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7" r:id="rId2"/>
    <p:sldId id="277" r:id="rId3"/>
    <p:sldId id="294" r:id="rId4"/>
    <p:sldId id="270" r:id="rId5"/>
    <p:sldId id="264" r:id="rId6"/>
    <p:sldId id="269" r:id="rId7"/>
    <p:sldId id="295" r:id="rId8"/>
    <p:sldId id="288" r:id="rId9"/>
    <p:sldId id="290" r:id="rId10"/>
    <p:sldId id="278" r:id="rId11"/>
    <p:sldId id="284" r:id="rId12"/>
    <p:sldId id="289" r:id="rId13"/>
    <p:sldId id="286" r:id="rId14"/>
    <p:sldId id="279" r:id="rId15"/>
    <p:sldId id="280" r:id="rId16"/>
    <p:sldId id="285" r:id="rId17"/>
    <p:sldId id="282" r:id="rId18"/>
    <p:sldId id="283" r:id="rId19"/>
    <p:sldId id="287" r:id="rId20"/>
    <p:sldId id="291" r:id="rId21"/>
    <p:sldId id="292" r:id="rId22"/>
    <p:sldId id="293" r:id="rId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684" autoAdjust="0"/>
  </p:normalViewPr>
  <p:slideViewPr>
    <p:cSldViewPr>
      <p:cViewPr>
        <p:scale>
          <a:sx n="107" d="100"/>
          <a:sy n="107" d="100"/>
        </p:scale>
        <p:origin x="-8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8EA03E15-CF87-4E2B-87A2-004ECFAEE334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43092F09-8933-4358-B84D-E0D2C6918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77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583" cy="480226"/>
          </a:xfrm>
          <a:prstGeom prst="rect">
            <a:avLst/>
          </a:prstGeom>
        </p:spPr>
        <p:txBody>
          <a:bodyPr vert="horz" lIns="95193" tIns="47597" rIns="95193" bIns="475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3" y="1"/>
            <a:ext cx="3170583" cy="480226"/>
          </a:xfrm>
          <a:prstGeom prst="rect">
            <a:avLst/>
          </a:prstGeom>
        </p:spPr>
        <p:txBody>
          <a:bodyPr vert="horz" lIns="95193" tIns="47597" rIns="95193" bIns="47597" rtlCol="0"/>
          <a:lstStyle>
            <a:lvl1pPr algn="r">
              <a:defRPr sz="1200"/>
            </a:lvl1pPr>
          </a:lstStyle>
          <a:p>
            <a:fld id="{6414886F-BA39-4FF5-9014-FBC0A4F7CFC4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93" tIns="47597" rIns="95193" bIns="4759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4" y="4561313"/>
            <a:ext cx="5850835" cy="4320375"/>
          </a:xfrm>
          <a:prstGeom prst="rect">
            <a:avLst/>
          </a:prstGeom>
        </p:spPr>
        <p:txBody>
          <a:bodyPr vert="horz" lIns="95193" tIns="47597" rIns="95193" bIns="4759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325"/>
            <a:ext cx="3170583" cy="480226"/>
          </a:xfrm>
          <a:prstGeom prst="rect">
            <a:avLst/>
          </a:prstGeom>
        </p:spPr>
        <p:txBody>
          <a:bodyPr vert="horz" lIns="95193" tIns="47597" rIns="95193" bIns="475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3" y="9119325"/>
            <a:ext cx="3170583" cy="480226"/>
          </a:xfrm>
          <a:prstGeom prst="rect">
            <a:avLst/>
          </a:prstGeom>
        </p:spPr>
        <p:txBody>
          <a:bodyPr vert="horz" lIns="95193" tIns="47597" rIns="95193" bIns="47597" rtlCol="0" anchor="b"/>
          <a:lstStyle>
            <a:lvl1pPr algn="r">
              <a:defRPr sz="1200"/>
            </a:lvl1pPr>
          </a:lstStyle>
          <a:p>
            <a:fld id="{C434B7A9-8195-49E1-98F7-16E68B83B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1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6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2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12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77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07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9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16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45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71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2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62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0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89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05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5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04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08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6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9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4B7A9-8195-49E1-98F7-16E68B83B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6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6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6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0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4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5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0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3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4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6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8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F659-2215-437C-B377-1F78864B6633}" type="datetimeFigureOut">
              <a:rPr lang="en-US" smtClean="0"/>
              <a:t>10/12/2012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8D837-F2E9-44E2-8282-F784FEBA2E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9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0"/>
            <a:ext cx="8763000" cy="1447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Estimate Building Square Footage </a:t>
            </a:r>
            <a:br>
              <a:rPr lang="en-US" sz="4000" b="1" dirty="0" smtClean="0"/>
            </a:br>
            <a:r>
              <a:rPr lang="en-US" sz="4000" b="1" dirty="0" smtClean="0"/>
              <a:t>Using </a:t>
            </a:r>
            <a:r>
              <a:rPr lang="en-US" sz="4000" b="1" dirty="0" err="1" smtClean="0"/>
              <a:t>LiDAR</a:t>
            </a:r>
            <a:r>
              <a:rPr lang="en-US" sz="4000" b="1" dirty="0" smtClean="0"/>
              <a:t> and Building Footprints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334122"/>
            <a:ext cx="2286000" cy="429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8156" y="4648200"/>
            <a:ext cx="20383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Grace Chung</a:t>
            </a:r>
          </a:p>
          <a:p>
            <a:pPr algn="ctr"/>
            <a:r>
              <a:rPr lang="en-US" sz="2800" dirty="0" smtClean="0"/>
              <a:t>Ed Schafer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54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2733" y="685800"/>
            <a:ext cx="278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City of Poway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2787134"/>
            <a:ext cx="211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Scripps Poway Pkwy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86800" cy="473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213" y="2438400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DSM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2819400"/>
            <a:ext cx="2371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Max </a:t>
            </a:r>
            <a:r>
              <a:rPr lang="en-US" sz="2000" b="1" dirty="0" err="1" smtClean="0"/>
              <a:t>Bldg</a:t>
            </a:r>
            <a:r>
              <a:rPr lang="en-US" sz="2000" b="1" dirty="0" smtClean="0"/>
              <a:t> Top Height</a:t>
            </a:r>
          </a:p>
          <a:p>
            <a:r>
              <a:rPr lang="en-US" sz="2000" b="1" dirty="0" smtClean="0"/>
              <a:t>Min </a:t>
            </a:r>
            <a:r>
              <a:rPr lang="en-US" sz="2000" b="1" dirty="0" err="1" smtClean="0"/>
              <a:t>Bldg</a:t>
            </a:r>
            <a:r>
              <a:rPr lang="en-US" sz="2000" b="1" dirty="0" smtClean="0"/>
              <a:t> Top Height</a:t>
            </a:r>
          </a:p>
          <a:p>
            <a:r>
              <a:rPr lang="en-US" sz="2000" b="1" dirty="0" err="1" smtClean="0"/>
              <a:t>Avg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Bldg</a:t>
            </a:r>
            <a:r>
              <a:rPr lang="en-US" sz="2000" b="1" dirty="0" smtClean="0"/>
              <a:t> Top Height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213" y="2438400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DSM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213" y="2438400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DEM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2819400"/>
            <a:ext cx="2555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Max Ground Elevation</a:t>
            </a:r>
          </a:p>
          <a:p>
            <a:r>
              <a:rPr lang="en-US" sz="2000" b="1" dirty="0" smtClean="0"/>
              <a:t>Min Ground Elevation</a:t>
            </a:r>
          </a:p>
          <a:p>
            <a:r>
              <a:rPr lang="en-US" sz="2000" b="1" dirty="0" err="1" smtClean="0"/>
              <a:t>Avg</a:t>
            </a:r>
            <a:r>
              <a:rPr lang="en-US" sz="2000" b="1" dirty="0" smtClean="0"/>
              <a:t> Ground Elevation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213" y="2438400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DEM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34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2819400"/>
            <a:ext cx="199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Max </a:t>
            </a:r>
            <a:r>
              <a:rPr lang="en-US" sz="2000" b="1" dirty="0" err="1" smtClean="0"/>
              <a:t>Bldg</a:t>
            </a:r>
            <a:r>
              <a:rPr lang="en-US" sz="2000" b="1" dirty="0" smtClean="0"/>
              <a:t> Height</a:t>
            </a:r>
          </a:p>
          <a:p>
            <a:r>
              <a:rPr lang="en-US" sz="2000" b="1" dirty="0" smtClean="0"/>
              <a:t>Min </a:t>
            </a:r>
            <a:r>
              <a:rPr lang="en-US" sz="2000" b="1" dirty="0" err="1" smtClean="0"/>
              <a:t>Bldg</a:t>
            </a:r>
            <a:r>
              <a:rPr lang="en-US" sz="2000" b="1" dirty="0" smtClean="0"/>
              <a:t> Height</a:t>
            </a:r>
          </a:p>
          <a:p>
            <a:r>
              <a:rPr lang="en-US" sz="2000" b="1" dirty="0" err="1" smtClean="0"/>
              <a:t>Avg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Bldg</a:t>
            </a:r>
            <a:r>
              <a:rPr lang="en-US" sz="2000" b="1" dirty="0" smtClean="0"/>
              <a:t> Height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7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There is missing data on building square footage.</a:t>
            </a:r>
          </a:p>
          <a:p>
            <a:r>
              <a:rPr lang="en-US" dirty="0" smtClean="0"/>
              <a:t>What PECAS needs?</a:t>
            </a:r>
          </a:p>
          <a:p>
            <a:pPr lvl="1"/>
            <a:r>
              <a:rPr lang="en-US" dirty="0" smtClean="0"/>
              <a:t>Ideally, PECAS needs building square footage for all residential and non-residential buildings in the region by parcel.</a:t>
            </a:r>
          </a:p>
          <a:p>
            <a:pPr lvl="1"/>
            <a:r>
              <a:rPr lang="en-US" dirty="0" smtClean="0"/>
              <a:t>For non-residential buildings, PECAS needs to match square footage to number of employees.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Estimating Floor Area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How do we go from footprint and height to floor area?</a:t>
            </a:r>
          </a:p>
          <a:p>
            <a:r>
              <a:rPr lang="en-US" sz="1800" dirty="0" smtClean="0"/>
              <a:t>Most buildings at linear</a:t>
            </a:r>
          </a:p>
          <a:p>
            <a:pPr lvl="1"/>
            <a:r>
              <a:rPr lang="en-US" sz="1400" dirty="0" smtClean="0"/>
              <a:t>Rectangular footprint</a:t>
            </a:r>
          </a:p>
          <a:p>
            <a:pPr lvl="1"/>
            <a:r>
              <a:rPr lang="en-US" sz="1400" dirty="0" smtClean="0"/>
              <a:t>Regular (or semi-regular) height</a:t>
            </a:r>
          </a:p>
          <a:p>
            <a:pPr lvl="1"/>
            <a:r>
              <a:rPr lang="en-US" sz="1400" dirty="0" smtClean="0"/>
              <a:t>Uncertainty lies with the interior layout</a:t>
            </a:r>
            <a:endParaRPr lang="en-US" sz="1400" dirty="0"/>
          </a:p>
          <a:p>
            <a:r>
              <a:rPr lang="en-US" sz="1800" dirty="0" smtClean="0"/>
              <a:t>Use multiple linear regression  </a:t>
            </a:r>
            <a:r>
              <a:rPr lang="en-US" sz="1800" dirty="0" err="1" smtClean="0"/>
              <a:t>Est</a:t>
            </a:r>
            <a:r>
              <a:rPr lang="en-US" sz="1800" dirty="0" smtClean="0"/>
              <a:t>(FA) = B1*FP + B2*H</a:t>
            </a:r>
          </a:p>
          <a:p>
            <a:pPr lvl="1"/>
            <a:r>
              <a:rPr lang="en-US" sz="1400" dirty="0" smtClean="0"/>
              <a:t>Where EST(FA) is estimated floor space</a:t>
            </a:r>
            <a:endParaRPr lang="en-US" sz="1000" dirty="0"/>
          </a:p>
          <a:p>
            <a:pPr lvl="1"/>
            <a:r>
              <a:rPr lang="en-US" sz="1400" dirty="0" smtClean="0"/>
              <a:t>                    FP is footprint in square feet</a:t>
            </a:r>
            <a:endParaRPr lang="en-US" sz="1400" dirty="0"/>
          </a:p>
          <a:p>
            <a:pPr lvl="1"/>
            <a:r>
              <a:rPr lang="en-US" sz="1400" dirty="0" smtClean="0"/>
              <a:t>                    H is height in feet</a:t>
            </a:r>
          </a:p>
          <a:p>
            <a:pPr lvl="1"/>
            <a:r>
              <a:rPr lang="en-US" sz="1400" dirty="0"/>
              <a:t> </a:t>
            </a:r>
            <a:r>
              <a:rPr lang="en-US" sz="1400" dirty="0" smtClean="0"/>
              <a:t>                   B1 is coefficient relating footprint to floor area</a:t>
            </a:r>
          </a:p>
          <a:p>
            <a:pPr lvl="1"/>
            <a:r>
              <a:rPr lang="en-US" sz="1400" dirty="0"/>
              <a:t> </a:t>
            </a:r>
            <a:r>
              <a:rPr lang="en-US" sz="1400" dirty="0" smtClean="0"/>
              <a:t>                   B2 is coefficient relating height to floor space</a:t>
            </a:r>
          </a:p>
          <a:p>
            <a:r>
              <a:rPr lang="en-US" sz="1800" dirty="0" smtClean="0"/>
              <a:t>No need for an intercept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Regression Results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dirty="0" smtClean="0"/>
              <a:t>Poway / Industrial</a:t>
            </a:r>
          </a:p>
          <a:p>
            <a:r>
              <a:rPr lang="en-US" sz="1800" dirty="0" smtClean="0"/>
              <a:t>First model</a:t>
            </a:r>
          </a:p>
          <a:p>
            <a:pPr lvl="1"/>
            <a:r>
              <a:rPr lang="en-US" sz="1400" dirty="0" smtClean="0"/>
              <a:t>LU = 2101 (industrial park)</a:t>
            </a:r>
          </a:p>
          <a:p>
            <a:pPr lvl="1"/>
            <a:r>
              <a:rPr lang="en-US" sz="1400" dirty="0" smtClean="0"/>
              <a:t>N = 51</a:t>
            </a:r>
          </a:p>
          <a:p>
            <a:pPr lvl="1"/>
            <a:r>
              <a:rPr lang="en-US" sz="1400" dirty="0" err="1" smtClean="0"/>
              <a:t>AdjR</a:t>
            </a:r>
            <a:r>
              <a:rPr lang="en-US" sz="1400" dirty="0" smtClean="0"/>
              <a:t>-square = .972	p = .000</a:t>
            </a:r>
          </a:p>
          <a:p>
            <a:pPr lvl="1"/>
            <a:r>
              <a:rPr lang="en-US" sz="1400" dirty="0" smtClean="0"/>
              <a:t>B</a:t>
            </a:r>
            <a:r>
              <a:rPr lang="en-US" sz="1400" dirty="0" smtClean="0">
                <a:solidFill>
                  <a:schemeClr val="tx1"/>
                </a:solidFill>
              </a:rPr>
              <a:t>1</a:t>
            </a:r>
            <a:r>
              <a:rPr lang="en-US" sz="1400" dirty="0" smtClean="0"/>
              <a:t> = 1.232 	p = .000</a:t>
            </a:r>
          </a:p>
          <a:p>
            <a:pPr lvl="1"/>
            <a:r>
              <a:rPr lang="en-US" sz="1400" dirty="0" smtClean="0"/>
              <a:t>B2 = -62.758	p = .489</a:t>
            </a:r>
          </a:p>
          <a:p>
            <a:pPr lvl="1"/>
            <a:endParaRPr lang="en-US" sz="1400" dirty="0"/>
          </a:p>
          <a:p>
            <a:r>
              <a:rPr lang="en-US" sz="1800" dirty="0" smtClean="0"/>
              <a:t>Second model</a:t>
            </a:r>
          </a:p>
          <a:p>
            <a:pPr lvl="1"/>
            <a:r>
              <a:rPr lang="en-US" sz="1400" dirty="0" smtClean="0"/>
              <a:t>LU = 2101 (industrial park)</a:t>
            </a:r>
          </a:p>
          <a:p>
            <a:pPr lvl="1"/>
            <a:r>
              <a:rPr lang="en-US" sz="1400" dirty="0" smtClean="0"/>
              <a:t>N = 51</a:t>
            </a:r>
          </a:p>
          <a:p>
            <a:pPr lvl="1"/>
            <a:r>
              <a:rPr lang="en-US" sz="1400" dirty="0" err="1" smtClean="0"/>
              <a:t>AdjR</a:t>
            </a:r>
            <a:r>
              <a:rPr lang="en-US" sz="1400" dirty="0" smtClean="0"/>
              <a:t>-square = .972	p = .000</a:t>
            </a:r>
          </a:p>
          <a:p>
            <a:pPr lvl="1"/>
            <a:r>
              <a:rPr lang="en-US" sz="1400" dirty="0" smtClean="0"/>
              <a:t>B1 = 1.208	p = .000</a:t>
            </a:r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Regression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800" dirty="0" smtClean="0"/>
              <a:t>Poway / Retail</a:t>
            </a:r>
          </a:p>
          <a:p>
            <a:r>
              <a:rPr lang="en-US" sz="1800" dirty="0" smtClean="0"/>
              <a:t>First model</a:t>
            </a:r>
          </a:p>
          <a:p>
            <a:pPr lvl="1"/>
            <a:r>
              <a:rPr lang="en-US" sz="1400" dirty="0" smtClean="0"/>
              <a:t>LU = 5003, 5004, 5007</a:t>
            </a:r>
          </a:p>
          <a:p>
            <a:pPr lvl="1"/>
            <a:r>
              <a:rPr lang="en-US" sz="1400" dirty="0" smtClean="0"/>
              <a:t>N = 74</a:t>
            </a:r>
          </a:p>
          <a:p>
            <a:pPr lvl="1"/>
            <a:r>
              <a:rPr lang="en-US" sz="1400" dirty="0" err="1"/>
              <a:t>AdjR</a:t>
            </a:r>
            <a:r>
              <a:rPr lang="en-US" sz="1400" dirty="0"/>
              <a:t>-square = </a:t>
            </a:r>
            <a:r>
              <a:rPr lang="en-US" sz="1400" dirty="0" smtClean="0"/>
              <a:t>.845</a:t>
            </a:r>
            <a:r>
              <a:rPr lang="en-US" sz="1400" dirty="0"/>
              <a:t>	p = .000</a:t>
            </a:r>
          </a:p>
          <a:p>
            <a:pPr lvl="1"/>
            <a:r>
              <a:rPr lang="en-US" sz="1400" dirty="0"/>
              <a:t>B1 = </a:t>
            </a:r>
            <a:r>
              <a:rPr lang="en-US" sz="1400" dirty="0" smtClean="0"/>
              <a:t>1.022 </a:t>
            </a:r>
            <a:r>
              <a:rPr lang="en-US" sz="1400" dirty="0"/>
              <a:t>	p = .000</a:t>
            </a:r>
          </a:p>
          <a:p>
            <a:pPr lvl="1"/>
            <a:r>
              <a:rPr lang="en-US" sz="1400" dirty="0"/>
              <a:t>B2 = </a:t>
            </a:r>
            <a:r>
              <a:rPr lang="en-US" sz="1400" dirty="0" smtClean="0"/>
              <a:t>96.142</a:t>
            </a:r>
            <a:r>
              <a:rPr lang="en-US" sz="1400" dirty="0"/>
              <a:t>	p = </a:t>
            </a:r>
            <a:r>
              <a:rPr lang="en-US" sz="1400" dirty="0" smtClean="0"/>
              <a:t>.193</a:t>
            </a:r>
          </a:p>
          <a:p>
            <a:endParaRPr lang="en-US" sz="1800" dirty="0"/>
          </a:p>
          <a:p>
            <a:r>
              <a:rPr lang="en-US" sz="1800" dirty="0" smtClean="0"/>
              <a:t>Second model</a:t>
            </a:r>
          </a:p>
          <a:p>
            <a:pPr lvl="1"/>
            <a:r>
              <a:rPr lang="en-US" sz="1400" dirty="0"/>
              <a:t>LU = 5003, 5004, 5007</a:t>
            </a:r>
          </a:p>
          <a:p>
            <a:pPr lvl="1"/>
            <a:r>
              <a:rPr lang="en-US" sz="1400" dirty="0" smtClean="0"/>
              <a:t>N = 74</a:t>
            </a:r>
          </a:p>
          <a:p>
            <a:pPr lvl="1"/>
            <a:r>
              <a:rPr lang="en-US" sz="1400" dirty="0" err="1"/>
              <a:t>AdjR</a:t>
            </a:r>
            <a:r>
              <a:rPr lang="en-US" sz="1400" dirty="0"/>
              <a:t>-square = </a:t>
            </a:r>
            <a:r>
              <a:rPr lang="en-US" sz="1400" dirty="0" smtClean="0"/>
              <a:t>.843</a:t>
            </a:r>
            <a:r>
              <a:rPr lang="en-US" sz="1400" dirty="0"/>
              <a:t>	p = .000</a:t>
            </a:r>
          </a:p>
          <a:p>
            <a:pPr lvl="1"/>
            <a:r>
              <a:rPr lang="en-US" sz="1400" dirty="0"/>
              <a:t>B1 = </a:t>
            </a:r>
            <a:r>
              <a:rPr lang="en-US" sz="1400" dirty="0" smtClean="0"/>
              <a:t>1.062</a:t>
            </a:r>
            <a:r>
              <a:rPr lang="en-US" sz="1400" dirty="0"/>
              <a:t>	p = .000</a:t>
            </a:r>
          </a:p>
          <a:p>
            <a:endParaRPr lang="en-US" sz="18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7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5429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be 18"/>
          <p:cNvSpPr/>
          <p:nvPr/>
        </p:nvSpPr>
        <p:spPr>
          <a:xfrm>
            <a:off x="1440204" y="1806246"/>
            <a:ext cx="1760196" cy="2852058"/>
          </a:xfrm>
          <a:prstGeom prst="cub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75190" y="1632857"/>
            <a:ext cx="306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 top (from </a:t>
            </a:r>
            <a:r>
              <a:rPr lang="en-US" dirty="0" err="1" smtClean="0"/>
              <a:t>LiDAR</a:t>
            </a:r>
            <a:r>
              <a:rPr lang="en-US" dirty="0" smtClean="0"/>
              <a:t> DSM)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712674" y="4039384"/>
            <a:ext cx="35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Elevation (from </a:t>
            </a:r>
            <a:r>
              <a:rPr lang="en-US" dirty="0" err="1" smtClean="0"/>
              <a:t>LiDAR</a:t>
            </a:r>
            <a:r>
              <a:rPr lang="en-US" dirty="0"/>
              <a:t> </a:t>
            </a:r>
            <a:r>
              <a:rPr lang="en-US" dirty="0" smtClean="0"/>
              <a:t>DEM)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152220" y="2002189"/>
            <a:ext cx="0" cy="41365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133738" y="3733018"/>
            <a:ext cx="0" cy="30636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52800" y="2841717"/>
            <a:ext cx="161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Building Height</a:t>
            </a:r>
            <a:endParaRPr lang="en-US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3171033" y="1817523"/>
            <a:ext cx="558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160146" y="4224050"/>
            <a:ext cx="558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1458683" y="2423597"/>
            <a:ext cx="1741717" cy="2007281"/>
            <a:chOff x="1429316" y="2271197"/>
            <a:chExt cx="1741717" cy="2007281"/>
          </a:xfrm>
        </p:grpSpPr>
        <p:grpSp>
          <p:nvGrpSpPr>
            <p:cNvPr id="46" name="Group 45"/>
            <p:cNvGrpSpPr/>
            <p:nvPr/>
          </p:nvGrpSpPr>
          <p:grpSpPr>
            <a:xfrm>
              <a:off x="1429316" y="2609046"/>
              <a:ext cx="1741717" cy="1669432"/>
              <a:chOff x="1429316" y="2609046"/>
              <a:chExt cx="1741717" cy="1669432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1440204" y="4278478"/>
                <a:ext cx="13029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2743200" y="3940629"/>
                <a:ext cx="427833" cy="3378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429317" y="3956370"/>
                <a:ext cx="13029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2732313" y="3618521"/>
                <a:ext cx="427833" cy="3378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429316" y="3618521"/>
                <a:ext cx="13029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2732312" y="3280672"/>
                <a:ext cx="427833" cy="3378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429317" y="3280672"/>
                <a:ext cx="13029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2732313" y="2942823"/>
                <a:ext cx="427833" cy="3378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429317" y="2946895"/>
                <a:ext cx="13029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2732313" y="2609046"/>
                <a:ext cx="427833" cy="3378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440203" y="2609046"/>
                <a:ext cx="13029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/>
            <p:cNvCxnSpPr/>
            <p:nvPr/>
          </p:nvCxnSpPr>
          <p:spPr>
            <a:xfrm flipV="1">
              <a:off x="2743199" y="2271197"/>
              <a:ext cx="427833" cy="337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2065338" y="2503488"/>
            <a:ext cx="685800" cy="698500"/>
          </a:xfrm>
          <a:custGeom>
            <a:avLst/>
            <a:gdLst>
              <a:gd name="T0" fmla="*/ 184 w 432"/>
              <a:gd name="T1" fmla="*/ 26 h 440"/>
              <a:gd name="T2" fmla="*/ 210 w 432"/>
              <a:gd name="T3" fmla="*/ 26 h 440"/>
              <a:gd name="T4" fmla="*/ 228 w 432"/>
              <a:gd name="T5" fmla="*/ 30 h 440"/>
              <a:gd name="T6" fmla="*/ 252 w 432"/>
              <a:gd name="T7" fmla="*/ 26 h 440"/>
              <a:gd name="T8" fmla="*/ 270 w 432"/>
              <a:gd name="T9" fmla="*/ 20 h 440"/>
              <a:gd name="T10" fmla="*/ 270 w 432"/>
              <a:gd name="T11" fmla="*/ 54 h 440"/>
              <a:gd name="T12" fmla="*/ 270 w 432"/>
              <a:gd name="T13" fmla="*/ 102 h 440"/>
              <a:gd name="T14" fmla="*/ 296 w 432"/>
              <a:gd name="T15" fmla="*/ 100 h 440"/>
              <a:gd name="T16" fmla="*/ 312 w 432"/>
              <a:gd name="T17" fmla="*/ 98 h 440"/>
              <a:gd name="T18" fmla="*/ 320 w 432"/>
              <a:gd name="T19" fmla="*/ 110 h 440"/>
              <a:gd name="T20" fmla="*/ 340 w 432"/>
              <a:gd name="T21" fmla="*/ 132 h 440"/>
              <a:gd name="T22" fmla="*/ 342 w 432"/>
              <a:gd name="T23" fmla="*/ 160 h 440"/>
              <a:gd name="T24" fmla="*/ 378 w 432"/>
              <a:gd name="T25" fmla="*/ 174 h 440"/>
              <a:gd name="T26" fmla="*/ 392 w 432"/>
              <a:gd name="T27" fmla="*/ 192 h 440"/>
              <a:gd name="T28" fmla="*/ 390 w 432"/>
              <a:gd name="T29" fmla="*/ 224 h 440"/>
              <a:gd name="T30" fmla="*/ 394 w 432"/>
              <a:gd name="T31" fmla="*/ 250 h 440"/>
              <a:gd name="T32" fmla="*/ 400 w 432"/>
              <a:gd name="T33" fmla="*/ 264 h 440"/>
              <a:gd name="T34" fmla="*/ 404 w 432"/>
              <a:gd name="T35" fmla="*/ 276 h 440"/>
              <a:gd name="T36" fmla="*/ 418 w 432"/>
              <a:gd name="T37" fmla="*/ 300 h 440"/>
              <a:gd name="T38" fmla="*/ 430 w 432"/>
              <a:gd name="T39" fmla="*/ 324 h 440"/>
              <a:gd name="T40" fmla="*/ 430 w 432"/>
              <a:gd name="T41" fmla="*/ 370 h 440"/>
              <a:gd name="T42" fmla="*/ 414 w 432"/>
              <a:gd name="T43" fmla="*/ 384 h 440"/>
              <a:gd name="T44" fmla="*/ 408 w 432"/>
              <a:gd name="T45" fmla="*/ 406 h 440"/>
              <a:gd name="T46" fmla="*/ 408 w 432"/>
              <a:gd name="T47" fmla="*/ 428 h 440"/>
              <a:gd name="T48" fmla="*/ 392 w 432"/>
              <a:gd name="T49" fmla="*/ 438 h 440"/>
              <a:gd name="T50" fmla="*/ 376 w 432"/>
              <a:gd name="T51" fmla="*/ 438 h 440"/>
              <a:gd name="T52" fmla="*/ 354 w 432"/>
              <a:gd name="T53" fmla="*/ 436 h 440"/>
              <a:gd name="T54" fmla="*/ 330 w 432"/>
              <a:gd name="T55" fmla="*/ 424 h 440"/>
              <a:gd name="T56" fmla="*/ 316 w 432"/>
              <a:gd name="T57" fmla="*/ 416 h 440"/>
              <a:gd name="T58" fmla="*/ 292 w 432"/>
              <a:gd name="T59" fmla="*/ 412 h 440"/>
              <a:gd name="T60" fmla="*/ 276 w 432"/>
              <a:gd name="T61" fmla="*/ 406 h 440"/>
              <a:gd name="T62" fmla="*/ 260 w 432"/>
              <a:gd name="T63" fmla="*/ 394 h 440"/>
              <a:gd name="T64" fmla="*/ 270 w 432"/>
              <a:gd name="T65" fmla="*/ 366 h 440"/>
              <a:gd name="T66" fmla="*/ 260 w 432"/>
              <a:gd name="T67" fmla="*/ 350 h 440"/>
              <a:gd name="T68" fmla="*/ 236 w 432"/>
              <a:gd name="T69" fmla="*/ 340 h 440"/>
              <a:gd name="T70" fmla="*/ 206 w 432"/>
              <a:gd name="T71" fmla="*/ 342 h 440"/>
              <a:gd name="T72" fmla="*/ 190 w 432"/>
              <a:gd name="T73" fmla="*/ 354 h 440"/>
              <a:gd name="T74" fmla="*/ 170 w 432"/>
              <a:gd name="T75" fmla="*/ 344 h 440"/>
              <a:gd name="T76" fmla="*/ 150 w 432"/>
              <a:gd name="T77" fmla="*/ 354 h 440"/>
              <a:gd name="T78" fmla="*/ 140 w 432"/>
              <a:gd name="T79" fmla="*/ 352 h 440"/>
              <a:gd name="T80" fmla="*/ 132 w 432"/>
              <a:gd name="T81" fmla="*/ 326 h 440"/>
              <a:gd name="T82" fmla="*/ 120 w 432"/>
              <a:gd name="T83" fmla="*/ 290 h 440"/>
              <a:gd name="T84" fmla="*/ 106 w 432"/>
              <a:gd name="T85" fmla="*/ 252 h 440"/>
              <a:gd name="T86" fmla="*/ 94 w 432"/>
              <a:gd name="T87" fmla="*/ 222 h 440"/>
              <a:gd name="T88" fmla="*/ 78 w 432"/>
              <a:gd name="T89" fmla="*/ 192 h 440"/>
              <a:gd name="T90" fmla="*/ 68 w 432"/>
              <a:gd name="T91" fmla="*/ 180 h 440"/>
              <a:gd name="T92" fmla="*/ 62 w 432"/>
              <a:gd name="T93" fmla="*/ 160 h 440"/>
              <a:gd name="T94" fmla="*/ 52 w 432"/>
              <a:gd name="T95" fmla="*/ 142 h 440"/>
              <a:gd name="T96" fmla="*/ 42 w 432"/>
              <a:gd name="T97" fmla="*/ 130 h 440"/>
              <a:gd name="T98" fmla="*/ 36 w 432"/>
              <a:gd name="T99" fmla="*/ 114 h 440"/>
              <a:gd name="T100" fmla="*/ 24 w 432"/>
              <a:gd name="T101" fmla="*/ 96 h 440"/>
              <a:gd name="T102" fmla="*/ 10 w 432"/>
              <a:gd name="T103" fmla="*/ 76 h 440"/>
              <a:gd name="T104" fmla="*/ 6 w 432"/>
              <a:gd name="T105" fmla="*/ 58 h 440"/>
              <a:gd name="T106" fmla="*/ 22 w 432"/>
              <a:gd name="T107" fmla="*/ 48 h 440"/>
              <a:gd name="T108" fmla="*/ 34 w 432"/>
              <a:gd name="T109" fmla="*/ 24 h 440"/>
              <a:gd name="T110" fmla="*/ 62 w 432"/>
              <a:gd name="T111" fmla="*/ 8 h 440"/>
              <a:gd name="T112" fmla="*/ 100 w 432"/>
              <a:gd name="T113" fmla="*/ 4 h 440"/>
              <a:gd name="T114" fmla="*/ 118 w 432"/>
              <a:gd name="T115" fmla="*/ 4 h 440"/>
              <a:gd name="T116" fmla="*/ 156 w 432"/>
              <a:gd name="T117" fmla="*/ 10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2" h="440">
                <a:moveTo>
                  <a:pt x="180" y="0"/>
                </a:moveTo>
                <a:lnTo>
                  <a:pt x="182" y="0"/>
                </a:lnTo>
                <a:lnTo>
                  <a:pt x="182" y="2"/>
                </a:lnTo>
                <a:lnTo>
                  <a:pt x="182" y="4"/>
                </a:lnTo>
                <a:lnTo>
                  <a:pt x="182" y="6"/>
                </a:lnTo>
                <a:lnTo>
                  <a:pt x="182" y="10"/>
                </a:lnTo>
                <a:lnTo>
                  <a:pt x="182" y="14"/>
                </a:lnTo>
                <a:lnTo>
                  <a:pt x="182" y="16"/>
                </a:lnTo>
                <a:lnTo>
                  <a:pt x="182" y="18"/>
                </a:lnTo>
                <a:lnTo>
                  <a:pt x="182" y="20"/>
                </a:lnTo>
                <a:lnTo>
                  <a:pt x="184" y="22"/>
                </a:lnTo>
                <a:lnTo>
                  <a:pt x="184" y="26"/>
                </a:lnTo>
                <a:lnTo>
                  <a:pt x="188" y="26"/>
                </a:lnTo>
                <a:lnTo>
                  <a:pt x="190" y="26"/>
                </a:lnTo>
                <a:lnTo>
                  <a:pt x="192" y="26"/>
                </a:lnTo>
                <a:lnTo>
                  <a:pt x="194" y="26"/>
                </a:lnTo>
                <a:lnTo>
                  <a:pt x="196" y="26"/>
                </a:lnTo>
                <a:lnTo>
                  <a:pt x="198" y="26"/>
                </a:lnTo>
                <a:lnTo>
                  <a:pt x="200" y="26"/>
                </a:lnTo>
                <a:lnTo>
                  <a:pt x="202" y="26"/>
                </a:lnTo>
                <a:lnTo>
                  <a:pt x="204" y="26"/>
                </a:lnTo>
                <a:lnTo>
                  <a:pt x="206" y="26"/>
                </a:lnTo>
                <a:lnTo>
                  <a:pt x="208" y="26"/>
                </a:lnTo>
                <a:lnTo>
                  <a:pt x="210" y="26"/>
                </a:lnTo>
                <a:lnTo>
                  <a:pt x="212" y="26"/>
                </a:lnTo>
                <a:lnTo>
                  <a:pt x="214" y="26"/>
                </a:lnTo>
                <a:lnTo>
                  <a:pt x="216" y="26"/>
                </a:lnTo>
                <a:lnTo>
                  <a:pt x="218" y="26"/>
                </a:lnTo>
                <a:lnTo>
                  <a:pt x="220" y="26"/>
                </a:lnTo>
                <a:lnTo>
                  <a:pt x="222" y="26"/>
                </a:lnTo>
                <a:lnTo>
                  <a:pt x="224" y="26"/>
                </a:lnTo>
                <a:lnTo>
                  <a:pt x="226" y="26"/>
                </a:lnTo>
                <a:lnTo>
                  <a:pt x="228" y="26"/>
                </a:lnTo>
                <a:lnTo>
                  <a:pt x="228" y="26"/>
                </a:lnTo>
                <a:lnTo>
                  <a:pt x="228" y="28"/>
                </a:lnTo>
                <a:lnTo>
                  <a:pt x="228" y="30"/>
                </a:lnTo>
                <a:lnTo>
                  <a:pt x="228" y="32"/>
                </a:lnTo>
                <a:lnTo>
                  <a:pt x="228" y="34"/>
                </a:lnTo>
                <a:lnTo>
                  <a:pt x="232" y="36"/>
                </a:lnTo>
                <a:lnTo>
                  <a:pt x="236" y="34"/>
                </a:lnTo>
                <a:lnTo>
                  <a:pt x="238" y="32"/>
                </a:lnTo>
                <a:lnTo>
                  <a:pt x="240" y="32"/>
                </a:lnTo>
                <a:lnTo>
                  <a:pt x="242" y="32"/>
                </a:lnTo>
                <a:lnTo>
                  <a:pt x="242" y="28"/>
                </a:lnTo>
                <a:lnTo>
                  <a:pt x="242" y="26"/>
                </a:lnTo>
                <a:lnTo>
                  <a:pt x="248" y="26"/>
                </a:lnTo>
                <a:lnTo>
                  <a:pt x="250" y="26"/>
                </a:lnTo>
                <a:lnTo>
                  <a:pt x="252" y="26"/>
                </a:lnTo>
                <a:lnTo>
                  <a:pt x="254" y="26"/>
                </a:lnTo>
                <a:lnTo>
                  <a:pt x="256" y="26"/>
                </a:lnTo>
                <a:lnTo>
                  <a:pt x="256" y="24"/>
                </a:lnTo>
                <a:lnTo>
                  <a:pt x="256" y="22"/>
                </a:lnTo>
                <a:lnTo>
                  <a:pt x="256" y="20"/>
                </a:lnTo>
                <a:lnTo>
                  <a:pt x="258" y="20"/>
                </a:lnTo>
                <a:lnTo>
                  <a:pt x="260" y="20"/>
                </a:lnTo>
                <a:lnTo>
                  <a:pt x="262" y="20"/>
                </a:lnTo>
                <a:lnTo>
                  <a:pt x="264" y="20"/>
                </a:lnTo>
                <a:lnTo>
                  <a:pt x="266" y="20"/>
                </a:lnTo>
                <a:lnTo>
                  <a:pt x="268" y="20"/>
                </a:lnTo>
                <a:lnTo>
                  <a:pt x="270" y="20"/>
                </a:lnTo>
                <a:lnTo>
                  <a:pt x="270" y="24"/>
                </a:lnTo>
                <a:lnTo>
                  <a:pt x="270" y="28"/>
                </a:lnTo>
                <a:lnTo>
                  <a:pt x="270" y="30"/>
                </a:lnTo>
                <a:lnTo>
                  <a:pt x="270" y="34"/>
                </a:lnTo>
                <a:lnTo>
                  <a:pt x="270" y="36"/>
                </a:lnTo>
                <a:lnTo>
                  <a:pt x="270" y="36"/>
                </a:lnTo>
                <a:lnTo>
                  <a:pt x="270" y="44"/>
                </a:lnTo>
                <a:lnTo>
                  <a:pt x="270" y="46"/>
                </a:lnTo>
                <a:lnTo>
                  <a:pt x="270" y="48"/>
                </a:lnTo>
                <a:lnTo>
                  <a:pt x="270" y="50"/>
                </a:lnTo>
                <a:lnTo>
                  <a:pt x="270" y="52"/>
                </a:lnTo>
                <a:lnTo>
                  <a:pt x="270" y="54"/>
                </a:lnTo>
                <a:lnTo>
                  <a:pt x="270" y="56"/>
                </a:lnTo>
                <a:lnTo>
                  <a:pt x="270" y="58"/>
                </a:lnTo>
                <a:lnTo>
                  <a:pt x="270" y="74"/>
                </a:lnTo>
                <a:lnTo>
                  <a:pt x="270" y="76"/>
                </a:lnTo>
                <a:lnTo>
                  <a:pt x="270" y="78"/>
                </a:lnTo>
                <a:lnTo>
                  <a:pt x="270" y="80"/>
                </a:lnTo>
                <a:lnTo>
                  <a:pt x="270" y="84"/>
                </a:lnTo>
                <a:lnTo>
                  <a:pt x="270" y="86"/>
                </a:lnTo>
                <a:lnTo>
                  <a:pt x="270" y="88"/>
                </a:lnTo>
                <a:lnTo>
                  <a:pt x="270" y="90"/>
                </a:lnTo>
                <a:lnTo>
                  <a:pt x="270" y="98"/>
                </a:lnTo>
                <a:lnTo>
                  <a:pt x="270" y="102"/>
                </a:lnTo>
                <a:lnTo>
                  <a:pt x="270" y="106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80" y="106"/>
                </a:lnTo>
                <a:lnTo>
                  <a:pt x="282" y="106"/>
                </a:lnTo>
                <a:lnTo>
                  <a:pt x="286" y="106"/>
                </a:lnTo>
                <a:lnTo>
                  <a:pt x="294" y="106"/>
                </a:lnTo>
                <a:lnTo>
                  <a:pt x="296" y="106"/>
                </a:lnTo>
                <a:lnTo>
                  <a:pt x="296" y="104"/>
                </a:lnTo>
                <a:lnTo>
                  <a:pt x="296" y="102"/>
                </a:lnTo>
                <a:lnTo>
                  <a:pt x="296" y="100"/>
                </a:lnTo>
                <a:lnTo>
                  <a:pt x="300" y="92"/>
                </a:lnTo>
                <a:lnTo>
                  <a:pt x="302" y="90"/>
                </a:lnTo>
                <a:lnTo>
                  <a:pt x="304" y="88"/>
                </a:lnTo>
                <a:lnTo>
                  <a:pt x="306" y="88"/>
                </a:lnTo>
                <a:lnTo>
                  <a:pt x="306" y="90"/>
                </a:lnTo>
                <a:lnTo>
                  <a:pt x="308" y="90"/>
                </a:lnTo>
                <a:lnTo>
                  <a:pt x="310" y="90"/>
                </a:lnTo>
                <a:lnTo>
                  <a:pt x="310" y="92"/>
                </a:lnTo>
                <a:lnTo>
                  <a:pt x="312" y="92"/>
                </a:lnTo>
                <a:lnTo>
                  <a:pt x="312" y="94"/>
                </a:lnTo>
                <a:lnTo>
                  <a:pt x="312" y="96"/>
                </a:lnTo>
                <a:lnTo>
                  <a:pt x="312" y="98"/>
                </a:lnTo>
                <a:lnTo>
                  <a:pt x="314" y="98"/>
                </a:lnTo>
                <a:lnTo>
                  <a:pt x="314" y="100"/>
                </a:lnTo>
                <a:lnTo>
                  <a:pt x="314" y="102"/>
                </a:lnTo>
                <a:lnTo>
                  <a:pt x="314" y="104"/>
                </a:lnTo>
                <a:lnTo>
                  <a:pt x="314" y="106"/>
                </a:lnTo>
                <a:lnTo>
                  <a:pt x="314" y="108"/>
                </a:lnTo>
                <a:lnTo>
                  <a:pt x="316" y="108"/>
                </a:lnTo>
                <a:lnTo>
                  <a:pt x="316" y="110"/>
                </a:lnTo>
                <a:lnTo>
                  <a:pt x="314" y="110"/>
                </a:lnTo>
                <a:lnTo>
                  <a:pt x="316" y="110"/>
                </a:lnTo>
                <a:lnTo>
                  <a:pt x="318" y="110"/>
                </a:lnTo>
                <a:lnTo>
                  <a:pt x="320" y="110"/>
                </a:lnTo>
                <a:lnTo>
                  <a:pt x="322" y="110"/>
                </a:lnTo>
                <a:lnTo>
                  <a:pt x="322" y="112"/>
                </a:lnTo>
                <a:lnTo>
                  <a:pt x="322" y="116"/>
                </a:lnTo>
                <a:lnTo>
                  <a:pt x="322" y="118"/>
                </a:lnTo>
                <a:lnTo>
                  <a:pt x="322" y="122"/>
                </a:lnTo>
                <a:lnTo>
                  <a:pt x="322" y="126"/>
                </a:lnTo>
                <a:lnTo>
                  <a:pt x="322" y="130"/>
                </a:lnTo>
                <a:lnTo>
                  <a:pt x="322" y="132"/>
                </a:lnTo>
                <a:lnTo>
                  <a:pt x="322" y="132"/>
                </a:lnTo>
                <a:lnTo>
                  <a:pt x="326" y="132"/>
                </a:lnTo>
                <a:lnTo>
                  <a:pt x="330" y="132"/>
                </a:lnTo>
                <a:lnTo>
                  <a:pt x="340" y="132"/>
                </a:lnTo>
                <a:lnTo>
                  <a:pt x="340" y="134"/>
                </a:lnTo>
                <a:lnTo>
                  <a:pt x="340" y="138"/>
                </a:lnTo>
                <a:lnTo>
                  <a:pt x="342" y="140"/>
                </a:lnTo>
                <a:lnTo>
                  <a:pt x="342" y="142"/>
                </a:lnTo>
                <a:lnTo>
                  <a:pt x="342" y="144"/>
                </a:lnTo>
                <a:lnTo>
                  <a:pt x="342" y="146"/>
                </a:lnTo>
                <a:lnTo>
                  <a:pt x="342" y="148"/>
                </a:lnTo>
                <a:lnTo>
                  <a:pt x="342" y="150"/>
                </a:lnTo>
                <a:lnTo>
                  <a:pt x="342" y="152"/>
                </a:lnTo>
                <a:lnTo>
                  <a:pt x="342" y="154"/>
                </a:lnTo>
                <a:lnTo>
                  <a:pt x="342" y="158"/>
                </a:lnTo>
                <a:lnTo>
                  <a:pt x="342" y="160"/>
                </a:lnTo>
                <a:lnTo>
                  <a:pt x="342" y="162"/>
                </a:lnTo>
                <a:lnTo>
                  <a:pt x="342" y="164"/>
                </a:lnTo>
                <a:lnTo>
                  <a:pt x="342" y="166"/>
                </a:lnTo>
                <a:lnTo>
                  <a:pt x="342" y="170"/>
                </a:lnTo>
                <a:lnTo>
                  <a:pt x="342" y="172"/>
                </a:lnTo>
                <a:lnTo>
                  <a:pt x="342" y="174"/>
                </a:lnTo>
                <a:lnTo>
                  <a:pt x="348" y="174"/>
                </a:lnTo>
                <a:lnTo>
                  <a:pt x="350" y="174"/>
                </a:lnTo>
                <a:lnTo>
                  <a:pt x="362" y="174"/>
                </a:lnTo>
                <a:lnTo>
                  <a:pt x="366" y="174"/>
                </a:lnTo>
                <a:lnTo>
                  <a:pt x="368" y="174"/>
                </a:lnTo>
                <a:lnTo>
                  <a:pt x="378" y="174"/>
                </a:lnTo>
                <a:lnTo>
                  <a:pt x="380" y="174"/>
                </a:lnTo>
                <a:lnTo>
                  <a:pt x="382" y="174"/>
                </a:lnTo>
                <a:lnTo>
                  <a:pt x="384" y="174"/>
                </a:lnTo>
                <a:lnTo>
                  <a:pt x="386" y="174"/>
                </a:lnTo>
                <a:lnTo>
                  <a:pt x="388" y="174"/>
                </a:lnTo>
                <a:lnTo>
                  <a:pt x="392" y="174"/>
                </a:lnTo>
                <a:lnTo>
                  <a:pt x="392" y="178"/>
                </a:lnTo>
                <a:lnTo>
                  <a:pt x="392" y="180"/>
                </a:lnTo>
                <a:lnTo>
                  <a:pt x="392" y="184"/>
                </a:lnTo>
                <a:lnTo>
                  <a:pt x="392" y="186"/>
                </a:lnTo>
                <a:lnTo>
                  <a:pt x="392" y="190"/>
                </a:lnTo>
                <a:lnTo>
                  <a:pt x="392" y="192"/>
                </a:lnTo>
                <a:lnTo>
                  <a:pt x="392" y="194"/>
                </a:lnTo>
                <a:lnTo>
                  <a:pt x="392" y="198"/>
                </a:lnTo>
                <a:lnTo>
                  <a:pt x="392" y="200"/>
                </a:lnTo>
                <a:lnTo>
                  <a:pt x="390" y="200"/>
                </a:lnTo>
                <a:lnTo>
                  <a:pt x="390" y="204"/>
                </a:lnTo>
                <a:lnTo>
                  <a:pt x="390" y="208"/>
                </a:lnTo>
                <a:lnTo>
                  <a:pt x="390" y="210"/>
                </a:lnTo>
                <a:lnTo>
                  <a:pt x="390" y="212"/>
                </a:lnTo>
                <a:lnTo>
                  <a:pt x="390" y="214"/>
                </a:lnTo>
                <a:lnTo>
                  <a:pt x="390" y="216"/>
                </a:lnTo>
                <a:lnTo>
                  <a:pt x="390" y="218"/>
                </a:lnTo>
                <a:lnTo>
                  <a:pt x="390" y="224"/>
                </a:lnTo>
                <a:lnTo>
                  <a:pt x="390" y="228"/>
                </a:lnTo>
                <a:lnTo>
                  <a:pt x="390" y="232"/>
                </a:lnTo>
                <a:lnTo>
                  <a:pt x="390" y="234"/>
                </a:lnTo>
                <a:lnTo>
                  <a:pt x="390" y="236"/>
                </a:lnTo>
                <a:lnTo>
                  <a:pt x="390" y="238"/>
                </a:lnTo>
                <a:lnTo>
                  <a:pt x="390" y="240"/>
                </a:lnTo>
                <a:lnTo>
                  <a:pt x="390" y="244"/>
                </a:lnTo>
                <a:lnTo>
                  <a:pt x="390" y="246"/>
                </a:lnTo>
                <a:lnTo>
                  <a:pt x="390" y="248"/>
                </a:lnTo>
                <a:lnTo>
                  <a:pt x="390" y="250"/>
                </a:lnTo>
                <a:lnTo>
                  <a:pt x="392" y="250"/>
                </a:lnTo>
                <a:lnTo>
                  <a:pt x="394" y="250"/>
                </a:lnTo>
                <a:lnTo>
                  <a:pt x="396" y="250"/>
                </a:lnTo>
                <a:lnTo>
                  <a:pt x="396" y="252"/>
                </a:lnTo>
                <a:lnTo>
                  <a:pt x="396" y="254"/>
                </a:lnTo>
                <a:lnTo>
                  <a:pt x="398" y="254"/>
                </a:lnTo>
                <a:lnTo>
                  <a:pt x="398" y="256"/>
                </a:lnTo>
                <a:lnTo>
                  <a:pt x="398" y="258"/>
                </a:lnTo>
                <a:lnTo>
                  <a:pt x="396" y="258"/>
                </a:lnTo>
                <a:lnTo>
                  <a:pt x="396" y="260"/>
                </a:lnTo>
                <a:lnTo>
                  <a:pt x="398" y="260"/>
                </a:lnTo>
                <a:lnTo>
                  <a:pt x="398" y="262"/>
                </a:lnTo>
                <a:lnTo>
                  <a:pt x="398" y="264"/>
                </a:lnTo>
                <a:lnTo>
                  <a:pt x="400" y="264"/>
                </a:lnTo>
                <a:lnTo>
                  <a:pt x="402" y="264"/>
                </a:lnTo>
                <a:lnTo>
                  <a:pt x="404" y="264"/>
                </a:lnTo>
                <a:lnTo>
                  <a:pt x="402" y="264"/>
                </a:lnTo>
                <a:lnTo>
                  <a:pt x="400" y="264"/>
                </a:lnTo>
                <a:lnTo>
                  <a:pt x="400" y="266"/>
                </a:lnTo>
                <a:lnTo>
                  <a:pt x="402" y="266"/>
                </a:lnTo>
                <a:lnTo>
                  <a:pt x="402" y="268"/>
                </a:lnTo>
                <a:lnTo>
                  <a:pt x="404" y="268"/>
                </a:lnTo>
                <a:lnTo>
                  <a:pt x="404" y="272"/>
                </a:lnTo>
                <a:lnTo>
                  <a:pt x="404" y="274"/>
                </a:lnTo>
                <a:lnTo>
                  <a:pt x="404" y="276"/>
                </a:lnTo>
                <a:lnTo>
                  <a:pt x="404" y="276"/>
                </a:lnTo>
                <a:lnTo>
                  <a:pt x="408" y="280"/>
                </a:lnTo>
                <a:lnTo>
                  <a:pt x="410" y="282"/>
                </a:lnTo>
                <a:lnTo>
                  <a:pt x="410" y="284"/>
                </a:lnTo>
                <a:lnTo>
                  <a:pt x="414" y="288"/>
                </a:lnTo>
                <a:lnTo>
                  <a:pt x="416" y="288"/>
                </a:lnTo>
                <a:lnTo>
                  <a:pt x="418" y="288"/>
                </a:lnTo>
                <a:lnTo>
                  <a:pt x="418" y="290"/>
                </a:lnTo>
                <a:lnTo>
                  <a:pt x="418" y="292"/>
                </a:lnTo>
                <a:lnTo>
                  <a:pt x="418" y="294"/>
                </a:lnTo>
                <a:lnTo>
                  <a:pt x="418" y="296"/>
                </a:lnTo>
                <a:lnTo>
                  <a:pt x="418" y="298"/>
                </a:lnTo>
                <a:lnTo>
                  <a:pt x="418" y="300"/>
                </a:lnTo>
                <a:lnTo>
                  <a:pt x="418" y="302"/>
                </a:lnTo>
                <a:lnTo>
                  <a:pt x="418" y="304"/>
                </a:lnTo>
                <a:lnTo>
                  <a:pt x="418" y="310"/>
                </a:lnTo>
                <a:lnTo>
                  <a:pt x="418" y="314"/>
                </a:lnTo>
                <a:lnTo>
                  <a:pt x="418" y="316"/>
                </a:lnTo>
                <a:lnTo>
                  <a:pt x="424" y="316"/>
                </a:lnTo>
                <a:lnTo>
                  <a:pt x="426" y="316"/>
                </a:lnTo>
                <a:lnTo>
                  <a:pt x="428" y="316"/>
                </a:lnTo>
                <a:lnTo>
                  <a:pt x="430" y="316"/>
                </a:lnTo>
                <a:lnTo>
                  <a:pt x="430" y="318"/>
                </a:lnTo>
                <a:lnTo>
                  <a:pt x="430" y="320"/>
                </a:lnTo>
                <a:lnTo>
                  <a:pt x="430" y="324"/>
                </a:lnTo>
                <a:lnTo>
                  <a:pt x="430" y="330"/>
                </a:lnTo>
                <a:lnTo>
                  <a:pt x="430" y="338"/>
                </a:lnTo>
                <a:lnTo>
                  <a:pt x="430" y="342"/>
                </a:lnTo>
                <a:lnTo>
                  <a:pt x="430" y="346"/>
                </a:lnTo>
                <a:lnTo>
                  <a:pt x="428" y="352"/>
                </a:lnTo>
                <a:lnTo>
                  <a:pt x="428" y="356"/>
                </a:lnTo>
                <a:lnTo>
                  <a:pt x="430" y="356"/>
                </a:lnTo>
                <a:lnTo>
                  <a:pt x="430" y="360"/>
                </a:lnTo>
                <a:lnTo>
                  <a:pt x="430" y="364"/>
                </a:lnTo>
                <a:lnTo>
                  <a:pt x="430" y="366"/>
                </a:lnTo>
                <a:lnTo>
                  <a:pt x="430" y="368"/>
                </a:lnTo>
                <a:lnTo>
                  <a:pt x="430" y="370"/>
                </a:lnTo>
                <a:lnTo>
                  <a:pt x="432" y="380"/>
                </a:lnTo>
                <a:lnTo>
                  <a:pt x="432" y="382"/>
                </a:lnTo>
                <a:lnTo>
                  <a:pt x="432" y="384"/>
                </a:lnTo>
                <a:lnTo>
                  <a:pt x="428" y="384"/>
                </a:lnTo>
                <a:lnTo>
                  <a:pt x="426" y="384"/>
                </a:lnTo>
                <a:lnTo>
                  <a:pt x="424" y="384"/>
                </a:lnTo>
                <a:lnTo>
                  <a:pt x="422" y="384"/>
                </a:lnTo>
                <a:lnTo>
                  <a:pt x="422" y="384"/>
                </a:lnTo>
                <a:lnTo>
                  <a:pt x="420" y="384"/>
                </a:lnTo>
                <a:lnTo>
                  <a:pt x="418" y="384"/>
                </a:lnTo>
                <a:lnTo>
                  <a:pt x="416" y="384"/>
                </a:lnTo>
                <a:lnTo>
                  <a:pt x="414" y="384"/>
                </a:lnTo>
                <a:lnTo>
                  <a:pt x="412" y="386"/>
                </a:lnTo>
                <a:lnTo>
                  <a:pt x="410" y="386"/>
                </a:lnTo>
                <a:lnTo>
                  <a:pt x="408" y="386"/>
                </a:lnTo>
                <a:lnTo>
                  <a:pt x="406" y="386"/>
                </a:lnTo>
                <a:lnTo>
                  <a:pt x="408" y="388"/>
                </a:lnTo>
                <a:lnTo>
                  <a:pt x="408" y="390"/>
                </a:lnTo>
                <a:lnTo>
                  <a:pt x="408" y="394"/>
                </a:lnTo>
                <a:lnTo>
                  <a:pt x="408" y="398"/>
                </a:lnTo>
                <a:lnTo>
                  <a:pt x="408" y="400"/>
                </a:lnTo>
                <a:lnTo>
                  <a:pt x="408" y="402"/>
                </a:lnTo>
                <a:lnTo>
                  <a:pt x="408" y="404"/>
                </a:lnTo>
                <a:lnTo>
                  <a:pt x="408" y="406"/>
                </a:lnTo>
                <a:lnTo>
                  <a:pt x="408" y="408"/>
                </a:lnTo>
                <a:lnTo>
                  <a:pt x="408" y="410"/>
                </a:lnTo>
                <a:lnTo>
                  <a:pt x="408" y="412"/>
                </a:lnTo>
                <a:lnTo>
                  <a:pt x="408" y="414"/>
                </a:lnTo>
                <a:lnTo>
                  <a:pt x="408" y="416"/>
                </a:lnTo>
                <a:lnTo>
                  <a:pt x="408" y="418"/>
                </a:lnTo>
                <a:lnTo>
                  <a:pt x="408" y="420"/>
                </a:lnTo>
                <a:lnTo>
                  <a:pt x="408" y="420"/>
                </a:lnTo>
                <a:lnTo>
                  <a:pt x="408" y="422"/>
                </a:lnTo>
                <a:lnTo>
                  <a:pt x="408" y="424"/>
                </a:lnTo>
                <a:lnTo>
                  <a:pt x="408" y="426"/>
                </a:lnTo>
                <a:lnTo>
                  <a:pt x="408" y="428"/>
                </a:lnTo>
                <a:lnTo>
                  <a:pt x="408" y="430"/>
                </a:lnTo>
                <a:lnTo>
                  <a:pt x="408" y="432"/>
                </a:lnTo>
                <a:lnTo>
                  <a:pt x="410" y="432"/>
                </a:lnTo>
                <a:lnTo>
                  <a:pt x="410" y="434"/>
                </a:lnTo>
                <a:lnTo>
                  <a:pt x="410" y="438"/>
                </a:lnTo>
                <a:lnTo>
                  <a:pt x="408" y="438"/>
                </a:lnTo>
                <a:lnTo>
                  <a:pt x="404" y="438"/>
                </a:lnTo>
                <a:lnTo>
                  <a:pt x="402" y="438"/>
                </a:lnTo>
                <a:lnTo>
                  <a:pt x="400" y="438"/>
                </a:lnTo>
                <a:lnTo>
                  <a:pt x="398" y="438"/>
                </a:lnTo>
                <a:lnTo>
                  <a:pt x="396" y="438"/>
                </a:lnTo>
                <a:lnTo>
                  <a:pt x="392" y="438"/>
                </a:lnTo>
                <a:lnTo>
                  <a:pt x="390" y="436"/>
                </a:lnTo>
                <a:lnTo>
                  <a:pt x="390" y="434"/>
                </a:lnTo>
                <a:lnTo>
                  <a:pt x="390" y="432"/>
                </a:lnTo>
                <a:lnTo>
                  <a:pt x="386" y="432"/>
                </a:lnTo>
                <a:lnTo>
                  <a:pt x="384" y="432"/>
                </a:lnTo>
                <a:lnTo>
                  <a:pt x="382" y="432"/>
                </a:lnTo>
                <a:lnTo>
                  <a:pt x="382" y="434"/>
                </a:lnTo>
                <a:lnTo>
                  <a:pt x="382" y="436"/>
                </a:lnTo>
                <a:lnTo>
                  <a:pt x="382" y="438"/>
                </a:lnTo>
                <a:lnTo>
                  <a:pt x="380" y="438"/>
                </a:lnTo>
                <a:lnTo>
                  <a:pt x="378" y="438"/>
                </a:lnTo>
                <a:lnTo>
                  <a:pt x="376" y="438"/>
                </a:lnTo>
                <a:lnTo>
                  <a:pt x="374" y="438"/>
                </a:lnTo>
                <a:lnTo>
                  <a:pt x="374" y="438"/>
                </a:lnTo>
                <a:lnTo>
                  <a:pt x="372" y="438"/>
                </a:lnTo>
                <a:lnTo>
                  <a:pt x="370" y="440"/>
                </a:lnTo>
                <a:lnTo>
                  <a:pt x="368" y="440"/>
                </a:lnTo>
                <a:lnTo>
                  <a:pt x="366" y="440"/>
                </a:lnTo>
                <a:lnTo>
                  <a:pt x="364" y="440"/>
                </a:lnTo>
                <a:lnTo>
                  <a:pt x="362" y="440"/>
                </a:lnTo>
                <a:lnTo>
                  <a:pt x="360" y="440"/>
                </a:lnTo>
                <a:lnTo>
                  <a:pt x="358" y="438"/>
                </a:lnTo>
                <a:lnTo>
                  <a:pt x="356" y="436"/>
                </a:lnTo>
                <a:lnTo>
                  <a:pt x="354" y="436"/>
                </a:lnTo>
                <a:lnTo>
                  <a:pt x="354" y="434"/>
                </a:lnTo>
                <a:lnTo>
                  <a:pt x="352" y="434"/>
                </a:lnTo>
                <a:lnTo>
                  <a:pt x="348" y="426"/>
                </a:lnTo>
                <a:lnTo>
                  <a:pt x="344" y="426"/>
                </a:lnTo>
                <a:lnTo>
                  <a:pt x="342" y="426"/>
                </a:lnTo>
                <a:lnTo>
                  <a:pt x="338" y="426"/>
                </a:lnTo>
                <a:lnTo>
                  <a:pt x="336" y="428"/>
                </a:lnTo>
                <a:lnTo>
                  <a:pt x="334" y="428"/>
                </a:lnTo>
                <a:lnTo>
                  <a:pt x="332" y="428"/>
                </a:lnTo>
                <a:lnTo>
                  <a:pt x="330" y="428"/>
                </a:lnTo>
                <a:lnTo>
                  <a:pt x="330" y="426"/>
                </a:lnTo>
                <a:lnTo>
                  <a:pt x="330" y="424"/>
                </a:lnTo>
                <a:lnTo>
                  <a:pt x="330" y="422"/>
                </a:lnTo>
                <a:lnTo>
                  <a:pt x="330" y="420"/>
                </a:lnTo>
                <a:lnTo>
                  <a:pt x="330" y="420"/>
                </a:lnTo>
                <a:lnTo>
                  <a:pt x="330" y="418"/>
                </a:lnTo>
                <a:lnTo>
                  <a:pt x="330" y="416"/>
                </a:lnTo>
                <a:lnTo>
                  <a:pt x="326" y="416"/>
                </a:lnTo>
                <a:lnTo>
                  <a:pt x="326" y="416"/>
                </a:lnTo>
                <a:lnTo>
                  <a:pt x="324" y="416"/>
                </a:lnTo>
                <a:lnTo>
                  <a:pt x="322" y="416"/>
                </a:lnTo>
                <a:lnTo>
                  <a:pt x="320" y="416"/>
                </a:lnTo>
                <a:lnTo>
                  <a:pt x="318" y="416"/>
                </a:lnTo>
                <a:lnTo>
                  <a:pt x="316" y="416"/>
                </a:lnTo>
                <a:lnTo>
                  <a:pt x="312" y="416"/>
                </a:lnTo>
                <a:lnTo>
                  <a:pt x="310" y="416"/>
                </a:lnTo>
                <a:lnTo>
                  <a:pt x="308" y="416"/>
                </a:lnTo>
                <a:lnTo>
                  <a:pt x="306" y="416"/>
                </a:lnTo>
                <a:lnTo>
                  <a:pt x="304" y="416"/>
                </a:lnTo>
                <a:lnTo>
                  <a:pt x="300" y="416"/>
                </a:lnTo>
                <a:lnTo>
                  <a:pt x="298" y="416"/>
                </a:lnTo>
                <a:lnTo>
                  <a:pt x="296" y="416"/>
                </a:lnTo>
                <a:lnTo>
                  <a:pt x="294" y="416"/>
                </a:lnTo>
                <a:lnTo>
                  <a:pt x="294" y="414"/>
                </a:lnTo>
                <a:lnTo>
                  <a:pt x="292" y="414"/>
                </a:lnTo>
                <a:lnTo>
                  <a:pt x="292" y="412"/>
                </a:lnTo>
                <a:lnTo>
                  <a:pt x="292" y="410"/>
                </a:lnTo>
                <a:lnTo>
                  <a:pt x="292" y="408"/>
                </a:lnTo>
                <a:lnTo>
                  <a:pt x="292" y="406"/>
                </a:lnTo>
                <a:lnTo>
                  <a:pt x="292" y="404"/>
                </a:lnTo>
                <a:lnTo>
                  <a:pt x="288" y="404"/>
                </a:lnTo>
                <a:lnTo>
                  <a:pt x="286" y="404"/>
                </a:lnTo>
                <a:lnTo>
                  <a:pt x="284" y="406"/>
                </a:lnTo>
                <a:lnTo>
                  <a:pt x="282" y="406"/>
                </a:lnTo>
                <a:lnTo>
                  <a:pt x="280" y="406"/>
                </a:lnTo>
                <a:lnTo>
                  <a:pt x="278" y="406"/>
                </a:lnTo>
                <a:lnTo>
                  <a:pt x="278" y="406"/>
                </a:lnTo>
                <a:lnTo>
                  <a:pt x="276" y="406"/>
                </a:lnTo>
                <a:lnTo>
                  <a:pt x="274" y="406"/>
                </a:lnTo>
                <a:lnTo>
                  <a:pt x="274" y="408"/>
                </a:lnTo>
                <a:lnTo>
                  <a:pt x="274" y="410"/>
                </a:lnTo>
                <a:lnTo>
                  <a:pt x="270" y="408"/>
                </a:lnTo>
                <a:lnTo>
                  <a:pt x="268" y="408"/>
                </a:lnTo>
                <a:lnTo>
                  <a:pt x="266" y="408"/>
                </a:lnTo>
                <a:lnTo>
                  <a:pt x="264" y="408"/>
                </a:lnTo>
                <a:lnTo>
                  <a:pt x="262" y="408"/>
                </a:lnTo>
                <a:lnTo>
                  <a:pt x="260" y="402"/>
                </a:lnTo>
                <a:lnTo>
                  <a:pt x="260" y="398"/>
                </a:lnTo>
                <a:lnTo>
                  <a:pt x="260" y="396"/>
                </a:lnTo>
                <a:lnTo>
                  <a:pt x="260" y="394"/>
                </a:lnTo>
                <a:lnTo>
                  <a:pt x="260" y="392"/>
                </a:lnTo>
                <a:lnTo>
                  <a:pt x="260" y="388"/>
                </a:lnTo>
                <a:lnTo>
                  <a:pt x="260" y="382"/>
                </a:lnTo>
                <a:lnTo>
                  <a:pt x="260" y="378"/>
                </a:lnTo>
                <a:lnTo>
                  <a:pt x="260" y="376"/>
                </a:lnTo>
                <a:lnTo>
                  <a:pt x="260" y="374"/>
                </a:lnTo>
                <a:lnTo>
                  <a:pt x="260" y="372"/>
                </a:lnTo>
                <a:lnTo>
                  <a:pt x="260" y="368"/>
                </a:lnTo>
                <a:lnTo>
                  <a:pt x="266" y="368"/>
                </a:lnTo>
                <a:lnTo>
                  <a:pt x="268" y="368"/>
                </a:lnTo>
                <a:lnTo>
                  <a:pt x="270" y="368"/>
                </a:lnTo>
                <a:lnTo>
                  <a:pt x="270" y="366"/>
                </a:lnTo>
                <a:lnTo>
                  <a:pt x="270" y="364"/>
                </a:lnTo>
                <a:lnTo>
                  <a:pt x="270" y="362"/>
                </a:lnTo>
                <a:lnTo>
                  <a:pt x="270" y="360"/>
                </a:lnTo>
                <a:lnTo>
                  <a:pt x="270" y="356"/>
                </a:lnTo>
                <a:lnTo>
                  <a:pt x="270" y="354"/>
                </a:lnTo>
                <a:lnTo>
                  <a:pt x="270" y="352"/>
                </a:lnTo>
                <a:lnTo>
                  <a:pt x="270" y="350"/>
                </a:lnTo>
                <a:lnTo>
                  <a:pt x="268" y="350"/>
                </a:lnTo>
                <a:lnTo>
                  <a:pt x="266" y="350"/>
                </a:lnTo>
                <a:lnTo>
                  <a:pt x="264" y="350"/>
                </a:lnTo>
                <a:lnTo>
                  <a:pt x="262" y="350"/>
                </a:lnTo>
                <a:lnTo>
                  <a:pt x="260" y="350"/>
                </a:lnTo>
                <a:lnTo>
                  <a:pt x="258" y="350"/>
                </a:lnTo>
                <a:lnTo>
                  <a:pt x="258" y="348"/>
                </a:lnTo>
                <a:lnTo>
                  <a:pt x="256" y="348"/>
                </a:lnTo>
                <a:lnTo>
                  <a:pt x="254" y="346"/>
                </a:lnTo>
                <a:lnTo>
                  <a:pt x="250" y="344"/>
                </a:lnTo>
                <a:lnTo>
                  <a:pt x="246" y="342"/>
                </a:lnTo>
                <a:lnTo>
                  <a:pt x="244" y="342"/>
                </a:lnTo>
                <a:lnTo>
                  <a:pt x="244" y="340"/>
                </a:lnTo>
                <a:lnTo>
                  <a:pt x="242" y="340"/>
                </a:lnTo>
                <a:lnTo>
                  <a:pt x="240" y="340"/>
                </a:lnTo>
                <a:lnTo>
                  <a:pt x="238" y="340"/>
                </a:lnTo>
                <a:lnTo>
                  <a:pt x="236" y="340"/>
                </a:lnTo>
                <a:lnTo>
                  <a:pt x="234" y="340"/>
                </a:lnTo>
                <a:lnTo>
                  <a:pt x="228" y="342"/>
                </a:lnTo>
                <a:lnTo>
                  <a:pt x="228" y="342"/>
                </a:lnTo>
                <a:lnTo>
                  <a:pt x="226" y="342"/>
                </a:lnTo>
                <a:lnTo>
                  <a:pt x="224" y="342"/>
                </a:lnTo>
                <a:lnTo>
                  <a:pt x="222" y="342"/>
                </a:lnTo>
                <a:lnTo>
                  <a:pt x="220" y="342"/>
                </a:lnTo>
                <a:lnTo>
                  <a:pt x="218" y="342"/>
                </a:lnTo>
                <a:lnTo>
                  <a:pt x="216" y="342"/>
                </a:lnTo>
                <a:lnTo>
                  <a:pt x="212" y="342"/>
                </a:lnTo>
                <a:lnTo>
                  <a:pt x="208" y="342"/>
                </a:lnTo>
                <a:lnTo>
                  <a:pt x="206" y="342"/>
                </a:lnTo>
                <a:lnTo>
                  <a:pt x="204" y="344"/>
                </a:lnTo>
                <a:lnTo>
                  <a:pt x="202" y="344"/>
                </a:lnTo>
                <a:lnTo>
                  <a:pt x="200" y="344"/>
                </a:lnTo>
                <a:lnTo>
                  <a:pt x="200" y="346"/>
                </a:lnTo>
                <a:lnTo>
                  <a:pt x="198" y="346"/>
                </a:lnTo>
                <a:lnTo>
                  <a:pt x="196" y="346"/>
                </a:lnTo>
                <a:lnTo>
                  <a:pt x="196" y="348"/>
                </a:lnTo>
                <a:lnTo>
                  <a:pt x="194" y="348"/>
                </a:lnTo>
                <a:lnTo>
                  <a:pt x="192" y="350"/>
                </a:lnTo>
                <a:lnTo>
                  <a:pt x="190" y="350"/>
                </a:lnTo>
                <a:lnTo>
                  <a:pt x="190" y="352"/>
                </a:lnTo>
                <a:lnTo>
                  <a:pt x="190" y="354"/>
                </a:lnTo>
                <a:lnTo>
                  <a:pt x="188" y="354"/>
                </a:lnTo>
                <a:lnTo>
                  <a:pt x="182" y="354"/>
                </a:lnTo>
                <a:lnTo>
                  <a:pt x="180" y="354"/>
                </a:lnTo>
                <a:lnTo>
                  <a:pt x="180" y="354"/>
                </a:lnTo>
                <a:lnTo>
                  <a:pt x="180" y="352"/>
                </a:lnTo>
                <a:lnTo>
                  <a:pt x="180" y="350"/>
                </a:lnTo>
                <a:lnTo>
                  <a:pt x="178" y="348"/>
                </a:lnTo>
                <a:lnTo>
                  <a:pt x="178" y="346"/>
                </a:lnTo>
                <a:lnTo>
                  <a:pt x="178" y="344"/>
                </a:lnTo>
                <a:lnTo>
                  <a:pt x="176" y="342"/>
                </a:lnTo>
                <a:lnTo>
                  <a:pt x="172" y="342"/>
                </a:lnTo>
                <a:lnTo>
                  <a:pt x="170" y="344"/>
                </a:lnTo>
                <a:lnTo>
                  <a:pt x="168" y="344"/>
                </a:lnTo>
                <a:lnTo>
                  <a:pt x="168" y="346"/>
                </a:lnTo>
                <a:lnTo>
                  <a:pt x="166" y="346"/>
                </a:lnTo>
                <a:lnTo>
                  <a:pt x="166" y="348"/>
                </a:lnTo>
                <a:lnTo>
                  <a:pt x="164" y="348"/>
                </a:lnTo>
                <a:lnTo>
                  <a:pt x="164" y="350"/>
                </a:lnTo>
                <a:lnTo>
                  <a:pt x="162" y="350"/>
                </a:lnTo>
                <a:lnTo>
                  <a:pt x="162" y="352"/>
                </a:lnTo>
                <a:lnTo>
                  <a:pt x="162" y="354"/>
                </a:lnTo>
                <a:lnTo>
                  <a:pt x="154" y="354"/>
                </a:lnTo>
                <a:lnTo>
                  <a:pt x="152" y="354"/>
                </a:lnTo>
                <a:lnTo>
                  <a:pt x="150" y="354"/>
                </a:lnTo>
                <a:lnTo>
                  <a:pt x="150" y="356"/>
                </a:lnTo>
                <a:lnTo>
                  <a:pt x="150" y="358"/>
                </a:lnTo>
                <a:lnTo>
                  <a:pt x="148" y="358"/>
                </a:lnTo>
                <a:lnTo>
                  <a:pt x="148" y="360"/>
                </a:lnTo>
                <a:lnTo>
                  <a:pt x="146" y="360"/>
                </a:lnTo>
                <a:lnTo>
                  <a:pt x="144" y="360"/>
                </a:lnTo>
                <a:lnTo>
                  <a:pt x="144" y="358"/>
                </a:lnTo>
                <a:lnTo>
                  <a:pt x="142" y="360"/>
                </a:lnTo>
                <a:lnTo>
                  <a:pt x="142" y="358"/>
                </a:lnTo>
                <a:lnTo>
                  <a:pt x="142" y="356"/>
                </a:lnTo>
                <a:lnTo>
                  <a:pt x="140" y="354"/>
                </a:lnTo>
                <a:lnTo>
                  <a:pt x="140" y="352"/>
                </a:lnTo>
                <a:lnTo>
                  <a:pt x="140" y="350"/>
                </a:lnTo>
                <a:lnTo>
                  <a:pt x="138" y="342"/>
                </a:lnTo>
                <a:lnTo>
                  <a:pt x="138" y="340"/>
                </a:lnTo>
                <a:lnTo>
                  <a:pt x="136" y="340"/>
                </a:lnTo>
                <a:lnTo>
                  <a:pt x="136" y="338"/>
                </a:lnTo>
                <a:lnTo>
                  <a:pt x="136" y="336"/>
                </a:lnTo>
                <a:lnTo>
                  <a:pt x="136" y="334"/>
                </a:lnTo>
                <a:lnTo>
                  <a:pt x="134" y="332"/>
                </a:lnTo>
                <a:lnTo>
                  <a:pt x="134" y="330"/>
                </a:lnTo>
                <a:lnTo>
                  <a:pt x="134" y="328"/>
                </a:lnTo>
                <a:lnTo>
                  <a:pt x="132" y="328"/>
                </a:lnTo>
                <a:lnTo>
                  <a:pt x="132" y="326"/>
                </a:lnTo>
                <a:lnTo>
                  <a:pt x="132" y="324"/>
                </a:lnTo>
                <a:lnTo>
                  <a:pt x="132" y="322"/>
                </a:lnTo>
                <a:lnTo>
                  <a:pt x="132" y="320"/>
                </a:lnTo>
                <a:lnTo>
                  <a:pt x="130" y="318"/>
                </a:lnTo>
                <a:lnTo>
                  <a:pt x="130" y="314"/>
                </a:lnTo>
                <a:lnTo>
                  <a:pt x="128" y="310"/>
                </a:lnTo>
                <a:lnTo>
                  <a:pt x="126" y="306"/>
                </a:lnTo>
                <a:lnTo>
                  <a:pt x="126" y="304"/>
                </a:lnTo>
                <a:lnTo>
                  <a:pt x="124" y="300"/>
                </a:lnTo>
                <a:lnTo>
                  <a:pt x="122" y="296"/>
                </a:lnTo>
                <a:lnTo>
                  <a:pt x="122" y="294"/>
                </a:lnTo>
                <a:lnTo>
                  <a:pt x="120" y="290"/>
                </a:lnTo>
                <a:lnTo>
                  <a:pt x="120" y="288"/>
                </a:lnTo>
                <a:lnTo>
                  <a:pt x="118" y="286"/>
                </a:lnTo>
                <a:lnTo>
                  <a:pt x="116" y="278"/>
                </a:lnTo>
                <a:lnTo>
                  <a:pt x="116" y="276"/>
                </a:lnTo>
                <a:lnTo>
                  <a:pt x="112" y="268"/>
                </a:lnTo>
                <a:lnTo>
                  <a:pt x="110" y="262"/>
                </a:lnTo>
                <a:lnTo>
                  <a:pt x="110" y="260"/>
                </a:lnTo>
                <a:lnTo>
                  <a:pt x="110" y="258"/>
                </a:lnTo>
                <a:lnTo>
                  <a:pt x="108" y="258"/>
                </a:lnTo>
                <a:lnTo>
                  <a:pt x="108" y="256"/>
                </a:lnTo>
                <a:lnTo>
                  <a:pt x="108" y="254"/>
                </a:lnTo>
                <a:lnTo>
                  <a:pt x="106" y="252"/>
                </a:lnTo>
                <a:lnTo>
                  <a:pt x="106" y="250"/>
                </a:lnTo>
                <a:lnTo>
                  <a:pt x="106" y="248"/>
                </a:lnTo>
                <a:lnTo>
                  <a:pt x="104" y="242"/>
                </a:lnTo>
                <a:lnTo>
                  <a:pt x="102" y="240"/>
                </a:lnTo>
                <a:lnTo>
                  <a:pt x="102" y="238"/>
                </a:lnTo>
                <a:lnTo>
                  <a:pt x="102" y="236"/>
                </a:lnTo>
                <a:lnTo>
                  <a:pt x="102" y="234"/>
                </a:lnTo>
                <a:lnTo>
                  <a:pt x="100" y="234"/>
                </a:lnTo>
                <a:lnTo>
                  <a:pt x="100" y="232"/>
                </a:lnTo>
                <a:lnTo>
                  <a:pt x="100" y="230"/>
                </a:lnTo>
                <a:lnTo>
                  <a:pt x="96" y="224"/>
                </a:lnTo>
                <a:lnTo>
                  <a:pt x="94" y="222"/>
                </a:lnTo>
                <a:lnTo>
                  <a:pt x="92" y="216"/>
                </a:lnTo>
                <a:lnTo>
                  <a:pt x="90" y="216"/>
                </a:lnTo>
                <a:lnTo>
                  <a:pt x="90" y="214"/>
                </a:lnTo>
                <a:lnTo>
                  <a:pt x="90" y="212"/>
                </a:lnTo>
                <a:lnTo>
                  <a:pt x="88" y="210"/>
                </a:lnTo>
                <a:lnTo>
                  <a:pt x="88" y="208"/>
                </a:lnTo>
                <a:lnTo>
                  <a:pt x="86" y="206"/>
                </a:lnTo>
                <a:lnTo>
                  <a:pt x="84" y="206"/>
                </a:lnTo>
                <a:lnTo>
                  <a:pt x="84" y="204"/>
                </a:lnTo>
                <a:lnTo>
                  <a:pt x="82" y="198"/>
                </a:lnTo>
                <a:lnTo>
                  <a:pt x="78" y="194"/>
                </a:lnTo>
                <a:lnTo>
                  <a:pt x="78" y="192"/>
                </a:lnTo>
                <a:lnTo>
                  <a:pt x="76" y="192"/>
                </a:lnTo>
                <a:lnTo>
                  <a:pt x="76" y="190"/>
                </a:lnTo>
                <a:lnTo>
                  <a:pt x="74" y="190"/>
                </a:lnTo>
                <a:lnTo>
                  <a:pt x="74" y="188"/>
                </a:lnTo>
                <a:lnTo>
                  <a:pt x="72" y="188"/>
                </a:lnTo>
                <a:lnTo>
                  <a:pt x="72" y="186"/>
                </a:lnTo>
                <a:lnTo>
                  <a:pt x="70" y="186"/>
                </a:lnTo>
                <a:lnTo>
                  <a:pt x="70" y="184"/>
                </a:lnTo>
                <a:lnTo>
                  <a:pt x="70" y="182"/>
                </a:lnTo>
                <a:lnTo>
                  <a:pt x="68" y="182"/>
                </a:lnTo>
                <a:lnTo>
                  <a:pt x="68" y="180"/>
                </a:lnTo>
                <a:lnTo>
                  <a:pt x="68" y="180"/>
                </a:lnTo>
                <a:lnTo>
                  <a:pt x="68" y="178"/>
                </a:lnTo>
                <a:lnTo>
                  <a:pt x="66" y="178"/>
                </a:lnTo>
                <a:lnTo>
                  <a:pt x="66" y="176"/>
                </a:lnTo>
                <a:lnTo>
                  <a:pt x="66" y="174"/>
                </a:lnTo>
                <a:lnTo>
                  <a:pt x="66" y="170"/>
                </a:lnTo>
                <a:lnTo>
                  <a:pt x="66" y="168"/>
                </a:lnTo>
                <a:lnTo>
                  <a:pt x="64" y="168"/>
                </a:lnTo>
                <a:lnTo>
                  <a:pt x="64" y="166"/>
                </a:lnTo>
                <a:lnTo>
                  <a:pt x="64" y="164"/>
                </a:lnTo>
                <a:lnTo>
                  <a:pt x="64" y="162"/>
                </a:lnTo>
                <a:lnTo>
                  <a:pt x="62" y="162"/>
                </a:lnTo>
                <a:lnTo>
                  <a:pt x="62" y="160"/>
                </a:lnTo>
                <a:lnTo>
                  <a:pt x="60" y="160"/>
                </a:lnTo>
                <a:lnTo>
                  <a:pt x="60" y="158"/>
                </a:lnTo>
                <a:lnTo>
                  <a:pt x="60" y="156"/>
                </a:lnTo>
                <a:lnTo>
                  <a:pt x="58" y="154"/>
                </a:lnTo>
                <a:lnTo>
                  <a:pt x="58" y="152"/>
                </a:lnTo>
                <a:lnTo>
                  <a:pt x="58" y="150"/>
                </a:lnTo>
                <a:lnTo>
                  <a:pt x="56" y="148"/>
                </a:lnTo>
                <a:lnTo>
                  <a:pt x="56" y="146"/>
                </a:lnTo>
                <a:lnTo>
                  <a:pt x="54" y="146"/>
                </a:lnTo>
                <a:lnTo>
                  <a:pt x="54" y="144"/>
                </a:lnTo>
                <a:lnTo>
                  <a:pt x="54" y="142"/>
                </a:lnTo>
                <a:lnTo>
                  <a:pt x="52" y="142"/>
                </a:lnTo>
                <a:lnTo>
                  <a:pt x="52" y="140"/>
                </a:lnTo>
                <a:lnTo>
                  <a:pt x="52" y="138"/>
                </a:lnTo>
                <a:lnTo>
                  <a:pt x="50" y="138"/>
                </a:lnTo>
                <a:lnTo>
                  <a:pt x="50" y="136"/>
                </a:lnTo>
                <a:lnTo>
                  <a:pt x="50" y="134"/>
                </a:lnTo>
                <a:lnTo>
                  <a:pt x="48" y="134"/>
                </a:lnTo>
                <a:lnTo>
                  <a:pt x="48" y="132"/>
                </a:lnTo>
                <a:lnTo>
                  <a:pt x="46" y="132"/>
                </a:lnTo>
                <a:lnTo>
                  <a:pt x="46" y="132"/>
                </a:lnTo>
                <a:lnTo>
                  <a:pt x="44" y="132"/>
                </a:lnTo>
                <a:lnTo>
                  <a:pt x="44" y="130"/>
                </a:lnTo>
                <a:lnTo>
                  <a:pt x="42" y="130"/>
                </a:lnTo>
                <a:lnTo>
                  <a:pt x="42" y="128"/>
                </a:lnTo>
                <a:lnTo>
                  <a:pt x="40" y="128"/>
                </a:lnTo>
                <a:lnTo>
                  <a:pt x="40" y="126"/>
                </a:lnTo>
                <a:lnTo>
                  <a:pt x="40" y="124"/>
                </a:lnTo>
                <a:lnTo>
                  <a:pt x="38" y="124"/>
                </a:lnTo>
                <a:lnTo>
                  <a:pt x="38" y="122"/>
                </a:lnTo>
                <a:lnTo>
                  <a:pt x="36" y="122"/>
                </a:lnTo>
                <a:lnTo>
                  <a:pt x="36" y="120"/>
                </a:lnTo>
                <a:lnTo>
                  <a:pt x="36" y="118"/>
                </a:lnTo>
                <a:lnTo>
                  <a:pt x="36" y="118"/>
                </a:lnTo>
                <a:lnTo>
                  <a:pt x="36" y="116"/>
                </a:lnTo>
                <a:lnTo>
                  <a:pt x="36" y="114"/>
                </a:lnTo>
                <a:lnTo>
                  <a:pt x="34" y="114"/>
                </a:lnTo>
                <a:lnTo>
                  <a:pt x="32" y="110"/>
                </a:lnTo>
                <a:lnTo>
                  <a:pt x="32" y="108"/>
                </a:lnTo>
                <a:lnTo>
                  <a:pt x="30" y="106"/>
                </a:lnTo>
                <a:lnTo>
                  <a:pt x="30" y="104"/>
                </a:lnTo>
                <a:lnTo>
                  <a:pt x="28" y="104"/>
                </a:lnTo>
                <a:lnTo>
                  <a:pt x="28" y="102"/>
                </a:lnTo>
                <a:lnTo>
                  <a:pt x="28" y="100"/>
                </a:lnTo>
                <a:lnTo>
                  <a:pt x="26" y="100"/>
                </a:lnTo>
                <a:lnTo>
                  <a:pt x="26" y="98"/>
                </a:lnTo>
                <a:lnTo>
                  <a:pt x="26" y="96"/>
                </a:lnTo>
                <a:lnTo>
                  <a:pt x="24" y="96"/>
                </a:lnTo>
                <a:lnTo>
                  <a:pt x="24" y="94"/>
                </a:lnTo>
                <a:lnTo>
                  <a:pt x="22" y="94"/>
                </a:lnTo>
                <a:lnTo>
                  <a:pt x="22" y="92"/>
                </a:lnTo>
                <a:lnTo>
                  <a:pt x="22" y="90"/>
                </a:lnTo>
                <a:lnTo>
                  <a:pt x="20" y="90"/>
                </a:lnTo>
                <a:lnTo>
                  <a:pt x="20" y="88"/>
                </a:lnTo>
                <a:lnTo>
                  <a:pt x="18" y="86"/>
                </a:lnTo>
                <a:lnTo>
                  <a:pt x="16" y="84"/>
                </a:lnTo>
                <a:lnTo>
                  <a:pt x="14" y="82"/>
                </a:lnTo>
                <a:lnTo>
                  <a:pt x="12" y="80"/>
                </a:lnTo>
                <a:lnTo>
                  <a:pt x="10" y="78"/>
                </a:lnTo>
                <a:lnTo>
                  <a:pt x="10" y="76"/>
                </a:lnTo>
                <a:lnTo>
                  <a:pt x="8" y="76"/>
                </a:lnTo>
                <a:lnTo>
                  <a:pt x="8" y="72"/>
                </a:lnTo>
                <a:lnTo>
                  <a:pt x="6" y="72"/>
                </a:lnTo>
                <a:lnTo>
                  <a:pt x="6" y="70"/>
                </a:lnTo>
                <a:lnTo>
                  <a:pt x="6" y="68"/>
                </a:lnTo>
                <a:lnTo>
                  <a:pt x="4" y="68"/>
                </a:lnTo>
                <a:lnTo>
                  <a:pt x="4" y="66"/>
                </a:lnTo>
                <a:lnTo>
                  <a:pt x="2" y="64"/>
                </a:lnTo>
                <a:lnTo>
                  <a:pt x="4" y="62"/>
                </a:lnTo>
                <a:lnTo>
                  <a:pt x="6" y="62"/>
                </a:lnTo>
                <a:lnTo>
                  <a:pt x="6" y="60"/>
                </a:lnTo>
                <a:lnTo>
                  <a:pt x="6" y="58"/>
                </a:lnTo>
                <a:lnTo>
                  <a:pt x="6" y="56"/>
                </a:lnTo>
                <a:lnTo>
                  <a:pt x="8" y="56"/>
                </a:lnTo>
                <a:lnTo>
                  <a:pt x="4" y="52"/>
                </a:lnTo>
                <a:lnTo>
                  <a:pt x="2" y="50"/>
                </a:lnTo>
                <a:lnTo>
                  <a:pt x="2" y="48"/>
                </a:lnTo>
                <a:lnTo>
                  <a:pt x="0" y="46"/>
                </a:lnTo>
                <a:lnTo>
                  <a:pt x="4" y="46"/>
                </a:lnTo>
                <a:lnTo>
                  <a:pt x="8" y="46"/>
                </a:lnTo>
                <a:lnTo>
                  <a:pt x="10" y="46"/>
                </a:lnTo>
                <a:lnTo>
                  <a:pt x="12" y="46"/>
                </a:lnTo>
                <a:lnTo>
                  <a:pt x="18" y="48"/>
                </a:lnTo>
                <a:lnTo>
                  <a:pt x="22" y="48"/>
                </a:lnTo>
                <a:lnTo>
                  <a:pt x="22" y="36"/>
                </a:lnTo>
                <a:lnTo>
                  <a:pt x="22" y="34"/>
                </a:lnTo>
                <a:lnTo>
                  <a:pt x="22" y="30"/>
                </a:lnTo>
                <a:lnTo>
                  <a:pt x="22" y="28"/>
                </a:lnTo>
                <a:lnTo>
                  <a:pt x="22" y="26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30" y="26"/>
                </a:lnTo>
                <a:lnTo>
                  <a:pt x="32" y="28"/>
                </a:lnTo>
                <a:lnTo>
                  <a:pt x="34" y="26"/>
                </a:lnTo>
                <a:lnTo>
                  <a:pt x="34" y="24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6" y="22"/>
                </a:lnTo>
                <a:lnTo>
                  <a:pt x="42" y="22"/>
                </a:lnTo>
                <a:lnTo>
                  <a:pt x="46" y="22"/>
                </a:lnTo>
                <a:lnTo>
                  <a:pt x="48" y="16"/>
                </a:lnTo>
                <a:lnTo>
                  <a:pt x="48" y="14"/>
                </a:lnTo>
                <a:lnTo>
                  <a:pt x="48" y="12"/>
                </a:lnTo>
                <a:lnTo>
                  <a:pt x="48" y="8"/>
                </a:lnTo>
                <a:lnTo>
                  <a:pt x="60" y="8"/>
                </a:lnTo>
                <a:lnTo>
                  <a:pt x="62" y="8"/>
                </a:lnTo>
                <a:lnTo>
                  <a:pt x="70" y="8"/>
                </a:lnTo>
                <a:lnTo>
                  <a:pt x="72" y="8"/>
                </a:lnTo>
                <a:lnTo>
                  <a:pt x="74" y="8"/>
                </a:lnTo>
                <a:lnTo>
                  <a:pt x="76" y="8"/>
                </a:lnTo>
                <a:lnTo>
                  <a:pt x="84" y="8"/>
                </a:lnTo>
                <a:lnTo>
                  <a:pt x="84" y="10"/>
                </a:lnTo>
                <a:lnTo>
                  <a:pt x="86" y="10"/>
                </a:lnTo>
                <a:lnTo>
                  <a:pt x="88" y="8"/>
                </a:lnTo>
                <a:lnTo>
                  <a:pt x="90" y="8"/>
                </a:lnTo>
                <a:lnTo>
                  <a:pt x="92" y="6"/>
                </a:lnTo>
                <a:lnTo>
                  <a:pt x="94" y="6"/>
                </a:lnTo>
                <a:lnTo>
                  <a:pt x="100" y="4"/>
                </a:lnTo>
                <a:lnTo>
                  <a:pt x="102" y="4"/>
                </a:lnTo>
                <a:lnTo>
                  <a:pt x="104" y="4"/>
                </a:lnTo>
                <a:lnTo>
                  <a:pt x="104" y="2"/>
                </a:lnTo>
                <a:lnTo>
                  <a:pt x="106" y="2"/>
                </a:lnTo>
                <a:lnTo>
                  <a:pt x="108" y="2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4" y="2"/>
                </a:lnTo>
                <a:lnTo>
                  <a:pt x="116" y="2"/>
                </a:lnTo>
                <a:lnTo>
                  <a:pt x="118" y="2"/>
                </a:lnTo>
                <a:lnTo>
                  <a:pt x="118" y="4"/>
                </a:lnTo>
                <a:lnTo>
                  <a:pt x="120" y="4"/>
                </a:lnTo>
                <a:lnTo>
                  <a:pt x="126" y="6"/>
                </a:lnTo>
                <a:lnTo>
                  <a:pt x="128" y="6"/>
                </a:lnTo>
                <a:lnTo>
                  <a:pt x="132" y="8"/>
                </a:lnTo>
                <a:lnTo>
                  <a:pt x="134" y="8"/>
                </a:lnTo>
                <a:lnTo>
                  <a:pt x="136" y="8"/>
                </a:lnTo>
                <a:lnTo>
                  <a:pt x="146" y="10"/>
                </a:lnTo>
                <a:lnTo>
                  <a:pt x="148" y="10"/>
                </a:lnTo>
                <a:lnTo>
                  <a:pt x="150" y="12"/>
                </a:lnTo>
                <a:lnTo>
                  <a:pt x="152" y="10"/>
                </a:lnTo>
                <a:lnTo>
                  <a:pt x="154" y="10"/>
                </a:lnTo>
                <a:lnTo>
                  <a:pt x="156" y="10"/>
                </a:lnTo>
                <a:lnTo>
                  <a:pt x="158" y="10"/>
                </a:lnTo>
                <a:lnTo>
                  <a:pt x="160" y="8"/>
                </a:lnTo>
                <a:lnTo>
                  <a:pt x="164" y="8"/>
                </a:lnTo>
                <a:lnTo>
                  <a:pt x="170" y="4"/>
                </a:lnTo>
                <a:lnTo>
                  <a:pt x="172" y="4"/>
                </a:lnTo>
                <a:lnTo>
                  <a:pt x="178" y="2"/>
                </a:lnTo>
                <a:lnTo>
                  <a:pt x="180" y="2"/>
                </a:lnTo>
                <a:lnTo>
                  <a:pt x="18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170238" y="5348288"/>
            <a:ext cx="946150" cy="612775"/>
          </a:xfrm>
          <a:custGeom>
            <a:avLst/>
            <a:gdLst>
              <a:gd name="T0" fmla="*/ 590 w 596"/>
              <a:gd name="T1" fmla="*/ 6 h 386"/>
              <a:gd name="T2" fmla="*/ 596 w 596"/>
              <a:gd name="T3" fmla="*/ 68 h 386"/>
              <a:gd name="T4" fmla="*/ 568 w 596"/>
              <a:gd name="T5" fmla="*/ 98 h 386"/>
              <a:gd name="T6" fmla="*/ 556 w 596"/>
              <a:gd name="T7" fmla="*/ 110 h 386"/>
              <a:gd name="T8" fmla="*/ 562 w 596"/>
              <a:gd name="T9" fmla="*/ 128 h 386"/>
              <a:gd name="T10" fmla="*/ 570 w 596"/>
              <a:gd name="T11" fmla="*/ 134 h 386"/>
              <a:gd name="T12" fmla="*/ 582 w 596"/>
              <a:gd name="T13" fmla="*/ 144 h 386"/>
              <a:gd name="T14" fmla="*/ 582 w 596"/>
              <a:gd name="T15" fmla="*/ 162 h 386"/>
              <a:gd name="T16" fmla="*/ 584 w 596"/>
              <a:gd name="T17" fmla="*/ 184 h 386"/>
              <a:gd name="T18" fmla="*/ 588 w 596"/>
              <a:gd name="T19" fmla="*/ 206 h 386"/>
              <a:gd name="T20" fmla="*/ 578 w 596"/>
              <a:gd name="T21" fmla="*/ 220 h 386"/>
              <a:gd name="T22" fmla="*/ 576 w 596"/>
              <a:gd name="T23" fmla="*/ 238 h 386"/>
              <a:gd name="T24" fmla="*/ 578 w 596"/>
              <a:gd name="T25" fmla="*/ 284 h 386"/>
              <a:gd name="T26" fmla="*/ 568 w 596"/>
              <a:gd name="T27" fmla="*/ 320 h 386"/>
              <a:gd name="T28" fmla="*/ 472 w 596"/>
              <a:gd name="T29" fmla="*/ 354 h 386"/>
              <a:gd name="T30" fmla="*/ 380 w 596"/>
              <a:gd name="T31" fmla="*/ 384 h 386"/>
              <a:gd name="T32" fmla="*/ 354 w 596"/>
              <a:gd name="T33" fmla="*/ 366 h 386"/>
              <a:gd name="T34" fmla="*/ 332 w 596"/>
              <a:gd name="T35" fmla="*/ 350 h 386"/>
              <a:gd name="T36" fmla="*/ 284 w 596"/>
              <a:gd name="T37" fmla="*/ 338 h 386"/>
              <a:gd name="T38" fmla="*/ 248 w 596"/>
              <a:gd name="T39" fmla="*/ 336 h 386"/>
              <a:gd name="T40" fmla="*/ 226 w 596"/>
              <a:gd name="T41" fmla="*/ 346 h 386"/>
              <a:gd name="T42" fmla="*/ 206 w 596"/>
              <a:gd name="T43" fmla="*/ 350 h 386"/>
              <a:gd name="T44" fmla="*/ 166 w 596"/>
              <a:gd name="T45" fmla="*/ 336 h 386"/>
              <a:gd name="T46" fmla="*/ 116 w 596"/>
              <a:gd name="T47" fmla="*/ 322 h 386"/>
              <a:gd name="T48" fmla="*/ 96 w 596"/>
              <a:gd name="T49" fmla="*/ 298 h 386"/>
              <a:gd name="T50" fmla="*/ 76 w 596"/>
              <a:gd name="T51" fmla="*/ 260 h 386"/>
              <a:gd name="T52" fmla="*/ 40 w 596"/>
              <a:gd name="T53" fmla="*/ 128 h 386"/>
              <a:gd name="T54" fmla="*/ 76 w 596"/>
              <a:gd name="T55" fmla="*/ 134 h 386"/>
              <a:gd name="T56" fmla="*/ 90 w 596"/>
              <a:gd name="T57" fmla="*/ 102 h 386"/>
              <a:gd name="T58" fmla="*/ 106 w 596"/>
              <a:gd name="T59" fmla="*/ 110 h 386"/>
              <a:gd name="T60" fmla="*/ 122 w 596"/>
              <a:gd name="T61" fmla="*/ 90 h 386"/>
              <a:gd name="T62" fmla="*/ 150 w 596"/>
              <a:gd name="T63" fmla="*/ 104 h 386"/>
              <a:gd name="T64" fmla="*/ 176 w 596"/>
              <a:gd name="T65" fmla="*/ 120 h 386"/>
              <a:gd name="T66" fmla="*/ 200 w 596"/>
              <a:gd name="T67" fmla="*/ 134 h 386"/>
              <a:gd name="T68" fmla="*/ 186 w 596"/>
              <a:gd name="T69" fmla="*/ 144 h 386"/>
              <a:gd name="T70" fmla="*/ 180 w 596"/>
              <a:gd name="T71" fmla="*/ 162 h 386"/>
              <a:gd name="T72" fmla="*/ 186 w 596"/>
              <a:gd name="T73" fmla="*/ 164 h 386"/>
              <a:gd name="T74" fmla="*/ 200 w 596"/>
              <a:gd name="T75" fmla="*/ 154 h 386"/>
              <a:gd name="T76" fmla="*/ 216 w 596"/>
              <a:gd name="T77" fmla="*/ 156 h 386"/>
              <a:gd name="T78" fmla="*/ 216 w 596"/>
              <a:gd name="T79" fmla="*/ 142 h 386"/>
              <a:gd name="T80" fmla="*/ 228 w 596"/>
              <a:gd name="T81" fmla="*/ 140 h 386"/>
              <a:gd name="T82" fmla="*/ 262 w 596"/>
              <a:gd name="T83" fmla="*/ 126 h 386"/>
              <a:gd name="T84" fmla="*/ 268 w 596"/>
              <a:gd name="T85" fmla="*/ 106 h 386"/>
              <a:gd name="T86" fmla="*/ 280 w 596"/>
              <a:gd name="T87" fmla="*/ 92 h 386"/>
              <a:gd name="T88" fmla="*/ 258 w 596"/>
              <a:gd name="T89" fmla="*/ 98 h 386"/>
              <a:gd name="T90" fmla="*/ 246 w 596"/>
              <a:gd name="T91" fmla="*/ 92 h 386"/>
              <a:gd name="T92" fmla="*/ 256 w 596"/>
              <a:gd name="T93" fmla="*/ 70 h 386"/>
              <a:gd name="T94" fmla="*/ 288 w 596"/>
              <a:gd name="T95" fmla="*/ 66 h 386"/>
              <a:gd name="T96" fmla="*/ 304 w 596"/>
              <a:gd name="T97" fmla="*/ 70 h 386"/>
              <a:gd name="T98" fmla="*/ 302 w 596"/>
              <a:gd name="T99" fmla="*/ 84 h 386"/>
              <a:gd name="T100" fmla="*/ 312 w 596"/>
              <a:gd name="T101" fmla="*/ 94 h 386"/>
              <a:gd name="T102" fmla="*/ 328 w 596"/>
              <a:gd name="T103" fmla="*/ 100 h 386"/>
              <a:gd name="T104" fmla="*/ 346 w 596"/>
              <a:gd name="T105" fmla="*/ 106 h 386"/>
              <a:gd name="T106" fmla="*/ 344 w 596"/>
              <a:gd name="T107" fmla="*/ 80 h 386"/>
              <a:gd name="T108" fmla="*/ 372 w 596"/>
              <a:gd name="T109" fmla="*/ 90 h 386"/>
              <a:gd name="T110" fmla="*/ 422 w 596"/>
              <a:gd name="T111" fmla="*/ 90 h 386"/>
              <a:gd name="T112" fmla="*/ 434 w 596"/>
              <a:gd name="T113" fmla="*/ 66 h 386"/>
              <a:gd name="T114" fmla="*/ 408 w 596"/>
              <a:gd name="T115" fmla="*/ 76 h 386"/>
              <a:gd name="T116" fmla="*/ 390 w 596"/>
              <a:gd name="T117" fmla="*/ 58 h 386"/>
              <a:gd name="T118" fmla="*/ 404 w 596"/>
              <a:gd name="T119" fmla="*/ 40 h 386"/>
              <a:gd name="T120" fmla="*/ 430 w 596"/>
              <a:gd name="T121" fmla="*/ 40 h 386"/>
              <a:gd name="T122" fmla="*/ 456 w 596"/>
              <a:gd name="T123" fmla="*/ 46 h 386"/>
              <a:gd name="T124" fmla="*/ 504 w 596"/>
              <a:gd name="T125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6" h="386">
                <a:moveTo>
                  <a:pt x="532" y="26"/>
                </a:moveTo>
                <a:lnTo>
                  <a:pt x="534" y="26"/>
                </a:lnTo>
                <a:lnTo>
                  <a:pt x="538" y="26"/>
                </a:lnTo>
                <a:lnTo>
                  <a:pt x="544" y="26"/>
                </a:lnTo>
                <a:lnTo>
                  <a:pt x="546" y="26"/>
                </a:lnTo>
                <a:lnTo>
                  <a:pt x="552" y="26"/>
                </a:lnTo>
                <a:lnTo>
                  <a:pt x="554" y="26"/>
                </a:lnTo>
                <a:lnTo>
                  <a:pt x="556" y="26"/>
                </a:lnTo>
                <a:lnTo>
                  <a:pt x="558" y="22"/>
                </a:lnTo>
                <a:lnTo>
                  <a:pt x="558" y="20"/>
                </a:lnTo>
                <a:lnTo>
                  <a:pt x="558" y="16"/>
                </a:lnTo>
                <a:lnTo>
                  <a:pt x="544" y="14"/>
                </a:lnTo>
                <a:lnTo>
                  <a:pt x="544" y="2"/>
                </a:lnTo>
                <a:lnTo>
                  <a:pt x="584" y="4"/>
                </a:lnTo>
                <a:lnTo>
                  <a:pt x="588" y="4"/>
                </a:lnTo>
                <a:lnTo>
                  <a:pt x="590" y="6"/>
                </a:lnTo>
                <a:lnTo>
                  <a:pt x="596" y="6"/>
                </a:lnTo>
                <a:lnTo>
                  <a:pt x="596" y="10"/>
                </a:lnTo>
                <a:lnTo>
                  <a:pt x="596" y="16"/>
                </a:lnTo>
                <a:lnTo>
                  <a:pt x="596" y="20"/>
                </a:lnTo>
                <a:lnTo>
                  <a:pt x="596" y="24"/>
                </a:lnTo>
                <a:lnTo>
                  <a:pt x="596" y="28"/>
                </a:lnTo>
                <a:lnTo>
                  <a:pt x="596" y="32"/>
                </a:lnTo>
                <a:lnTo>
                  <a:pt x="596" y="34"/>
                </a:lnTo>
                <a:lnTo>
                  <a:pt x="596" y="38"/>
                </a:lnTo>
                <a:lnTo>
                  <a:pt x="596" y="44"/>
                </a:lnTo>
                <a:lnTo>
                  <a:pt x="596" y="48"/>
                </a:lnTo>
                <a:lnTo>
                  <a:pt x="596" y="50"/>
                </a:lnTo>
                <a:lnTo>
                  <a:pt x="596" y="54"/>
                </a:lnTo>
                <a:lnTo>
                  <a:pt x="596" y="64"/>
                </a:lnTo>
                <a:lnTo>
                  <a:pt x="596" y="66"/>
                </a:lnTo>
                <a:lnTo>
                  <a:pt x="596" y="68"/>
                </a:lnTo>
                <a:lnTo>
                  <a:pt x="594" y="68"/>
                </a:lnTo>
                <a:lnTo>
                  <a:pt x="590" y="68"/>
                </a:lnTo>
                <a:lnTo>
                  <a:pt x="584" y="68"/>
                </a:lnTo>
                <a:lnTo>
                  <a:pt x="578" y="68"/>
                </a:lnTo>
                <a:lnTo>
                  <a:pt x="578" y="70"/>
                </a:lnTo>
                <a:lnTo>
                  <a:pt x="578" y="70"/>
                </a:lnTo>
                <a:lnTo>
                  <a:pt x="576" y="70"/>
                </a:lnTo>
                <a:lnTo>
                  <a:pt x="576" y="72"/>
                </a:lnTo>
                <a:lnTo>
                  <a:pt x="570" y="72"/>
                </a:lnTo>
                <a:lnTo>
                  <a:pt x="570" y="74"/>
                </a:lnTo>
                <a:lnTo>
                  <a:pt x="570" y="80"/>
                </a:lnTo>
                <a:lnTo>
                  <a:pt x="570" y="88"/>
                </a:lnTo>
                <a:lnTo>
                  <a:pt x="570" y="94"/>
                </a:lnTo>
                <a:lnTo>
                  <a:pt x="570" y="98"/>
                </a:lnTo>
                <a:lnTo>
                  <a:pt x="570" y="100"/>
                </a:lnTo>
                <a:lnTo>
                  <a:pt x="568" y="98"/>
                </a:lnTo>
                <a:lnTo>
                  <a:pt x="568" y="96"/>
                </a:lnTo>
                <a:lnTo>
                  <a:pt x="568" y="98"/>
                </a:lnTo>
                <a:lnTo>
                  <a:pt x="566" y="98"/>
                </a:lnTo>
                <a:lnTo>
                  <a:pt x="566" y="100"/>
                </a:lnTo>
                <a:lnTo>
                  <a:pt x="566" y="102"/>
                </a:lnTo>
                <a:lnTo>
                  <a:pt x="564" y="100"/>
                </a:lnTo>
                <a:lnTo>
                  <a:pt x="564" y="102"/>
                </a:lnTo>
                <a:lnTo>
                  <a:pt x="566" y="102"/>
                </a:lnTo>
                <a:lnTo>
                  <a:pt x="568" y="106"/>
                </a:lnTo>
                <a:lnTo>
                  <a:pt x="570" y="106"/>
                </a:lnTo>
                <a:lnTo>
                  <a:pt x="568" y="106"/>
                </a:lnTo>
                <a:lnTo>
                  <a:pt x="566" y="106"/>
                </a:lnTo>
                <a:lnTo>
                  <a:pt x="566" y="108"/>
                </a:lnTo>
                <a:lnTo>
                  <a:pt x="560" y="108"/>
                </a:lnTo>
                <a:lnTo>
                  <a:pt x="558" y="110"/>
                </a:lnTo>
                <a:lnTo>
                  <a:pt x="556" y="110"/>
                </a:lnTo>
                <a:lnTo>
                  <a:pt x="560" y="110"/>
                </a:lnTo>
                <a:lnTo>
                  <a:pt x="562" y="112"/>
                </a:lnTo>
                <a:lnTo>
                  <a:pt x="562" y="114"/>
                </a:lnTo>
                <a:lnTo>
                  <a:pt x="564" y="114"/>
                </a:lnTo>
                <a:lnTo>
                  <a:pt x="568" y="114"/>
                </a:lnTo>
                <a:lnTo>
                  <a:pt x="568" y="116"/>
                </a:lnTo>
                <a:lnTo>
                  <a:pt x="566" y="118"/>
                </a:lnTo>
                <a:lnTo>
                  <a:pt x="562" y="118"/>
                </a:lnTo>
                <a:lnTo>
                  <a:pt x="560" y="120"/>
                </a:lnTo>
                <a:lnTo>
                  <a:pt x="564" y="120"/>
                </a:lnTo>
                <a:lnTo>
                  <a:pt x="568" y="120"/>
                </a:lnTo>
                <a:lnTo>
                  <a:pt x="568" y="122"/>
                </a:lnTo>
                <a:lnTo>
                  <a:pt x="566" y="124"/>
                </a:lnTo>
                <a:lnTo>
                  <a:pt x="564" y="126"/>
                </a:lnTo>
                <a:lnTo>
                  <a:pt x="562" y="126"/>
                </a:lnTo>
                <a:lnTo>
                  <a:pt x="562" y="128"/>
                </a:lnTo>
                <a:lnTo>
                  <a:pt x="560" y="128"/>
                </a:lnTo>
                <a:lnTo>
                  <a:pt x="558" y="126"/>
                </a:lnTo>
                <a:lnTo>
                  <a:pt x="558" y="130"/>
                </a:lnTo>
                <a:lnTo>
                  <a:pt x="552" y="134"/>
                </a:lnTo>
                <a:lnTo>
                  <a:pt x="552" y="136"/>
                </a:lnTo>
                <a:lnTo>
                  <a:pt x="554" y="134"/>
                </a:lnTo>
                <a:lnTo>
                  <a:pt x="556" y="134"/>
                </a:lnTo>
                <a:lnTo>
                  <a:pt x="558" y="134"/>
                </a:lnTo>
                <a:lnTo>
                  <a:pt x="562" y="136"/>
                </a:lnTo>
                <a:lnTo>
                  <a:pt x="562" y="134"/>
                </a:lnTo>
                <a:lnTo>
                  <a:pt x="564" y="134"/>
                </a:lnTo>
                <a:lnTo>
                  <a:pt x="564" y="132"/>
                </a:lnTo>
                <a:lnTo>
                  <a:pt x="566" y="134"/>
                </a:lnTo>
                <a:lnTo>
                  <a:pt x="566" y="136"/>
                </a:lnTo>
                <a:lnTo>
                  <a:pt x="568" y="134"/>
                </a:lnTo>
                <a:lnTo>
                  <a:pt x="570" y="134"/>
                </a:lnTo>
                <a:lnTo>
                  <a:pt x="570" y="132"/>
                </a:lnTo>
                <a:lnTo>
                  <a:pt x="572" y="134"/>
                </a:lnTo>
                <a:lnTo>
                  <a:pt x="574" y="134"/>
                </a:lnTo>
                <a:lnTo>
                  <a:pt x="578" y="136"/>
                </a:lnTo>
                <a:lnTo>
                  <a:pt x="580" y="134"/>
                </a:lnTo>
                <a:lnTo>
                  <a:pt x="582" y="132"/>
                </a:lnTo>
                <a:lnTo>
                  <a:pt x="582" y="134"/>
                </a:lnTo>
                <a:lnTo>
                  <a:pt x="582" y="136"/>
                </a:lnTo>
                <a:lnTo>
                  <a:pt x="586" y="138"/>
                </a:lnTo>
                <a:lnTo>
                  <a:pt x="586" y="140"/>
                </a:lnTo>
                <a:lnTo>
                  <a:pt x="584" y="140"/>
                </a:lnTo>
                <a:lnTo>
                  <a:pt x="584" y="142"/>
                </a:lnTo>
                <a:lnTo>
                  <a:pt x="582" y="142"/>
                </a:lnTo>
                <a:lnTo>
                  <a:pt x="578" y="142"/>
                </a:lnTo>
                <a:lnTo>
                  <a:pt x="580" y="144"/>
                </a:lnTo>
                <a:lnTo>
                  <a:pt x="582" y="144"/>
                </a:lnTo>
                <a:lnTo>
                  <a:pt x="582" y="146"/>
                </a:lnTo>
                <a:lnTo>
                  <a:pt x="580" y="146"/>
                </a:lnTo>
                <a:lnTo>
                  <a:pt x="580" y="148"/>
                </a:lnTo>
                <a:lnTo>
                  <a:pt x="580" y="150"/>
                </a:lnTo>
                <a:lnTo>
                  <a:pt x="580" y="152"/>
                </a:lnTo>
                <a:lnTo>
                  <a:pt x="578" y="152"/>
                </a:lnTo>
                <a:lnTo>
                  <a:pt x="576" y="152"/>
                </a:lnTo>
                <a:lnTo>
                  <a:pt x="576" y="154"/>
                </a:lnTo>
                <a:lnTo>
                  <a:pt x="574" y="154"/>
                </a:lnTo>
                <a:lnTo>
                  <a:pt x="578" y="154"/>
                </a:lnTo>
                <a:lnTo>
                  <a:pt x="580" y="154"/>
                </a:lnTo>
                <a:lnTo>
                  <a:pt x="580" y="156"/>
                </a:lnTo>
                <a:lnTo>
                  <a:pt x="580" y="158"/>
                </a:lnTo>
                <a:lnTo>
                  <a:pt x="582" y="158"/>
                </a:lnTo>
                <a:lnTo>
                  <a:pt x="582" y="160"/>
                </a:lnTo>
                <a:lnTo>
                  <a:pt x="582" y="162"/>
                </a:lnTo>
                <a:lnTo>
                  <a:pt x="582" y="164"/>
                </a:lnTo>
                <a:lnTo>
                  <a:pt x="580" y="164"/>
                </a:lnTo>
                <a:lnTo>
                  <a:pt x="580" y="166"/>
                </a:lnTo>
                <a:lnTo>
                  <a:pt x="578" y="166"/>
                </a:lnTo>
                <a:lnTo>
                  <a:pt x="578" y="166"/>
                </a:lnTo>
                <a:lnTo>
                  <a:pt x="580" y="166"/>
                </a:lnTo>
                <a:lnTo>
                  <a:pt x="582" y="166"/>
                </a:lnTo>
                <a:lnTo>
                  <a:pt x="582" y="168"/>
                </a:lnTo>
                <a:lnTo>
                  <a:pt x="584" y="168"/>
                </a:lnTo>
                <a:lnTo>
                  <a:pt x="584" y="170"/>
                </a:lnTo>
                <a:lnTo>
                  <a:pt x="584" y="174"/>
                </a:lnTo>
                <a:lnTo>
                  <a:pt x="586" y="176"/>
                </a:lnTo>
                <a:lnTo>
                  <a:pt x="586" y="180"/>
                </a:lnTo>
                <a:lnTo>
                  <a:pt x="586" y="182"/>
                </a:lnTo>
                <a:lnTo>
                  <a:pt x="586" y="184"/>
                </a:lnTo>
                <a:lnTo>
                  <a:pt x="584" y="184"/>
                </a:lnTo>
                <a:lnTo>
                  <a:pt x="582" y="184"/>
                </a:lnTo>
                <a:lnTo>
                  <a:pt x="580" y="184"/>
                </a:lnTo>
                <a:lnTo>
                  <a:pt x="580" y="186"/>
                </a:lnTo>
                <a:lnTo>
                  <a:pt x="584" y="188"/>
                </a:lnTo>
                <a:lnTo>
                  <a:pt x="586" y="188"/>
                </a:lnTo>
                <a:lnTo>
                  <a:pt x="586" y="190"/>
                </a:lnTo>
                <a:lnTo>
                  <a:pt x="588" y="190"/>
                </a:lnTo>
                <a:lnTo>
                  <a:pt x="588" y="192"/>
                </a:lnTo>
                <a:lnTo>
                  <a:pt x="588" y="194"/>
                </a:lnTo>
                <a:lnTo>
                  <a:pt x="588" y="198"/>
                </a:lnTo>
                <a:lnTo>
                  <a:pt x="588" y="202"/>
                </a:lnTo>
                <a:lnTo>
                  <a:pt x="586" y="202"/>
                </a:lnTo>
                <a:lnTo>
                  <a:pt x="584" y="204"/>
                </a:lnTo>
                <a:lnTo>
                  <a:pt x="582" y="204"/>
                </a:lnTo>
                <a:lnTo>
                  <a:pt x="584" y="206"/>
                </a:lnTo>
                <a:lnTo>
                  <a:pt x="588" y="206"/>
                </a:lnTo>
                <a:lnTo>
                  <a:pt x="588" y="208"/>
                </a:lnTo>
                <a:lnTo>
                  <a:pt x="590" y="208"/>
                </a:lnTo>
                <a:lnTo>
                  <a:pt x="590" y="210"/>
                </a:lnTo>
                <a:lnTo>
                  <a:pt x="590" y="212"/>
                </a:lnTo>
                <a:lnTo>
                  <a:pt x="588" y="212"/>
                </a:lnTo>
                <a:lnTo>
                  <a:pt x="588" y="214"/>
                </a:lnTo>
                <a:lnTo>
                  <a:pt x="586" y="218"/>
                </a:lnTo>
                <a:lnTo>
                  <a:pt x="586" y="220"/>
                </a:lnTo>
                <a:lnTo>
                  <a:pt x="584" y="220"/>
                </a:lnTo>
                <a:lnTo>
                  <a:pt x="582" y="220"/>
                </a:lnTo>
                <a:lnTo>
                  <a:pt x="582" y="218"/>
                </a:lnTo>
                <a:lnTo>
                  <a:pt x="580" y="220"/>
                </a:lnTo>
                <a:lnTo>
                  <a:pt x="578" y="220"/>
                </a:lnTo>
                <a:lnTo>
                  <a:pt x="576" y="218"/>
                </a:lnTo>
                <a:lnTo>
                  <a:pt x="576" y="220"/>
                </a:lnTo>
                <a:lnTo>
                  <a:pt x="578" y="220"/>
                </a:lnTo>
                <a:lnTo>
                  <a:pt x="578" y="222"/>
                </a:lnTo>
                <a:lnTo>
                  <a:pt x="580" y="222"/>
                </a:lnTo>
                <a:lnTo>
                  <a:pt x="582" y="222"/>
                </a:lnTo>
                <a:lnTo>
                  <a:pt x="584" y="224"/>
                </a:lnTo>
                <a:lnTo>
                  <a:pt x="584" y="226"/>
                </a:lnTo>
                <a:lnTo>
                  <a:pt x="582" y="226"/>
                </a:lnTo>
                <a:lnTo>
                  <a:pt x="580" y="226"/>
                </a:lnTo>
                <a:lnTo>
                  <a:pt x="580" y="228"/>
                </a:lnTo>
                <a:lnTo>
                  <a:pt x="582" y="230"/>
                </a:lnTo>
                <a:lnTo>
                  <a:pt x="582" y="232"/>
                </a:lnTo>
                <a:lnTo>
                  <a:pt x="580" y="232"/>
                </a:lnTo>
                <a:lnTo>
                  <a:pt x="580" y="234"/>
                </a:lnTo>
                <a:lnTo>
                  <a:pt x="580" y="236"/>
                </a:lnTo>
                <a:lnTo>
                  <a:pt x="578" y="236"/>
                </a:lnTo>
                <a:lnTo>
                  <a:pt x="576" y="236"/>
                </a:lnTo>
                <a:lnTo>
                  <a:pt x="576" y="238"/>
                </a:lnTo>
                <a:lnTo>
                  <a:pt x="578" y="238"/>
                </a:lnTo>
                <a:lnTo>
                  <a:pt x="578" y="240"/>
                </a:lnTo>
                <a:lnTo>
                  <a:pt x="578" y="242"/>
                </a:lnTo>
                <a:lnTo>
                  <a:pt x="580" y="264"/>
                </a:lnTo>
                <a:lnTo>
                  <a:pt x="578" y="264"/>
                </a:lnTo>
                <a:lnTo>
                  <a:pt x="576" y="264"/>
                </a:lnTo>
                <a:lnTo>
                  <a:pt x="576" y="266"/>
                </a:lnTo>
                <a:lnTo>
                  <a:pt x="578" y="270"/>
                </a:lnTo>
                <a:lnTo>
                  <a:pt x="578" y="272"/>
                </a:lnTo>
                <a:lnTo>
                  <a:pt x="578" y="274"/>
                </a:lnTo>
                <a:lnTo>
                  <a:pt x="580" y="274"/>
                </a:lnTo>
                <a:lnTo>
                  <a:pt x="580" y="276"/>
                </a:lnTo>
                <a:lnTo>
                  <a:pt x="580" y="278"/>
                </a:lnTo>
                <a:lnTo>
                  <a:pt x="582" y="282"/>
                </a:lnTo>
                <a:lnTo>
                  <a:pt x="580" y="284"/>
                </a:lnTo>
                <a:lnTo>
                  <a:pt x="578" y="284"/>
                </a:lnTo>
                <a:lnTo>
                  <a:pt x="576" y="284"/>
                </a:lnTo>
                <a:lnTo>
                  <a:pt x="578" y="286"/>
                </a:lnTo>
                <a:lnTo>
                  <a:pt x="578" y="288"/>
                </a:lnTo>
                <a:lnTo>
                  <a:pt x="578" y="290"/>
                </a:lnTo>
                <a:lnTo>
                  <a:pt x="580" y="290"/>
                </a:lnTo>
                <a:lnTo>
                  <a:pt x="584" y="290"/>
                </a:lnTo>
                <a:lnTo>
                  <a:pt x="584" y="292"/>
                </a:lnTo>
                <a:lnTo>
                  <a:pt x="586" y="292"/>
                </a:lnTo>
                <a:lnTo>
                  <a:pt x="586" y="294"/>
                </a:lnTo>
                <a:lnTo>
                  <a:pt x="590" y="306"/>
                </a:lnTo>
                <a:lnTo>
                  <a:pt x="590" y="310"/>
                </a:lnTo>
                <a:lnTo>
                  <a:pt x="590" y="310"/>
                </a:lnTo>
                <a:lnTo>
                  <a:pt x="590" y="312"/>
                </a:lnTo>
                <a:lnTo>
                  <a:pt x="586" y="314"/>
                </a:lnTo>
                <a:lnTo>
                  <a:pt x="574" y="318"/>
                </a:lnTo>
                <a:lnTo>
                  <a:pt x="568" y="320"/>
                </a:lnTo>
                <a:lnTo>
                  <a:pt x="560" y="324"/>
                </a:lnTo>
                <a:lnTo>
                  <a:pt x="548" y="326"/>
                </a:lnTo>
                <a:lnTo>
                  <a:pt x="542" y="330"/>
                </a:lnTo>
                <a:lnTo>
                  <a:pt x="536" y="332"/>
                </a:lnTo>
                <a:lnTo>
                  <a:pt x="532" y="334"/>
                </a:lnTo>
                <a:lnTo>
                  <a:pt x="528" y="334"/>
                </a:lnTo>
                <a:lnTo>
                  <a:pt x="526" y="336"/>
                </a:lnTo>
                <a:lnTo>
                  <a:pt x="522" y="336"/>
                </a:lnTo>
                <a:lnTo>
                  <a:pt x="516" y="338"/>
                </a:lnTo>
                <a:lnTo>
                  <a:pt x="506" y="342"/>
                </a:lnTo>
                <a:lnTo>
                  <a:pt x="502" y="342"/>
                </a:lnTo>
                <a:lnTo>
                  <a:pt x="502" y="344"/>
                </a:lnTo>
                <a:lnTo>
                  <a:pt x="500" y="344"/>
                </a:lnTo>
                <a:lnTo>
                  <a:pt x="490" y="348"/>
                </a:lnTo>
                <a:lnTo>
                  <a:pt x="476" y="352"/>
                </a:lnTo>
                <a:lnTo>
                  <a:pt x="472" y="354"/>
                </a:lnTo>
                <a:lnTo>
                  <a:pt x="470" y="354"/>
                </a:lnTo>
                <a:lnTo>
                  <a:pt x="460" y="358"/>
                </a:lnTo>
                <a:lnTo>
                  <a:pt x="450" y="360"/>
                </a:lnTo>
                <a:lnTo>
                  <a:pt x="446" y="360"/>
                </a:lnTo>
                <a:lnTo>
                  <a:pt x="438" y="364"/>
                </a:lnTo>
                <a:lnTo>
                  <a:pt x="424" y="368"/>
                </a:lnTo>
                <a:lnTo>
                  <a:pt x="410" y="374"/>
                </a:lnTo>
                <a:lnTo>
                  <a:pt x="400" y="376"/>
                </a:lnTo>
                <a:lnTo>
                  <a:pt x="398" y="378"/>
                </a:lnTo>
                <a:lnTo>
                  <a:pt x="396" y="378"/>
                </a:lnTo>
                <a:lnTo>
                  <a:pt x="392" y="380"/>
                </a:lnTo>
                <a:lnTo>
                  <a:pt x="390" y="382"/>
                </a:lnTo>
                <a:lnTo>
                  <a:pt x="386" y="382"/>
                </a:lnTo>
                <a:lnTo>
                  <a:pt x="384" y="382"/>
                </a:lnTo>
                <a:lnTo>
                  <a:pt x="382" y="384"/>
                </a:lnTo>
                <a:lnTo>
                  <a:pt x="380" y="384"/>
                </a:lnTo>
                <a:lnTo>
                  <a:pt x="376" y="386"/>
                </a:lnTo>
                <a:lnTo>
                  <a:pt x="376" y="384"/>
                </a:lnTo>
                <a:lnTo>
                  <a:pt x="376" y="382"/>
                </a:lnTo>
                <a:lnTo>
                  <a:pt x="376" y="380"/>
                </a:lnTo>
                <a:lnTo>
                  <a:pt x="374" y="380"/>
                </a:lnTo>
                <a:lnTo>
                  <a:pt x="374" y="378"/>
                </a:lnTo>
                <a:lnTo>
                  <a:pt x="374" y="376"/>
                </a:lnTo>
                <a:lnTo>
                  <a:pt x="374" y="374"/>
                </a:lnTo>
                <a:lnTo>
                  <a:pt x="372" y="374"/>
                </a:lnTo>
                <a:lnTo>
                  <a:pt x="372" y="372"/>
                </a:lnTo>
                <a:lnTo>
                  <a:pt x="372" y="370"/>
                </a:lnTo>
                <a:lnTo>
                  <a:pt x="372" y="368"/>
                </a:lnTo>
                <a:lnTo>
                  <a:pt x="370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0" y="364"/>
                </a:lnTo>
                <a:lnTo>
                  <a:pt x="336" y="364"/>
                </a:lnTo>
                <a:lnTo>
                  <a:pt x="334" y="364"/>
                </a:lnTo>
                <a:lnTo>
                  <a:pt x="332" y="364"/>
                </a:lnTo>
                <a:lnTo>
                  <a:pt x="332" y="362"/>
                </a:lnTo>
                <a:lnTo>
                  <a:pt x="332" y="360"/>
                </a:lnTo>
                <a:lnTo>
                  <a:pt x="332" y="358"/>
                </a:lnTo>
                <a:lnTo>
                  <a:pt x="332" y="358"/>
                </a:lnTo>
                <a:lnTo>
                  <a:pt x="332" y="356"/>
                </a:lnTo>
                <a:lnTo>
                  <a:pt x="332" y="354"/>
                </a:lnTo>
                <a:lnTo>
                  <a:pt x="332" y="352"/>
                </a:lnTo>
                <a:lnTo>
                  <a:pt x="332" y="350"/>
                </a:lnTo>
                <a:lnTo>
                  <a:pt x="332" y="348"/>
                </a:lnTo>
                <a:lnTo>
                  <a:pt x="332" y="346"/>
                </a:lnTo>
                <a:lnTo>
                  <a:pt x="332" y="344"/>
                </a:lnTo>
                <a:lnTo>
                  <a:pt x="332" y="342"/>
                </a:lnTo>
                <a:lnTo>
                  <a:pt x="332" y="340"/>
                </a:lnTo>
                <a:lnTo>
                  <a:pt x="332" y="338"/>
                </a:lnTo>
                <a:lnTo>
                  <a:pt x="320" y="338"/>
                </a:lnTo>
                <a:lnTo>
                  <a:pt x="316" y="338"/>
                </a:lnTo>
                <a:lnTo>
                  <a:pt x="310" y="338"/>
                </a:lnTo>
                <a:lnTo>
                  <a:pt x="306" y="338"/>
                </a:lnTo>
                <a:lnTo>
                  <a:pt x="304" y="338"/>
                </a:lnTo>
                <a:lnTo>
                  <a:pt x="302" y="338"/>
                </a:lnTo>
                <a:lnTo>
                  <a:pt x="300" y="338"/>
                </a:lnTo>
                <a:lnTo>
                  <a:pt x="298" y="338"/>
                </a:lnTo>
                <a:lnTo>
                  <a:pt x="292" y="338"/>
                </a:lnTo>
                <a:lnTo>
                  <a:pt x="284" y="338"/>
                </a:lnTo>
                <a:lnTo>
                  <a:pt x="278" y="338"/>
                </a:lnTo>
                <a:lnTo>
                  <a:pt x="278" y="340"/>
                </a:lnTo>
                <a:lnTo>
                  <a:pt x="278" y="348"/>
                </a:lnTo>
                <a:lnTo>
                  <a:pt x="278" y="350"/>
                </a:lnTo>
                <a:lnTo>
                  <a:pt x="266" y="350"/>
                </a:lnTo>
                <a:lnTo>
                  <a:pt x="266" y="348"/>
                </a:lnTo>
                <a:lnTo>
                  <a:pt x="266" y="342"/>
                </a:lnTo>
                <a:lnTo>
                  <a:pt x="266" y="338"/>
                </a:lnTo>
                <a:lnTo>
                  <a:pt x="264" y="338"/>
                </a:lnTo>
                <a:lnTo>
                  <a:pt x="262" y="338"/>
                </a:lnTo>
                <a:lnTo>
                  <a:pt x="260" y="338"/>
                </a:lnTo>
                <a:lnTo>
                  <a:pt x="258" y="338"/>
                </a:lnTo>
                <a:lnTo>
                  <a:pt x="256" y="338"/>
                </a:lnTo>
                <a:lnTo>
                  <a:pt x="252" y="338"/>
                </a:lnTo>
                <a:lnTo>
                  <a:pt x="252" y="336"/>
                </a:lnTo>
                <a:lnTo>
                  <a:pt x="248" y="336"/>
                </a:lnTo>
                <a:lnTo>
                  <a:pt x="240" y="336"/>
                </a:lnTo>
                <a:lnTo>
                  <a:pt x="240" y="338"/>
                </a:lnTo>
                <a:lnTo>
                  <a:pt x="240" y="340"/>
                </a:lnTo>
                <a:lnTo>
                  <a:pt x="240" y="342"/>
                </a:lnTo>
                <a:lnTo>
                  <a:pt x="240" y="344"/>
                </a:lnTo>
                <a:lnTo>
                  <a:pt x="240" y="346"/>
                </a:lnTo>
                <a:lnTo>
                  <a:pt x="240" y="348"/>
                </a:lnTo>
                <a:lnTo>
                  <a:pt x="238" y="350"/>
                </a:lnTo>
                <a:lnTo>
                  <a:pt x="236" y="350"/>
                </a:lnTo>
                <a:lnTo>
                  <a:pt x="232" y="350"/>
                </a:lnTo>
                <a:lnTo>
                  <a:pt x="230" y="350"/>
                </a:lnTo>
                <a:lnTo>
                  <a:pt x="228" y="352"/>
                </a:lnTo>
                <a:lnTo>
                  <a:pt x="226" y="352"/>
                </a:lnTo>
                <a:lnTo>
                  <a:pt x="226" y="350"/>
                </a:lnTo>
                <a:lnTo>
                  <a:pt x="226" y="348"/>
                </a:lnTo>
                <a:lnTo>
                  <a:pt x="226" y="346"/>
                </a:lnTo>
                <a:lnTo>
                  <a:pt x="226" y="344"/>
                </a:lnTo>
                <a:lnTo>
                  <a:pt x="226" y="342"/>
                </a:lnTo>
                <a:lnTo>
                  <a:pt x="226" y="340"/>
                </a:lnTo>
                <a:lnTo>
                  <a:pt x="226" y="338"/>
                </a:lnTo>
                <a:lnTo>
                  <a:pt x="222" y="338"/>
                </a:lnTo>
                <a:lnTo>
                  <a:pt x="220" y="338"/>
                </a:lnTo>
                <a:lnTo>
                  <a:pt x="218" y="338"/>
                </a:lnTo>
                <a:lnTo>
                  <a:pt x="216" y="338"/>
                </a:lnTo>
                <a:lnTo>
                  <a:pt x="214" y="338"/>
                </a:lnTo>
                <a:lnTo>
                  <a:pt x="212" y="338"/>
                </a:lnTo>
                <a:lnTo>
                  <a:pt x="212" y="340"/>
                </a:lnTo>
                <a:lnTo>
                  <a:pt x="212" y="344"/>
                </a:lnTo>
                <a:lnTo>
                  <a:pt x="212" y="348"/>
                </a:lnTo>
                <a:lnTo>
                  <a:pt x="212" y="350"/>
                </a:lnTo>
                <a:lnTo>
                  <a:pt x="208" y="350"/>
                </a:lnTo>
                <a:lnTo>
                  <a:pt x="206" y="350"/>
                </a:lnTo>
                <a:lnTo>
                  <a:pt x="204" y="350"/>
                </a:lnTo>
                <a:lnTo>
                  <a:pt x="202" y="350"/>
                </a:lnTo>
                <a:lnTo>
                  <a:pt x="200" y="350"/>
                </a:lnTo>
                <a:lnTo>
                  <a:pt x="200" y="348"/>
                </a:lnTo>
                <a:lnTo>
                  <a:pt x="200" y="344"/>
                </a:lnTo>
                <a:lnTo>
                  <a:pt x="200" y="338"/>
                </a:lnTo>
                <a:lnTo>
                  <a:pt x="196" y="336"/>
                </a:lnTo>
                <a:lnTo>
                  <a:pt x="192" y="336"/>
                </a:lnTo>
                <a:lnTo>
                  <a:pt x="186" y="336"/>
                </a:lnTo>
                <a:lnTo>
                  <a:pt x="184" y="336"/>
                </a:lnTo>
                <a:lnTo>
                  <a:pt x="180" y="336"/>
                </a:lnTo>
                <a:lnTo>
                  <a:pt x="178" y="336"/>
                </a:lnTo>
                <a:lnTo>
                  <a:pt x="176" y="336"/>
                </a:lnTo>
                <a:lnTo>
                  <a:pt x="172" y="336"/>
                </a:lnTo>
                <a:lnTo>
                  <a:pt x="168" y="336"/>
                </a:lnTo>
                <a:lnTo>
                  <a:pt x="166" y="336"/>
                </a:lnTo>
                <a:lnTo>
                  <a:pt x="160" y="336"/>
                </a:lnTo>
                <a:lnTo>
                  <a:pt x="158" y="336"/>
                </a:lnTo>
                <a:lnTo>
                  <a:pt x="154" y="336"/>
                </a:lnTo>
                <a:lnTo>
                  <a:pt x="146" y="336"/>
                </a:lnTo>
                <a:lnTo>
                  <a:pt x="134" y="336"/>
                </a:lnTo>
                <a:lnTo>
                  <a:pt x="126" y="336"/>
                </a:lnTo>
                <a:lnTo>
                  <a:pt x="122" y="336"/>
                </a:lnTo>
                <a:lnTo>
                  <a:pt x="120" y="336"/>
                </a:lnTo>
                <a:lnTo>
                  <a:pt x="120" y="334"/>
                </a:lnTo>
                <a:lnTo>
                  <a:pt x="120" y="332"/>
                </a:lnTo>
                <a:lnTo>
                  <a:pt x="120" y="330"/>
                </a:lnTo>
                <a:lnTo>
                  <a:pt x="120" y="328"/>
                </a:lnTo>
                <a:lnTo>
                  <a:pt x="120" y="326"/>
                </a:lnTo>
                <a:lnTo>
                  <a:pt x="120" y="322"/>
                </a:lnTo>
                <a:lnTo>
                  <a:pt x="118" y="322"/>
                </a:lnTo>
                <a:lnTo>
                  <a:pt x="116" y="322"/>
                </a:lnTo>
                <a:lnTo>
                  <a:pt x="112" y="322"/>
                </a:lnTo>
                <a:lnTo>
                  <a:pt x="104" y="322"/>
                </a:lnTo>
                <a:lnTo>
                  <a:pt x="102" y="322"/>
                </a:lnTo>
                <a:lnTo>
                  <a:pt x="102" y="320"/>
                </a:lnTo>
                <a:lnTo>
                  <a:pt x="102" y="318"/>
                </a:lnTo>
                <a:lnTo>
                  <a:pt x="102" y="316"/>
                </a:lnTo>
                <a:lnTo>
                  <a:pt x="102" y="312"/>
                </a:lnTo>
                <a:lnTo>
                  <a:pt x="100" y="310"/>
                </a:lnTo>
                <a:lnTo>
                  <a:pt x="100" y="310"/>
                </a:lnTo>
                <a:lnTo>
                  <a:pt x="100" y="308"/>
                </a:lnTo>
                <a:lnTo>
                  <a:pt x="100" y="306"/>
                </a:lnTo>
                <a:lnTo>
                  <a:pt x="100" y="304"/>
                </a:lnTo>
                <a:lnTo>
                  <a:pt x="100" y="302"/>
                </a:lnTo>
                <a:lnTo>
                  <a:pt x="100" y="300"/>
                </a:lnTo>
                <a:lnTo>
                  <a:pt x="100" y="298"/>
                </a:lnTo>
                <a:lnTo>
                  <a:pt x="96" y="298"/>
                </a:lnTo>
                <a:lnTo>
                  <a:pt x="94" y="298"/>
                </a:lnTo>
                <a:lnTo>
                  <a:pt x="96" y="296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4" y="288"/>
                </a:lnTo>
                <a:lnTo>
                  <a:pt x="90" y="286"/>
                </a:lnTo>
                <a:lnTo>
                  <a:pt x="78" y="286"/>
                </a:lnTo>
                <a:lnTo>
                  <a:pt x="78" y="284"/>
                </a:lnTo>
                <a:lnTo>
                  <a:pt x="78" y="278"/>
                </a:lnTo>
                <a:lnTo>
                  <a:pt x="76" y="270"/>
                </a:lnTo>
                <a:lnTo>
                  <a:pt x="76" y="268"/>
                </a:lnTo>
                <a:lnTo>
                  <a:pt x="76" y="266"/>
                </a:lnTo>
                <a:lnTo>
                  <a:pt x="76" y="262"/>
                </a:lnTo>
                <a:lnTo>
                  <a:pt x="76" y="260"/>
                </a:lnTo>
                <a:lnTo>
                  <a:pt x="78" y="260"/>
                </a:lnTo>
                <a:lnTo>
                  <a:pt x="78" y="258"/>
                </a:lnTo>
                <a:lnTo>
                  <a:pt x="74" y="260"/>
                </a:lnTo>
                <a:lnTo>
                  <a:pt x="70" y="260"/>
                </a:lnTo>
                <a:lnTo>
                  <a:pt x="68" y="260"/>
                </a:lnTo>
                <a:lnTo>
                  <a:pt x="58" y="262"/>
                </a:lnTo>
                <a:lnTo>
                  <a:pt x="56" y="264"/>
                </a:lnTo>
                <a:lnTo>
                  <a:pt x="54" y="264"/>
                </a:lnTo>
                <a:lnTo>
                  <a:pt x="18" y="276"/>
                </a:lnTo>
                <a:lnTo>
                  <a:pt x="16" y="276"/>
                </a:lnTo>
                <a:lnTo>
                  <a:pt x="0" y="138"/>
                </a:lnTo>
                <a:lnTo>
                  <a:pt x="2" y="138"/>
                </a:lnTo>
                <a:lnTo>
                  <a:pt x="14" y="134"/>
                </a:lnTo>
                <a:lnTo>
                  <a:pt x="24" y="132"/>
                </a:lnTo>
                <a:lnTo>
                  <a:pt x="34" y="128"/>
                </a:lnTo>
                <a:lnTo>
                  <a:pt x="40" y="128"/>
                </a:lnTo>
                <a:lnTo>
                  <a:pt x="44" y="126"/>
                </a:lnTo>
                <a:lnTo>
                  <a:pt x="48" y="124"/>
                </a:lnTo>
                <a:lnTo>
                  <a:pt x="54" y="122"/>
                </a:lnTo>
                <a:lnTo>
                  <a:pt x="56" y="122"/>
                </a:lnTo>
                <a:lnTo>
                  <a:pt x="58" y="122"/>
                </a:lnTo>
                <a:lnTo>
                  <a:pt x="60" y="122"/>
                </a:lnTo>
                <a:lnTo>
                  <a:pt x="62" y="122"/>
                </a:lnTo>
                <a:lnTo>
                  <a:pt x="62" y="124"/>
                </a:lnTo>
                <a:lnTo>
                  <a:pt x="62" y="130"/>
                </a:lnTo>
                <a:lnTo>
                  <a:pt x="64" y="138"/>
                </a:lnTo>
                <a:lnTo>
                  <a:pt x="66" y="136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4" y="134"/>
                </a:lnTo>
                <a:lnTo>
                  <a:pt x="76" y="134"/>
                </a:lnTo>
                <a:lnTo>
                  <a:pt x="78" y="132"/>
                </a:lnTo>
                <a:lnTo>
                  <a:pt x="84" y="130"/>
                </a:lnTo>
                <a:lnTo>
                  <a:pt x="86" y="130"/>
                </a:lnTo>
                <a:lnTo>
                  <a:pt x="84" y="128"/>
                </a:lnTo>
                <a:lnTo>
                  <a:pt x="84" y="126"/>
                </a:lnTo>
                <a:lnTo>
                  <a:pt x="84" y="124"/>
                </a:lnTo>
                <a:lnTo>
                  <a:pt x="82" y="122"/>
                </a:lnTo>
                <a:lnTo>
                  <a:pt x="82" y="118"/>
                </a:lnTo>
                <a:lnTo>
                  <a:pt x="78" y="112"/>
                </a:lnTo>
                <a:lnTo>
                  <a:pt x="78" y="110"/>
                </a:lnTo>
                <a:lnTo>
                  <a:pt x="82" y="108"/>
                </a:lnTo>
                <a:lnTo>
                  <a:pt x="84" y="108"/>
                </a:lnTo>
                <a:lnTo>
                  <a:pt x="84" y="104"/>
                </a:lnTo>
                <a:lnTo>
                  <a:pt x="86" y="104"/>
                </a:lnTo>
                <a:lnTo>
                  <a:pt x="88" y="104"/>
                </a:lnTo>
                <a:lnTo>
                  <a:pt x="90" y="102"/>
                </a:lnTo>
                <a:lnTo>
                  <a:pt x="92" y="108"/>
                </a:lnTo>
                <a:lnTo>
                  <a:pt x="94" y="114"/>
                </a:lnTo>
                <a:lnTo>
                  <a:pt x="94" y="116"/>
                </a:lnTo>
                <a:lnTo>
                  <a:pt x="96" y="114"/>
                </a:lnTo>
                <a:lnTo>
                  <a:pt x="96" y="116"/>
                </a:lnTo>
                <a:lnTo>
                  <a:pt x="94" y="116"/>
                </a:lnTo>
                <a:lnTo>
                  <a:pt x="96" y="118"/>
                </a:lnTo>
                <a:lnTo>
                  <a:pt x="96" y="118"/>
                </a:lnTo>
                <a:lnTo>
                  <a:pt x="100" y="118"/>
                </a:lnTo>
                <a:lnTo>
                  <a:pt x="102" y="118"/>
                </a:lnTo>
                <a:lnTo>
                  <a:pt x="106" y="118"/>
                </a:lnTo>
                <a:lnTo>
                  <a:pt x="108" y="116"/>
                </a:lnTo>
                <a:lnTo>
                  <a:pt x="106" y="112"/>
                </a:lnTo>
                <a:lnTo>
                  <a:pt x="106" y="110"/>
                </a:lnTo>
                <a:lnTo>
                  <a:pt x="108" y="110"/>
                </a:lnTo>
                <a:lnTo>
                  <a:pt x="106" y="110"/>
                </a:lnTo>
                <a:lnTo>
                  <a:pt x="106" y="108"/>
                </a:lnTo>
                <a:lnTo>
                  <a:pt x="104" y="104"/>
                </a:lnTo>
                <a:lnTo>
                  <a:pt x="104" y="100"/>
                </a:lnTo>
                <a:lnTo>
                  <a:pt x="104" y="98"/>
                </a:lnTo>
                <a:lnTo>
                  <a:pt x="108" y="96"/>
                </a:lnTo>
                <a:lnTo>
                  <a:pt x="110" y="96"/>
                </a:lnTo>
                <a:lnTo>
                  <a:pt x="112" y="94"/>
                </a:lnTo>
                <a:lnTo>
                  <a:pt x="112" y="92"/>
                </a:lnTo>
                <a:lnTo>
                  <a:pt x="112" y="90"/>
                </a:lnTo>
                <a:lnTo>
                  <a:pt x="112" y="88"/>
                </a:lnTo>
                <a:lnTo>
                  <a:pt x="114" y="86"/>
                </a:lnTo>
                <a:lnTo>
                  <a:pt x="118" y="86"/>
                </a:lnTo>
                <a:lnTo>
                  <a:pt x="120" y="84"/>
                </a:lnTo>
                <a:lnTo>
                  <a:pt x="120" y="86"/>
                </a:lnTo>
                <a:lnTo>
                  <a:pt x="122" y="88"/>
                </a:lnTo>
                <a:lnTo>
                  <a:pt x="122" y="90"/>
                </a:lnTo>
                <a:lnTo>
                  <a:pt x="126" y="94"/>
                </a:lnTo>
                <a:lnTo>
                  <a:pt x="128" y="94"/>
                </a:lnTo>
                <a:lnTo>
                  <a:pt x="130" y="94"/>
                </a:lnTo>
                <a:lnTo>
                  <a:pt x="130" y="96"/>
                </a:lnTo>
                <a:lnTo>
                  <a:pt x="132" y="96"/>
                </a:lnTo>
                <a:lnTo>
                  <a:pt x="134" y="98"/>
                </a:lnTo>
                <a:lnTo>
                  <a:pt x="136" y="98"/>
                </a:lnTo>
                <a:lnTo>
                  <a:pt x="138" y="100"/>
                </a:lnTo>
                <a:lnTo>
                  <a:pt x="140" y="100"/>
                </a:lnTo>
                <a:lnTo>
                  <a:pt x="140" y="102"/>
                </a:lnTo>
                <a:lnTo>
                  <a:pt x="142" y="102"/>
                </a:lnTo>
                <a:lnTo>
                  <a:pt x="144" y="102"/>
                </a:lnTo>
                <a:lnTo>
                  <a:pt x="144" y="104"/>
                </a:lnTo>
                <a:lnTo>
                  <a:pt x="146" y="104"/>
                </a:lnTo>
                <a:lnTo>
                  <a:pt x="148" y="104"/>
                </a:lnTo>
                <a:lnTo>
                  <a:pt x="150" y="104"/>
                </a:lnTo>
                <a:lnTo>
                  <a:pt x="150" y="102"/>
                </a:lnTo>
                <a:lnTo>
                  <a:pt x="158" y="102"/>
                </a:lnTo>
                <a:lnTo>
                  <a:pt x="158" y="100"/>
                </a:lnTo>
                <a:lnTo>
                  <a:pt x="160" y="100"/>
                </a:lnTo>
                <a:lnTo>
                  <a:pt x="160" y="104"/>
                </a:lnTo>
                <a:lnTo>
                  <a:pt x="162" y="106"/>
                </a:lnTo>
                <a:lnTo>
                  <a:pt x="162" y="108"/>
                </a:lnTo>
                <a:lnTo>
                  <a:pt x="164" y="112"/>
                </a:lnTo>
                <a:lnTo>
                  <a:pt x="166" y="114"/>
                </a:lnTo>
                <a:lnTo>
                  <a:pt x="170" y="112"/>
                </a:lnTo>
                <a:lnTo>
                  <a:pt x="170" y="114"/>
                </a:lnTo>
                <a:lnTo>
                  <a:pt x="170" y="118"/>
                </a:lnTo>
                <a:lnTo>
                  <a:pt x="172" y="118"/>
                </a:lnTo>
                <a:lnTo>
                  <a:pt x="172" y="118"/>
                </a:lnTo>
                <a:lnTo>
                  <a:pt x="174" y="120"/>
                </a:lnTo>
                <a:lnTo>
                  <a:pt x="176" y="120"/>
                </a:lnTo>
                <a:lnTo>
                  <a:pt x="176" y="122"/>
                </a:lnTo>
                <a:lnTo>
                  <a:pt x="178" y="122"/>
                </a:lnTo>
                <a:lnTo>
                  <a:pt x="180" y="122"/>
                </a:lnTo>
                <a:lnTo>
                  <a:pt x="180" y="124"/>
                </a:lnTo>
                <a:lnTo>
                  <a:pt x="184" y="124"/>
                </a:lnTo>
                <a:lnTo>
                  <a:pt x="186" y="124"/>
                </a:lnTo>
                <a:lnTo>
                  <a:pt x="186" y="126"/>
                </a:lnTo>
                <a:lnTo>
                  <a:pt x="190" y="126"/>
                </a:lnTo>
                <a:lnTo>
                  <a:pt x="194" y="128"/>
                </a:lnTo>
                <a:lnTo>
                  <a:pt x="196" y="128"/>
                </a:lnTo>
                <a:lnTo>
                  <a:pt x="198" y="130"/>
                </a:lnTo>
                <a:lnTo>
                  <a:pt x="200" y="130"/>
                </a:lnTo>
                <a:lnTo>
                  <a:pt x="202" y="130"/>
                </a:lnTo>
                <a:lnTo>
                  <a:pt x="202" y="132"/>
                </a:lnTo>
                <a:lnTo>
                  <a:pt x="202" y="134"/>
                </a:lnTo>
                <a:lnTo>
                  <a:pt x="200" y="134"/>
                </a:lnTo>
                <a:lnTo>
                  <a:pt x="198" y="134"/>
                </a:lnTo>
                <a:lnTo>
                  <a:pt x="198" y="132"/>
                </a:lnTo>
                <a:lnTo>
                  <a:pt x="196" y="132"/>
                </a:lnTo>
                <a:lnTo>
                  <a:pt x="190" y="132"/>
                </a:lnTo>
                <a:lnTo>
                  <a:pt x="188" y="132"/>
                </a:lnTo>
                <a:lnTo>
                  <a:pt x="186" y="132"/>
                </a:lnTo>
                <a:lnTo>
                  <a:pt x="188" y="134"/>
                </a:lnTo>
                <a:lnTo>
                  <a:pt x="192" y="134"/>
                </a:lnTo>
                <a:lnTo>
                  <a:pt x="192" y="136"/>
                </a:lnTo>
                <a:lnTo>
                  <a:pt x="190" y="136"/>
                </a:lnTo>
                <a:lnTo>
                  <a:pt x="190" y="138"/>
                </a:lnTo>
                <a:lnTo>
                  <a:pt x="190" y="140"/>
                </a:lnTo>
                <a:lnTo>
                  <a:pt x="186" y="140"/>
                </a:lnTo>
                <a:lnTo>
                  <a:pt x="188" y="142"/>
                </a:lnTo>
                <a:lnTo>
                  <a:pt x="188" y="144"/>
                </a:lnTo>
                <a:lnTo>
                  <a:pt x="186" y="144"/>
                </a:lnTo>
                <a:lnTo>
                  <a:pt x="186" y="146"/>
                </a:lnTo>
                <a:lnTo>
                  <a:pt x="184" y="148"/>
                </a:lnTo>
                <a:lnTo>
                  <a:pt x="184" y="150"/>
                </a:lnTo>
                <a:lnTo>
                  <a:pt x="182" y="154"/>
                </a:lnTo>
                <a:lnTo>
                  <a:pt x="184" y="154"/>
                </a:lnTo>
                <a:lnTo>
                  <a:pt x="186" y="154"/>
                </a:lnTo>
                <a:lnTo>
                  <a:pt x="186" y="156"/>
                </a:lnTo>
                <a:lnTo>
                  <a:pt x="186" y="158"/>
                </a:lnTo>
                <a:lnTo>
                  <a:pt x="186" y="160"/>
                </a:lnTo>
                <a:lnTo>
                  <a:pt x="188" y="160"/>
                </a:lnTo>
                <a:lnTo>
                  <a:pt x="186" y="160"/>
                </a:lnTo>
                <a:lnTo>
                  <a:pt x="186" y="162"/>
                </a:lnTo>
                <a:lnTo>
                  <a:pt x="184" y="162"/>
                </a:lnTo>
                <a:lnTo>
                  <a:pt x="184" y="160"/>
                </a:lnTo>
                <a:lnTo>
                  <a:pt x="182" y="160"/>
                </a:lnTo>
                <a:lnTo>
                  <a:pt x="180" y="162"/>
                </a:lnTo>
                <a:lnTo>
                  <a:pt x="180" y="160"/>
                </a:lnTo>
                <a:lnTo>
                  <a:pt x="178" y="160"/>
                </a:lnTo>
                <a:lnTo>
                  <a:pt x="180" y="162"/>
                </a:lnTo>
                <a:lnTo>
                  <a:pt x="178" y="162"/>
                </a:lnTo>
                <a:lnTo>
                  <a:pt x="178" y="164"/>
                </a:lnTo>
                <a:lnTo>
                  <a:pt x="180" y="162"/>
                </a:lnTo>
                <a:lnTo>
                  <a:pt x="180" y="164"/>
                </a:lnTo>
                <a:lnTo>
                  <a:pt x="180" y="166"/>
                </a:lnTo>
                <a:lnTo>
                  <a:pt x="178" y="166"/>
                </a:lnTo>
                <a:lnTo>
                  <a:pt x="178" y="166"/>
                </a:lnTo>
                <a:lnTo>
                  <a:pt x="180" y="166"/>
                </a:lnTo>
                <a:lnTo>
                  <a:pt x="182" y="166"/>
                </a:lnTo>
                <a:lnTo>
                  <a:pt x="184" y="166"/>
                </a:lnTo>
                <a:lnTo>
                  <a:pt x="184" y="166"/>
                </a:lnTo>
                <a:lnTo>
                  <a:pt x="184" y="164"/>
                </a:lnTo>
                <a:lnTo>
                  <a:pt x="186" y="164"/>
                </a:lnTo>
                <a:lnTo>
                  <a:pt x="188" y="164"/>
                </a:lnTo>
                <a:lnTo>
                  <a:pt x="190" y="162"/>
                </a:lnTo>
                <a:lnTo>
                  <a:pt x="192" y="162"/>
                </a:lnTo>
                <a:lnTo>
                  <a:pt x="192" y="164"/>
                </a:lnTo>
                <a:lnTo>
                  <a:pt x="192" y="166"/>
                </a:lnTo>
                <a:lnTo>
                  <a:pt x="194" y="166"/>
                </a:lnTo>
                <a:lnTo>
                  <a:pt x="194" y="164"/>
                </a:lnTo>
                <a:lnTo>
                  <a:pt x="196" y="164"/>
                </a:lnTo>
                <a:lnTo>
                  <a:pt x="198" y="164"/>
                </a:lnTo>
                <a:lnTo>
                  <a:pt x="200" y="164"/>
                </a:lnTo>
                <a:lnTo>
                  <a:pt x="200" y="162"/>
                </a:lnTo>
                <a:lnTo>
                  <a:pt x="202" y="162"/>
                </a:lnTo>
                <a:lnTo>
                  <a:pt x="202" y="160"/>
                </a:lnTo>
                <a:lnTo>
                  <a:pt x="202" y="158"/>
                </a:lnTo>
                <a:lnTo>
                  <a:pt x="200" y="156"/>
                </a:lnTo>
                <a:lnTo>
                  <a:pt x="200" y="154"/>
                </a:lnTo>
                <a:lnTo>
                  <a:pt x="200" y="156"/>
                </a:lnTo>
                <a:lnTo>
                  <a:pt x="200" y="154"/>
                </a:lnTo>
                <a:lnTo>
                  <a:pt x="200" y="152"/>
                </a:lnTo>
                <a:lnTo>
                  <a:pt x="200" y="150"/>
                </a:lnTo>
                <a:lnTo>
                  <a:pt x="200" y="148"/>
                </a:lnTo>
                <a:lnTo>
                  <a:pt x="202" y="150"/>
                </a:lnTo>
                <a:lnTo>
                  <a:pt x="202" y="152"/>
                </a:lnTo>
                <a:lnTo>
                  <a:pt x="202" y="154"/>
                </a:lnTo>
                <a:lnTo>
                  <a:pt x="204" y="158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10" y="160"/>
                </a:lnTo>
                <a:lnTo>
                  <a:pt x="214" y="158"/>
                </a:lnTo>
                <a:lnTo>
                  <a:pt x="216" y="158"/>
                </a:lnTo>
                <a:lnTo>
                  <a:pt x="216" y="156"/>
                </a:lnTo>
                <a:lnTo>
                  <a:pt x="212" y="156"/>
                </a:lnTo>
                <a:lnTo>
                  <a:pt x="210" y="156"/>
                </a:lnTo>
                <a:lnTo>
                  <a:pt x="212" y="156"/>
                </a:lnTo>
                <a:lnTo>
                  <a:pt x="212" y="154"/>
                </a:lnTo>
                <a:lnTo>
                  <a:pt x="210" y="154"/>
                </a:lnTo>
                <a:lnTo>
                  <a:pt x="210" y="152"/>
                </a:lnTo>
                <a:lnTo>
                  <a:pt x="208" y="152"/>
                </a:lnTo>
                <a:lnTo>
                  <a:pt x="208" y="150"/>
                </a:lnTo>
                <a:lnTo>
                  <a:pt x="208" y="148"/>
                </a:lnTo>
                <a:lnTo>
                  <a:pt x="206" y="146"/>
                </a:lnTo>
                <a:lnTo>
                  <a:pt x="208" y="146"/>
                </a:lnTo>
                <a:lnTo>
                  <a:pt x="210" y="146"/>
                </a:lnTo>
                <a:lnTo>
                  <a:pt x="212" y="146"/>
                </a:lnTo>
                <a:lnTo>
                  <a:pt x="212" y="144"/>
                </a:lnTo>
                <a:lnTo>
                  <a:pt x="216" y="144"/>
                </a:lnTo>
                <a:lnTo>
                  <a:pt x="216" y="142"/>
                </a:lnTo>
                <a:lnTo>
                  <a:pt x="218" y="142"/>
                </a:lnTo>
                <a:lnTo>
                  <a:pt x="218" y="144"/>
                </a:lnTo>
                <a:lnTo>
                  <a:pt x="220" y="144"/>
                </a:lnTo>
                <a:lnTo>
                  <a:pt x="220" y="146"/>
                </a:lnTo>
                <a:lnTo>
                  <a:pt x="220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28" y="146"/>
                </a:lnTo>
                <a:lnTo>
                  <a:pt x="226" y="146"/>
                </a:lnTo>
                <a:lnTo>
                  <a:pt x="226" y="144"/>
                </a:lnTo>
                <a:lnTo>
                  <a:pt x="226" y="142"/>
                </a:lnTo>
                <a:lnTo>
                  <a:pt x="226" y="140"/>
                </a:lnTo>
                <a:lnTo>
                  <a:pt x="224" y="140"/>
                </a:lnTo>
                <a:lnTo>
                  <a:pt x="226" y="140"/>
                </a:lnTo>
                <a:lnTo>
                  <a:pt x="228" y="140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8" y="136"/>
                </a:lnTo>
                <a:lnTo>
                  <a:pt x="242" y="134"/>
                </a:lnTo>
                <a:lnTo>
                  <a:pt x="244" y="134"/>
                </a:lnTo>
                <a:lnTo>
                  <a:pt x="248" y="132"/>
                </a:lnTo>
                <a:lnTo>
                  <a:pt x="252" y="132"/>
                </a:lnTo>
                <a:lnTo>
                  <a:pt x="254" y="130"/>
                </a:lnTo>
                <a:lnTo>
                  <a:pt x="256" y="130"/>
                </a:lnTo>
                <a:lnTo>
                  <a:pt x="258" y="130"/>
                </a:lnTo>
                <a:lnTo>
                  <a:pt x="260" y="128"/>
                </a:lnTo>
                <a:lnTo>
                  <a:pt x="262" y="128"/>
                </a:lnTo>
                <a:lnTo>
                  <a:pt x="262" y="126"/>
                </a:lnTo>
                <a:lnTo>
                  <a:pt x="262" y="124"/>
                </a:lnTo>
                <a:lnTo>
                  <a:pt x="262" y="122"/>
                </a:lnTo>
                <a:lnTo>
                  <a:pt x="260" y="120"/>
                </a:lnTo>
                <a:lnTo>
                  <a:pt x="260" y="118"/>
                </a:lnTo>
                <a:lnTo>
                  <a:pt x="258" y="118"/>
                </a:lnTo>
                <a:lnTo>
                  <a:pt x="258" y="116"/>
                </a:lnTo>
                <a:lnTo>
                  <a:pt x="256" y="114"/>
                </a:lnTo>
                <a:lnTo>
                  <a:pt x="258" y="114"/>
                </a:lnTo>
                <a:lnTo>
                  <a:pt x="260" y="114"/>
                </a:lnTo>
                <a:lnTo>
                  <a:pt x="262" y="114"/>
                </a:lnTo>
                <a:lnTo>
                  <a:pt x="264" y="114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8" y="108"/>
                </a:lnTo>
                <a:lnTo>
                  <a:pt x="268" y="106"/>
                </a:lnTo>
                <a:lnTo>
                  <a:pt x="270" y="106"/>
                </a:lnTo>
                <a:lnTo>
                  <a:pt x="268" y="106"/>
                </a:lnTo>
                <a:lnTo>
                  <a:pt x="270" y="104"/>
                </a:lnTo>
                <a:lnTo>
                  <a:pt x="270" y="102"/>
                </a:lnTo>
                <a:lnTo>
                  <a:pt x="272" y="102"/>
                </a:lnTo>
                <a:lnTo>
                  <a:pt x="276" y="102"/>
                </a:lnTo>
                <a:lnTo>
                  <a:pt x="278" y="100"/>
                </a:lnTo>
                <a:lnTo>
                  <a:pt x="280" y="100"/>
                </a:lnTo>
                <a:lnTo>
                  <a:pt x="282" y="100"/>
                </a:lnTo>
                <a:lnTo>
                  <a:pt x="286" y="98"/>
                </a:lnTo>
                <a:lnTo>
                  <a:pt x="286" y="96"/>
                </a:lnTo>
                <a:lnTo>
                  <a:pt x="284" y="96"/>
                </a:lnTo>
                <a:lnTo>
                  <a:pt x="284" y="94"/>
                </a:lnTo>
                <a:lnTo>
                  <a:pt x="282" y="92"/>
                </a:lnTo>
                <a:lnTo>
                  <a:pt x="282" y="90"/>
                </a:lnTo>
                <a:lnTo>
                  <a:pt x="280" y="92"/>
                </a:lnTo>
                <a:lnTo>
                  <a:pt x="278" y="92"/>
                </a:lnTo>
                <a:lnTo>
                  <a:pt x="276" y="92"/>
                </a:lnTo>
                <a:lnTo>
                  <a:pt x="274" y="92"/>
                </a:lnTo>
                <a:lnTo>
                  <a:pt x="274" y="90"/>
                </a:lnTo>
                <a:lnTo>
                  <a:pt x="270" y="88"/>
                </a:lnTo>
                <a:lnTo>
                  <a:pt x="270" y="90"/>
                </a:lnTo>
                <a:lnTo>
                  <a:pt x="268" y="90"/>
                </a:lnTo>
                <a:lnTo>
                  <a:pt x="266" y="90"/>
                </a:lnTo>
                <a:lnTo>
                  <a:pt x="266" y="92"/>
                </a:lnTo>
                <a:lnTo>
                  <a:pt x="268" y="92"/>
                </a:lnTo>
                <a:lnTo>
                  <a:pt x="266" y="92"/>
                </a:lnTo>
                <a:lnTo>
                  <a:pt x="264" y="94"/>
                </a:lnTo>
                <a:lnTo>
                  <a:pt x="264" y="96"/>
                </a:lnTo>
                <a:lnTo>
                  <a:pt x="262" y="96"/>
                </a:lnTo>
                <a:lnTo>
                  <a:pt x="260" y="96"/>
                </a:lnTo>
                <a:lnTo>
                  <a:pt x="258" y="98"/>
                </a:lnTo>
                <a:lnTo>
                  <a:pt x="256" y="98"/>
                </a:lnTo>
                <a:lnTo>
                  <a:pt x="254" y="98"/>
                </a:lnTo>
                <a:lnTo>
                  <a:pt x="254" y="98"/>
                </a:lnTo>
                <a:lnTo>
                  <a:pt x="252" y="98"/>
                </a:lnTo>
                <a:lnTo>
                  <a:pt x="250" y="98"/>
                </a:lnTo>
                <a:lnTo>
                  <a:pt x="250" y="100"/>
                </a:lnTo>
                <a:lnTo>
                  <a:pt x="248" y="102"/>
                </a:lnTo>
                <a:lnTo>
                  <a:pt x="246" y="102"/>
                </a:lnTo>
                <a:lnTo>
                  <a:pt x="246" y="100"/>
                </a:lnTo>
                <a:lnTo>
                  <a:pt x="244" y="96"/>
                </a:lnTo>
                <a:lnTo>
                  <a:pt x="246" y="94"/>
                </a:lnTo>
                <a:lnTo>
                  <a:pt x="248" y="94"/>
                </a:lnTo>
                <a:lnTo>
                  <a:pt x="250" y="94"/>
                </a:lnTo>
                <a:lnTo>
                  <a:pt x="248" y="94"/>
                </a:lnTo>
                <a:lnTo>
                  <a:pt x="248" y="92"/>
                </a:lnTo>
                <a:lnTo>
                  <a:pt x="246" y="92"/>
                </a:lnTo>
                <a:lnTo>
                  <a:pt x="246" y="90"/>
                </a:lnTo>
                <a:lnTo>
                  <a:pt x="246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8" y="82"/>
                </a:lnTo>
                <a:lnTo>
                  <a:pt x="250" y="82"/>
                </a:lnTo>
                <a:lnTo>
                  <a:pt x="250" y="80"/>
                </a:lnTo>
                <a:lnTo>
                  <a:pt x="250" y="78"/>
                </a:lnTo>
                <a:lnTo>
                  <a:pt x="252" y="78"/>
                </a:lnTo>
                <a:lnTo>
                  <a:pt x="252" y="76"/>
                </a:lnTo>
                <a:lnTo>
                  <a:pt x="254" y="74"/>
                </a:lnTo>
                <a:lnTo>
                  <a:pt x="254" y="72"/>
                </a:lnTo>
                <a:lnTo>
                  <a:pt x="254" y="72"/>
                </a:lnTo>
                <a:lnTo>
                  <a:pt x="256" y="72"/>
                </a:lnTo>
                <a:lnTo>
                  <a:pt x="256" y="70"/>
                </a:lnTo>
                <a:lnTo>
                  <a:pt x="258" y="70"/>
                </a:lnTo>
                <a:lnTo>
                  <a:pt x="262" y="70"/>
                </a:lnTo>
                <a:lnTo>
                  <a:pt x="264" y="70"/>
                </a:lnTo>
                <a:lnTo>
                  <a:pt x="266" y="70"/>
                </a:lnTo>
                <a:lnTo>
                  <a:pt x="268" y="70"/>
                </a:lnTo>
                <a:lnTo>
                  <a:pt x="272" y="70"/>
                </a:lnTo>
                <a:lnTo>
                  <a:pt x="274" y="70"/>
                </a:lnTo>
                <a:lnTo>
                  <a:pt x="274" y="70"/>
                </a:lnTo>
                <a:lnTo>
                  <a:pt x="276" y="70"/>
                </a:lnTo>
                <a:lnTo>
                  <a:pt x="278" y="70"/>
                </a:lnTo>
                <a:lnTo>
                  <a:pt x="280" y="68"/>
                </a:lnTo>
                <a:lnTo>
                  <a:pt x="282" y="68"/>
                </a:lnTo>
                <a:lnTo>
                  <a:pt x="284" y="68"/>
                </a:lnTo>
                <a:lnTo>
                  <a:pt x="286" y="68"/>
                </a:lnTo>
                <a:lnTo>
                  <a:pt x="286" y="66"/>
                </a:lnTo>
                <a:lnTo>
                  <a:pt x="288" y="66"/>
                </a:lnTo>
                <a:lnTo>
                  <a:pt x="290" y="64"/>
                </a:lnTo>
                <a:lnTo>
                  <a:pt x="292" y="64"/>
                </a:lnTo>
                <a:lnTo>
                  <a:pt x="294" y="64"/>
                </a:lnTo>
                <a:lnTo>
                  <a:pt x="296" y="64"/>
                </a:lnTo>
                <a:lnTo>
                  <a:pt x="300" y="62"/>
                </a:lnTo>
                <a:lnTo>
                  <a:pt x="302" y="62"/>
                </a:lnTo>
                <a:lnTo>
                  <a:pt x="302" y="62"/>
                </a:lnTo>
                <a:lnTo>
                  <a:pt x="304" y="62"/>
                </a:lnTo>
                <a:lnTo>
                  <a:pt x="304" y="60"/>
                </a:lnTo>
                <a:lnTo>
                  <a:pt x="306" y="60"/>
                </a:lnTo>
                <a:lnTo>
                  <a:pt x="306" y="64"/>
                </a:lnTo>
                <a:lnTo>
                  <a:pt x="306" y="66"/>
                </a:lnTo>
                <a:lnTo>
                  <a:pt x="306" y="68"/>
                </a:lnTo>
                <a:lnTo>
                  <a:pt x="306" y="70"/>
                </a:lnTo>
                <a:lnTo>
                  <a:pt x="304" y="70"/>
                </a:lnTo>
                <a:lnTo>
                  <a:pt x="304" y="70"/>
                </a:lnTo>
                <a:lnTo>
                  <a:pt x="302" y="70"/>
                </a:lnTo>
                <a:lnTo>
                  <a:pt x="300" y="74"/>
                </a:lnTo>
                <a:lnTo>
                  <a:pt x="296" y="78"/>
                </a:lnTo>
                <a:lnTo>
                  <a:pt x="294" y="78"/>
                </a:lnTo>
                <a:lnTo>
                  <a:pt x="292" y="80"/>
                </a:lnTo>
                <a:lnTo>
                  <a:pt x="294" y="84"/>
                </a:lnTo>
                <a:lnTo>
                  <a:pt x="294" y="86"/>
                </a:lnTo>
                <a:lnTo>
                  <a:pt x="296" y="88"/>
                </a:lnTo>
                <a:lnTo>
                  <a:pt x="298" y="90"/>
                </a:lnTo>
                <a:lnTo>
                  <a:pt x="298" y="86"/>
                </a:lnTo>
                <a:lnTo>
                  <a:pt x="300" y="86"/>
                </a:lnTo>
                <a:lnTo>
                  <a:pt x="300" y="88"/>
                </a:lnTo>
                <a:lnTo>
                  <a:pt x="302" y="88"/>
                </a:lnTo>
                <a:lnTo>
                  <a:pt x="302" y="86"/>
                </a:lnTo>
                <a:lnTo>
                  <a:pt x="302" y="84"/>
                </a:lnTo>
                <a:lnTo>
                  <a:pt x="302" y="84"/>
                </a:lnTo>
                <a:lnTo>
                  <a:pt x="304" y="84"/>
                </a:lnTo>
                <a:lnTo>
                  <a:pt x="306" y="84"/>
                </a:lnTo>
                <a:lnTo>
                  <a:pt x="306" y="82"/>
                </a:lnTo>
                <a:lnTo>
                  <a:pt x="308" y="82"/>
                </a:lnTo>
                <a:lnTo>
                  <a:pt x="308" y="84"/>
                </a:lnTo>
                <a:lnTo>
                  <a:pt x="308" y="82"/>
                </a:lnTo>
                <a:lnTo>
                  <a:pt x="310" y="84"/>
                </a:lnTo>
                <a:lnTo>
                  <a:pt x="310" y="86"/>
                </a:lnTo>
                <a:lnTo>
                  <a:pt x="310" y="88"/>
                </a:lnTo>
                <a:lnTo>
                  <a:pt x="312" y="88"/>
                </a:lnTo>
                <a:lnTo>
                  <a:pt x="312" y="90"/>
                </a:lnTo>
                <a:lnTo>
                  <a:pt x="312" y="92"/>
                </a:lnTo>
                <a:lnTo>
                  <a:pt x="312" y="94"/>
                </a:lnTo>
                <a:lnTo>
                  <a:pt x="310" y="94"/>
                </a:lnTo>
                <a:lnTo>
                  <a:pt x="312" y="96"/>
                </a:lnTo>
                <a:lnTo>
                  <a:pt x="312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18" y="96"/>
                </a:lnTo>
                <a:lnTo>
                  <a:pt x="320" y="96"/>
                </a:lnTo>
                <a:lnTo>
                  <a:pt x="320" y="98"/>
                </a:lnTo>
                <a:lnTo>
                  <a:pt x="322" y="98"/>
                </a:lnTo>
                <a:lnTo>
                  <a:pt x="324" y="96"/>
                </a:lnTo>
                <a:lnTo>
                  <a:pt x="322" y="100"/>
                </a:lnTo>
                <a:lnTo>
                  <a:pt x="324" y="100"/>
                </a:lnTo>
                <a:lnTo>
                  <a:pt x="326" y="100"/>
                </a:lnTo>
                <a:lnTo>
                  <a:pt x="328" y="100"/>
                </a:lnTo>
                <a:lnTo>
                  <a:pt x="330" y="102"/>
                </a:lnTo>
                <a:lnTo>
                  <a:pt x="330" y="100"/>
                </a:lnTo>
                <a:lnTo>
                  <a:pt x="332" y="100"/>
                </a:lnTo>
                <a:lnTo>
                  <a:pt x="332" y="102"/>
                </a:lnTo>
                <a:lnTo>
                  <a:pt x="332" y="100"/>
                </a:lnTo>
                <a:lnTo>
                  <a:pt x="334" y="100"/>
                </a:lnTo>
                <a:lnTo>
                  <a:pt x="332" y="102"/>
                </a:lnTo>
                <a:lnTo>
                  <a:pt x="334" y="102"/>
                </a:lnTo>
                <a:lnTo>
                  <a:pt x="336" y="102"/>
                </a:lnTo>
                <a:lnTo>
                  <a:pt x="338" y="102"/>
                </a:lnTo>
                <a:lnTo>
                  <a:pt x="338" y="104"/>
                </a:lnTo>
                <a:lnTo>
                  <a:pt x="340" y="102"/>
                </a:lnTo>
                <a:lnTo>
                  <a:pt x="340" y="104"/>
                </a:lnTo>
                <a:lnTo>
                  <a:pt x="342" y="104"/>
                </a:lnTo>
                <a:lnTo>
                  <a:pt x="344" y="106"/>
                </a:lnTo>
                <a:lnTo>
                  <a:pt x="346" y="106"/>
                </a:lnTo>
                <a:lnTo>
                  <a:pt x="348" y="106"/>
                </a:lnTo>
                <a:lnTo>
                  <a:pt x="350" y="106"/>
                </a:lnTo>
                <a:lnTo>
                  <a:pt x="350" y="108"/>
                </a:lnTo>
                <a:lnTo>
                  <a:pt x="350" y="106"/>
                </a:lnTo>
                <a:lnTo>
                  <a:pt x="350" y="104"/>
                </a:lnTo>
                <a:lnTo>
                  <a:pt x="350" y="102"/>
                </a:lnTo>
                <a:lnTo>
                  <a:pt x="350" y="100"/>
                </a:lnTo>
                <a:lnTo>
                  <a:pt x="350" y="98"/>
                </a:lnTo>
                <a:lnTo>
                  <a:pt x="348" y="96"/>
                </a:lnTo>
                <a:lnTo>
                  <a:pt x="348" y="92"/>
                </a:lnTo>
                <a:lnTo>
                  <a:pt x="346" y="90"/>
                </a:lnTo>
                <a:lnTo>
                  <a:pt x="346" y="88"/>
                </a:lnTo>
                <a:lnTo>
                  <a:pt x="346" y="86"/>
                </a:lnTo>
                <a:lnTo>
                  <a:pt x="344" y="84"/>
                </a:lnTo>
                <a:lnTo>
                  <a:pt x="344" y="82"/>
                </a:lnTo>
                <a:lnTo>
                  <a:pt x="344" y="80"/>
                </a:lnTo>
                <a:lnTo>
                  <a:pt x="342" y="78"/>
                </a:lnTo>
                <a:lnTo>
                  <a:pt x="342" y="76"/>
                </a:lnTo>
                <a:lnTo>
                  <a:pt x="344" y="74"/>
                </a:lnTo>
                <a:lnTo>
                  <a:pt x="348" y="74"/>
                </a:lnTo>
                <a:lnTo>
                  <a:pt x="350" y="72"/>
                </a:lnTo>
                <a:lnTo>
                  <a:pt x="352" y="72"/>
                </a:lnTo>
                <a:lnTo>
                  <a:pt x="352" y="70"/>
                </a:lnTo>
                <a:lnTo>
                  <a:pt x="354" y="70"/>
                </a:lnTo>
                <a:lnTo>
                  <a:pt x="360" y="70"/>
                </a:lnTo>
                <a:lnTo>
                  <a:pt x="366" y="68"/>
                </a:lnTo>
                <a:lnTo>
                  <a:pt x="368" y="72"/>
                </a:lnTo>
                <a:lnTo>
                  <a:pt x="368" y="76"/>
                </a:lnTo>
                <a:lnTo>
                  <a:pt x="370" y="78"/>
                </a:lnTo>
                <a:lnTo>
                  <a:pt x="370" y="80"/>
                </a:lnTo>
                <a:lnTo>
                  <a:pt x="372" y="86"/>
                </a:lnTo>
                <a:lnTo>
                  <a:pt x="372" y="90"/>
                </a:lnTo>
                <a:lnTo>
                  <a:pt x="374" y="92"/>
                </a:lnTo>
                <a:lnTo>
                  <a:pt x="380" y="90"/>
                </a:lnTo>
                <a:lnTo>
                  <a:pt x="382" y="90"/>
                </a:lnTo>
                <a:lnTo>
                  <a:pt x="384" y="90"/>
                </a:lnTo>
                <a:lnTo>
                  <a:pt x="386" y="88"/>
                </a:lnTo>
                <a:lnTo>
                  <a:pt x="388" y="88"/>
                </a:lnTo>
                <a:lnTo>
                  <a:pt x="390" y="88"/>
                </a:lnTo>
                <a:lnTo>
                  <a:pt x="398" y="84"/>
                </a:lnTo>
                <a:lnTo>
                  <a:pt x="398" y="86"/>
                </a:lnTo>
                <a:lnTo>
                  <a:pt x="398" y="90"/>
                </a:lnTo>
                <a:lnTo>
                  <a:pt x="400" y="90"/>
                </a:lnTo>
                <a:lnTo>
                  <a:pt x="404" y="90"/>
                </a:lnTo>
                <a:lnTo>
                  <a:pt x="412" y="90"/>
                </a:lnTo>
                <a:lnTo>
                  <a:pt x="414" y="90"/>
                </a:lnTo>
                <a:lnTo>
                  <a:pt x="418" y="90"/>
                </a:lnTo>
                <a:lnTo>
                  <a:pt x="422" y="90"/>
                </a:lnTo>
                <a:lnTo>
                  <a:pt x="428" y="90"/>
                </a:lnTo>
                <a:lnTo>
                  <a:pt x="430" y="90"/>
                </a:lnTo>
                <a:lnTo>
                  <a:pt x="434" y="90"/>
                </a:lnTo>
                <a:lnTo>
                  <a:pt x="436" y="88"/>
                </a:lnTo>
                <a:lnTo>
                  <a:pt x="438" y="86"/>
                </a:lnTo>
                <a:lnTo>
                  <a:pt x="438" y="84"/>
                </a:lnTo>
                <a:lnTo>
                  <a:pt x="438" y="82"/>
                </a:lnTo>
                <a:lnTo>
                  <a:pt x="438" y="76"/>
                </a:lnTo>
                <a:lnTo>
                  <a:pt x="438" y="74"/>
                </a:lnTo>
                <a:lnTo>
                  <a:pt x="438" y="72"/>
                </a:lnTo>
                <a:lnTo>
                  <a:pt x="438" y="70"/>
                </a:lnTo>
                <a:lnTo>
                  <a:pt x="438" y="70"/>
                </a:lnTo>
                <a:lnTo>
                  <a:pt x="438" y="68"/>
                </a:lnTo>
                <a:lnTo>
                  <a:pt x="438" y="66"/>
                </a:lnTo>
                <a:lnTo>
                  <a:pt x="436" y="66"/>
                </a:lnTo>
                <a:lnTo>
                  <a:pt x="434" y="66"/>
                </a:lnTo>
                <a:lnTo>
                  <a:pt x="432" y="66"/>
                </a:lnTo>
                <a:lnTo>
                  <a:pt x="430" y="66"/>
                </a:lnTo>
                <a:lnTo>
                  <a:pt x="428" y="66"/>
                </a:lnTo>
                <a:lnTo>
                  <a:pt x="424" y="66"/>
                </a:lnTo>
                <a:lnTo>
                  <a:pt x="424" y="68"/>
                </a:lnTo>
                <a:lnTo>
                  <a:pt x="424" y="70"/>
                </a:lnTo>
                <a:lnTo>
                  <a:pt x="424" y="70"/>
                </a:lnTo>
                <a:lnTo>
                  <a:pt x="424" y="72"/>
                </a:lnTo>
                <a:lnTo>
                  <a:pt x="422" y="72"/>
                </a:lnTo>
                <a:lnTo>
                  <a:pt x="422" y="70"/>
                </a:lnTo>
                <a:lnTo>
                  <a:pt x="420" y="70"/>
                </a:lnTo>
                <a:lnTo>
                  <a:pt x="418" y="70"/>
                </a:lnTo>
                <a:lnTo>
                  <a:pt x="414" y="76"/>
                </a:lnTo>
                <a:lnTo>
                  <a:pt x="412" y="76"/>
                </a:lnTo>
                <a:lnTo>
                  <a:pt x="410" y="76"/>
                </a:lnTo>
                <a:lnTo>
                  <a:pt x="408" y="76"/>
                </a:lnTo>
                <a:lnTo>
                  <a:pt x="402" y="74"/>
                </a:lnTo>
                <a:lnTo>
                  <a:pt x="400" y="74"/>
                </a:lnTo>
                <a:lnTo>
                  <a:pt x="400" y="72"/>
                </a:lnTo>
                <a:lnTo>
                  <a:pt x="398" y="72"/>
                </a:lnTo>
                <a:lnTo>
                  <a:pt x="398" y="72"/>
                </a:lnTo>
                <a:lnTo>
                  <a:pt x="398" y="70"/>
                </a:lnTo>
                <a:lnTo>
                  <a:pt x="396" y="70"/>
                </a:lnTo>
                <a:lnTo>
                  <a:pt x="396" y="70"/>
                </a:lnTo>
                <a:lnTo>
                  <a:pt x="394" y="70"/>
                </a:lnTo>
                <a:lnTo>
                  <a:pt x="394" y="68"/>
                </a:lnTo>
                <a:lnTo>
                  <a:pt x="394" y="66"/>
                </a:lnTo>
                <a:lnTo>
                  <a:pt x="392" y="66"/>
                </a:lnTo>
                <a:lnTo>
                  <a:pt x="392" y="64"/>
                </a:lnTo>
                <a:lnTo>
                  <a:pt x="392" y="62"/>
                </a:lnTo>
                <a:lnTo>
                  <a:pt x="390" y="60"/>
                </a:lnTo>
                <a:lnTo>
                  <a:pt x="390" y="58"/>
                </a:lnTo>
                <a:lnTo>
                  <a:pt x="388" y="54"/>
                </a:lnTo>
                <a:lnTo>
                  <a:pt x="386" y="48"/>
                </a:lnTo>
                <a:lnTo>
                  <a:pt x="386" y="46"/>
                </a:lnTo>
                <a:lnTo>
                  <a:pt x="386" y="44"/>
                </a:lnTo>
                <a:lnTo>
                  <a:pt x="386" y="42"/>
                </a:lnTo>
                <a:lnTo>
                  <a:pt x="386" y="40"/>
                </a:lnTo>
                <a:lnTo>
                  <a:pt x="388" y="40"/>
                </a:lnTo>
                <a:lnTo>
                  <a:pt x="390" y="40"/>
                </a:lnTo>
                <a:lnTo>
                  <a:pt x="392" y="40"/>
                </a:lnTo>
                <a:lnTo>
                  <a:pt x="394" y="40"/>
                </a:lnTo>
                <a:lnTo>
                  <a:pt x="396" y="40"/>
                </a:lnTo>
                <a:lnTo>
                  <a:pt x="398" y="40"/>
                </a:lnTo>
                <a:lnTo>
                  <a:pt x="398" y="40"/>
                </a:lnTo>
                <a:lnTo>
                  <a:pt x="400" y="40"/>
                </a:lnTo>
                <a:lnTo>
                  <a:pt x="402" y="40"/>
                </a:lnTo>
                <a:lnTo>
                  <a:pt x="404" y="40"/>
                </a:lnTo>
                <a:lnTo>
                  <a:pt x="406" y="40"/>
                </a:lnTo>
                <a:lnTo>
                  <a:pt x="408" y="40"/>
                </a:lnTo>
                <a:lnTo>
                  <a:pt x="410" y="40"/>
                </a:lnTo>
                <a:lnTo>
                  <a:pt x="412" y="40"/>
                </a:lnTo>
                <a:lnTo>
                  <a:pt x="412" y="38"/>
                </a:lnTo>
                <a:lnTo>
                  <a:pt x="412" y="36"/>
                </a:lnTo>
                <a:lnTo>
                  <a:pt x="412" y="34"/>
                </a:lnTo>
                <a:lnTo>
                  <a:pt x="412" y="30"/>
                </a:lnTo>
                <a:lnTo>
                  <a:pt x="412" y="26"/>
                </a:lnTo>
                <a:lnTo>
                  <a:pt x="418" y="30"/>
                </a:lnTo>
                <a:lnTo>
                  <a:pt x="418" y="32"/>
                </a:lnTo>
                <a:lnTo>
                  <a:pt x="420" y="32"/>
                </a:lnTo>
                <a:lnTo>
                  <a:pt x="422" y="34"/>
                </a:lnTo>
                <a:lnTo>
                  <a:pt x="422" y="36"/>
                </a:lnTo>
                <a:lnTo>
                  <a:pt x="428" y="40"/>
                </a:lnTo>
                <a:lnTo>
                  <a:pt x="430" y="40"/>
                </a:lnTo>
                <a:lnTo>
                  <a:pt x="434" y="42"/>
                </a:lnTo>
                <a:lnTo>
                  <a:pt x="436" y="44"/>
                </a:lnTo>
                <a:lnTo>
                  <a:pt x="438" y="46"/>
                </a:lnTo>
                <a:lnTo>
                  <a:pt x="438" y="48"/>
                </a:lnTo>
                <a:lnTo>
                  <a:pt x="438" y="50"/>
                </a:lnTo>
                <a:lnTo>
                  <a:pt x="442" y="50"/>
                </a:lnTo>
                <a:lnTo>
                  <a:pt x="446" y="50"/>
                </a:lnTo>
                <a:lnTo>
                  <a:pt x="446" y="52"/>
                </a:lnTo>
                <a:lnTo>
                  <a:pt x="446" y="54"/>
                </a:lnTo>
                <a:lnTo>
                  <a:pt x="446" y="54"/>
                </a:lnTo>
                <a:lnTo>
                  <a:pt x="446" y="52"/>
                </a:lnTo>
                <a:lnTo>
                  <a:pt x="448" y="54"/>
                </a:lnTo>
                <a:lnTo>
                  <a:pt x="450" y="54"/>
                </a:lnTo>
                <a:lnTo>
                  <a:pt x="450" y="46"/>
                </a:lnTo>
                <a:lnTo>
                  <a:pt x="452" y="46"/>
                </a:lnTo>
                <a:lnTo>
                  <a:pt x="456" y="46"/>
                </a:lnTo>
                <a:lnTo>
                  <a:pt x="458" y="46"/>
                </a:lnTo>
                <a:lnTo>
                  <a:pt x="460" y="46"/>
                </a:lnTo>
                <a:lnTo>
                  <a:pt x="462" y="46"/>
                </a:lnTo>
                <a:lnTo>
                  <a:pt x="470" y="48"/>
                </a:lnTo>
                <a:lnTo>
                  <a:pt x="472" y="48"/>
                </a:lnTo>
                <a:lnTo>
                  <a:pt x="474" y="48"/>
                </a:lnTo>
                <a:lnTo>
                  <a:pt x="492" y="48"/>
                </a:lnTo>
                <a:lnTo>
                  <a:pt x="492" y="42"/>
                </a:lnTo>
                <a:lnTo>
                  <a:pt x="492" y="40"/>
                </a:lnTo>
                <a:lnTo>
                  <a:pt x="492" y="34"/>
                </a:lnTo>
                <a:lnTo>
                  <a:pt x="492" y="32"/>
                </a:lnTo>
                <a:lnTo>
                  <a:pt x="496" y="32"/>
                </a:lnTo>
                <a:lnTo>
                  <a:pt x="496" y="26"/>
                </a:lnTo>
                <a:lnTo>
                  <a:pt x="498" y="26"/>
                </a:lnTo>
                <a:lnTo>
                  <a:pt x="504" y="26"/>
                </a:lnTo>
                <a:lnTo>
                  <a:pt x="504" y="0"/>
                </a:lnTo>
                <a:lnTo>
                  <a:pt x="518" y="0"/>
                </a:lnTo>
                <a:lnTo>
                  <a:pt x="532" y="2"/>
                </a:lnTo>
                <a:lnTo>
                  <a:pt x="532" y="6"/>
                </a:lnTo>
                <a:lnTo>
                  <a:pt x="532" y="16"/>
                </a:lnTo>
                <a:lnTo>
                  <a:pt x="532" y="20"/>
                </a:lnTo>
                <a:lnTo>
                  <a:pt x="532" y="22"/>
                </a:lnTo>
                <a:lnTo>
                  <a:pt x="532" y="22"/>
                </a:lnTo>
                <a:lnTo>
                  <a:pt x="532" y="2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652838" y="5773738"/>
            <a:ext cx="117475" cy="69850"/>
          </a:xfrm>
          <a:custGeom>
            <a:avLst/>
            <a:gdLst>
              <a:gd name="T0" fmla="*/ 38 w 74"/>
              <a:gd name="T1" fmla="*/ 10 h 44"/>
              <a:gd name="T2" fmla="*/ 40 w 74"/>
              <a:gd name="T3" fmla="*/ 16 h 44"/>
              <a:gd name="T4" fmla="*/ 38 w 74"/>
              <a:gd name="T5" fmla="*/ 16 h 44"/>
              <a:gd name="T6" fmla="*/ 36 w 74"/>
              <a:gd name="T7" fmla="*/ 16 h 44"/>
              <a:gd name="T8" fmla="*/ 32 w 74"/>
              <a:gd name="T9" fmla="*/ 16 h 44"/>
              <a:gd name="T10" fmla="*/ 30 w 74"/>
              <a:gd name="T11" fmla="*/ 16 h 44"/>
              <a:gd name="T12" fmla="*/ 28 w 74"/>
              <a:gd name="T13" fmla="*/ 16 h 44"/>
              <a:gd name="T14" fmla="*/ 14 w 74"/>
              <a:gd name="T15" fmla="*/ 16 h 44"/>
              <a:gd name="T16" fmla="*/ 12 w 74"/>
              <a:gd name="T17" fmla="*/ 16 h 44"/>
              <a:gd name="T18" fmla="*/ 6 w 74"/>
              <a:gd name="T19" fmla="*/ 16 h 44"/>
              <a:gd name="T20" fmla="*/ 2 w 74"/>
              <a:gd name="T21" fmla="*/ 16 h 44"/>
              <a:gd name="T22" fmla="*/ 0 w 74"/>
              <a:gd name="T23" fmla="*/ 16 h 44"/>
              <a:gd name="T24" fmla="*/ 0 w 74"/>
              <a:gd name="T25" fmla="*/ 22 h 44"/>
              <a:gd name="T26" fmla="*/ 0 w 74"/>
              <a:gd name="T27" fmla="*/ 24 h 44"/>
              <a:gd name="T28" fmla="*/ 0 w 74"/>
              <a:gd name="T29" fmla="*/ 26 h 44"/>
              <a:gd name="T30" fmla="*/ 0 w 74"/>
              <a:gd name="T31" fmla="*/ 30 h 44"/>
              <a:gd name="T32" fmla="*/ 0 w 74"/>
              <a:gd name="T33" fmla="*/ 42 h 44"/>
              <a:gd name="T34" fmla="*/ 4 w 74"/>
              <a:gd name="T35" fmla="*/ 42 h 44"/>
              <a:gd name="T36" fmla="*/ 6 w 74"/>
              <a:gd name="T37" fmla="*/ 42 h 44"/>
              <a:gd name="T38" fmla="*/ 10 w 74"/>
              <a:gd name="T39" fmla="*/ 42 h 44"/>
              <a:gd name="T40" fmla="*/ 12 w 74"/>
              <a:gd name="T41" fmla="*/ 42 h 44"/>
              <a:gd name="T42" fmla="*/ 14 w 74"/>
              <a:gd name="T43" fmla="*/ 42 h 44"/>
              <a:gd name="T44" fmla="*/ 16 w 74"/>
              <a:gd name="T45" fmla="*/ 42 h 44"/>
              <a:gd name="T46" fmla="*/ 18 w 74"/>
              <a:gd name="T47" fmla="*/ 42 h 44"/>
              <a:gd name="T48" fmla="*/ 22 w 74"/>
              <a:gd name="T49" fmla="*/ 42 h 44"/>
              <a:gd name="T50" fmla="*/ 26 w 74"/>
              <a:gd name="T51" fmla="*/ 42 h 44"/>
              <a:gd name="T52" fmla="*/ 28 w 74"/>
              <a:gd name="T53" fmla="*/ 42 h 44"/>
              <a:gd name="T54" fmla="*/ 30 w 74"/>
              <a:gd name="T55" fmla="*/ 42 h 44"/>
              <a:gd name="T56" fmla="*/ 32 w 74"/>
              <a:gd name="T57" fmla="*/ 42 h 44"/>
              <a:gd name="T58" fmla="*/ 34 w 74"/>
              <a:gd name="T59" fmla="*/ 42 h 44"/>
              <a:gd name="T60" fmla="*/ 36 w 74"/>
              <a:gd name="T61" fmla="*/ 42 h 44"/>
              <a:gd name="T62" fmla="*/ 38 w 74"/>
              <a:gd name="T63" fmla="*/ 42 h 44"/>
              <a:gd name="T64" fmla="*/ 40 w 74"/>
              <a:gd name="T65" fmla="*/ 42 h 44"/>
              <a:gd name="T66" fmla="*/ 42 w 74"/>
              <a:gd name="T67" fmla="*/ 42 h 44"/>
              <a:gd name="T68" fmla="*/ 44 w 74"/>
              <a:gd name="T69" fmla="*/ 42 h 44"/>
              <a:gd name="T70" fmla="*/ 46 w 74"/>
              <a:gd name="T71" fmla="*/ 42 h 44"/>
              <a:gd name="T72" fmla="*/ 46 w 74"/>
              <a:gd name="T73" fmla="*/ 44 h 44"/>
              <a:gd name="T74" fmla="*/ 48 w 74"/>
              <a:gd name="T75" fmla="*/ 44 h 44"/>
              <a:gd name="T76" fmla="*/ 68 w 74"/>
              <a:gd name="T77" fmla="*/ 34 h 44"/>
              <a:gd name="T78" fmla="*/ 74 w 74"/>
              <a:gd name="T79" fmla="*/ 30 h 44"/>
              <a:gd name="T80" fmla="*/ 74 w 74"/>
              <a:gd name="T81" fmla="*/ 28 h 44"/>
              <a:gd name="T82" fmla="*/ 74 w 74"/>
              <a:gd name="T83" fmla="*/ 4 h 44"/>
              <a:gd name="T84" fmla="*/ 74 w 74"/>
              <a:gd name="T85" fmla="*/ 2 h 44"/>
              <a:gd name="T86" fmla="*/ 74 w 74"/>
              <a:gd name="T87" fmla="*/ 0 h 44"/>
              <a:gd name="T88" fmla="*/ 72 w 74"/>
              <a:gd name="T89" fmla="*/ 0 h 44"/>
              <a:gd name="T90" fmla="*/ 66 w 74"/>
              <a:gd name="T91" fmla="*/ 2 h 44"/>
              <a:gd name="T92" fmla="*/ 64 w 74"/>
              <a:gd name="T93" fmla="*/ 2 h 44"/>
              <a:gd name="T94" fmla="*/ 52 w 74"/>
              <a:gd name="T95" fmla="*/ 6 h 44"/>
              <a:gd name="T96" fmla="*/ 38 w 74"/>
              <a:gd name="T97" fmla="*/ 1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44">
                <a:moveTo>
                  <a:pt x="38" y="10"/>
                </a:moveTo>
                <a:lnTo>
                  <a:pt x="40" y="16"/>
                </a:lnTo>
                <a:lnTo>
                  <a:pt x="38" y="16"/>
                </a:lnTo>
                <a:lnTo>
                  <a:pt x="36" y="16"/>
                </a:lnTo>
                <a:lnTo>
                  <a:pt x="32" y="16"/>
                </a:lnTo>
                <a:lnTo>
                  <a:pt x="30" y="16"/>
                </a:lnTo>
                <a:lnTo>
                  <a:pt x="28" y="16"/>
                </a:lnTo>
                <a:lnTo>
                  <a:pt x="14" y="16"/>
                </a:lnTo>
                <a:lnTo>
                  <a:pt x="12" y="16"/>
                </a:lnTo>
                <a:lnTo>
                  <a:pt x="6" y="16"/>
                </a:lnTo>
                <a:lnTo>
                  <a:pt x="2" y="16"/>
                </a:lnTo>
                <a:lnTo>
                  <a:pt x="0" y="16"/>
                </a:lnTo>
                <a:lnTo>
                  <a:pt x="0" y="22"/>
                </a:lnTo>
                <a:lnTo>
                  <a:pt x="0" y="24"/>
                </a:lnTo>
                <a:lnTo>
                  <a:pt x="0" y="26"/>
                </a:lnTo>
                <a:lnTo>
                  <a:pt x="0" y="30"/>
                </a:lnTo>
                <a:lnTo>
                  <a:pt x="0" y="42"/>
                </a:lnTo>
                <a:lnTo>
                  <a:pt x="4" y="42"/>
                </a:lnTo>
                <a:lnTo>
                  <a:pt x="6" y="42"/>
                </a:lnTo>
                <a:lnTo>
                  <a:pt x="10" y="42"/>
                </a:lnTo>
                <a:lnTo>
                  <a:pt x="12" y="42"/>
                </a:lnTo>
                <a:lnTo>
                  <a:pt x="14" y="42"/>
                </a:lnTo>
                <a:lnTo>
                  <a:pt x="16" y="42"/>
                </a:lnTo>
                <a:lnTo>
                  <a:pt x="18" y="42"/>
                </a:lnTo>
                <a:lnTo>
                  <a:pt x="22" y="42"/>
                </a:lnTo>
                <a:lnTo>
                  <a:pt x="26" y="42"/>
                </a:lnTo>
                <a:lnTo>
                  <a:pt x="28" y="42"/>
                </a:lnTo>
                <a:lnTo>
                  <a:pt x="30" y="42"/>
                </a:lnTo>
                <a:lnTo>
                  <a:pt x="32" y="42"/>
                </a:lnTo>
                <a:lnTo>
                  <a:pt x="34" y="42"/>
                </a:lnTo>
                <a:lnTo>
                  <a:pt x="36" y="42"/>
                </a:lnTo>
                <a:lnTo>
                  <a:pt x="38" y="42"/>
                </a:lnTo>
                <a:lnTo>
                  <a:pt x="40" y="42"/>
                </a:lnTo>
                <a:lnTo>
                  <a:pt x="42" y="42"/>
                </a:lnTo>
                <a:lnTo>
                  <a:pt x="44" y="42"/>
                </a:lnTo>
                <a:lnTo>
                  <a:pt x="46" y="42"/>
                </a:lnTo>
                <a:lnTo>
                  <a:pt x="46" y="44"/>
                </a:lnTo>
                <a:lnTo>
                  <a:pt x="48" y="44"/>
                </a:lnTo>
                <a:lnTo>
                  <a:pt x="68" y="34"/>
                </a:lnTo>
                <a:lnTo>
                  <a:pt x="74" y="30"/>
                </a:lnTo>
                <a:lnTo>
                  <a:pt x="74" y="28"/>
                </a:lnTo>
                <a:lnTo>
                  <a:pt x="74" y="4"/>
                </a:lnTo>
                <a:lnTo>
                  <a:pt x="74" y="2"/>
                </a:lnTo>
                <a:lnTo>
                  <a:pt x="74" y="0"/>
                </a:lnTo>
                <a:lnTo>
                  <a:pt x="72" y="0"/>
                </a:lnTo>
                <a:lnTo>
                  <a:pt x="66" y="2"/>
                </a:lnTo>
                <a:lnTo>
                  <a:pt x="64" y="2"/>
                </a:lnTo>
                <a:lnTo>
                  <a:pt x="52" y="6"/>
                </a:lnTo>
                <a:lnTo>
                  <a:pt x="38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2674938" y="5173663"/>
            <a:ext cx="536575" cy="739775"/>
          </a:xfrm>
          <a:custGeom>
            <a:avLst/>
            <a:gdLst>
              <a:gd name="T0" fmla="*/ 124 w 338"/>
              <a:gd name="T1" fmla="*/ 12 h 466"/>
              <a:gd name="T2" fmla="*/ 140 w 338"/>
              <a:gd name="T3" fmla="*/ 38 h 466"/>
              <a:gd name="T4" fmla="*/ 144 w 338"/>
              <a:gd name="T5" fmla="*/ 44 h 466"/>
              <a:gd name="T6" fmla="*/ 156 w 338"/>
              <a:gd name="T7" fmla="*/ 48 h 466"/>
              <a:gd name="T8" fmla="*/ 170 w 338"/>
              <a:gd name="T9" fmla="*/ 54 h 466"/>
              <a:gd name="T10" fmla="*/ 188 w 338"/>
              <a:gd name="T11" fmla="*/ 68 h 466"/>
              <a:gd name="T12" fmla="*/ 194 w 338"/>
              <a:gd name="T13" fmla="*/ 82 h 466"/>
              <a:gd name="T14" fmla="*/ 278 w 338"/>
              <a:gd name="T15" fmla="*/ 150 h 466"/>
              <a:gd name="T16" fmla="*/ 310 w 338"/>
              <a:gd name="T17" fmla="*/ 284 h 466"/>
              <a:gd name="T18" fmla="*/ 330 w 338"/>
              <a:gd name="T19" fmla="*/ 394 h 466"/>
              <a:gd name="T20" fmla="*/ 336 w 338"/>
              <a:gd name="T21" fmla="*/ 420 h 466"/>
              <a:gd name="T22" fmla="*/ 334 w 338"/>
              <a:gd name="T23" fmla="*/ 438 h 466"/>
              <a:gd name="T24" fmla="*/ 318 w 338"/>
              <a:gd name="T25" fmla="*/ 454 h 466"/>
              <a:gd name="T26" fmla="*/ 310 w 338"/>
              <a:gd name="T27" fmla="*/ 456 h 466"/>
              <a:gd name="T28" fmla="*/ 298 w 338"/>
              <a:gd name="T29" fmla="*/ 462 h 466"/>
              <a:gd name="T30" fmla="*/ 284 w 338"/>
              <a:gd name="T31" fmla="*/ 466 h 466"/>
              <a:gd name="T32" fmla="*/ 284 w 338"/>
              <a:gd name="T33" fmla="*/ 438 h 466"/>
              <a:gd name="T34" fmla="*/ 278 w 338"/>
              <a:gd name="T35" fmla="*/ 390 h 466"/>
              <a:gd name="T36" fmla="*/ 272 w 338"/>
              <a:gd name="T37" fmla="*/ 348 h 466"/>
              <a:gd name="T38" fmla="*/ 258 w 338"/>
              <a:gd name="T39" fmla="*/ 302 h 466"/>
              <a:gd name="T40" fmla="*/ 242 w 338"/>
              <a:gd name="T41" fmla="*/ 270 h 466"/>
              <a:gd name="T42" fmla="*/ 228 w 338"/>
              <a:gd name="T43" fmla="*/ 238 h 466"/>
              <a:gd name="T44" fmla="*/ 214 w 338"/>
              <a:gd name="T45" fmla="*/ 216 h 466"/>
              <a:gd name="T46" fmla="*/ 186 w 338"/>
              <a:gd name="T47" fmla="*/ 174 h 466"/>
              <a:gd name="T48" fmla="*/ 180 w 338"/>
              <a:gd name="T49" fmla="*/ 162 h 466"/>
              <a:gd name="T50" fmla="*/ 170 w 338"/>
              <a:gd name="T51" fmla="*/ 148 h 466"/>
              <a:gd name="T52" fmla="*/ 162 w 338"/>
              <a:gd name="T53" fmla="*/ 140 h 466"/>
              <a:gd name="T54" fmla="*/ 152 w 338"/>
              <a:gd name="T55" fmla="*/ 132 h 466"/>
              <a:gd name="T56" fmla="*/ 142 w 338"/>
              <a:gd name="T57" fmla="*/ 128 h 466"/>
              <a:gd name="T58" fmla="*/ 132 w 338"/>
              <a:gd name="T59" fmla="*/ 118 h 466"/>
              <a:gd name="T60" fmla="*/ 114 w 338"/>
              <a:gd name="T61" fmla="*/ 106 h 466"/>
              <a:gd name="T62" fmla="*/ 100 w 338"/>
              <a:gd name="T63" fmla="*/ 100 h 466"/>
              <a:gd name="T64" fmla="*/ 72 w 338"/>
              <a:gd name="T65" fmla="*/ 98 h 466"/>
              <a:gd name="T66" fmla="*/ 62 w 338"/>
              <a:gd name="T67" fmla="*/ 90 h 466"/>
              <a:gd name="T68" fmla="*/ 52 w 338"/>
              <a:gd name="T69" fmla="*/ 88 h 466"/>
              <a:gd name="T70" fmla="*/ 38 w 338"/>
              <a:gd name="T71" fmla="*/ 90 h 466"/>
              <a:gd name="T72" fmla="*/ 14 w 338"/>
              <a:gd name="T73" fmla="*/ 98 h 466"/>
              <a:gd name="T74" fmla="*/ 2 w 338"/>
              <a:gd name="T75" fmla="*/ 92 h 466"/>
              <a:gd name="T76" fmla="*/ 2 w 338"/>
              <a:gd name="T77" fmla="*/ 84 h 466"/>
              <a:gd name="T78" fmla="*/ 0 w 338"/>
              <a:gd name="T79" fmla="*/ 80 h 466"/>
              <a:gd name="T80" fmla="*/ 2 w 338"/>
              <a:gd name="T81" fmla="*/ 70 h 466"/>
              <a:gd name="T82" fmla="*/ 10 w 338"/>
              <a:gd name="T83" fmla="*/ 64 h 466"/>
              <a:gd name="T84" fmla="*/ 18 w 338"/>
              <a:gd name="T85" fmla="*/ 60 h 466"/>
              <a:gd name="T86" fmla="*/ 22 w 338"/>
              <a:gd name="T87" fmla="*/ 52 h 466"/>
              <a:gd name="T88" fmla="*/ 26 w 338"/>
              <a:gd name="T89" fmla="*/ 42 h 466"/>
              <a:gd name="T90" fmla="*/ 30 w 338"/>
              <a:gd name="T91" fmla="*/ 36 h 466"/>
              <a:gd name="T92" fmla="*/ 40 w 338"/>
              <a:gd name="T93" fmla="*/ 32 h 466"/>
              <a:gd name="T94" fmla="*/ 48 w 338"/>
              <a:gd name="T95" fmla="*/ 26 h 466"/>
              <a:gd name="T96" fmla="*/ 56 w 338"/>
              <a:gd name="T97" fmla="*/ 22 h 466"/>
              <a:gd name="T98" fmla="*/ 66 w 338"/>
              <a:gd name="T99" fmla="*/ 16 h 466"/>
              <a:gd name="T100" fmla="*/ 86 w 338"/>
              <a:gd name="T101" fmla="*/ 2 h 466"/>
              <a:gd name="T102" fmla="*/ 96 w 338"/>
              <a:gd name="T103" fmla="*/ 0 h 466"/>
              <a:gd name="T104" fmla="*/ 114 w 338"/>
              <a:gd name="T105" fmla="*/ 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466">
                <a:moveTo>
                  <a:pt x="114" y="6"/>
                </a:moveTo>
                <a:lnTo>
                  <a:pt x="116" y="6"/>
                </a:lnTo>
                <a:lnTo>
                  <a:pt x="114" y="6"/>
                </a:lnTo>
                <a:lnTo>
                  <a:pt x="114" y="4"/>
                </a:lnTo>
                <a:lnTo>
                  <a:pt x="124" y="12"/>
                </a:lnTo>
                <a:lnTo>
                  <a:pt x="116" y="32"/>
                </a:lnTo>
                <a:lnTo>
                  <a:pt x="118" y="32"/>
                </a:lnTo>
                <a:lnTo>
                  <a:pt x="124" y="34"/>
                </a:lnTo>
                <a:lnTo>
                  <a:pt x="134" y="36"/>
                </a:lnTo>
                <a:lnTo>
                  <a:pt x="140" y="38"/>
                </a:lnTo>
                <a:lnTo>
                  <a:pt x="142" y="40"/>
                </a:lnTo>
                <a:lnTo>
                  <a:pt x="140" y="40"/>
                </a:lnTo>
                <a:lnTo>
                  <a:pt x="140" y="42"/>
                </a:lnTo>
                <a:lnTo>
                  <a:pt x="142" y="42"/>
                </a:lnTo>
                <a:lnTo>
                  <a:pt x="144" y="44"/>
                </a:lnTo>
                <a:lnTo>
                  <a:pt x="148" y="46"/>
                </a:lnTo>
                <a:lnTo>
                  <a:pt x="150" y="46"/>
                </a:lnTo>
                <a:lnTo>
                  <a:pt x="152" y="46"/>
                </a:lnTo>
                <a:lnTo>
                  <a:pt x="154" y="46"/>
                </a:lnTo>
                <a:lnTo>
                  <a:pt x="156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8" y="52"/>
                </a:lnTo>
                <a:lnTo>
                  <a:pt x="170" y="54"/>
                </a:lnTo>
                <a:lnTo>
                  <a:pt x="172" y="54"/>
                </a:lnTo>
                <a:lnTo>
                  <a:pt x="176" y="56"/>
                </a:lnTo>
                <a:lnTo>
                  <a:pt x="184" y="60"/>
                </a:lnTo>
                <a:lnTo>
                  <a:pt x="186" y="62"/>
                </a:lnTo>
                <a:lnTo>
                  <a:pt x="188" y="68"/>
                </a:lnTo>
                <a:lnTo>
                  <a:pt x="192" y="74"/>
                </a:lnTo>
                <a:lnTo>
                  <a:pt x="192" y="78"/>
                </a:lnTo>
                <a:lnTo>
                  <a:pt x="192" y="80"/>
                </a:lnTo>
                <a:lnTo>
                  <a:pt x="192" y="82"/>
                </a:lnTo>
                <a:lnTo>
                  <a:pt x="194" y="82"/>
                </a:lnTo>
                <a:lnTo>
                  <a:pt x="196" y="80"/>
                </a:lnTo>
                <a:lnTo>
                  <a:pt x="198" y="82"/>
                </a:lnTo>
                <a:lnTo>
                  <a:pt x="210" y="90"/>
                </a:lnTo>
                <a:lnTo>
                  <a:pt x="254" y="132"/>
                </a:lnTo>
                <a:lnTo>
                  <a:pt x="278" y="150"/>
                </a:lnTo>
                <a:lnTo>
                  <a:pt x="280" y="152"/>
                </a:lnTo>
                <a:lnTo>
                  <a:pt x="296" y="176"/>
                </a:lnTo>
                <a:lnTo>
                  <a:pt x="298" y="198"/>
                </a:lnTo>
                <a:lnTo>
                  <a:pt x="302" y="220"/>
                </a:lnTo>
                <a:lnTo>
                  <a:pt x="310" y="284"/>
                </a:lnTo>
                <a:lnTo>
                  <a:pt x="324" y="380"/>
                </a:lnTo>
                <a:lnTo>
                  <a:pt x="324" y="384"/>
                </a:lnTo>
                <a:lnTo>
                  <a:pt x="326" y="392"/>
                </a:lnTo>
                <a:lnTo>
                  <a:pt x="330" y="392"/>
                </a:lnTo>
                <a:lnTo>
                  <a:pt x="330" y="394"/>
                </a:lnTo>
                <a:lnTo>
                  <a:pt x="332" y="398"/>
                </a:lnTo>
                <a:lnTo>
                  <a:pt x="332" y="400"/>
                </a:lnTo>
                <a:lnTo>
                  <a:pt x="334" y="412"/>
                </a:lnTo>
                <a:lnTo>
                  <a:pt x="336" y="420"/>
                </a:lnTo>
                <a:lnTo>
                  <a:pt x="336" y="420"/>
                </a:lnTo>
                <a:lnTo>
                  <a:pt x="336" y="426"/>
                </a:lnTo>
                <a:lnTo>
                  <a:pt x="338" y="432"/>
                </a:lnTo>
                <a:lnTo>
                  <a:pt x="338" y="434"/>
                </a:lnTo>
                <a:lnTo>
                  <a:pt x="338" y="436"/>
                </a:lnTo>
                <a:lnTo>
                  <a:pt x="334" y="438"/>
                </a:lnTo>
                <a:lnTo>
                  <a:pt x="328" y="444"/>
                </a:lnTo>
                <a:lnTo>
                  <a:pt x="326" y="444"/>
                </a:lnTo>
                <a:lnTo>
                  <a:pt x="322" y="450"/>
                </a:lnTo>
                <a:lnTo>
                  <a:pt x="318" y="452"/>
                </a:lnTo>
                <a:lnTo>
                  <a:pt x="318" y="454"/>
                </a:lnTo>
                <a:lnTo>
                  <a:pt x="316" y="454"/>
                </a:lnTo>
                <a:lnTo>
                  <a:pt x="314" y="454"/>
                </a:lnTo>
                <a:lnTo>
                  <a:pt x="314" y="456"/>
                </a:lnTo>
                <a:lnTo>
                  <a:pt x="312" y="456"/>
                </a:lnTo>
                <a:lnTo>
                  <a:pt x="310" y="456"/>
                </a:lnTo>
                <a:lnTo>
                  <a:pt x="308" y="456"/>
                </a:lnTo>
                <a:lnTo>
                  <a:pt x="308" y="458"/>
                </a:lnTo>
                <a:lnTo>
                  <a:pt x="300" y="460"/>
                </a:lnTo>
                <a:lnTo>
                  <a:pt x="298" y="460"/>
                </a:lnTo>
                <a:lnTo>
                  <a:pt x="298" y="462"/>
                </a:lnTo>
                <a:lnTo>
                  <a:pt x="296" y="462"/>
                </a:lnTo>
                <a:lnTo>
                  <a:pt x="290" y="464"/>
                </a:lnTo>
                <a:lnTo>
                  <a:pt x="288" y="464"/>
                </a:lnTo>
                <a:lnTo>
                  <a:pt x="286" y="466"/>
                </a:lnTo>
                <a:lnTo>
                  <a:pt x="284" y="466"/>
                </a:lnTo>
                <a:lnTo>
                  <a:pt x="282" y="466"/>
                </a:lnTo>
                <a:lnTo>
                  <a:pt x="282" y="462"/>
                </a:lnTo>
                <a:lnTo>
                  <a:pt x="282" y="458"/>
                </a:lnTo>
                <a:lnTo>
                  <a:pt x="282" y="450"/>
                </a:lnTo>
                <a:lnTo>
                  <a:pt x="284" y="438"/>
                </a:lnTo>
                <a:lnTo>
                  <a:pt x="282" y="418"/>
                </a:lnTo>
                <a:lnTo>
                  <a:pt x="282" y="408"/>
                </a:lnTo>
                <a:lnTo>
                  <a:pt x="280" y="404"/>
                </a:lnTo>
                <a:lnTo>
                  <a:pt x="280" y="394"/>
                </a:lnTo>
                <a:lnTo>
                  <a:pt x="278" y="390"/>
                </a:lnTo>
                <a:lnTo>
                  <a:pt x="278" y="380"/>
                </a:lnTo>
                <a:lnTo>
                  <a:pt x="278" y="378"/>
                </a:lnTo>
                <a:lnTo>
                  <a:pt x="276" y="368"/>
                </a:lnTo>
                <a:lnTo>
                  <a:pt x="274" y="356"/>
                </a:lnTo>
                <a:lnTo>
                  <a:pt x="272" y="348"/>
                </a:lnTo>
                <a:lnTo>
                  <a:pt x="266" y="324"/>
                </a:lnTo>
                <a:lnTo>
                  <a:pt x="266" y="322"/>
                </a:lnTo>
                <a:lnTo>
                  <a:pt x="264" y="320"/>
                </a:lnTo>
                <a:lnTo>
                  <a:pt x="260" y="306"/>
                </a:lnTo>
                <a:lnTo>
                  <a:pt x="258" y="302"/>
                </a:lnTo>
                <a:lnTo>
                  <a:pt x="252" y="288"/>
                </a:lnTo>
                <a:lnTo>
                  <a:pt x="252" y="286"/>
                </a:lnTo>
                <a:lnTo>
                  <a:pt x="248" y="280"/>
                </a:lnTo>
                <a:lnTo>
                  <a:pt x="244" y="272"/>
                </a:lnTo>
                <a:lnTo>
                  <a:pt x="242" y="270"/>
                </a:lnTo>
                <a:lnTo>
                  <a:pt x="240" y="264"/>
                </a:lnTo>
                <a:lnTo>
                  <a:pt x="238" y="262"/>
                </a:lnTo>
                <a:lnTo>
                  <a:pt x="232" y="248"/>
                </a:lnTo>
                <a:lnTo>
                  <a:pt x="230" y="242"/>
                </a:lnTo>
                <a:lnTo>
                  <a:pt x="228" y="238"/>
                </a:lnTo>
                <a:lnTo>
                  <a:pt x="224" y="232"/>
                </a:lnTo>
                <a:lnTo>
                  <a:pt x="218" y="224"/>
                </a:lnTo>
                <a:lnTo>
                  <a:pt x="218" y="222"/>
                </a:lnTo>
                <a:lnTo>
                  <a:pt x="216" y="220"/>
                </a:lnTo>
                <a:lnTo>
                  <a:pt x="214" y="216"/>
                </a:lnTo>
                <a:lnTo>
                  <a:pt x="206" y="202"/>
                </a:lnTo>
                <a:lnTo>
                  <a:pt x="196" y="184"/>
                </a:lnTo>
                <a:lnTo>
                  <a:pt x="192" y="180"/>
                </a:lnTo>
                <a:lnTo>
                  <a:pt x="190" y="178"/>
                </a:lnTo>
                <a:lnTo>
                  <a:pt x="186" y="174"/>
                </a:lnTo>
                <a:lnTo>
                  <a:pt x="186" y="172"/>
                </a:lnTo>
                <a:lnTo>
                  <a:pt x="184" y="170"/>
                </a:lnTo>
                <a:lnTo>
                  <a:pt x="182" y="168"/>
                </a:lnTo>
                <a:lnTo>
                  <a:pt x="182" y="166"/>
                </a:lnTo>
                <a:lnTo>
                  <a:pt x="180" y="162"/>
                </a:lnTo>
                <a:lnTo>
                  <a:pt x="180" y="160"/>
                </a:lnTo>
                <a:lnTo>
                  <a:pt x="178" y="158"/>
                </a:lnTo>
                <a:lnTo>
                  <a:pt x="176" y="156"/>
                </a:lnTo>
                <a:lnTo>
                  <a:pt x="170" y="150"/>
                </a:lnTo>
                <a:lnTo>
                  <a:pt x="170" y="148"/>
                </a:lnTo>
                <a:lnTo>
                  <a:pt x="168" y="146"/>
                </a:lnTo>
                <a:lnTo>
                  <a:pt x="166" y="144"/>
                </a:lnTo>
                <a:lnTo>
                  <a:pt x="164" y="144"/>
                </a:lnTo>
                <a:lnTo>
                  <a:pt x="162" y="142"/>
                </a:lnTo>
                <a:lnTo>
                  <a:pt x="162" y="140"/>
                </a:lnTo>
                <a:lnTo>
                  <a:pt x="158" y="138"/>
                </a:lnTo>
                <a:lnTo>
                  <a:pt x="158" y="136"/>
                </a:lnTo>
                <a:lnTo>
                  <a:pt x="156" y="136"/>
                </a:lnTo>
                <a:lnTo>
                  <a:pt x="154" y="134"/>
                </a:lnTo>
                <a:lnTo>
                  <a:pt x="152" y="132"/>
                </a:lnTo>
                <a:lnTo>
                  <a:pt x="150" y="132"/>
                </a:lnTo>
                <a:lnTo>
                  <a:pt x="148" y="130"/>
                </a:lnTo>
                <a:lnTo>
                  <a:pt x="146" y="130"/>
                </a:lnTo>
                <a:lnTo>
                  <a:pt x="144" y="130"/>
                </a:lnTo>
                <a:lnTo>
                  <a:pt x="142" y="128"/>
                </a:lnTo>
                <a:lnTo>
                  <a:pt x="140" y="126"/>
                </a:lnTo>
                <a:lnTo>
                  <a:pt x="138" y="124"/>
                </a:lnTo>
                <a:lnTo>
                  <a:pt x="136" y="122"/>
                </a:lnTo>
                <a:lnTo>
                  <a:pt x="134" y="120"/>
                </a:lnTo>
                <a:lnTo>
                  <a:pt x="132" y="118"/>
                </a:lnTo>
                <a:lnTo>
                  <a:pt x="126" y="114"/>
                </a:lnTo>
                <a:lnTo>
                  <a:pt x="126" y="112"/>
                </a:lnTo>
                <a:lnTo>
                  <a:pt x="122" y="110"/>
                </a:lnTo>
                <a:lnTo>
                  <a:pt x="118" y="108"/>
                </a:lnTo>
                <a:lnTo>
                  <a:pt x="114" y="106"/>
                </a:lnTo>
                <a:lnTo>
                  <a:pt x="110" y="104"/>
                </a:lnTo>
                <a:lnTo>
                  <a:pt x="108" y="104"/>
                </a:lnTo>
                <a:lnTo>
                  <a:pt x="104" y="102"/>
                </a:lnTo>
                <a:lnTo>
                  <a:pt x="102" y="102"/>
                </a:lnTo>
                <a:lnTo>
                  <a:pt x="100" y="100"/>
                </a:lnTo>
                <a:lnTo>
                  <a:pt x="96" y="100"/>
                </a:lnTo>
                <a:lnTo>
                  <a:pt x="86" y="96"/>
                </a:lnTo>
                <a:lnTo>
                  <a:pt x="86" y="98"/>
                </a:lnTo>
                <a:lnTo>
                  <a:pt x="78" y="98"/>
                </a:lnTo>
                <a:lnTo>
                  <a:pt x="72" y="98"/>
                </a:lnTo>
                <a:lnTo>
                  <a:pt x="72" y="96"/>
                </a:lnTo>
                <a:lnTo>
                  <a:pt x="68" y="94"/>
                </a:lnTo>
                <a:lnTo>
                  <a:pt x="66" y="92"/>
                </a:lnTo>
                <a:lnTo>
                  <a:pt x="64" y="92"/>
                </a:lnTo>
                <a:lnTo>
                  <a:pt x="62" y="90"/>
                </a:lnTo>
                <a:lnTo>
                  <a:pt x="60" y="90"/>
                </a:lnTo>
                <a:lnTo>
                  <a:pt x="58" y="90"/>
                </a:lnTo>
                <a:lnTo>
                  <a:pt x="56" y="90"/>
                </a:lnTo>
                <a:lnTo>
                  <a:pt x="54" y="88"/>
                </a:lnTo>
                <a:lnTo>
                  <a:pt x="52" y="88"/>
                </a:lnTo>
                <a:lnTo>
                  <a:pt x="48" y="86"/>
                </a:lnTo>
                <a:lnTo>
                  <a:pt x="46" y="86"/>
                </a:lnTo>
                <a:lnTo>
                  <a:pt x="44" y="88"/>
                </a:lnTo>
                <a:lnTo>
                  <a:pt x="42" y="88"/>
                </a:lnTo>
                <a:lnTo>
                  <a:pt x="38" y="90"/>
                </a:lnTo>
                <a:lnTo>
                  <a:pt x="32" y="92"/>
                </a:lnTo>
                <a:lnTo>
                  <a:pt x="24" y="96"/>
                </a:lnTo>
                <a:lnTo>
                  <a:pt x="18" y="98"/>
                </a:lnTo>
                <a:lnTo>
                  <a:pt x="16" y="98"/>
                </a:lnTo>
                <a:lnTo>
                  <a:pt x="14" y="98"/>
                </a:lnTo>
                <a:lnTo>
                  <a:pt x="6" y="98"/>
                </a:lnTo>
                <a:lnTo>
                  <a:pt x="4" y="96"/>
                </a:lnTo>
                <a:lnTo>
                  <a:pt x="4" y="94"/>
                </a:lnTo>
                <a:lnTo>
                  <a:pt x="4" y="92"/>
                </a:lnTo>
                <a:lnTo>
                  <a:pt x="2" y="92"/>
                </a:lnTo>
                <a:lnTo>
                  <a:pt x="2" y="90"/>
                </a:lnTo>
                <a:lnTo>
                  <a:pt x="2" y="88"/>
                </a:lnTo>
                <a:lnTo>
                  <a:pt x="2" y="86"/>
                </a:lnTo>
                <a:lnTo>
                  <a:pt x="0" y="84"/>
                </a:lnTo>
                <a:lnTo>
                  <a:pt x="2" y="84"/>
                </a:lnTo>
                <a:lnTo>
                  <a:pt x="0" y="84"/>
                </a:lnTo>
                <a:lnTo>
                  <a:pt x="0" y="82"/>
                </a:lnTo>
                <a:lnTo>
                  <a:pt x="0" y="80"/>
                </a:lnTo>
                <a:lnTo>
                  <a:pt x="2" y="80"/>
                </a:lnTo>
                <a:lnTo>
                  <a:pt x="0" y="80"/>
                </a:lnTo>
                <a:lnTo>
                  <a:pt x="0" y="78"/>
                </a:lnTo>
                <a:lnTo>
                  <a:pt x="0" y="76"/>
                </a:lnTo>
                <a:lnTo>
                  <a:pt x="0" y="74"/>
                </a:lnTo>
                <a:lnTo>
                  <a:pt x="0" y="70"/>
                </a:lnTo>
                <a:lnTo>
                  <a:pt x="2" y="70"/>
                </a:lnTo>
                <a:lnTo>
                  <a:pt x="4" y="68"/>
                </a:lnTo>
                <a:lnTo>
                  <a:pt x="6" y="68"/>
                </a:lnTo>
                <a:lnTo>
                  <a:pt x="8" y="66"/>
                </a:lnTo>
                <a:lnTo>
                  <a:pt x="10" y="66"/>
                </a:lnTo>
                <a:lnTo>
                  <a:pt x="10" y="64"/>
                </a:lnTo>
                <a:lnTo>
                  <a:pt x="12" y="64"/>
                </a:lnTo>
                <a:lnTo>
                  <a:pt x="14" y="64"/>
                </a:lnTo>
                <a:lnTo>
                  <a:pt x="14" y="62"/>
                </a:lnTo>
                <a:lnTo>
                  <a:pt x="16" y="62"/>
                </a:lnTo>
                <a:lnTo>
                  <a:pt x="18" y="60"/>
                </a:lnTo>
                <a:lnTo>
                  <a:pt x="20" y="58"/>
                </a:lnTo>
                <a:lnTo>
                  <a:pt x="20" y="56"/>
                </a:lnTo>
                <a:lnTo>
                  <a:pt x="22" y="56"/>
                </a:lnTo>
                <a:lnTo>
                  <a:pt x="22" y="54"/>
                </a:lnTo>
                <a:lnTo>
                  <a:pt x="22" y="52"/>
                </a:lnTo>
                <a:lnTo>
                  <a:pt x="24" y="50"/>
                </a:lnTo>
                <a:lnTo>
                  <a:pt x="24" y="48"/>
                </a:lnTo>
                <a:lnTo>
                  <a:pt x="24" y="46"/>
                </a:lnTo>
                <a:lnTo>
                  <a:pt x="26" y="46"/>
                </a:lnTo>
                <a:lnTo>
                  <a:pt x="26" y="42"/>
                </a:lnTo>
                <a:lnTo>
                  <a:pt x="28" y="42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0" y="36"/>
                </a:lnTo>
                <a:lnTo>
                  <a:pt x="32" y="36"/>
                </a:lnTo>
                <a:lnTo>
                  <a:pt x="34" y="36"/>
                </a:lnTo>
                <a:lnTo>
                  <a:pt x="36" y="36"/>
                </a:lnTo>
                <a:lnTo>
                  <a:pt x="38" y="32"/>
                </a:lnTo>
                <a:lnTo>
                  <a:pt x="40" y="32"/>
                </a:lnTo>
                <a:lnTo>
                  <a:pt x="42" y="30"/>
                </a:lnTo>
                <a:lnTo>
                  <a:pt x="44" y="28"/>
                </a:lnTo>
                <a:lnTo>
                  <a:pt x="46" y="28"/>
                </a:lnTo>
                <a:lnTo>
                  <a:pt x="46" y="26"/>
                </a:lnTo>
                <a:lnTo>
                  <a:pt x="48" y="26"/>
                </a:lnTo>
                <a:lnTo>
                  <a:pt x="50" y="24"/>
                </a:lnTo>
                <a:lnTo>
                  <a:pt x="52" y="24"/>
                </a:lnTo>
                <a:lnTo>
                  <a:pt x="52" y="22"/>
                </a:lnTo>
                <a:lnTo>
                  <a:pt x="54" y="22"/>
                </a:lnTo>
                <a:lnTo>
                  <a:pt x="56" y="22"/>
                </a:lnTo>
                <a:lnTo>
                  <a:pt x="56" y="20"/>
                </a:lnTo>
                <a:lnTo>
                  <a:pt x="58" y="20"/>
                </a:lnTo>
                <a:lnTo>
                  <a:pt x="60" y="18"/>
                </a:lnTo>
                <a:lnTo>
                  <a:pt x="62" y="18"/>
                </a:lnTo>
                <a:lnTo>
                  <a:pt x="66" y="16"/>
                </a:lnTo>
                <a:lnTo>
                  <a:pt x="70" y="12"/>
                </a:lnTo>
                <a:lnTo>
                  <a:pt x="72" y="10"/>
                </a:lnTo>
                <a:lnTo>
                  <a:pt x="76" y="8"/>
                </a:lnTo>
                <a:lnTo>
                  <a:pt x="80" y="4"/>
                </a:lnTo>
                <a:lnTo>
                  <a:pt x="86" y="2"/>
                </a:lnTo>
                <a:lnTo>
                  <a:pt x="86" y="2"/>
                </a:lnTo>
                <a:lnTo>
                  <a:pt x="88" y="0"/>
                </a:lnTo>
                <a:lnTo>
                  <a:pt x="90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14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474913" y="3656013"/>
            <a:ext cx="79375" cy="247650"/>
          </a:xfrm>
          <a:custGeom>
            <a:avLst/>
            <a:gdLst>
              <a:gd name="T0" fmla="*/ 42 w 50"/>
              <a:gd name="T1" fmla="*/ 2 h 156"/>
              <a:gd name="T2" fmla="*/ 48 w 50"/>
              <a:gd name="T3" fmla="*/ 4 h 156"/>
              <a:gd name="T4" fmla="*/ 50 w 50"/>
              <a:gd name="T5" fmla="*/ 10 h 156"/>
              <a:gd name="T6" fmla="*/ 50 w 50"/>
              <a:gd name="T7" fmla="*/ 18 h 156"/>
              <a:gd name="T8" fmla="*/ 50 w 50"/>
              <a:gd name="T9" fmla="*/ 30 h 156"/>
              <a:gd name="T10" fmla="*/ 50 w 50"/>
              <a:gd name="T11" fmla="*/ 36 h 156"/>
              <a:gd name="T12" fmla="*/ 50 w 50"/>
              <a:gd name="T13" fmla="*/ 46 h 156"/>
              <a:gd name="T14" fmla="*/ 50 w 50"/>
              <a:gd name="T15" fmla="*/ 66 h 156"/>
              <a:gd name="T16" fmla="*/ 50 w 50"/>
              <a:gd name="T17" fmla="*/ 76 h 156"/>
              <a:gd name="T18" fmla="*/ 50 w 50"/>
              <a:gd name="T19" fmla="*/ 82 h 156"/>
              <a:gd name="T20" fmla="*/ 48 w 50"/>
              <a:gd name="T21" fmla="*/ 94 h 156"/>
              <a:gd name="T22" fmla="*/ 46 w 50"/>
              <a:gd name="T23" fmla="*/ 100 h 156"/>
              <a:gd name="T24" fmla="*/ 40 w 50"/>
              <a:gd name="T25" fmla="*/ 98 h 156"/>
              <a:gd name="T26" fmla="*/ 36 w 50"/>
              <a:gd name="T27" fmla="*/ 102 h 156"/>
              <a:gd name="T28" fmla="*/ 34 w 50"/>
              <a:gd name="T29" fmla="*/ 108 h 156"/>
              <a:gd name="T30" fmla="*/ 36 w 50"/>
              <a:gd name="T31" fmla="*/ 116 h 156"/>
              <a:gd name="T32" fmla="*/ 34 w 50"/>
              <a:gd name="T33" fmla="*/ 122 h 156"/>
              <a:gd name="T34" fmla="*/ 38 w 50"/>
              <a:gd name="T35" fmla="*/ 126 h 156"/>
              <a:gd name="T36" fmla="*/ 46 w 50"/>
              <a:gd name="T37" fmla="*/ 126 h 156"/>
              <a:gd name="T38" fmla="*/ 48 w 50"/>
              <a:gd name="T39" fmla="*/ 130 h 156"/>
              <a:gd name="T40" fmla="*/ 48 w 50"/>
              <a:gd name="T41" fmla="*/ 138 h 156"/>
              <a:gd name="T42" fmla="*/ 42 w 50"/>
              <a:gd name="T43" fmla="*/ 140 h 156"/>
              <a:gd name="T44" fmla="*/ 42 w 50"/>
              <a:gd name="T45" fmla="*/ 148 h 156"/>
              <a:gd name="T46" fmla="*/ 38 w 50"/>
              <a:gd name="T47" fmla="*/ 156 h 156"/>
              <a:gd name="T48" fmla="*/ 32 w 50"/>
              <a:gd name="T49" fmla="*/ 150 h 156"/>
              <a:gd name="T50" fmla="*/ 28 w 50"/>
              <a:gd name="T51" fmla="*/ 142 h 156"/>
              <a:gd name="T52" fmla="*/ 26 w 50"/>
              <a:gd name="T53" fmla="*/ 130 h 156"/>
              <a:gd name="T54" fmla="*/ 24 w 50"/>
              <a:gd name="T55" fmla="*/ 126 h 156"/>
              <a:gd name="T56" fmla="*/ 22 w 50"/>
              <a:gd name="T57" fmla="*/ 120 h 156"/>
              <a:gd name="T58" fmla="*/ 20 w 50"/>
              <a:gd name="T59" fmla="*/ 114 h 156"/>
              <a:gd name="T60" fmla="*/ 20 w 50"/>
              <a:gd name="T61" fmla="*/ 108 h 156"/>
              <a:gd name="T62" fmla="*/ 18 w 50"/>
              <a:gd name="T63" fmla="*/ 102 h 156"/>
              <a:gd name="T64" fmla="*/ 16 w 50"/>
              <a:gd name="T65" fmla="*/ 96 h 156"/>
              <a:gd name="T66" fmla="*/ 14 w 50"/>
              <a:gd name="T67" fmla="*/ 90 h 156"/>
              <a:gd name="T68" fmla="*/ 12 w 50"/>
              <a:gd name="T69" fmla="*/ 84 h 156"/>
              <a:gd name="T70" fmla="*/ 12 w 50"/>
              <a:gd name="T71" fmla="*/ 78 h 156"/>
              <a:gd name="T72" fmla="*/ 12 w 50"/>
              <a:gd name="T73" fmla="*/ 68 h 156"/>
              <a:gd name="T74" fmla="*/ 10 w 50"/>
              <a:gd name="T75" fmla="*/ 44 h 156"/>
              <a:gd name="T76" fmla="*/ 8 w 50"/>
              <a:gd name="T77" fmla="*/ 38 h 156"/>
              <a:gd name="T78" fmla="*/ 8 w 50"/>
              <a:gd name="T79" fmla="*/ 30 h 156"/>
              <a:gd name="T80" fmla="*/ 6 w 50"/>
              <a:gd name="T81" fmla="*/ 26 h 156"/>
              <a:gd name="T82" fmla="*/ 4 w 50"/>
              <a:gd name="T83" fmla="*/ 18 h 156"/>
              <a:gd name="T84" fmla="*/ 2 w 50"/>
              <a:gd name="T85" fmla="*/ 12 h 156"/>
              <a:gd name="T86" fmla="*/ 0 w 50"/>
              <a:gd name="T87" fmla="*/ 6 h 156"/>
              <a:gd name="T88" fmla="*/ 4 w 50"/>
              <a:gd name="T89" fmla="*/ 0 h 156"/>
              <a:gd name="T90" fmla="*/ 12 w 50"/>
              <a:gd name="T91" fmla="*/ 0 h 156"/>
              <a:gd name="T92" fmla="*/ 20 w 50"/>
              <a:gd name="T93" fmla="*/ 0 h 156"/>
              <a:gd name="T94" fmla="*/ 28 w 50"/>
              <a:gd name="T9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" h="156">
                <a:moveTo>
                  <a:pt x="34" y="0"/>
                </a:moveTo>
                <a:lnTo>
                  <a:pt x="36" y="0"/>
                </a:lnTo>
                <a:lnTo>
                  <a:pt x="38" y="2"/>
                </a:lnTo>
                <a:lnTo>
                  <a:pt x="42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0" y="4"/>
                </a:lnTo>
                <a:lnTo>
                  <a:pt x="50" y="6"/>
                </a:lnTo>
                <a:lnTo>
                  <a:pt x="50" y="8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0" y="24"/>
                </a:lnTo>
                <a:lnTo>
                  <a:pt x="50" y="26"/>
                </a:lnTo>
                <a:lnTo>
                  <a:pt x="50" y="28"/>
                </a:lnTo>
                <a:lnTo>
                  <a:pt x="50" y="30"/>
                </a:lnTo>
                <a:lnTo>
                  <a:pt x="50" y="30"/>
                </a:lnTo>
                <a:lnTo>
                  <a:pt x="50" y="32"/>
                </a:lnTo>
                <a:lnTo>
                  <a:pt x="50" y="34"/>
                </a:lnTo>
                <a:lnTo>
                  <a:pt x="50" y="36"/>
                </a:lnTo>
                <a:lnTo>
                  <a:pt x="50" y="38"/>
                </a:lnTo>
                <a:lnTo>
                  <a:pt x="50" y="40"/>
                </a:lnTo>
                <a:lnTo>
                  <a:pt x="50" y="44"/>
                </a:lnTo>
                <a:lnTo>
                  <a:pt x="50" y="46"/>
                </a:lnTo>
                <a:lnTo>
                  <a:pt x="50" y="60"/>
                </a:lnTo>
                <a:lnTo>
                  <a:pt x="50" y="62"/>
                </a:lnTo>
                <a:lnTo>
                  <a:pt x="50" y="64"/>
                </a:lnTo>
                <a:lnTo>
                  <a:pt x="50" y="66"/>
                </a:lnTo>
                <a:lnTo>
                  <a:pt x="50" y="68"/>
                </a:lnTo>
                <a:lnTo>
                  <a:pt x="50" y="72"/>
                </a:lnTo>
                <a:lnTo>
                  <a:pt x="50" y="74"/>
                </a:lnTo>
                <a:lnTo>
                  <a:pt x="50" y="76"/>
                </a:lnTo>
                <a:lnTo>
                  <a:pt x="50" y="78"/>
                </a:lnTo>
                <a:lnTo>
                  <a:pt x="50" y="78"/>
                </a:lnTo>
                <a:lnTo>
                  <a:pt x="50" y="80"/>
                </a:lnTo>
                <a:lnTo>
                  <a:pt x="50" y="82"/>
                </a:lnTo>
                <a:lnTo>
                  <a:pt x="50" y="84"/>
                </a:lnTo>
                <a:lnTo>
                  <a:pt x="50" y="86"/>
                </a:lnTo>
                <a:lnTo>
                  <a:pt x="50" y="88"/>
                </a:lnTo>
                <a:lnTo>
                  <a:pt x="48" y="94"/>
                </a:lnTo>
                <a:lnTo>
                  <a:pt x="48" y="96"/>
                </a:lnTo>
                <a:lnTo>
                  <a:pt x="48" y="98"/>
                </a:lnTo>
                <a:lnTo>
                  <a:pt x="48" y="100"/>
                </a:lnTo>
                <a:lnTo>
                  <a:pt x="46" y="100"/>
                </a:lnTo>
                <a:lnTo>
                  <a:pt x="44" y="100"/>
                </a:lnTo>
                <a:lnTo>
                  <a:pt x="42" y="100"/>
                </a:lnTo>
                <a:lnTo>
                  <a:pt x="40" y="100"/>
                </a:lnTo>
                <a:lnTo>
                  <a:pt x="40" y="98"/>
                </a:lnTo>
                <a:lnTo>
                  <a:pt x="38" y="98"/>
                </a:lnTo>
                <a:lnTo>
                  <a:pt x="36" y="98"/>
                </a:lnTo>
                <a:lnTo>
                  <a:pt x="36" y="100"/>
                </a:lnTo>
                <a:lnTo>
                  <a:pt x="36" y="102"/>
                </a:lnTo>
                <a:lnTo>
                  <a:pt x="36" y="104"/>
                </a:lnTo>
                <a:lnTo>
                  <a:pt x="36" y="106"/>
                </a:lnTo>
                <a:lnTo>
                  <a:pt x="34" y="106"/>
                </a:lnTo>
                <a:lnTo>
                  <a:pt x="34" y="108"/>
                </a:lnTo>
                <a:lnTo>
                  <a:pt x="36" y="110"/>
                </a:lnTo>
                <a:lnTo>
                  <a:pt x="36" y="112"/>
                </a:lnTo>
                <a:lnTo>
                  <a:pt x="36" y="114"/>
                </a:lnTo>
                <a:lnTo>
                  <a:pt x="36" y="116"/>
                </a:lnTo>
                <a:lnTo>
                  <a:pt x="34" y="116"/>
                </a:lnTo>
                <a:lnTo>
                  <a:pt x="34" y="118"/>
                </a:lnTo>
                <a:lnTo>
                  <a:pt x="34" y="120"/>
                </a:lnTo>
                <a:lnTo>
                  <a:pt x="34" y="122"/>
                </a:lnTo>
                <a:lnTo>
                  <a:pt x="36" y="122"/>
                </a:lnTo>
                <a:lnTo>
                  <a:pt x="36" y="124"/>
                </a:lnTo>
                <a:lnTo>
                  <a:pt x="36" y="126"/>
                </a:lnTo>
                <a:lnTo>
                  <a:pt x="38" y="126"/>
                </a:lnTo>
                <a:lnTo>
                  <a:pt x="40" y="126"/>
                </a:lnTo>
                <a:lnTo>
                  <a:pt x="42" y="126"/>
                </a:lnTo>
                <a:lnTo>
                  <a:pt x="44" y="126"/>
                </a:lnTo>
                <a:lnTo>
                  <a:pt x="46" y="126"/>
                </a:lnTo>
                <a:lnTo>
                  <a:pt x="48" y="126"/>
                </a:lnTo>
                <a:lnTo>
                  <a:pt x="48" y="126"/>
                </a:lnTo>
                <a:lnTo>
                  <a:pt x="48" y="128"/>
                </a:lnTo>
                <a:lnTo>
                  <a:pt x="48" y="130"/>
                </a:lnTo>
                <a:lnTo>
                  <a:pt x="48" y="132"/>
                </a:lnTo>
                <a:lnTo>
                  <a:pt x="48" y="134"/>
                </a:lnTo>
                <a:lnTo>
                  <a:pt x="48" y="136"/>
                </a:lnTo>
                <a:lnTo>
                  <a:pt x="48" y="138"/>
                </a:lnTo>
                <a:lnTo>
                  <a:pt x="46" y="138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2" y="142"/>
                </a:lnTo>
                <a:lnTo>
                  <a:pt x="42" y="144"/>
                </a:lnTo>
                <a:lnTo>
                  <a:pt x="42" y="146"/>
                </a:lnTo>
                <a:lnTo>
                  <a:pt x="42" y="148"/>
                </a:lnTo>
                <a:lnTo>
                  <a:pt x="42" y="150"/>
                </a:lnTo>
                <a:lnTo>
                  <a:pt x="42" y="152"/>
                </a:lnTo>
                <a:lnTo>
                  <a:pt x="38" y="154"/>
                </a:lnTo>
                <a:lnTo>
                  <a:pt x="38" y="156"/>
                </a:lnTo>
                <a:lnTo>
                  <a:pt x="36" y="154"/>
                </a:lnTo>
                <a:lnTo>
                  <a:pt x="34" y="152"/>
                </a:lnTo>
                <a:lnTo>
                  <a:pt x="32" y="152"/>
                </a:lnTo>
                <a:lnTo>
                  <a:pt x="32" y="150"/>
                </a:lnTo>
                <a:lnTo>
                  <a:pt x="30" y="148"/>
                </a:lnTo>
                <a:lnTo>
                  <a:pt x="28" y="146"/>
                </a:lnTo>
                <a:lnTo>
                  <a:pt x="28" y="144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4" y="128"/>
                </a:lnTo>
                <a:lnTo>
                  <a:pt x="24" y="126"/>
                </a:lnTo>
                <a:lnTo>
                  <a:pt x="24" y="126"/>
                </a:lnTo>
                <a:lnTo>
                  <a:pt x="24" y="124"/>
                </a:lnTo>
                <a:lnTo>
                  <a:pt x="22" y="124"/>
                </a:lnTo>
                <a:lnTo>
                  <a:pt x="22" y="122"/>
                </a:lnTo>
                <a:lnTo>
                  <a:pt x="22" y="120"/>
                </a:lnTo>
                <a:lnTo>
                  <a:pt x="20" y="120"/>
                </a:lnTo>
                <a:lnTo>
                  <a:pt x="20" y="118"/>
                </a:lnTo>
                <a:lnTo>
                  <a:pt x="20" y="116"/>
                </a:lnTo>
                <a:lnTo>
                  <a:pt x="20" y="114"/>
                </a:lnTo>
                <a:lnTo>
                  <a:pt x="20" y="114"/>
                </a:lnTo>
                <a:lnTo>
                  <a:pt x="20" y="112"/>
                </a:lnTo>
                <a:lnTo>
                  <a:pt x="20" y="110"/>
                </a:lnTo>
                <a:lnTo>
                  <a:pt x="20" y="108"/>
                </a:lnTo>
                <a:lnTo>
                  <a:pt x="20" y="106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18" y="100"/>
                </a:lnTo>
                <a:lnTo>
                  <a:pt x="16" y="100"/>
                </a:lnTo>
                <a:lnTo>
                  <a:pt x="16" y="98"/>
                </a:lnTo>
                <a:lnTo>
                  <a:pt x="16" y="96"/>
                </a:lnTo>
                <a:lnTo>
                  <a:pt x="16" y="94"/>
                </a:lnTo>
                <a:lnTo>
                  <a:pt x="16" y="92"/>
                </a:lnTo>
                <a:lnTo>
                  <a:pt x="14" y="92"/>
                </a:lnTo>
                <a:lnTo>
                  <a:pt x="14" y="90"/>
                </a:lnTo>
                <a:lnTo>
                  <a:pt x="14" y="88"/>
                </a:lnTo>
                <a:lnTo>
                  <a:pt x="14" y="86"/>
                </a:lnTo>
                <a:lnTo>
                  <a:pt x="14" y="84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8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0" y="50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0" y="40"/>
                </a:lnTo>
                <a:lnTo>
                  <a:pt x="8" y="40"/>
                </a:lnTo>
                <a:lnTo>
                  <a:pt x="8" y="38"/>
                </a:lnTo>
                <a:lnTo>
                  <a:pt x="8" y="36"/>
                </a:lnTo>
                <a:lnTo>
                  <a:pt x="8" y="34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8" y="28"/>
                </a:lnTo>
                <a:lnTo>
                  <a:pt x="6" y="28"/>
                </a:lnTo>
                <a:lnTo>
                  <a:pt x="6" y="26"/>
                </a:lnTo>
                <a:lnTo>
                  <a:pt x="6" y="24"/>
                </a:lnTo>
                <a:lnTo>
                  <a:pt x="6" y="22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2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3817938" y="4522788"/>
            <a:ext cx="457200" cy="358775"/>
          </a:xfrm>
          <a:custGeom>
            <a:avLst/>
            <a:gdLst>
              <a:gd name="T0" fmla="*/ 54 w 288"/>
              <a:gd name="T1" fmla="*/ 4 h 226"/>
              <a:gd name="T2" fmla="*/ 82 w 288"/>
              <a:gd name="T3" fmla="*/ 10 h 226"/>
              <a:gd name="T4" fmla="*/ 80 w 288"/>
              <a:gd name="T5" fmla="*/ 30 h 226"/>
              <a:gd name="T6" fmla="*/ 80 w 288"/>
              <a:gd name="T7" fmla="*/ 62 h 226"/>
              <a:gd name="T8" fmla="*/ 88 w 288"/>
              <a:gd name="T9" fmla="*/ 64 h 226"/>
              <a:gd name="T10" fmla="*/ 102 w 288"/>
              <a:gd name="T11" fmla="*/ 72 h 226"/>
              <a:gd name="T12" fmla="*/ 118 w 288"/>
              <a:gd name="T13" fmla="*/ 66 h 226"/>
              <a:gd name="T14" fmla="*/ 120 w 288"/>
              <a:gd name="T15" fmla="*/ 50 h 226"/>
              <a:gd name="T16" fmla="*/ 128 w 288"/>
              <a:gd name="T17" fmla="*/ 32 h 226"/>
              <a:gd name="T18" fmla="*/ 136 w 288"/>
              <a:gd name="T19" fmla="*/ 34 h 226"/>
              <a:gd name="T20" fmla="*/ 136 w 288"/>
              <a:gd name="T21" fmla="*/ 54 h 226"/>
              <a:gd name="T22" fmla="*/ 128 w 288"/>
              <a:gd name="T23" fmla="*/ 72 h 226"/>
              <a:gd name="T24" fmla="*/ 150 w 288"/>
              <a:gd name="T25" fmla="*/ 78 h 226"/>
              <a:gd name="T26" fmla="*/ 166 w 288"/>
              <a:gd name="T27" fmla="*/ 68 h 226"/>
              <a:gd name="T28" fmla="*/ 154 w 288"/>
              <a:gd name="T29" fmla="*/ 56 h 226"/>
              <a:gd name="T30" fmla="*/ 178 w 288"/>
              <a:gd name="T31" fmla="*/ 52 h 226"/>
              <a:gd name="T32" fmla="*/ 186 w 288"/>
              <a:gd name="T33" fmla="*/ 54 h 226"/>
              <a:gd name="T34" fmla="*/ 210 w 288"/>
              <a:gd name="T35" fmla="*/ 46 h 226"/>
              <a:gd name="T36" fmla="*/ 222 w 288"/>
              <a:gd name="T37" fmla="*/ 28 h 226"/>
              <a:gd name="T38" fmla="*/ 240 w 288"/>
              <a:gd name="T39" fmla="*/ 34 h 226"/>
              <a:gd name="T40" fmla="*/ 232 w 288"/>
              <a:gd name="T41" fmla="*/ 44 h 226"/>
              <a:gd name="T42" fmla="*/ 244 w 288"/>
              <a:gd name="T43" fmla="*/ 60 h 226"/>
              <a:gd name="T44" fmla="*/ 234 w 288"/>
              <a:gd name="T45" fmla="*/ 72 h 226"/>
              <a:gd name="T46" fmla="*/ 232 w 288"/>
              <a:gd name="T47" fmla="*/ 82 h 226"/>
              <a:gd name="T48" fmla="*/ 218 w 288"/>
              <a:gd name="T49" fmla="*/ 82 h 226"/>
              <a:gd name="T50" fmla="*/ 214 w 288"/>
              <a:gd name="T51" fmla="*/ 104 h 226"/>
              <a:gd name="T52" fmla="*/ 238 w 288"/>
              <a:gd name="T53" fmla="*/ 108 h 226"/>
              <a:gd name="T54" fmla="*/ 258 w 288"/>
              <a:gd name="T55" fmla="*/ 106 h 226"/>
              <a:gd name="T56" fmla="*/ 270 w 288"/>
              <a:gd name="T57" fmla="*/ 94 h 226"/>
              <a:gd name="T58" fmla="*/ 270 w 288"/>
              <a:gd name="T59" fmla="*/ 80 h 226"/>
              <a:gd name="T60" fmla="*/ 278 w 288"/>
              <a:gd name="T61" fmla="*/ 96 h 226"/>
              <a:gd name="T62" fmla="*/ 288 w 288"/>
              <a:gd name="T63" fmla="*/ 110 h 226"/>
              <a:gd name="T64" fmla="*/ 274 w 288"/>
              <a:gd name="T65" fmla="*/ 132 h 226"/>
              <a:gd name="T66" fmla="*/ 252 w 288"/>
              <a:gd name="T67" fmla="*/ 124 h 226"/>
              <a:gd name="T68" fmla="*/ 234 w 288"/>
              <a:gd name="T69" fmla="*/ 122 h 226"/>
              <a:gd name="T70" fmla="*/ 216 w 288"/>
              <a:gd name="T71" fmla="*/ 122 h 226"/>
              <a:gd name="T72" fmla="*/ 204 w 288"/>
              <a:gd name="T73" fmla="*/ 134 h 226"/>
              <a:gd name="T74" fmla="*/ 222 w 288"/>
              <a:gd name="T75" fmla="*/ 150 h 226"/>
              <a:gd name="T76" fmla="*/ 222 w 288"/>
              <a:gd name="T77" fmla="*/ 166 h 226"/>
              <a:gd name="T78" fmla="*/ 210 w 288"/>
              <a:gd name="T79" fmla="*/ 184 h 226"/>
              <a:gd name="T80" fmla="*/ 192 w 288"/>
              <a:gd name="T81" fmla="*/ 184 h 226"/>
              <a:gd name="T82" fmla="*/ 182 w 288"/>
              <a:gd name="T83" fmla="*/ 188 h 226"/>
              <a:gd name="T84" fmla="*/ 168 w 288"/>
              <a:gd name="T85" fmla="*/ 170 h 226"/>
              <a:gd name="T86" fmla="*/ 160 w 288"/>
              <a:gd name="T87" fmla="*/ 160 h 226"/>
              <a:gd name="T88" fmla="*/ 142 w 288"/>
              <a:gd name="T89" fmla="*/ 158 h 226"/>
              <a:gd name="T90" fmla="*/ 138 w 288"/>
              <a:gd name="T91" fmla="*/ 170 h 226"/>
              <a:gd name="T92" fmla="*/ 134 w 288"/>
              <a:gd name="T93" fmla="*/ 182 h 226"/>
              <a:gd name="T94" fmla="*/ 118 w 288"/>
              <a:gd name="T95" fmla="*/ 186 h 226"/>
              <a:gd name="T96" fmla="*/ 104 w 288"/>
              <a:gd name="T97" fmla="*/ 208 h 226"/>
              <a:gd name="T98" fmla="*/ 100 w 288"/>
              <a:gd name="T99" fmla="*/ 224 h 226"/>
              <a:gd name="T100" fmla="*/ 92 w 288"/>
              <a:gd name="T101" fmla="*/ 212 h 226"/>
              <a:gd name="T102" fmla="*/ 96 w 288"/>
              <a:gd name="T103" fmla="*/ 202 h 226"/>
              <a:gd name="T104" fmla="*/ 80 w 288"/>
              <a:gd name="T105" fmla="*/ 206 h 226"/>
              <a:gd name="T106" fmla="*/ 66 w 288"/>
              <a:gd name="T107" fmla="*/ 206 h 226"/>
              <a:gd name="T108" fmla="*/ 50 w 288"/>
              <a:gd name="T109" fmla="*/ 198 h 226"/>
              <a:gd name="T110" fmla="*/ 42 w 288"/>
              <a:gd name="T111" fmla="*/ 182 h 226"/>
              <a:gd name="T112" fmla="*/ 28 w 288"/>
              <a:gd name="T113" fmla="*/ 184 h 226"/>
              <a:gd name="T114" fmla="*/ 6 w 288"/>
              <a:gd name="T115" fmla="*/ 180 h 226"/>
              <a:gd name="T116" fmla="*/ 20 w 288"/>
              <a:gd name="T117" fmla="*/ 162 h 226"/>
              <a:gd name="T118" fmla="*/ 10 w 288"/>
              <a:gd name="T119" fmla="*/ 152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26">
                <a:moveTo>
                  <a:pt x="24" y="0"/>
                </a:moveTo>
                <a:lnTo>
                  <a:pt x="26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  <a:lnTo>
                  <a:pt x="34" y="2"/>
                </a:lnTo>
                <a:lnTo>
                  <a:pt x="36" y="2"/>
                </a:lnTo>
                <a:lnTo>
                  <a:pt x="38" y="2"/>
                </a:lnTo>
                <a:lnTo>
                  <a:pt x="38" y="2"/>
                </a:lnTo>
                <a:lnTo>
                  <a:pt x="40" y="2"/>
                </a:lnTo>
                <a:lnTo>
                  <a:pt x="40" y="4"/>
                </a:lnTo>
                <a:lnTo>
                  <a:pt x="42" y="4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2" y="4"/>
                </a:lnTo>
                <a:lnTo>
                  <a:pt x="54" y="4"/>
                </a:lnTo>
                <a:lnTo>
                  <a:pt x="56" y="4"/>
                </a:lnTo>
                <a:lnTo>
                  <a:pt x="58" y="4"/>
                </a:lnTo>
                <a:lnTo>
                  <a:pt x="60" y="4"/>
                </a:lnTo>
                <a:lnTo>
                  <a:pt x="64" y="4"/>
                </a:lnTo>
                <a:lnTo>
                  <a:pt x="66" y="4"/>
                </a:lnTo>
                <a:lnTo>
                  <a:pt x="70" y="4"/>
                </a:lnTo>
                <a:lnTo>
                  <a:pt x="72" y="4"/>
                </a:lnTo>
                <a:lnTo>
                  <a:pt x="74" y="4"/>
                </a:lnTo>
                <a:lnTo>
                  <a:pt x="76" y="4"/>
                </a:lnTo>
                <a:lnTo>
                  <a:pt x="78" y="4"/>
                </a:lnTo>
                <a:lnTo>
                  <a:pt x="80" y="4"/>
                </a:lnTo>
                <a:lnTo>
                  <a:pt x="82" y="4"/>
                </a:lnTo>
                <a:lnTo>
                  <a:pt x="84" y="4"/>
                </a:lnTo>
                <a:lnTo>
                  <a:pt x="84" y="6"/>
                </a:lnTo>
                <a:lnTo>
                  <a:pt x="84" y="8"/>
                </a:lnTo>
                <a:lnTo>
                  <a:pt x="82" y="8"/>
                </a:lnTo>
                <a:lnTo>
                  <a:pt x="82" y="10"/>
                </a:lnTo>
                <a:lnTo>
                  <a:pt x="82" y="12"/>
                </a:lnTo>
                <a:lnTo>
                  <a:pt x="84" y="12"/>
                </a:lnTo>
                <a:lnTo>
                  <a:pt x="84" y="10"/>
                </a:lnTo>
                <a:lnTo>
                  <a:pt x="86" y="12"/>
                </a:lnTo>
                <a:lnTo>
                  <a:pt x="86" y="12"/>
                </a:lnTo>
                <a:lnTo>
                  <a:pt x="88" y="12"/>
                </a:lnTo>
                <a:lnTo>
                  <a:pt x="88" y="18"/>
                </a:lnTo>
                <a:lnTo>
                  <a:pt x="86" y="20"/>
                </a:lnTo>
                <a:lnTo>
                  <a:pt x="86" y="22"/>
                </a:lnTo>
                <a:lnTo>
                  <a:pt x="86" y="22"/>
                </a:lnTo>
                <a:lnTo>
                  <a:pt x="84" y="22"/>
                </a:lnTo>
                <a:lnTo>
                  <a:pt x="82" y="22"/>
                </a:lnTo>
                <a:lnTo>
                  <a:pt x="80" y="22"/>
                </a:lnTo>
                <a:lnTo>
                  <a:pt x="80" y="24"/>
                </a:lnTo>
                <a:lnTo>
                  <a:pt x="80" y="26"/>
                </a:lnTo>
                <a:lnTo>
                  <a:pt x="80" y="28"/>
                </a:lnTo>
                <a:lnTo>
                  <a:pt x="80" y="30"/>
                </a:lnTo>
                <a:lnTo>
                  <a:pt x="80" y="32"/>
                </a:lnTo>
                <a:lnTo>
                  <a:pt x="80" y="36"/>
                </a:lnTo>
                <a:lnTo>
                  <a:pt x="80" y="40"/>
                </a:lnTo>
                <a:lnTo>
                  <a:pt x="80" y="42"/>
                </a:lnTo>
                <a:lnTo>
                  <a:pt x="82" y="42"/>
                </a:lnTo>
                <a:lnTo>
                  <a:pt x="84" y="42"/>
                </a:lnTo>
                <a:lnTo>
                  <a:pt x="84" y="46"/>
                </a:lnTo>
                <a:lnTo>
                  <a:pt x="84" y="48"/>
                </a:lnTo>
                <a:lnTo>
                  <a:pt x="84" y="50"/>
                </a:lnTo>
                <a:lnTo>
                  <a:pt x="82" y="50"/>
                </a:lnTo>
                <a:lnTo>
                  <a:pt x="82" y="52"/>
                </a:lnTo>
                <a:lnTo>
                  <a:pt x="82" y="54"/>
                </a:lnTo>
                <a:lnTo>
                  <a:pt x="82" y="56"/>
                </a:lnTo>
                <a:lnTo>
                  <a:pt x="80" y="56"/>
                </a:lnTo>
                <a:lnTo>
                  <a:pt x="80" y="58"/>
                </a:lnTo>
                <a:lnTo>
                  <a:pt x="80" y="60"/>
                </a:lnTo>
                <a:lnTo>
                  <a:pt x="80" y="62"/>
                </a:lnTo>
                <a:lnTo>
                  <a:pt x="82" y="62"/>
                </a:lnTo>
                <a:lnTo>
                  <a:pt x="80" y="62"/>
                </a:lnTo>
                <a:lnTo>
                  <a:pt x="78" y="62"/>
                </a:lnTo>
                <a:lnTo>
                  <a:pt x="76" y="64"/>
                </a:lnTo>
                <a:lnTo>
                  <a:pt x="76" y="66"/>
                </a:lnTo>
                <a:lnTo>
                  <a:pt x="76" y="68"/>
                </a:lnTo>
                <a:lnTo>
                  <a:pt x="78" y="68"/>
                </a:lnTo>
                <a:lnTo>
                  <a:pt x="80" y="68"/>
                </a:lnTo>
                <a:lnTo>
                  <a:pt x="82" y="68"/>
                </a:lnTo>
                <a:lnTo>
                  <a:pt x="84" y="68"/>
                </a:lnTo>
                <a:lnTo>
                  <a:pt x="84" y="66"/>
                </a:lnTo>
                <a:lnTo>
                  <a:pt x="82" y="66"/>
                </a:lnTo>
                <a:lnTo>
                  <a:pt x="82" y="64"/>
                </a:lnTo>
                <a:lnTo>
                  <a:pt x="84" y="64"/>
                </a:lnTo>
                <a:lnTo>
                  <a:pt x="86" y="64"/>
                </a:lnTo>
                <a:lnTo>
                  <a:pt x="86" y="64"/>
                </a:lnTo>
                <a:lnTo>
                  <a:pt x="88" y="64"/>
                </a:lnTo>
                <a:lnTo>
                  <a:pt x="88" y="68"/>
                </a:lnTo>
                <a:lnTo>
                  <a:pt x="90" y="68"/>
                </a:lnTo>
                <a:lnTo>
                  <a:pt x="92" y="68"/>
                </a:lnTo>
                <a:lnTo>
                  <a:pt x="94" y="68"/>
                </a:lnTo>
                <a:lnTo>
                  <a:pt x="96" y="68"/>
                </a:lnTo>
                <a:lnTo>
                  <a:pt x="96" y="70"/>
                </a:lnTo>
                <a:lnTo>
                  <a:pt x="96" y="72"/>
                </a:lnTo>
                <a:lnTo>
                  <a:pt x="96" y="70"/>
                </a:lnTo>
                <a:lnTo>
                  <a:pt x="96" y="68"/>
                </a:lnTo>
                <a:lnTo>
                  <a:pt x="98" y="68"/>
                </a:lnTo>
                <a:lnTo>
                  <a:pt x="98" y="70"/>
                </a:lnTo>
                <a:lnTo>
                  <a:pt x="98" y="72"/>
                </a:lnTo>
                <a:lnTo>
                  <a:pt x="100" y="72"/>
                </a:lnTo>
                <a:lnTo>
                  <a:pt x="100" y="70"/>
                </a:lnTo>
                <a:lnTo>
                  <a:pt x="100" y="68"/>
                </a:lnTo>
                <a:lnTo>
                  <a:pt x="100" y="72"/>
                </a:lnTo>
                <a:lnTo>
                  <a:pt x="102" y="72"/>
                </a:lnTo>
                <a:lnTo>
                  <a:pt x="104" y="72"/>
                </a:lnTo>
                <a:lnTo>
                  <a:pt x="106" y="72"/>
                </a:lnTo>
                <a:lnTo>
                  <a:pt x="108" y="72"/>
                </a:lnTo>
                <a:lnTo>
                  <a:pt x="110" y="72"/>
                </a:lnTo>
                <a:lnTo>
                  <a:pt x="112" y="72"/>
                </a:lnTo>
                <a:lnTo>
                  <a:pt x="112" y="70"/>
                </a:lnTo>
                <a:lnTo>
                  <a:pt x="112" y="68"/>
                </a:lnTo>
                <a:lnTo>
                  <a:pt x="112" y="66"/>
                </a:lnTo>
                <a:lnTo>
                  <a:pt x="114" y="66"/>
                </a:lnTo>
                <a:lnTo>
                  <a:pt x="114" y="68"/>
                </a:lnTo>
                <a:lnTo>
                  <a:pt x="114" y="70"/>
                </a:lnTo>
                <a:lnTo>
                  <a:pt x="114" y="72"/>
                </a:lnTo>
                <a:lnTo>
                  <a:pt x="116" y="72"/>
                </a:lnTo>
                <a:lnTo>
                  <a:pt x="116" y="70"/>
                </a:lnTo>
                <a:lnTo>
                  <a:pt x="116" y="68"/>
                </a:lnTo>
                <a:lnTo>
                  <a:pt x="116" y="66"/>
                </a:lnTo>
                <a:lnTo>
                  <a:pt x="118" y="66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16" y="62"/>
                </a:lnTo>
                <a:lnTo>
                  <a:pt x="114" y="62"/>
                </a:lnTo>
                <a:lnTo>
                  <a:pt x="110" y="62"/>
                </a:lnTo>
                <a:lnTo>
                  <a:pt x="106" y="62"/>
                </a:lnTo>
                <a:lnTo>
                  <a:pt x="106" y="62"/>
                </a:lnTo>
                <a:lnTo>
                  <a:pt x="106" y="56"/>
                </a:lnTo>
                <a:lnTo>
                  <a:pt x="108" y="56"/>
                </a:lnTo>
                <a:lnTo>
                  <a:pt x="112" y="56"/>
                </a:lnTo>
                <a:lnTo>
                  <a:pt x="114" y="56"/>
                </a:lnTo>
                <a:lnTo>
                  <a:pt x="114" y="54"/>
                </a:lnTo>
                <a:lnTo>
                  <a:pt x="114" y="52"/>
                </a:lnTo>
                <a:lnTo>
                  <a:pt x="114" y="50"/>
                </a:lnTo>
                <a:lnTo>
                  <a:pt x="116" y="50"/>
                </a:lnTo>
                <a:lnTo>
                  <a:pt x="120" y="50"/>
                </a:lnTo>
                <a:lnTo>
                  <a:pt x="122" y="50"/>
                </a:lnTo>
                <a:lnTo>
                  <a:pt x="124" y="50"/>
                </a:lnTo>
                <a:lnTo>
                  <a:pt x="126" y="50"/>
                </a:lnTo>
                <a:lnTo>
                  <a:pt x="126" y="48"/>
                </a:lnTo>
                <a:lnTo>
                  <a:pt x="126" y="44"/>
                </a:lnTo>
                <a:lnTo>
                  <a:pt x="126" y="42"/>
                </a:lnTo>
                <a:lnTo>
                  <a:pt x="122" y="42"/>
                </a:lnTo>
                <a:lnTo>
                  <a:pt x="120" y="42"/>
                </a:lnTo>
                <a:lnTo>
                  <a:pt x="120" y="40"/>
                </a:lnTo>
                <a:lnTo>
                  <a:pt x="120" y="38"/>
                </a:lnTo>
                <a:lnTo>
                  <a:pt x="120" y="36"/>
                </a:lnTo>
                <a:lnTo>
                  <a:pt x="120" y="34"/>
                </a:lnTo>
                <a:lnTo>
                  <a:pt x="120" y="32"/>
                </a:lnTo>
                <a:lnTo>
                  <a:pt x="122" y="32"/>
                </a:lnTo>
                <a:lnTo>
                  <a:pt x="124" y="32"/>
                </a:lnTo>
                <a:lnTo>
                  <a:pt x="126" y="32"/>
                </a:lnTo>
                <a:lnTo>
                  <a:pt x="128" y="32"/>
                </a:lnTo>
                <a:lnTo>
                  <a:pt x="128" y="30"/>
                </a:lnTo>
                <a:lnTo>
                  <a:pt x="128" y="28"/>
                </a:lnTo>
                <a:lnTo>
                  <a:pt x="128" y="26"/>
                </a:lnTo>
                <a:lnTo>
                  <a:pt x="128" y="28"/>
                </a:lnTo>
                <a:lnTo>
                  <a:pt x="130" y="28"/>
                </a:lnTo>
                <a:lnTo>
                  <a:pt x="132" y="28"/>
                </a:lnTo>
                <a:lnTo>
                  <a:pt x="132" y="30"/>
                </a:lnTo>
                <a:lnTo>
                  <a:pt x="134" y="30"/>
                </a:lnTo>
                <a:lnTo>
                  <a:pt x="134" y="28"/>
                </a:lnTo>
                <a:lnTo>
                  <a:pt x="134" y="30"/>
                </a:lnTo>
                <a:lnTo>
                  <a:pt x="134" y="32"/>
                </a:lnTo>
                <a:lnTo>
                  <a:pt x="134" y="34"/>
                </a:lnTo>
                <a:lnTo>
                  <a:pt x="134" y="34"/>
                </a:lnTo>
                <a:lnTo>
                  <a:pt x="134" y="32"/>
                </a:lnTo>
                <a:lnTo>
                  <a:pt x="134" y="30"/>
                </a:lnTo>
                <a:lnTo>
                  <a:pt x="136" y="32"/>
                </a:lnTo>
                <a:lnTo>
                  <a:pt x="136" y="34"/>
                </a:lnTo>
                <a:lnTo>
                  <a:pt x="136" y="38"/>
                </a:lnTo>
                <a:lnTo>
                  <a:pt x="134" y="38"/>
                </a:lnTo>
                <a:lnTo>
                  <a:pt x="134" y="40"/>
                </a:lnTo>
                <a:lnTo>
                  <a:pt x="134" y="40"/>
                </a:lnTo>
                <a:lnTo>
                  <a:pt x="134" y="42"/>
                </a:lnTo>
                <a:lnTo>
                  <a:pt x="134" y="44"/>
                </a:lnTo>
                <a:lnTo>
                  <a:pt x="134" y="46"/>
                </a:lnTo>
                <a:lnTo>
                  <a:pt x="134" y="48"/>
                </a:lnTo>
                <a:lnTo>
                  <a:pt x="134" y="50"/>
                </a:lnTo>
                <a:lnTo>
                  <a:pt x="134" y="50"/>
                </a:lnTo>
                <a:lnTo>
                  <a:pt x="136" y="50"/>
                </a:lnTo>
                <a:lnTo>
                  <a:pt x="138" y="50"/>
                </a:lnTo>
                <a:lnTo>
                  <a:pt x="140" y="50"/>
                </a:lnTo>
                <a:lnTo>
                  <a:pt x="140" y="52"/>
                </a:lnTo>
                <a:lnTo>
                  <a:pt x="140" y="54"/>
                </a:lnTo>
                <a:lnTo>
                  <a:pt x="138" y="54"/>
                </a:lnTo>
                <a:lnTo>
                  <a:pt x="136" y="54"/>
                </a:lnTo>
                <a:lnTo>
                  <a:pt x="134" y="54"/>
                </a:lnTo>
                <a:lnTo>
                  <a:pt x="134" y="56"/>
                </a:lnTo>
                <a:lnTo>
                  <a:pt x="134" y="56"/>
                </a:lnTo>
                <a:lnTo>
                  <a:pt x="132" y="56"/>
                </a:lnTo>
                <a:lnTo>
                  <a:pt x="132" y="54"/>
                </a:lnTo>
                <a:lnTo>
                  <a:pt x="130" y="54"/>
                </a:lnTo>
                <a:lnTo>
                  <a:pt x="130" y="56"/>
                </a:lnTo>
                <a:lnTo>
                  <a:pt x="128" y="56"/>
                </a:lnTo>
                <a:lnTo>
                  <a:pt x="128" y="58"/>
                </a:lnTo>
                <a:lnTo>
                  <a:pt x="128" y="60"/>
                </a:lnTo>
                <a:lnTo>
                  <a:pt x="128" y="62"/>
                </a:lnTo>
                <a:lnTo>
                  <a:pt x="128" y="62"/>
                </a:lnTo>
                <a:lnTo>
                  <a:pt x="128" y="64"/>
                </a:lnTo>
                <a:lnTo>
                  <a:pt x="128" y="66"/>
                </a:lnTo>
                <a:lnTo>
                  <a:pt x="128" y="68"/>
                </a:lnTo>
                <a:lnTo>
                  <a:pt x="128" y="70"/>
                </a:lnTo>
                <a:lnTo>
                  <a:pt x="128" y="72"/>
                </a:lnTo>
                <a:lnTo>
                  <a:pt x="128" y="74"/>
                </a:lnTo>
                <a:lnTo>
                  <a:pt x="128" y="76"/>
                </a:lnTo>
                <a:lnTo>
                  <a:pt x="128" y="78"/>
                </a:lnTo>
                <a:lnTo>
                  <a:pt x="130" y="78"/>
                </a:lnTo>
                <a:lnTo>
                  <a:pt x="132" y="78"/>
                </a:lnTo>
                <a:lnTo>
                  <a:pt x="134" y="78"/>
                </a:lnTo>
                <a:lnTo>
                  <a:pt x="134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38" y="78"/>
                </a:lnTo>
                <a:lnTo>
                  <a:pt x="140" y="78"/>
                </a:lnTo>
                <a:lnTo>
                  <a:pt x="142" y="78"/>
                </a:lnTo>
                <a:lnTo>
                  <a:pt x="144" y="78"/>
                </a:lnTo>
                <a:lnTo>
                  <a:pt x="146" y="78"/>
                </a:lnTo>
                <a:lnTo>
                  <a:pt x="148" y="78"/>
                </a:lnTo>
                <a:lnTo>
                  <a:pt x="150" y="78"/>
                </a:lnTo>
                <a:lnTo>
                  <a:pt x="152" y="78"/>
                </a:lnTo>
                <a:lnTo>
                  <a:pt x="152" y="76"/>
                </a:lnTo>
                <a:lnTo>
                  <a:pt x="154" y="76"/>
                </a:lnTo>
                <a:lnTo>
                  <a:pt x="154" y="78"/>
                </a:lnTo>
                <a:lnTo>
                  <a:pt x="156" y="78"/>
                </a:lnTo>
                <a:lnTo>
                  <a:pt x="158" y="78"/>
                </a:lnTo>
                <a:lnTo>
                  <a:pt x="160" y="78"/>
                </a:lnTo>
                <a:lnTo>
                  <a:pt x="162" y="78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6" y="74"/>
                </a:lnTo>
                <a:lnTo>
                  <a:pt x="166" y="72"/>
                </a:lnTo>
                <a:lnTo>
                  <a:pt x="164" y="72"/>
                </a:lnTo>
                <a:lnTo>
                  <a:pt x="164" y="70"/>
                </a:lnTo>
                <a:lnTo>
                  <a:pt x="166" y="70"/>
                </a:lnTo>
                <a:lnTo>
                  <a:pt x="166" y="68"/>
                </a:lnTo>
                <a:lnTo>
                  <a:pt x="166" y="66"/>
                </a:lnTo>
                <a:lnTo>
                  <a:pt x="166" y="64"/>
                </a:lnTo>
                <a:lnTo>
                  <a:pt x="166" y="62"/>
                </a:lnTo>
                <a:lnTo>
                  <a:pt x="166" y="62"/>
                </a:lnTo>
                <a:lnTo>
                  <a:pt x="168" y="62"/>
                </a:lnTo>
                <a:lnTo>
                  <a:pt x="168" y="60"/>
                </a:lnTo>
                <a:lnTo>
                  <a:pt x="166" y="60"/>
                </a:lnTo>
                <a:lnTo>
                  <a:pt x="164" y="60"/>
                </a:lnTo>
                <a:lnTo>
                  <a:pt x="162" y="60"/>
                </a:lnTo>
                <a:lnTo>
                  <a:pt x="162" y="62"/>
                </a:lnTo>
                <a:lnTo>
                  <a:pt x="160" y="62"/>
                </a:lnTo>
                <a:lnTo>
                  <a:pt x="158" y="62"/>
                </a:lnTo>
                <a:lnTo>
                  <a:pt x="158" y="60"/>
                </a:lnTo>
                <a:lnTo>
                  <a:pt x="156" y="60"/>
                </a:lnTo>
                <a:lnTo>
                  <a:pt x="154" y="60"/>
                </a:lnTo>
                <a:lnTo>
                  <a:pt x="154" y="58"/>
                </a:lnTo>
                <a:lnTo>
                  <a:pt x="154" y="56"/>
                </a:lnTo>
                <a:lnTo>
                  <a:pt x="154" y="54"/>
                </a:lnTo>
                <a:lnTo>
                  <a:pt x="156" y="54"/>
                </a:lnTo>
                <a:lnTo>
                  <a:pt x="156" y="52"/>
                </a:lnTo>
                <a:lnTo>
                  <a:pt x="154" y="52"/>
                </a:lnTo>
                <a:lnTo>
                  <a:pt x="154" y="50"/>
                </a:lnTo>
                <a:lnTo>
                  <a:pt x="156" y="50"/>
                </a:lnTo>
                <a:lnTo>
                  <a:pt x="158" y="50"/>
                </a:lnTo>
                <a:lnTo>
                  <a:pt x="160" y="50"/>
                </a:lnTo>
                <a:lnTo>
                  <a:pt x="162" y="50"/>
                </a:lnTo>
                <a:lnTo>
                  <a:pt x="164" y="50"/>
                </a:lnTo>
                <a:lnTo>
                  <a:pt x="166" y="50"/>
                </a:lnTo>
                <a:lnTo>
                  <a:pt x="168" y="50"/>
                </a:lnTo>
                <a:lnTo>
                  <a:pt x="172" y="50"/>
                </a:lnTo>
                <a:lnTo>
                  <a:pt x="174" y="50"/>
                </a:lnTo>
                <a:lnTo>
                  <a:pt x="176" y="50"/>
                </a:lnTo>
                <a:lnTo>
                  <a:pt x="178" y="50"/>
                </a:lnTo>
                <a:lnTo>
                  <a:pt x="178" y="52"/>
                </a:lnTo>
                <a:lnTo>
                  <a:pt x="180" y="52"/>
                </a:lnTo>
                <a:lnTo>
                  <a:pt x="182" y="54"/>
                </a:lnTo>
                <a:lnTo>
                  <a:pt x="182" y="54"/>
                </a:lnTo>
                <a:lnTo>
                  <a:pt x="182" y="56"/>
                </a:lnTo>
                <a:lnTo>
                  <a:pt x="184" y="56"/>
                </a:lnTo>
                <a:lnTo>
                  <a:pt x="184" y="58"/>
                </a:lnTo>
                <a:lnTo>
                  <a:pt x="182" y="62"/>
                </a:lnTo>
                <a:lnTo>
                  <a:pt x="184" y="62"/>
                </a:lnTo>
                <a:lnTo>
                  <a:pt x="184" y="62"/>
                </a:lnTo>
                <a:lnTo>
                  <a:pt x="186" y="62"/>
                </a:lnTo>
                <a:lnTo>
                  <a:pt x="186" y="62"/>
                </a:lnTo>
                <a:lnTo>
                  <a:pt x="186" y="60"/>
                </a:lnTo>
                <a:lnTo>
                  <a:pt x="188" y="60"/>
                </a:lnTo>
                <a:lnTo>
                  <a:pt x="188" y="58"/>
                </a:lnTo>
                <a:lnTo>
                  <a:pt x="188" y="56"/>
                </a:lnTo>
                <a:lnTo>
                  <a:pt x="188" y="54"/>
                </a:lnTo>
                <a:lnTo>
                  <a:pt x="186" y="54"/>
                </a:lnTo>
                <a:lnTo>
                  <a:pt x="188" y="52"/>
                </a:lnTo>
                <a:lnTo>
                  <a:pt x="190" y="52"/>
                </a:lnTo>
                <a:lnTo>
                  <a:pt x="190" y="50"/>
                </a:lnTo>
                <a:lnTo>
                  <a:pt x="192" y="50"/>
                </a:lnTo>
                <a:lnTo>
                  <a:pt x="194" y="50"/>
                </a:lnTo>
                <a:lnTo>
                  <a:pt x="196" y="50"/>
                </a:lnTo>
                <a:lnTo>
                  <a:pt x="198" y="50"/>
                </a:lnTo>
                <a:lnTo>
                  <a:pt x="198" y="48"/>
                </a:lnTo>
                <a:lnTo>
                  <a:pt x="200" y="48"/>
                </a:lnTo>
                <a:lnTo>
                  <a:pt x="202" y="48"/>
                </a:lnTo>
                <a:lnTo>
                  <a:pt x="202" y="46"/>
                </a:lnTo>
                <a:lnTo>
                  <a:pt x="204" y="46"/>
                </a:lnTo>
                <a:lnTo>
                  <a:pt x="206" y="46"/>
                </a:lnTo>
                <a:lnTo>
                  <a:pt x="206" y="44"/>
                </a:lnTo>
                <a:lnTo>
                  <a:pt x="208" y="44"/>
                </a:lnTo>
                <a:lnTo>
                  <a:pt x="208" y="46"/>
                </a:lnTo>
                <a:lnTo>
                  <a:pt x="210" y="46"/>
                </a:lnTo>
                <a:lnTo>
                  <a:pt x="212" y="46"/>
                </a:lnTo>
                <a:lnTo>
                  <a:pt x="214" y="46"/>
                </a:lnTo>
                <a:lnTo>
                  <a:pt x="216" y="46"/>
                </a:lnTo>
                <a:lnTo>
                  <a:pt x="218" y="46"/>
                </a:lnTo>
                <a:lnTo>
                  <a:pt x="220" y="46"/>
                </a:lnTo>
                <a:lnTo>
                  <a:pt x="220" y="44"/>
                </a:lnTo>
                <a:lnTo>
                  <a:pt x="220" y="42"/>
                </a:lnTo>
                <a:lnTo>
                  <a:pt x="218" y="42"/>
                </a:lnTo>
                <a:lnTo>
                  <a:pt x="218" y="40"/>
                </a:lnTo>
                <a:lnTo>
                  <a:pt x="216" y="40"/>
                </a:lnTo>
                <a:lnTo>
                  <a:pt x="216" y="38"/>
                </a:lnTo>
                <a:lnTo>
                  <a:pt x="218" y="38"/>
                </a:lnTo>
                <a:lnTo>
                  <a:pt x="218" y="36"/>
                </a:lnTo>
                <a:lnTo>
                  <a:pt x="220" y="34"/>
                </a:lnTo>
                <a:lnTo>
                  <a:pt x="222" y="32"/>
                </a:lnTo>
                <a:lnTo>
                  <a:pt x="222" y="30"/>
                </a:lnTo>
                <a:lnTo>
                  <a:pt x="222" y="28"/>
                </a:lnTo>
                <a:lnTo>
                  <a:pt x="224" y="30"/>
                </a:lnTo>
                <a:lnTo>
                  <a:pt x="226" y="30"/>
                </a:lnTo>
                <a:lnTo>
                  <a:pt x="228" y="32"/>
                </a:lnTo>
                <a:lnTo>
                  <a:pt x="230" y="32"/>
                </a:lnTo>
                <a:lnTo>
                  <a:pt x="230" y="32"/>
                </a:lnTo>
                <a:lnTo>
                  <a:pt x="230" y="34"/>
                </a:lnTo>
                <a:lnTo>
                  <a:pt x="232" y="34"/>
                </a:lnTo>
                <a:lnTo>
                  <a:pt x="232" y="30"/>
                </a:lnTo>
                <a:lnTo>
                  <a:pt x="234" y="28"/>
                </a:lnTo>
                <a:lnTo>
                  <a:pt x="234" y="30"/>
                </a:lnTo>
                <a:lnTo>
                  <a:pt x="234" y="32"/>
                </a:lnTo>
                <a:lnTo>
                  <a:pt x="232" y="32"/>
                </a:lnTo>
                <a:lnTo>
                  <a:pt x="232" y="34"/>
                </a:lnTo>
                <a:lnTo>
                  <a:pt x="234" y="34"/>
                </a:lnTo>
                <a:lnTo>
                  <a:pt x="236" y="34"/>
                </a:lnTo>
                <a:lnTo>
                  <a:pt x="238" y="34"/>
                </a:lnTo>
                <a:lnTo>
                  <a:pt x="240" y="34"/>
                </a:lnTo>
                <a:lnTo>
                  <a:pt x="240" y="36"/>
                </a:lnTo>
                <a:lnTo>
                  <a:pt x="242" y="36"/>
                </a:lnTo>
                <a:lnTo>
                  <a:pt x="244" y="36"/>
                </a:lnTo>
                <a:lnTo>
                  <a:pt x="246" y="36"/>
                </a:lnTo>
                <a:lnTo>
                  <a:pt x="248" y="36"/>
                </a:lnTo>
                <a:lnTo>
                  <a:pt x="246" y="40"/>
                </a:lnTo>
                <a:lnTo>
                  <a:pt x="246" y="42"/>
                </a:lnTo>
                <a:lnTo>
                  <a:pt x="244" y="42"/>
                </a:lnTo>
                <a:lnTo>
                  <a:pt x="244" y="44"/>
                </a:lnTo>
                <a:lnTo>
                  <a:pt x="242" y="44"/>
                </a:lnTo>
                <a:lnTo>
                  <a:pt x="240" y="44"/>
                </a:lnTo>
                <a:lnTo>
                  <a:pt x="238" y="44"/>
                </a:lnTo>
                <a:lnTo>
                  <a:pt x="236" y="44"/>
                </a:lnTo>
                <a:lnTo>
                  <a:pt x="234" y="44"/>
                </a:lnTo>
                <a:lnTo>
                  <a:pt x="234" y="42"/>
                </a:lnTo>
                <a:lnTo>
                  <a:pt x="232" y="42"/>
                </a:lnTo>
                <a:lnTo>
                  <a:pt x="232" y="44"/>
                </a:lnTo>
                <a:lnTo>
                  <a:pt x="232" y="46"/>
                </a:lnTo>
                <a:lnTo>
                  <a:pt x="230" y="46"/>
                </a:lnTo>
                <a:lnTo>
                  <a:pt x="230" y="48"/>
                </a:lnTo>
                <a:lnTo>
                  <a:pt x="230" y="50"/>
                </a:lnTo>
                <a:lnTo>
                  <a:pt x="232" y="52"/>
                </a:lnTo>
                <a:lnTo>
                  <a:pt x="234" y="52"/>
                </a:lnTo>
                <a:lnTo>
                  <a:pt x="236" y="54"/>
                </a:lnTo>
                <a:lnTo>
                  <a:pt x="238" y="54"/>
                </a:lnTo>
                <a:lnTo>
                  <a:pt x="238" y="52"/>
                </a:lnTo>
                <a:lnTo>
                  <a:pt x="238" y="54"/>
                </a:lnTo>
                <a:lnTo>
                  <a:pt x="240" y="56"/>
                </a:lnTo>
                <a:lnTo>
                  <a:pt x="240" y="58"/>
                </a:lnTo>
                <a:lnTo>
                  <a:pt x="238" y="58"/>
                </a:lnTo>
                <a:lnTo>
                  <a:pt x="238" y="60"/>
                </a:lnTo>
                <a:lnTo>
                  <a:pt x="240" y="60"/>
                </a:lnTo>
                <a:lnTo>
                  <a:pt x="242" y="60"/>
                </a:lnTo>
                <a:lnTo>
                  <a:pt x="244" y="60"/>
                </a:lnTo>
                <a:lnTo>
                  <a:pt x="246" y="60"/>
                </a:lnTo>
                <a:lnTo>
                  <a:pt x="246" y="62"/>
                </a:lnTo>
                <a:lnTo>
                  <a:pt x="246" y="62"/>
                </a:lnTo>
                <a:lnTo>
                  <a:pt x="246" y="64"/>
                </a:lnTo>
                <a:lnTo>
                  <a:pt x="246" y="66"/>
                </a:lnTo>
                <a:lnTo>
                  <a:pt x="244" y="64"/>
                </a:lnTo>
                <a:lnTo>
                  <a:pt x="242" y="66"/>
                </a:lnTo>
                <a:lnTo>
                  <a:pt x="242" y="64"/>
                </a:lnTo>
                <a:lnTo>
                  <a:pt x="240" y="64"/>
                </a:lnTo>
                <a:lnTo>
                  <a:pt x="238" y="66"/>
                </a:lnTo>
                <a:lnTo>
                  <a:pt x="236" y="66"/>
                </a:lnTo>
                <a:lnTo>
                  <a:pt x="236" y="68"/>
                </a:lnTo>
                <a:lnTo>
                  <a:pt x="236" y="70"/>
                </a:lnTo>
                <a:lnTo>
                  <a:pt x="234" y="70"/>
                </a:lnTo>
                <a:lnTo>
                  <a:pt x="236" y="70"/>
                </a:lnTo>
                <a:lnTo>
                  <a:pt x="236" y="72"/>
                </a:lnTo>
                <a:lnTo>
                  <a:pt x="234" y="72"/>
                </a:lnTo>
                <a:lnTo>
                  <a:pt x="234" y="70"/>
                </a:lnTo>
                <a:lnTo>
                  <a:pt x="234" y="72"/>
                </a:lnTo>
                <a:lnTo>
                  <a:pt x="232" y="74"/>
                </a:lnTo>
                <a:lnTo>
                  <a:pt x="232" y="76"/>
                </a:lnTo>
                <a:lnTo>
                  <a:pt x="230" y="74"/>
                </a:lnTo>
                <a:lnTo>
                  <a:pt x="232" y="74"/>
                </a:lnTo>
                <a:lnTo>
                  <a:pt x="232" y="72"/>
                </a:lnTo>
                <a:lnTo>
                  <a:pt x="230" y="72"/>
                </a:lnTo>
                <a:lnTo>
                  <a:pt x="230" y="74"/>
                </a:lnTo>
                <a:lnTo>
                  <a:pt x="230" y="74"/>
                </a:lnTo>
                <a:lnTo>
                  <a:pt x="230" y="76"/>
                </a:lnTo>
                <a:lnTo>
                  <a:pt x="230" y="76"/>
                </a:lnTo>
                <a:lnTo>
                  <a:pt x="232" y="78"/>
                </a:lnTo>
                <a:lnTo>
                  <a:pt x="230" y="78"/>
                </a:lnTo>
                <a:lnTo>
                  <a:pt x="230" y="80"/>
                </a:lnTo>
                <a:lnTo>
                  <a:pt x="230" y="82"/>
                </a:lnTo>
                <a:lnTo>
                  <a:pt x="232" y="82"/>
                </a:lnTo>
                <a:lnTo>
                  <a:pt x="234" y="82"/>
                </a:lnTo>
                <a:lnTo>
                  <a:pt x="236" y="82"/>
                </a:lnTo>
                <a:lnTo>
                  <a:pt x="234" y="82"/>
                </a:lnTo>
                <a:lnTo>
                  <a:pt x="232" y="82"/>
                </a:lnTo>
                <a:lnTo>
                  <a:pt x="230" y="82"/>
                </a:lnTo>
                <a:lnTo>
                  <a:pt x="230" y="82"/>
                </a:lnTo>
                <a:lnTo>
                  <a:pt x="230" y="84"/>
                </a:lnTo>
                <a:lnTo>
                  <a:pt x="228" y="84"/>
                </a:lnTo>
                <a:lnTo>
                  <a:pt x="226" y="84"/>
                </a:lnTo>
                <a:lnTo>
                  <a:pt x="226" y="82"/>
                </a:lnTo>
                <a:lnTo>
                  <a:pt x="226" y="80"/>
                </a:lnTo>
                <a:lnTo>
                  <a:pt x="226" y="78"/>
                </a:lnTo>
                <a:lnTo>
                  <a:pt x="224" y="78"/>
                </a:lnTo>
                <a:lnTo>
                  <a:pt x="222" y="76"/>
                </a:lnTo>
                <a:lnTo>
                  <a:pt x="220" y="78"/>
                </a:lnTo>
                <a:lnTo>
                  <a:pt x="220" y="80"/>
                </a:lnTo>
                <a:lnTo>
                  <a:pt x="218" y="82"/>
                </a:lnTo>
                <a:lnTo>
                  <a:pt x="220" y="82"/>
                </a:lnTo>
                <a:lnTo>
                  <a:pt x="220" y="84"/>
                </a:lnTo>
                <a:lnTo>
                  <a:pt x="220" y="86"/>
                </a:lnTo>
                <a:lnTo>
                  <a:pt x="220" y="88"/>
                </a:lnTo>
                <a:lnTo>
                  <a:pt x="220" y="90"/>
                </a:lnTo>
                <a:lnTo>
                  <a:pt x="218" y="90"/>
                </a:lnTo>
                <a:lnTo>
                  <a:pt x="216" y="90"/>
                </a:lnTo>
                <a:lnTo>
                  <a:pt x="214" y="90"/>
                </a:lnTo>
                <a:lnTo>
                  <a:pt x="214" y="92"/>
                </a:lnTo>
                <a:lnTo>
                  <a:pt x="214" y="94"/>
                </a:lnTo>
                <a:lnTo>
                  <a:pt x="214" y="96"/>
                </a:lnTo>
                <a:lnTo>
                  <a:pt x="212" y="96"/>
                </a:lnTo>
                <a:lnTo>
                  <a:pt x="212" y="98"/>
                </a:lnTo>
                <a:lnTo>
                  <a:pt x="212" y="100"/>
                </a:lnTo>
                <a:lnTo>
                  <a:pt x="212" y="102"/>
                </a:lnTo>
                <a:lnTo>
                  <a:pt x="212" y="104"/>
                </a:lnTo>
                <a:lnTo>
                  <a:pt x="214" y="104"/>
                </a:lnTo>
                <a:lnTo>
                  <a:pt x="214" y="102"/>
                </a:lnTo>
                <a:lnTo>
                  <a:pt x="216" y="102"/>
                </a:lnTo>
                <a:lnTo>
                  <a:pt x="218" y="102"/>
                </a:lnTo>
                <a:lnTo>
                  <a:pt x="218" y="104"/>
                </a:lnTo>
                <a:lnTo>
                  <a:pt x="218" y="106"/>
                </a:lnTo>
                <a:lnTo>
                  <a:pt x="218" y="108"/>
                </a:lnTo>
                <a:lnTo>
                  <a:pt x="218" y="110"/>
                </a:lnTo>
                <a:lnTo>
                  <a:pt x="220" y="110"/>
                </a:lnTo>
                <a:lnTo>
                  <a:pt x="222" y="110"/>
                </a:lnTo>
                <a:lnTo>
                  <a:pt x="224" y="110"/>
                </a:lnTo>
                <a:lnTo>
                  <a:pt x="226" y="110"/>
                </a:lnTo>
                <a:lnTo>
                  <a:pt x="228" y="110"/>
                </a:lnTo>
                <a:lnTo>
                  <a:pt x="230" y="110"/>
                </a:lnTo>
                <a:lnTo>
                  <a:pt x="230" y="110"/>
                </a:lnTo>
                <a:lnTo>
                  <a:pt x="232" y="110"/>
                </a:lnTo>
                <a:lnTo>
                  <a:pt x="238" y="110"/>
                </a:lnTo>
                <a:lnTo>
                  <a:pt x="238" y="108"/>
                </a:lnTo>
                <a:lnTo>
                  <a:pt x="240" y="108"/>
                </a:lnTo>
                <a:lnTo>
                  <a:pt x="242" y="108"/>
                </a:lnTo>
                <a:lnTo>
                  <a:pt x="242" y="110"/>
                </a:lnTo>
                <a:lnTo>
                  <a:pt x="244" y="110"/>
                </a:lnTo>
                <a:lnTo>
                  <a:pt x="244" y="108"/>
                </a:lnTo>
                <a:lnTo>
                  <a:pt x="244" y="106"/>
                </a:lnTo>
                <a:lnTo>
                  <a:pt x="244" y="104"/>
                </a:lnTo>
                <a:lnTo>
                  <a:pt x="246" y="104"/>
                </a:lnTo>
                <a:lnTo>
                  <a:pt x="252" y="104"/>
                </a:lnTo>
                <a:lnTo>
                  <a:pt x="252" y="106"/>
                </a:lnTo>
                <a:lnTo>
                  <a:pt x="252" y="108"/>
                </a:lnTo>
                <a:lnTo>
                  <a:pt x="254" y="106"/>
                </a:lnTo>
                <a:lnTo>
                  <a:pt x="256" y="108"/>
                </a:lnTo>
                <a:lnTo>
                  <a:pt x="256" y="110"/>
                </a:lnTo>
                <a:lnTo>
                  <a:pt x="258" y="108"/>
                </a:lnTo>
                <a:lnTo>
                  <a:pt x="256" y="106"/>
                </a:lnTo>
                <a:lnTo>
                  <a:pt x="258" y="106"/>
                </a:lnTo>
                <a:lnTo>
                  <a:pt x="258" y="104"/>
                </a:lnTo>
                <a:lnTo>
                  <a:pt x="260" y="104"/>
                </a:lnTo>
                <a:lnTo>
                  <a:pt x="260" y="106"/>
                </a:lnTo>
                <a:lnTo>
                  <a:pt x="262" y="108"/>
                </a:lnTo>
                <a:lnTo>
                  <a:pt x="264" y="106"/>
                </a:lnTo>
                <a:lnTo>
                  <a:pt x="266" y="104"/>
                </a:lnTo>
                <a:lnTo>
                  <a:pt x="266" y="102"/>
                </a:lnTo>
                <a:lnTo>
                  <a:pt x="268" y="102"/>
                </a:lnTo>
                <a:lnTo>
                  <a:pt x="268" y="100"/>
                </a:lnTo>
                <a:lnTo>
                  <a:pt x="266" y="100"/>
                </a:lnTo>
                <a:lnTo>
                  <a:pt x="266" y="98"/>
                </a:lnTo>
                <a:lnTo>
                  <a:pt x="264" y="98"/>
                </a:lnTo>
                <a:lnTo>
                  <a:pt x="266" y="96"/>
                </a:lnTo>
                <a:lnTo>
                  <a:pt x="266" y="94"/>
                </a:lnTo>
                <a:lnTo>
                  <a:pt x="268" y="94"/>
                </a:lnTo>
                <a:lnTo>
                  <a:pt x="270" y="96"/>
                </a:lnTo>
                <a:lnTo>
                  <a:pt x="270" y="94"/>
                </a:lnTo>
                <a:lnTo>
                  <a:pt x="270" y="96"/>
                </a:lnTo>
                <a:lnTo>
                  <a:pt x="270" y="98"/>
                </a:lnTo>
                <a:lnTo>
                  <a:pt x="270" y="100"/>
                </a:lnTo>
                <a:lnTo>
                  <a:pt x="272" y="100"/>
                </a:lnTo>
                <a:lnTo>
                  <a:pt x="272" y="98"/>
                </a:lnTo>
                <a:lnTo>
                  <a:pt x="272" y="96"/>
                </a:lnTo>
                <a:lnTo>
                  <a:pt x="272" y="94"/>
                </a:lnTo>
                <a:lnTo>
                  <a:pt x="274" y="92"/>
                </a:lnTo>
                <a:lnTo>
                  <a:pt x="272" y="90"/>
                </a:lnTo>
                <a:lnTo>
                  <a:pt x="274" y="90"/>
                </a:lnTo>
                <a:lnTo>
                  <a:pt x="274" y="88"/>
                </a:lnTo>
                <a:lnTo>
                  <a:pt x="272" y="88"/>
                </a:lnTo>
                <a:lnTo>
                  <a:pt x="272" y="86"/>
                </a:lnTo>
                <a:lnTo>
                  <a:pt x="272" y="84"/>
                </a:lnTo>
                <a:lnTo>
                  <a:pt x="272" y="82"/>
                </a:lnTo>
                <a:lnTo>
                  <a:pt x="270" y="82"/>
                </a:lnTo>
                <a:lnTo>
                  <a:pt x="270" y="80"/>
                </a:lnTo>
                <a:lnTo>
                  <a:pt x="272" y="82"/>
                </a:lnTo>
                <a:lnTo>
                  <a:pt x="274" y="82"/>
                </a:lnTo>
                <a:lnTo>
                  <a:pt x="276" y="82"/>
                </a:lnTo>
                <a:lnTo>
                  <a:pt x="276" y="84"/>
                </a:lnTo>
                <a:lnTo>
                  <a:pt x="278" y="84"/>
                </a:lnTo>
                <a:lnTo>
                  <a:pt x="280" y="84"/>
                </a:lnTo>
                <a:lnTo>
                  <a:pt x="280" y="86"/>
                </a:lnTo>
                <a:lnTo>
                  <a:pt x="282" y="86"/>
                </a:lnTo>
                <a:lnTo>
                  <a:pt x="284" y="86"/>
                </a:lnTo>
                <a:lnTo>
                  <a:pt x="286" y="88"/>
                </a:lnTo>
                <a:lnTo>
                  <a:pt x="284" y="88"/>
                </a:lnTo>
                <a:lnTo>
                  <a:pt x="284" y="90"/>
                </a:lnTo>
                <a:lnTo>
                  <a:pt x="282" y="92"/>
                </a:lnTo>
                <a:lnTo>
                  <a:pt x="280" y="92"/>
                </a:lnTo>
                <a:lnTo>
                  <a:pt x="280" y="94"/>
                </a:lnTo>
                <a:lnTo>
                  <a:pt x="280" y="94"/>
                </a:lnTo>
                <a:lnTo>
                  <a:pt x="278" y="96"/>
                </a:lnTo>
                <a:lnTo>
                  <a:pt x="276" y="98"/>
                </a:lnTo>
                <a:lnTo>
                  <a:pt x="276" y="100"/>
                </a:lnTo>
                <a:lnTo>
                  <a:pt x="278" y="100"/>
                </a:lnTo>
                <a:lnTo>
                  <a:pt x="280" y="100"/>
                </a:lnTo>
                <a:lnTo>
                  <a:pt x="280" y="100"/>
                </a:lnTo>
                <a:lnTo>
                  <a:pt x="280" y="102"/>
                </a:lnTo>
                <a:lnTo>
                  <a:pt x="280" y="104"/>
                </a:lnTo>
                <a:lnTo>
                  <a:pt x="280" y="104"/>
                </a:lnTo>
                <a:lnTo>
                  <a:pt x="280" y="106"/>
                </a:lnTo>
                <a:lnTo>
                  <a:pt x="282" y="106"/>
                </a:lnTo>
                <a:lnTo>
                  <a:pt x="282" y="104"/>
                </a:lnTo>
                <a:lnTo>
                  <a:pt x="284" y="104"/>
                </a:lnTo>
                <a:lnTo>
                  <a:pt x="286" y="104"/>
                </a:lnTo>
                <a:lnTo>
                  <a:pt x="286" y="106"/>
                </a:lnTo>
                <a:lnTo>
                  <a:pt x="288" y="106"/>
                </a:lnTo>
                <a:lnTo>
                  <a:pt x="288" y="110"/>
                </a:lnTo>
                <a:lnTo>
                  <a:pt x="288" y="110"/>
                </a:lnTo>
                <a:lnTo>
                  <a:pt x="286" y="112"/>
                </a:lnTo>
                <a:lnTo>
                  <a:pt x="284" y="112"/>
                </a:lnTo>
                <a:lnTo>
                  <a:pt x="284" y="114"/>
                </a:lnTo>
                <a:lnTo>
                  <a:pt x="282" y="114"/>
                </a:lnTo>
                <a:lnTo>
                  <a:pt x="282" y="116"/>
                </a:lnTo>
                <a:lnTo>
                  <a:pt x="282" y="118"/>
                </a:lnTo>
                <a:lnTo>
                  <a:pt x="280" y="118"/>
                </a:lnTo>
                <a:lnTo>
                  <a:pt x="280" y="120"/>
                </a:lnTo>
                <a:lnTo>
                  <a:pt x="280" y="120"/>
                </a:lnTo>
                <a:lnTo>
                  <a:pt x="278" y="120"/>
                </a:lnTo>
                <a:lnTo>
                  <a:pt x="276" y="122"/>
                </a:lnTo>
                <a:lnTo>
                  <a:pt x="276" y="124"/>
                </a:lnTo>
                <a:lnTo>
                  <a:pt x="278" y="124"/>
                </a:lnTo>
                <a:lnTo>
                  <a:pt x="278" y="126"/>
                </a:lnTo>
                <a:lnTo>
                  <a:pt x="278" y="128"/>
                </a:lnTo>
                <a:lnTo>
                  <a:pt x="276" y="130"/>
                </a:lnTo>
                <a:lnTo>
                  <a:pt x="274" y="132"/>
                </a:lnTo>
                <a:lnTo>
                  <a:pt x="272" y="132"/>
                </a:lnTo>
                <a:lnTo>
                  <a:pt x="272" y="130"/>
                </a:lnTo>
                <a:lnTo>
                  <a:pt x="272" y="132"/>
                </a:lnTo>
                <a:lnTo>
                  <a:pt x="270" y="132"/>
                </a:lnTo>
                <a:lnTo>
                  <a:pt x="268" y="132"/>
                </a:lnTo>
                <a:lnTo>
                  <a:pt x="266" y="132"/>
                </a:lnTo>
                <a:lnTo>
                  <a:pt x="260" y="128"/>
                </a:lnTo>
                <a:lnTo>
                  <a:pt x="262" y="126"/>
                </a:lnTo>
                <a:lnTo>
                  <a:pt x="264" y="126"/>
                </a:lnTo>
                <a:lnTo>
                  <a:pt x="264" y="124"/>
                </a:lnTo>
                <a:lnTo>
                  <a:pt x="262" y="124"/>
                </a:lnTo>
                <a:lnTo>
                  <a:pt x="260" y="122"/>
                </a:lnTo>
                <a:lnTo>
                  <a:pt x="260" y="120"/>
                </a:lnTo>
                <a:lnTo>
                  <a:pt x="258" y="120"/>
                </a:lnTo>
                <a:lnTo>
                  <a:pt x="256" y="120"/>
                </a:lnTo>
                <a:lnTo>
                  <a:pt x="254" y="122"/>
                </a:lnTo>
                <a:lnTo>
                  <a:pt x="252" y="124"/>
                </a:lnTo>
                <a:lnTo>
                  <a:pt x="252" y="126"/>
                </a:lnTo>
                <a:lnTo>
                  <a:pt x="252" y="124"/>
                </a:lnTo>
                <a:lnTo>
                  <a:pt x="250" y="124"/>
                </a:lnTo>
                <a:lnTo>
                  <a:pt x="252" y="122"/>
                </a:lnTo>
                <a:lnTo>
                  <a:pt x="250" y="120"/>
                </a:lnTo>
                <a:lnTo>
                  <a:pt x="250" y="122"/>
                </a:lnTo>
                <a:lnTo>
                  <a:pt x="248" y="124"/>
                </a:lnTo>
                <a:lnTo>
                  <a:pt x="246" y="122"/>
                </a:lnTo>
                <a:lnTo>
                  <a:pt x="246" y="124"/>
                </a:lnTo>
                <a:lnTo>
                  <a:pt x="246" y="122"/>
                </a:lnTo>
                <a:lnTo>
                  <a:pt x="244" y="122"/>
                </a:lnTo>
                <a:lnTo>
                  <a:pt x="242" y="120"/>
                </a:lnTo>
                <a:lnTo>
                  <a:pt x="240" y="118"/>
                </a:lnTo>
                <a:lnTo>
                  <a:pt x="240" y="120"/>
                </a:lnTo>
                <a:lnTo>
                  <a:pt x="238" y="120"/>
                </a:lnTo>
                <a:lnTo>
                  <a:pt x="236" y="120"/>
                </a:lnTo>
                <a:lnTo>
                  <a:pt x="234" y="122"/>
                </a:lnTo>
                <a:lnTo>
                  <a:pt x="232" y="122"/>
                </a:lnTo>
                <a:lnTo>
                  <a:pt x="232" y="124"/>
                </a:lnTo>
                <a:lnTo>
                  <a:pt x="230" y="124"/>
                </a:lnTo>
                <a:lnTo>
                  <a:pt x="230" y="124"/>
                </a:lnTo>
                <a:lnTo>
                  <a:pt x="228" y="124"/>
                </a:lnTo>
                <a:lnTo>
                  <a:pt x="228" y="126"/>
                </a:lnTo>
                <a:lnTo>
                  <a:pt x="228" y="128"/>
                </a:lnTo>
                <a:lnTo>
                  <a:pt x="226" y="128"/>
                </a:lnTo>
                <a:lnTo>
                  <a:pt x="226" y="130"/>
                </a:lnTo>
                <a:lnTo>
                  <a:pt x="224" y="130"/>
                </a:lnTo>
                <a:lnTo>
                  <a:pt x="222" y="130"/>
                </a:lnTo>
                <a:lnTo>
                  <a:pt x="222" y="128"/>
                </a:lnTo>
                <a:lnTo>
                  <a:pt x="222" y="126"/>
                </a:lnTo>
                <a:lnTo>
                  <a:pt x="222" y="124"/>
                </a:lnTo>
                <a:lnTo>
                  <a:pt x="218" y="124"/>
                </a:lnTo>
                <a:lnTo>
                  <a:pt x="216" y="124"/>
                </a:lnTo>
                <a:lnTo>
                  <a:pt x="216" y="122"/>
                </a:lnTo>
                <a:lnTo>
                  <a:pt x="214" y="122"/>
                </a:lnTo>
                <a:lnTo>
                  <a:pt x="212" y="122"/>
                </a:lnTo>
                <a:lnTo>
                  <a:pt x="208" y="122"/>
                </a:lnTo>
                <a:lnTo>
                  <a:pt x="206" y="122"/>
                </a:lnTo>
                <a:lnTo>
                  <a:pt x="204" y="122"/>
                </a:lnTo>
                <a:lnTo>
                  <a:pt x="202" y="122"/>
                </a:lnTo>
                <a:lnTo>
                  <a:pt x="200" y="122"/>
                </a:lnTo>
                <a:lnTo>
                  <a:pt x="200" y="124"/>
                </a:lnTo>
                <a:lnTo>
                  <a:pt x="200" y="126"/>
                </a:lnTo>
                <a:lnTo>
                  <a:pt x="200" y="128"/>
                </a:lnTo>
                <a:lnTo>
                  <a:pt x="200" y="130"/>
                </a:lnTo>
                <a:lnTo>
                  <a:pt x="200" y="132"/>
                </a:lnTo>
                <a:lnTo>
                  <a:pt x="200" y="134"/>
                </a:lnTo>
                <a:lnTo>
                  <a:pt x="200" y="136"/>
                </a:lnTo>
                <a:lnTo>
                  <a:pt x="202" y="136"/>
                </a:lnTo>
                <a:lnTo>
                  <a:pt x="202" y="134"/>
                </a:lnTo>
                <a:lnTo>
                  <a:pt x="204" y="134"/>
                </a:lnTo>
                <a:lnTo>
                  <a:pt x="206" y="134"/>
                </a:lnTo>
                <a:lnTo>
                  <a:pt x="206" y="136"/>
                </a:lnTo>
                <a:lnTo>
                  <a:pt x="208" y="136"/>
                </a:lnTo>
                <a:lnTo>
                  <a:pt x="210" y="136"/>
                </a:lnTo>
                <a:lnTo>
                  <a:pt x="210" y="138"/>
                </a:lnTo>
                <a:lnTo>
                  <a:pt x="210" y="140"/>
                </a:lnTo>
                <a:lnTo>
                  <a:pt x="210" y="142"/>
                </a:lnTo>
                <a:lnTo>
                  <a:pt x="210" y="144"/>
                </a:lnTo>
                <a:lnTo>
                  <a:pt x="210" y="146"/>
                </a:lnTo>
                <a:lnTo>
                  <a:pt x="210" y="148"/>
                </a:lnTo>
                <a:lnTo>
                  <a:pt x="212" y="148"/>
                </a:lnTo>
                <a:lnTo>
                  <a:pt x="214" y="148"/>
                </a:lnTo>
                <a:lnTo>
                  <a:pt x="214" y="150"/>
                </a:lnTo>
                <a:lnTo>
                  <a:pt x="216" y="150"/>
                </a:lnTo>
                <a:lnTo>
                  <a:pt x="218" y="150"/>
                </a:lnTo>
                <a:lnTo>
                  <a:pt x="220" y="150"/>
                </a:lnTo>
                <a:lnTo>
                  <a:pt x="222" y="150"/>
                </a:lnTo>
                <a:lnTo>
                  <a:pt x="222" y="152"/>
                </a:lnTo>
                <a:lnTo>
                  <a:pt x="224" y="152"/>
                </a:lnTo>
                <a:lnTo>
                  <a:pt x="226" y="152"/>
                </a:lnTo>
                <a:lnTo>
                  <a:pt x="226" y="154"/>
                </a:lnTo>
                <a:lnTo>
                  <a:pt x="228" y="156"/>
                </a:lnTo>
                <a:lnTo>
                  <a:pt x="226" y="156"/>
                </a:lnTo>
                <a:lnTo>
                  <a:pt x="224" y="156"/>
                </a:lnTo>
                <a:lnTo>
                  <a:pt x="222" y="156"/>
                </a:lnTo>
                <a:lnTo>
                  <a:pt x="222" y="158"/>
                </a:lnTo>
                <a:lnTo>
                  <a:pt x="222" y="158"/>
                </a:lnTo>
                <a:lnTo>
                  <a:pt x="222" y="160"/>
                </a:lnTo>
                <a:lnTo>
                  <a:pt x="220" y="160"/>
                </a:lnTo>
                <a:lnTo>
                  <a:pt x="220" y="162"/>
                </a:lnTo>
                <a:lnTo>
                  <a:pt x="220" y="164"/>
                </a:lnTo>
                <a:lnTo>
                  <a:pt x="222" y="164"/>
                </a:lnTo>
                <a:lnTo>
                  <a:pt x="220" y="166"/>
                </a:lnTo>
                <a:lnTo>
                  <a:pt x="222" y="166"/>
                </a:lnTo>
                <a:lnTo>
                  <a:pt x="222" y="168"/>
                </a:lnTo>
                <a:lnTo>
                  <a:pt x="222" y="170"/>
                </a:lnTo>
                <a:lnTo>
                  <a:pt x="222" y="172"/>
                </a:lnTo>
                <a:lnTo>
                  <a:pt x="222" y="174"/>
                </a:lnTo>
                <a:lnTo>
                  <a:pt x="224" y="174"/>
                </a:lnTo>
                <a:lnTo>
                  <a:pt x="226" y="174"/>
                </a:lnTo>
                <a:lnTo>
                  <a:pt x="226" y="176"/>
                </a:lnTo>
                <a:lnTo>
                  <a:pt x="222" y="178"/>
                </a:lnTo>
                <a:lnTo>
                  <a:pt x="222" y="180"/>
                </a:lnTo>
                <a:lnTo>
                  <a:pt x="220" y="180"/>
                </a:lnTo>
                <a:lnTo>
                  <a:pt x="218" y="182"/>
                </a:lnTo>
                <a:lnTo>
                  <a:pt x="218" y="184"/>
                </a:lnTo>
                <a:lnTo>
                  <a:pt x="216" y="184"/>
                </a:lnTo>
                <a:lnTo>
                  <a:pt x="214" y="186"/>
                </a:lnTo>
                <a:lnTo>
                  <a:pt x="212" y="186"/>
                </a:lnTo>
                <a:lnTo>
                  <a:pt x="212" y="184"/>
                </a:lnTo>
                <a:lnTo>
                  <a:pt x="210" y="184"/>
                </a:lnTo>
                <a:lnTo>
                  <a:pt x="210" y="182"/>
                </a:lnTo>
                <a:lnTo>
                  <a:pt x="208" y="182"/>
                </a:lnTo>
                <a:lnTo>
                  <a:pt x="206" y="182"/>
                </a:lnTo>
                <a:lnTo>
                  <a:pt x="202" y="182"/>
                </a:lnTo>
                <a:lnTo>
                  <a:pt x="202" y="184"/>
                </a:lnTo>
                <a:lnTo>
                  <a:pt x="202" y="186"/>
                </a:lnTo>
                <a:lnTo>
                  <a:pt x="200" y="186"/>
                </a:lnTo>
                <a:lnTo>
                  <a:pt x="198" y="184"/>
                </a:lnTo>
                <a:lnTo>
                  <a:pt x="198" y="182"/>
                </a:lnTo>
                <a:lnTo>
                  <a:pt x="198" y="180"/>
                </a:lnTo>
                <a:lnTo>
                  <a:pt x="198" y="178"/>
                </a:lnTo>
                <a:lnTo>
                  <a:pt x="198" y="176"/>
                </a:lnTo>
                <a:lnTo>
                  <a:pt x="196" y="180"/>
                </a:lnTo>
                <a:lnTo>
                  <a:pt x="196" y="182"/>
                </a:lnTo>
                <a:lnTo>
                  <a:pt x="194" y="182"/>
                </a:lnTo>
                <a:lnTo>
                  <a:pt x="192" y="182"/>
                </a:lnTo>
                <a:lnTo>
                  <a:pt x="192" y="184"/>
                </a:lnTo>
                <a:lnTo>
                  <a:pt x="192" y="186"/>
                </a:lnTo>
                <a:lnTo>
                  <a:pt x="192" y="188"/>
                </a:lnTo>
                <a:lnTo>
                  <a:pt x="192" y="190"/>
                </a:lnTo>
                <a:lnTo>
                  <a:pt x="192" y="192"/>
                </a:lnTo>
                <a:lnTo>
                  <a:pt x="192" y="194"/>
                </a:lnTo>
                <a:lnTo>
                  <a:pt x="192" y="196"/>
                </a:lnTo>
                <a:lnTo>
                  <a:pt x="190" y="196"/>
                </a:lnTo>
                <a:lnTo>
                  <a:pt x="190" y="194"/>
                </a:lnTo>
                <a:lnTo>
                  <a:pt x="190" y="192"/>
                </a:lnTo>
                <a:lnTo>
                  <a:pt x="190" y="190"/>
                </a:lnTo>
                <a:lnTo>
                  <a:pt x="188" y="190"/>
                </a:lnTo>
                <a:lnTo>
                  <a:pt x="188" y="188"/>
                </a:lnTo>
                <a:lnTo>
                  <a:pt x="190" y="188"/>
                </a:lnTo>
                <a:lnTo>
                  <a:pt x="188" y="188"/>
                </a:lnTo>
                <a:lnTo>
                  <a:pt x="186" y="188"/>
                </a:lnTo>
                <a:lnTo>
                  <a:pt x="184" y="188"/>
                </a:lnTo>
                <a:lnTo>
                  <a:pt x="182" y="188"/>
                </a:lnTo>
                <a:lnTo>
                  <a:pt x="182" y="188"/>
                </a:lnTo>
                <a:lnTo>
                  <a:pt x="180" y="188"/>
                </a:lnTo>
                <a:lnTo>
                  <a:pt x="178" y="188"/>
                </a:lnTo>
                <a:lnTo>
                  <a:pt x="178" y="186"/>
                </a:lnTo>
                <a:lnTo>
                  <a:pt x="178" y="184"/>
                </a:lnTo>
                <a:lnTo>
                  <a:pt x="178" y="182"/>
                </a:lnTo>
                <a:lnTo>
                  <a:pt x="178" y="180"/>
                </a:lnTo>
                <a:lnTo>
                  <a:pt x="178" y="178"/>
                </a:lnTo>
                <a:lnTo>
                  <a:pt x="176" y="178"/>
                </a:lnTo>
                <a:lnTo>
                  <a:pt x="174" y="178"/>
                </a:lnTo>
                <a:lnTo>
                  <a:pt x="172" y="178"/>
                </a:lnTo>
                <a:lnTo>
                  <a:pt x="172" y="176"/>
                </a:lnTo>
                <a:lnTo>
                  <a:pt x="168" y="176"/>
                </a:lnTo>
                <a:lnTo>
                  <a:pt x="166" y="176"/>
                </a:lnTo>
                <a:lnTo>
                  <a:pt x="166" y="172"/>
                </a:lnTo>
                <a:lnTo>
                  <a:pt x="166" y="170"/>
                </a:lnTo>
                <a:lnTo>
                  <a:pt x="168" y="170"/>
                </a:lnTo>
                <a:lnTo>
                  <a:pt x="170" y="170"/>
                </a:lnTo>
                <a:lnTo>
                  <a:pt x="172" y="170"/>
                </a:lnTo>
                <a:lnTo>
                  <a:pt x="172" y="168"/>
                </a:lnTo>
                <a:lnTo>
                  <a:pt x="170" y="168"/>
                </a:lnTo>
                <a:lnTo>
                  <a:pt x="170" y="166"/>
                </a:lnTo>
                <a:lnTo>
                  <a:pt x="172" y="166"/>
                </a:lnTo>
                <a:lnTo>
                  <a:pt x="172" y="164"/>
                </a:lnTo>
                <a:lnTo>
                  <a:pt x="170" y="164"/>
                </a:lnTo>
                <a:lnTo>
                  <a:pt x="168" y="164"/>
                </a:lnTo>
                <a:lnTo>
                  <a:pt x="166" y="164"/>
                </a:lnTo>
                <a:lnTo>
                  <a:pt x="166" y="162"/>
                </a:lnTo>
                <a:lnTo>
                  <a:pt x="166" y="164"/>
                </a:lnTo>
                <a:lnTo>
                  <a:pt x="164" y="164"/>
                </a:lnTo>
                <a:lnTo>
                  <a:pt x="162" y="164"/>
                </a:lnTo>
                <a:lnTo>
                  <a:pt x="160" y="164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6" y="158"/>
                </a:lnTo>
                <a:lnTo>
                  <a:pt x="154" y="158"/>
                </a:lnTo>
                <a:lnTo>
                  <a:pt x="152" y="158"/>
                </a:lnTo>
                <a:lnTo>
                  <a:pt x="152" y="158"/>
                </a:lnTo>
                <a:lnTo>
                  <a:pt x="152" y="160"/>
                </a:lnTo>
                <a:lnTo>
                  <a:pt x="152" y="162"/>
                </a:lnTo>
                <a:lnTo>
                  <a:pt x="150" y="162"/>
                </a:lnTo>
                <a:lnTo>
                  <a:pt x="150" y="160"/>
                </a:lnTo>
                <a:lnTo>
                  <a:pt x="150" y="158"/>
                </a:lnTo>
                <a:lnTo>
                  <a:pt x="150" y="158"/>
                </a:lnTo>
                <a:lnTo>
                  <a:pt x="148" y="158"/>
                </a:lnTo>
                <a:lnTo>
                  <a:pt x="146" y="158"/>
                </a:lnTo>
                <a:lnTo>
                  <a:pt x="144" y="158"/>
                </a:lnTo>
                <a:lnTo>
                  <a:pt x="142" y="158"/>
                </a:lnTo>
                <a:lnTo>
                  <a:pt x="142" y="158"/>
                </a:lnTo>
                <a:lnTo>
                  <a:pt x="140" y="158"/>
                </a:lnTo>
                <a:lnTo>
                  <a:pt x="140" y="158"/>
                </a:lnTo>
                <a:lnTo>
                  <a:pt x="138" y="158"/>
                </a:lnTo>
                <a:lnTo>
                  <a:pt x="138" y="158"/>
                </a:lnTo>
                <a:lnTo>
                  <a:pt x="138" y="158"/>
                </a:lnTo>
                <a:lnTo>
                  <a:pt x="136" y="158"/>
                </a:lnTo>
                <a:lnTo>
                  <a:pt x="134" y="158"/>
                </a:lnTo>
                <a:lnTo>
                  <a:pt x="134" y="158"/>
                </a:lnTo>
                <a:lnTo>
                  <a:pt x="134" y="158"/>
                </a:lnTo>
                <a:lnTo>
                  <a:pt x="134" y="160"/>
                </a:lnTo>
                <a:lnTo>
                  <a:pt x="134" y="162"/>
                </a:lnTo>
                <a:lnTo>
                  <a:pt x="134" y="162"/>
                </a:lnTo>
                <a:lnTo>
                  <a:pt x="136" y="164"/>
                </a:lnTo>
                <a:lnTo>
                  <a:pt x="138" y="166"/>
                </a:lnTo>
                <a:lnTo>
                  <a:pt x="138" y="168"/>
                </a:lnTo>
                <a:lnTo>
                  <a:pt x="138" y="170"/>
                </a:lnTo>
                <a:lnTo>
                  <a:pt x="140" y="172"/>
                </a:lnTo>
                <a:lnTo>
                  <a:pt x="140" y="174"/>
                </a:lnTo>
                <a:lnTo>
                  <a:pt x="142" y="174"/>
                </a:lnTo>
                <a:lnTo>
                  <a:pt x="142" y="176"/>
                </a:lnTo>
                <a:lnTo>
                  <a:pt x="144" y="176"/>
                </a:lnTo>
                <a:lnTo>
                  <a:pt x="144" y="178"/>
                </a:lnTo>
                <a:lnTo>
                  <a:pt x="146" y="180"/>
                </a:lnTo>
                <a:lnTo>
                  <a:pt x="142" y="184"/>
                </a:lnTo>
                <a:lnTo>
                  <a:pt x="140" y="186"/>
                </a:lnTo>
                <a:lnTo>
                  <a:pt x="138" y="186"/>
                </a:lnTo>
                <a:lnTo>
                  <a:pt x="138" y="184"/>
                </a:lnTo>
                <a:lnTo>
                  <a:pt x="136" y="184"/>
                </a:lnTo>
                <a:lnTo>
                  <a:pt x="136" y="186"/>
                </a:lnTo>
                <a:lnTo>
                  <a:pt x="134" y="188"/>
                </a:lnTo>
                <a:lnTo>
                  <a:pt x="134" y="186"/>
                </a:lnTo>
                <a:lnTo>
                  <a:pt x="134" y="184"/>
                </a:lnTo>
                <a:lnTo>
                  <a:pt x="134" y="182"/>
                </a:lnTo>
                <a:lnTo>
                  <a:pt x="134" y="182"/>
                </a:lnTo>
                <a:lnTo>
                  <a:pt x="132" y="182"/>
                </a:lnTo>
                <a:lnTo>
                  <a:pt x="130" y="182"/>
                </a:lnTo>
                <a:lnTo>
                  <a:pt x="130" y="184"/>
                </a:lnTo>
                <a:lnTo>
                  <a:pt x="128" y="184"/>
                </a:lnTo>
                <a:lnTo>
                  <a:pt x="126" y="184"/>
                </a:lnTo>
                <a:lnTo>
                  <a:pt x="126" y="186"/>
                </a:lnTo>
                <a:lnTo>
                  <a:pt x="124" y="186"/>
                </a:lnTo>
                <a:lnTo>
                  <a:pt x="124" y="184"/>
                </a:lnTo>
                <a:lnTo>
                  <a:pt x="124" y="182"/>
                </a:lnTo>
                <a:lnTo>
                  <a:pt x="124" y="180"/>
                </a:lnTo>
                <a:lnTo>
                  <a:pt x="122" y="180"/>
                </a:lnTo>
                <a:lnTo>
                  <a:pt x="122" y="182"/>
                </a:lnTo>
                <a:lnTo>
                  <a:pt x="122" y="184"/>
                </a:lnTo>
                <a:lnTo>
                  <a:pt x="122" y="186"/>
                </a:lnTo>
                <a:lnTo>
                  <a:pt x="120" y="186"/>
                </a:lnTo>
                <a:lnTo>
                  <a:pt x="118" y="186"/>
                </a:lnTo>
                <a:lnTo>
                  <a:pt x="116" y="186"/>
                </a:lnTo>
                <a:lnTo>
                  <a:pt x="116" y="188"/>
                </a:lnTo>
                <a:lnTo>
                  <a:pt x="116" y="190"/>
                </a:lnTo>
                <a:lnTo>
                  <a:pt x="114" y="190"/>
                </a:lnTo>
                <a:lnTo>
                  <a:pt x="112" y="190"/>
                </a:lnTo>
                <a:lnTo>
                  <a:pt x="110" y="190"/>
                </a:lnTo>
                <a:lnTo>
                  <a:pt x="110" y="188"/>
                </a:lnTo>
                <a:lnTo>
                  <a:pt x="108" y="188"/>
                </a:lnTo>
                <a:lnTo>
                  <a:pt x="106" y="188"/>
                </a:lnTo>
                <a:lnTo>
                  <a:pt x="106" y="190"/>
                </a:lnTo>
                <a:lnTo>
                  <a:pt x="106" y="200"/>
                </a:lnTo>
                <a:lnTo>
                  <a:pt x="106" y="202"/>
                </a:lnTo>
                <a:lnTo>
                  <a:pt x="106" y="204"/>
                </a:lnTo>
                <a:lnTo>
                  <a:pt x="106" y="206"/>
                </a:lnTo>
                <a:lnTo>
                  <a:pt x="104" y="206"/>
                </a:lnTo>
                <a:lnTo>
                  <a:pt x="104" y="206"/>
                </a:lnTo>
                <a:lnTo>
                  <a:pt x="104" y="208"/>
                </a:lnTo>
                <a:lnTo>
                  <a:pt x="104" y="210"/>
                </a:lnTo>
                <a:lnTo>
                  <a:pt x="106" y="210"/>
                </a:lnTo>
                <a:lnTo>
                  <a:pt x="106" y="212"/>
                </a:lnTo>
                <a:lnTo>
                  <a:pt x="104" y="212"/>
                </a:lnTo>
                <a:lnTo>
                  <a:pt x="104" y="216"/>
                </a:lnTo>
                <a:lnTo>
                  <a:pt x="102" y="216"/>
                </a:lnTo>
                <a:lnTo>
                  <a:pt x="102" y="218"/>
                </a:lnTo>
                <a:lnTo>
                  <a:pt x="104" y="218"/>
                </a:lnTo>
                <a:lnTo>
                  <a:pt x="102" y="220"/>
                </a:lnTo>
                <a:lnTo>
                  <a:pt x="104" y="222"/>
                </a:lnTo>
                <a:lnTo>
                  <a:pt x="102" y="222"/>
                </a:lnTo>
                <a:lnTo>
                  <a:pt x="102" y="224"/>
                </a:lnTo>
                <a:lnTo>
                  <a:pt x="100" y="222"/>
                </a:lnTo>
                <a:lnTo>
                  <a:pt x="100" y="224"/>
                </a:lnTo>
                <a:lnTo>
                  <a:pt x="102" y="224"/>
                </a:lnTo>
                <a:lnTo>
                  <a:pt x="102" y="226"/>
                </a:lnTo>
                <a:lnTo>
                  <a:pt x="100" y="224"/>
                </a:lnTo>
                <a:lnTo>
                  <a:pt x="98" y="224"/>
                </a:lnTo>
                <a:lnTo>
                  <a:pt x="98" y="226"/>
                </a:lnTo>
                <a:lnTo>
                  <a:pt x="96" y="226"/>
                </a:lnTo>
                <a:lnTo>
                  <a:pt x="94" y="226"/>
                </a:lnTo>
                <a:lnTo>
                  <a:pt x="94" y="224"/>
                </a:lnTo>
                <a:lnTo>
                  <a:pt x="92" y="224"/>
                </a:lnTo>
                <a:lnTo>
                  <a:pt x="90" y="224"/>
                </a:lnTo>
                <a:lnTo>
                  <a:pt x="88" y="224"/>
                </a:lnTo>
                <a:lnTo>
                  <a:pt x="86" y="224"/>
                </a:lnTo>
                <a:lnTo>
                  <a:pt x="86" y="222"/>
                </a:lnTo>
                <a:lnTo>
                  <a:pt x="86" y="220"/>
                </a:lnTo>
                <a:lnTo>
                  <a:pt x="86" y="218"/>
                </a:lnTo>
                <a:lnTo>
                  <a:pt x="88" y="216"/>
                </a:lnTo>
                <a:lnTo>
                  <a:pt x="88" y="214"/>
                </a:lnTo>
                <a:lnTo>
                  <a:pt x="88" y="212"/>
                </a:lnTo>
                <a:lnTo>
                  <a:pt x="90" y="212"/>
                </a:lnTo>
                <a:lnTo>
                  <a:pt x="92" y="212"/>
                </a:lnTo>
                <a:lnTo>
                  <a:pt x="94" y="212"/>
                </a:lnTo>
                <a:lnTo>
                  <a:pt x="96" y="212"/>
                </a:lnTo>
                <a:lnTo>
                  <a:pt x="98" y="212"/>
                </a:lnTo>
                <a:lnTo>
                  <a:pt x="98" y="210"/>
                </a:lnTo>
                <a:lnTo>
                  <a:pt x="98" y="208"/>
                </a:lnTo>
                <a:lnTo>
                  <a:pt x="96" y="208"/>
                </a:lnTo>
                <a:lnTo>
                  <a:pt x="94" y="208"/>
                </a:lnTo>
                <a:lnTo>
                  <a:pt x="94" y="206"/>
                </a:lnTo>
                <a:lnTo>
                  <a:pt x="96" y="206"/>
                </a:lnTo>
                <a:lnTo>
                  <a:pt x="98" y="208"/>
                </a:lnTo>
                <a:lnTo>
                  <a:pt x="98" y="206"/>
                </a:lnTo>
                <a:lnTo>
                  <a:pt x="96" y="206"/>
                </a:lnTo>
                <a:lnTo>
                  <a:pt x="96" y="206"/>
                </a:lnTo>
                <a:lnTo>
                  <a:pt x="92" y="206"/>
                </a:lnTo>
                <a:lnTo>
                  <a:pt x="94" y="206"/>
                </a:lnTo>
                <a:lnTo>
                  <a:pt x="96" y="204"/>
                </a:lnTo>
                <a:lnTo>
                  <a:pt x="96" y="202"/>
                </a:lnTo>
                <a:lnTo>
                  <a:pt x="96" y="200"/>
                </a:lnTo>
                <a:lnTo>
                  <a:pt x="96" y="198"/>
                </a:lnTo>
                <a:lnTo>
                  <a:pt x="94" y="198"/>
                </a:lnTo>
                <a:lnTo>
                  <a:pt x="94" y="196"/>
                </a:lnTo>
                <a:lnTo>
                  <a:pt x="94" y="198"/>
                </a:lnTo>
                <a:lnTo>
                  <a:pt x="92" y="198"/>
                </a:lnTo>
                <a:lnTo>
                  <a:pt x="92" y="200"/>
                </a:lnTo>
                <a:lnTo>
                  <a:pt x="90" y="200"/>
                </a:lnTo>
                <a:lnTo>
                  <a:pt x="90" y="202"/>
                </a:lnTo>
                <a:lnTo>
                  <a:pt x="88" y="200"/>
                </a:lnTo>
                <a:lnTo>
                  <a:pt x="86" y="200"/>
                </a:lnTo>
                <a:lnTo>
                  <a:pt x="86" y="202"/>
                </a:lnTo>
                <a:lnTo>
                  <a:pt x="86" y="204"/>
                </a:lnTo>
                <a:lnTo>
                  <a:pt x="84" y="204"/>
                </a:lnTo>
                <a:lnTo>
                  <a:pt x="84" y="206"/>
                </a:lnTo>
                <a:lnTo>
                  <a:pt x="82" y="206"/>
                </a:lnTo>
                <a:lnTo>
                  <a:pt x="80" y="206"/>
                </a:lnTo>
                <a:lnTo>
                  <a:pt x="78" y="206"/>
                </a:lnTo>
                <a:lnTo>
                  <a:pt x="76" y="206"/>
                </a:lnTo>
                <a:lnTo>
                  <a:pt x="74" y="206"/>
                </a:lnTo>
                <a:lnTo>
                  <a:pt x="72" y="206"/>
                </a:lnTo>
                <a:lnTo>
                  <a:pt x="70" y="206"/>
                </a:lnTo>
                <a:lnTo>
                  <a:pt x="72" y="206"/>
                </a:lnTo>
                <a:lnTo>
                  <a:pt x="72" y="204"/>
                </a:lnTo>
                <a:lnTo>
                  <a:pt x="74" y="204"/>
                </a:lnTo>
                <a:lnTo>
                  <a:pt x="74" y="202"/>
                </a:lnTo>
                <a:lnTo>
                  <a:pt x="74" y="200"/>
                </a:lnTo>
                <a:lnTo>
                  <a:pt x="72" y="198"/>
                </a:lnTo>
                <a:lnTo>
                  <a:pt x="70" y="198"/>
                </a:lnTo>
                <a:lnTo>
                  <a:pt x="70" y="202"/>
                </a:lnTo>
                <a:lnTo>
                  <a:pt x="68" y="202"/>
                </a:lnTo>
                <a:lnTo>
                  <a:pt x="68" y="204"/>
                </a:lnTo>
                <a:lnTo>
                  <a:pt x="68" y="206"/>
                </a:lnTo>
                <a:lnTo>
                  <a:pt x="66" y="206"/>
                </a:lnTo>
                <a:lnTo>
                  <a:pt x="64" y="206"/>
                </a:lnTo>
                <a:lnTo>
                  <a:pt x="62" y="206"/>
                </a:lnTo>
                <a:lnTo>
                  <a:pt x="60" y="206"/>
                </a:lnTo>
                <a:lnTo>
                  <a:pt x="58" y="206"/>
                </a:lnTo>
                <a:lnTo>
                  <a:pt x="56" y="206"/>
                </a:lnTo>
                <a:lnTo>
                  <a:pt x="54" y="206"/>
                </a:lnTo>
                <a:lnTo>
                  <a:pt x="52" y="206"/>
                </a:lnTo>
                <a:lnTo>
                  <a:pt x="52" y="204"/>
                </a:lnTo>
                <a:lnTo>
                  <a:pt x="50" y="204"/>
                </a:lnTo>
                <a:lnTo>
                  <a:pt x="50" y="206"/>
                </a:lnTo>
                <a:lnTo>
                  <a:pt x="48" y="206"/>
                </a:lnTo>
                <a:lnTo>
                  <a:pt x="46" y="206"/>
                </a:lnTo>
                <a:lnTo>
                  <a:pt x="46" y="204"/>
                </a:lnTo>
                <a:lnTo>
                  <a:pt x="48" y="202"/>
                </a:lnTo>
                <a:lnTo>
                  <a:pt x="48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48" y="196"/>
                </a:lnTo>
                <a:lnTo>
                  <a:pt x="46" y="196"/>
                </a:lnTo>
                <a:lnTo>
                  <a:pt x="46" y="194"/>
                </a:lnTo>
                <a:lnTo>
                  <a:pt x="46" y="196"/>
                </a:lnTo>
                <a:lnTo>
                  <a:pt x="46" y="194"/>
                </a:lnTo>
                <a:lnTo>
                  <a:pt x="44" y="194"/>
                </a:lnTo>
                <a:lnTo>
                  <a:pt x="44" y="192"/>
                </a:lnTo>
                <a:lnTo>
                  <a:pt x="42" y="192"/>
                </a:lnTo>
                <a:lnTo>
                  <a:pt x="42" y="190"/>
                </a:lnTo>
                <a:lnTo>
                  <a:pt x="40" y="190"/>
                </a:lnTo>
                <a:lnTo>
                  <a:pt x="40" y="188"/>
                </a:lnTo>
                <a:lnTo>
                  <a:pt x="40" y="184"/>
                </a:lnTo>
                <a:lnTo>
                  <a:pt x="42" y="184"/>
                </a:lnTo>
                <a:lnTo>
                  <a:pt x="42" y="182"/>
                </a:lnTo>
                <a:lnTo>
                  <a:pt x="40" y="184"/>
                </a:lnTo>
                <a:lnTo>
                  <a:pt x="42" y="182"/>
                </a:lnTo>
                <a:lnTo>
                  <a:pt x="40" y="182"/>
                </a:lnTo>
                <a:lnTo>
                  <a:pt x="40" y="184"/>
                </a:lnTo>
                <a:lnTo>
                  <a:pt x="38" y="184"/>
                </a:lnTo>
                <a:lnTo>
                  <a:pt x="38" y="184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4"/>
                </a:lnTo>
                <a:lnTo>
                  <a:pt x="32" y="186"/>
                </a:lnTo>
                <a:lnTo>
                  <a:pt x="32" y="188"/>
                </a:lnTo>
                <a:lnTo>
                  <a:pt x="30" y="188"/>
                </a:lnTo>
                <a:lnTo>
                  <a:pt x="28" y="188"/>
                </a:lnTo>
                <a:lnTo>
                  <a:pt x="30" y="188"/>
                </a:lnTo>
                <a:lnTo>
                  <a:pt x="30" y="186"/>
                </a:lnTo>
                <a:lnTo>
                  <a:pt x="30" y="184"/>
                </a:lnTo>
                <a:lnTo>
                  <a:pt x="28" y="184"/>
                </a:lnTo>
                <a:lnTo>
                  <a:pt x="26" y="184"/>
                </a:lnTo>
                <a:lnTo>
                  <a:pt x="26" y="186"/>
                </a:lnTo>
                <a:lnTo>
                  <a:pt x="24" y="186"/>
                </a:lnTo>
                <a:lnTo>
                  <a:pt x="24" y="184"/>
                </a:lnTo>
                <a:lnTo>
                  <a:pt x="22" y="184"/>
                </a:lnTo>
                <a:lnTo>
                  <a:pt x="20" y="184"/>
                </a:lnTo>
                <a:lnTo>
                  <a:pt x="18" y="184"/>
                </a:lnTo>
                <a:lnTo>
                  <a:pt x="18" y="186"/>
                </a:lnTo>
                <a:lnTo>
                  <a:pt x="16" y="186"/>
                </a:lnTo>
                <a:lnTo>
                  <a:pt x="14" y="186"/>
                </a:lnTo>
                <a:lnTo>
                  <a:pt x="12" y="186"/>
                </a:lnTo>
                <a:lnTo>
                  <a:pt x="10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6" y="182"/>
                </a:lnTo>
                <a:lnTo>
                  <a:pt x="6" y="180"/>
                </a:lnTo>
                <a:lnTo>
                  <a:pt x="4" y="180"/>
                </a:lnTo>
                <a:lnTo>
                  <a:pt x="2" y="178"/>
                </a:lnTo>
                <a:lnTo>
                  <a:pt x="0" y="178"/>
                </a:lnTo>
                <a:lnTo>
                  <a:pt x="2" y="176"/>
                </a:lnTo>
                <a:lnTo>
                  <a:pt x="4" y="174"/>
                </a:lnTo>
                <a:lnTo>
                  <a:pt x="4" y="172"/>
                </a:lnTo>
                <a:lnTo>
                  <a:pt x="6" y="172"/>
                </a:lnTo>
                <a:lnTo>
                  <a:pt x="8" y="170"/>
                </a:lnTo>
                <a:lnTo>
                  <a:pt x="10" y="170"/>
                </a:lnTo>
                <a:lnTo>
                  <a:pt x="12" y="170"/>
                </a:lnTo>
                <a:lnTo>
                  <a:pt x="10" y="168"/>
                </a:lnTo>
                <a:lnTo>
                  <a:pt x="10" y="164"/>
                </a:lnTo>
                <a:lnTo>
                  <a:pt x="12" y="164"/>
                </a:lnTo>
                <a:lnTo>
                  <a:pt x="14" y="164"/>
                </a:lnTo>
                <a:lnTo>
                  <a:pt x="16" y="162"/>
                </a:lnTo>
                <a:lnTo>
                  <a:pt x="18" y="162"/>
                </a:lnTo>
                <a:lnTo>
                  <a:pt x="20" y="162"/>
                </a:lnTo>
                <a:lnTo>
                  <a:pt x="20" y="160"/>
                </a:lnTo>
                <a:lnTo>
                  <a:pt x="18" y="160"/>
                </a:lnTo>
                <a:lnTo>
                  <a:pt x="16" y="160"/>
                </a:lnTo>
                <a:lnTo>
                  <a:pt x="14" y="160"/>
                </a:lnTo>
                <a:lnTo>
                  <a:pt x="14" y="158"/>
                </a:lnTo>
                <a:lnTo>
                  <a:pt x="16" y="158"/>
                </a:lnTo>
                <a:lnTo>
                  <a:pt x="16" y="158"/>
                </a:lnTo>
                <a:lnTo>
                  <a:pt x="18" y="158"/>
                </a:lnTo>
                <a:lnTo>
                  <a:pt x="18" y="156"/>
                </a:lnTo>
                <a:lnTo>
                  <a:pt x="20" y="154"/>
                </a:lnTo>
                <a:lnTo>
                  <a:pt x="20" y="152"/>
                </a:lnTo>
                <a:lnTo>
                  <a:pt x="18" y="152"/>
                </a:lnTo>
                <a:lnTo>
                  <a:pt x="16" y="152"/>
                </a:lnTo>
                <a:lnTo>
                  <a:pt x="14" y="152"/>
                </a:lnTo>
                <a:lnTo>
                  <a:pt x="12" y="154"/>
                </a:lnTo>
                <a:lnTo>
                  <a:pt x="10" y="154"/>
                </a:lnTo>
                <a:lnTo>
                  <a:pt x="10" y="152"/>
                </a:lnTo>
                <a:lnTo>
                  <a:pt x="10" y="150"/>
                </a:lnTo>
                <a:lnTo>
                  <a:pt x="8" y="148"/>
                </a:lnTo>
                <a:lnTo>
                  <a:pt x="10" y="148"/>
                </a:lnTo>
                <a:lnTo>
                  <a:pt x="12" y="14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3722688" y="4519613"/>
            <a:ext cx="133350" cy="234950"/>
          </a:xfrm>
          <a:custGeom>
            <a:avLst/>
            <a:gdLst>
              <a:gd name="T0" fmla="*/ 76 w 84"/>
              <a:gd name="T1" fmla="*/ 148 h 148"/>
              <a:gd name="T2" fmla="*/ 76 w 84"/>
              <a:gd name="T3" fmla="*/ 146 h 148"/>
              <a:gd name="T4" fmla="*/ 72 w 84"/>
              <a:gd name="T5" fmla="*/ 144 h 148"/>
              <a:gd name="T6" fmla="*/ 68 w 84"/>
              <a:gd name="T7" fmla="*/ 142 h 148"/>
              <a:gd name="T8" fmla="*/ 70 w 84"/>
              <a:gd name="T9" fmla="*/ 136 h 148"/>
              <a:gd name="T10" fmla="*/ 72 w 84"/>
              <a:gd name="T11" fmla="*/ 132 h 148"/>
              <a:gd name="T12" fmla="*/ 70 w 84"/>
              <a:gd name="T13" fmla="*/ 128 h 148"/>
              <a:gd name="T14" fmla="*/ 66 w 84"/>
              <a:gd name="T15" fmla="*/ 126 h 148"/>
              <a:gd name="T16" fmla="*/ 62 w 84"/>
              <a:gd name="T17" fmla="*/ 128 h 148"/>
              <a:gd name="T18" fmla="*/ 56 w 84"/>
              <a:gd name="T19" fmla="*/ 128 h 148"/>
              <a:gd name="T20" fmla="*/ 50 w 84"/>
              <a:gd name="T21" fmla="*/ 128 h 148"/>
              <a:gd name="T22" fmla="*/ 46 w 84"/>
              <a:gd name="T23" fmla="*/ 128 h 148"/>
              <a:gd name="T24" fmla="*/ 40 w 84"/>
              <a:gd name="T25" fmla="*/ 128 h 148"/>
              <a:gd name="T26" fmla="*/ 36 w 84"/>
              <a:gd name="T27" fmla="*/ 126 h 148"/>
              <a:gd name="T28" fmla="*/ 32 w 84"/>
              <a:gd name="T29" fmla="*/ 126 h 148"/>
              <a:gd name="T30" fmla="*/ 28 w 84"/>
              <a:gd name="T31" fmla="*/ 128 h 148"/>
              <a:gd name="T32" fmla="*/ 24 w 84"/>
              <a:gd name="T33" fmla="*/ 130 h 148"/>
              <a:gd name="T34" fmla="*/ 18 w 84"/>
              <a:gd name="T35" fmla="*/ 128 h 148"/>
              <a:gd name="T36" fmla="*/ 14 w 84"/>
              <a:gd name="T37" fmla="*/ 128 h 148"/>
              <a:gd name="T38" fmla="*/ 14 w 84"/>
              <a:gd name="T39" fmla="*/ 122 h 148"/>
              <a:gd name="T40" fmla="*/ 14 w 84"/>
              <a:gd name="T41" fmla="*/ 116 h 148"/>
              <a:gd name="T42" fmla="*/ 14 w 84"/>
              <a:gd name="T43" fmla="*/ 108 h 148"/>
              <a:gd name="T44" fmla="*/ 14 w 84"/>
              <a:gd name="T45" fmla="*/ 94 h 148"/>
              <a:gd name="T46" fmla="*/ 14 w 84"/>
              <a:gd name="T47" fmla="*/ 74 h 148"/>
              <a:gd name="T48" fmla="*/ 14 w 84"/>
              <a:gd name="T49" fmla="*/ 68 h 148"/>
              <a:gd name="T50" fmla="*/ 14 w 84"/>
              <a:gd name="T51" fmla="*/ 64 h 148"/>
              <a:gd name="T52" fmla="*/ 8 w 84"/>
              <a:gd name="T53" fmla="*/ 60 h 148"/>
              <a:gd name="T54" fmla="*/ 4 w 84"/>
              <a:gd name="T55" fmla="*/ 58 h 148"/>
              <a:gd name="T56" fmla="*/ 2 w 84"/>
              <a:gd name="T57" fmla="*/ 54 h 148"/>
              <a:gd name="T58" fmla="*/ 2 w 84"/>
              <a:gd name="T59" fmla="*/ 44 h 148"/>
              <a:gd name="T60" fmla="*/ 0 w 84"/>
              <a:gd name="T61" fmla="*/ 38 h 148"/>
              <a:gd name="T62" fmla="*/ 10 w 84"/>
              <a:gd name="T63" fmla="*/ 38 h 148"/>
              <a:gd name="T64" fmla="*/ 24 w 84"/>
              <a:gd name="T65" fmla="*/ 36 h 148"/>
              <a:gd name="T66" fmla="*/ 30 w 84"/>
              <a:gd name="T67" fmla="*/ 38 h 148"/>
              <a:gd name="T68" fmla="*/ 34 w 84"/>
              <a:gd name="T69" fmla="*/ 32 h 148"/>
              <a:gd name="T70" fmla="*/ 32 w 84"/>
              <a:gd name="T71" fmla="*/ 26 h 148"/>
              <a:gd name="T72" fmla="*/ 34 w 84"/>
              <a:gd name="T73" fmla="*/ 22 h 148"/>
              <a:gd name="T74" fmla="*/ 34 w 84"/>
              <a:gd name="T75" fmla="*/ 20 h 148"/>
              <a:gd name="T76" fmla="*/ 40 w 84"/>
              <a:gd name="T77" fmla="*/ 20 h 148"/>
              <a:gd name="T78" fmla="*/ 46 w 84"/>
              <a:gd name="T79" fmla="*/ 18 h 148"/>
              <a:gd name="T80" fmla="*/ 44 w 84"/>
              <a:gd name="T81" fmla="*/ 16 h 148"/>
              <a:gd name="T82" fmla="*/ 40 w 84"/>
              <a:gd name="T83" fmla="*/ 14 h 148"/>
              <a:gd name="T84" fmla="*/ 38 w 84"/>
              <a:gd name="T85" fmla="*/ 14 h 148"/>
              <a:gd name="T86" fmla="*/ 34 w 84"/>
              <a:gd name="T87" fmla="*/ 12 h 148"/>
              <a:gd name="T88" fmla="*/ 34 w 84"/>
              <a:gd name="T89" fmla="*/ 10 h 148"/>
              <a:gd name="T90" fmla="*/ 40 w 84"/>
              <a:gd name="T91" fmla="*/ 8 h 148"/>
              <a:gd name="T92" fmla="*/ 44 w 84"/>
              <a:gd name="T93" fmla="*/ 6 h 148"/>
              <a:gd name="T94" fmla="*/ 48 w 84"/>
              <a:gd name="T95" fmla="*/ 8 h 148"/>
              <a:gd name="T96" fmla="*/ 50 w 84"/>
              <a:gd name="T97" fmla="*/ 12 h 148"/>
              <a:gd name="T98" fmla="*/ 52 w 84"/>
              <a:gd name="T99" fmla="*/ 16 h 148"/>
              <a:gd name="T100" fmla="*/ 56 w 84"/>
              <a:gd name="T101" fmla="*/ 16 h 148"/>
              <a:gd name="T102" fmla="*/ 62 w 84"/>
              <a:gd name="T103" fmla="*/ 16 h 148"/>
              <a:gd name="T104" fmla="*/ 64 w 84"/>
              <a:gd name="T105" fmla="*/ 12 h 148"/>
              <a:gd name="T106" fmla="*/ 64 w 84"/>
              <a:gd name="T107" fmla="*/ 10 h 148"/>
              <a:gd name="T108" fmla="*/ 68 w 84"/>
              <a:gd name="T109" fmla="*/ 8 h 148"/>
              <a:gd name="T110" fmla="*/ 70 w 84"/>
              <a:gd name="T111" fmla="*/ 4 h 148"/>
              <a:gd name="T112" fmla="*/ 72 w 84"/>
              <a:gd name="T113" fmla="*/ 0 h 148"/>
              <a:gd name="T114" fmla="*/ 78 w 84"/>
              <a:gd name="T115" fmla="*/ 0 h 148"/>
              <a:gd name="T116" fmla="*/ 84 w 84"/>
              <a:gd name="T117" fmla="*/ 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4" h="148">
                <a:moveTo>
                  <a:pt x="72" y="148"/>
                </a:moveTo>
                <a:lnTo>
                  <a:pt x="74" y="148"/>
                </a:lnTo>
                <a:lnTo>
                  <a:pt x="76" y="148"/>
                </a:lnTo>
                <a:lnTo>
                  <a:pt x="76" y="146"/>
                </a:lnTo>
                <a:lnTo>
                  <a:pt x="76" y="144"/>
                </a:lnTo>
                <a:lnTo>
                  <a:pt x="76" y="146"/>
                </a:lnTo>
                <a:lnTo>
                  <a:pt x="74" y="146"/>
                </a:lnTo>
                <a:lnTo>
                  <a:pt x="74" y="144"/>
                </a:lnTo>
                <a:lnTo>
                  <a:pt x="72" y="144"/>
                </a:lnTo>
                <a:lnTo>
                  <a:pt x="70" y="144"/>
                </a:lnTo>
                <a:lnTo>
                  <a:pt x="68" y="144"/>
                </a:lnTo>
                <a:lnTo>
                  <a:pt x="68" y="142"/>
                </a:lnTo>
                <a:lnTo>
                  <a:pt x="68" y="140"/>
                </a:lnTo>
                <a:lnTo>
                  <a:pt x="68" y="138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2" y="132"/>
                </a:lnTo>
                <a:lnTo>
                  <a:pt x="72" y="130"/>
                </a:lnTo>
                <a:lnTo>
                  <a:pt x="70" y="130"/>
                </a:lnTo>
                <a:lnTo>
                  <a:pt x="70" y="128"/>
                </a:lnTo>
                <a:lnTo>
                  <a:pt x="68" y="128"/>
                </a:lnTo>
                <a:lnTo>
                  <a:pt x="68" y="126"/>
                </a:lnTo>
                <a:lnTo>
                  <a:pt x="66" y="126"/>
                </a:lnTo>
                <a:lnTo>
                  <a:pt x="64" y="126"/>
                </a:lnTo>
                <a:lnTo>
                  <a:pt x="64" y="128"/>
                </a:lnTo>
                <a:lnTo>
                  <a:pt x="62" y="128"/>
                </a:lnTo>
                <a:lnTo>
                  <a:pt x="60" y="128"/>
                </a:lnTo>
                <a:lnTo>
                  <a:pt x="58" y="128"/>
                </a:lnTo>
                <a:lnTo>
                  <a:pt x="56" y="128"/>
                </a:lnTo>
                <a:lnTo>
                  <a:pt x="54" y="128"/>
                </a:lnTo>
                <a:lnTo>
                  <a:pt x="52" y="128"/>
                </a:lnTo>
                <a:lnTo>
                  <a:pt x="50" y="128"/>
                </a:lnTo>
                <a:lnTo>
                  <a:pt x="50" y="128"/>
                </a:lnTo>
                <a:lnTo>
                  <a:pt x="48" y="128"/>
                </a:lnTo>
                <a:lnTo>
                  <a:pt x="46" y="128"/>
                </a:lnTo>
                <a:lnTo>
                  <a:pt x="44" y="128"/>
                </a:lnTo>
                <a:lnTo>
                  <a:pt x="42" y="128"/>
                </a:lnTo>
                <a:lnTo>
                  <a:pt x="40" y="128"/>
                </a:lnTo>
                <a:lnTo>
                  <a:pt x="38" y="128"/>
                </a:lnTo>
                <a:lnTo>
                  <a:pt x="36" y="128"/>
                </a:lnTo>
                <a:lnTo>
                  <a:pt x="36" y="126"/>
                </a:lnTo>
                <a:lnTo>
                  <a:pt x="36" y="124"/>
                </a:lnTo>
                <a:lnTo>
                  <a:pt x="34" y="124"/>
                </a:lnTo>
                <a:lnTo>
                  <a:pt x="32" y="126"/>
                </a:lnTo>
                <a:lnTo>
                  <a:pt x="32" y="128"/>
                </a:lnTo>
                <a:lnTo>
                  <a:pt x="30" y="128"/>
                </a:lnTo>
                <a:lnTo>
                  <a:pt x="28" y="128"/>
                </a:lnTo>
                <a:lnTo>
                  <a:pt x="26" y="128"/>
                </a:lnTo>
                <a:lnTo>
                  <a:pt x="26" y="130"/>
                </a:lnTo>
                <a:lnTo>
                  <a:pt x="24" y="130"/>
                </a:lnTo>
                <a:lnTo>
                  <a:pt x="22" y="130"/>
                </a:lnTo>
                <a:lnTo>
                  <a:pt x="20" y="130"/>
                </a:lnTo>
                <a:lnTo>
                  <a:pt x="18" y="128"/>
                </a:lnTo>
                <a:lnTo>
                  <a:pt x="16" y="128"/>
                </a:lnTo>
                <a:lnTo>
                  <a:pt x="14" y="130"/>
                </a:lnTo>
                <a:lnTo>
                  <a:pt x="14" y="128"/>
                </a:lnTo>
                <a:lnTo>
                  <a:pt x="14" y="126"/>
                </a:lnTo>
                <a:lnTo>
                  <a:pt x="14" y="124"/>
                </a:lnTo>
                <a:lnTo>
                  <a:pt x="14" y="122"/>
                </a:lnTo>
                <a:lnTo>
                  <a:pt x="14" y="120"/>
                </a:lnTo>
                <a:lnTo>
                  <a:pt x="14" y="118"/>
                </a:lnTo>
                <a:lnTo>
                  <a:pt x="14" y="116"/>
                </a:lnTo>
                <a:lnTo>
                  <a:pt x="14" y="112"/>
                </a:lnTo>
                <a:lnTo>
                  <a:pt x="14" y="110"/>
                </a:lnTo>
                <a:lnTo>
                  <a:pt x="14" y="108"/>
                </a:lnTo>
                <a:lnTo>
                  <a:pt x="14" y="104"/>
                </a:lnTo>
                <a:lnTo>
                  <a:pt x="14" y="100"/>
                </a:lnTo>
                <a:lnTo>
                  <a:pt x="14" y="94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4" y="66"/>
                </a:lnTo>
                <a:lnTo>
                  <a:pt x="14" y="64"/>
                </a:lnTo>
                <a:lnTo>
                  <a:pt x="14" y="64"/>
                </a:lnTo>
                <a:lnTo>
                  <a:pt x="12" y="62"/>
                </a:lnTo>
                <a:lnTo>
                  <a:pt x="10" y="60"/>
                </a:lnTo>
                <a:lnTo>
                  <a:pt x="8" y="60"/>
                </a:lnTo>
                <a:lnTo>
                  <a:pt x="8" y="58"/>
                </a:lnTo>
                <a:lnTo>
                  <a:pt x="6" y="58"/>
                </a:lnTo>
                <a:lnTo>
                  <a:pt x="4" y="58"/>
                </a:lnTo>
                <a:lnTo>
                  <a:pt x="4" y="56"/>
                </a:lnTo>
                <a:lnTo>
                  <a:pt x="2" y="56"/>
                </a:lnTo>
                <a:lnTo>
                  <a:pt x="2" y="54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2" y="38"/>
                </a:lnTo>
                <a:lnTo>
                  <a:pt x="0" y="38"/>
                </a:lnTo>
                <a:lnTo>
                  <a:pt x="2" y="38"/>
                </a:lnTo>
                <a:lnTo>
                  <a:pt x="4" y="38"/>
                </a:lnTo>
                <a:lnTo>
                  <a:pt x="10" y="38"/>
                </a:lnTo>
                <a:lnTo>
                  <a:pt x="16" y="38"/>
                </a:lnTo>
                <a:lnTo>
                  <a:pt x="16" y="36"/>
                </a:lnTo>
                <a:lnTo>
                  <a:pt x="24" y="36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2" y="36"/>
                </a:lnTo>
                <a:lnTo>
                  <a:pt x="32" y="34"/>
                </a:lnTo>
                <a:lnTo>
                  <a:pt x="34" y="32"/>
                </a:lnTo>
                <a:lnTo>
                  <a:pt x="34" y="30"/>
                </a:lnTo>
                <a:lnTo>
                  <a:pt x="32" y="28"/>
                </a:lnTo>
                <a:lnTo>
                  <a:pt x="32" y="26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4" y="20"/>
                </a:lnTo>
                <a:lnTo>
                  <a:pt x="34" y="18"/>
                </a:lnTo>
                <a:lnTo>
                  <a:pt x="34" y="20"/>
                </a:lnTo>
                <a:lnTo>
                  <a:pt x="36" y="20"/>
                </a:lnTo>
                <a:lnTo>
                  <a:pt x="38" y="20"/>
                </a:lnTo>
                <a:lnTo>
                  <a:pt x="40" y="20"/>
                </a:lnTo>
                <a:lnTo>
                  <a:pt x="42" y="20"/>
                </a:lnTo>
                <a:lnTo>
                  <a:pt x="44" y="20"/>
                </a:lnTo>
                <a:lnTo>
                  <a:pt x="46" y="18"/>
                </a:lnTo>
                <a:lnTo>
                  <a:pt x="46" y="16"/>
                </a:lnTo>
                <a:lnTo>
                  <a:pt x="46" y="16"/>
                </a:lnTo>
                <a:lnTo>
                  <a:pt x="44" y="16"/>
                </a:lnTo>
                <a:lnTo>
                  <a:pt x="44" y="14"/>
                </a:lnTo>
                <a:lnTo>
                  <a:pt x="42" y="14"/>
                </a:lnTo>
                <a:lnTo>
                  <a:pt x="40" y="14"/>
                </a:lnTo>
                <a:lnTo>
                  <a:pt x="40" y="16"/>
                </a:lnTo>
                <a:lnTo>
                  <a:pt x="38" y="16"/>
                </a:lnTo>
                <a:lnTo>
                  <a:pt x="38" y="14"/>
                </a:lnTo>
                <a:lnTo>
                  <a:pt x="38" y="12"/>
                </a:lnTo>
                <a:lnTo>
                  <a:pt x="36" y="12"/>
                </a:lnTo>
                <a:lnTo>
                  <a:pt x="34" y="12"/>
                </a:lnTo>
                <a:lnTo>
                  <a:pt x="32" y="12"/>
                </a:lnTo>
                <a:lnTo>
                  <a:pt x="32" y="10"/>
                </a:lnTo>
                <a:lnTo>
                  <a:pt x="34" y="10"/>
                </a:lnTo>
                <a:lnTo>
                  <a:pt x="36" y="10"/>
                </a:lnTo>
                <a:lnTo>
                  <a:pt x="36" y="8"/>
                </a:lnTo>
                <a:lnTo>
                  <a:pt x="40" y="8"/>
                </a:lnTo>
                <a:lnTo>
                  <a:pt x="42" y="8"/>
                </a:lnTo>
                <a:lnTo>
                  <a:pt x="44" y="8"/>
                </a:lnTo>
                <a:lnTo>
                  <a:pt x="44" y="6"/>
                </a:lnTo>
                <a:lnTo>
                  <a:pt x="46" y="6"/>
                </a:lnTo>
                <a:lnTo>
                  <a:pt x="46" y="8"/>
                </a:lnTo>
                <a:lnTo>
                  <a:pt x="48" y="8"/>
                </a:lnTo>
                <a:lnTo>
                  <a:pt x="50" y="8"/>
                </a:lnTo>
                <a:lnTo>
                  <a:pt x="50" y="8"/>
                </a:lnTo>
                <a:lnTo>
                  <a:pt x="50" y="12"/>
                </a:lnTo>
                <a:lnTo>
                  <a:pt x="50" y="14"/>
                </a:lnTo>
                <a:lnTo>
                  <a:pt x="52" y="14"/>
                </a:lnTo>
                <a:lnTo>
                  <a:pt x="52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4" y="16"/>
                </a:lnTo>
                <a:lnTo>
                  <a:pt x="64" y="12"/>
                </a:lnTo>
                <a:lnTo>
                  <a:pt x="62" y="12"/>
                </a:lnTo>
                <a:lnTo>
                  <a:pt x="62" y="10"/>
                </a:lnTo>
                <a:lnTo>
                  <a:pt x="64" y="10"/>
                </a:lnTo>
                <a:lnTo>
                  <a:pt x="66" y="10"/>
                </a:lnTo>
                <a:lnTo>
                  <a:pt x="68" y="10"/>
                </a:lnTo>
                <a:lnTo>
                  <a:pt x="68" y="8"/>
                </a:lnTo>
                <a:lnTo>
                  <a:pt x="70" y="8"/>
                </a:lnTo>
                <a:lnTo>
                  <a:pt x="70" y="6"/>
                </a:lnTo>
                <a:lnTo>
                  <a:pt x="70" y="4"/>
                </a:lnTo>
                <a:lnTo>
                  <a:pt x="70" y="2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2"/>
                </a:lnTo>
                <a:lnTo>
                  <a:pt x="8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290763" y="3043238"/>
            <a:ext cx="555625" cy="508000"/>
          </a:xfrm>
          <a:custGeom>
            <a:avLst/>
            <a:gdLst>
              <a:gd name="T0" fmla="*/ 128 w 350"/>
              <a:gd name="T1" fmla="*/ 10 h 320"/>
              <a:gd name="T2" fmla="*/ 118 w 350"/>
              <a:gd name="T3" fmla="*/ 32 h 320"/>
              <a:gd name="T4" fmla="*/ 122 w 350"/>
              <a:gd name="T5" fmla="*/ 68 h 320"/>
              <a:gd name="T6" fmla="*/ 142 w 350"/>
              <a:gd name="T7" fmla="*/ 66 h 320"/>
              <a:gd name="T8" fmla="*/ 156 w 350"/>
              <a:gd name="T9" fmla="*/ 76 h 320"/>
              <a:gd name="T10" fmla="*/ 184 w 350"/>
              <a:gd name="T11" fmla="*/ 76 h 320"/>
              <a:gd name="T12" fmla="*/ 194 w 350"/>
              <a:gd name="T13" fmla="*/ 88 h 320"/>
              <a:gd name="T14" fmla="*/ 222 w 350"/>
              <a:gd name="T15" fmla="*/ 100 h 320"/>
              <a:gd name="T16" fmla="*/ 240 w 350"/>
              <a:gd name="T17" fmla="*/ 94 h 320"/>
              <a:gd name="T18" fmla="*/ 262 w 350"/>
              <a:gd name="T19" fmla="*/ 98 h 320"/>
              <a:gd name="T20" fmla="*/ 266 w 350"/>
              <a:gd name="T21" fmla="*/ 80 h 320"/>
              <a:gd name="T22" fmla="*/ 266 w 350"/>
              <a:gd name="T23" fmla="*/ 54 h 320"/>
              <a:gd name="T24" fmla="*/ 280 w 350"/>
              <a:gd name="T25" fmla="*/ 44 h 320"/>
              <a:gd name="T26" fmla="*/ 300 w 350"/>
              <a:gd name="T27" fmla="*/ 40 h 320"/>
              <a:gd name="T28" fmla="*/ 320 w 350"/>
              <a:gd name="T29" fmla="*/ 42 h 320"/>
              <a:gd name="T30" fmla="*/ 332 w 350"/>
              <a:gd name="T31" fmla="*/ 32 h 320"/>
              <a:gd name="T32" fmla="*/ 340 w 350"/>
              <a:gd name="T33" fmla="*/ 32 h 320"/>
              <a:gd name="T34" fmla="*/ 350 w 350"/>
              <a:gd name="T35" fmla="*/ 50 h 320"/>
              <a:gd name="T36" fmla="*/ 340 w 350"/>
              <a:gd name="T37" fmla="*/ 70 h 320"/>
              <a:gd name="T38" fmla="*/ 336 w 350"/>
              <a:gd name="T39" fmla="*/ 84 h 320"/>
              <a:gd name="T40" fmla="*/ 336 w 350"/>
              <a:gd name="T41" fmla="*/ 108 h 320"/>
              <a:gd name="T42" fmla="*/ 328 w 350"/>
              <a:gd name="T43" fmla="*/ 124 h 320"/>
              <a:gd name="T44" fmla="*/ 318 w 350"/>
              <a:gd name="T45" fmla="*/ 140 h 320"/>
              <a:gd name="T46" fmla="*/ 288 w 350"/>
              <a:gd name="T47" fmla="*/ 136 h 320"/>
              <a:gd name="T48" fmla="*/ 272 w 350"/>
              <a:gd name="T49" fmla="*/ 150 h 320"/>
              <a:gd name="T50" fmla="*/ 254 w 350"/>
              <a:gd name="T51" fmla="*/ 144 h 320"/>
              <a:gd name="T52" fmla="*/ 248 w 350"/>
              <a:gd name="T53" fmla="*/ 160 h 320"/>
              <a:gd name="T54" fmla="*/ 236 w 350"/>
              <a:gd name="T55" fmla="*/ 180 h 320"/>
              <a:gd name="T56" fmla="*/ 226 w 350"/>
              <a:gd name="T57" fmla="*/ 200 h 320"/>
              <a:gd name="T58" fmla="*/ 210 w 350"/>
              <a:gd name="T59" fmla="*/ 222 h 320"/>
              <a:gd name="T60" fmla="*/ 194 w 350"/>
              <a:gd name="T61" fmla="*/ 244 h 320"/>
              <a:gd name="T62" fmla="*/ 196 w 350"/>
              <a:gd name="T63" fmla="*/ 256 h 320"/>
              <a:gd name="T64" fmla="*/ 206 w 350"/>
              <a:gd name="T65" fmla="*/ 272 h 320"/>
              <a:gd name="T66" fmla="*/ 206 w 350"/>
              <a:gd name="T67" fmla="*/ 288 h 320"/>
              <a:gd name="T68" fmla="*/ 196 w 350"/>
              <a:gd name="T69" fmla="*/ 290 h 320"/>
              <a:gd name="T70" fmla="*/ 172 w 350"/>
              <a:gd name="T71" fmla="*/ 290 h 320"/>
              <a:gd name="T72" fmla="*/ 154 w 350"/>
              <a:gd name="T73" fmla="*/ 294 h 320"/>
              <a:gd name="T74" fmla="*/ 128 w 350"/>
              <a:gd name="T75" fmla="*/ 302 h 320"/>
              <a:gd name="T76" fmla="*/ 106 w 350"/>
              <a:gd name="T77" fmla="*/ 304 h 320"/>
              <a:gd name="T78" fmla="*/ 98 w 350"/>
              <a:gd name="T79" fmla="*/ 318 h 320"/>
              <a:gd name="T80" fmla="*/ 98 w 350"/>
              <a:gd name="T81" fmla="*/ 294 h 320"/>
              <a:gd name="T82" fmla="*/ 94 w 350"/>
              <a:gd name="T83" fmla="*/ 274 h 320"/>
              <a:gd name="T84" fmla="*/ 86 w 350"/>
              <a:gd name="T85" fmla="*/ 258 h 320"/>
              <a:gd name="T86" fmla="*/ 80 w 350"/>
              <a:gd name="T87" fmla="*/ 242 h 320"/>
              <a:gd name="T88" fmla="*/ 74 w 350"/>
              <a:gd name="T89" fmla="*/ 224 h 320"/>
              <a:gd name="T90" fmla="*/ 64 w 350"/>
              <a:gd name="T91" fmla="*/ 206 h 320"/>
              <a:gd name="T92" fmla="*/ 50 w 350"/>
              <a:gd name="T93" fmla="*/ 188 h 320"/>
              <a:gd name="T94" fmla="*/ 42 w 350"/>
              <a:gd name="T95" fmla="*/ 168 h 320"/>
              <a:gd name="T96" fmla="*/ 38 w 350"/>
              <a:gd name="T97" fmla="*/ 146 h 320"/>
              <a:gd name="T98" fmla="*/ 34 w 350"/>
              <a:gd name="T99" fmla="*/ 128 h 320"/>
              <a:gd name="T100" fmla="*/ 24 w 350"/>
              <a:gd name="T101" fmla="*/ 96 h 320"/>
              <a:gd name="T102" fmla="*/ 12 w 350"/>
              <a:gd name="T103" fmla="*/ 64 h 320"/>
              <a:gd name="T104" fmla="*/ 2 w 350"/>
              <a:gd name="T105" fmla="*/ 32 h 320"/>
              <a:gd name="T106" fmla="*/ 6 w 350"/>
              <a:gd name="T107" fmla="*/ 20 h 320"/>
              <a:gd name="T108" fmla="*/ 24 w 350"/>
              <a:gd name="T109" fmla="*/ 8 h 320"/>
              <a:gd name="T110" fmla="*/ 38 w 350"/>
              <a:gd name="T111" fmla="*/ 14 h 320"/>
              <a:gd name="T112" fmla="*/ 58 w 350"/>
              <a:gd name="T113" fmla="*/ 6 h 320"/>
              <a:gd name="T114" fmla="*/ 84 w 350"/>
              <a:gd name="T115" fmla="*/ 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0" h="320">
                <a:moveTo>
                  <a:pt x="104" y="2"/>
                </a:moveTo>
                <a:lnTo>
                  <a:pt x="108" y="4"/>
                </a:lnTo>
                <a:lnTo>
                  <a:pt x="112" y="6"/>
                </a:lnTo>
                <a:lnTo>
                  <a:pt x="114" y="8"/>
                </a:lnTo>
                <a:lnTo>
                  <a:pt x="116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2" y="10"/>
                </a:lnTo>
                <a:lnTo>
                  <a:pt x="124" y="10"/>
                </a:lnTo>
                <a:lnTo>
                  <a:pt x="126" y="10"/>
                </a:lnTo>
                <a:lnTo>
                  <a:pt x="128" y="10"/>
                </a:lnTo>
                <a:lnTo>
                  <a:pt x="128" y="12"/>
                </a:lnTo>
                <a:lnTo>
                  <a:pt x="128" y="14"/>
                </a:lnTo>
                <a:lnTo>
                  <a:pt x="128" y="16"/>
                </a:lnTo>
                <a:lnTo>
                  <a:pt x="128" y="20"/>
                </a:lnTo>
                <a:lnTo>
                  <a:pt x="128" y="22"/>
                </a:lnTo>
                <a:lnTo>
                  <a:pt x="128" y="24"/>
                </a:lnTo>
                <a:lnTo>
                  <a:pt x="128" y="26"/>
                </a:lnTo>
                <a:lnTo>
                  <a:pt x="128" y="28"/>
                </a:lnTo>
                <a:lnTo>
                  <a:pt x="126" y="28"/>
                </a:lnTo>
                <a:lnTo>
                  <a:pt x="124" y="28"/>
                </a:lnTo>
                <a:lnTo>
                  <a:pt x="118" y="28"/>
                </a:lnTo>
                <a:lnTo>
                  <a:pt x="118" y="32"/>
                </a:lnTo>
                <a:lnTo>
                  <a:pt x="118" y="34"/>
                </a:lnTo>
                <a:lnTo>
                  <a:pt x="118" y="36"/>
                </a:lnTo>
                <a:lnTo>
                  <a:pt x="118" y="38"/>
                </a:lnTo>
                <a:lnTo>
                  <a:pt x="118" y="42"/>
                </a:lnTo>
                <a:lnTo>
                  <a:pt x="118" y="48"/>
                </a:lnTo>
                <a:lnTo>
                  <a:pt x="118" y="52"/>
                </a:lnTo>
                <a:lnTo>
                  <a:pt x="118" y="54"/>
                </a:lnTo>
                <a:lnTo>
                  <a:pt x="118" y="56"/>
                </a:lnTo>
                <a:lnTo>
                  <a:pt x="118" y="58"/>
                </a:lnTo>
                <a:lnTo>
                  <a:pt x="118" y="62"/>
                </a:lnTo>
                <a:lnTo>
                  <a:pt x="120" y="68"/>
                </a:lnTo>
                <a:lnTo>
                  <a:pt x="122" y="68"/>
                </a:lnTo>
                <a:lnTo>
                  <a:pt x="124" y="68"/>
                </a:lnTo>
                <a:lnTo>
                  <a:pt x="126" y="68"/>
                </a:lnTo>
                <a:lnTo>
                  <a:pt x="128" y="68"/>
                </a:lnTo>
                <a:lnTo>
                  <a:pt x="132" y="70"/>
                </a:lnTo>
                <a:lnTo>
                  <a:pt x="132" y="68"/>
                </a:lnTo>
                <a:lnTo>
                  <a:pt x="132" y="66"/>
                </a:lnTo>
                <a:lnTo>
                  <a:pt x="134" y="66"/>
                </a:lnTo>
                <a:lnTo>
                  <a:pt x="136" y="66"/>
                </a:lnTo>
                <a:lnTo>
                  <a:pt x="136" y="66"/>
                </a:lnTo>
                <a:lnTo>
                  <a:pt x="138" y="66"/>
                </a:lnTo>
                <a:lnTo>
                  <a:pt x="140" y="66"/>
                </a:lnTo>
                <a:lnTo>
                  <a:pt x="142" y="66"/>
                </a:lnTo>
                <a:lnTo>
                  <a:pt x="144" y="64"/>
                </a:lnTo>
                <a:lnTo>
                  <a:pt x="146" y="64"/>
                </a:lnTo>
                <a:lnTo>
                  <a:pt x="150" y="64"/>
                </a:lnTo>
                <a:lnTo>
                  <a:pt x="150" y="66"/>
                </a:lnTo>
                <a:lnTo>
                  <a:pt x="150" y="68"/>
                </a:lnTo>
                <a:lnTo>
                  <a:pt x="150" y="70"/>
                </a:lnTo>
                <a:lnTo>
                  <a:pt x="150" y="72"/>
                </a:lnTo>
                <a:lnTo>
                  <a:pt x="150" y="74"/>
                </a:lnTo>
                <a:lnTo>
                  <a:pt x="152" y="74"/>
                </a:lnTo>
                <a:lnTo>
                  <a:pt x="152" y="76"/>
                </a:lnTo>
                <a:lnTo>
                  <a:pt x="154" y="76"/>
                </a:lnTo>
                <a:lnTo>
                  <a:pt x="156" y="76"/>
                </a:lnTo>
                <a:lnTo>
                  <a:pt x="158" y="76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8" y="76"/>
                </a:lnTo>
                <a:lnTo>
                  <a:pt x="170" y="76"/>
                </a:lnTo>
                <a:lnTo>
                  <a:pt x="174" y="76"/>
                </a:lnTo>
                <a:lnTo>
                  <a:pt x="176" y="76"/>
                </a:lnTo>
                <a:lnTo>
                  <a:pt x="178" y="76"/>
                </a:lnTo>
                <a:lnTo>
                  <a:pt x="180" y="76"/>
                </a:lnTo>
                <a:lnTo>
                  <a:pt x="182" y="76"/>
                </a:lnTo>
                <a:lnTo>
                  <a:pt x="184" y="76"/>
                </a:lnTo>
                <a:lnTo>
                  <a:pt x="184" y="76"/>
                </a:lnTo>
                <a:lnTo>
                  <a:pt x="188" y="76"/>
                </a:lnTo>
                <a:lnTo>
                  <a:pt x="188" y="78"/>
                </a:lnTo>
                <a:lnTo>
                  <a:pt x="188" y="80"/>
                </a:lnTo>
                <a:lnTo>
                  <a:pt x="188" y="80"/>
                </a:lnTo>
                <a:lnTo>
                  <a:pt x="188" y="82"/>
                </a:lnTo>
                <a:lnTo>
                  <a:pt x="188" y="84"/>
                </a:lnTo>
                <a:lnTo>
                  <a:pt x="188" y="86"/>
                </a:lnTo>
                <a:lnTo>
                  <a:pt x="188" y="88"/>
                </a:lnTo>
                <a:lnTo>
                  <a:pt x="190" y="88"/>
                </a:lnTo>
                <a:lnTo>
                  <a:pt x="192" y="88"/>
                </a:lnTo>
                <a:lnTo>
                  <a:pt x="194" y="88"/>
                </a:lnTo>
                <a:lnTo>
                  <a:pt x="196" y="86"/>
                </a:lnTo>
                <a:lnTo>
                  <a:pt x="200" y="86"/>
                </a:lnTo>
                <a:lnTo>
                  <a:pt x="202" y="86"/>
                </a:lnTo>
                <a:lnTo>
                  <a:pt x="206" y="86"/>
                </a:lnTo>
                <a:lnTo>
                  <a:pt x="210" y="94"/>
                </a:lnTo>
                <a:lnTo>
                  <a:pt x="212" y="94"/>
                </a:lnTo>
                <a:lnTo>
                  <a:pt x="212" y="96"/>
                </a:lnTo>
                <a:lnTo>
                  <a:pt x="214" y="96"/>
                </a:lnTo>
                <a:lnTo>
                  <a:pt x="216" y="98"/>
                </a:lnTo>
                <a:lnTo>
                  <a:pt x="218" y="100"/>
                </a:lnTo>
                <a:lnTo>
                  <a:pt x="220" y="100"/>
                </a:lnTo>
                <a:lnTo>
                  <a:pt x="222" y="100"/>
                </a:lnTo>
                <a:lnTo>
                  <a:pt x="224" y="100"/>
                </a:lnTo>
                <a:lnTo>
                  <a:pt x="226" y="100"/>
                </a:lnTo>
                <a:lnTo>
                  <a:pt x="228" y="100"/>
                </a:lnTo>
                <a:lnTo>
                  <a:pt x="230" y="98"/>
                </a:lnTo>
                <a:lnTo>
                  <a:pt x="232" y="98"/>
                </a:lnTo>
                <a:lnTo>
                  <a:pt x="232" y="98"/>
                </a:lnTo>
                <a:lnTo>
                  <a:pt x="234" y="98"/>
                </a:lnTo>
                <a:lnTo>
                  <a:pt x="236" y="98"/>
                </a:lnTo>
                <a:lnTo>
                  <a:pt x="238" y="98"/>
                </a:lnTo>
                <a:lnTo>
                  <a:pt x="240" y="98"/>
                </a:lnTo>
                <a:lnTo>
                  <a:pt x="240" y="96"/>
                </a:lnTo>
                <a:lnTo>
                  <a:pt x="240" y="94"/>
                </a:lnTo>
                <a:lnTo>
                  <a:pt x="240" y="92"/>
                </a:lnTo>
                <a:lnTo>
                  <a:pt x="242" y="92"/>
                </a:lnTo>
                <a:lnTo>
                  <a:pt x="244" y="92"/>
                </a:lnTo>
                <a:lnTo>
                  <a:pt x="248" y="92"/>
                </a:lnTo>
                <a:lnTo>
                  <a:pt x="248" y="94"/>
                </a:lnTo>
                <a:lnTo>
                  <a:pt x="248" y="96"/>
                </a:lnTo>
                <a:lnTo>
                  <a:pt x="250" y="98"/>
                </a:lnTo>
                <a:lnTo>
                  <a:pt x="254" y="98"/>
                </a:lnTo>
                <a:lnTo>
                  <a:pt x="256" y="98"/>
                </a:lnTo>
                <a:lnTo>
                  <a:pt x="258" y="98"/>
                </a:lnTo>
                <a:lnTo>
                  <a:pt x="260" y="98"/>
                </a:lnTo>
                <a:lnTo>
                  <a:pt x="262" y="98"/>
                </a:lnTo>
                <a:lnTo>
                  <a:pt x="266" y="98"/>
                </a:lnTo>
                <a:lnTo>
                  <a:pt x="268" y="98"/>
                </a:lnTo>
                <a:lnTo>
                  <a:pt x="268" y="94"/>
                </a:lnTo>
                <a:lnTo>
                  <a:pt x="268" y="92"/>
                </a:lnTo>
                <a:lnTo>
                  <a:pt x="266" y="92"/>
                </a:lnTo>
                <a:lnTo>
                  <a:pt x="266" y="90"/>
                </a:lnTo>
                <a:lnTo>
                  <a:pt x="266" y="88"/>
                </a:lnTo>
                <a:lnTo>
                  <a:pt x="266" y="86"/>
                </a:lnTo>
                <a:lnTo>
                  <a:pt x="266" y="84"/>
                </a:lnTo>
                <a:lnTo>
                  <a:pt x="266" y="82"/>
                </a:lnTo>
                <a:lnTo>
                  <a:pt x="266" y="80"/>
                </a:lnTo>
                <a:lnTo>
                  <a:pt x="266" y="80"/>
                </a:lnTo>
                <a:lnTo>
                  <a:pt x="266" y="78"/>
                </a:lnTo>
                <a:lnTo>
                  <a:pt x="266" y="76"/>
                </a:lnTo>
                <a:lnTo>
                  <a:pt x="266" y="74"/>
                </a:lnTo>
                <a:lnTo>
                  <a:pt x="266" y="72"/>
                </a:lnTo>
                <a:lnTo>
                  <a:pt x="266" y="70"/>
                </a:lnTo>
                <a:lnTo>
                  <a:pt x="266" y="68"/>
                </a:lnTo>
                <a:lnTo>
                  <a:pt x="266" y="66"/>
                </a:lnTo>
                <a:lnTo>
                  <a:pt x="266" y="64"/>
                </a:lnTo>
                <a:lnTo>
                  <a:pt x="266" y="62"/>
                </a:lnTo>
                <a:lnTo>
                  <a:pt x="266" y="60"/>
                </a:lnTo>
                <a:lnTo>
                  <a:pt x="266" y="58"/>
                </a:lnTo>
                <a:lnTo>
                  <a:pt x="266" y="54"/>
                </a:lnTo>
                <a:lnTo>
                  <a:pt x="266" y="50"/>
                </a:lnTo>
                <a:lnTo>
                  <a:pt x="266" y="48"/>
                </a:lnTo>
                <a:lnTo>
                  <a:pt x="264" y="46"/>
                </a:lnTo>
                <a:lnTo>
                  <a:pt x="266" y="46"/>
                </a:lnTo>
                <a:lnTo>
                  <a:pt x="268" y="46"/>
                </a:lnTo>
                <a:lnTo>
                  <a:pt x="270" y="46"/>
                </a:lnTo>
                <a:lnTo>
                  <a:pt x="272" y="44"/>
                </a:lnTo>
                <a:lnTo>
                  <a:pt x="274" y="44"/>
                </a:lnTo>
                <a:lnTo>
                  <a:pt x="276" y="44"/>
                </a:lnTo>
                <a:lnTo>
                  <a:pt x="278" y="44"/>
                </a:lnTo>
                <a:lnTo>
                  <a:pt x="280" y="44"/>
                </a:lnTo>
                <a:lnTo>
                  <a:pt x="280" y="44"/>
                </a:lnTo>
                <a:lnTo>
                  <a:pt x="282" y="44"/>
                </a:lnTo>
                <a:lnTo>
                  <a:pt x="284" y="44"/>
                </a:lnTo>
                <a:lnTo>
                  <a:pt x="286" y="44"/>
                </a:lnTo>
                <a:lnTo>
                  <a:pt x="290" y="44"/>
                </a:lnTo>
                <a:lnTo>
                  <a:pt x="292" y="42"/>
                </a:lnTo>
                <a:lnTo>
                  <a:pt x="294" y="42"/>
                </a:lnTo>
                <a:lnTo>
                  <a:pt x="294" y="40"/>
                </a:lnTo>
                <a:lnTo>
                  <a:pt x="294" y="38"/>
                </a:lnTo>
                <a:lnTo>
                  <a:pt x="296" y="38"/>
                </a:lnTo>
                <a:lnTo>
                  <a:pt x="298" y="38"/>
                </a:lnTo>
                <a:lnTo>
                  <a:pt x="298" y="40"/>
                </a:lnTo>
                <a:lnTo>
                  <a:pt x="300" y="40"/>
                </a:lnTo>
                <a:lnTo>
                  <a:pt x="302" y="40"/>
                </a:lnTo>
                <a:lnTo>
                  <a:pt x="302" y="42"/>
                </a:lnTo>
                <a:lnTo>
                  <a:pt x="304" y="42"/>
                </a:lnTo>
                <a:lnTo>
                  <a:pt x="304" y="44"/>
                </a:lnTo>
                <a:lnTo>
                  <a:pt x="306" y="44"/>
                </a:lnTo>
                <a:lnTo>
                  <a:pt x="306" y="42"/>
                </a:lnTo>
                <a:lnTo>
                  <a:pt x="308" y="42"/>
                </a:lnTo>
                <a:lnTo>
                  <a:pt x="310" y="42"/>
                </a:lnTo>
                <a:lnTo>
                  <a:pt x="314" y="42"/>
                </a:lnTo>
                <a:lnTo>
                  <a:pt x="316" y="42"/>
                </a:lnTo>
                <a:lnTo>
                  <a:pt x="318" y="42"/>
                </a:lnTo>
                <a:lnTo>
                  <a:pt x="320" y="42"/>
                </a:lnTo>
                <a:lnTo>
                  <a:pt x="322" y="42"/>
                </a:lnTo>
                <a:lnTo>
                  <a:pt x="324" y="42"/>
                </a:lnTo>
                <a:lnTo>
                  <a:pt x="326" y="42"/>
                </a:lnTo>
                <a:lnTo>
                  <a:pt x="334" y="48"/>
                </a:lnTo>
                <a:lnTo>
                  <a:pt x="336" y="46"/>
                </a:lnTo>
                <a:lnTo>
                  <a:pt x="336" y="44"/>
                </a:lnTo>
                <a:lnTo>
                  <a:pt x="338" y="44"/>
                </a:lnTo>
                <a:lnTo>
                  <a:pt x="338" y="42"/>
                </a:lnTo>
                <a:lnTo>
                  <a:pt x="340" y="38"/>
                </a:lnTo>
                <a:lnTo>
                  <a:pt x="336" y="36"/>
                </a:lnTo>
                <a:lnTo>
                  <a:pt x="334" y="34"/>
                </a:lnTo>
                <a:lnTo>
                  <a:pt x="332" y="32"/>
                </a:lnTo>
                <a:lnTo>
                  <a:pt x="330" y="32"/>
                </a:lnTo>
                <a:lnTo>
                  <a:pt x="328" y="32"/>
                </a:lnTo>
                <a:lnTo>
                  <a:pt x="330" y="32"/>
                </a:lnTo>
                <a:lnTo>
                  <a:pt x="330" y="30"/>
                </a:lnTo>
                <a:lnTo>
                  <a:pt x="332" y="30"/>
                </a:lnTo>
                <a:lnTo>
                  <a:pt x="336" y="30"/>
                </a:lnTo>
                <a:lnTo>
                  <a:pt x="334" y="32"/>
                </a:lnTo>
                <a:lnTo>
                  <a:pt x="336" y="34"/>
                </a:lnTo>
                <a:lnTo>
                  <a:pt x="340" y="32"/>
                </a:lnTo>
                <a:lnTo>
                  <a:pt x="342" y="32"/>
                </a:lnTo>
                <a:lnTo>
                  <a:pt x="340" y="32"/>
                </a:lnTo>
                <a:lnTo>
                  <a:pt x="340" y="32"/>
                </a:lnTo>
                <a:lnTo>
                  <a:pt x="342" y="30"/>
                </a:lnTo>
                <a:lnTo>
                  <a:pt x="344" y="30"/>
                </a:lnTo>
                <a:lnTo>
                  <a:pt x="346" y="30"/>
                </a:lnTo>
                <a:lnTo>
                  <a:pt x="348" y="30"/>
                </a:lnTo>
                <a:lnTo>
                  <a:pt x="350" y="30"/>
                </a:lnTo>
                <a:lnTo>
                  <a:pt x="350" y="32"/>
                </a:lnTo>
                <a:lnTo>
                  <a:pt x="350" y="32"/>
                </a:lnTo>
                <a:lnTo>
                  <a:pt x="350" y="34"/>
                </a:lnTo>
                <a:lnTo>
                  <a:pt x="350" y="36"/>
                </a:lnTo>
                <a:lnTo>
                  <a:pt x="350" y="40"/>
                </a:lnTo>
                <a:lnTo>
                  <a:pt x="350" y="42"/>
                </a:lnTo>
                <a:lnTo>
                  <a:pt x="350" y="50"/>
                </a:lnTo>
                <a:lnTo>
                  <a:pt x="350" y="52"/>
                </a:lnTo>
                <a:lnTo>
                  <a:pt x="350" y="56"/>
                </a:lnTo>
                <a:lnTo>
                  <a:pt x="344" y="56"/>
                </a:lnTo>
                <a:lnTo>
                  <a:pt x="340" y="56"/>
                </a:lnTo>
                <a:lnTo>
                  <a:pt x="338" y="56"/>
                </a:lnTo>
                <a:lnTo>
                  <a:pt x="338" y="58"/>
                </a:lnTo>
                <a:lnTo>
                  <a:pt x="338" y="60"/>
                </a:lnTo>
                <a:lnTo>
                  <a:pt x="338" y="62"/>
                </a:lnTo>
                <a:lnTo>
                  <a:pt x="338" y="64"/>
                </a:lnTo>
                <a:lnTo>
                  <a:pt x="338" y="66"/>
                </a:lnTo>
                <a:lnTo>
                  <a:pt x="336" y="70"/>
                </a:lnTo>
                <a:lnTo>
                  <a:pt x="340" y="70"/>
                </a:lnTo>
                <a:lnTo>
                  <a:pt x="344" y="70"/>
                </a:lnTo>
                <a:lnTo>
                  <a:pt x="344" y="76"/>
                </a:lnTo>
                <a:lnTo>
                  <a:pt x="344" y="78"/>
                </a:lnTo>
                <a:lnTo>
                  <a:pt x="348" y="78"/>
                </a:lnTo>
                <a:lnTo>
                  <a:pt x="350" y="78"/>
                </a:lnTo>
                <a:lnTo>
                  <a:pt x="350" y="80"/>
                </a:lnTo>
                <a:lnTo>
                  <a:pt x="350" y="82"/>
                </a:lnTo>
                <a:lnTo>
                  <a:pt x="348" y="82"/>
                </a:lnTo>
                <a:lnTo>
                  <a:pt x="344" y="82"/>
                </a:lnTo>
                <a:lnTo>
                  <a:pt x="340" y="82"/>
                </a:lnTo>
                <a:lnTo>
                  <a:pt x="336" y="82"/>
                </a:lnTo>
                <a:lnTo>
                  <a:pt x="336" y="84"/>
                </a:lnTo>
                <a:lnTo>
                  <a:pt x="336" y="86"/>
                </a:lnTo>
                <a:lnTo>
                  <a:pt x="336" y="88"/>
                </a:lnTo>
                <a:lnTo>
                  <a:pt x="336" y="90"/>
                </a:lnTo>
                <a:lnTo>
                  <a:pt x="336" y="92"/>
                </a:lnTo>
                <a:lnTo>
                  <a:pt x="336" y="94"/>
                </a:lnTo>
                <a:lnTo>
                  <a:pt x="336" y="96"/>
                </a:lnTo>
                <a:lnTo>
                  <a:pt x="336" y="98"/>
                </a:lnTo>
                <a:lnTo>
                  <a:pt x="336" y="100"/>
                </a:lnTo>
                <a:lnTo>
                  <a:pt x="336" y="102"/>
                </a:lnTo>
                <a:lnTo>
                  <a:pt x="336" y="104"/>
                </a:lnTo>
                <a:lnTo>
                  <a:pt x="336" y="106"/>
                </a:lnTo>
                <a:lnTo>
                  <a:pt x="336" y="108"/>
                </a:lnTo>
                <a:lnTo>
                  <a:pt x="336" y="110"/>
                </a:lnTo>
                <a:lnTo>
                  <a:pt x="336" y="112"/>
                </a:lnTo>
                <a:lnTo>
                  <a:pt x="336" y="116"/>
                </a:lnTo>
                <a:lnTo>
                  <a:pt x="336" y="118"/>
                </a:lnTo>
                <a:lnTo>
                  <a:pt x="336" y="120"/>
                </a:lnTo>
                <a:lnTo>
                  <a:pt x="336" y="122"/>
                </a:lnTo>
                <a:lnTo>
                  <a:pt x="336" y="124"/>
                </a:lnTo>
                <a:lnTo>
                  <a:pt x="336" y="126"/>
                </a:lnTo>
                <a:lnTo>
                  <a:pt x="334" y="126"/>
                </a:lnTo>
                <a:lnTo>
                  <a:pt x="330" y="126"/>
                </a:lnTo>
                <a:lnTo>
                  <a:pt x="328" y="126"/>
                </a:lnTo>
                <a:lnTo>
                  <a:pt x="328" y="124"/>
                </a:lnTo>
                <a:lnTo>
                  <a:pt x="328" y="122"/>
                </a:lnTo>
                <a:lnTo>
                  <a:pt x="328" y="122"/>
                </a:lnTo>
                <a:lnTo>
                  <a:pt x="326" y="122"/>
                </a:lnTo>
                <a:lnTo>
                  <a:pt x="324" y="122"/>
                </a:lnTo>
                <a:lnTo>
                  <a:pt x="324" y="124"/>
                </a:lnTo>
                <a:lnTo>
                  <a:pt x="324" y="126"/>
                </a:lnTo>
                <a:lnTo>
                  <a:pt x="324" y="128"/>
                </a:lnTo>
                <a:lnTo>
                  <a:pt x="324" y="130"/>
                </a:lnTo>
                <a:lnTo>
                  <a:pt x="324" y="134"/>
                </a:lnTo>
                <a:lnTo>
                  <a:pt x="324" y="136"/>
                </a:lnTo>
                <a:lnTo>
                  <a:pt x="320" y="138"/>
                </a:lnTo>
                <a:lnTo>
                  <a:pt x="318" y="140"/>
                </a:lnTo>
                <a:lnTo>
                  <a:pt x="316" y="140"/>
                </a:lnTo>
                <a:lnTo>
                  <a:pt x="314" y="140"/>
                </a:lnTo>
                <a:lnTo>
                  <a:pt x="312" y="142"/>
                </a:lnTo>
                <a:lnTo>
                  <a:pt x="312" y="144"/>
                </a:lnTo>
                <a:lnTo>
                  <a:pt x="308" y="142"/>
                </a:lnTo>
                <a:lnTo>
                  <a:pt x="306" y="142"/>
                </a:lnTo>
                <a:lnTo>
                  <a:pt x="304" y="140"/>
                </a:lnTo>
                <a:lnTo>
                  <a:pt x="300" y="138"/>
                </a:lnTo>
                <a:lnTo>
                  <a:pt x="294" y="136"/>
                </a:lnTo>
                <a:lnTo>
                  <a:pt x="290" y="134"/>
                </a:lnTo>
                <a:lnTo>
                  <a:pt x="290" y="136"/>
                </a:lnTo>
                <a:lnTo>
                  <a:pt x="288" y="136"/>
                </a:lnTo>
                <a:lnTo>
                  <a:pt x="288" y="138"/>
                </a:lnTo>
                <a:lnTo>
                  <a:pt x="286" y="138"/>
                </a:lnTo>
                <a:lnTo>
                  <a:pt x="286" y="140"/>
                </a:lnTo>
                <a:lnTo>
                  <a:pt x="284" y="140"/>
                </a:lnTo>
                <a:lnTo>
                  <a:pt x="284" y="142"/>
                </a:lnTo>
                <a:lnTo>
                  <a:pt x="282" y="144"/>
                </a:lnTo>
                <a:lnTo>
                  <a:pt x="280" y="146"/>
                </a:lnTo>
                <a:lnTo>
                  <a:pt x="280" y="148"/>
                </a:lnTo>
                <a:lnTo>
                  <a:pt x="278" y="150"/>
                </a:lnTo>
                <a:lnTo>
                  <a:pt x="276" y="150"/>
                </a:lnTo>
                <a:lnTo>
                  <a:pt x="274" y="150"/>
                </a:lnTo>
                <a:lnTo>
                  <a:pt x="272" y="150"/>
                </a:lnTo>
                <a:lnTo>
                  <a:pt x="272" y="148"/>
                </a:lnTo>
                <a:lnTo>
                  <a:pt x="270" y="148"/>
                </a:lnTo>
                <a:lnTo>
                  <a:pt x="268" y="148"/>
                </a:lnTo>
                <a:lnTo>
                  <a:pt x="268" y="146"/>
                </a:lnTo>
                <a:lnTo>
                  <a:pt x="266" y="146"/>
                </a:lnTo>
                <a:lnTo>
                  <a:pt x="264" y="146"/>
                </a:lnTo>
                <a:lnTo>
                  <a:pt x="260" y="144"/>
                </a:lnTo>
                <a:lnTo>
                  <a:pt x="258" y="144"/>
                </a:lnTo>
                <a:lnTo>
                  <a:pt x="256" y="144"/>
                </a:lnTo>
                <a:lnTo>
                  <a:pt x="256" y="142"/>
                </a:lnTo>
                <a:lnTo>
                  <a:pt x="254" y="142"/>
                </a:lnTo>
                <a:lnTo>
                  <a:pt x="254" y="144"/>
                </a:lnTo>
                <a:lnTo>
                  <a:pt x="254" y="146"/>
                </a:lnTo>
                <a:lnTo>
                  <a:pt x="252" y="148"/>
                </a:lnTo>
                <a:lnTo>
                  <a:pt x="252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8" y="154"/>
                </a:lnTo>
                <a:lnTo>
                  <a:pt x="246" y="154"/>
                </a:lnTo>
                <a:lnTo>
                  <a:pt x="246" y="156"/>
                </a:lnTo>
                <a:lnTo>
                  <a:pt x="246" y="158"/>
                </a:lnTo>
                <a:lnTo>
                  <a:pt x="248" y="158"/>
                </a:lnTo>
                <a:lnTo>
                  <a:pt x="248" y="160"/>
                </a:lnTo>
                <a:lnTo>
                  <a:pt x="246" y="166"/>
                </a:lnTo>
                <a:lnTo>
                  <a:pt x="244" y="166"/>
                </a:lnTo>
                <a:lnTo>
                  <a:pt x="244" y="168"/>
                </a:lnTo>
                <a:lnTo>
                  <a:pt x="242" y="168"/>
                </a:lnTo>
                <a:lnTo>
                  <a:pt x="242" y="170"/>
                </a:lnTo>
                <a:lnTo>
                  <a:pt x="242" y="172"/>
                </a:lnTo>
                <a:lnTo>
                  <a:pt x="242" y="174"/>
                </a:lnTo>
                <a:lnTo>
                  <a:pt x="240" y="176"/>
                </a:lnTo>
                <a:lnTo>
                  <a:pt x="240" y="176"/>
                </a:lnTo>
                <a:lnTo>
                  <a:pt x="240" y="180"/>
                </a:lnTo>
                <a:lnTo>
                  <a:pt x="236" y="178"/>
                </a:lnTo>
                <a:lnTo>
                  <a:pt x="236" y="180"/>
                </a:lnTo>
                <a:lnTo>
                  <a:pt x="234" y="182"/>
                </a:lnTo>
                <a:lnTo>
                  <a:pt x="234" y="184"/>
                </a:lnTo>
                <a:lnTo>
                  <a:pt x="234" y="186"/>
                </a:lnTo>
                <a:lnTo>
                  <a:pt x="232" y="186"/>
                </a:lnTo>
                <a:lnTo>
                  <a:pt x="230" y="184"/>
                </a:lnTo>
                <a:lnTo>
                  <a:pt x="228" y="184"/>
                </a:lnTo>
                <a:lnTo>
                  <a:pt x="226" y="192"/>
                </a:lnTo>
                <a:lnTo>
                  <a:pt x="224" y="196"/>
                </a:lnTo>
                <a:lnTo>
                  <a:pt x="226" y="196"/>
                </a:lnTo>
                <a:lnTo>
                  <a:pt x="228" y="196"/>
                </a:lnTo>
                <a:lnTo>
                  <a:pt x="228" y="200"/>
                </a:lnTo>
                <a:lnTo>
                  <a:pt x="226" y="200"/>
                </a:lnTo>
                <a:lnTo>
                  <a:pt x="228" y="202"/>
                </a:lnTo>
                <a:lnTo>
                  <a:pt x="226" y="204"/>
                </a:lnTo>
                <a:lnTo>
                  <a:pt x="224" y="206"/>
                </a:lnTo>
                <a:lnTo>
                  <a:pt x="222" y="206"/>
                </a:lnTo>
                <a:lnTo>
                  <a:pt x="222" y="208"/>
                </a:lnTo>
                <a:lnTo>
                  <a:pt x="220" y="210"/>
                </a:lnTo>
                <a:lnTo>
                  <a:pt x="218" y="210"/>
                </a:lnTo>
                <a:lnTo>
                  <a:pt x="218" y="212"/>
                </a:lnTo>
                <a:lnTo>
                  <a:pt x="216" y="214"/>
                </a:lnTo>
                <a:lnTo>
                  <a:pt x="212" y="218"/>
                </a:lnTo>
                <a:lnTo>
                  <a:pt x="208" y="222"/>
                </a:lnTo>
                <a:lnTo>
                  <a:pt x="210" y="222"/>
                </a:lnTo>
                <a:lnTo>
                  <a:pt x="210" y="224"/>
                </a:lnTo>
                <a:lnTo>
                  <a:pt x="210" y="224"/>
                </a:lnTo>
                <a:lnTo>
                  <a:pt x="210" y="226"/>
                </a:lnTo>
                <a:lnTo>
                  <a:pt x="210" y="230"/>
                </a:lnTo>
                <a:lnTo>
                  <a:pt x="210" y="232"/>
                </a:lnTo>
                <a:lnTo>
                  <a:pt x="210" y="238"/>
                </a:lnTo>
                <a:lnTo>
                  <a:pt x="202" y="238"/>
                </a:lnTo>
                <a:lnTo>
                  <a:pt x="200" y="238"/>
                </a:lnTo>
                <a:lnTo>
                  <a:pt x="198" y="238"/>
                </a:lnTo>
                <a:lnTo>
                  <a:pt x="196" y="238"/>
                </a:lnTo>
                <a:lnTo>
                  <a:pt x="194" y="238"/>
                </a:lnTo>
                <a:lnTo>
                  <a:pt x="194" y="244"/>
                </a:lnTo>
                <a:lnTo>
                  <a:pt x="196" y="242"/>
                </a:lnTo>
                <a:lnTo>
                  <a:pt x="198" y="240"/>
                </a:lnTo>
                <a:lnTo>
                  <a:pt x="200" y="240"/>
                </a:lnTo>
                <a:lnTo>
                  <a:pt x="202" y="238"/>
                </a:lnTo>
                <a:lnTo>
                  <a:pt x="202" y="244"/>
                </a:lnTo>
                <a:lnTo>
                  <a:pt x="202" y="250"/>
                </a:lnTo>
                <a:lnTo>
                  <a:pt x="202" y="252"/>
                </a:lnTo>
                <a:lnTo>
                  <a:pt x="200" y="252"/>
                </a:lnTo>
                <a:lnTo>
                  <a:pt x="200" y="254"/>
                </a:lnTo>
                <a:lnTo>
                  <a:pt x="198" y="254"/>
                </a:lnTo>
                <a:lnTo>
                  <a:pt x="196" y="254"/>
                </a:lnTo>
                <a:lnTo>
                  <a:pt x="196" y="256"/>
                </a:lnTo>
                <a:lnTo>
                  <a:pt x="194" y="256"/>
                </a:lnTo>
                <a:lnTo>
                  <a:pt x="194" y="258"/>
                </a:lnTo>
                <a:lnTo>
                  <a:pt x="194" y="262"/>
                </a:lnTo>
                <a:lnTo>
                  <a:pt x="194" y="264"/>
                </a:lnTo>
                <a:lnTo>
                  <a:pt x="194" y="266"/>
                </a:lnTo>
                <a:lnTo>
                  <a:pt x="194" y="270"/>
                </a:lnTo>
                <a:lnTo>
                  <a:pt x="194" y="272"/>
                </a:lnTo>
                <a:lnTo>
                  <a:pt x="196" y="272"/>
                </a:lnTo>
                <a:lnTo>
                  <a:pt x="198" y="272"/>
                </a:lnTo>
                <a:lnTo>
                  <a:pt x="200" y="272"/>
                </a:lnTo>
                <a:lnTo>
                  <a:pt x="202" y="272"/>
                </a:lnTo>
                <a:lnTo>
                  <a:pt x="206" y="272"/>
                </a:lnTo>
                <a:lnTo>
                  <a:pt x="206" y="274"/>
                </a:lnTo>
                <a:lnTo>
                  <a:pt x="206" y="276"/>
                </a:lnTo>
                <a:lnTo>
                  <a:pt x="212" y="276"/>
                </a:lnTo>
                <a:lnTo>
                  <a:pt x="214" y="276"/>
                </a:lnTo>
                <a:lnTo>
                  <a:pt x="214" y="278"/>
                </a:lnTo>
                <a:lnTo>
                  <a:pt x="216" y="280"/>
                </a:lnTo>
                <a:lnTo>
                  <a:pt x="216" y="282"/>
                </a:lnTo>
                <a:lnTo>
                  <a:pt x="208" y="282"/>
                </a:lnTo>
                <a:lnTo>
                  <a:pt x="206" y="282"/>
                </a:lnTo>
                <a:lnTo>
                  <a:pt x="206" y="284"/>
                </a:lnTo>
                <a:lnTo>
                  <a:pt x="206" y="286"/>
                </a:lnTo>
                <a:lnTo>
                  <a:pt x="206" y="288"/>
                </a:lnTo>
                <a:lnTo>
                  <a:pt x="206" y="290"/>
                </a:lnTo>
                <a:lnTo>
                  <a:pt x="204" y="290"/>
                </a:lnTo>
                <a:lnTo>
                  <a:pt x="202" y="290"/>
                </a:lnTo>
                <a:lnTo>
                  <a:pt x="200" y="290"/>
                </a:lnTo>
                <a:lnTo>
                  <a:pt x="200" y="292"/>
                </a:lnTo>
                <a:lnTo>
                  <a:pt x="200" y="294"/>
                </a:lnTo>
                <a:lnTo>
                  <a:pt x="200" y="296"/>
                </a:lnTo>
                <a:lnTo>
                  <a:pt x="198" y="296"/>
                </a:lnTo>
                <a:lnTo>
                  <a:pt x="198" y="294"/>
                </a:lnTo>
                <a:lnTo>
                  <a:pt x="198" y="292"/>
                </a:lnTo>
                <a:lnTo>
                  <a:pt x="198" y="290"/>
                </a:lnTo>
                <a:lnTo>
                  <a:pt x="196" y="290"/>
                </a:lnTo>
                <a:lnTo>
                  <a:pt x="194" y="290"/>
                </a:lnTo>
                <a:lnTo>
                  <a:pt x="192" y="290"/>
                </a:lnTo>
                <a:lnTo>
                  <a:pt x="190" y="290"/>
                </a:lnTo>
                <a:lnTo>
                  <a:pt x="186" y="290"/>
                </a:lnTo>
                <a:lnTo>
                  <a:pt x="184" y="290"/>
                </a:lnTo>
                <a:lnTo>
                  <a:pt x="184" y="290"/>
                </a:lnTo>
                <a:lnTo>
                  <a:pt x="182" y="290"/>
                </a:lnTo>
                <a:lnTo>
                  <a:pt x="180" y="290"/>
                </a:lnTo>
                <a:lnTo>
                  <a:pt x="178" y="290"/>
                </a:lnTo>
                <a:lnTo>
                  <a:pt x="176" y="290"/>
                </a:lnTo>
                <a:lnTo>
                  <a:pt x="174" y="290"/>
                </a:lnTo>
                <a:lnTo>
                  <a:pt x="172" y="290"/>
                </a:lnTo>
                <a:lnTo>
                  <a:pt x="170" y="290"/>
                </a:lnTo>
                <a:lnTo>
                  <a:pt x="168" y="290"/>
                </a:lnTo>
                <a:lnTo>
                  <a:pt x="166" y="290"/>
                </a:lnTo>
                <a:lnTo>
                  <a:pt x="164" y="290"/>
                </a:lnTo>
                <a:lnTo>
                  <a:pt x="162" y="290"/>
                </a:lnTo>
                <a:lnTo>
                  <a:pt x="160" y="290"/>
                </a:lnTo>
                <a:lnTo>
                  <a:pt x="158" y="290"/>
                </a:lnTo>
                <a:lnTo>
                  <a:pt x="156" y="290"/>
                </a:lnTo>
                <a:lnTo>
                  <a:pt x="154" y="290"/>
                </a:lnTo>
                <a:lnTo>
                  <a:pt x="152" y="292"/>
                </a:lnTo>
                <a:lnTo>
                  <a:pt x="152" y="294"/>
                </a:lnTo>
                <a:lnTo>
                  <a:pt x="154" y="294"/>
                </a:lnTo>
                <a:lnTo>
                  <a:pt x="154" y="296"/>
                </a:lnTo>
                <a:lnTo>
                  <a:pt x="156" y="298"/>
                </a:lnTo>
                <a:lnTo>
                  <a:pt x="156" y="302"/>
                </a:lnTo>
                <a:lnTo>
                  <a:pt x="154" y="302"/>
                </a:lnTo>
                <a:lnTo>
                  <a:pt x="152" y="302"/>
                </a:lnTo>
                <a:lnTo>
                  <a:pt x="148" y="302"/>
                </a:lnTo>
                <a:lnTo>
                  <a:pt x="144" y="302"/>
                </a:lnTo>
                <a:lnTo>
                  <a:pt x="140" y="302"/>
                </a:lnTo>
                <a:lnTo>
                  <a:pt x="138" y="302"/>
                </a:lnTo>
                <a:lnTo>
                  <a:pt x="134" y="302"/>
                </a:lnTo>
                <a:lnTo>
                  <a:pt x="132" y="302"/>
                </a:lnTo>
                <a:lnTo>
                  <a:pt x="128" y="302"/>
                </a:lnTo>
                <a:lnTo>
                  <a:pt x="124" y="302"/>
                </a:lnTo>
                <a:lnTo>
                  <a:pt x="122" y="302"/>
                </a:lnTo>
                <a:lnTo>
                  <a:pt x="120" y="302"/>
                </a:lnTo>
                <a:lnTo>
                  <a:pt x="116" y="302"/>
                </a:lnTo>
                <a:lnTo>
                  <a:pt x="116" y="300"/>
                </a:lnTo>
                <a:lnTo>
                  <a:pt x="114" y="300"/>
                </a:lnTo>
                <a:lnTo>
                  <a:pt x="112" y="300"/>
                </a:lnTo>
                <a:lnTo>
                  <a:pt x="112" y="302"/>
                </a:lnTo>
                <a:lnTo>
                  <a:pt x="110" y="302"/>
                </a:lnTo>
                <a:lnTo>
                  <a:pt x="108" y="302"/>
                </a:lnTo>
                <a:lnTo>
                  <a:pt x="106" y="302"/>
                </a:lnTo>
                <a:lnTo>
                  <a:pt x="106" y="304"/>
                </a:lnTo>
                <a:lnTo>
                  <a:pt x="104" y="306"/>
                </a:lnTo>
                <a:lnTo>
                  <a:pt x="102" y="308"/>
                </a:lnTo>
                <a:lnTo>
                  <a:pt x="104" y="310"/>
                </a:lnTo>
                <a:lnTo>
                  <a:pt x="104" y="312"/>
                </a:lnTo>
                <a:lnTo>
                  <a:pt x="102" y="312"/>
                </a:lnTo>
                <a:lnTo>
                  <a:pt x="102" y="314"/>
                </a:lnTo>
                <a:lnTo>
                  <a:pt x="100" y="314"/>
                </a:lnTo>
                <a:lnTo>
                  <a:pt x="100" y="316"/>
                </a:lnTo>
                <a:lnTo>
                  <a:pt x="100" y="318"/>
                </a:lnTo>
                <a:lnTo>
                  <a:pt x="100" y="320"/>
                </a:lnTo>
                <a:lnTo>
                  <a:pt x="98" y="320"/>
                </a:lnTo>
                <a:lnTo>
                  <a:pt x="98" y="318"/>
                </a:lnTo>
                <a:lnTo>
                  <a:pt x="98" y="316"/>
                </a:lnTo>
                <a:lnTo>
                  <a:pt x="98" y="314"/>
                </a:lnTo>
                <a:lnTo>
                  <a:pt x="98" y="312"/>
                </a:lnTo>
                <a:lnTo>
                  <a:pt x="98" y="310"/>
                </a:lnTo>
                <a:lnTo>
                  <a:pt x="98" y="308"/>
                </a:lnTo>
                <a:lnTo>
                  <a:pt x="98" y="306"/>
                </a:lnTo>
                <a:lnTo>
                  <a:pt x="98" y="304"/>
                </a:lnTo>
                <a:lnTo>
                  <a:pt x="98" y="302"/>
                </a:lnTo>
                <a:lnTo>
                  <a:pt x="98" y="300"/>
                </a:lnTo>
                <a:lnTo>
                  <a:pt x="98" y="298"/>
                </a:lnTo>
                <a:lnTo>
                  <a:pt x="98" y="296"/>
                </a:lnTo>
                <a:lnTo>
                  <a:pt x="98" y="294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6" y="286"/>
                </a:lnTo>
                <a:lnTo>
                  <a:pt x="96" y="284"/>
                </a:lnTo>
                <a:lnTo>
                  <a:pt x="94" y="284"/>
                </a:lnTo>
                <a:lnTo>
                  <a:pt x="94" y="282"/>
                </a:lnTo>
                <a:lnTo>
                  <a:pt x="94" y="280"/>
                </a:lnTo>
                <a:lnTo>
                  <a:pt x="94" y="278"/>
                </a:lnTo>
                <a:lnTo>
                  <a:pt x="94" y="276"/>
                </a:lnTo>
                <a:lnTo>
                  <a:pt x="94" y="274"/>
                </a:lnTo>
                <a:lnTo>
                  <a:pt x="92" y="274"/>
                </a:lnTo>
                <a:lnTo>
                  <a:pt x="92" y="272"/>
                </a:lnTo>
                <a:lnTo>
                  <a:pt x="92" y="272"/>
                </a:lnTo>
                <a:lnTo>
                  <a:pt x="92" y="270"/>
                </a:lnTo>
                <a:lnTo>
                  <a:pt x="90" y="268"/>
                </a:lnTo>
                <a:lnTo>
                  <a:pt x="90" y="266"/>
                </a:lnTo>
                <a:lnTo>
                  <a:pt x="90" y="264"/>
                </a:lnTo>
                <a:lnTo>
                  <a:pt x="88" y="264"/>
                </a:lnTo>
                <a:lnTo>
                  <a:pt x="88" y="262"/>
                </a:lnTo>
                <a:lnTo>
                  <a:pt x="86" y="262"/>
                </a:lnTo>
                <a:lnTo>
                  <a:pt x="86" y="260"/>
                </a:lnTo>
                <a:lnTo>
                  <a:pt x="86" y="258"/>
                </a:lnTo>
                <a:lnTo>
                  <a:pt x="86" y="258"/>
                </a:lnTo>
                <a:lnTo>
                  <a:pt x="86" y="256"/>
                </a:lnTo>
                <a:lnTo>
                  <a:pt x="86" y="254"/>
                </a:lnTo>
                <a:lnTo>
                  <a:pt x="86" y="252"/>
                </a:lnTo>
                <a:lnTo>
                  <a:pt x="84" y="252"/>
                </a:lnTo>
                <a:lnTo>
                  <a:pt x="84" y="250"/>
                </a:lnTo>
                <a:lnTo>
                  <a:pt x="84" y="248"/>
                </a:lnTo>
                <a:lnTo>
                  <a:pt x="82" y="248"/>
                </a:lnTo>
                <a:lnTo>
                  <a:pt x="82" y="246"/>
                </a:lnTo>
                <a:lnTo>
                  <a:pt x="82" y="244"/>
                </a:lnTo>
                <a:lnTo>
                  <a:pt x="82" y="242"/>
                </a:lnTo>
                <a:lnTo>
                  <a:pt x="80" y="242"/>
                </a:lnTo>
                <a:lnTo>
                  <a:pt x="80" y="240"/>
                </a:lnTo>
                <a:lnTo>
                  <a:pt x="80" y="238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6" y="228"/>
                </a:lnTo>
                <a:lnTo>
                  <a:pt x="76" y="226"/>
                </a:lnTo>
                <a:lnTo>
                  <a:pt x="74" y="226"/>
                </a:lnTo>
                <a:lnTo>
                  <a:pt x="74" y="224"/>
                </a:lnTo>
                <a:lnTo>
                  <a:pt x="74" y="224"/>
                </a:lnTo>
                <a:lnTo>
                  <a:pt x="72" y="224"/>
                </a:lnTo>
                <a:lnTo>
                  <a:pt x="72" y="222"/>
                </a:lnTo>
                <a:lnTo>
                  <a:pt x="72" y="220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68" y="214"/>
                </a:lnTo>
                <a:lnTo>
                  <a:pt x="68" y="212"/>
                </a:lnTo>
                <a:lnTo>
                  <a:pt x="68" y="210"/>
                </a:lnTo>
                <a:lnTo>
                  <a:pt x="66" y="210"/>
                </a:lnTo>
                <a:lnTo>
                  <a:pt x="64" y="206"/>
                </a:lnTo>
                <a:lnTo>
                  <a:pt x="64" y="204"/>
                </a:lnTo>
                <a:lnTo>
                  <a:pt x="64" y="202"/>
                </a:lnTo>
                <a:lnTo>
                  <a:pt x="60" y="196"/>
                </a:lnTo>
                <a:lnTo>
                  <a:pt x="60" y="194"/>
                </a:lnTo>
                <a:lnTo>
                  <a:pt x="58" y="194"/>
                </a:lnTo>
                <a:lnTo>
                  <a:pt x="58" y="192"/>
                </a:lnTo>
                <a:lnTo>
                  <a:pt x="56" y="192"/>
                </a:lnTo>
                <a:lnTo>
                  <a:pt x="56" y="190"/>
                </a:lnTo>
                <a:lnTo>
                  <a:pt x="54" y="190"/>
                </a:lnTo>
                <a:lnTo>
                  <a:pt x="52" y="190"/>
                </a:lnTo>
                <a:lnTo>
                  <a:pt x="52" y="188"/>
                </a:lnTo>
                <a:lnTo>
                  <a:pt x="50" y="188"/>
                </a:lnTo>
                <a:lnTo>
                  <a:pt x="50" y="186"/>
                </a:lnTo>
                <a:lnTo>
                  <a:pt x="48" y="186"/>
                </a:lnTo>
                <a:lnTo>
                  <a:pt x="48" y="184"/>
                </a:lnTo>
                <a:lnTo>
                  <a:pt x="46" y="184"/>
                </a:lnTo>
                <a:lnTo>
                  <a:pt x="46" y="182"/>
                </a:lnTo>
                <a:lnTo>
                  <a:pt x="46" y="180"/>
                </a:lnTo>
                <a:lnTo>
                  <a:pt x="46" y="178"/>
                </a:lnTo>
                <a:lnTo>
                  <a:pt x="44" y="176"/>
                </a:lnTo>
                <a:lnTo>
                  <a:pt x="44" y="174"/>
                </a:lnTo>
                <a:lnTo>
                  <a:pt x="44" y="172"/>
                </a:lnTo>
                <a:lnTo>
                  <a:pt x="44" y="170"/>
                </a:lnTo>
                <a:lnTo>
                  <a:pt x="42" y="168"/>
                </a:lnTo>
                <a:lnTo>
                  <a:pt x="42" y="166"/>
                </a:lnTo>
                <a:lnTo>
                  <a:pt x="42" y="164"/>
                </a:lnTo>
                <a:lnTo>
                  <a:pt x="42" y="162"/>
                </a:lnTo>
                <a:lnTo>
                  <a:pt x="42" y="160"/>
                </a:lnTo>
                <a:lnTo>
                  <a:pt x="42" y="158"/>
                </a:lnTo>
                <a:lnTo>
                  <a:pt x="42" y="156"/>
                </a:lnTo>
                <a:lnTo>
                  <a:pt x="40" y="154"/>
                </a:lnTo>
                <a:lnTo>
                  <a:pt x="40" y="152"/>
                </a:lnTo>
                <a:lnTo>
                  <a:pt x="40" y="150"/>
                </a:lnTo>
                <a:lnTo>
                  <a:pt x="40" y="148"/>
                </a:lnTo>
                <a:lnTo>
                  <a:pt x="40" y="146"/>
                </a:lnTo>
                <a:lnTo>
                  <a:pt x="38" y="146"/>
                </a:lnTo>
                <a:lnTo>
                  <a:pt x="38" y="144"/>
                </a:lnTo>
                <a:lnTo>
                  <a:pt x="38" y="142"/>
                </a:lnTo>
                <a:lnTo>
                  <a:pt x="38" y="140"/>
                </a:lnTo>
                <a:lnTo>
                  <a:pt x="38" y="138"/>
                </a:lnTo>
                <a:lnTo>
                  <a:pt x="38" y="138"/>
                </a:lnTo>
                <a:lnTo>
                  <a:pt x="38" y="136"/>
                </a:lnTo>
                <a:lnTo>
                  <a:pt x="38" y="134"/>
                </a:lnTo>
                <a:lnTo>
                  <a:pt x="36" y="132"/>
                </a:lnTo>
                <a:lnTo>
                  <a:pt x="36" y="130"/>
                </a:lnTo>
                <a:lnTo>
                  <a:pt x="36" y="128"/>
                </a:lnTo>
                <a:lnTo>
                  <a:pt x="36" y="128"/>
                </a:lnTo>
                <a:lnTo>
                  <a:pt x="34" y="128"/>
                </a:lnTo>
                <a:lnTo>
                  <a:pt x="34" y="126"/>
                </a:lnTo>
                <a:lnTo>
                  <a:pt x="34" y="124"/>
                </a:lnTo>
                <a:lnTo>
                  <a:pt x="32" y="120"/>
                </a:lnTo>
                <a:lnTo>
                  <a:pt x="32" y="118"/>
                </a:lnTo>
                <a:lnTo>
                  <a:pt x="30" y="114"/>
                </a:lnTo>
                <a:lnTo>
                  <a:pt x="30" y="112"/>
                </a:lnTo>
                <a:lnTo>
                  <a:pt x="28" y="108"/>
                </a:lnTo>
                <a:lnTo>
                  <a:pt x="28" y="106"/>
                </a:lnTo>
                <a:lnTo>
                  <a:pt x="26" y="104"/>
                </a:lnTo>
                <a:lnTo>
                  <a:pt x="26" y="100"/>
                </a:lnTo>
                <a:lnTo>
                  <a:pt x="24" y="98"/>
                </a:lnTo>
                <a:lnTo>
                  <a:pt x="24" y="96"/>
                </a:lnTo>
                <a:lnTo>
                  <a:pt x="22" y="92"/>
                </a:lnTo>
                <a:lnTo>
                  <a:pt x="22" y="90"/>
                </a:lnTo>
                <a:lnTo>
                  <a:pt x="20" y="86"/>
                </a:lnTo>
                <a:lnTo>
                  <a:pt x="20" y="84"/>
                </a:lnTo>
                <a:lnTo>
                  <a:pt x="20" y="82"/>
                </a:lnTo>
                <a:lnTo>
                  <a:pt x="18" y="80"/>
                </a:lnTo>
                <a:lnTo>
                  <a:pt x="14" y="74"/>
                </a:lnTo>
                <a:lnTo>
                  <a:pt x="14" y="72"/>
                </a:lnTo>
                <a:lnTo>
                  <a:pt x="14" y="68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10" y="60"/>
                </a:lnTo>
                <a:lnTo>
                  <a:pt x="10" y="58"/>
                </a:lnTo>
                <a:lnTo>
                  <a:pt x="10" y="56"/>
                </a:lnTo>
                <a:lnTo>
                  <a:pt x="8" y="56"/>
                </a:lnTo>
                <a:lnTo>
                  <a:pt x="8" y="54"/>
                </a:lnTo>
                <a:lnTo>
                  <a:pt x="4" y="40"/>
                </a:lnTo>
                <a:lnTo>
                  <a:pt x="4" y="38"/>
                </a:lnTo>
                <a:lnTo>
                  <a:pt x="2" y="36"/>
                </a:lnTo>
                <a:lnTo>
                  <a:pt x="2" y="34"/>
                </a:lnTo>
                <a:lnTo>
                  <a:pt x="2" y="32"/>
                </a:lnTo>
                <a:lnTo>
                  <a:pt x="2" y="32"/>
                </a:lnTo>
                <a:lnTo>
                  <a:pt x="0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2" y="18"/>
                </a:lnTo>
                <a:lnTo>
                  <a:pt x="2" y="20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20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2" y="8"/>
                </a:lnTo>
                <a:lnTo>
                  <a:pt x="24" y="8"/>
                </a:lnTo>
                <a:lnTo>
                  <a:pt x="24" y="6"/>
                </a:lnTo>
                <a:lnTo>
                  <a:pt x="26" y="6"/>
                </a:lnTo>
                <a:lnTo>
                  <a:pt x="26" y="4"/>
                </a:lnTo>
                <a:lnTo>
                  <a:pt x="28" y="4"/>
                </a:lnTo>
                <a:lnTo>
                  <a:pt x="30" y="2"/>
                </a:lnTo>
                <a:lnTo>
                  <a:pt x="34" y="2"/>
                </a:lnTo>
                <a:lnTo>
                  <a:pt x="36" y="4"/>
                </a:lnTo>
                <a:lnTo>
                  <a:pt x="36" y="6"/>
                </a:lnTo>
                <a:lnTo>
                  <a:pt x="36" y="8"/>
                </a:lnTo>
                <a:lnTo>
                  <a:pt x="38" y="10"/>
                </a:lnTo>
                <a:lnTo>
                  <a:pt x="38" y="12"/>
                </a:lnTo>
                <a:lnTo>
                  <a:pt x="38" y="14"/>
                </a:lnTo>
                <a:lnTo>
                  <a:pt x="38" y="14"/>
                </a:lnTo>
                <a:lnTo>
                  <a:pt x="40" y="14"/>
                </a:lnTo>
                <a:lnTo>
                  <a:pt x="46" y="14"/>
                </a:lnTo>
                <a:lnTo>
                  <a:pt x="48" y="14"/>
                </a:lnTo>
                <a:lnTo>
                  <a:pt x="48" y="12"/>
                </a:lnTo>
                <a:lnTo>
                  <a:pt x="48" y="10"/>
                </a:lnTo>
                <a:lnTo>
                  <a:pt x="50" y="10"/>
                </a:lnTo>
                <a:lnTo>
                  <a:pt x="52" y="8"/>
                </a:lnTo>
                <a:lnTo>
                  <a:pt x="54" y="8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4"/>
                </a:lnTo>
                <a:lnTo>
                  <a:pt x="60" y="4"/>
                </a:lnTo>
                <a:lnTo>
                  <a:pt x="62" y="4"/>
                </a:lnTo>
                <a:lnTo>
                  <a:pt x="64" y="2"/>
                </a:lnTo>
                <a:lnTo>
                  <a:pt x="66" y="2"/>
                </a:lnTo>
                <a:lnTo>
                  <a:pt x="70" y="2"/>
                </a:lnTo>
                <a:lnTo>
                  <a:pt x="74" y="2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2" y="2"/>
                </a:lnTo>
                <a:lnTo>
                  <a:pt x="84" y="2"/>
                </a:lnTo>
                <a:lnTo>
                  <a:pt x="86" y="2"/>
                </a:lnTo>
                <a:lnTo>
                  <a:pt x="86" y="2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2" y="2"/>
                </a:lnTo>
                <a:lnTo>
                  <a:pt x="10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3300413" y="2347913"/>
            <a:ext cx="514350" cy="879475"/>
          </a:xfrm>
          <a:custGeom>
            <a:avLst/>
            <a:gdLst>
              <a:gd name="T0" fmla="*/ 134 w 324"/>
              <a:gd name="T1" fmla="*/ 32 h 554"/>
              <a:gd name="T2" fmla="*/ 172 w 324"/>
              <a:gd name="T3" fmla="*/ 56 h 554"/>
              <a:gd name="T4" fmla="*/ 208 w 324"/>
              <a:gd name="T5" fmla="*/ 108 h 554"/>
              <a:gd name="T6" fmla="*/ 240 w 324"/>
              <a:gd name="T7" fmla="*/ 158 h 554"/>
              <a:gd name="T8" fmla="*/ 258 w 324"/>
              <a:gd name="T9" fmla="*/ 178 h 554"/>
              <a:gd name="T10" fmla="*/ 238 w 324"/>
              <a:gd name="T11" fmla="*/ 226 h 554"/>
              <a:gd name="T12" fmla="*/ 262 w 324"/>
              <a:gd name="T13" fmla="*/ 260 h 554"/>
              <a:gd name="T14" fmla="*/ 310 w 324"/>
              <a:gd name="T15" fmla="*/ 318 h 554"/>
              <a:gd name="T16" fmla="*/ 312 w 324"/>
              <a:gd name="T17" fmla="*/ 370 h 554"/>
              <a:gd name="T18" fmla="*/ 284 w 324"/>
              <a:gd name="T19" fmla="*/ 376 h 554"/>
              <a:gd name="T20" fmla="*/ 268 w 324"/>
              <a:gd name="T21" fmla="*/ 350 h 554"/>
              <a:gd name="T22" fmla="*/ 264 w 324"/>
              <a:gd name="T23" fmla="*/ 322 h 554"/>
              <a:gd name="T24" fmla="*/ 248 w 324"/>
              <a:gd name="T25" fmla="*/ 300 h 554"/>
              <a:gd name="T26" fmla="*/ 224 w 324"/>
              <a:gd name="T27" fmla="*/ 310 h 554"/>
              <a:gd name="T28" fmla="*/ 192 w 324"/>
              <a:gd name="T29" fmla="*/ 308 h 554"/>
              <a:gd name="T30" fmla="*/ 176 w 324"/>
              <a:gd name="T31" fmla="*/ 324 h 554"/>
              <a:gd name="T32" fmla="*/ 158 w 324"/>
              <a:gd name="T33" fmla="*/ 320 h 554"/>
              <a:gd name="T34" fmla="*/ 136 w 324"/>
              <a:gd name="T35" fmla="*/ 326 h 554"/>
              <a:gd name="T36" fmla="*/ 126 w 324"/>
              <a:gd name="T37" fmla="*/ 324 h 554"/>
              <a:gd name="T38" fmla="*/ 112 w 324"/>
              <a:gd name="T39" fmla="*/ 332 h 554"/>
              <a:gd name="T40" fmla="*/ 114 w 324"/>
              <a:gd name="T41" fmla="*/ 348 h 554"/>
              <a:gd name="T42" fmla="*/ 124 w 324"/>
              <a:gd name="T43" fmla="*/ 358 h 554"/>
              <a:gd name="T44" fmla="*/ 128 w 324"/>
              <a:gd name="T45" fmla="*/ 382 h 554"/>
              <a:gd name="T46" fmla="*/ 128 w 324"/>
              <a:gd name="T47" fmla="*/ 394 h 554"/>
              <a:gd name="T48" fmla="*/ 140 w 324"/>
              <a:gd name="T49" fmla="*/ 398 h 554"/>
              <a:gd name="T50" fmla="*/ 142 w 324"/>
              <a:gd name="T51" fmla="*/ 428 h 554"/>
              <a:gd name="T52" fmla="*/ 152 w 324"/>
              <a:gd name="T53" fmla="*/ 422 h 554"/>
              <a:gd name="T54" fmla="*/ 168 w 324"/>
              <a:gd name="T55" fmla="*/ 416 h 554"/>
              <a:gd name="T56" fmla="*/ 164 w 324"/>
              <a:gd name="T57" fmla="*/ 428 h 554"/>
              <a:gd name="T58" fmla="*/ 148 w 324"/>
              <a:gd name="T59" fmla="*/ 446 h 554"/>
              <a:gd name="T60" fmla="*/ 156 w 324"/>
              <a:gd name="T61" fmla="*/ 458 h 554"/>
              <a:gd name="T62" fmla="*/ 148 w 324"/>
              <a:gd name="T63" fmla="*/ 470 h 554"/>
              <a:gd name="T64" fmla="*/ 148 w 324"/>
              <a:gd name="T65" fmla="*/ 490 h 554"/>
              <a:gd name="T66" fmla="*/ 168 w 324"/>
              <a:gd name="T67" fmla="*/ 506 h 554"/>
              <a:gd name="T68" fmla="*/ 184 w 324"/>
              <a:gd name="T69" fmla="*/ 520 h 554"/>
              <a:gd name="T70" fmla="*/ 180 w 324"/>
              <a:gd name="T71" fmla="*/ 540 h 554"/>
              <a:gd name="T72" fmla="*/ 144 w 324"/>
              <a:gd name="T73" fmla="*/ 544 h 554"/>
              <a:gd name="T74" fmla="*/ 132 w 324"/>
              <a:gd name="T75" fmla="*/ 530 h 554"/>
              <a:gd name="T76" fmla="*/ 100 w 324"/>
              <a:gd name="T77" fmla="*/ 524 h 554"/>
              <a:gd name="T78" fmla="*/ 84 w 324"/>
              <a:gd name="T79" fmla="*/ 542 h 554"/>
              <a:gd name="T80" fmla="*/ 66 w 324"/>
              <a:gd name="T81" fmla="*/ 532 h 554"/>
              <a:gd name="T82" fmla="*/ 56 w 324"/>
              <a:gd name="T83" fmla="*/ 530 h 554"/>
              <a:gd name="T84" fmla="*/ 38 w 324"/>
              <a:gd name="T85" fmla="*/ 552 h 554"/>
              <a:gd name="T86" fmla="*/ 36 w 324"/>
              <a:gd name="T87" fmla="*/ 508 h 554"/>
              <a:gd name="T88" fmla="*/ 42 w 324"/>
              <a:gd name="T89" fmla="*/ 500 h 554"/>
              <a:gd name="T90" fmla="*/ 68 w 324"/>
              <a:gd name="T91" fmla="*/ 498 h 554"/>
              <a:gd name="T92" fmla="*/ 74 w 324"/>
              <a:gd name="T93" fmla="*/ 484 h 554"/>
              <a:gd name="T94" fmla="*/ 86 w 324"/>
              <a:gd name="T95" fmla="*/ 486 h 554"/>
              <a:gd name="T96" fmla="*/ 90 w 324"/>
              <a:gd name="T97" fmla="*/ 468 h 554"/>
              <a:gd name="T98" fmla="*/ 84 w 324"/>
              <a:gd name="T99" fmla="*/ 438 h 554"/>
              <a:gd name="T100" fmla="*/ 70 w 324"/>
              <a:gd name="T101" fmla="*/ 436 h 554"/>
              <a:gd name="T102" fmla="*/ 48 w 324"/>
              <a:gd name="T103" fmla="*/ 438 h 554"/>
              <a:gd name="T104" fmla="*/ 44 w 324"/>
              <a:gd name="T105" fmla="*/ 416 h 554"/>
              <a:gd name="T106" fmla="*/ 22 w 324"/>
              <a:gd name="T107" fmla="*/ 406 h 554"/>
              <a:gd name="T108" fmla="*/ 2 w 324"/>
              <a:gd name="T109" fmla="*/ 416 h 554"/>
              <a:gd name="T110" fmla="*/ 16 w 324"/>
              <a:gd name="T111" fmla="*/ 424 h 554"/>
              <a:gd name="T112" fmla="*/ 38 w 324"/>
              <a:gd name="T113" fmla="*/ 424 h 554"/>
              <a:gd name="T114" fmla="*/ 28 w 324"/>
              <a:gd name="T115" fmla="*/ 454 h 554"/>
              <a:gd name="T116" fmla="*/ 28 w 324"/>
              <a:gd name="T117" fmla="*/ 474 h 554"/>
              <a:gd name="T118" fmla="*/ 4 w 324"/>
              <a:gd name="T119" fmla="*/ 47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4" h="554">
                <a:moveTo>
                  <a:pt x="120" y="0"/>
                </a:moveTo>
                <a:lnTo>
                  <a:pt x="120" y="2"/>
                </a:lnTo>
                <a:lnTo>
                  <a:pt x="120" y="8"/>
                </a:lnTo>
                <a:lnTo>
                  <a:pt x="120" y="12"/>
                </a:lnTo>
                <a:lnTo>
                  <a:pt x="120" y="14"/>
                </a:lnTo>
                <a:lnTo>
                  <a:pt x="118" y="14"/>
                </a:lnTo>
                <a:lnTo>
                  <a:pt x="118" y="16"/>
                </a:lnTo>
                <a:lnTo>
                  <a:pt x="120" y="16"/>
                </a:lnTo>
                <a:lnTo>
                  <a:pt x="124" y="16"/>
                </a:lnTo>
                <a:lnTo>
                  <a:pt x="124" y="16"/>
                </a:lnTo>
                <a:lnTo>
                  <a:pt x="128" y="16"/>
                </a:lnTo>
                <a:lnTo>
                  <a:pt x="132" y="16"/>
                </a:lnTo>
                <a:lnTo>
                  <a:pt x="132" y="24"/>
                </a:lnTo>
                <a:lnTo>
                  <a:pt x="132" y="26"/>
                </a:lnTo>
                <a:lnTo>
                  <a:pt x="132" y="30"/>
                </a:lnTo>
                <a:lnTo>
                  <a:pt x="132" y="32"/>
                </a:lnTo>
                <a:lnTo>
                  <a:pt x="134" y="32"/>
                </a:lnTo>
                <a:lnTo>
                  <a:pt x="142" y="32"/>
                </a:lnTo>
                <a:lnTo>
                  <a:pt x="144" y="32"/>
                </a:lnTo>
                <a:lnTo>
                  <a:pt x="146" y="30"/>
                </a:lnTo>
                <a:lnTo>
                  <a:pt x="154" y="30"/>
                </a:lnTo>
                <a:lnTo>
                  <a:pt x="156" y="30"/>
                </a:lnTo>
                <a:lnTo>
                  <a:pt x="160" y="30"/>
                </a:lnTo>
                <a:lnTo>
                  <a:pt x="162" y="32"/>
                </a:lnTo>
                <a:lnTo>
                  <a:pt x="166" y="36"/>
                </a:lnTo>
                <a:lnTo>
                  <a:pt x="172" y="42"/>
                </a:lnTo>
                <a:lnTo>
                  <a:pt x="174" y="44"/>
                </a:lnTo>
                <a:lnTo>
                  <a:pt x="176" y="46"/>
                </a:lnTo>
                <a:lnTo>
                  <a:pt x="178" y="50"/>
                </a:lnTo>
                <a:lnTo>
                  <a:pt x="180" y="52"/>
                </a:lnTo>
                <a:lnTo>
                  <a:pt x="184" y="56"/>
                </a:lnTo>
                <a:lnTo>
                  <a:pt x="182" y="56"/>
                </a:lnTo>
                <a:lnTo>
                  <a:pt x="172" y="56"/>
                </a:lnTo>
                <a:lnTo>
                  <a:pt x="172" y="56"/>
                </a:lnTo>
                <a:lnTo>
                  <a:pt x="172" y="60"/>
                </a:lnTo>
                <a:lnTo>
                  <a:pt x="172" y="62"/>
                </a:lnTo>
                <a:lnTo>
                  <a:pt x="172" y="66"/>
                </a:lnTo>
                <a:lnTo>
                  <a:pt x="172" y="70"/>
                </a:lnTo>
                <a:lnTo>
                  <a:pt x="172" y="84"/>
                </a:lnTo>
                <a:lnTo>
                  <a:pt x="172" y="96"/>
                </a:lnTo>
                <a:lnTo>
                  <a:pt x="172" y="108"/>
                </a:lnTo>
                <a:lnTo>
                  <a:pt x="174" y="108"/>
                </a:lnTo>
                <a:lnTo>
                  <a:pt x="184" y="108"/>
                </a:lnTo>
                <a:lnTo>
                  <a:pt x="184" y="96"/>
                </a:lnTo>
                <a:lnTo>
                  <a:pt x="190" y="96"/>
                </a:lnTo>
                <a:lnTo>
                  <a:pt x="196" y="94"/>
                </a:lnTo>
                <a:lnTo>
                  <a:pt x="198" y="94"/>
                </a:lnTo>
                <a:lnTo>
                  <a:pt x="202" y="94"/>
                </a:lnTo>
                <a:lnTo>
                  <a:pt x="208" y="94"/>
                </a:lnTo>
                <a:lnTo>
                  <a:pt x="208" y="96"/>
                </a:lnTo>
                <a:lnTo>
                  <a:pt x="208" y="108"/>
                </a:lnTo>
                <a:lnTo>
                  <a:pt x="208" y="110"/>
                </a:lnTo>
                <a:lnTo>
                  <a:pt x="208" y="116"/>
                </a:lnTo>
                <a:lnTo>
                  <a:pt x="210" y="124"/>
                </a:lnTo>
                <a:lnTo>
                  <a:pt x="210" y="126"/>
                </a:lnTo>
                <a:lnTo>
                  <a:pt x="210" y="130"/>
                </a:lnTo>
                <a:lnTo>
                  <a:pt x="212" y="134"/>
                </a:lnTo>
                <a:lnTo>
                  <a:pt x="212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30" y="148"/>
                </a:lnTo>
                <a:lnTo>
                  <a:pt x="236" y="148"/>
                </a:lnTo>
                <a:lnTo>
                  <a:pt x="240" y="148"/>
                </a:lnTo>
                <a:lnTo>
                  <a:pt x="240" y="150"/>
                </a:lnTo>
                <a:lnTo>
                  <a:pt x="240" y="154"/>
                </a:lnTo>
                <a:lnTo>
                  <a:pt x="240" y="156"/>
                </a:lnTo>
                <a:lnTo>
                  <a:pt x="240" y="158"/>
                </a:lnTo>
                <a:lnTo>
                  <a:pt x="240" y="162"/>
                </a:lnTo>
                <a:lnTo>
                  <a:pt x="242" y="162"/>
                </a:lnTo>
                <a:lnTo>
                  <a:pt x="246" y="162"/>
                </a:lnTo>
                <a:lnTo>
                  <a:pt x="252" y="164"/>
                </a:lnTo>
                <a:lnTo>
                  <a:pt x="254" y="164"/>
                </a:lnTo>
                <a:lnTo>
                  <a:pt x="258" y="164"/>
                </a:lnTo>
                <a:lnTo>
                  <a:pt x="260" y="164"/>
                </a:lnTo>
                <a:lnTo>
                  <a:pt x="260" y="166"/>
                </a:lnTo>
                <a:lnTo>
                  <a:pt x="260" y="168"/>
                </a:lnTo>
                <a:lnTo>
                  <a:pt x="262" y="168"/>
                </a:lnTo>
                <a:lnTo>
                  <a:pt x="262" y="170"/>
                </a:lnTo>
                <a:lnTo>
                  <a:pt x="262" y="172"/>
                </a:lnTo>
                <a:lnTo>
                  <a:pt x="264" y="176"/>
                </a:lnTo>
                <a:lnTo>
                  <a:pt x="264" y="178"/>
                </a:lnTo>
                <a:lnTo>
                  <a:pt x="262" y="178"/>
                </a:lnTo>
                <a:lnTo>
                  <a:pt x="260" y="178"/>
                </a:lnTo>
                <a:lnTo>
                  <a:pt x="258" y="178"/>
                </a:lnTo>
                <a:lnTo>
                  <a:pt x="254" y="178"/>
                </a:lnTo>
                <a:lnTo>
                  <a:pt x="250" y="178"/>
                </a:lnTo>
                <a:lnTo>
                  <a:pt x="238" y="176"/>
                </a:lnTo>
                <a:lnTo>
                  <a:pt x="238" y="182"/>
                </a:lnTo>
                <a:lnTo>
                  <a:pt x="238" y="182"/>
                </a:lnTo>
                <a:lnTo>
                  <a:pt x="238" y="184"/>
                </a:lnTo>
                <a:lnTo>
                  <a:pt x="238" y="188"/>
                </a:lnTo>
                <a:lnTo>
                  <a:pt x="238" y="190"/>
                </a:lnTo>
                <a:lnTo>
                  <a:pt x="238" y="192"/>
                </a:lnTo>
                <a:lnTo>
                  <a:pt x="236" y="194"/>
                </a:lnTo>
                <a:lnTo>
                  <a:pt x="236" y="198"/>
                </a:lnTo>
                <a:lnTo>
                  <a:pt x="236" y="202"/>
                </a:lnTo>
                <a:lnTo>
                  <a:pt x="236" y="204"/>
                </a:lnTo>
                <a:lnTo>
                  <a:pt x="236" y="214"/>
                </a:lnTo>
                <a:lnTo>
                  <a:pt x="236" y="216"/>
                </a:lnTo>
                <a:lnTo>
                  <a:pt x="236" y="226"/>
                </a:lnTo>
                <a:lnTo>
                  <a:pt x="238" y="226"/>
                </a:lnTo>
                <a:lnTo>
                  <a:pt x="250" y="228"/>
                </a:lnTo>
                <a:lnTo>
                  <a:pt x="250" y="222"/>
                </a:lnTo>
                <a:lnTo>
                  <a:pt x="250" y="214"/>
                </a:lnTo>
                <a:lnTo>
                  <a:pt x="252" y="214"/>
                </a:lnTo>
                <a:lnTo>
                  <a:pt x="256" y="214"/>
                </a:lnTo>
                <a:lnTo>
                  <a:pt x="258" y="214"/>
                </a:lnTo>
                <a:lnTo>
                  <a:pt x="260" y="214"/>
                </a:lnTo>
                <a:lnTo>
                  <a:pt x="262" y="214"/>
                </a:lnTo>
                <a:lnTo>
                  <a:pt x="264" y="214"/>
                </a:lnTo>
                <a:lnTo>
                  <a:pt x="264" y="218"/>
                </a:lnTo>
                <a:lnTo>
                  <a:pt x="264" y="222"/>
                </a:lnTo>
                <a:lnTo>
                  <a:pt x="264" y="228"/>
                </a:lnTo>
                <a:lnTo>
                  <a:pt x="264" y="230"/>
                </a:lnTo>
                <a:lnTo>
                  <a:pt x="264" y="240"/>
                </a:lnTo>
                <a:lnTo>
                  <a:pt x="264" y="242"/>
                </a:lnTo>
                <a:lnTo>
                  <a:pt x="262" y="258"/>
                </a:lnTo>
                <a:lnTo>
                  <a:pt x="262" y="260"/>
                </a:lnTo>
                <a:lnTo>
                  <a:pt x="262" y="266"/>
                </a:lnTo>
                <a:lnTo>
                  <a:pt x="262" y="278"/>
                </a:lnTo>
                <a:lnTo>
                  <a:pt x="266" y="278"/>
                </a:lnTo>
                <a:lnTo>
                  <a:pt x="268" y="278"/>
                </a:lnTo>
                <a:lnTo>
                  <a:pt x="270" y="278"/>
                </a:lnTo>
                <a:lnTo>
                  <a:pt x="280" y="278"/>
                </a:lnTo>
                <a:lnTo>
                  <a:pt x="284" y="278"/>
                </a:lnTo>
                <a:lnTo>
                  <a:pt x="286" y="278"/>
                </a:lnTo>
                <a:lnTo>
                  <a:pt x="288" y="278"/>
                </a:lnTo>
                <a:lnTo>
                  <a:pt x="302" y="278"/>
                </a:lnTo>
                <a:lnTo>
                  <a:pt x="314" y="278"/>
                </a:lnTo>
                <a:lnTo>
                  <a:pt x="312" y="300"/>
                </a:lnTo>
                <a:lnTo>
                  <a:pt x="312" y="302"/>
                </a:lnTo>
                <a:lnTo>
                  <a:pt x="312" y="306"/>
                </a:lnTo>
                <a:lnTo>
                  <a:pt x="310" y="312"/>
                </a:lnTo>
                <a:lnTo>
                  <a:pt x="310" y="316"/>
                </a:lnTo>
                <a:lnTo>
                  <a:pt x="310" y="318"/>
                </a:lnTo>
                <a:lnTo>
                  <a:pt x="312" y="328"/>
                </a:lnTo>
                <a:lnTo>
                  <a:pt x="312" y="332"/>
                </a:lnTo>
                <a:lnTo>
                  <a:pt x="312" y="342"/>
                </a:lnTo>
                <a:lnTo>
                  <a:pt x="304" y="342"/>
                </a:lnTo>
                <a:lnTo>
                  <a:pt x="302" y="342"/>
                </a:lnTo>
                <a:lnTo>
                  <a:pt x="298" y="342"/>
                </a:lnTo>
                <a:lnTo>
                  <a:pt x="298" y="344"/>
                </a:lnTo>
                <a:lnTo>
                  <a:pt x="298" y="346"/>
                </a:lnTo>
                <a:lnTo>
                  <a:pt x="298" y="350"/>
                </a:lnTo>
                <a:lnTo>
                  <a:pt x="298" y="356"/>
                </a:lnTo>
                <a:lnTo>
                  <a:pt x="300" y="356"/>
                </a:lnTo>
                <a:lnTo>
                  <a:pt x="302" y="356"/>
                </a:lnTo>
                <a:lnTo>
                  <a:pt x="312" y="356"/>
                </a:lnTo>
                <a:lnTo>
                  <a:pt x="324" y="356"/>
                </a:lnTo>
                <a:lnTo>
                  <a:pt x="324" y="358"/>
                </a:lnTo>
                <a:lnTo>
                  <a:pt x="324" y="370"/>
                </a:lnTo>
                <a:lnTo>
                  <a:pt x="312" y="37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6" y="382"/>
                </a:lnTo>
                <a:lnTo>
                  <a:pt x="302" y="382"/>
                </a:lnTo>
                <a:lnTo>
                  <a:pt x="298" y="382"/>
                </a:lnTo>
                <a:lnTo>
                  <a:pt x="298" y="384"/>
                </a:lnTo>
                <a:lnTo>
                  <a:pt x="298" y="386"/>
                </a:lnTo>
                <a:lnTo>
                  <a:pt x="298" y="390"/>
                </a:lnTo>
                <a:lnTo>
                  <a:pt x="298" y="396"/>
                </a:lnTo>
                <a:lnTo>
                  <a:pt x="292" y="396"/>
                </a:lnTo>
                <a:lnTo>
                  <a:pt x="284" y="396"/>
                </a:lnTo>
                <a:lnTo>
                  <a:pt x="284" y="394"/>
                </a:lnTo>
                <a:lnTo>
                  <a:pt x="284" y="388"/>
                </a:lnTo>
                <a:lnTo>
                  <a:pt x="284" y="386"/>
                </a:lnTo>
                <a:lnTo>
                  <a:pt x="284" y="384"/>
                </a:lnTo>
                <a:lnTo>
                  <a:pt x="284" y="376"/>
                </a:lnTo>
                <a:lnTo>
                  <a:pt x="284" y="374"/>
                </a:lnTo>
                <a:lnTo>
                  <a:pt x="284" y="372"/>
                </a:lnTo>
                <a:lnTo>
                  <a:pt x="284" y="370"/>
                </a:lnTo>
                <a:lnTo>
                  <a:pt x="280" y="370"/>
                </a:lnTo>
                <a:lnTo>
                  <a:pt x="280" y="366"/>
                </a:lnTo>
                <a:lnTo>
                  <a:pt x="280" y="362"/>
                </a:lnTo>
                <a:lnTo>
                  <a:pt x="280" y="360"/>
                </a:lnTo>
                <a:lnTo>
                  <a:pt x="274" y="360"/>
                </a:lnTo>
                <a:lnTo>
                  <a:pt x="272" y="360"/>
                </a:lnTo>
                <a:lnTo>
                  <a:pt x="272" y="358"/>
                </a:lnTo>
                <a:lnTo>
                  <a:pt x="278" y="358"/>
                </a:lnTo>
                <a:lnTo>
                  <a:pt x="278" y="356"/>
                </a:lnTo>
                <a:lnTo>
                  <a:pt x="278" y="354"/>
                </a:lnTo>
                <a:lnTo>
                  <a:pt x="278" y="350"/>
                </a:lnTo>
                <a:lnTo>
                  <a:pt x="272" y="350"/>
                </a:lnTo>
                <a:lnTo>
                  <a:pt x="270" y="350"/>
                </a:lnTo>
                <a:lnTo>
                  <a:pt x="268" y="350"/>
                </a:lnTo>
                <a:lnTo>
                  <a:pt x="270" y="348"/>
                </a:lnTo>
                <a:lnTo>
                  <a:pt x="272" y="346"/>
                </a:lnTo>
                <a:lnTo>
                  <a:pt x="274" y="342"/>
                </a:lnTo>
                <a:lnTo>
                  <a:pt x="274" y="340"/>
                </a:lnTo>
                <a:lnTo>
                  <a:pt x="272" y="340"/>
                </a:lnTo>
                <a:lnTo>
                  <a:pt x="272" y="336"/>
                </a:lnTo>
                <a:lnTo>
                  <a:pt x="272" y="334"/>
                </a:lnTo>
                <a:lnTo>
                  <a:pt x="270" y="334"/>
                </a:lnTo>
                <a:lnTo>
                  <a:pt x="270" y="332"/>
                </a:lnTo>
                <a:lnTo>
                  <a:pt x="268" y="332"/>
                </a:lnTo>
                <a:lnTo>
                  <a:pt x="268" y="330"/>
                </a:lnTo>
                <a:lnTo>
                  <a:pt x="268" y="328"/>
                </a:lnTo>
                <a:lnTo>
                  <a:pt x="268" y="326"/>
                </a:lnTo>
                <a:lnTo>
                  <a:pt x="268" y="326"/>
                </a:lnTo>
                <a:lnTo>
                  <a:pt x="268" y="324"/>
                </a:lnTo>
                <a:lnTo>
                  <a:pt x="266" y="324"/>
                </a:lnTo>
                <a:lnTo>
                  <a:pt x="264" y="322"/>
                </a:lnTo>
                <a:lnTo>
                  <a:pt x="262" y="320"/>
                </a:lnTo>
                <a:lnTo>
                  <a:pt x="262" y="318"/>
                </a:lnTo>
                <a:lnTo>
                  <a:pt x="260" y="314"/>
                </a:lnTo>
                <a:lnTo>
                  <a:pt x="260" y="312"/>
                </a:lnTo>
                <a:lnTo>
                  <a:pt x="260" y="308"/>
                </a:lnTo>
                <a:lnTo>
                  <a:pt x="260" y="306"/>
                </a:lnTo>
                <a:lnTo>
                  <a:pt x="258" y="306"/>
                </a:lnTo>
                <a:lnTo>
                  <a:pt x="258" y="302"/>
                </a:lnTo>
                <a:lnTo>
                  <a:pt x="258" y="300"/>
                </a:lnTo>
                <a:lnTo>
                  <a:pt x="258" y="298"/>
                </a:lnTo>
                <a:lnTo>
                  <a:pt x="256" y="298"/>
                </a:lnTo>
                <a:lnTo>
                  <a:pt x="256" y="296"/>
                </a:lnTo>
                <a:lnTo>
                  <a:pt x="256" y="298"/>
                </a:lnTo>
                <a:lnTo>
                  <a:pt x="254" y="300"/>
                </a:lnTo>
                <a:lnTo>
                  <a:pt x="252" y="300"/>
                </a:lnTo>
                <a:lnTo>
                  <a:pt x="250" y="300"/>
                </a:lnTo>
                <a:lnTo>
                  <a:pt x="248" y="300"/>
                </a:lnTo>
                <a:lnTo>
                  <a:pt x="246" y="300"/>
                </a:lnTo>
                <a:lnTo>
                  <a:pt x="244" y="300"/>
                </a:lnTo>
                <a:lnTo>
                  <a:pt x="242" y="300"/>
                </a:lnTo>
                <a:lnTo>
                  <a:pt x="240" y="300"/>
                </a:lnTo>
                <a:lnTo>
                  <a:pt x="238" y="298"/>
                </a:lnTo>
                <a:lnTo>
                  <a:pt x="236" y="300"/>
                </a:lnTo>
                <a:lnTo>
                  <a:pt x="234" y="300"/>
                </a:lnTo>
                <a:lnTo>
                  <a:pt x="232" y="300"/>
                </a:lnTo>
                <a:lnTo>
                  <a:pt x="230" y="300"/>
                </a:lnTo>
                <a:lnTo>
                  <a:pt x="228" y="300"/>
                </a:lnTo>
                <a:lnTo>
                  <a:pt x="228" y="302"/>
                </a:lnTo>
                <a:lnTo>
                  <a:pt x="228" y="304"/>
                </a:lnTo>
                <a:lnTo>
                  <a:pt x="226" y="304"/>
                </a:lnTo>
                <a:lnTo>
                  <a:pt x="226" y="306"/>
                </a:lnTo>
                <a:lnTo>
                  <a:pt x="226" y="308"/>
                </a:lnTo>
                <a:lnTo>
                  <a:pt x="226" y="310"/>
                </a:lnTo>
                <a:lnTo>
                  <a:pt x="224" y="310"/>
                </a:lnTo>
                <a:lnTo>
                  <a:pt x="222" y="312"/>
                </a:lnTo>
                <a:lnTo>
                  <a:pt x="220" y="314"/>
                </a:lnTo>
                <a:lnTo>
                  <a:pt x="220" y="316"/>
                </a:lnTo>
                <a:lnTo>
                  <a:pt x="220" y="314"/>
                </a:lnTo>
                <a:lnTo>
                  <a:pt x="216" y="312"/>
                </a:lnTo>
                <a:lnTo>
                  <a:pt x="214" y="312"/>
                </a:lnTo>
                <a:lnTo>
                  <a:pt x="214" y="310"/>
                </a:lnTo>
                <a:lnTo>
                  <a:pt x="212" y="310"/>
                </a:lnTo>
                <a:lnTo>
                  <a:pt x="208" y="308"/>
                </a:lnTo>
                <a:lnTo>
                  <a:pt x="206" y="308"/>
                </a:lnTo>
                <a:lnTo>
                  <a:pt x="204" y="308"/>
                </a:lnTo>
                <a:lnTo>
                  <a:pt x="202" y="308"/>
                </a:lnTo>
                <a:lnTo>
                  <a:pt x="200" y="308"/>
                </a:lnTo>
                <a:lnTo>
                  <a:pt x="198" y="308"/>
                </a:lnTo>
                <a:lnTo>
                  <a:pt x="196" y="308"/>
                </a:lnTo>
                <a:lnTo>
                  <a:pt x="194" y="308"/>
                </a:lnTo>
                <a:lnTo>
                  <a:pt x="192" y="308"/>
                </a:lnTo>
                <a:lnTo>
                  <a:pt x="192" y="310"/>
                </a:lnTo>
                <a:lnTo>
                  <a:pt x="192" y="312"/>
                </a:lnTo>
                <a:lnTo>
                  <a:pt x="192" y="314"/>
                </a:lnTo>
                <a:lnTo>
                  <a:pt x="190" y="312"/>
                </a:lnTo>
                <a:lnTo>
                  <a:pt x="190" y="314"/>
                </a:lnTo>
                <a:lnTo>
                  <a:pt x="190" y="316"/>
                </a:lnTo>
                <a:lnTo>
                  <a:pt x="190" y="318"/>
                </a:lnTo>
                <a:lnTo>
                  <a:pt x="188" y="318"/>
                </a:lnTo>
                <a:lnTo>
                  <a:pt x="186" y="318"/>
                </a:lnTo>
                <a:lnTo>
                  <a:pt x="184" y="320"/>
                </a:lnTo>
                <a:lnTo>
                  <a:pt x="184" y="322"/>
                </a:lnTo>
                <a:lnTo>
                  <a:pt x="182" y="322"/>
                </a:lnTo>
                <a:lnTo>
                  <a:pt x="182" y="324"/>
                </a:lnTo>
                <a:lnTo>
                  <a:pt x="182" y="326"/>
                </a:lnTo>
                <a:lnTo>
                  <a:pt x="180" y="326"/>
                </a:lnTo>
                <a:lnTo>
                  <a:pt x="178" y="326"/>
                </a:lnTo>
                <a:lnTo>
                  <a:pt x="176" y="324"/>
                </a:lnTo>
                <a:lnTo>
                  <a:pt x="174" y="324"/>
                </a:lnTo>
                <a:lnTo>
                  <a:pt x="172" y="322"/>
                </a:lnTo>
                <a:lnTo>
                  <a:pt x="172" y="324"/>
                </a:lnTo>
                <a:lnTo>
                  <a:pt x="172" y="326"/>
                </a:lnTo>
                <a:lnTo>
                  <a:pt x="172" y="328"/>
                </a:lnTo>
                <a:lnTo>
                  <a:pt x="170" y="330"/>
                </a:lnTo>
                <a:lnTo>
                  <a:pt x="168" y="328"/>
                </a:lnTo>
                <a:lnTo>
                  <a:pt x="164" y="326"/>
                </a:lnTo>
                <a:lnTo>
                  <a:pt x="162" y="326"/>
                </a:lnTo>
                <a:lnTo>
                  <a:pt x="162" y="324"/>
                </a:lnTo>
                <a:lnTo>
                  <a:pt x="164" y="322"/>
                </a:lnTo>
                <a:lnTo>
                  <a:pt x="162" y="322"/>
                </a:lnTo>
                <a:lnTo>
                  <a:pt x="162" y="320"/>
                </a:lnTo>
                <a:lnTo>
                  <a:pt x="160" y="318"/>
                </a:lnTo>
                <a:lnTo>
                  <a:pt x="160" y="316"/>
                </a:lnTo>
                <a:lnTo>
                  <a:pt x="158" y="318"/>
                </a:lnTo>
                <a:lnTo>
                  <a:pt x="158" y="320"/>
                </a:lnTo>
                <a:lnTo>
                  <a:pt x="156" y="322"/>
                </a:lnTo>
                <a:lnTo>
                  <a:pt x="156" y="324"/>
                </a:lnTo>
                <a:lnTo>
                  <a:pt x="156" y="326"/>
                </a:lnTo>
                <a:lnTo>
                  <a:pt x="154" y="326"/>
                </a:lnTo>
                <a:lnTo>
                  <a:pt x="152" y="326"/>
                </a:lnTo>
                <a:lnTo>
                  <a:pt x="150" y="326"/>
                </a:lnTo>
                <a:lnTo>
                  <a:pt x="148" y="326"/>
                </a:lnTo>
                <a:lnTo>
                  <a:pt x="148" y="324"/>
                </a:lnTo>
                <a:lnTo>
                  <a:pt x="148" y="322"/>
                </a:lnTo>
                <a:lnTo>
                  <a:pt x="146" y="322"/>
                </a:lnTo>
                <a:lnTo>
                  <a:pt x="144" y="322"/>
                </a:lnTo>
                <a:lnTo>
                  <a:pt x="142" y="322"/>
                </a:lnTo>
                <a:lnTo>
                  <a:pt x="140" y="322"/>
                </a:lnTo>
                <a:lnTo>
                  <a:pt x="140" y="324"/>
                </a:lnTo>
                <a:lnTo>
                  <a:pt x="138" y="324"/>
                </a:lnTo>
                <a:lnTo>
                  <a:pt x="136" y="324"/>
                </a:lnTo>
                <a:lnTo>
                  <a:pt x="136" y="326"/>
                </a:lnTo>
                <a:lnTo>
                  <a:pt x="136" y="326"/>
                </a:lnTo>
                <a:lnTo>
                  <a:pt x="134" y="326"/>
                </a:lnTo>
                <a:lnTo>
                  <a:pt x="134" y="326"/>
                </a:lnTo>
                <a:lnTo>
                  <a:pt x="132" y="326"/>
                </a:lnTo>
                <a:lnTo>
                  <a:pt x="132" y="326"/>
                </a:lnTo>
                <a:lnTo>
                  <a:pt x="132" y="324"/>
                </a:lnTo>
                <a:lnTo>
                  <a:pt x="134" y="324"/>
                </a:lnTo>
                <a:lnTo>
                  <a:pt x="134" y="322"/>
                </a:lnTo>
                <a:lnTo>
                  <a:pt x="132" y="322"/>
                </a:lnTo>
                <a:lnTo>
                  <a:pt x="130" y="322"/>
                </a:lnTo>
                <a:lnTo>
                  <a:pt x="130" y="324"/>
                </a:lnTo>
                <a:lnTo>
                  <a:pt x="128" y="324"/>
                </a:lnTo>
                <a:lnTo>
                  <a:pt x="128" y="322"/>
                </a:lnTo>
                <a:lnTo>
                  <a:pt x="126" y="322"/>
                </a:lnTo>
                <a:lnTo>
                  <a:pt x="126" y="324"/>
                </a:lnTo>
                <a:lnTo>
                  <a:pt x="124" y="324"/>
                </a:lnTo>
                <a:lnTo>
                  <a:pt x="126" y="324"/>
                </a:lnTo>
                <a:lnTo>
                  <a:pt x="126" y="326"/>
                </a:lnTo>
                <a:lnTo>
                  <a:pt x="124" y="326"/>
                </a:lnTo>
                <a:lnTo>
                  <a:pt x="124" y="324"/>
                </a:lnTo>
                <a:lnTo>
                  <a:pt x="122" y="322"/>
                </a:lnTo>
                <a:lnTo>
                  <a:pt x="122" y="320"/>
                </a:lnTo>
                <a:lnTo>
                  <a:pt x="120" y="320"/>
                </a:lnTo>
                <a:lnTo>
                  <a:pt x="120" y="318"/>
                </a:lnTo>
                <a:lnTo>
                  <a:pt x="120" y="320"/>
                </a:lnTo>
                <a:lnTo>
                  <a:pt x="118" y="322"/>
                </a:lnTo>
                <a:lnTo>
                  <a:pt x="118" y="326"/>
                </a:lnTo>
                <a:lnTo>
                  <a:pt x="116" y="326"/>
                </a:lnTo>
                <a:lnTo>
                  <a:pt x="114" y="326"/>
                </a:lnTo>
                <a:lnTo>
                  <a:pt x="114" y="326"/>
                </a:lnTo>
                <a:lnTo>
                  <a:pt x="112" y="326"/>
                </a:lnTo>
                <a:lnTo>
                  <a:pt x="112" y="328"/>
                </a:lnTo>
                <a:lnTo>
                  <a:pt x="112" y="330"/>
                </a:lnTo>
                <a:lnTo>
                  <a:pt x="112" y="332"/>
                </a:lnTo>
                <a:lnTo>
                  <a:pt x="112" y="334"/>
                </a:lnTo>
                <a:lnTo>
                  <a:pt x="112" y="336"/>
                </a:lnTo>
                <a:lnTo>
                  <a:pt x="112" y="338"/>
                </a:lnTo>
                <a:lnTo>
                  <a:pt x="110" y="340"/>
                </a:lnTo>
                <a:lnTo>
                  <a:pt x="110" y="342"/>
                </a:lnTo>
                <a:lnTo>
                  <a:pt x="108" y="342"/>
                </a:lnTo>
                <a:lnTo>
                  <a:pt x="106" y="342"/>
                </a:lnTo>
                <a:lnTo>
                  <a:pt x="108" y="344"/>
                </a:lnTo>
                <a:lnTo>
                  <a:pt x="110" y="344"/>
                </a:lnTo>
                <a:lnTo>
                  <a:pt x="112" y="344"/>
                </a:lnTo>
                <a:lnTo>
                  <a:pt x="112" y="346"/>
                </a:lnTo>
                <a:lnTo>
                  <a:pt x="112" y="344"/>
                </a:lnTo>
                <a:lnTo>
                  <a:pt x="114" y="344"/>
                </a:lnTo>
                <a:lnTo>
                  <a:pt x="114" y="346"/>
                </a:lnTo>
                <a:lnTo>
                  <a:pt x="116" y="346"/>
                </a:lnTo>
                <a:lnTo>
                  <a:pt x="116" y="348"/>
                </a:lnTo>
                <a:lnTo>
                  <a:pt x="114" y="348"/>
                </a:lnTo>
                <a:lnTo>
                  <a:pt x="116" y="348"/>
                </a:lnTo>
                <a:lnTo>
                  <a:pt x="116" y="350"/>
                </a:lnTo>
                <a:lnTo>
                  <a:pt x="116" y="348"/>
                </a:lnTo>
                <a:lnTo>
                  <a:pt x="118" y="350"/>
                </a:lnTo>
                <a:lnTo>
                  <a:pt x="120" y="350"/>
                </a:lnTo>
                <a:lnTo>
                  <a:pt x="120" y="352"/>
                </a:lnTo>
                <a:lnTo>
                  <a:pt x="120" y="354"/>
                </a:lnTo>
                <a:lnTo>
                  <a:pt x="122" y="354"/>
                </a:lnTo>
                <a:lnTo>
                  <a:pt x="122" y="356"/>
                </a:lnTo>
                <a:lnTo>
                  <a:pt x="124" y="358"/>
                </a:lnTo>
                <a:lnTo>
                  <a:pt x="122" y="358"/>
                </a:lnTo>
                <a:lnTo>
                  <a:pt x="122" y="360"/>
                </a:lnTo>
                <a:lnTo>
                  <a:pt x="124" y="360"/>
                </a:lnTo>
                <a:lnTo>
                  <a:pt x="124" y="358"/>
                </a:lnTo>
                <a:lnTo>
                  <a:pt x="124" y="358"/>
                </a:lnTo>
                <a:lnTo>
                  <a:pt x="124" y="356"/>
                </a:lnTo>
                <a:lnTo>
                  <a:pt x="124" y="358"/>
                </a:lnTo>
                <a:lnTo>
                  <a:pt x="126" y="358"/>
                </a:lnTo>
                <a:lnTo>
                  <a:pt x="124" y="360"/>
                </a:lnTo>
                <a:lnTo>
                  <a:pt x="126" y="362"/>
                </a:lnTo>
                <a:lnTo>
                  <a:pt x="128" y="364"/>
                </a:lnTo>
                <a:lnTo>
                  <a:pt x="128" y="366"/>
                </a:lnTo>
                <a:lnTo>
                  <a:pt x="130" y="366"/>
                </a:lnTo>
                <a:lnTo>
                  <a:pt x="128" y="368"/>
                </a:lnTo>
                <a:lnTo>
                  <a:pt x="126" y="370"/>
                </a:lnTo>
                <a:lnTo>
                  <a:pt x="126" y="372"/>
                </a:lnTo>
                <a:lnTo>
                  <a:pt x="126" y="374"/>
                </a:lnTo>
                <a:lnTo>
                  <a:pt x="126" y="374"/>
                </a:lnTo>
                <a:lnTo>
                  <a:pt x="126" y="376"/>
                </a:lnTo>
                <a:lnTo>
                  <a:pt x="128" y="380"/>
                </a:lnTo>
                <a:lnTo>
                  <a:pt x="130" y="378"/>
                </a:lnTo>
                <a:lnTo>
                  <a:pt x="130" y="380"/>
                </a:lnTo>
                <a:lnTo>
                  <a:pt x="128" y="380"/>
                </a:lnTo>
                <a:lnTo>
                  <a:pt x="128" y="382"/>
                </a:lnTo>
                <a:lnTo>
                  <a:pt x="126" y="382"/>
                </a:lnTo>
                <a:lnTo>
                  <a:pt x="124" y="382"/>
                </a:lnTo>
                <a:lnTo>
                  <a:pt x="124" y="384"/>
                </a:lnTo>
                <a:lnTo>
                  <a:pt x="124" y="386"/>
                </a:lnTo>
                <a:lnTo>
                  <a:pt x="124" y="388"/>
                </a:lnTo>
                <a:lnTo>
                  <a:pt x="124" y="390"/>
                </a:lnTo>
                <a:lnTo>
                  <a:pt x="126" y="392"/>
                </a:lnTo>
                <a:lnTo>
                  <a:pt x="126" y="390"/>
                </a:lnTo>
                <a:lnTo>
                  <a:pt x="124" y="390"/>
                </a:lnTo>
                <a:lnTo>
                  <a:pt x="126" y="388"/>
                </a:lnTo>
                <a:lnTo>
                  <a:pt x="128" y="388"/>
                </a:lnTo>
                <a:lnTo>
                  <a:pt x="126" y="388"/>
                </a:lnTo>
                <a:lnTo>
                  <a:pt x="126" y="390"/>
                </a:lnTo>
                <a:lnTo>
                  <a:pt x="128" y="390"/>
                </a:lnTo>
                <a:lnTo>
                  <a:pt x="130" y="392"/>
                </a:lnTo>
                <a:lnTo>
                  <a:pt x="128" y="392"/>
                </a:lnTo>
                <a:lnTo>
                  <a:pt x="128" y="394"/>
                </a:lnTo>
                <a:lnTo>
                  <a:pt x="128" y="396"/>
                </a:lnTo>
                <a:lnTo>
                  <a:pt x="126" y="398"/>
                </a:lnTo>
                <a:lnTo>
                  <a:pt x="124" y="398"/>
                </a:lnTo>
                <a:lnTo>
                  <a:pt x="124" y="400"/>
                </a:lnTo>
                <a:lnTo>
                  <a:pt x="124" y="402"/>
                </a:lnTo>
                <a:lnTo>
                  <a:pt x="124" y="404"/>
                </a:lnTo>
                <a:lnTo>
                  <a:pt x="126" y="408"/>
                </a:lnTo>
                <a:lnTo>
                  <a:pt x="128" y="406"/>
                </a:lnTo>
                <a:lnTo>
                  <a:pt x="128" y="404"/>
                </a:lnTo>
                <a:lnTo>
                  <a:pt x="132" y="402"/>
                </a:lnTo>
                <a:lnTo>
                  <a:pt x="132" y="400"/>
                </a:lnTo>
                <a:lnTo>
                  <a:pt x="134" y="398"/>
                </a:lnTo>
                <a:lnTo>
                  <a:pt x="136" y="396"/>
                </a:lnTo>
                <a:lnTo>
                  <a:pt x="140" y="392"/>
                </a:lnTo>
                <a:lnTo>
                  <a:pt x="140" y="394"/>
                </a:lnTo>
                <a:lnTo>
                  <a:pt x="140" y="396"/>
                </a:lnTo>
                <a:lnTo>
                  <a:pt x="140" y="398"/>
                </a:lnTo>
                <a:lnTo>
                  <a:pt x="138" y="398"/>
                </a:lnTo>
                <a:lnTo>
                  <a:pt x="138" y="400"/>
                </a:lnTo>
                <a:lnTo>
                  <a:pt x="138" y="402"/>
                </a:lnTo>
                <a:lnTo>
                  <a:pt x="138" y="404"/>
                </a:lnTo>
                <a:lnTo>
                  <a:pt x="138" y="406"/>
                </a:lnTo>
                <a:lnTo>
                  <a:pt x="138" y="408"/>
                </a:lnTo>
                <a:lnTo>
                  <a:pt x="136" y="418"/>
                </a:lnTo>
                <a:lnTo>
                  <a:pt x="136" y="420"/>
                </a:lnTo>
                <a:lnTo>
                  <a:pt x="138" y="420"/>
                </a:lnTo>
                <a:lnTo>
                  <a:pt x="140" y="420"/>
                </a:lnTo>
                <a:lnTo>
                  <a:pt x="142" y="422"/>
                </a:lnTo>
                <a:lnTo>
                  <a:pt x="142" y="422"/>
                </a:lnTo>
                <a:lnTo>
                  <a:pt x="140" y="422"/>
                </a:lnTo>
                <a:lnTo>
                  <a:pt x="140" y="424"/>
                </a:lnTo>
                <a:lnTo>
                  <a:pt x="142" y="426"/>
                </a:lnTo>
                <a:lnTo>
                  <a:pt x="144" y="426"/>
                </a:lnTo>
                <a:lnTo>
                  <a:pt x="142" y="428"/>
                </a:lnTo>
                <a:lnTo>
                  <a:pt x="142" y="430"/>
                </a:lnTo>
                <a:lnTo>
                  <a:pt x="142" y="432"/>
                </a:lnTo>
                <a:lnTo>
                  <a:pt x="144" y="432"/>
                </a:lnTo>
                <a:lnTo>
                  <a:pt x="144" y="434"/>
                </a:lnTo>
                <a:lnTo>
                  <a:pt x="146" y="434"/>
                </a:lnTo>
                <a:lnTo>
                  <a:pt x="148" y="436"/>
                </a:lnTo>
                <a:lnTo>
                  <a:pt x="148" y="434"/>
                </a:lnTo>
                <a:lnTo>
                  <a:pt x="150" y="434"/>
                </a:lnTo>
                <a:lnTo>
                  <a:pt x="150" y="432"/>
                </a:lnTo>
                <a:lnTo>
                  <a:pt x="150" y="430"/>
                </a:lnTo>
                <a:lnTo>
                  <a:pt x="152" y="430"/>
                </a:lnTo>
                <a:lnTo>
                  <a:pt x="152" y="428"/>
                </a:lnTo>
                <a:lnTo>
                  <a:pt x="154" y="428"/>
                </a:lnTo>
                <a:lnTo>
                  <a:pt x="152" y="428"/>
                </a:lnTo>
                <a:lnTo>
                  <a:pt x="152" y="424"/>
                </a:lnTo>
                <a:lnTo>
                  <a:pt x="152" y="422"/>
                </a:lnTo>
                <a:lnTo>
                  <a:pt x="152" y="422"/>
                </a:lnTo>
                <a:lnTo>
                  <a:pt x="152" y="420"/>
                </a:lnTo>
                <a:lnTo>
                  <a:pt x="150" y="420"/>
                </a:lnTo>
                <a:lnTo>
                  <a:pt x="152" y="420"/>
                </a:lnTo>
                <a:lnTo>
                  <a:pt x="152" y="418"/>
                </a:lnTo>
                <a:lnTo>
                  <a:pt x="152" y="416"/>
                </a:lnTo>
                <a:lnTo>
                  <a:pt x="150" y="414"/>
                </a:lnTo>
                <a:lnTo>
                  <a:pt x="152" y="412"/>
                </a:lnTo>
                <a:lnTo>
                  <a:pt x="154" y="412"/>
                </a:lnTo>
                <a:lnTo>
                  <a:pt x="156" y="412"/>
                </a:lnTo>
                <a:lnTo>
                  <a:pt x="158" y="412"/>
                </a:lnTo>
                <a:lnTo>
                  <a:pt x="160" y="412"/>
                </a:lnTo>
                <a:lnTo>
                  <a:pt x="164" y="412"/>
                </a:lnTo>
                <a:lnTo>
                  <a:pt x="166" y="412"/>
                </a:lnTo>
                <a:lnTo>
                  <a:pt x="168" y="412"/>
                </a:lnTo>
                <a:lnTo>
                  <a:pt x="168" y="414"/>
                </a:lnTo>
                <a:lnTo>
                  <a:pt x="166" y="416"/>
                </a:lnTo>
                <a:lnTo>
                  <a:pt x="168" y="416"/>
                </a:lnTo>
                <a:lnTo>
                  <a:pt x="170" y="418"/>
                </a:lnTo>
                <a:lnTo>
                  <a:pt x="172" y="418"/>
                </a:lnTo>
                <a:lnTo>
                  <a:pt x="172" y="418"/>
                </a:lnTo>
                <a:lnTo>
                  <a:pt x="174" y="418"/>
                </a:lnTo>
                <a:lnTo>
                  <a:pt x="176" y="418"/>
                </a:lnTo>
                <a:lnTo>
                  <a:pt x="176" y="420"/>
                </a:lnTo>
                <a:lnTo>
                  <a:pt x="174" y="422"/>
                </a:lnTo>
                <a:lnTo>
                  <a:pt x="172" y="422"/>
                </a:lnTo>
                <a:lnTo>
                  <a:pt x="172" y="422"/>
                </a:lnTo>
                <a:lnTo>
                  <a:pt x="170" y="422"/>
                </a:lnTo>
                <a:lnTo>
                  <a:pt x="166" y="420"/>
                </a:lnTo>
                <a:lnTo>
                  <a:pt x="166" y="422"/>
                </a:lnTo>
                <a:lnTo>
                  <a:pt x="166" y="422"/>
                </a:lnTo>
                <a:lnTo>
                  <a:pt x="164" y="422"/>
                </a:lnTo>
                <a:lnTo>
                  <a:pt x="164" y="424"/>
                </a:lnTo>
                <a:lnTo>
                  <a:pt x="164" y="426"/>
                </a:lnTo>
                <a:lnTo>
                  <a:pt x="164" y="428"/>
                </a:lnTo>
                <a:lnTo>
                  <a:pt x="162" y="430"/>
                </a:lnTo>
                <a:lnTo>
                  <a:pt x="160" y="430"/>
                </a:lnTo>
                <a:lnTo>
                  <a:pt x="160" y="432"/>
                </a:lnTo>
                <a:lnTo>
                  <a:pt x="160" y="434"/>
                </a:lnTo>
                <a:lnTo>
                  <a:pt x="160" y="436"/>
                </a:lnTo>
                <a:lnTo>
                  <a:pt x="162" y="438"/>
                </a:lnTo>
                <a:lnTo>
                  <a:pt x="160" y="438"/>
                </a:lnTo>
                <a:lnTo>
                  <a:pt x="158" y="438"/>
                </a:lnTo>
                <a:lnTo>
                  <a:pt x="156" y="438"/>
                </a:lnTo>
                <a:lnTo>
                  <a:pt x="154" y="438"/>
                </a:lnTo>
                <a:lnTo>
                  <a:pt x="154" y="440"/>
                </a:lnTo>
                <a:lnTo>
                  <a:pt x="152" y="440"/>
                </a:lnTo>
                <a:lnTo>
                  <a:pt x="152" y="442"/>
                </a:lnTo>
                <a:lnTo>
                  <a:pt x="150" y="442"/>
                </a:lnTo>
                <a:lnTo>
                  <a:pt x="150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6"/>
                </a:lnTo>
                <a:lnTo>
                  <a:pt x="144" y="446"/>
                </a:lnTo>
                <a:lnTo>
                  <a:pt x="144" y="448"/>
                </a:lnTo>
                <a:lnTo>
                  <a:pt x="144" y="450"/>
                </a:lnTo>
                <a:lnTo>
                  <a:pt x="142" y="450"/>
                </a:lnTo>
                <a:lnTo>
                  <a:pt x="142" y="452"/>
                </a:lnTo>
                <a:lnTo>
                  <a:pt x="144" y="452"/>
                </a:lnTo>
                <a:lnTo>
                  <a:pt x="146" y="452"/>
                </a:lnTo>
                <a:lnTo>
                  <a:pt x="148" y="452"/>
                </a:lnTo>
                <a:lnTo>
                  <a:pt x="150" y="454"/>
                </a:lnTo>
                <a:lnTo>
                  <a:pt x="152" y="454"/>
                </a:lnTo>
                <a:lnTo>
                  <a:pt x="152" y="456"/>
                </a:lnTo>
                <a:lnTo>
                  <a:pt x="154" y="456"/>
                </a:lnTo>
                <a:lnTo>
                  <a:pt x="156" y="456"/>
                </a:lnTo>
                <a:lnTo>
                  <a:pt x="158" y="456"/>
                </a:lnTo>
                <a:lnTo>
                  <a:pt x="158" y="458"/>
                </a:lnTo>
                <a:lnTo>
                  <a:pt x="156" y="458"/>
                </a:lnTo>
                <a:lnTo>
                  <a:pt x="154" y="458"/>
                </a:lnTo>
                <a:lnTo>
                  <a:pt x="152" y="458"/>
                </a:lnTo>
                <a:lnTo>
                  <a:pt x="152" y="460"/>
                </a:lnTo>
                <a:lnTo>
                  <a:pt x="152" y="462"/>
                </a:lnTo>
                <a:lnTo>
                  <a:pt x="152" y="464"/>
                </a:lnTo>
                <a:lnTo>
                  <a:pt x="152" y="466"/>
                </a:lnTo>
                <a:lnTo>
                  <a:pt x="154" y="466"/>
                </a:lnTo>
                <a:lnTo>
                  <a:pt x="154" y="468"/>
                </a:lnTo>
                <a:lnTo>
                  <a:pt x="152" y="468"/>
                </a:lnTo>
                <a:lnTo>
                  <a:pt x="152" y="470"/>
                </a:lnTo>
                <a:lnTo>
                  <a:pt x="150" y="470"/>
                </a:lnTo>
                <a:lnTo>
                  <a:pt x="150" y="468"/>
                </a:lnTo>
                <a:lnTo>
                  <a:pt x="150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2"/>
                </a:lnTo>
                <a:lnTo>
                  <a:pt x="146" y="472"/>
                </a:lnTo>
                <a:lnTo>
                  <a:pt x="148" y="474"/>
                </a:lnTo>
                <a:lnTo>
                  <a:pt x="146" y="476"/>
                </a:lnTo>
                <a:lnTo>
                  <a:pt x="146" y="478"/>
                </a:lnTo>
                <a:lnTo>
                  <a:pt x="146" y="480"/>
                </a:lnTo>
                <a:lnTo>
                  <a:pt x="144" y="480"/>
                </a:lnTo>
                <a:lnTo>
                  <a:pt x="144" y="482"/>
                </a:lnTo>
                <a:lnTo>
                  <a:pt x="144" y="484"/>
                </a:lnTo>
                <a:lnTo>
                  <a:pt x="144" y="486"/>
                </a:lnTo>
                <a:lnTo>
                  <a:pt x="144" y="488"/>
                </a:lnTo>
                <a:lnTo>
                  <a:pt x="144" y="490"/>
                </a:lnTo>
                <a:lnTo>
                  <a:pt x="144" y="488"/>
                </a:lnTo>
                <a:lnTo>
                  <a:pt x="146" y="488"/>
                </a:lnTo>
                <a:lnTo>
                  <a:pt x="148" y="488"/>
                </a:lnTo>
                <a:lnTo>
                  <a:pt x="150" y="488"/>
                </a:lnTo>
                <a:lnTo>
                  <a:pt x="148" y="490"/>
                </a:lnTo>
                <a:lnTo>
                  <a:pt x="148" y="492"/>
                </a:lnTo>
                <a:lnTo>
                  <a:pt x="148" y="494"/>
                </a:lnTo>
                <a:lnTo>
                  <a:pt x="148" y="496"/>
                </a:lnTo>
                <a:lnTo>
                  <a:pt x="150" y="496"/>
                </a:lnTo>
                <a:lnTo>
                  <a:pt x="150" y="498"/>
                </a:lnTo>
                <a:lnTo>
                  <a:pt x="152" y="498"/>
                </a:lnTo>
                <a:lnTo>
                  <a:pt x="154" y="498"/>
                </a:lnTo>
                <a:lnTo>
                  <a:pt x="156" y="498"/>
                </a:lnTo>
                <a:lnTo>
                  <a:pt x="156" y="500"/>
                </a:lnTo>
                <a:lnTo>
                  <a:pt x="158" y="500"/>
                </a:lnTo>
                <a:lnTo>
                  <a:pt x="160" y="500"/>
                </a:lnTo>
                <a:lnTo>
                  <a:pt x="162" y="502"/>
                </a:lnTo>
                <a:lnTo>
                  <a:pt x="164" y="502"/>
                </a:lnTo>
                <a:lnTo>
                  <a:pt x="166" y="502"/>
                </a:lnTo>
                <a:lnTo>
                  <a:pt x="166" y="504"/>
                </a:lnTo>
                <a:lnTo>
                  <a:pt x="168" y="504"/>
                </a:lnTo>
                <a:lnTo>
                  <a:pt x="168" y="506"/>
                </a:lnTo>
                <a:lnTo>
                  <a:pt x="166" y="508"/>
                </a:lnTo>
                <a:lnTo>
                  <a:pt x="166" y="510"/>
                </a:lnTo>
                <a:lnTo>
                  <a:pt x="166" y="512"/>
                </a:lnTo>
                <a:lnTo>
                  <a:pt x="164" y="514"/>
                </a:lnTo>
                <a:lnTo>
                  <a:pt x="164" y="516"/>
                </a:lnTo>
                <a:lnTo>
                  <a:pt x="166" y="518"/>
                </a:lnTo>
                <a:lnTo>
                  <a:pt x="168" y="518"/>
                </a:lnTo>
                <a:lnTo>
                  <a:pt x="170" y="518"/>
                </a:lnTo>
                <a:lnTo>
                  <a:pt x="172" y="518"/>
                </a:lnTo>
                <a:lnTo>
                  <a:pt x="172" y="518"/>
                </a:lnTo>
                <a:lnTo>
                  <a:pt x="174" y="518"/>
                </a:lnTo>
                <a:lnTo>
                  <a:pt x="176" y="518"/>
                </a:lnTo>
                <a:lnTo>
                  <a:pt x="178" y="518"/>
                </a:lnTo>
                <a:lnTo>
                  <a:pt x="180" y="518"/>
                </a:lnTo>
                <a:lnTo>
                  <a:pt x="180" y="518"/>
                </a:lnTo>
                <a:lnTo>
                  <a:pt x="182" y="518"/>
                </a:lnTo>
                <a:lnTo>
                  <a:pt x="184" y="520"/>
                </a:lnTo>
                <a:lnTo>
                  <a:pt x="186" y="520"/>
                </a:lnTo>
                <a:lnTo>
                  <a:pt x="186" y="522"/>
                </a:lnTo>
                <a:lnTo>
                  <a:pt x="184" y="524"/>
                </a:lnTo>
                <a:lnTo>
                  <a:pt x="186" y="524"/>
                </a:lnTo>
                <a:lnTo>
                  <a:pt x="190" y="526"/>
                </a:lnTo>
                <a:lnTo>
                  <a:pt x="190" y="528"/>
                </a:lnTo>
                <a:lnTo>
                  <a:pt x="188" y="530"/>
                </a:lnTo>
                <a:lnTo>
                  <a:pt x="188" y="532"/>
                </a:lnTo>
                <a:lnTo>
                  <a:pt x="188" y="534"/>
                </a:lnTo>
                <a:lnTo>
                  <a:pt x="186" y="536"/>
                </a:lnTo>
                <a:lnTo>
                  <a:pt x="184" y="534"/>
                </a:lnTo>
                <a:lnTo>
                  <a:pt x="186" y="536"/>
                </a:lnTo>
                <a:lnTo>
                  <a:pt x="184" y="536"/>
                </a:lnTo>
                <a:lnTo>
                  <a:pt x="184" y="538"/>
                </a:lnTo>
                <a:lnTo>
                  <a:pt x="184" y="540"/>
                </a:lnTo>
                <a:lnTo>
                  <a:pt x="182" y="540"/>
                </a:lnTo>
                <a:lnTo>
                  <a:pt x="180" y="540"/>
                </a:lnTo>
                <a:lnTo>
                  <a:pt x="178" y="540"/>
                </a:lnTo>
                <a:lnTo>
                  <a:pt x="176" y="540"/>
                </a:lnTo>
                <a:lnTo>
                  <a:pt x="174" y="544"/>
                </a:lnTo>
                <a:lnTo>
                  <a:pt x="172" y="544"/>
                </a:lnTo>
                <a:lnTo>
                  <a:pt x="172" y="546"/>
                </a:lnTo>
                <a:lnTo>
                  <a:pt x="172" y="546"/>
                </a:lnTo>
                <a:lnTo>
                  <a:pt x="170" y="546"/>
                </a:lnTo>
                <a:lnTo>
                  <a:pt x="166" y="546"/>
                </a:lnTo>
                <a:lnTo>
                  <a:pt x="162" y="546"/>
                </a:lnTo>
                <a:lnTo>
                  <a:pt x="160" y="548"/>
                </a:lnTo>
                <a:lnTo>
                  <a:pt x="158" y="546"/>
                </a:lnTo>
                <a:lnTo>
                  <a:pt x="156" y="548"/>
                </a:lnTo>
                <a:lnTo>
                  <a:pt x="154" y="548"/>
                </a:lnTo>
                <a:lnTo>
                  <a:pt x="152" y="548"/>
                </a:lnTo>
                <a:lnTo>
                  <a:pt x="150" y="546"/>
                </a:lnTo>
                <a:lnTo>
                  <a:pt x="148" y="546"/>
                </a:lnTo>
                <a:lnTo>
                  <a:pt x="144" y="544"/>
                </a:lnTo>
                <a:lnTo>
                  <a:pt x="142" y="544"/>
                </a:lnTo>
                <a:lnTo>
                  <a:pt x="140" y="544"/>
                </a:lnTo>
                <a:lnTo>
                  <a:pt x="142" y="542"/>
                </a:lnTo>
                <a:lnTo>
                  <a:pt x="142" y="540"/>
                </a:lnTo>
                <a:lnTo>
                  <a:pt x="144" y="540"/>
                </a:lnTo>
                <a:lnTo>
                  <a:pt x="144" y="538"/>
                </a:lnTo>
                <a:lnTo>
                  <a:pt x="142" y="538"/>
                </a:lnTo>
                <a:lnTo>
                  <a:pt x="140" y="538"/>
                </a:lnTo>
                <a:lnTo>
                  <a:pt x="138" y="538"/>
                </a:lnTo>
                <a:lnTo>
                  <a:pt x="136" y="538"/>
                </a:lnTo>
                <a:lnTo>
                  <a:pt x="134" y="538"/>
                </a:lnTo>
                <a:lnTo>
                  <a:pt x="134" y="536"/>
                </a:lnTo>
                <a:lnTo>
                  <a:pt x="132" y="536"/>
                </a:lnTo>
                <a:lnTo>
                  <a:pt x="130" y="536"/>
                </a:lnTo>
                <a:lnTo>
                  <a:pt x="130" y="534"/>
                </a:lnTo>
                <a:lnTo>
                  <a:pt x="130" y="532"/>
                </a:lnTo>
                <a:lnTo>
                  <a:pt x="132" y="530"/>
                </a:lnTo>
                <a:lnTo>
                  <a:pt x="132" y="524"/>
                </a:lnTo>
                <a:lnTo>
                  <a:pt x="130" y="522"/>
                </a:lnTo>
                <a:lnTo>
                  <a:pt x="126" y="520"/>
                </a:lnTo>
                <a:lnTo>
                  <a:pt x="126" y="518"/>
                </a:lnTo>
                <a:lnTo>
                  <a:pt x="124" y="518"/>
                </a:lnTo>
                <a:lnTo>
                  <a:pt x="124" y="518"/>
                </a:lnTo>
                <a:lnTo>
                  <a:pt x="122" y="516"/>
                </a:lnTo>
                <a:lnTo>
                  <a:pt x="120" y="516"/>
                </a:lnTo>
                <a:lnTo>
                  <a:pt x="118" y="516"/>
                </a:lnTo>
                <a:lnTo>
                  <a:pt x="108" y="518"/>
                </a:lnTo>
                <a:lnTo>
                  <a:pt x="106" y="518"/>
                </a:lnTo>
                <a:lnTo>
                  <a:pt x="104" y="518"/>
                </a:lnTo>
                <a:lnTo>
                  <a:pt x="102" y="518"/>
                </a:lnTo>
                <a:lnTo>
                  <a:pt x="102" y="520"/>
                </a:lnTo>
                <a:lnTo>
                  <a:pt x="100" y="520"/>
                </a:lnTo>
                <a:lnTo>
                  <a:pt x="100" y="522"/>
                </a:lnTo>
                <a:lnTo>
                  <a:pt x="100" y="524"/>
                </a:lnTo>
                <a:lnTo>
                  <a:pt x="94" y="524"/>
                </a:lnTo>
                <a:lnTo>
                  <a:pt x="94" y="526"/>
                </a:lnTo>
                <a:lnTo>
                  <a:pt x="96" y="528"/>
                </a:lnTo>
                <a:lnTo>
                  <a:pt x="94" y="530"/>
                </a:lnTo>
                <a:lnTo>
                  <a:pt x="94" y="532"/>
                </a:lnTo>
                <a:lnTo>
                  <a:pt x="94" y="534"/>
                </a:lnTo>
                <a:lnTo>
                  <a:pt x="92" y="534"/>
                </a:lnTo>
                <a:lnTo>
                  <a:pt x="92" y="536"/>
                </a:lnTo>
                <a:lnTo>
                  <a:pt x="90" y="536"/>
                </a:lnTo>
                <a:lnTo>
                  <a:pt x="90" y="538"/>
                </a:lnTo>
                <a:lnTo>
                  <a:pt x="88" y="536"/>
                </a:lnTo>
                <a:lnTo>
                  <a:pt x="86" y="538"/>
                </a:lnTo>
                <a:lnTo>
                  <a:pt x="86" y="536"/>
                </a:lnTo>
                <a:lnTo>
                  <a:pt x="86" y="538"/>
                </a:lnTo>
                <a:lnTo>
                  <a:pt x="84" y="538"/>
                </a:lnTo>
                <a:lnTo>
                  <a:pt x="84" y="540"/>
                </a:lnTo>
                <a:lnTo>
                  <a:pt x="84" y="542"/>
                </a:lnTo>
                <a:lnTo>
                  <a:pt x="82" y="542"/>
                </a:lnTo>
                <a:lnTo>
                  <a:pt x="80" y="542"/>
                </a:lnTo>
                <a:lnTo>
                  <a:pt x="78" y="542"/>
                </a:lnTo>
                <a:lnTo>
                  <a:pt x="76" y="542"/>
                </a:lnTo>
                <a:lnTo>
                  <a:pt x="76" y="542"/>
                </a:lnTo>
                <a:lnTo>
                  <a:pt x="76" y="540"/>
                </a:lnTo>
                <a:lnTo>
                  <a:pt x="74" y="540"/>
                </a:lnTo>
                <a:lnTo>
                  <a:pt x="72" y="542"/>
                </a:lnTo>
                <a:lnTo>
                  <a:pt x="70" y="542"/>
                </a:lnTo>
                <a:lnTo>
                  <a:pt x="70" y="540"/>
                </a:lnTo>
                <a:lnTo>
                  <a:pt x="70" y="538"/>
                </a:lnTo>
                <a:lnTo>
                  <a:pt x="72" y="536"/>
                </a:lnTo>
                <a:lnTo>
                  <a:pt x="70" y="536"/>
                </a:lnTo>
                <a:lnTo>
                  <a:pt x="68" y="536"/>
                </a:lnTo>
                <a:lnTo>
                  <a:pt x="68" y="534"/>
                </a:lnTo>
                <a:lnTo>
                  <a:pt x="68" y="532"/>
                </a:lnTo>
                <a:lnTo>
                  <a:pt x="66" y="532"/>
                </a:lnTo>
                <a:lnTo>
                  <a:pt x="68" y="532"/>
                </a:lnTo>
                <a:lnTo>
                  <a:pt x="68" y="530"/>
                </a:lnTo>
                <a:lnTo>
                  <a:pt x="66" y="530"/>
                </a:lnTo>
                <a:lnTo>
                  <a:pt x="66" y="528"/>
                </a:lnTo>
                <a:lnTo>
                  <a:pt x="64" y="528"/>
                </a:lnTo>
                <a:lnTo>
                  <a:pt x="62" y="528"/>
                </a:lnTo>
                <a:lnTo>
                  <a:pt x="60" y="528"/>
                </a:lnTo>
                <a:lnTo>
                  <a:pt x="60" y="526"/>
                </a:lnTo>
                <a:lnTo>
                  <a:pt x="58" y="526"/>
                </a:lnTo>
                <a:lnTo>
                  <a:pt x="60" y="524"/>
                </a:lnTo>
                <a:lnTo>
                  <a:pt x="58" y="524"/>
                </a:lnTo>
                <a:lnTo>
                  <a:pt x="58" y="522"/>
                </a:lnTo>
                <a:lnTo>
                  <a:pt x="58" y="520"/>
                </a:lnTo>
                <a:lnTo>
                  <a:pt x="56" y="522"/>
                </a:lnTo>
                <a:lnTo>
                  <a:pt x="56" y="526"/>
                </a:lnTo>
                <a:lnTo>
                  <a:pt x="56" y="528"/>
                </a:lnTo>
                <a:lnTo>
                  <a:pt x="56" y="530"/>
                </a:lnTo>
                <a:lnTo>
                  <a:pt x="56" y="532"/>
                </a:lnTo>
                <a:lnTo>
                  <a:pt x="56" y="534"/>
                </a:lnTo>
                <a:lnTo>
                  <a:pt x="56" y="536"/>
                </a:lnTo>
                <a:lnTo>
                  <a:pt x="54" y="536"/>
                </a:lnTo>
                <a:lnTo>
                  <a:pt x="54" y="538"/>
                </a:lnTo>
                <a:lnTo>
                  <a:pt x="52" y="538"/>
                </a:lnTo>
                <a:lnTo>
                  <a:pt x="52" y="540"/>
                </a:lnTo>
                <a:lnTo>
                  <a:pt x="52" y="542"/>
                </a:lnTo>
                <a:lnTo>
                  <a:pt x="50" y="542"/>
                </a:lnTo>
                <a:lnTo>
                  <a:pt x="48" y="544"/>
                </a:lnTo>
                <a:lnTo>
                  <a:pt x="46" y="548"/>
                </a:lnTo>
                <a:lnTo>
                  <a:pt x="42" y="550"/>
                </a:lnTo>
                <a:lnTo>
                  <a:pt x="42" y="552"/>
                </a:lnTo>
                <a:lnTo>
                  <a:pt x="40" y="552"/>
                </a:lnTo>
                <a:lnTo>
                  <a:pt x="40" y="554"/>
                </a:lnTo>
                <a:lnTo>
                  <a:pt x="38" y="554"/>
                </a:lnTo>
                <a:lnTo>
                  <a:pt x="38" y="552"/>
                </a:lnTo>
                <a:lnTo>
                  <a:pt x="34" y="552"/>
                </a:lnTo>
                <a:lnTo>
                  <a:pt x="32" y="552"/>
                </a:lnTo>
                <a:lnTo>
                  <a:pt x="32" y="550"/>
                </a:lnTo>
                <a:lnTo>
                  <a:pt x="32" y="544"/>
                </a:lnTo>
                <a:lnTo>
                  <a:pt x="32" y="534"/>
                </a:lnTo>
                <a:lnTo>
                  <a:pt x="32" y="532"/>
                </a:lnTo>
                <a:lnTo>
                  <a:pt x="34" y="526"/>
                </a:lnTo>
                <a:lnTo>
                  <a:pt x="34" y="522"/>
                </a:lnTo>
                <a:lnTo>
                  <a:pt x="34" y="520"/>
                </a:lnTo>
                <a:lnTo>
                  <a:pt x="34" y="518"/>
                </a:lnTo>
                <a:lnTo>
                  <a:pt x="34" y="518"/>
                </a:lnTo>
                <a:lnTo>
                  <a:pt x="34" y="516"/>
                </a:lnTo>
                <a:lnTo>
                  <a:pt x="34" y="514"/>
                </a:lnTo>
                <a:lnTo>
                  <a:pt x="34" y="512"/>
                </a:lnTo>
                <a:lnTo>
                  <a:pt x="36" y="512"/>
                </a:lnTo>
                <a:lnTo>
                  <a:pt x="36" y="510"/>
                </a:lnTo>
                <a:lnTo>
                  <a:pt x="36" y="508"/>
                </a:lnTo>
                <a:lnTo>
                  <a:pt x="36" y="506"/>
                </a:lnTo>
                <a:lnTo>
                  <a:pt x="36" y="504"/>
                </a:lnTo>
                <a:lnTo>
                  <a:pt x="36" y="502"/>
                </a:lnTo>
                <a:lnTo>
                  <a:pt x="40" y="502"/>
                </a:lnTo>
                <a:lnTo>
                  <a:pt x="40" y="500"/>
                </a:lnTo>
                <a:lnTo>
                  <a:pt x="40" y="498"/>
                </a:lnTo>
                <a:lnTo>
                  <a:pt x="40" y="494"/>
                </a:lnTo>
                <a:lnTo>
                  <a:pt x="42" y="490"/>
                </a:lnTo>
                <a:lnTo>
                  <a:pt x="42" y="488"/>
                </a:lnTo>
                <a:lnTo>
                  <a:pt x="44" y="488"/>
                </a:lnTo>
                <a:lnTo>
                  <a:pt x="42" y="490"/>
                </a:lnTo>
                <a:lnTo>
                  <a:pt x="42" y="492"/>
                </a:lnTo>
                <a:lnTo>
                  <a:pt x="42" y="494"/>
                </a:lnTo>
                <a:lnTo>
                  <a:pt x="44" y="496"/>
                </a:lnTo>
                <a:lnTo>
                  <a:pt x="44" y="498"/>
                </a:lnTo>
                <a:lnTo>
                  <a:pt x="42" y="498"/>
                </a:lnTo>
                <a:lnTo>
                  <a:pt x="42" y="500"/>
                </a:lnTo>
                <a:lnTo>
                  <a:pt x="42" y="502"/>
                </a:lnTo>
                <a:lnTo>
                  <a:pt x="44" y="502"/>
                </a:lnTo>
                <a:lnTo>
                  <a:pt x="46" y="502"/>
                </a:lnTo>
                <a:lnTo>
                  <a:pt x="48" y="502"/>
                </a:lnTo>
                <a:lnTo>
                  <a:pt x="48" y="500"/>
                </a:lnTo>
                <a:lnTo>
                  <a:pt x="50" y="500"/>
                </a:lnTo>
                <a:lnTo>
                  <a:pt x="52" y="498"/>
                </a:lnTo>
                <a:lnTo>
                  <a:pt x="52" y="496"/>
                </a:lnTo>
                <a:lnTo>
                  <a:pt x="54" y="496"/>
                </a:lnTo>
                <a:lnTo>
                  <a:pt x="54" y="498"/>
                </a:lnTo>
                <a:lnTo>
                  <a:pt x="56" y="498"/>
                </a:lnTo>
                <a:lnTo>
                  <a:pt x="58" y="498"/>
                </a:lnTo>
                <a:lnTo>
                  <a:pt x="60" y="498"/>
                </a:lnTo>
                <a:lnTo>
                  <a:pt x="62" y="498"/>
                </a:lnTo>
                <a:lnTo>
                  <a:pt x="64" y="498"/>
                </a:lnTo>
                <a:lnTo>
                  <a:pt x="66" y="498"/>
                </a:lnTo>
                <a:lnTo>
                  <a:pt x="68" y="498"/>
                </a:lnTo>
                <a:lnTo>
                  <a:pt x="68" y="496"/>
                </a:lnTo>
                <a:lnTo>
                  <a:pt x="68" y="494"/>
                </a:lnTo>
                <a:lnTo>
                  <a:pt x="68" y="492"/>
                </a:lnTo>
                <a:lnTo>
                  <a:pt x="68" y="490"/>
                </a:lnTo>
                <a:lnTo>
                  <a:pt x="66" y="490"/>
                </a:lnTo>
                <a:lnTo>
                  <a:pt x="66" y="488"/>
                </a:lnTo>
                <a:lnTo>
                  <a:pt x="64" y="488"/>
                </a:lnTo>
                <a:lnTo>
                  <a:pt x="62" y="488"/>
                </a:lnTo>
                <a:lnTo>
                  <a:pt x="62" y="486"/>
                </a:lnTo>
                <a:lnTo>
                  <a:pt x="64" y="484"/>
                </a:lnTo>
                <a:lnTo>
                  <a:pt x="64" y="482"/>
                </a:lnTo>
                <a:lnTo>
                  <a:pt x="66" y="482"/>
                </a:lnTo>
                <a:lnTo>
                  <a:pt x="68" y="482"/>
                </a:lnTo>
                <a:lnTo>
                  <a:pt x="70" y="482"/>
                </a:lnTo>
                <a:lnTo>
                  <a:pt x="70" y="484"/>
                </a:lnTo>
                <a:lnTo>
                  <a:pt x="72" y="484"/>
                </a:lnTo>
                <a:lnTo>
                  <a:pt x="74" y="484"/>
                </a:lnTo>
                <a:lnTo>
                  <a:pt x="76" y="484"/>
                </a:lnTo>
                <a:lnTo>
                  <a:pt x="76" y="484"/>
                </a:lnTo>
                <a:lnTo>
                  <a:pt x="76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2"/>
                </a:lnTo>
                <a:lnTo>
                  <a:pt x="78" y="480"/>
                </a:lnTo>
                <a:lnTo>
                  <a:pt x="78" y="478"/>
                </a:lnTo>
                <a:lnTo>
                  <a:pt x="78" y="476"/>
                </a:lnTo>
                <a:lnTo>
                  <a:pt x="80" y="476"/>
                </a:lnTo>
                <a:lnTo>
                  <a:pt x="80" y="478"/>
                </a:lnTo>
                <a:lnTo>
                  <a:pt x="82" y="478"/>
                </a:lnTo>
                <a:lnTo>
                  <a:pt x="84" y="478"/>
                </a:lnTo>
                <a:lnTo>
                  <a:pt x="84" y="480"/>
                </a:lnTo>
                <a:lnTo>
                  <a:pt x="84" y="482"/>
                </a:lnTo>
                <a:lnTo>
                  <a:pt x="84" y="486"/>
                </a:lnTo>
                <a:lnTo>
                  <a:pt x="86" y="486"/>
                </a:lnTo>
                <a:lnTo>
                  <a:pt x="86" y="488"/>
                </a:lnTo>
                <a:lnTo>
                  <a:pt x="88" y="488"/>
                </a:lnTo>
                <a:lnTo>
                  <a:pt x="90" y="488"/>
                </a:lnTo>
                <a:lnTo>
                  <a:pt x="90" y="484"/>
                </a:lnTo>
                <a:lnTo>
                  <a:pt x="90" y="482"/>
                </a:lnTo>
                <a:lnTo>
                  <a:pt x="88" y="482"/>
                </a:lnTo>
                <a:lnTo>
                  <a:pt x="86" y="482"/>
                </a:lnTo>
                <a:lnTo>
                  <a:pt x="86" y="480"/>
                </a:lnTo>
                <a:lnTo>
                  <a:pt x="86" y="478"/>
                </a:lnTo>
                <a:lnTo>
                  <a:pt x="88" y="478"/>
                </a:lnTo>
                <a:lnTo>
                  <a:pt x="88" y="476"/>
                </a:lnTo>
                <a:lnTo>
                  <a:pt x="88" y="474"/>
                </a:lnTo>
                <a:lnTo>
                  <a:pt x="86" y="472"/>
                </a:lnTo>
                <a:lnTo>
                  <a:pt x="86" y="470"/>
                </a:lnTo>
                <a:lnTo>
                  <a:pt x="88" y="470"/>
                </a:lnTo>
                <a:lnTo>
                  <a:pt x="88" y="468"/>
                </a:lnTo>
                <a:lnTo>
                  <a:pt x="90" y="468"/>
                </a:lnTo>
                <a:lnTo>
                  <a:pt x="90" y="466"/>
                </a:lnTo>
                <a:lnTo>
                  <a:pt x="90" y="464"/>
                </a:lnTo>
                <a:lnTo>
                  <a:pt x="90" y="462"/>
                </a:lnTo>
                <a:lnTo>
                  <a:pt x="90" y="460"/>
                </a:lnTo>
                <a:lnTo>
                  <a:pt x="88" y="458"/>
                </a:lnTo>
                <a:lnTo>
                  <a:pt x="88" y="456"/>
                </a:lnTo>
                <a:lnTo>
                  <a:pt x="88" y="454"/>
                </a:lnTo>
                <a:lnTo>
                  <a:pt x="88" y="452"/>
                </a:lnTo>
                <a:lnTo>
                  <a:pt x="88" y="450"/>
                </a:lnTo>
                <a:lnTo>
                  <a:pt x="88" y="448"/>
                </a:lnTo>
                <a:lnTo>
                  <a:pt x="88" y="446"/>
                </a:lnTo>
                <a:lnTo>
                  <a:pt x="86" y="446"/>
                </a:lnTo>
                <a:lnTo>
                  <a:pt x="86" y="444"/>
                </a:lnTo>
                <a:lnTo>
                  <a:pt x="86" y="442"/>
                </a:lnTo>
                <a:lnTo>
                  <a:pt x="86" y="440"/>
                </a:lnTo>
                <a:lnTo>
                  <a:pt x="86" y="438"/>
                </a:lnTo>
                <a:lnTo>
                  <a:pt x="84" y="438"/>
                </a:lnTo>
                <a:lnTo>
                  <a:pt x="82" y="436"/>
                </a:lnTo>
                <a:lnTo>
                  <a:pt x="84" y="436"/>
                </a:lnTo>
                <a:lnTo>
                  <a:pt x="86" y="436"/>
                </a:lnTo>
                <a:lnTo>
                  <a:pt x="86" y="434"/>
                </a:lnTo>
                <a:lnTo>
                  <a:pt x="84" y="434"/>
                </a:lnTo>
                <a:lnTo>
                  <a:pt x="82" y="432"/>
                </a:lnTo>
                <a:lnTo>
                  <a:pt x="80" y="432"/>
                </a:lnTo>
                <a:lnTo>
                  <a:pt x="78" y="432"/>
                </a:lnTo>
                <a:lnTo>
                  <a:pt x="76" y="432"/>
                </a:lnTo>
                <a:lnTo>
                  <a:pt x="76" y="430"/>
                </a:lnTo>
                <a:lnTo>
                  <a:pt x="76" y="432"/>
                </a:lnTo>
                <a:lnTo>
                  <a:pt x="76" y="434"/>
                </a:lnTo>
                <a:lnTo>
                  <a:pt x="76" y="436"/>
                </a:lnTo>
                <a:lnTo>
                  <a:pt x="74" y="434"/>
                </a:lnTo>
                <a:lnTo>
                  <a:pt x="74" y="436"/>
                </a:lnTo>
                <a:lnTo>
                  <a:pt x="72" y="436"/>
                </a:lnTo>
                <a:lnTo>
                  <a:pt x="70" y="436"/>
                </a:lnTo>
                <a:lnTo>
                  <a:pt x="70" y="438"/>
                </a:lnTo>
                <a:lnTo>
                  <a:pt x="72" y="438"/>
                </a:lnTo>
                <a:lnTo>
                  <a:pt x="74" y="438"/>
                </a:lnTo>
                <a:lnTo>
                  <a:pt x="72" y="440"/>
                </a:lnTo>
                <a:lnTo>
                  <a:pt x="70" y="438"/>
                </a:lnTo>
                <a:lnTo>
                  <a:pt x="68" y="436"/>
                </a:lnTo>
                <a:lnTo>
                  <a:pt x="64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2"/>
                </a:lnTo>
                <a:lnTo>
                  <a:pt x="54" y="432"/>
                </a:lnTo>
                <a:lnTo>
                  <a:pt x="52" y="432"/>
                </a:lnTo>
                <a:lnTo>
                  <a:pt x="50" y="432"/>
                </a:lnTo>
                <a:lnTo>
                  <a:pt x="50" y="434"/>
                </a:lnTo>
                <a:lnTo>
                  <a:pt x="50" y="436"/>
                </a:lnTo>
                <a:lnTo>
                  <a:pt x="50" y="438"/>
                </a:lnTo>
                <a:lnTo>
                  <a:pt x="48" y="438"/>
                </a:lnTo>
                <a:lnTo>
                  <a:pt x="48" y="436"/>
                </a:lnTo>
                <a:lnTo>
                  <a:pt x="46" y="436"/>
                </a:lnTo>
                <a:lnTo>
                  <a:pt x="44" y="436"/>
                </a:lnTo>
                <a:lnTo>
                  <a:pt x="42" y="434"/>
                </a:lnTo>
                <a:lnTo>
                  <a:pt x="44" y="432"/>
                </a:lnTo>
                <a:lnTo>
                  <a:pt x="44" y="430"/>
                </a:lnTo>
                <a:lnTo>
                  <a:pt x="44" y="428"/>
                </a:lnTo>
                <a:lnTo>
                  <a:pt x="44" y="426"/>
                </a:lnTo>
                <a:lnTo>
                  <a:pt x="44" y="424"/>
                </a:lnTo>
                <a:lnTo>
                  <a:pt x="46" y="424"/>
                </a:lnTo>
                <a:lnTo>
                  <a:pt x="48" y="424"/>
                </a:lnTo>
                <a:lnTo>
                  <a:pt x="48" y="422"/>
                </a:lnTo>
                <a:lnTo>
                  <a:pt x="48" y="422"/>
                </a:lnTo>
                <a:lnTo>
                  <a:pt x="46" y="420"/>
                </a:lnTo>
                <a:lnTo>
                  <a:pt x="46" y="418"/>
                </a:lnTo>
                <a:lnTo>
                  <a:pt x="44" y="418"/>
                </a:lnTo>
                <a:lnTo>
                  <a:pt x="44" y="416"/>
                </a:lnTo>
                <a:lnTo>
                  <a:pt x="44" y="414"/>
                </a:lnTo>
                <a:lnTo>
                  <a:pt x="42" y="412"/>
                </a:lnTo>
                <a:lnTo>
                  <a:pt x="42" y="410"/>
                </a:lnTo>
                <a:lnTo>
                  <a:pt x="38" y="410"/>
                </a:lnTo>
                <a:lnTo>
                  <a:pt x="36" y="410"/>
                </a:lnTo>
                <a:lnTo>
                  <a:pt x="34" y="410"/>
                </a:lnTo>
                <a:lnTo>
                  <a:pt x="32" y="408"/>
                </a:lnTo>
                <a:lnTo>
                  <a:pt x="30" y="408"/>
                </a:lnTo>
                <a:lnTo>
                  <a:pt x="28" y="408"/>
                </a:lnTo>
                <a:lnTo>
                  <a:pt x="28" y="408"/>
                </a:lnTo>
                <a:lnTo>
                  <a:pt x="26" y="408"/>
                </a:lnTo>
                <a:lnTo>
                  <a:pt x="24" y="408"/>
                </a:lnTo>
                <a:lnTo>
                  <a:pt x="24" y="410"/>
                </a:lnTo>
                <a:lnTo>
                  <a:pt x="22" y="410"/>
                </a:lnTo>
                <a:lnTo>
                  <a:pt x="24" y="408"/>
                </a:lnTo>
                <a:lnTo>
                  <a:pt x="24" y="406"/>
                </a:lnTo>
                <a:lnTo>
                  <a:pt x="22" y="406"/>
                </a:lnTo>
                <a:lnTo>
                  <a:pt x="20" y="406"/>
                </a:lnTo>
                <a:lnTo>
                  <a:pt x="18" y="406"/>
                </a:lnTo>
                <a:lnTo>
                  <a:pt x="16" y="406"/>
                </a:lnTo>
                <a:lnTo>
                  <a:pt x="16" y="404"/>
                </a:lnTo>
                <a:lnTo>
                  <a:pt x="14" y="404"/>
                </a:lnTo>
                <a:lnTo>
                  <a:pt x="12" y="404"/>
                </a:lnTo>
                <a:lnTo>
                  <a:pt x="10" y="404"/>
                </a:lnTo>
                <a:lnTo>
                  <a:pt x="6" y="402"/>
                </a:lnTo>
                <a:lnTo>
                  <a:pt x="2" y="402"/>
                </a:lnTo>
                <a:lnTo>
                  <a:pt x="2" y="404"/>
                </a:lnTo>
                <a:lnTo>
                  <a:pt x="2" y="406"/>
                </a:lnTo>
                <a:lnTo>
                  <a:pt x="2" y="408"/>
                </a:lnTo>
                <a:lnTo>
                  <a:pt x="2" y="410"/>
                </a:lnTo>
                <a:lnTo>
                  <a:pt x="0" y="412"/>
                </a:lnTo>
                <a:lnTo>
                  <a:pt x="0" y="414"/>
                </a:lnTo>
                <a:lnTo>
                  <a:pt x="0" y="416"/>
                </a:lnTo>
                <a:lnTo>
                  <a:pt x="2" y="416"/>
                </a:lnTo>
                <a:lnTo>
                  <a:pt x="4" y="416"/>
                </a:lnTo>
                <a:lnTo>
                  <a:pt x="6" y="416"/>
                </a:lnTo>
                <a:lnTo>
                  <a:pt x="8" y="416"/>
                </a:lnTo>
                <a:lnTo>
                  <a:pt x="10" y="418"/>
                </a:lnTo>
                <a:lnTo>
                  <a:pt x="10" y="416"/>
                </a:lnTo>
                <a:lnTo>
                  <a:pt x="12" y="416"/>
                </a:lnTo>
                <a:lnTo>
                  <a:pt x="14" y="418"/>
                </a:lnTo>
                <a:lnTo>
                  <a:pt x="14" y="414"/>
                </a:lnTo>
                <a:lnTo>
                  <a:pt x="14" y="416"/>
                </a:lnTo>
                <a:lnTo>
                  <a:pt x="16" y="416"/>
                </a:lnTo>
                <a:lnTo>
                  <a:pt x="16" y="418"/>
                </a:lnTo>
                <a:lnTo>
                  <a:pt x="14" y="418"/>
                </a:lnTo>
                <a:lnTo>
                  <a:pt x="14" y="420"/>
                </a:lnTo>
                <a:lnTo>
                  <a:pt x="14" y="422"/>
                </a:lnTo>
                <a:lnTo>
                  <a:pt x="12" y="422"/>
                </a:lnTo>
                <a:lnTo>
                  <a:pt x="14" y="424"/>
                </a:lnTo>
                <a:lnTo>
                  <a:pt x="16" y="424"/>
                </a:lnTo>
                <a:lnTo>
                  <a:pt x="18" y="424"/>
                </a:lnTo>
                <a:lnTo>
                  <a:pt x="20" y="424"/>
                </a:lnTo>
                <a:lnTo>
                  <a:pt x="20" y="422"/>
                </a:lnTo>
                <a:lnTo>
                  <a:pt x="20" y="422"/>
                </a:lnTo>
                <a:lnTo>
                  <a:pt x="20" y="420"/>
                </a:lnTo>
                <a:lnTo>
                  <a:pt x="22" y="420"/>
                </a:lnTo>
                <a:lnTo>
                  <a:pt x="24" y="420"/>
                </a:lnTo>
                <a:lnTo>
                  <a:pt x="24" y="422"/>
                </a:lnTo>
                <a:lnTo>
                  <a:pt x="26" y="422"/>
                </a:lnTo>
                <a:lnTo>
                  <a:pt x="28" y="422"/>
                </a:lnTo>
                <a:lnTo>
                  <a:pt x="28" y="422"/>
                </a:lnTo>
                <a:lnTo>
                  <a:pt x="30" y="422"/>
                </a:lnTo>
                <a:lnTo>
                  <a:pt x="32" y="422"/>
                </a:lnTo>
                <a:lnTo>
                  <a:pt x="34" y="422"/>
                </a:lnTo>
                <a:lnTo>
                  <a:pt x="36" y="422"/>
                </a:lnTo>
                <a:lnTo>
                  <a:pt x="38" y="422"/>
                </a:lnTo>
                <a:lnTo>
                  <a:pt x="38" y="424"/>
                </a:lnTo>
                <a:lnTo>
                  <a:pt x="36" y="424"/>
                </a:lnTo>
                <a:lnTo>
                  <a:pt x="36" y="426"/>
                </a:lnTo>
                <a:lnTo>
                  <a:pt x="36" y="428"/>
                </a:lnTo>
                <a:lnTo>
                  <a:pt x="34" y="430"/>
                </a:lnTo>
                <a:lnTo>
                  <a:pt x="34" y="432"/>
                </a:lnTo>
                <a:lnTo>
                  <a:pt x="34" y="434"/>
                </a:lnTo>
                <a:lnTo>
                  <a:pt x="36" y="434"/>
                </a:lnTo>
                <a:lnTo>
                  <a:pt x="36" y="436"/>
                </a:lnTo>
                <a:lnTo>
                  <a:pt x="34" y="444"/>
                </a:lnTo>
                <a:lnTo>
                  <a:pt x="34" y="446"/>
                </a:lnTo>
                <a:lnTo>
                  <a:pt x="32" y="448"/>
                </a:lnTo>
                <a:lnTo>
                  <a:pt x="32" y="450"/>
                </a:lnTo>
                <a:lnTo>
                  <a:pt x="32" y="452"/>
                </a:lnTo>
                <a:lnTo>
                  <a:pt x="32" y="454"/>
                </a:lnTo>
                <a:lnTo>
                  <a:pt x="30" y="454"/>
                </a:lnTo>
                <a:lnTo>
                  <a:pt x="30" y="456"/>
                </a:lnTo>
                <a:lnTo>
                  <a:pt x="28" y="454"/>
                </a:lnTo>
                <a:lnTo>
                  <a:pt x="28" y="454"/>
                </a:lnTo>
                <a:lnTo>
                  <a:pt x="26" y="454"/>
                </a:lnTo>
                <a:lnTo>
                  <a:pt x="26" y="456"/>
                </a:lnTo>
                <a:lnTo>
                  <a:pt x="26" y="458"/>
                </a:lnTo>
                <a:lnTo>
                  <a:pt x="26" y="460"/>
                </a:lnTo>
                <a:lnTo>
                  <a:pt x="26" y="462"/>
                </a:lnTo>
                <a:lnTo>
                  <a:pt x="26" y="464"/>
                </a:lnTo>
                <a:lnTo>
                  <a:pt x="24" y="466"/>
                </a:lnTo>
                <a:lnTo>
                  <a:pt x="24" y="468"/>
                </a:lnTo>
                <a:lnTo>
                  <a:pt x="26" y="468"/>
                </a:lnTo>
                <a:lnTo>
                  <a:pt x="28" y="468"/>
                </a:lnTo>
                <a:lnTo>
                  <a:pt x="28" y="468"/>
                </a:lnTo>
                <a:lnTo>
                  <a:pt x="28" y="470"/>
                </a:lnTo>
                <a:lnTo>
                  <a:pt x="28" y="470"/>
                </a:lnTo>
                <a:lnTo>
                  <a:pt x="28" y="470"/>
                </a:lnTo>
                <a:lnTo>
                  <a:pt x="28" y="472"/>
                </a:lnTo>
                <a:lnTo>
                  <a:pt x="28" y="474"/>
                </a:lnTo>
                <a:lnTo>
                  <a:pt x="26" y="474"/>
                </a:lnTo>
                <a:lnTo>
                  <a:pt x="24" y="474"/>
                </a:lnTo>
                <a:lnTo>
                  <a:pt x="26" y="474"/>
                </a:lnTo>
                <a:lnTo>
                  <a:pt x="26" y="472"/>
                </a:lnTo>
                <a:lnTo>
                  <a:pt x="24" y="472"/>
                </a:lnTo>
                <a:lnTo>
                  <a:pt x="22" y="472"/>
                </a:lnTo>
                <a:lnTo>
                  <a:pt x="20" y="470"/>
                </a:lnTo>
                <a:lnTo>
                  <a:pt x="18" y="470"/>
                </a:lnTo>
                <a:lnTo>
                  <a:pt x="16" y="470"/>
                </a:lnTo>
                <a:lnTo>
                  <a:pt x="14" y="472"/>
                </a:lnTo>
                <a:lnTo>
                  <a:pt x="12" y="472"/>
                </a:lnTo>
                <a:lnTo>
                  <a:pt x="12" y="470"/>
                </a:lnTo>
                <a:lnTo>
                  <a:pt x="10" y="470"/>
                </a:lnTo>
                <a:lnTo>
                  <a:pt x="10" y="470"/>
                </a:lnTo>
                <a:lnTo>
                  <a:pt x="8" y="470"/>
                </a:lnTo>
                <a:lnTo>
                  <a:pt x="6" y="470"/>
                </a:lnTo>
                <a:lnTo>
                  <a:pt x="4" y="470"/>
                </a:lnTo>
                <a:lnTo>
                  <a:pt x="2" y="470"/>
                </a:lnTo>
                <a:lnTo>
                  <a:pt x="2" y="468"/>
                </a:lnTo>
                <a:lnTo>
                  <a:pt x="4" y="468"/>
                </a:lnTo>
                <a:lnTo>
                  <a:pt x="2" y="46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3090863" y="2347913"/>
            <a:ext cx="447675" cy="746125"/>
          </a:xfrm>
          <a:custGeom>
            <a:avLst/>
            <a:gdLst>
              <a:gd name="T0" fmla="*/ 120 w 282"/>
              <a:gd name="T1" fmla="*/ 466 h 470"/>
              <a:gd name="T2" fmla="*/ 126 w 282"/>
              <a:gd name="T3" fmla="*/ 440 h 470"/>
              <a:gd name="T4" fmla="*/ 112 w 282"/>
              <a:gd name="T5" fmla="*/ 430 h 470"/>
              <a:gd name="T6" fmla="*/ 106 w 282"/>
              <a:gd name="T7" fmla="*/ 422 h 470"/>
              <a:gd name="T8" fmla="*/ 96 w 282"/>
              <a:gd name="T9" fmla="*/ 420 h 470"/>
              <a:gd name="T10" fmla="*/ 88 w 282"/>
              <a:gd name="T11" fmla="*/ 444 h 470"/>
              <a:gd name="T12" fmla="*/ 76 w 282"/>
              <a:gd name="T13" fmla="*/ 460 h 470"/>
              <a:gd name="T14" fmla="*/ 28 w 282"/>
              <a:gd name="T15" fmla="*/ 470 h 470"/>
              <a:gd name="T16" fmla="*/ 18 w 282"/>
              <a:gd name="T17" fmla="*/ 444 h 470"/>
              <a:gd name="T18" fmla="*/ 66 w 282"/>
              <a:gd name="T19" fmla="*/ 424 h 470"/>
              <a:gd name="T20" fmla="*/ 80 w 282"/>
              <a:gd name="T21" fmla="*/ 404 h 470"/>
              <a:gd name="T22" fmla="*/ 84 w 282"/>
              <a:gd name="T23" fmla="*/ 380 h 470"/>
              <a:gd name="T24" fmla="*/ 84 w 282"/>
              <a:gd name="T25" fmla="*/ 368 h 470"/>
              <a:gd name="T26" fmla="*/ 66 w 282"/>
              <a:gd name="T27" fmla="*/ 356 h 470"/>
              <a:gd name="T28" fmla="*/ 58 w 282"/>
              <a:gd name="T29" fmla="*/ 342 h 470"/>
              <a:gd name="T30" fmla="*/ 58 w 282"/>
              <a:gd name="T31" fmla="*/ 326 h 470"/>
              <a:gd name="T32" fmla="*/ 74 w 282"/>
              <a:gd name="T33" fmla="*/ 306 h 470"/>
              <a:gd name="T34" fmla="*/ 58 w 282"/>
              <a:gd name="T35" fmla="*/ 300 h 470"/>
              <a:gd name="T36" fmla="*/ 42 w 282"/>
              <a:gd name="T37" fmla="*/ 314 h 470"/>
              <a:gd name="T38" fmla="*/ 48 w 282"/>
              <a:gd name="T39" fmla="*/ 294 h 470"/>
              <a:gd name="T40" fmla="*/ 64 w 282"/>
              <a:gd name="T41" fmla="*/ 284 h 470"/>
              <a:gd name="T42" fmla="*/ 94 w 282"/>
              <a:gd name="T43" fmla="*/ 296 h 470"/>
              <a:gd name="T44" fmla="*/ 112 w 282"/>
              <a:gd name="T45" fmla="*/ 298 h 470"/>
              <a:gd name="T46" fmla="*/ 126 w 282"/>
              <a:gd name="T47" fmla="*/ 290 h 470"/>
              <a:gd name="T48" fmla="*/ 112 w 282"/>
              <a:gd name="T49" fmla="*/ 270 h 470"/>
              <a:gd name="T50" fmla="*/ 114 w 282"/>
              <a:gd name="T51" fmla="*/ 254 h 470"/>
              <a:gd name="T52" fmla="*/ 112 w 282"/>
              <a:gd name="T53" fmla="*/ 238 h 470"/>
              <a:gd name="T54" fmla="*/ 108 w 282"/>
              <a:gd name="T55" fmla="*/ 226 h 470"/>
              <a:gd name="T56" fmla="*/ 100 w 282"/>
              <a:gd name="T57" fmla="*/ 210 h 470"/>
              <a:gd name="T58" fmla="*/ 92 w 282"/>
              <a:gd name="T59" fmla="*/ 226 h 470"/>
              <a:gd name="T60" fmla="*/ 74 w 282"/>
              <a:gd name="T61" fmla="*/ 224 h 470"/>
              <a:gd name="T62" fmla="*/ 64 w 282"/>
              <a:gd name="T63" fmla="*/ 206 h 470"/>
              <a:gd name="T64" fmla="*/ 52 w 282"/>
              <a:gd name="T65" fmla="*/ 182 h 470"/>
              <a:gd name="T66" fmla="*/ 30 w 282"/>
              <a:gd name="T67" fmla="*/ 182 h 470"/>
              <a:gd name="T68" fmla="*/ 14 w 282"/>
              <a:gd name="T69" fmla="*/ 174 h 470"/>
              <a:gd name="T70" fmla="*/ 0 w 282"/>
              <a:gd name="T71" fmla="*/ 164 h 470"/>
              <a:gd name="T72" fmla="*/ 18 w 282"/>
              <a:gd name="T73" fmla="*/ 150 h 470"/>
              <a:gd name="T74" fmla="*/ 32 w 282"/>
              <a:gd name="T75" fmla="*/ 132 h 470"/>
              <a:gd name="T76" fmla="*/ 48 w 282"/>
              <a:gd name="T77" fmla="*/ 102 h 470"/>
              <a:gd name="T78" fmla="*/ 86 w 282"/>
              <a:gd name="T79" fmla="*/ 110 h 470"/>
              <a:gd name="T80" fmla="*/ 82 w 282"/>
              <a:gd name="T81" fmla="*/ 158 h 470"/>
              <a:gd name="T82" fmla="*/ 94 w 282"/>
              <a:gd name="T83" fmla="*/ 176 h 470"/>
              <a:gd name="T84" fmla="*/ 108 w 282"/>
              <a:gd name="T85" fmla="*/ 182 h 470"/>
              <a:gd name="T86" fmla="*/ 120 w 282"/>
              <a:gd name="T87" fmla="*/ 182 h 470"/>
              <a:gd name="T88" fmla="*/ 116 w 282"/>
              <a:gd name="T89" fmla="*/ 158 h 470"/>
              <a:gd name="T90" fmla="*/ 136 w 282"/>
              <a:gd name="T91" fmla="*/ 172 h 470"/>
              <a:gd name="T92" fmla="*/ 160 w 282"/>
              <a:gd name="T93" fmla="*/ 160 h 470"/>
              <a:gd name="T94" fmla="*/ 154 w 282"/>
              <a:gd name="T95" fmla="*/ 144 h 470"/>
              <a:gd name="T96" fmla="*/ 154 w 282"/>
              <a:gd name="T97" fmla="*/ 134 h 470"/>
              <a:gd name="T98" fmla="*/ 168 w 282"/>
              <a:gd name="T99" fmla="*/ 130 h 470"/>
              <a:gd name="T100" fmla="*/ 184 w 282"/>
              <a:gd name="T101" fmla="*/ 132 h 470"/>
              <a:gd name="T102" fmla="*/ 200 w 282"/>
              <a:gd name="T103" fmla="*/ 154 h 470"/>
              <a:gd name="T104" fmla="*/ 206 w 282"/>
              <a:gd name="T105" fmla="*/ 174 h 470"/>
              <a:gd name="T106" fmla="*/ 212 w 282"/>
              <a:gd name="T107" fmla="*/ 190 h 470"/>
              <a:gd name="T108" fmla="*/ 238 w 282"/>
              <a:gd name="T109" fmla="*/ 182 h 470"/>
              <a:gd name="T110" fmla="*/ 282 w 282"/>
              <a:gd name="T111" fmla="*/ 174 h 470"/>
              <a:gd name="T112" fmla="*/ 264 w 282"/>
              <a:gd name="T113" fmla="*/ 146 h 470"/>
              <a:gd name="T114" fmla="*/ 238 w 282"/>
              <a:gd name="T115" fmla="*/ 94 h 470"/>
              <a:gd name="T116" fmla="*/ 184 w 282"/>
              <a:gd name="T117" fmla="*/ 14 h 470"/>
              <a:gd name="T118" fmla="*/ 218 w 282"/>
              <a:gd name="T119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2" h="470">
                <a:moveTo>
                  <a:pt x="134" y="468"/>
                </a:moveTo>
                <a:lnTo>
                  <a:pt x="132" y="468"/>
                </a:lnTo>
                <a:lnTo>
                  <a:pt x="132" y="466"/>
                </a:lnTo>
                <a:lnTo>
                  <a:pt x="132" y="468"/>
                </a:lnTo>
                <a:lnTo>
                  <a:pt x="130" y="468"/>
                </a:lnTo>
                <a:lnTo>
                  <a:pt x="128" y="468"/>
                </a:lnTo>
                <a:lnTo>
                  <a:pt x="126" y="468"/>
                </a:lnTo>
                <a:lnTo>
                  <a:pt x="126" y="466"/>
                </a:lnTo>
                <a:lnTo>
                  <a:pt x="126" y="468"/>
                </a:lnTo>
                <a:lnTo>
                  <a:pt x="126" y="470"/>
                </a:lnTo>
                <a:lnTo>
                  <a:pt x="124" y="468"/>
                </a:lnTo>
                <a:lnTo>
                  <a:pt x="122" y="468"/>
                </a:lnTo>
                <a:lnTo>
                  <a:pt x="122" y="466"/>
                </a:lnTo>
                <a:lnTo>
                  <a:pt x="120" y="466"/>
                </a:lnTo>
                <a:lnTo>
                  <a:pt x="120" y="464"/>
                </a:lnTo>
                <a:lnTo>
                  <a:pt x="120" y="462"/>
                </a:lnTo>
                <a:lnTo>
                  <a:pt x="122" y="462"/>
                </a:lnTo>
                <a:lnTo>
                  <a:pt x="122" y="460"/>
                </a:lnTo>
                <a:lnTo>
                  <a:pt x="122" y="458"/>
                </a:lnTo>
                <a:lnTo>
                  <a:pt x="122" y="456"/>
                </a:lnTo>
                <a:lnTo>
                  <a:pt x="124" y="454"/>
                </a:lnTo>
                <a:lnTo>
                  <a:pt x="124" y="452"/>
                </a:lnTo>
                <a:lnTo>
                  <a:pt x="124" y="450"/>
                </a:lnTo>
                <a:lnTo>
                  <a:pt x="124" y="448"/>
                </a:lnTo>
                <a:lnTo>
                  <a:pt x="126" y="446"/>
                </a:lnTo>
                <a:lnTo>
                  <a:pt x="126" y="444"/>
                </a:lnTo>
                <a:lnTo>
                  <a:pt x="126" y="442"/>
                </a:lnTo>
                <a:lnTo>
                  <a:pt x="126" y="440"/>
                </a:lnTo>
                <a:lnTo>
                  <a:pt x="126" y="438"/>
                </a:lnTo>
                <a:lnTo>
                  <a:pt x="128" y="436"/>
                </a:lnTo>
                <a:lnTo>
                  <a:pt x="128" y="434"/>
                </a:lnTo>
                <a:lnTo>
                  <a:pt x="128" y="432"/>
                </a:lnTo>
                <a:lnTo>
                  <a:pt x="126" y="432"/>
                </a:lnTo>
                <a:lnTo>
                  <a:pt x="124" y="432"/>
                </a:lnTo>
                <a:lnTo>
                  <a:pt x="122" y="432"/>
                </a:lnTo>
                <a:lnTo>
                  <a:pt x="120" y="432"/>
                </a:lnTo>
                <a:lnTo>
                  <a:pt x="118" y="432"/>
                </a:lnTo>
                <a:lnTo>
                  <a:pt x="116" y="432"/>
                </a:lnTo>
                <a:lnTo>
                  <a:pt x="114" y="432"/>
                </a:lnTo>
                <a:lnTo>
                  <a:pt x="112" y="432"/>
                </a:lnTo>
                <a:lnTo>
                  <a:pt x="112" y="432"/>
                </a:lnTo>
                <a:lnTo>
                  <a:pt x="112" y="430"/>
                </a:lnTo>
                <a:lnTo>
                  <a:pt x="112" y="428"/>
                </a:lnTo>
                <a:lnTo>
                  <a:pt x="112" y="426"/>
                </a:lnTo>
                <a:lnTo>
                  <a:pt x="110" y="426"/>
                </a:lnTo>
                <a:lnTo>
                  <a:pt x="108" y="424"/>
                </a:lnTo>
                <a:lnTo>
                  <a:pt x="106" y="424"/>
                </a:lnTo>
                <a:lnTo>
                  <a:pt x="108" y="424"/>
                </a:lnTo>
                <a:lnTo>
                  <a:pt x="108" y="422"/>
                </a:lnTo>
                <a:lnTo>
                  <a:pt x="108" y="422"/>
                </a:lnTo>
                <a:lnTo>
                  <a:pt x="110" y="422"/>
                </a:lnTo>
                <a:lnTo>
                  <a:pt x="110" y="420"/>
                </a:lnTo>
                <a:lnTo>
                  <a:pt x="108" y="420"/>
                </a:lnTo>
                <a:lnTo>
                  <a:pt x="106" y="420"/>
                </a:lnTo>
                <a:lnTo>
                  <a:pt x="106" y="422"/>
                </a:lnTo>
                <a:lnTo>
                  <a:pt x="106" y="422"/>
                </a:lnTo>
                <a:lnTo>
                  <a:pt x="106" y="424"/>
                </a:lnTo>
                <a:lnTo>
                  <a:pt x="106" y="426"/>
                </a:lnTo>
                <a:lnTo>
                  <a:pt x="106" y="428"/>
                </a:lnTo>
                <a:lnTo>
                  <a:pt x="102" y="428"/>
                </a:lnTo>
                <a:lnTo>
                  <a:pt x="100" y="428"/>
                </a:lnTo>
                <a:lnTo>
                  <a:pt x="100" y="426"/>
                </a:lnTo>
                <a:lnTo>
                  <a:pt x="100" y="424"/>
                </a:lnTo>
                <a:lnTo>
                  <a:pt x="102" y="424"/>
                </a:lnTo>
                <a:lnTo>
                  <a:pt x="102" y="422"/>
                </a:lnTo>
                <a:lnTo>
                  <a:pt x="102" y="422"/>
                </a:lnTo>
                <a:lnTo>
                  <a:pt x="102" y="420"/>
                </a:lnTo>
                <a:lnTo>
                  <a:pt x="100" y="420"/>
                </a:lnTo>
                <a:lnTo>
                  <a:pt x="98" y="420"/>
                </a:lnTo>
                <a:lnTo>
                  <a:pt x="96" y="420"/>
                </a:lnTo>
                <a:lnTo>
                  <a:pt x="96" y="422"/>
                </a:lnTo>
                <a:lnTo>
                  <a:pt x="94" y="422"/>
                </a:lnTo>
                <a:lnTo>
                  <a:pt x="94" y="422"/>
                </a:lnTo>
                <a:lnTo>
                  <a:pt x="92" y="424"/>
                </a:lnTo>
                <a:lnTo>
                  <a:pt x="92" y="426"/>
                </a:lnTo>
                <a:lnTo>
                  <a:pt x="92" y="428"/>
                </a:lnTo>
                <a:lnTo>
                  <a:pt x="92" y="430"/>
                </a:lnTo>
                <a:lnTo>
                  <a:pt x="92" y="436"/>
                </a:lnTo>
                <a:lnTo>
                  <a:pt x="92" y="438"/>
                </a:lnTo>
                <a:lnTo>
                  <a:pt x="92" y="440"/>
                </a:lnTo>
                <a:lnTo>
                  <a:pt x="92" y="442"/>
                </a:lnTo>
                <a:lnTo>
                  <a:pt x="92" y="444"/>
                </a:lnTo>
                <a:lnTo>
                  <a:pt x="90" y="444"/>
                </a:lnTo>
                <a:lnTo>
                  <a:pt x="88" y="444"/>
                </a:lnTo>
                <a:lnTo>
                  <a:pt x="86" y="444"/>
                </a:lnTo>
                <a:lnTo>
                  <a:pt x="84" y="444"/>
                </a:lnTo>
                <a:lnTo>
                  <a:pt x="82" y="444"/>
                </a:lnTo>
                <a:lnTo>
                  <a:pt x="80" y="444"/>
                </a:lnTo>
                <a:lnTo>
                  <a:pt x="78" y="444"/>
                </a:lnTo>
                <a:lnTo>
                  <a:pt x="78" y="446"/>
                </a:lnTo>
                <a:lnTo>
                  <a:pt x="78" y="448"/>
                </a:lnTo>
                <a:lnTo>
                  <a:pt x="78" y="450"/>
                </a:lnTo>
                <a:lnTo>
                  <a:pt x="78" y="452"/>
                </a:lnTo>
                <a:lnTo>
                  <a:pt x="78" y="454"/>
                </a:lnTo>
                <a:lnTo>
                  <a:pt x="78" y="456"/>
                </a:lnTo>
                <a:lnTo>
                  <a:pt x="78" y="458"/>
                </a:lnTo>
                <a:lnTo>
                  <a:pt x="78" y="460"/>
                </a:lnTo>
                <a:lnTo>
                  <a:pt x="76" y="460"/>
                </a:lnTo>
                <a:lnTo>
                  <a:pt x="76" y="462"/>
                </a:lnTo>
                <a:lnTo>
                  <a:pt x="76" y="464"/>
                </a:lnTo>
                <a:lnTo>
                  <a:pt x="74" y="466"/>
                </a:lnTo>
                <a:lnTo>
                  <a:pt x="74" y="468"/>
                </a:lnTo>
                <a:lnTo>
                  <a:pt x="74" y="470"/>
                </a:lnTo>
                <a:lnTo>
                  <a:pt x="74" y="470"/>
                </a:lnTo>
                <a:lnTo>
                  <a:pt x="66" y="470"/>
                </a:lnTo>
                <a:lnTo>
                  <a:pt x="64" y="470"/>
                </a:lnTo>
                <a:lnTo>
                  <a:pt x="60" y="470"/>
                </a:lnTo>
                <a:lnTo>
                  <a:pt x="54" y="470"/>
                </a:lnTo>
                <a:lnTo>
                  <a:pt x="48" y="470"/>
                </a:lnTo>
                <a:lnTo>
                  <a:pt x="44" y="470"/>
                </a:lnTo>
                <a:lnTo>
                  <a:pt x="32" y="470"/>
                </a:lnTo>
                <a:lnTo>
                  <a:pt x="28" y="470"/>
                </a:lnTo>
                <a:lnTo>
                  <a:pt x="26" y="470"/>
                </a:lnTo>
                <a:lnTo>
                  <a:pt x="26" y="468"/>
                </a:lnTo>
                <a:lnTo>
                  <a:pt x="26" y="466"/>
                </a:lnTo>
                <a:lnTo>
                  <a:pt x="26" y="464"/>
                </a:lnTo>
                <a:lnTo>
                  <a:pt x="26" y="458"/>
                </a:lnTo>
                <a:lnTo>
                  <a:pt x="26" y="456"/>
                </a:lnTo>
                <a:lnTo>
                  <a:pt x="16" y="456"/>
                </a:lnTo>
                <a:lnTo>
                  <a:pt x="16" y="454"/>
                </a:lnTo>
                <a:lnTo>
                  <a:pt x="16" y="452"/>
                </a:lnTo>
                <a:lnTo>
                  <a:pt x="16" y="450"/>
                </a:lnTo>
                <a:lnTo>
                  <a:pt x="16" y="448"/>
                </a:lnTo>
                <a:lnTo>
                  <a:pt x="16" y="446"/>
                </a:lnTo>
                <a:lnTo>
                  <a:pt x="16" y="444"/>
                </a:lnTo>
                <a:lnTo>
                  <a:pt x="18" y="444"/>
                </a:lnTo>
                <a:lnTo>
                  <a:pt x="20" y="444"/>
                </a:lnTo>
                <a:lnTo>
                  <a:pt x="22" y="444"/>
                </a:lnTo>
                <a:lnTo>
                  <a:pt x="26" y="444"/>
                </a:lnTo>
                <a:lnTo>
                  <a:pt x="32" y="444"/>
                </a:lnTo>
                <a:lnTo>
                  <a:pt x="34" y="444"/>
                </a:lnTo>
                <a:lnTo>
                  <a:pt x="36" y="444"/>
                </a:lnTo>
                <a:lnTo>
                  <a:pt x="38" y="444"/>
                </a:lnTo>
                <a:lnTo>
                  <a:pt x="44" y="444"/>
                </a:lnTo>
                <a:lnTo>
                  <a:pt x="46" y="444"/>
                </a:lnTo>
                <a:lnTo>
                  <a:pt x="48" y="444"/>
                </a:lnTo>
                <a:lnTo>
                  <a:pt x="54" y="444"/>
                </a:lnTo>
                <a:lnTo>
                  <a:pt x="66" y="444"/>
                </a:lnTo>
                <a:lnTo>
                  <a:pt x="66" y="430"/>
                </a:lnTo>
                <a:lnTo>
                  <a:pt x="66" y="424"/>
                </a:lnTo>
                <a:lnTo>
                  <a:pt x="66" y="418"/>
                </a:lnTo>
                <a:lnTo>
                  <a:pt x="66" y="414"/>
                </a:lnTo>
                <a:lnTo>
                  <a:pt x="66" y="412"/>
                </a:lnTo>
                <a:lnTo>
                  <a:pt x="66" y="404"/>
                </a:lnTo>
                <a:lnTo>
                  <a:pt x="72" y="406"/>
                </a:lnTo>
                <a:lnTo>
                  <a:pt x="72" y="408"/>
                </a:lnTo>
                <a:lnTo>
                  <a:pt x="72" y="410"/>
                </a:lnTo>
                <a:lnTo>
                  <a:pt x="72" y="412"/>
                </a:lnTo>
                <a:lnTo>
                  <a:pt x="76" y="412"/>
                </a:lnTo>
                <a:lnTo>
                  <a:pt x="78" y="412"/>
                </a:lnTo>
                <a:lnTo>
                  <a:pt x="80" y="412"/>
                </a:lnTo>
                <a:lnTo>
                  <a:pt x="80" y="410"/>
                </a:lnTo>
                <a:lnTo>
                  <a:pt x="80" y="406"/>
                </a:lnTo>
                <a:lnTo>
                  <a:pt x="80" y="404"/>
                </a:lnTo>
                <a:lnTo>
                  <a:pt x="80" y="402"/>
                </a:lnTo>
                <a:lnTo>
                  <a:pt x="80" y="400"/>
                </a:lnTo>
                <a:lnTo>
                  <a:pt x="80" y="398"/>
                </a:lnTo>
                <a:lnTo>
                  <a:pt x="80" y="394"/>
                </a:lnTo>
                <a:lnTo>
                  <a:pt x="82" y="394"/>
                </a:lnTo>
                <a:lnTo>
                  <a:pt x="84" y="394"/>
                </a:lnTo>
                <a:lnTo>
                  <a:pt x="84" y="392"/>
                </a:lnTo>
                <a:lnTo>
                  <a:pt x="84" y="390"/>
                </a:lnTo>
                <a:lnTo>
                  <a:pt x="84" y="388"/>
                </a:lnTo>
                <a:lnTo>
                  <a:pt x="80" y="388"/>
                </a:lnTo>
                <a:lnTo>
                  <a:pt x="82" y="386"/>
                </a:lnTo>
                <a:lnTo>
                  <a:pt x="82" y="384"/>
                </a:lnTo>
                <a:lnTo>
                  <a:pt x="82" y="382"/>
                </a:lnTo>
                <a:lnTo>
                  <a:pt x="84" y="380"/>
                </a:lnTo>
                <a:lnTo>
                  <a:pt x="86" y="378"/>
                </a:lnTo>
                <a:lnTo>
                  <a:pt x="84" y="378"/>
                </a:lnTo>
                <a:lnTo>
                  <a:pt x="86" y="376"/>
                </a:lnTo>
                <a:lnTo>
                  <a:pt x="86" y="374"/>
                </a:lnTo>
                <a:lnTo>
                  <a:pt x="88" y="374"/>
                </a:lnTo>
                <a:lnTo>
                  <a:pt x="88" y="374"/>
                </a:lnTo>
                <a:lnTo>
                  <a:pt x="86" y="374"/>
                </a:lnTo>
                <a:lnTo>
                  <a:pt x="86" y="374"/>
                </a:lnTo>
                <a:lnTo>
                  <a:pt x="84" y="374"/>
                </a:lnTo>
                <a:lnTo>
                  <a:pt x="82" y="374"/>
                </a:lnTo>
                <a:lnTo>
                  <a:pt x="80" y="374"/>
                </a:lnTo>
                <a:lnTo>
                  <a:pt x="82" y="374"/>
                </a:lnTo>
                <a:lnTo>
                  <a:pt x="84" y="370"/>
                </a:lnTo>
                <a:lnTo>
                  <a:pt x="84" y="368"/>
                </a:lnTo>
                <a:lnTo>
                  <a:pt x="84" y="366"/>
                </a:lnTo>
                <a:lnTo>
                  <a:pt x="82" y="366"/>
                </a:lnTo>
                <a:lnTo>
                  <a:pt x="80" y="366"/>
                </a:lnTo>
                <a:lnTo>
                  <a:pt x="76" y="366"/>
                </a:lnTo>
                <a:lnTo>
                  <a:pt x="74" y="366"/>
                </a:lnTo>
                <a:lnTo>
                  <a:pt x="72" y="366"/>
                </a:lnTo>
                <a:lnTo>
                  <a:pt x="70" y="366"/>
                </a:lnTo>
                <a:lnTo>
                  <a:pt x="68" y="366"/>
                </a:lnTo>
                <a:lnTo>
                  <a:pt x="66" y="366"/>
                </a:lnTo>
                <a:lnTo>
                  <a:pt x="66" y="364"/>
                </a:lnTo>
                <a:lnTo>
                  <a:pt x="66" y="362"/>
                </a:lnTo>
                <a:lnTo>
                  <a:pt x="66" y="360"/>
                </a:lnTo>
                <a:lnTo>
                  <a:pt x="66" y="358"/>
                </a:lnTo>
                <a:lnTo>
                  <a:pt x="66" y="356"/>
                </a:lnTo>
                <a:lnTo>
                  <a:pt x="64" y="356"/>
                </a:lnTo>
                <a:lnTo>
                  <a:pt x="64" y="354"/>
                </a:lnTo>
                <a:lnTo>
                  <a:pt x="64" y="352"/>
                </a:lnTo>
                <a:lnTo>
                  <a:pt x="64" y="352"/>
                </a:lnTo>
                <a:lnTo>
                  <a:pt x="64" y="350"/>
                </a:lnTo>
                <a:lnTo>
                  <a:pt x="62" y="350"/>
                </a:lnTo>
                <a:lnTo>
                  <a:pt x="62" y="348"/>
                </a:lnTo>
                <a:lnTo>
                  <a:pt x="60" y="348"/>
                </a:lnTo>
                <a:lnTo>
                  <a:pt x="60" y="346"/>
                </a:lnTo>
                <a:lnTo>
                  <a:pt x="58" y="346"/>
                </a:lnTo>
                <a:lnTo>
                  <a:pt x="58" y="344"/>
                </a:lnTo>
                <a:lnTo>
                  <a:pt x="56" y="344"/>
                </a:lnTo>
                <a:lnTo>
                  <a:pt x="56" y="342"/>
                </a:lnTo>
                <a:lnTo>
                  <a:pt x="58" y="342"/>
                </a:lnTo>
                <a:lnTo>
                  <a:pt x="60" y="342"/>
                </a:lnTo>
                <a:lnTo>
                  <a:pt x="62" y="342"/>
                </a:lnTo>
                <a:lnTo>
                  <a:pt x="62" y="340"/>
                </a:lnTo>
                <a:lnTo>
                  <a:pt x="62" y="338"/>
                </a:lnTo>
                <a:lnTo>
                  <a:pt x="60" y="338"/>
                </a:lnTo>
                <a:lnTo>
                  <a:pt x="60" y="336"/>
                </a:lnTo>
                <a:lnTo>
                  <a:pt x="60" y="334"/>
                </a:lnTo>
                <a:lnTo>
                  <a:pt x="58" y="334"/>
                </a:lnTo>
                <a:lnTo>
                  <a:pt x="58" y="332"/>
                </a:lnTo>
                <a:lnTo>
                  <a:pt x="56" y="332"/>
                </a:lnTo>
                <a:lnTo>
                  <a:pt x="56" y="330"/>
                </a:lnTo>
                <a:lnTo>
                  <a:pt x="58" y="330"/>
                </a:lnTo>
                <a:lnTo>
                  <a:pt x="58" y="328"/>
                </a:lnTo>
                <a:lnTo>
                  <a:pt x="58" y="326"/>
                </a:lnTo>
                <a:lnTo>
                  <a:pt x="60" y="326"/>
                </a:lnTo>
                <a:lnTo>
                  <a:pt x="62" y="326"/>
                </a:lnTo>
                <a:lnTo>
                  <a:pt x="62" y="326"/>
                </a:lnTo>
                <a:lnTo>
                  <a:pt x="62" y="324"/>
                </a:lnTo>
                <a:lnTo>
                  <a:pt x="62" y="322"/>
                </a:lnTo>
                <a:lnTo>
                  <a:pt x="64" y="322"/>
                </a:lnTo>
                <a:lnTo>
                  <a:pt x="66" y="322"/>
                </a:lnTo>
                <a:lnTo>
                  <a:pt x="68" y="314"/>
                </a:lnTo>
                <a:lnTo>
                  <a:pt x="70" y="314"/>
                </a:lnTo>
                <a:lnTo>
                  <a:pt x="74" y="314"/>
                </a:lnTo>
                <a:lnTo>
                  <a:pt x="74" y="312"/>
                </a:lnTo>
                <a:lnTo>
                  <a:pt x="74" y="310"/>
                </a:lnTo>
                <a:lnTo>
                  <a:pt x="74" y="308"/>
                </a:lnTo>
                <a:lnTo>
                  <a:pt x="74" y="306"/>
                </a:lnTo>
                <a:lnTo>
                  <a:pt x="72" y="306"/>
                </a:lnTo>
                <a:lnTo>
                  <a:pt x="72" y="304"/>
                </a:lnTo>
                <a:lnTo>
                  <a:pt x="70" y="304"/>
                </a:lnTo>
                <a:lnTo>
                  <a:pt x="70" y="302"/>
                </a:lnTo>
                <a:lnTo>
                  <a:pt x="68" y="302"/>
                </a:lnTo>
                <a:lnTo>
                  <a:pt x="66" y="302"/>
                </a:lnTo>
                <a:lnTo>
                  <a:pt x="66" y="300"/>
                </a:lnTo>
                <a:lnTo>
                  <a:pt x="66" y="298"/>
                </a:lnTo>
                <a:lnTo>
                  <a:pt x="66" y="300"/>
                </a:lnTo>
                <a:lnTo>
                  <a:pt x="64" y="300"/>
                </a:lnTo>
                <a:lnTo>
                  <a:pt x="64" y="300"/>
                </a:lnTo>
                <a:lnTo>
                  <a:pt x="62" y="300"/>
                </a:lnTo>
                <a:lnTo>
                  <a:pt x="60" y="300"/>
                </a:lnTo>
                <a:lnTo>
                  <a:pt x="58" y="300"/>
                </a:lnTo>
                <a:lnTo>
                  <a:pt x="58" y="302"/>
                </a:lnTo>
                <a:lnTo>
                  <a:pt x="56" y="302"/>
                </a:lnTo>
                <a:lnTo>
                  <a:pt x="56" y="304"/>
                </a:lnTo>
                <a:lnTo>
                  <a:pt x="56" y="306"/>
                </a:lnTo>
                <a:lnTo>
                  <a:pt x="56" y="308"/>
                </a:lnTo>
                <a:lnTo>
                  <a:pt x="56" y="310"/>
                </a:lnTo>
                <a:lnTo>
                  <a:pt x="56" y="314"/>
                </a:lnTo>
                <a:lnTo>
                  <a:pt x="54" y="314"/>
                </a:lnTo>
                <a:lnTo>
                  <a:pt x="52" y="314"/>
                </a:lnTo>
                <a:lnTo>
                  <a:pt x="50" y="314"/>
                </a:lnTo>
                <a:lnTo>
                  <a:pt x="48" y="314"/>
                </a:lnTo>
                <a:lnTo>
                  <a:pt x="46" y="314"/>
                </a:lnTo>
                <a:lnTo>
                  <a:pt x="44" y="314"/>
                </a:lnTo>
                <a:lnTo>
                  <a:pt x="42" y="314"/>
                </a:lnTo>
                <a:lnTo>
                  <a:pt x="40" y="314"/>
                </a:lnTo>
                <a:lnTo>
                  <a:pt x="34" y="314"/>
                </a:lnTo>
                <a:lnTo>
                  <a:pt x="34" y="310"/>
                </a:lnTo>
                <a:lnTo>
                  <a:pt x="34" y="308"/>
                </a:lnTo>
                <a:lnTo>
                  <a:pt x="38" y="308"/>
                </a:lnTo>
                <a:lnTo>
                  <a:pt x="42" y="308"/>
                </a:lnTo>
                <a:lnTo>
                  <a:pt x="42" y="306"/>
                </a:lnTo>
                <a:lnTo>
                  <a:pt x="42" y="304"/>
                </a:lnTo>
                <a:lnTo>
                  <a:pt x="42" y="302"/>
                </a:lnTo>
                <a:lnTo>
                  <a:pt x="42" y="300"/>
                </a:lnTo>
                <a:lnTo>
                  <a:pt x="44" y="300"/>
                </a:lnTo>
                <a:lnTo>
                  <a:pt x="46" y="300"/>
                </a:lnTo>
                <a:lnTo>
                  <a:pt x="48" y="300"/>
                </a:lnTo>
                <a:lnTo>
                  <a:pt x="48" y="294"/>
                </a:lnTo>
                <a:lnTo>
                  <a:pt x="48" y="288"/>
                </a:lnTo>
                <a:lnTo>
                  <a:pt x="48" y="280"/>
                </a:lnTo>
                <a:lnTo>
                  <a:pt x="48" y="278"/>
                </a:lnTo>
                <a:lnTo>
                  <a:pt x="50" y="278"/>
                </a:lnTo>
                <a:lnTo>
                  <a:pt x="50" y="278"/>
                </a:lnTo>
                <a:lnTo>
                  <a:pt x="52" y="278"/>
                </a:lnTo>
                <a:lnTo>
                  <a:pt x="52" y="276"/>
                </a:lnTo>
                <a:lnTo>
                  <a:pt x="52" y="278"/>
                </a:lnTo>
                <a:lnTo>
                  <a:pt x="54" y="278"/>
                </a:lnTo>
                <a:lnTo>
                  <a:pt x="52" y="280"/>
                </a:lnTo>
                <a:lnTo>
                  <a:pt x="60" y="284"/>
                </a:lnTo>
                <a:lnTo>
                  <a:pt x="64" y="286"/>
                </a:lnTo>
                <a:lnTo>
                  <a:pt x="64" y="286"/>
                </a:lnTo>
                <a:lnTo>
                  <a:pt x="64" y="284"/>
                </a:lnTo>
                <a:lnTo>
                  <a:pt x="64" y="282"/>
                </a:lnTo>
                <a:lnTo>
                  <a:pt x="66" y="282"/>
                </a:lnTo>
                <a:lnTo>
                  <a:pt x="68" y="282"/>
                </a:lnTo>
                <a:lnTo>
                  <a:pt x="70" y="284"/>
                </a:lnTo>
                <a:lnTo>
                  <a:pt x="72" y="284"/>
                </a:lnTo>
                <a:lnTo>
                  <a:pt x="76" y="286"/>
                </a:lnTo>
                <a:lnTo>
                  <a:pt x="78" y="288"/>
                </a:lnTo>
                <a:lnTo>
                  <a:pt x="80" y="288"/>
                </a:lnTo>
                <a:lnTo>
                  <a:pt x="82" y="290"/>
                </a:lnTo>
                <a:lnTo>
                  <a:pt x="84" y="290"/>
                </a:lnTo>
                <a:lnTo>
                  <a:pt x="86" y="292"/>
                </a:lnTo>
                <a:lnTo>
                  <a:pt x="88" y="292"/>
                </a:lnTo>
                <a:lnTo>
                  <a:pt x="90" y="294"/>
                </a:lnTo>
                <a:lnTo>
                  <a:pt x="94" y="296"/>
                </a:lnTo>
                <a:lnTo>
                  <a:pt x="96" y="298"/>
                </a:lnTo>
                <a:lnTo>
                  <a:pt x="96" y="296"/>
                </a:lnTo>
                <a:lnTo>
                  <a:pt x="98" y="296"/>
                </a:lnTo>
                <a:lnTo>
                  <a:pt x="100" y="292"/>
                </a:lnTo>
                <a:lnTo>
                  <a:pt x="100" y="290"/>
                </a:lnTo>
                <a:lnTo>
                  <a:pt x="100" y="292"/>
                </a:lnTo>
                <a:lnTo>
                  <a:pt x="102" y="292"/>
                </a:lnTo>
                <a:lnTo>
                  <a:pt x="104" y="292"/>
                </a:lnTo>
                <a:lnTo>
                  <a:pt x="106" y="294"/>
                </a:lnTo>
                <a:lnTo>
                  <a:pt x="108" y="296"/>
                </a:lnTo>
                <a:lnTo>
                  <a:pt x="110" y="296"/>
                </a:lnTo>
                <a:lnTo>
                  <a:pt x="112" y="296"/>
                </a:lnTo>
                <a:lnTo>
                  <a:pt x="112" y="298"/>
                </a:lnTo>
                <a:lnTo>
                  <a:pt x="112" y="298"/>
                </a:lnTo>
                <a:lnTo>
                  <a:pt x="114" y="298"/>
                </a:lnTo>
                <a:lnTo>
                  <a:pt x="116" y="300"/>
                </a:lnTo>
                <a:lnTo>
                  <a:pt x="118" y="300"/>
                </a:lnTo>
                <a:lnTo>
                  <a:pt x="122" y="302"/>
                </a:lnTo>
                <a:lnTo>
                  <a:pt x="122" y="304"/>
                </a:lnTo>
                <a:lnTo>
                  <a:pt x="122" y="302"/>
                </a:lnTo>
                <a:lnTo>
                  <a:pt x="124" y="302"/>
                </a:lnTo>
                <a:lnTo>
                  <a:pt x="126" y="298"/>
                </a:lnTo>
                <a:lnTo>
                  <a:pt x="126" y="296"/>
                </a:lnTo>
                <a:lnTo>
                  <a:pt x="124" y="296"/>
                </a:lnTo>
                <a:lnTo>
                  <a:pt x="124" y="294"/>
                </a:lnTo>
                <a:lnTo>
                  <a:pt x="126" y="294"/>
                </a:lnTo>
                <a:lnTo>
                  <a:pt x="126" y="292"/>
                </a:lnTo>
                <a:lnTo>
                  <a:pt x="126" y="290"/>
                </a:lnTo>
                <a:lnTo>
                  <a:pt x="124" y="290"/>
                </a:lnTo>
                <a:lnTo>
                  <a:pt x="122" y="288"/>
                </a:lnTo>
                <a:lnTo>
                  <a:pt x="120" y="288"/>
                </a:lnTo>
                <a:lnTo>
                  <a:pt x="118" y="286"/>
                </a:lnTo>
                <a:lnTo>
                  <a:pt x="118" y="284"/>
                </a:lnTo>
                <a:lnTo>
                  <a:pt x="122" y="280"/>
                </a:lnTo>
                <a:lnTo>
                  <a:pt x="124" y="280"/>
                </a:lnTo>
                <a:lnTo>
                  <a:pt x="124" y="278"/>
                </a:lnTo>
                <a:lnTo>
                  <a:pt x="122" y="278"/>
                </a:lnTo>
                <a:lnTo>
                  <a:pt x="118" y="274"/>
                </a:lnTo>
                <a:lnTo>
                  <a:pt x="116" y="272"/>
                </a:lnTo>
                <a:lnTo>
                  <a:pt x="114" y="270"/>
                </a:lnTo>
                <a:lnTo>
                  <a:pt x="112" y="270"/>
                </a:lnTo>
                <a:lnTo>
                  <a:pt x="112" y="270"/>
                </a:lnTo>
                <a:lnTo>
                  <a:pt x="112" y="268"/>
                </a:lnTo>
                <a:lnTo>
                  <a:pt x="110" y="270"/>
                </a:lnTo>
                <a:lnTo>
                  <a:pt x="108" y="270"/>
                </a:lnTo>
                <a:lnTo>
                  <a:pt x="108" y="268"/>
                </a:lnTo>
                <a:lnTo>
                  <a:pt x="110" y="268"/>
                </a:lnTo>
                <a:lnTo>
                  <a:pt x="112" y="268"/>
                </a:lnTo>
                <a:lnTo>
                  <a:pt x="112" y="266"/>
                </a:lnTo>
                <a:lnTo>
                  <a:pt x="112" y="264"/>
                </a:lnTo>
                <a:lnTo>
                  <a:pt x="114" y="262"/>
                </a:lnTo>
                <a:lnTo>
                  <a:pt x="118" y="260"/>
                </a:lnTo>
                <a:lnTo>
                  <a:pt x="116" y="258"/>
                </a:lnTo>
                <a:lnTo>
                  <a:pt x="114" y="258"/>
                </a:lnTo>
                <a:lnTo>
                  <a:pt x="114" y="256"/>
                </a:lnTo>
                <a:lnTo>
                  <a:pt x="114" y="254"/>
                </a:lnTo>
                <a:lnTo>
                  <a:pt x="116" y="252"/>
                </a:lnTo>
                <a:lnTo>
                  <a:pt x="116" y="250"/>
                </a:lnTo>
                <a:lnTo>
                  <a:pt x="118" y="250"/>
                </a:lnTo>
                <a:lnTo>
                  <a:pt x="116" y="250"/>
                </a:lnTo>
                <a:lnTo>
                  <a:pt x="116" y="248"/>
                </a:lnTo>
                <a:lnTo>
                  <a:pt x="116" y="246"/>
                </a:lnTo>
                <a:lnTo>
                  <a:pt x="116" y="244"/>
                </a:lnTo>
                <a:lnTo>
                  <a:pt x="114" y="242"/>
                </a:lnTo>
                <a:lnTo>
                  <a:pt x="114" y="240"/>
                </a:lnTo>
                <a:lnTo>
                  <a:pt x="116" y="240"/>
                </a:lnTo>
                <a:lnTo>
                  <a:pt x="114" y="238"/>
                </a:lnTo>
                <a:lnTo>
                  <a:pt x="114" y="236"/>
                </a:lnTo>
                <a:lnTo>
                  <a:pt x="112" y="238"/>
                </a:lnTo>
                <a:lnTo>
                  <a:pt x="112" y="238"/>
                </a:lnTo>
                <a:lnTo>
                  <a:pt x="112" y="236"/>
                </a:lnTo>
                <a:lnTo>
                  <a:pt x="112" y="234"/>
                </a:lnTo>
                <a:lnTo>
                  <a:pt x="110" y="234"/>
                </a:lnTo>
                <a:lnTo>
                  <a:pt x="110" y="232"/>
                </a:lnTo>
                <a:lnTo>
                  <a:pt x="112" y="234"/>
                </a:lnTo>
                <a:lnTo>
                  <a:pt x="112" y="232"/>
                </a:lnTo>
                <a:lnTo>
                  <a:pt x="112" y="230"/>
                </a:lnTo>
                <a:lnTo>
                  <a:pt x="110" y="230"/>
                </a:lnTo>
                <a:lnTo>
                  <a:pt x="112" y="230"/>
                </a:lnTo>
                <a:lnTo>
                  <a:pt x="112" y="230"/>
                </a:lnTo>
                <a:lnTo>
                  <a:pt x="110" y="230"/>
                </a:lnTo>
                <a:lnTo>
                  <a:pt x="110" y="228"/>
                </a:lnTo>
                <a:lnTo>
                  <a:pt x="108" y="228"/>
                </a:lnTo>
                <a:lnTo>
                  <a:pt x="108" y="226"/>
                </a:lnTo>
                <a:lnTo>
                  <a:pt x="108" y="224"/>
                </a:lnTo>
                <a:lnTo>
                  <a:pt x="110" y="224"/>
                </a:lnTo>
                <a:lnTo>
                  <a:pt x="110" y="222"/>
                </a:lnTo>
                <a:lnTo>
                  <a:pt x="108" y="222"/>
                </a:lnTo>
                <a:lnTo>
                  <a:pt x="108" y="220"/>
                </a:lnTo>
                <a:lnTo>
                  <a:pt x="108" y="218"/>
                </a:lnTo>
                <a:lnTo>
                  <a:pt x="108" y="216"/>
                </a:lnTo>
                <a:lnTo>
                  <a:pt x="108" y="214"/>
                </a:lnTo>
                <a:lnTo>
                  <a:pt x="108" y="212"/>
                </a:lnTo>
                <a:lnTo>
                  <a:pt x="108" y="210"/>
                </a:lnTo>
                <a:lnTo>
                  <a:pt x="106" y="210"/>
                </a:lnTo>
                <a:lnTo>
                  <a:pt x="104" y="210"/>
                </a:lnTo>
                <a:lnTo>
                  <a:pt x="102" y="210"/>
                </a:lnTo>
                <a:lnTo>
                  <a:pt x="100" y="210"/>
                </a:lnTo>
                <a:lnTo>
                  <a:pt x="98" y="210"/>
                </a:lnTo>
                <a:lnTo>
                  <a:pt x="96" y="210"/>
                </a:lnTo>
                <a:lnTo>
                  <a:pt x="94" y="210"/>
                </a:lnTo>
                <a:lnTo>
                  <a:pt x="94" y="212"/>
                </a:lnTo>
                <a:lnTo>
                  <a:pt x="94" y="214"/>
                </a:lnTo>
                <a:lnTo>
                  <a:pt x="94" y="216"/>
                </a:lnTo>
                <a:lnTo>
                  <a:pt x="94" y="218"/>
                </a:lnTo>
                <a:lnTo>
                  <a:pt x="96" y="218"/>
                </a:lnTo>
                <a:lnTo>
                  <a:pt x="96" y="220"/>
                </a:lnTo>
                <a:lnTo>
                  <a:pt x="96" y="222"/>
                </a:lnTo>
                <a:lnTo>
                  <a:pt x="94" y="222"/>
                </a:lnTo>
                <a:lnTo>
                  <a:pt x="94" y="224"/>
                </a:lnTo>
                <a:lnTo>
                  <a:pt x="92" y="224"/>
                </a:lnTo>
                <a:lnTo>
                  <a:pt x="92" y="226"/>
                </a:lnTo>
                <a:lnTo>
                  <a:pt x="92" y="224"/>
                </a:lnTo>
                <a:lnTo>
                  <a:pt x="90" y="224"/>
                </a:lnTo>
                <a:lnTo>
                  <a:pt x="90" y="222"/>
                </a:lnTo>
                <a:lnTo>
                  <a:pt x="88" y="222"/>
                </a:lnTo>
                <a:lnTo>
                  <a:pt x="86" y="224"/>
                </a:lnTo>
                <a:lnTo>
                  <a:pt x="84" y="226"/>
                </a:lnTo>
                <a:lnTo>
                  <a:pt x="84" y="228"/>
                </a:lnTo>
                <a:lnTo>
                  <a:pt x="82" y="226"/>
                </a:lnTo>
                <a:lnTo>
                  <a:pt x="82" y="228"/>
                </a:lnTo>
                <a:lnTo>
                  <a:pt x="80" y="228"/>
                </a:lnTo>
                <a:lnTo>
                  <a:pt x="78" y="226"/>
                </a:lnTo>
                <a:lnTo>
                  <a:pt x="76" y="226"/>
                </a:lnTo>
                <a:lnTo>
                  <a:pt x="76" y="224"/>
                </a:lnTo>
                <a:lnTo>
                  <a:pt x="74" y="224"/>
                </a:lnTo>
                <a:lnTo>
                  <a:pt x="72" y="222"/>
                </a:lnTo>
                <a:lnTo>
                  <a:pt x="70" y="222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70" y="214"/>
                </a:lnTo>
                <a:lnTo>
                  <a:pt x="72" y="214"/>
                </a:lnTo>
                <a:lnTo>
                  <a:pt x="72" y="212"/>
                </a:lnTo>
                <a:lnTo>
                  <a:pt x="72" y="210"/>
                </a:lnTo>
                <a:lnTo>
                  <a:pt x="70" y="210"/>
                </a:lnTo>
                <a:lnTo>
                  <a:pt x="70" y="208"/>
                </a:lnTo>
                <a:lnTo>
                  <a:pt x="68" y="208"/>
                </a:lnTo>
                <a:lnTo>
                  <a:pt x="66" y="206"/>
                </a:lnTo>
                <a:lnTo>
                  <a:pt x="64" y="206"/>
                </a:lnTo>
                <a:lnTo>
                  <a:pt x="64" y="204"/>
                </a:lnTo>
                <a:lnTo>
                  <a:pt x="62" y="202"/>
                </a:lnTo>
                <a:lnTo>
                  <a:pt x="60" y="202"/>
                </a:lnTo>
                <a:lnTo>
                  <a:pt x="60" y="200"/>
                </a:lnTo>
                <a:lnTo>
                  <a:pt x="56" y="198"/>
                </a:lnTo>
                <a:lnTo>
                  <a:pt x="52" y="196"/>
                </a:lnTo>
                <a:lnTo>
                  <a:pt x="52" y="194"/>
                </a:lnTo>
                <a:lnTo>
                  <a:pt x="52" y="192"/>
                </a:lnTo>
                <a:lnTo>
                  <a:pt x="52" y="190"/>
                </a:lnTo>
                <a:lnTo>
                  <a:pt x="52" y="188"/>
                </a:lnTo>
                <a:lnTo>
                  <a:pt x="52" y="186"/>
                </a:lnTo>
                <a:lnTo>
                  <a:pt x="52" y="184"/>
                </a:lnTo>
                <a:lnTo>
                  <a:pt x="52" y="182"/>
                </a:lnTo>
                <a:lnTo>
                  <a:pt x="52" y="182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2"/>
                </a:lnTo>
                <a:lnTo>
                  <a:pt x="30" y="182"/>
                </a:lnTo>
                <a:lnTo>
                  <a:pt x="28" y="182"/>
                </a:lnTo>
                <a:lnTo>
                  <a:pt x="26" y="182"/>
                </a:lnTo>
                <a:lnTo>
                  <a:pt x="26" y="182"/>
                </a:lnTo>
                <a:lnTo>
                  <a:pt x="24" y="182"/>
                </a:lnTo>
                <a:lnTo>
                  <a:pt x="22" y="182"/>
                </a:lnTo>
                <a:lnTo>
                  <a:pt x="20" y="182"/>
                </a:lnTo>
                <a:lnTo>
                  <a:pt x="18" y="182"/>
                </a:lnTo>
                <a:lnTo>
                  <a:pt x="18" y="180"/>
                </a:lnTo>
                <a:lnTo>
                  <a:pt x="16" y="180"/>
                </a:lnTo>
                <a:lnTo>
                  <a:pt x="16" y="178"/>
                </a:lnTo>
                <a:lnTo>
                  <a:pt x="16" y="176"/>
                </a:lnTo>
                <a:lnTo>
                  <a:pt x="16" y="176"/>
                </a:lnTo>
                <a:lnTo>
                  <a:pt x="14" y="176"/>
                </a:lnTo>
                <a:lnTo>
                  <a:pt x="14" y="174"/>
                </a:lnTo>
                <a:lnTo>
                  <a:pt x="12" y="174"/>
                </a:lnTo>
                <a:lnTo>
                  <a:pt x="14" y="174"/>
                </a:lnTo>
                <a:lnTo>
                  <a:pt x="14" y="172"/>
                </a:lnTo>
                <a:lnTo>
                  <a:pt x="12" y="172"/>
                </a:lnTo>
                <a:lnTo>
                  <a:pt x="12" y="170"/>
                </a:lnTo>
                <a:lnTo>
                  <a:pt x="10" y="170"/>
                </a:lnTo>
                <a:lnTo>
                  <a:pt x="10" y="172"/>
                </a:lnTo>
                <a:lnTo>
                  <a:pt x="10" y="170"/>
                </a:lnTo>
                <a:lnTo>
                  <a:pt x="8" y="170"/>
                </a:lnTo>
                <a:lnTo>
                  <a:pt x="6" y="170"/>
                </a:lnTo>
                <a:lnTo>
                  <a:pt x="2" y="168"/>
                </a:lnTo>
                <a:lnTo>
                  <a:pt x="0" y="168"/>
                </a:lnTo>
                <a:lnTo>
                  <a:pt x="0" y="166"/>
                </a:lnTo>
                <a:lnTo>
                  <a:pt x="0" y="164"/>
                </a:lnTo>
                <a:lnTo>
                  <a:pt x="0" y="162"/>
                </a:lnTo>
                <a:lnTo>
                  <a:pt x="0" y="160"/>
                </a:lnTo>
                <a:lnTo>
                  <a:pt x="0" y="158"/>
                </a:lnTo>
                <a:lnTo>
                  <a:pt x="0" y="156"/>
                </a:lnTo>
                <a:lnTo>
                  <a:pt x="0" y="154"/>
                </a:lnTo>
                <a:lnTo>
                  <a:pt x="2" y="154"/>
                </a:lnTo>
                <a:lnTo>
                  <a:pt x="4" y="154"/>
                </a:lnTo>
                <a:lnTo>
                  <a:pt x="8" y="154"/>
                </a:lnTo>
                <a:lnTo>
                  <a:pt x="10" y="154"/>
                </a:lnTo>
                <a:lnTo>
                  <a:pt x="12" y="154"/>
                </a:lnTo>
                <a:lnTo>
                  <a:pt x="14" y="154"/>
                </a:lnTo>
                <a:lnTo>
                  <a:pt x="16" y="154"/>
                </a:lnTo>
                <a:lnTo>
                  <a:pt x="18" y="154"/>
                </a:lnTo>
                <a:lnTo>
                  <a:pt x="18" y="150"/>
                </a:lnTo>
                <a:lnTo>
                  <a:pt x="18" y="148"/>
                </a:lnTo>
                <a:lnTo>
                  <a:pt x="18" y="144"/>
                </a:lnTo>
                <a:lnTo>
                  <a:pt x="18" y="140"/>
                </a:lnTo>
                <a:lnTo>
                  <a:pt x="20" y="140"/>
                </a:lnTo>
                <a:lnTo>
                  <a:pt x="22" y="140"/>
                </a:lnTo>
                <a:lnTo>
                  <a:pt x="24" y="140"/>
                </a:lnTo>
                <a:lnTo>
                  <a:pt x="28" y="140"/>
                </a:lnTo>
                <a:lnTo>
                  <a:pt x="30" y="140"/>
                </a:lnTo>
                <a:lnTo>
                  <a:pt x="30" y="138"/>
                </a:lnTo>
                <a:lnTo>
                  <a:pt x="30" y="136"/>
                </a:lnTo>
                <a:lnTo>
                  <a:pt x="30" y="134"/>
                </a:lnTo>
                <a:lnTo>
                  <a:pt x="30" y="134"/>
                </a:lnTo>
                <a:lnTo>
                  <a:pt x="30" y="132"/>
                </a:lnTo>
                <a:lnTo>
                  <a:pt x="32" y="132"/>
                </a:lnTo>
                <a:lnTo>
                  <a:pt x="34" y="132"/>
                </a:lnTo>
                <a:lnTo>
                  <a:pt x="34" y="130"/>
                </a:lnTo>
                <a:lnTo>
                  <a:pt x="34" y="128"/>
                </a:lnTo>
                <a:lnTo>
                  <a:pt x="34" y="120"/>
                </a:lnTo>
                <a:lnTo>
                  <a:pt x="34" y="118"/>
                </a:lnTo>
                <a:lnTo>
                  <a:pt x="34" y="112"/>
                </a:lnTo>
                <a:lnTo>
                  <a:pt x="30" y="112"/>
                </a:lnTo>
                <a:lnTo>
                  <a:pt x="30" y="110"/>
                </a:lnTo>
                <a:lnTo>
                  <a:pt x="30" y="108"/>
                </a:lnTo>
                <a:lnTo>
                  <a:pt x="30" y="106"/>
                </a:lnTo>
                <a:lnTo>
                  <a:pt x="30" y="104"/>
                </a:lnTo>
                <a:lnTo>
                  <a:pt x="30" y="102"/>
                </a:lnTo>
                <a:lnTo>
                  <a:pt x="44" y="102"/>
                </a:lnTo>
                <a:lnTo>
                  <a:pt x="48" y="102"/>
                </a:lnTo>
                <a:lnTo>
                  <a:pt x="52" y="102"/>
                </a:lnTo>
                <a:lnTo>
                  <a:pt x="58" y="104"/>
                </a:lnTo>
                <a:lnTo>
                  <a:pt x="64" y="104"/>
                </a:lnTo>
                <a:lnTo>
                  <a:pt x="64" y="104"/>
                </a:lnTo>
                <a:lnTo>
                  <a:pt x="68" y="104"/>
                </a:lnTo>
                <a:lnTo>
                  <a:pt x="70" y="104"/>
                </a:lnTo>
                <a:lnTo>
                  <a:pt x="76" y="104"/>
                </a:lnTo>
                <a:lnTo>
                  <a:pt x="78" y="104"/>
                </a:lnTo>
                <a:lnTo>
                  <a:pt x="80" y="104"/>
                </a:lnTo>
                <a:lnTo>
                  <a:pt x="82" y="104"/>
                </a:lnTo>
                <a:lnTo>
                  <a:pt x="84" y="104"/>
                </a:lnTo>
                <a:lnTo>
                  <a:pt x="86" y="106"/>
                </a:lnTo>
                <a:lnTo>
                  <a:pt x="86" y="108"/>
                </a:lnTo>
                <a:lnTo>
                  <a:pt x="86" y="110"/>
                </a:lnTo>
                <a:lnTo>
                  <a:pt x="88" y="110"/>
                </a:lnTo>
                <a:lnTo>
                  <a:pt x="88" y="112"/>
                </a:lnTo>
                <a:lnTo>
                  <a:pt x="90" y="114"/>
                </a:lnTo>
                <a:lnTo>
                  <a:pt x="90" y="116"/>
                </a:lnTo>
                <a:lnTo>
                  <a:pt x="90" y="118"/>
                </a:lnTo>
                <a:lnTo>
                  <a:pt x="92" y="118"/>
                </a:lnTo>
                <a:lnTo>
                  <a:pt x="82" y="118"/>
                </a:lnTo>
                <a:lnTo>
                  <a:pt x="82" y="122"/>
                </a:lnTo>
                <a:lnTo>
                  <a:pt x="82" y="124"/>
                </a:lnTo>
                <a:lnTo>
                  <a:pt x="82" y="130"/>
                </a:lnTo>
                <a:lnTo>
                  <a:pt x="82" y="132"/>
                </a:lnTo>
                <a:lnTo>
                  <a:pt x="82" y="138"/>
                </a:lnTo>
                <a:lnTo>
                  <a:pt x="82" y="140"/>
                </a:lnTo>
                <a:lnTo>
                  <a:pt x="82" y="158"/>
                </a:lnTo>
                <a:lnTo>
                  <a:pt x="82" y="162"/>
                </a:lnTo>
                <a:lnTo>
                  <a:pt x="82" y="166"/>
                </a:lnTo>
                <a:lnTo>
                  <a:pt x="82" y="168"/>
                </a:lnTo>
                <a:lnTo>
                  <a:pt x="82" y="170"/>
                </a:lnTo>
                <a:lnTo>
                  <a:pt x="82" y="172"/>
                </a:lnTo>
                <a:lnTo>
                  <a:pt x="82" y="176"/>
                </a:lnTo>
                <a:lnTo>
                  <a:pt x="82" y="180"/>
                </a:lnTo>
                <a:lnTo>
                  <a:pt x="84" y="180"/>
                </a:lnTo>
                <a:lnTo>
                  <a:pt x="86" y="180"/>
                </a:lnTo>
                <a:lnTo>
                  <a:pt x="88" y="180"/>
                </a:lnTo>
                <a:lnTo>
                  <a:pt x="90" y="180"/>
                </a:lnTo>
                <a:lnTo>
                  <a:pt x="90" y="178"/>
                </a:lnTo>
                <a:lnTo>
                  <a:pt x="92" y="176"/>
                </a:lnTo>
                <a:lnTo>
                  <a:pt x="94" y="176"/>
                </a:lnTo>
                <a:lnTo>
                  <a:pt x="96" y="176"/>
                </a:lnTo>
                <a:lnTo>
                  <a:pt x="98" y="176"/>
                </a:lnTo>
                <a:lnTo>
                  <a:pt x="100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82"/>
                </a:lnTo>
                <a:lnTo>
                  <a:pt x="98" y="182"/>
                </a:lnTo>
                <a:lnTo>
                  <a:pt x="98" y="184"/>
                </a:lnTo>
                <a:lnTo>
                  <a:pt x="100" y="184"/>
                </a:lnTo>
                <a:lnTo>
                  <a:pt x="102" y="184"/>
                </a:lnTo>
                <a:lnTo>
                  <a:pt x="102" y="182"/>
                </a:lnTo>
                <a:lnTo>
                  <a:pt x="106" y="182"/>
                </a:lnTo>
                <a:lnTo>
                  <a:pt x="108" y="182"/>
                </a:lnTo>
                <a:lnTo>
                  <a:pt x="108" y="182"/>
                </a:lnTo>
                <a:lnTo>
                  <a:pt x="110" y="182"/>
                </a:lnTo>
                <a:lnTo>
                  <a:pt x="110" y="182"/>
                </a:lnTo>
                <a:lnTo>
                  <a:pt x="112" y="180"/>
                </a:lnTo>
                <a:lnTo>
                  <a:pt x="112" y="182"/>
                </a:lnTo>
                <a:lnTo>
                  <a:pt x="112" y="182"/>
                </a:lnTo>
                <a:lnTo>
                  <a:pt x="112" y="182"/>
                </a:lnTo>
                <a:lnTo>
                  <a:pt x="112" y="184"/>
                </a:lnTo>
                <a:lnTo>
                  <a:pt x="112" y="184"/>
                </a:lnTo>
                <a:lnTo>
                  <a:pt x="114" y="184"/>
                </a:lnTo>
                <a:lnTo>
                  <a:pt x="116" y="184"/>
                </a:lnTo>
                <a:lnTo>
                  <a:pt x="118" y="184"/>
                </a:lnTo>
                <a:lnTo>
                  <a:pt x="120" y="184"/>
                </a:lnTo>
                <a:lnTo>
                  <a:pt x="120" y="182"/>
                </a:lnTo>
                <a:lnTo>
                  <a:pt x="120" y="182"/>
                </a:lnTo>
                <a:lnTo>
                  <a:pt x="120" y="172"/>
                </a:lnTo>
                <a:lnTo>
                  <a:pt x="116" y="172"/>
                </a:lnTo>
                <a:lnTo>
                  <a:pt x="114" y="172"/>
                </a:lnTo>
                <a:lnTo>
                  <a:pt x="112" y="172"/>
                </a:lnTo>
                <a:lnTo>
                  <a:pt x="112" y="172"/>
                </a:lnTo>
                <a:lnTo>
                  <a:pt x="110" y="172"/>
                </a:lnTo>
                <a:lnTo>
                  <a:pt x="108" y="172"/>
                </a:lnTo>
                <a:lnTo>
                  <a:pt x="108" y="168"/>
                </a:lnTo>
                <a:lnTo>
                  <a:pt x="108" y="164"/>
                </a:lnTo>
                <a:lnTo>
                  <a:pt x="108" y="162"/>
                </a:lnTo>
                <a:lnTo>
                  <a:pt x="108" y="160"/>
                </a:lnTo>
                <a:lnTo>
                  <a:pt x="108" y="158"/>
                </a:lnTo>
                <a:lnTo>
                  <a:pt x="116" y="158"/>
                </a:lnTo>
                <a:lnTo>
                  <a:pt x="118" y="158"/>
                </a:lnTo>
                <a:lnTo>
                  <a:pt x="120" y="158"/>
                </a:lnTo>
                <a:lnTo>
                  <a:pt x="122" y="158"/>
                </a:lnTo>
                <a:lnTo>
                  <a:pt x="124" y="158"/>
                </a:lnTo>
                <a:lnTo>
                  <a:pt x="126" y="158"/>
                </a:lnTo>
                <a:lnTo>
                  <a:pt x="128" y="158"/>
                </a:lnTo>
                <a:lnTo>
                  <a:pt x="132" y="158"/>
                </a:lnTo>
                <a:lnTo>
                  <a:pt x="134" y="158"/>
                </a:lnTo>
                <a:lnTo>
                  <a:pt x="134" y="162"/>
                </a:lnTo>
                <a:lnTo>
                  <a:pt x="134" y="164"/>
                </a:lnTo>
                <a:lnTo>
                  <a:pt x="134" y="166"/>
                </a:lnTo>
                <a:lnTo>
                  <a:pt x="134" y="168"/>
                </a:lnTo>
                <a:lnTo>
                  <a:pt x="134" y="172"/>
                </a:lnTo>
                <a:lnTo>
                  <a:pt x="136" y="172"/>
                </a:lnTo>
                <a:lnTo>
                  <a:pt x="138" y="172"/>
                </a:lnTo>
                <a:lnTo>
                  <a:pt x="140" y="172"/>
                </a:lnTo>
                <a:lnTo>
                  <a:pt x="142" y="172"/>
                </a:lnTo>
                <a:lnTo>
                  <a:pt x="146" y="172"/>
                </a:lnTo>
                <a:lnTo>
                  <a:pt x="148" y="172"/>
                </a:lnTo>
                <a:lnTo>
                  <a:pt x="150" y="172"/>
                </a:lnTo>
                <a:lnTo>
                  <a:pt x="152" y="172"/>
                </a:lnTo>
                <a:lnTo>
                  <a:pt x="156" y="172"/>
                </a:lnTo>
                <a:lnTo>
                  <a:pt x="158" y="172"/>
                </a:lnTo>
                <a:lnTo>
                  <a:pt x="160" y="172"/>
                </a:lnTo>
                <a:lnTo>
                  <a:pt x="160" y="168"/>
                </a:lnTo>
                <a:lnTo>
                  <a:pt x="160" y="166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4" y="158"/>
                </a:lnTo>
                <a:lnTo>
                  <a:pt x="150" y="158"/>
                </a:lnTo>
                <a:lnTo>
                  <a:pt x="148" y="158"/>
                </a:lnTo>
                <a:lnTo>
                  <a:pt x="148" y="156"/>
                </a:lnTo>
                <a:lnTo>
                  <a:pt x="148" y="154"/>
                </a:lnTo>
                <a:lnTo>
                  <a:pt x="148" y="150"/>
                </a:lnTo>
                <a:lnTo>
                  <a:pt x="148" y="148"/>
                </a:lnTo>
                <a:lnTo>
                  <a:pt x="148" y="146"/>
                </a:lnTo>
                <a:lnTo>
                  <a:pt x="148" y="144"/>
                </a:lnTo>
                <a:lnTo>
                  <a:pt x="150" y="144"/>
                </a:lnTo>
                <a:lnTo>
                  <a:pt x="154" y="144"/>
                </a:lnTo>
                <a:lnTo>
                  <a:pt x="156" y="144"/>
                </a:lnTo>
                <a:lnTo>
                  <a:pt x="158" y="144"/>
                </a:lnTo>
                <a:lnTo>
                  <a:pt x="160" y="144"/>
                </a:lnTo>
                <a:lnTo>
                  <a:pt x="160" y="144"/>
                </a:lnTo>
                <a:lnTo>
                  <a:pt x="160" y="142"/>
                </a:lnTo>
                <a:lnTo>
                  <a:pt x="160" y="140"/>
                </a:lnTo>
                <a:lnTo>
                  <a:pt x="160" y="138"/>
                </a:lnTo>
                <a:lnTo>
                  <a:pt x="160" y="136"/>
                </a:lnTo>
                <a:lnTo>
                  <a:pt x="160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6" y="130"/>
                </a:lnTo>
                <a:lnTo>
                  <a:pt x="156" y="128"/>
                </a:lnTo>
                <a:lnTo>
                  <a:pt x="156" y="126"/>
                </a:lnTo>
                <a:lnTo>
                  <a:pt x="158" y="126"/>
                </a:lnTo>
                <a:lnTo>
                  <a:pt x="160" y="126"/>
                </a:lnTo>
                <a:lnTo>
                  <a:pt x="160" y="126"/>
                </a:lnTo>
                <a:lnTo>
                  <a:pt x="160" y="130"/>
                </a:lnTo>
                <a:lnTo>
                  <a:pt x="162" y="130"/>
                </a:lnTo>
                <a:lnTo>
                  <a:pt x="164" y="130"/>
                </a:lnTo>
                <a:lnTo>
                  <a:pt x="164" y="128"/>
                </a:lnTo>
                <a:lnTo>
                  <a:pt x="166" y="128"/>
                </a:lnTo>
                <a:lnTo>
                  <a:pt x="168" y="130"/>
                </a:lnTo>
                <a:lnTo>
                  <a:pt x="168" y="132"/>
                </a:lnTo>
                <a:lnTo>
                  <a:pt x="170" y="134"/>
                </a:lnTo>
                <a:lnTo>
                  <a:pt x="172" y="134"/>
                </a:lnTo>
                <a:lnTo>
                  <a:pt x="172" y="134"/>
                </a:lnTo>
                <a:lnTo>
                  <a:pt x="172" y="136"/>
                </a:lnTo>
                <a:lnTo>
                  <a:pt x="172" y="134"/>
                </a:lnTo>
                <a:lnTo>
                  <a:pt x="174" y="134"/>
                </a:lnTo>
                <a:lnTo>
                  <a:pt x="176" y="134"/>
                </a:lnTo>
                <a:lnTo>
                  <a:pt x="178" y="134"/>
                </a:lnTo>
                <a:lnTo>
                  <a:pt x="178" y="134"/>
                </a:lnTo>
                <a:lnTo>
                  <a:pt x="180" y="134"/>
                </a:lnTo>
                <a:lnTo>
                  <a:pt x="182" y="134"/>
                </a:lnTo>
                <a:lnTo>
                  <a:pt x="184" y="134"/>
                </a:lnTo>
                <a:lnTo>
                  <a:pt x="184" y="132"/>
                </a:lnTo>
                <a:lnTo>
                  <a:pt x="186" y="132"/>
                </a:lnTo>
                <a:lnTo>
                  <a:pt x="188" y="132"/>
                </a:lnTo>
                <a:lnTo>
                  <a:pt x="190" y="134"/>
                </a:lnTo>
                <a:lnTo>
                  <a:pt x="190" y="134"/>
                </a:lnTo>
                <a:lnTo>
                  <a:pt x="190" y="136"/>
                </a:lnTo>
                <a:lnTo>
                  <a:pt x="192" y="138"/>
                </a:lnTo>
                <a:lnTo>
                  <a:pt x="192" y="140"/>
                </a:lnTo>
                <a:lnTo>
                  <a:pt x="192" y="142"/>
                </a:lnTo>
                <a:lnTo>
                  <a:pt x="194" y="144"/>
                </a:lnTo>
                <a:lnTo>
                  <a:pt x="194" y="146"/>
                </a:lnTo>
                <a:lnTo>
                  <a:pt x="196" y="150"/>
                </a:lnTo>
                <a:lnTo>
                  <a:pt x="196" y="152"/>
                </a:lnTo>
                <a:lnTo>
                  <a:pt x="200" y="152"/>
                </a:lnTo>
                <a:lnTo>
                  <a:pt x="200" y="154"/>
                </a:lnTo>
                <a:lnTo>
                  <a:pt x="202" y="156"/>
                </a:lnTo>
                <a:lnTo>
                  <a:pt x="202" y="158"/>
                </a:lnTo>
                <a:lnTo>
                  <a:pt x="204" y="158"/>
                </a:lnTo>
                <a:lnTo>
                  <a:pt x="204" y="160"/>
                </a:lnTo>
                <a:lnTo>
                  <a:pt x="208" y="160"/>
                </a:lnTo>
                <a:lnTo>
                  <a:pt x="208" y="164"/>
                </a:lnTo>
                <a:lnTo>
                  <a:pt x="210" y="164"/>
                </a:lnTo>
                <a:lnTo>
                  <a:pt x="210" y="166"/>
                </a:lnTo>
                <a:lnTo>
                  <a:pt x="210" y="168"/>
                </a:lnTo>
                <a:lnTo>
                  <a:pt x="210" y="170"/>
                </a:lnTo>
                <a:lnTo>
                  <a:pt x="208" y="172"/>
                </a:lnTo>
                <a:lnTo>
                  <a:pt x="208" y="172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6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6" y="182"/>
                </a:lnTo>
                <a:lnTo>
                  <a:pt x="206" y="182"/>
                </a:lnTo>
                <a:lnTo>
                  <a:pt x="208" y="182"/>
                </a:lnTo>
                <a:lnTo>
                  <a:pt x="208" y="184"/>
                </a:lnTo>
                <a:lnTo>
                  <a:pt x="208" y="186"/>
                </a:lnTo>
                <a:lnTo>
                  <a:pt x="208" y="186"/>
                </a:lnTo>
                <a:lnTo>
                  <a:pt x="208" y="188"/>
                </a:lnTo>
                <a:lnTo>
                  <a:pt x="210" y="188"/>
                </a:lnTo>
                <a:lnTo>
                  <a:pt x="212" y="190"/>
                </a:lnTo>
                <a:lnTo>
                  <a:pt x="214" y="190"/>
                </a:lnTo>
                <a:lnTo>
                  <a:pt x="216" y="188"/>
                </a:lnTo>
                <a:lnTo>
                  <a:pt x="218" y="188"/>
                </a:lnTo>
                <a:lnTo>
                  <a:pt x="218" y="190"/>
                </a:lnTo>
                <a:lnTo>
                  <a:pt x="224" y="192"/>
                </a:lnTo>
                <a:lnTo>
                  <a:pt x="226" y="194"/>
                </a:lnTo>
                <a:lnTo>
                  <a:pt x="228" y="194"/>
                </a:lnTo>
                <a:lnTo>
                  <a:pt x="234" y="192"/>
                </a:lnTo>
                <a:lnTo>
                  <a:pt x="236" y="190"/>
                </a:lnTo>
                <a:lnTo>
                  <a:pt x="238" y="190"/>
                </a:lnTo>
                <a:lnTo>
                  <a:pt x="238" y="188"/>
                </a:lnTo>
                <a:lnTo>
                  <a:pt x="238" y="186"/>
                </a:lnTo>
                <a:lnTo>
                  <a:pt x="238" y="182"/>
                </a:lnTo>
                <a:lnTo>
                  <a:pt x="238" y="182"/>
                </a:lnTo>
                <a:lnTo>
                  <a:pt x="238" y="180"/>
                </a:lnTo>
                <a:lnTo>
                  <a:pt x="238" y="174"/>
                </a:lnTo>
                <a:lnTo>
                  <a:pt x="244" y="174"/>
                </a:lnTo>
                <a:lnTo>
                  <a:pt x="248" y="174"/>
                </a:lnTo>
                <a:lnTo>
                  <a:pt x="252" y="174"/>
                </a:lnTo>
                <a:lnTo>
                  <a:pt x="256" y="174"/>
                </a:lnTo>
                <a:lnTo>
                  <a:pt x="258" y="174"/>
                </a:lnTo>
                <a:lnTo>
                  <a:pt x="264" y="174"/>
                </a:lnTo>
                <a:lnTo>
                  <a:pt x="266" y="174"/>
                </a:lnTo>
                <a:lnTo>
                  <a:pt x="272" y="174"/>
                </a:lnTo>
                <a:lnTo>
                  <a:pt x="274" y="174"/>
                </a:lnTo>
                <a:lnTo>
                  <a:pt x="276" y="174"/>
                </a:lnTo>
                <a:lnTo>
                  <a:pt x="278" y="174"/>
                </a:lnTo>
                <a:lnTo>
                  <a:pt x="282" y="174"/>
                </a:lnTo>
                <a:lnTo>
                  <a:pt x="282" y="172"/>
                </a:lnTo>
                <a:lnTo>
                  <a:pt x="282" y="170"/>
                </a:lnTo>
                <a:lnTo>
                  <a:pt x="282" y="168"/>
                </a:lnTo>
                <a:lnTo>
                  <a:pt x="282" y="166"/>
                </a:lnTo>
                <a:lnTo>
                  <a:pt x="282" y="164"/>
                </a:lnTo>
                <a:lnTo>
                  <a:pt x="280" y="164"/>
                </a:lnTo>
                <a:lnTo>
                  <a:pt x="282" y="160"/>
                </a:lnTo>
                <a:lnTo>
                  <a:pt x="280" y="160"/>
                </a:lnTo>
                <a:lnTo>
                  <a:pt x="276" y="160"/>
                </a:lnTo>
                <a:lnTo>
                  <a:pt x="266" y="160"/>
                </a:lnTo>
                <a:lnTo>
                  <a:pt x="264" y="160"/>
                </a:lnTo>
                <a:lnTo>
                  <a:pt x="264" y="154"/>
                </a:lnTo>
                <a:lnTo>
                  <a:pt x="264" y="150"/>
                </a:lnTo>
                <a:lnTo>
                  <a:pt x="264" y="146"/>
                </a:lnTo>
                <a:lnTo>
                  <a:pt x="252" y="146"/>
                </a:lnTo>
                <a:lnTo>
                  <a:pt x="248" y="146"/>
                </a:lnTo>
                <a:lnTo>
                  <a:pt x="244" y="146"/>
                </a:lnTo>
                <a:lnTo>
                  <a:pt x="238" y="146"/>
                </a:lnTo>
                <a:lnTo>
                  <a:pt x="238" y="134"/>
                </a:lnTo>
                <a:lnTo>
                  <a:pt x="238" y="130"/>
                </a:lnTo>
                <a:lnTo>
                  <a:pt x="238" y="128"/>
                </a:lnTo>
                <a:lnTo>
                  <a:pt x="238" y="126"/>
                </a:lnTo>
                <a:lnTo>
                  <a:pt x="238" y="124"/>
                </a:lnTo>
                <a:lnTo>
                  <a:pt x="238" y="122"/>
                </a:lnTo>
                <a:lnTo>
                  <a:pt x="238" y="116"/>
                </a:lnTo>
                <a:lnTo>
                  <a:pt x="238" y="110"/>
                </a:lnTo>
                <a:lnTo>
                  <a:pt x="238" y="106"/>
                </a:lnTo>
                <a:lnTo>
                  <a:pt x="238" y="94"/>
                </a:lnTo>
                <a:lnTo>
                  <a:pt x="240" y="86"/>
                </a:lnTo>
                <a:lnTo>
                  <a:pt x="240" y="82"/>
                </a:lnTo>
                <a:lnTo>
                  <a:pt x="240" y="70"/>
                </a:lnTo>
                <a:lnTo>
                  <a:pt x="226" y="68"/>
                </a:lnTo>
                <a:lnTo>
                  <a:pt x="226" y="56"/>
                </a:lnTo>
                <a:lnTo>
                  <a:pt x="212" y="54"/>
                </a:lnTo>
                <a:lnTo>
                  <a:pt x="210" y="42"/>
                </a:lnTo>
                <a:lnTo>
                  <a:pt x="210" y="30"/>
                </a:lnTo>
                <a:lnTo>
                  <a:pt x="202" y="30"/>
                </a:lnTo>
                <a:lnTo>
                  <a:pt x="186" y="28"/>
                </a:lnTo>
                <a:lnTo>
                  <a:pt x="184" y="22"/>
                </a:lnTo>
                <a:lnTo>
                  <a:pt x="184" y="20"/>
                </a:lnTo>
                <a:lnTo>
                  <a:pt x="184" y="16"/>
                </a:lnTo>
                <a:lnTo>
                  <a:pt x="184" y="14"/>
                </a:lnTo>
                <a:lnTo>
                  <a:pt x="182" y="8"/>
                </a:lnTo>
                <a:lnTo>
                  <a:pt x="182" y="6"/>
                </a:lnTo>
                <a:lnTo>
                  <a:pt x="182" y="4"/>
                </a:lnTo>
                <a:lnTo>
                  <a:pt x="182" y="2"/>
                </a:lnTo>
                <a:lnTo>
                  <a:pt x="182" y="0"/>
                </a:lnTo>
                <a:lnTo>
                  <a:pt x="190" y="0"/>
                </a:lnTo>
                <a:lnTo>
                  <a:pt x="196" y="0"/>
                </a:lnTo>
                <a:lnTo>
                  <a:pt x="204" y="0"/>
                </a:lnTo>
                <a:lnTo>
                  <a:pt x="208" y="0"/>
                </a:lnTo>
                <a:lnTo>
                  <a:pt x="210" y="0"/>
                </a:lnTo>
                <a:lnTo>
                  <a:pt x="212" y="0"/>
                </a:lnTo>
                <a:lnTo>
                  <a:pt x="214" y="0"/>
                </a:lnTo>
                <a:lnTo>
                  <a:pt x="216" y="0"/>
                </a:lnTo>
                <a:lnTo>
                  <a:pt x="218" y="0"/>
                </a:lnTo>
                <a:lnTo>
                  <a:pt x="222" y="0"/>
                </a:lnTo>
                <a:lnTo>
                  <a:pt x="226" y="0"/>
                </a:lnTo>
                <a:lnTo>
                  <a:pt x="228" y="0"/>
                </a:lnTo>
                <a:lnTo>
                  <a:pt x="236" y="0"/>
                </a:lnTo>
                <a:lnTo>
                  <a:pt x="244" y="0"/>
                </a:lnTo>
                <a:lnTo>
                  <a:pt x="246" y="0"/>
                </a:lnTo>
                <a:lnTo>
                  <a:pt x="25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3452813" y="2976563"/>
            <a:ext cx="60325" cy="88900"/>
          </a:xfrm>
          <a:custGeom>
            <a:avLst/>
            <a:gdLst>
              <a:gd name="T0" fmla="*/ 6 w 38"/>
              <a:gd name="T1" fmla="*/ 8 h 56"/>
              <a:gd name="T2" fmla="*/ 4 w 38"/>
              <a:gd name="T3" fmla="*/ 8 h 56"/>
              <a:gd name="T4" fmla="*/ 2 w 38"/>
              <a:gd name="T5" fmla="*/ 10 h 56"/>
              <a:gd name="T6" fmla="*/ 0 w 38"/>
              <a:gd name="T7" fmla="*/ 14 h 56"/>
              <a:gd name="T8" fmla="*/ 6 w 38"/>
              <a:gd name="T9" fmla="*/ 16 h 56"/>
              <a:gd name="T10" fmla="*/ 10 w 38"/>
              <a:gd name="T11" fmla="*/ 16 h 56"/>
              <a:gd name="T12" fmla="*/ 12 w 38"/>
              <a:gd name="T13" fmla="*/ 18 h 56"/>
              <a:gd name="T14" fmla="*/ 10 w 38"/>
              <a:gd name="T15" fmla="*/ 22 h 56"/>
              <a:gd name="T16" fmla="*/ 10 w 38"/>
              <a:gd name="T17" fmla="*/ 26 h 56"/>
              <a:gd name="T18" fmla="*/ 12 w 38"/>
              <a:gd name="T19" fmla="*/ 26 h 56"/>
              <a:gd name="T20" fmla="*/ 12 w 38"/>
              <a:gd name="T21" fmla="*/ 30 h 56"/>
              <a:gd name="T22" fmla="*/ 14 w 38"/>
              <a:gd name="T23" fmla="*/ 32 h 56"/>
              <a:gd name="T24" fmla="*/ 16 w 38"/>
              <a:gd name="T25" fmla="*/ 36 h 56"/>
              <a:gd name="T26" fmla="*/ 16 w 38"/>
              <a:gd name="T27" fmla="*/ 40 h 56"/>
              <a:gd name="T28" fmla="*/ 18 w 38"/>
              <a:gd name="T29" fmla="*/ 42 h 56"/>
              <a:gd name="T30" fmla="*/ 20 w 38"/>
              <a:gd name="T31" fmla="*/ 46 h 56"/>
              <a:gd name="T32" fmla="*/ 22 w 38"/>
              <a:gd name="T33" fmla="*/ 48 h 56"/>
              <a:gd name="T34" fmla="*/ 24 w 38"/>
              <a:gd name="T35" fmla="*/ 52 h 56"/>
              <a:gd name="T36" fmla="*/ 26 w 38"/>
              <a:gd name="T37" fmla="*/ 54 h 56"/>
              <a:gd name="T38" fmla="*/ 28 w 38"/>
              <a:gd name="T39" fmla="*/ 56 h 56"/>
              <a:gd name="T40" fmla="*/ 34 w 38"/>
              <a:gd name="T41" fmla="*/ 56 h 56"/>
              <a:gd name="T42" fmla="*/ 38 w 38"/>
              <a:gd name="T43" fmla="*/ 56 h 56"/>
              <a:gd name="T44" fmla="*/ 36 w 38"/>
              <a:gd name="T45" fmla="*/ 52 h 56"/>
              <a:gd name="T46" fmla="*/ 34 w 38"/>
              <a:gd name="T47" fmla="*/ 50 h 56"/>
              <a:gd name="T48" fmla="*/ 34 w 38"/>
              <a:gd name="T49" fmla="*/ 46 h 56"/>
              <a:gd name="T50" fmla="*/ 34 w 38"/>
              <a:gd name="T51" fmla="*/ 42 h 56"/>
              <a:gd name="T52" fmla="*/ 34 w 38"/>
              <a:gd name="T53" fmla="*/ 38 h 56"/>
              <a:gd name="T54" fmla="*/ 34 w 38"/>
              <a:gd name="T55" fmla="*/ 34 h 56"/>
              <a:gd name="T56" fmla="*/ 32 w 38"/>
              <a:gd name="T57" fmla="*/ 32 h 56"/>
              <a:gd name="T58" fmla="*/ 32 w 38"/>
              <a:gd name="T59" fmla="*/ 32 h 56"/>
              <a:gd name="T60" fmla="*/ 32 w 38"/>
              <a:gd name="T61" fmla="*/ 28 h 56"/>
              <a:gd name="T62" fmla="*/ 32 w 38"/>
              <a:gd name="T63" fmla="*/ 26 h 56"/>
              <a:gd name="T64" fmla="*/ 30 w 38"/>
              <a:gd name="T65" fmla="*/ 26 h 56"/>
              <a:gd name="T66" fmla="*/ 32 w 38"/>
              <a:gd name="T67" fmla="*/ 24 h 56"/>
              <a:gd name="T68" fmla="*/ 30 w 38"/>
              <a:gd name="T69" fmla="*/ 20 h 56"/>
              <a:gd name="T70" fmla="*/ 30 w 38"/>
              <a:gd name="T71" fmla="*/ 16 h 56"/>
              <a:gd name="T72" fmla="*/ 28 w 38"/>
              <a:gd name="T73" fmla="*/ 14 h 56"/>
              <a:gd name="T74" fmla="*/ 28 w 38"/>
              <a:gd name="T75" fmla="*/ 12 h 56"/>
              <a:gd name="T76" fmla="*/ 28 w 38"/>
              <a:gd name="T77" fmla="*/ 12 h 56"/>
              <a:gd name="T78" fmla="*/ 24 w 38"/>
              <a:gd name="T79" fmla="*/ 12 h 56"/>
              <a:gd name="T80" fmla="*/ 22 w 38"/>
              <a:gd name="T81" fmla="*/ 14 h 56"/>
              <a:gd name="T82" fmla="*/ 18 w 38"/>
              <a:gd name="T83" fmla="*/ 14 h 56"/>
              <a:gd name="T84" fmla="*/ 16 w 38"/>
              <a:gd name="T85" fmla="*/ 12 h 56"/>
              <a:gd name="T86" fmla="*/ 16 w 38"/>
              <a:gd name="T87" fmla="*/ 8 h 56"/>
              <a:gd name="T88" fmla="*/ 14 w 38"/>
              <a:gd name="T89" fmla="*/ 6 h 56"/>
              <a:gd name="T90" fmla="*/ 14 w 38"/>
              <a:gd name="T91" fmla="*/ 2 h 56"/>
              <a:gd name="T92" fmla="*/ 12 w 38"/>
              <a:gd name="T93" fmla="*/ 2 h 56"/>
              <a:gd name="T94" fmla="*/ 8 w 38"/>
              <a:gd name="T95" fmla="*/ 2 h 56"/>
              <a:gd name="T96" fmla="*/ 8 w 38"/>
              <a:gd name="T97" fmla="*/ 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56">
                <a:moveTo>
                  <a:pt x="8" y="6"/>
                </a:moveTo>
                <a:lnTo>
                  <a:pt x="6" y="8"/>
                </a:lnTo>
                <a:lnTo>
                  <a:pt x="4" y="6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0" y="14"/>
                </a:lnTo>
                <a:lnTo>
                  <a:pt x="2" y="14"/>
                </a:lnTo>
                <a:lnTo>
                  <a:pt x="6" y="16"/>
                </a:lnTo>
                <a:lnTo>
                  <a:pt x="8" y="16"/>
                </a:lnTo>
                <a:lnTo>
                  <a:pt x="10" y="16"/>
                </a:lnTo>
                <a:lnTo>
                  <a:pt x="12" y="16"/>
                </a:lnTo>
                <a:lnTo>
                  <a:pt x="12" y="18"/>
                </a:lnTo>
                <a:lnTo>
                  <a:pt x="10" y="20"/>
                </a:lnTo>
                <a:lnTo>
                  <a:pt x="10" y="22"/>
                </a:lnTo>
                <a:lnTo>
                  <a:pt x="10" y="24"/>
                </a:lnTo>
                <a:lnTo>
                  <a:pt x="10" y="26"/>
                </a:lnTo>
                <a:lnTo>
                  <a:pt x="12" y="26"/>
                </a:lnTo>
                <a:lnTo>
                  <a:pt x="12" y="26"/>
                </a:lnTo>
                <a:lnTo>
                  <a:pt x="12" y="28"/>
                </a:lnTo>
                <a:lnTo>
                  <a:pt x="12" y="30"/>
                </a:lnTo>
                <a:lnTo>
                  <a:pt x="12" y="32"/>
                </a:lnTo>
                <a:lnTo>
                  <a:pt x="14" y="32"/>
                </a:lnTo>
                <a:lnTo>
                  <a:pt x="14" y="34"/>
                </a:lnTo>
                <a:lnTo>
                  <a:pt x="16" y="36"/>
                </a:lnTo>
                <a:lnTo>
                  <a:pt x="16" y="38"/>
                </a:lnTo>
                <a:lnTo>
                  <a:pt x="16" y="40"/>
                </a:lnTo>
                <a:lnTo>
                  <a:pt x="18" y="40"/>
                </a:lnTo>
                <a:lnTo>
                  <a:pt x="18" y="42"/>
                </a:lnTo>
                <a:lnTo>
                  <a:pt x="20" y="42"/>
                </a:lnTo>
                <a:lnTo>
                  <a:pt x="20" y="46"/>
                </a:lnTo>
                <a:lnTo>
                  <a:pt x="20" y="48"/>
                </a:lnTo>
                <a:lnTo>
                  <a:pt x="22" y="48"/>
                </a:lnTo>
                <a:lnTo>
                  <a:pt x="22" y="50"/>
                </a:lnTo>
                <a:lnTo>
                  <a:pt x="24" y="52"/>
                </a:lnTo>
                <a:lnTo>
                  <a:pt x="24" y="54"/>
                </a:lnTo>
                <a:lnTo>
                  <a:pt x="26" y="54"/>
                </a:lnTo>
                <a:lnTo>
                  <a:pt x="26" y="56"/>
                </a:lnTo>
                <a:lnTo>
                  <a:pt x="28" y="56"/>
                </a:lnTo>
                <a:lnTo>
                  <a:pt x="30" y="56"/>
                </a:lnTo>
                <a:lnTo>
                  <a:pt x="34" y="56"/>
                </a:lnTo>
                <a:lnTo>
                  <a:pt x="36" y="56"/>
                </a:lnTo>
                <a:lnTo>
                  <a:pt x="38" y="56"/>
                </a:lnTo>
                <a:lnTo>
                  <a:pt x="36" y="54"/>
                </a:lnTo>
                <a:lnTo>
                  <a:pt x="36" y="52"/>
                </a:lnTo>
                <a:lnTo>
                  <a:pt x="36" y="50"/>
                </a:lnTo>
                <a:lnTo>
                  <a:pt x="34" y="50"/>
                </a:lnTo>
                <a:lnTo>
                  <a:pt x="34" y="48"/>
                </a:lnTo>
                <a:lnTo>
                  <a:pt x="34" y="46"/>
                </a:lnTo>
                <a:lnTo>
                  <a:pt x="34" y="44"/>
                </a:lnTo>
                <a:lnTo>
                  <a:pt x="34" y="42"/>
                </a:lnTo>
                <a:lnTo>
                  <a:pt x="34" y="40"/>
                </a:lnTo>
                <a:lnTo>
                  <a:pt x="34" y="38"/>
                </a:lnTo>
                <a:lnTo>
                  <a:pt x="36" y="36"/>
                </a:lnTo>
                <a:lnTo>
                  <a:pt x="34" y="34"/>
                </a:lnTo>
                <a:lnTo>
                  <a:pt x="32" y="34"/>
                </a:lnTo>
                <a:lnTo>
                  <a:pt x="32" y="32"/>
                </a:lnTo>
                <a:lnTo>
                  <a:pt x="32" y="34"/>
                </a:lnTo>
                <a:lnTo>
                  <a:pt x="32" y="32"/>
                </a:lnTo>
                <a:lnTo>
                  <a:pt x="32" y="30"/>
                </a:lnTo>
                <a:lnTo>
                  <a:pt x="32" y="28"/>
                </a:lnTo>
                <a:lnTo>
                  <a:pt x="30" y="26"/>
                </a:lnTo>
                <a:lnTo>
                  <a:pt x="32" y="26"/>
                </a:lnTo>
                <a:lnTo>
                  <a:pt x="32" y="26"/>
                </a:lnTo>
                <a:lnTo>
                  <a:pt x="30" y="26"/>
                </a:lnTo>
                <a:lnTo>
                  <a:pt x="30" y="24"/>
                </a:lnTo>
                <a:lnTo>
                  <a:pt x="32" y="24"/>
                </a:lnTo>
                <a:lnTo>
                  <a:pt x="32" y="22"/>
                </a:lnTo>
                <a:lnTo>
                  <a:pt x="30" y="20"/>
                </a:lnTo>
                <a:lnTo>
                  <a:pt x="30" y="18"/>
                </a:lnTo>
                <a:lnTo>
                  <a:pt x="30" y="16"/>
                </a:lnTo>
                <a:lnTo>
                  <a:pt x="28" y="16"/>
                </a:lnTo>
                <a:lnTo>
                  <a:pt x="28" y="14"/>
                </a:lnTo>
                <a:lnTo>
                  <a:pt x="30" y="14"/>
                </a:lnTo>
                <a:lnTo>
                  <a:pt x="28" y="12"/>
                </a:lnTo>
                <a:lnTo>
                  <a:pt x="28" y="14"/>
                </a:lnTo>
                <a:lnTo>
                  <a:pt x="28" y="12"/>
                </a:lnTo>
                <a:lnTo>
                  <a:pt x="26" y="12"/>
                </a:lnTo>
                <a:lnTo>
                  <a:pt x="24" y="12"/>
                </a:lnTo>
                <a:lnTo>
                  <a:pt x="24" y="14"/>
                </a:lnTo>
                <a:lnTo>
                  <a:pt x="22" y="14"/>
                </a:lnTo>
                <a:lnTo>
                  <a:pt x="20" y="14"/>
                </a:lnTo>
                <a:lnTo>
                  <a:pt x="18" y="14"/>
                </a:lnTo>
                <a:lnTo>
                  <a:pt x="18" y="12"/>
                </a:lnTo>
                <a:lnTo>
                  <a:pt x="16" y="12"/>
                </a:lnTo>
                <a:lnTo>
                  <a:pt x="16" y="10"/>
                </a:lnTo>
                <a:lnTo>
                  <a:pt x="16" y="8"/>
                </a:lnTo>
                <a:lnTo>
                  <a:pt x="16" y="6"/>
                </a:lnTo>
                <a:lnTo>
                  <a:pt x="14" y="6"/>
                </a:lnTo>
                <a:lnTo>
                  <a:pt x="14" y="4"/>
                </a:lnTo>
                <a:lnTo>
                  <a:pt x="14" y="2"/>
                </a:lnTo>
                <a:lnTo>
                  <a:pt x="14" y="0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8" y="4"/>
                </a:lnTo>
                <a:lnTo>
                  <a:pt x="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3367088" y="2630488"/>
            <a:ext cx="53975" cy="95250"/>
          </a:xfrm>
          <a:custGeom>
            <a:avLst/>
            <a:gdLst>
              <a:gd name="T0" fmla="*/ 12 w 34"/>
              <a:gd name="T1" fmla="*/ 16 h 60"/>
              <a:gd name="T2" fmla="*/ 8 w 34"/>
              <a:gd name="T3" fmla="*/ 10 h 60"/>
              <a:gd name="T4" fmla="*/ 12 w 34"/>
              <a:gd name="T5" fmla="*/ 8 h 60"/>
              <a:gd name="T6" fmla="*/ 16 w 34"/>
              <a:gd name="T7" fmla="*/ 6 h 60"/>
              <a:gd name="T8" fmla="*/ 20 w 34"/>
              <a:gd name="T9" fmla="*/ 4 h 60"/>
              <a:gd name="T10" fmla="*/ 16 w 34"/>
              <a:gd name="T11" fmla="*/ 4 h 60"/>
              <a:gd name="T12" fmla="*/ 14 w 34"/>
              <a:gd name="T13" fmla="*/ 0 h 60"/>
              <a:gd name="T14" fmla="*/ 10 w 34"/>
              <a:gd name="T15" fmla="*/ 2 h 60"/>
              <a:gd name="T16" fmla="*/ 6 w 34"/>
              <a:gd name="T17" fmla="*/ 4 h 60"/>
              <a:gd name="T18" fmla="*/ 2 w 34"/>
              <a:gd name="T19" fmla="*/ 4 h 60"/>
              <a:gd name="T20" fmla="*/ 2 w 34"/>
              <a:gd name="T21" fmla="*/ 8 h 60"/>
              <a:gd name="T22" fmla="*/ 4 w 34"/>
              <a:gd name="T23" fmla="*/ 10 h 60"/>
              <a:gd name="T24" fmla="*/ 0 w 34"/>
              <a:gd name="T25" fmla="*/ 10 h 60"/>
              <a:gd name="T26" fmla="*/ 0 w 34"/>
              <a:gd name="T27" fmla="*/ 14 h 60"/>
              <a:gd name="T28" fmla="*/ 0 w 34"/>
              <a:gd name="T29" fmla="*/ 20 h 60"/>
              <a:gd name="T30" fmla="*/ 4 w 34"/>
              <a:gd name="T31" fmla="*/ 26 h 60"/>
              <a:gd name="T32" fmla="*/ 6 w 34"/>
              <a:gd name="T33" fmla="*/ 28 h 60"/>
              <a:gd name="T34" fmla="*/ 6 w 34"/>
              <a:gd name="T35" fmla="*/ 32 h 60"/>
              <a:gd name="T36" fmla="*/ 4 w 34"/>
              <a:gd name="T37" fmla="*/ 34 h 60"/>
              <a:gd name="T38" fmla="*/ 2 w 34"/>
              <a:gd name="T39" fmla="*/ 36 h 60"/>
              <a:gd name="T40" fmla="*/ 4 w 34"/>
              <a:gd name="T41" fmla="*/ 38 h 60"/>
              <a:gd name="T42" fmla="*/ 4 w 34"/>
              <a:gd name="T43" fmla="*/ 48 h 60"/>
              <a:gd name="T44" fmla="*/ 8 w 34"/>
              <a:gd name="T45" fmla="*/ 50 h 60"/>
              <a:gd name="T46" fmla="*/ 4 w 34"/>
              <a:gd name="T47" fmla="*/ 50 h 60"/>
              <a:gd name="T48" fmla="*/ 6 w 34"/>
              <a:gd name="T49" fmla="*/ 52 h 60"/>
              <a:gd name="T50" fmla="*/ 4 w 34"/>
              <a:gd name="T51" fmla="*/ 54 h 60"/>
              <a:gd name="T52" fmla="*/ 2 w 34"/>
              <a:gd name="T53" fmla="*/ 56 h 60"/>
              <a:gd name="T54" fmla="*/ 2 w 34"/>
              <a:gd name="T55" fmla="*/ 58 h 60"/>
              <a:gd name="T56" fmla="*/ 4 w 34"/>
              <a:gd name="T57" fmla="*/ 60 h 60"/>
              <a:gd name="T58" fmla="*/ 8 w 34"/>
              <a:gd name="T59" fmla="*/ 58 h 60"/>
              <a:gd name="T60" fmla="*/ 12 w 34"/>
              <a:gd name="T61" fmla="*/ 56 h 60"/>
              <a:gd name="T62" fmla="*/ 12 w 34"/>
              <a:gd name="T63" fmla="*/ 54 h 60"/>
              <a:gd name="T64" fmla="*/ 10 w 34"/>
              <a:gd name="T65" fmla="*/ 52 h 60"/>
              <a:gd name="T66" fmla="*/ 12 w 34"/>
              <a:gd name="T67" fmla="*/ 48 h 60"/>
              <a:gd name="T68" fmla="*/ 10 w 34"/>
              <a:gd name="T69" fmla="*/ 46 h 60"/>
              <a:gd name="T70" fmla="*/ 10 w 34"/>
              <a:gd name="T71" fmla="*/ 42 h 60"/>
              <a:gd name="T72" fmla="*/ 12 w 34"/>
              <a:gd name="T73" fmla="*/ 40 h 60"/>
              <a:gd name="T74" fmla="*/ 14 w 34"/>
              <a:gd name="T75" fmla="*/ 38 h 60"/>
              <a:gd name="T76" fmla="*/ 16 w 34"/>
              <a:gd name="T77" fmla="*/ 36 h 60"/>
              <a:gd name="T78" fmla="*/ 18 w 34"/>
              <a:gd name="T79" fmla="*/ 34 h 60"/>
              <a:gd name="T80" fmla="*/ 22 w 34"/>
              <a:gd name="T81" fmla="*/ 34 h 60"/>
              <a:gd name="T82" fmla="*/ 26 w 34"/>
              <a:gd name="T83" fmla="*/ 30 h 60"/>
              <a:gd name="T84" fmla="*/ 30 w 34"/>
              <a:gd name="T85" fmla="*/ 30 h 60"/>
              <a:gd name="T86" fmla="*/ 34 w 34"/>
              <a:gd name="T87" fmla="*/ 28 h 60"/>
              <a:gd name="T88" fmla="*/ 32 w 34"/>
              <a:gd name="T89" fmla="*/ 22 h 60"/>
              <a:gd name="T90" fmla="*/ 30 w 34"/>
              <a:gd name="T91" fmla="*/ 18 h 60"/>
              <a:gd name="T92" fmla="*/ 28 w 34"/>
              <a:gd name="T93" fmla="*/ 18 h 60"/>
              <a:gd name="T94" fmla="*/ 24 w 34"/>
              <a:gd name="T95" fmla="*/ 20 h 60"/>
              <a:gd name="T96" fmla="*/ 20 w 34"/>
              <a:gd name="T9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" h="60">
                <a:moveTo>
                  <a:pt x="14" y="16"/>
                </a:moveTo>
                <a:lnTo>
                  <a:pt x="12" y="16"/>
                </a:lnTo>
                <a:lnTo>
                  <a:pt x="8" y="12"/>
                </a:lnTo>
                <a:lnTo>
                  <a:pt x="8" y="10"/>
                </a:lnTo>
                <a:lnTo>
                  <a:pt x="10" y="10"/>
                </a:lnTo>
                <a:lnTo>
                  <a:pt x="12" y="8"/>
                </a:lnTo>
                <a:lnTo>
                  <a:pt x="14" y="6"/>
                </a:lnTo>
                <a:lnTo>
                  <a:pt x="16" y="6"/>
                </a:lnTo>
                <a:lnTo>
                  <a:pt x="18" y="4"/>
                </a:lnTo>
                <a:lnTo>
                  <a:pt x="20" y="4"/>
                </a:lnTo>
                <a:lnTo>
                  <a:pt x="18" y="2"/>
                </a:lnTo>
                <a:lnTo>
                  <a:pt x="16" y="4"/>
                </a:lnTo>
                <a:lnTo>
                  <a:pt x="14" y="2"/>
                </a:lnTo>
                <a:lnTo>
                  <a:pt x="14" y="0"/>
                </a:lnTo>
                <a:lnTo>
                  <a:pt x="12" y="2"/>
                </a:lnTo>
                <a:lnTo>
                  <a:pt x="10" y="2"/>
                </a:lnTo>
                <a:lnTo>
                  <a:pt x="8" y="4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2" y="8"/>
                </a:lnTo>
                <a:lnTo>
                  <a:pt x="4" y="8"/>
                </a:lnTo>
                <a:lnTo>
                  <a:pt x="4" y="10"/>
                </a:lnTo>
                <a:lnTo>
                  <a:pt x="2" y="10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26"/>
                </a:lnTo>
                <a:lnTo>
                  <a:pt x="4" y="28"/>
                </a:lnTo>
                <a:lnTo>
                  <a:pt x="6" y="28"/>
                </a:lnTo>
                <a:lnTo>
                  <a:pt x="6" y="30"/>
                </a:lnTo>
                <a:lnTo>
                  <a:pt x="6" y="32"/>
                </a:lnTo>
                <a:lnTo>
                  <a:pt x="4" y="32"/>
                </a:lnTo>
                <a:lnTo>
                  <a:pt x="4" y="34"/>
                </a:lnTo>
                <a:lnTo>
                  <a:pt x="2" y="34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4" y="40"/>
                </a:lnTo>
                <a:lnTo>
                  <a:pt x="4" y="48"/>
                </a:lnTo>
                <a:lnTo>
                  <a:pt x="8" y="48"/>
                </a:lnTo>
                <a:lnTo>
                  <a:pt x="8" y="50"/>
                </a:lnTo>
                <a:lnTo>
                  <a:pt x="6" y="50"/>
                </a:lnTo>
                <a:lnTo>
                  <a:pt x="4" y="50"/>
                </a:lnTo>
                <a:lnTo>
                  <a:pt x="4" y="52"/>
                </a:lnTo>
                <a:lnTo>
                  <a:pt x="6" y="52"/>
                </a:lnTo>
                <a:lnTo>
                  <a:pt x="6" y="54"/>
                </a:lnTo>
                <a:lnTo>
                  <a:pt x="4" y="54"/>
                </a:lnTo>
                <a:lnTo>
                  <a:pt x="2" y="54"/>
                </a:lnTo>
                <a:lnTo>
                  <a:pt x="2" y="56"/>
                </a:lnTo>
                <a:lnTo>
                  <a:pt x="4" y="58"/>
                </a:lnTo>
                <a:lnTo>
                  <a:pt x="2" y="58"/>
                </a:lnTo>
                <a:lnTo>
                  <a:pt x="4" y="58"/>
                </a:lnTo>
                <a:lnTo>
                  <a:pt x="4" y="60"/>
                </a:lnTo>
                <a:lnTo>
                  <a:pt x="6" y="60"/>
                </a:lnTo>
                <a:lnTo>
                  <a:pt x="8" y="58"/>
                </a:lnTo>
                <a:lnTo>
                  <a:pt x="10" y="56"/>
                </a:lnTo>
                <a:lnTo>
                  <a:pt x="12" y="56"/>
                </a:lnTo>
                <a:lnTo>
                  <a:pt x="14" y="54"/>
                </a:lnTo>
                <a:lnTo>
                  <a:pt x="12" y="54"/>
                </a:lnTo>
                <a:lnTo>
                  <a:pt x="12" y="52"/>
                </a:lnTo>
                <a:lnTo>
                  <a:pt x="10" y="52"/>
                </a:lnTo>
                <a:lnTo>
                  <a:pt x="12" y="50"/>
                </a:lnTo>
                <a:lnTo>
                  <a:pt x="12" y="48"/>
                </a:lnTo>
                <a:lnTo>
                  <a:pt x="12" y="46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2" y="42"/>
                </a:lnTo>
                <a:lnTo>
                  <a:pt x="12" y="40"/>
                </a:lnTo>
                <a:lnTo>
                  <a:pt x="12" y="38"/>
                </a:lnTo>
                <a:lnTo>
                  <a:pt x="14" y="38"/>
                </a:lnTo>
                <a:lnTo>
                  <a:pt x="16" y="38"/>
                </a:lnTo>
                <a:lnTo>
                  <a:pt x="16" y="36"/>
                </a:lnTo>
                <a:lnTo>
                  <a:pt x="18" y="36"/>
                </a:lnTo>
                <a:lnTo>
                  <a:pt x="18" y="34"/>
                </a:lnTo>
                <a:lnTo>
                  <a:pt x="20" y="34"/>
                </a:lnTo>
                <a:lnTo>
                  <a:pt x="22" y="34"/>
                </a:lnTo>
                <a:lnTo>
                  <a:pt x="24" y="32"/>
                </a:lnTo>
                <a:lnTo>
                  <a:pt x="26" y="30"/>
                </a:lnTo>
                <a:lnTo>
                  <a:pt x="28" y="30"/>
                </a:lnTo>
                <a:lnTo>
                  <a:pt x="30" y="30"/>
                </a:lnTo>
                <a:lnTo>
                  <a:pt x="32" y="28"/>
                </a:lnTo>
                <a:lnTo>
                  <a:pt x="34" y="28"/>
                </a:lnTo>
                <a:lnTo>
                  <a:pt x="30" y="22"/>
                </a:lnTo>
                <a:lnTo>
                  <a:pt x="32" y="22"/>
                </a:lnTo>
                <a:lnTo>
                  <a:pt x="30" y="20"/>
                </a:lnTo>
                <a:lnTo>
                  <a:pt x="30" y="18"/>
                </a:lnTo>
                <a:lnTo>
                  <a:pt x="28" y="16"/>
                </a:lnTo>
                <a:lnTo>
                  <a:pt x="28" y="18"/>
                </a:lnTo>
                <a:lnTo>
                  <a:pt x="26" y="18"/>
                </a:lnTo>
                <a:lnTo>
                  <a:pt x="24" y="20"/>
                </a:lnTo>
                <a:lnTo>
                  <a:pt x="22" y="22"/>
                </a:lnTo>
                <a:lnTo>
                  <a:pt x="20" y="22"/>
                </a:lnTo>
                <a:lnTo>
                  <a:pt x="14" y="1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3465513" y="2944813"/>
            <a:ext cx="28575" cy="31750"/>
          </a:xfrm>
          <a:custGeom>
            <a:avLst/>
            <a:gdLst>
              <a:gd name="T0" fmla="*/ 0 w 18"/>
              <a:gd name="T1" fmla="*/ 4 h 20"/>
              <a:gd name="T2" fmla="*/ 2 w 18"/>
              <a:gd name="T3" fmla="*/ 4 h 20"/>
              <a:gd name="T4" fmla="*/ 2 w 18"/>
              <a:gd name="T5" fmla="*/ 6 h 20"/>
              <a:gd name="T6" fmla="*/ 4 w 18"/>
              <a:gd name="T7" fmla="*/ 6 h 20"/>
              <a:gd name="T8" fmla="*/ 4 w 18"/>
              <a:gd name="T9" fmla="*/ 8 h 20"/>
              <a:gd name="T10" fmla="*/ 6 w 18"/>
              <a:gd name="T11" fmla="*/ 8 h 20"/>
              <a:gd name="T12" fmla="*/ 6 w 18"/>
              <a:gd name="T13" fmla="*/ 10 h 20"/>
              <a:gd name="T14" fmla="*/ 8 w 18"/>
              <a:gd name="T15" fmla="*/ 10 h 20"/>
              <a:gd name="T16" fmla="*/ 8 w 18"/>
              <a:gd name="T17" fmla="*/ 8 h 20"/>
              <a:gd name="T18" fmla="*/ 10 w 18"/>
              <a:gd name="T19" fmla="*/ 8 h 20"/>
              <a:gd name="T20" fmla="*/ 10 w 18"/>
              <a:gd name="T21" fmla="*/ 10 h 20"/>
              <a:gd name="T22" fmla="*/ 10 w 18"/>
              <a:gd name="T23" fmla="*/ 12 h 20"/>
              <a:gd name="T24" fmla="*/ 10 w 18"/>
              <a:gd name="T25" fmla="*/ 14 h 20"/>
              <a:gd name="T26" fmla="*/ 10 w 18"/>
              <a:gd name="T27" fmla="*/ 16 h 20"/>
              <a:gd name="T28" fmla="*/ 12 w 18"/>
              <a:gd name="T29" fmla="*/ 16 h 20"/>
              <a:gd name="T30" fmla="*/ 12 w 18"/>
              <a:gd name="T31" fmla="*/ 18 h 20"/>
              <a:gd name="T32" fmla="*/ 10 w 18"/>
              <a:gd name="T33" fmla="*/ 18 h 20"/>
              <a:gd name="T34" fmla="*/ 8 w 18"/>
              <a:gd name="T35" fmla="*/ 18 h 20"/>
              <a:gd name="T36" fmla="*/ 8 w 18"/>
              <a:gd name="T37" fmla="*/ 20 h 20"/>
              <a:gd name="T38" fmla="*/ 6 w 18"/>
              <a:gd name="T39" fmla="*/ 20 h 20"/>
              <a:gd name="T40" fmla="*/ 8 w 18"/>
              <a:gd name="T41" fmla="*/ 20 h 20"/>
              <a:gd name="T42" fmla="*/ 10 w 18"/>
              <a:gd name="T43" fmla="*/ 20 h 20"/>
              <a:gd name="T44" fmla="*/ 12 w 18"/>
              <a:gd name="T45" fmla="*/ 20 h 20"/>
              <a:gd name="T46" fmla="*/ 12 w 18"/>
              <a:gd name="T47" fmla="*/ 18 h 20"/>
              <a:gd name="T48" fmla="*/ 14 w 18"/>
              <a:gd name="T49" fmla="*/ 18 h 20"/>
              <a:gd name="T50" fmla="*/ 16 w 18"/>
              <a:gd name="T51" fmla="*/ 18 h 20"/>
              <a:gd name="T52" fmla="*/ 18 w 18"/>
              <a:gd name="T53" fmla="*/ 18 h 20"/>
              <a:gd name="T54" fmla="*/ 18 w 18"/>
              <a:gd name="T55" fmla="*/ 16 h 20"/>
              <a:gd name="T56" fmla="*/ 18 w 18"/>
              <a:gd name="T57" fmla="*/ 14 h 20"/>
              <a:gd name="T58" fmla="*/ 18 w 18"/>
              <a:gd name="T59" fmla="*/ 12 h 20"/>
              <a:gd name="T60" fmla="*/ 18 w 18"/>
              <a:gd name="T61" fmla="*/ 10 h 20"/>
              <a:gd name="T62" fmla="*/ 16 w 18"/>
              <a:gd name="T63" fmla="*/ 10 h 20"/>
              <a:gd name="T64" fmla="*/ 18 w 18"/>
              <a:gd name="T65" fmla="*/ 10 h 20"/>
              <a:gd name="T66" fmla="*/ 18 w 18"/>
              <a:gd name="T67" fmla="*/ 8 h 20"/>
              <a:gd name="T68" fmla="*/ 16 w 18"/>
              <a:gd name="T69" fmla="*/ 8 h 20"/>
              <a:gd name="T70" fmla="*/ 16 w 18"/>
              <a:gd name="T71" fmla="*/ 6 h 20"/>
              <a:gd name="T72" fmla="*/ 16 w 18"/>
              <a:gd name="T73" fmla="*/ 4 h 20"/>
              <a:gd name="T74" fmla="*/ 18 w 18"/>
              <a:gd name="T75" fmla="*/ 4 h 20"/>
              <a:gd name="T76" fmla="*/ 16 w 18"/>
              <a:gd name="T77" fmla="*/ 4 h 20"/>
              <a:gd name="T78" fmla="*/ 16 w 18"/>
              <a:gd name="T79" fmla="*/ 2 h 20"/>
              <a:gd name="T80" fmla="*/ 16 w 18"/>
              <a:gd name="T81" fmla="*/ 0 h 20"/>
              <a:gd name="T82" fmla="*/ 14 w 18"/>
              <a:gd name="T83" fmla="*/ 2 h 20"/>
              <a:gd name="T84" fmla="*/ 12 w 18"/>
              <a:gd name="T85" fmla="*/ 2 h 20"/>
              <a:gd name="T86" fmla="*/ 10 w 18"/>
              <a:gd name="T87" fmla="*/ 2 h 20"/>
              <a:gd name="T88" fmla="*/ 8 w 18"/>
              <a:gd name="T89" fmla="*/ 2 h 20"/>
              <a:gd name="T90" fmla="*/ 6 w 18"/>
              <a:gd name="T91" fmla="*/ 2 h 20"/>
              <a:gd name="T92" fmla="*/ 4 w 18"/>
              <a:gd name="T93" fmla="*/ 4 h 20"/>
              <a:gd name="T94" fmla="*/ 2 w 18"/>
              <a:gd name="T95" fmla="*/ 4 h 20"/>
              <a:gd name="T96" fmla="*/ 0 w 18"/>
              <a:gd name="T97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20">
                <a:moveTo>
                  <a:pt x="0" y="4"/>
                </a:move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4" y="8"/>
                </a:lnTo>
                <a:lnTo>
                  <a:pt x="6" y="8"/>
                </a:lnTo>
                <a:lnTo>
                  <a:pt x="6" y="10"/>
                </a:lnTo>
                <a:lnTo>
                  <a:pt x="8" y="10"/>
                </a:lnTo>
                <a:lnTo>
                  <a:pt x="8" y="8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  <a:lnTo>
                  <a:pt x="12" y="16"/>
                </a:lnTo>
                <a:lnTo>
                  <a:pt x="12" y="18"/>
                </a:lnTo>
                <a:lnTo>
                  <a:pt x="10" y="18"/>
                </a:lnTo>
                <a:lnTo>
                  <a:pt x="8" y="18"/>
                </a:lnTo>
                <a:lnTo>
                  <a:pt x="8" y="20"/>
                </a:lnTo>
                <a:lnTo>
                  <a:pt x="6" y="20"/>
                </a:lnTo>
                <a:lnTo>
                  <a:pt x="8" y="20"/>
                </a:lnTo>
                <a:lnTo>
                  <a:pt x="10" y="20"/>
                </a:lnTo>
                <a:lnTo>
                  <a:pt x="12" y="20"/>
                </a:lnTo>
                <a:lnTo>
                  <a:pt x="12" y="18"/>
                </a:lnTo>
                <a:lnTo>
                  <a:pt x="14" y="18"/>
                </a:lnTo>
                <a:lnTo>
                  <a:pt x="16" y="18"/>
                </a:lnTo>
                <a:lnTo>
                  <a:pt x="18" y="18"/>
                </a:lnTo>
                <a:lnTo>
                  <a:pt x="18" y="16"/>
                </a:lnTo>
                <a:lnTo>
                  <a:pt x="18" y="14"/>
                </a:lnTo>
                <a:lnTo>
                  <a:pt x="18" y="12"/>
                </a:lnTo>
                <a:lnTo>
                  <a:pt x="18" y="10"/>
                </a:lnTo>
                <a:lnTo>
                  <a:pt x="16" y="10"/>
                </a:lnTo>
                <a:lnTo>
                  <a:pt x="18" y="10"/>
                </a:lnTo>
                <a:lnTo>
                  <a:pt x="18" y="8"/>
                </a:lnTo>
                <a:lnTo>
                  <a:pt x="16" y="8"/>
                </a:lnTo>
                <a:lnTo>
                  <a:pt x="16" y="6"/>
                </a:lnTo>
                <a:lnTo>
                  <a:pt x="16" y="4"/>
                </a:lnTo>
                <a:lnTo>
                  <a:pt x="18" y="4"/>
                </a:lnTo>
                <a:lnTo>
                  <a:pt x="16" y="4"/>
                </a:lnTo>
                <a:lnTo>
                  <a:pt x="16" y="2"/>
                </a:lnTo>
                <a:lnTo>
                  <a:pt x="16" y="0"/>
                </a:lnTo>
                <a:lnTo>
                  <a:pt x="14" y="2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6" y="2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3309938" y="2659063"/>
            <a:ext cx="28575" cy="12700"/>
          </a:xfrm>
          <a:custGeom>
            <a:avLst/>
            <a:gdLst>
              <a:gd name="T0" fmla="*/ 16 w 18"/>
              <a:gd name="T1" fmla="*/ 8 h 8"/>
              <a:gd name="T2" fmla="*/ 18 w 18"/>
              <a:gd name="T3" fmla="*/ 6 h 8"/>
              <a:gd name="T4" fmla="*/ 18 w 18"/>
              <a:gd name="T5" fmla="*/ 4 h 8"/>
              <a:gd name="T6" fmla="*/ 18 w 18"/>
              <a:gd name="T7" fmla="*/ 0 h 8"/>
              <a:gd name="T8" fmla="*/ 16 w 18"/>
              <a:gd name="T9" fmla="*/ 0 h 8"/>
              <a:gd name="T10" fmla="*/ 14 w 18"/>
              <a:gd name="T11" fmla="*/ 0 h 8"/>
              <a:gd name="T12" fmla="*/ 12 w 18"/>
              <a:gd name="T13" fmla="*/ 0 h 8"/>
              <a:gd name="T14" fmla="*/ 12 w 18"/>
              <a:gd name="T15" fmla="*/ 2 h 8"/>
              <a:gd name="T16" fmla="*/ 10 w 18"/>
              <a:gd name="T17" fmla="*/ 2 h 8"/>
              <a:gd name="T18" fmla="*/ 8 w 18"/>
              <a:gd name="T19" fmla="*/ 2 h 8"/>
              <a:gd name="T20" fmla="*/ 8 w 18"/>
              <a:gd name="T21" fmla="*/ 0 h 8"/>
              <a:gd name="T22" fmla="*/ 6 w 18"/>
              <a:gd name="T23" fmla="*/ 0 h 8"/>
              <a:gd name="T24" fmla="*/ 4 w 18"/>
              <a:gd name="T25" fmla="*/ 0 h 8"/>
              <a:gd name="T26" fmla="*/ 2 w 18"/>
              <a:gd name="T27" fmla="*/ 0 h 8"/>
              <a:gd name="T28" fmla="*/ 0 w 18"/>
              <a:gd name="T29" fmla="*/ 0 h 8"/>
              <a:gd name="T30" fmla="*/ 0 w 18"/>
              <a:gd name="T31" fmla="*/ 2 h 8"/>
              <a:gd name="T32" fmla="*/ 0 w 18"/>
              <a:gd name="T33" fmla="*/ 4 h 8"/>
              <a:gd name="T34" fmla="*/ 2 w 18"/>
              <a:gd name="T35" fmla="*/ 4 h 8"/>
              <a:gd name="T36" fmla="*/ 2 w 18"/>
              <a:gd name="T37" fmla="*/ 6 h 8"/>
              <a:gd name="T38" fmla="*/ 4 w 18"/>
              <a:gd name="T39" fmla="*/ 6 h 8"/>
              <a:gd name="T40" fmla="*/ 4 w 18"/>
              <a:gd name="T41" fmla="*/ 8 h 8"/>
              <a:gd name="T42" fmla="*/ 6 w 18"/>
              <a:gd name="T43" fmla="*/ 8 h 8"/>
              <a:gd name="T44" fmla="*/ 6 w 18"/>
              <a:gd name="T45" fmla="*/ 6 h 8"/>
              <a:gd name="T46" fmla="*/ 8 w 18"/>
              <a:gd name="T47" fmla="*/ 6 h 8"/>
              <a:gd name="T48" fmla="*/ 8 w 18"/>
              <a:gd name="T49" fmla="*/ 8 h 8"/>
              <a:gd name="T50" fmla="*/ 10 w 18"/>
              <a:gd name="T51" fmla="*/ 8 h 8"/>
              <a:gd name="T52" fmla="*/ 12 w 18"/>
              <a:gd name="T53" fmla="*/ 8 h 8"/>
              <a:gd name="T54" fmla="*/ 14 w 18"/>
              <a:gd name="T55" fmla="*/ 8 h 8"/>
              <a:gd name="T56" fmla="*/ 16 w 18"/>
              <a:gd name="T5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" h="8">
                <a:moveTo>
                  <a:pt x="16" y="8"/>
                </a:moveTo>
                <a:lnTo>
                  <a:pt x="18" y="6"/>
                </a:lnTo>
                <a:lnTo>
                  <a:pt x="18" y="4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8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4" y="8"/>
                </a:lnTo>
                <a:lnTo>
                  <a:pt x="6" y="8"/>
                </a:lnTo>
                <a:lnTo>
                  <a:pt x="6" y="6"/>
                </a:lnTo>
                <a:lnTo>
                  <a:pt x="8" y="6"/>
                </a:lnTo>
                <a:lnTo>
                  <a:pt x="8" y="8"/>
                </a:lnTo>
                <a:lnTo>
                  <a:pt x="10" y="8"/>
                </a:lnTo>
                <a:lnTo>
                  <a:pt x="12" y="8"/>
                </a:lnTo>
                <a:lnTo>
                  <a:pt x="14" y="8"/>
                </a:lnTo>
                <a:lnTo>
                  <a:pt x="16" y="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3338513" y="2954338"/>
            <a:ext cx="15875" cy="22225"/>
          </a:xfrm>
          <a:custGeom>
            <a:avLst/>
            <a:gdLst>
              <a:gd name="T0" fmla="*/ 10 w 10"/>
              <a:gd name="T1" fmla="*/ 6 h 14"/>
              <a:gd name="T2" fmla="*/ 10 w 10"/>
              <a:gd name="T3" fmla="*/ 4 h 14"/>
              <a:gd name="T4" fmla="*/ 8 w 10"/>
              <a:gd name="T5" fmla="*/ 4 h 14"/>
              <a:gd name="T6" fmla="*/ 8 w 10"/>
              <a:gd name="T7" fmla="*/ 2 h 14"/>
              <a:gd name="T8" fmla="*/ 10 w 10"/>
              <a:gd name="T9" fmla="*/ 2 h 14"/>
              <a:gd name="T10" fmla="*/ 10 w 10"/>
              <a:gd name="T11" fmla="*/ 0 h 14"/>
              <a:gd name="T12" fmla="*/ 6 w 10"/>
              <a:gd name="T13" fmla="*/ 0 h 14"/>
              <a:gd name="T14" fmla="*/ 4 w 10"/>
              <a:gd name="T15" fmla="*/ 0 h 14"/>
              <a:gd name="T16" fmla="*/ 2 w 10"/>
              <a:gd name="T17" fmla="*/ 0 h 14"/>
              <a:gd name="T18" fmla="*/ 0 w 10"/>
              <a:gd name="T19" fmla="*/ 0 h 14"/>
              <a:gd name="T20" fmla="*/ 2 w 10"/>
              <a:gd name="T21" fmla="*/ 0 h 14"/>
              <a:gd name="T22" fmla="*/ 2 w 10"/>
              <a:gd name="T23" fmla="*/ 2 h 14"/>
              <a:gd name="T24" fmla="*/ 4 w 10"/>
              <a:gd name="T25" fmla="*/ 4 h 14"/>
              <a:gd name="T26" fmla="*/ 4 w 10"/>
              <a:gd name="T27" fmla="*/ 10 h 14"/>
              <a:gd name="T28" fmla="*/ 6 w 10"/>
              <a:gd name="T29" fmla="*/ 12 h 14"/>
              <a:gd name="T30" fmla="*/ 10 w 10"/>
              <a:gd name="T31" fmla="*/ 14 h 14"/>
              <a:gd name="T32" fmla="*/ 10 w 10"/>
              <a:gd name="T33" fmla="*/ 12 h 14"/>
              <a:gd name="T34" fmla="*/ 10 w 10"/>
              <a:gd name="T35" fmla="*/ 10 h 14"/>
              <a:gd name="T36" fmla="*/ 10 w 10"/>
              <a:gd name="T37" fmla="*/ 8 h 14"/>
              <a:gd name="T38" fmla="*/ 10 w 10"/>
              <a:gd name="T39" fmla="*/ 6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" h="14">
                <a:moveTo>
                  <a:pt x="10" y="6"/>
                </a:moveTo>
                <a:lnTo>
                  <a:pt x="10" y="4"/>
                </a:lnTo>
                <a:lnTo>
                  <a:pt x="8" y="4"/>
                </a:lnTo>
                <a:lnTo>
                  <a:pt x="8" y="2"/>
                </a:lnTo>
                <a:lnTo>
                  <a:pt x="10" y="2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4" y="4"/>
                </a:lnTo>
                <a:lnTo>
                  <a:pt x="4" y="10"/>
                </a:lnTo>
                <a:lnTo>
                  <a:pt x="6" y="12"/>
                </a:lnTo>
                <a:lnTo>
                  <a:pt x="10" y="14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10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3313113" y="2697163"/>
            <a:ext cx="15875" cy="9525"/>
          </a:xfrm>
          <a:custGeom>
            <a:avLst/>
            <a:gdLst>
              <a:gd name="T0" fmla="*/ 8 w 10"/>
              <a:gd name="T1" fmla="*/ 6 h 6"/>
              <a:gd name="T2" fmla="*/ 10 w 10"/>
              <a:gd name="T3" fmla="*/ 4 h 6"/>
              <a:gd name="T4" fmla="*/ 10 w 10"/>
              <a:gd name="T5" fmla="*/ 0 h 6"/>
              <a:gd name="T6" fmla="*/ 8 w 10"/>
              <a:gd name="T7" fmla="*/ 0 h 6"/>
              <a:gd name="T8" fmla="*/ 6 w 10"/>
              <a:gd name="T9" fmla="*/ 0 h 6"/>
              <a:gd name="T10" fmla="*/ 6 w 10"/>
              <a:gd name="T11" fmla="*/ 2 h 6"/>
              <a:gd name="T12" fmla="*/ 6 w 10"/>
              <a:gd name="T13" fmla="*/ 4 h 6"/>
              <a:gd name="T14" fmla="*/ 4 w 10"/>
              <a:gd name="T15" fmla="*/ 4 h 6"/>
              <a:gd name="T16" fmla="*/ 2 w 10"/>
              <a:gd name="T17" fmla="*/ 4 h 6"/>
              <a:gd name="T18" fmla="*/ 0 w 10"/>
              <a:gd name="T19" fmla="*/ 4 h 6"/>
              <a:gd name="T20" fmla="*/ 0 w 10"/>
              <a:gd name="T21" fmla="*/ 6 h 6"/>
              <a:gd name="T22" fmla="*/ 4 w 10"/>
              <a:gd name="T23" fmla="*/ 6 h 6"/>
              <a:gd name="T24" fmla="*/ 6 w 10"/>
              <a:gd name="T25" fmla="*/ 6 h 6"/>
              <a:gd name="T26" fmla="*/ 8 w 10"/>
              <a:gd name="T2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6">
                <a:moveTo>
                  <a:pt x="8" y="6"/>
                </a:moveTo>
                <a:lnTo>
                  <a:pt x="10" y="4"/>
                </a:lnTo>
                <a:lnTo>
                  <a:pt x="10" y="0"/>
                </a:lnTo>
                <a:lnTo>
                  <a:pt x="8" y="0"/>
                </a:lnTo>
                <a:lnTo>
                  <a:pt x="6" y="0"/>
                </a:lnTo>
                <a:lnTo>
                  <a:pt x="6" y="2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  <a:lnTo>
                  <a:pt x="0" y="6"/>
                </a:lnTo>
                <a:lnTo>
                  <a:pt x="4" y="6"/>
                </a:lnTo>
                <a:lnTo>
                  <a:pt x="6" y="6"/>
                </a:lnTo>
                <a:lnTo>
                  <a:pt x="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3278188" y="2681288"/>
            <a:ext cx="9525" cy="12700"/>
          </a:xfrm>
          <a:custGeom>
            <a:avLst/>
            <a:gdLst>
              <a:gd name="T0" fmla="*/ 2 w 6"/>
              <a:gd name="T1" fmla="*/ 8 h 8"/>
              <a:gd name="T2" fmla="*/ 2 w 6"/>
              <a:gd name="T3" fmla="*/ 6 h 8"/>
              <a:gd name="T4" fmla="*/ 2 w 6"/>
              <a:gd name="T5" fmla="*/ 4 h 8"/>
              <a:gd name="T6" fmla="*/ 4 w 6"/>
              <a:gd name="T7" fmla="*/ 4 h 8"/>
              <a:gd name="T8" fmla="*/ 6 w 6"/>
              <a:gd name="T9" fmla="*/ 4 h 8"/>
              <a:gd name="T10" fmla="*/ 6 w 6"/>
              <a:gd name="T11" fmla="*/ 2 h 8"/>
              <a:gd name="T12" fmla="*/ 6 w 6"/>
              <a:gd name="T13" fmla="*/ 0 h 8"/>
              <a:gd name="T14" fmla="*/ 4 w 6"/>
              <a:gd name="T15" fmla="*/ 0 h 8"/>
              <a:gd name="T16" fmla="*/ 2 w 6"/>
              <a:gd name="T17" fmla="*/ 0 h 8"/>
              <a:gd name="T18" fmla="*/ 0 w 6"/>
              <a:gd name="T19" fmla="*/ 0 h 8"/>
              <a:gd name="T20" fmla="*/ 0 w 6"/>
              <a:gd name="T21" fmla="*/ 2 h 8"/>
              <a:gd name="T22" fmla="*/ 0 w 6"/>
              <a:gd name="T23" fmla="*/ 4 h 8"/>
              <a:gd name="T24" fmla="*/ 0 w 6"/>
              <a:gd name="T25" fmla="*/ 6 h 8"/>
              <a:gd name="T26" fmla="*/ 0 w 6"/>
              <a:gd name="T27" fmla="*/ 8 h 8"/>
              <a:gd name="T28" fmla="*/ 2 w 6"/>
              <a:gd name="T2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8">
                <a:moveTo>
                  <a:pt x="2" y="8"/>
                </a:moveTo>
                <a:lnTo>
                  <a:pt x="2" y="6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0" y="8"/>
                </a:lnTo>
                <a:lnTo>
                  <a:pt x="2" y="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2"/>
          <p:cNvSpPr>
            <a:spLocks/>
          </p:cNvSpPr>
          <p:nvPr/>
        </p:nvSpPr>
        <p:spPr bwMode="auto">
          <a:xfrm>
            <a:off x="3300413" y="2687638"/>
            <a:ext cx="12700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2 h 2"/>
              <a:gd name="T4" fmla="*/ 2 w 8"/>
              <a:gd name="T5" fmla="*/ 2 h 2"/>
              <a:gd name="T6" fmla="*/ 4 w 8"/>
              <a:gd name="T7" fmla="*/ 2 h 2"/>
              <a:gd name="T8" fmla="*/ 6 w 8"/>
              <a:gd name="T9" fmla="*/ 2 h 2"/>
              <a:gd name="T10" fmla="*/ 8 w 8"/>
              <a:gd name="T11" fmla="*/ 2 h 2"/>
              <a:gd name="T12" fmla="*/ 6 w 8"/>
              <a:gd name="T13" fmla="*/ 2 h 2"/>
              <a:gd name="T14" fmla="*/ 4 w 8"/>
              <a:gd name="T15" fmla="*/ 2 h 2"/>
              <a:gd name="T16" fmla="*/ 4 w 8"/>
              <a:gd name="T17" fmla="*/ 0 h 2"/>
              <a:gd name="T18" fmla="*/ 2 w 8"/>
              <a:gd name="T19" fmla="*/ 0 h 2"/>
              <a:gd name="T20" fmla="*/ 0 w 8"/>
              <a:gd name="T2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8" y="2"/>
                </a:lnTo>
                <a:lnTo>
                  <a:pt x="6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3405188" y="2636838"/>
            <a:ext cx="9525" cy="6350"/>
          </a:xfrm>
          <a:custGeom>
            <a:avLst/>
            <a:gdLst>
              <a:gd name="T0" fmla="*/ 4 w 6"/>
              <a:gd name="T1" fmla="*/ 0 h 4"/>
              <a:gd name="T2" fmla="*/ 2 w 6"/>
              <a:gd name="T3" fmla="*/ 0 h 4"/>
              <a:gd name="T4" fmla="*/ 0 w 6"/>
              <a:gd name="T5" fmla="*/ 2 h 4"/>
              <a:gd name="T6" fmla="*/ 2 w 6"/>
              <a:gd name="T7" fmla="*/ 2 h 4"/>
              <a:gd name="T8" fmla="*/ 2 w 6"/>
              <a:gd name="T9" fmla="*/ 4 h 4"/>
              <a:gd name="T10" fmla="*/ 4 w 6"/>
              <a:gd name="T11" fmla="*/ 2 h 4"/>
              <a:gd name="T12" fmla="*/ 6 w 6"/>
              <a:gd name="T13" fmla="*/ 2 h 4"/>
              <a:gd name="T14" fmla="*/ 4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4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4" y="2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3313113" y="2713038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0 w 4"/>
              <a:gd name="T5" fmla="*/ 0 h 2"/>
              <a:gd name="T6" fmla="*/ 0 w 4"/>
              <a:gd name="T7" fmla="*/ 2 h 2"/>
              <a:gd name="T8" fmla="*/ 4 w 4"/>
              <a:gd name="T9" fmla="*/ 2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4" y="2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>
            <a:off x="3306763" y="2697163"/>
            <a:ext cx="6350" cy="6350"/>
          </a:xfrm>
          <a:custGeom>
            <a:avLst/>
            <a:gdLst>
              <a:gd name="T0" fmla="*/ 4 w 4"/>
              <a:gd name="T1" fmla="*/ 4 h 4"/>
              <a:gd name="T2" fmla="*/ 4 w 4"/>
              <a:gd name="T3" fmla="*/ 0 h 4"/>
              <a:gd name="T4" fmla="*/ 2 w 4"/>
              <a:gd name="T5" fmla="*/ 0 h 4"/>
              <a:gd name="T6" fmla="*/ 2 w 4"/>
              <a:gd name="T7" fmla="*/ 2 h 4"/>
              <a:gd name="T8" fmla="*/ 0 w 4"/>
              <a:gd name="T9" fmla="*/ 2 h 4"/>
              <a:gd name="T10" fmla="*/ 0 w 4"/>
              <a:gd name="T11" fmla="*/ 4 h 4"/>
              <a:gd name="T12" fmla="*/ 2 w 4"/>
              <a:gd name="T13" fmla="*/ 4 h 4"/>
              <a:gd name="T14" fmla="*/ 4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3322638" y="2706688"/>
            <a:ext cx="3175" cy="6350"/>
          </a:xfrm>
          <a:custGeom>
            <a:avLst/>
            <a:gdLst>
              <a:gd name="T0" fmla="*/ 2 w 2"/>
              <a:gd name="T1" fmla="*/ 2 h 4"/>
              <a:gd name="T2" fmla="*/ 2 w 2"/>
              <a:gd name="T3" fmla="*/ 0 h 4"/>
              <a:gd name="T4" fmla="*/ 0 w 2"/>
              <a:gd name="T5" fmla="*/ 0 h 4"/>
              <a:gd name="T6" fmla="*/ 0 w 2"/>
              <a:gd name="T7" fmla="*/ 2 h 4"/>
              <a:gd name="T8" fmla="*/ 0 w 2"/>
              <a:gd name="T9" fmla="*/ 4 h 4"/>
              <a:gd name="T10" fmla="*/ 2 w 2"/>
              <a:gd name="T11" fmla="*/ 4 h 4"/>
              <a:gd name="T12" fmla="*/ 2 w 2"/>
              <a:gd name="T13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4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3290888" y="2684463"/>
            <a:ext cx="6350" cy="3175"/>
          </a:xfrm>
          <a:custGeom>
            <a:avLst/>
            <a:gdLst>
              <a:gd name="T0" fmla="*/ 2 w 4"/>
              <a:gd name="T1" fmla="*/ 2 h 2"/>
              <a:gd name="T2" fmla="*/ 0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2 w 4"/>
              <a:gd name="T9" fmla="*/ 0 h 2"/>
              <a:gd name="T10" fmla="*/ 2 w 4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0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3300413" y="2681288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3678238" y="2516188"/>
            <a:ext cx="31750" cy="15875"/>
          </a:xfrm>
          <a:custGeom>
            <a:avLst/>
            <a:gdLst>
              <a:gd name="T0" fmla="*/ 20 w 20"/>
              <a:gd name="T1" fmla="*/ 4 h 10"/>
              <a:gd name="T2" fmla="*/ 20 w 20"/>
              <a:gd name="T3" fmla="*/ 10 h 10"/>
              <a:gd name="T4" fmla="*/ 0 w 20"/>
              <a:gd name="T5" fmla="*/ 10 h 10"/>
              <a:gd name="T6" fmla="*/ 0 w 20"/>
              <a:gd name="T7" fmla="*/ 8 h 10"/>
              <a:gd name="T8" fmla="*/ 0 w 20"/>
              <a:gd name="T9" fmla="*/ 6 h 10"/>
              <a:gd name="T10" fmla="*/ 4 w 20"/>
              <a:gd name="T11" fmla="*/ 6 h 10"/>
              <a:gd name="T12" fmla="*/ 4 w 20"/>
              <a:gd name="T13" fmla="*/ 4 h 10"/>
              <a:gd name="T14" fmla="*/ 4 w 20"/>
              <a:gd name="T15" fmla="*/ 0 h 10"/>
              <a:gd name="T16" fmla="*/ 20 w 20"/>
              <a:gd name="T17" fmla="*/ 2 h 10"/>
              <a:gd name="T18" fmla="*/ 20 w 20"/>
              <a:gd name="T1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10">
                <a:moveTo>
                  <a:pt x="20" y="4"/>
                </a:moveTo>
                <a:lnTo>
                  <a:pt x="20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4" y="6"/>
                </a:lnTo>
                <a:lnTo>
                  <a:pt x="4" y="4"/>
                </a:lnTo>
                <a:lnTo>
                  <a:pt x="4" y="0"/>
                </a:lnTo>
                <a:lnTo>
                  <a:pt x="20" y="2"/>
                </a:lnTo>
                <a:lnTo>
                  <a:pt x="2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3103563" y="5878513"/>
            <a:ext cx="180975" cy="327025"/>
          </a:xfrm>
          <a:custGeom>
            <a:avLst/>
            <a:gdLst>
              <a:gd name="T0" fmla="*/ 64 w 114"/>
              <a:gd name="T1" fmla="*/ 2 h 206"/>
              <a:gd name="T2" fmla="*/ 68 w 114"/>
              <a:gd name="T3" fmla="*/ 4 h 206"/>
              <a:gd name="T4" fmla="*/ 72 w 114"/>
              <a:gd name="T5" fmla="*/ 6 h 206"/>
              <a:gd name="T6" fmla="*/ 76 w 114"/>
              <a:gd name="T7" fmla="*/ 8 h 206"/>
              <a:gd name="T8" fmla="*/ 82 w 114"/>
              <a:gd name="T9" fmla="*/ 8 h 206"/>
              <a:gd name="T10" fmla="*/ 86 w 114"/>
              <a:gd name="T11" fmla="*/ 12 h 206"/>
              <a:gd name="T12" fmla="*/ 90 w 114"/>
              <a:gd name="T13" fmla="*/ 14 h 206"/>
              <a:gd name="T14" fmla="*/ 96 w 114"/>
              <a:gd name="T15" fmla="*/ 14 h 206"/>
              <a:gd name="T16" fmla="*/ 98 w 114"/>
              <a:gd name="T17" fmla="*/ 20 h 206"/>
              <a:gd name="T18" fmla="*/ 98 w 114"/>
              <a:gd name="T19" fmla="*/ 26 h 206"/>
              <a:gd name="T20" fmla="*/ 102 w 114"/>
              <a:gd name="T21" fmla="*/ 30 h 206"/>
              <a:gd name="T22" fmla="*/ 102 w 114"/>
              <a:gd name="T23" fmla="*/ 36 h 206"/>
              <a:gd name="T24" fmla="*/ 102 w 114"/>
              <a:gd name="T25" fmla="*/ 42 h 206"/>
              <a:gd name="T26" fmla="*/ 102 w 114"/>
              <a:gd name="T27" fmla="*/ 48 h 206"/>
              <a:gd name="T28" fmla="*/ 102 w 114"/>
              <a:gd name="T29" fmla="*/ 54 h 206"/>
              <a:gd name="T30" fmla="*/ 106 w 114"/>
              <a:gd name="T31" fmla="*/ 54 h 206"/>
              <a:gd name="T32" fmla="*/ 108 w 114"/>
              <a:gd name="T33" fmla="*/ 58 h 206"/>
              <a:gd name="T34" fmla="*/ 108 w 114"/>
              <a:gd name="T35" fmla="*/ 64 h 206"/>
              <a:gd name="T36" fmla="*/ 108 w 114"/>
              <a:gd name="T37" fmla="*/ 70 h 206"/>
              <a:gd name="T38" fmla="*/ 108 w 114"/>
              <a:gd name="T39" fmla="*/ 74 h 206"/>
              <a:gd name="T40" fmla="*/ 108 w 114"/>
              <a:gd name="T41" fmla="*/ 80 h 206"/>
              <a:gd name="T42" fmla="*/ 114 w 114"/>
              <a:gd name="T43" fmla="*/ 86 h 206"/>
              <a:gd name="T44" fmla="*/ 108 w 114"/>
              <a:gd name="T45" fmla="*/ 88 h 206"/>
              <a:gd name="T46" fmla="*/ 108 w 114"/>
              <a:gd name="T47" fmla="*/ 110 h 206"/>
              <a:gd name="T48" fmla="*/ 98 w 114"/>
              <a:gd name="T49" fmla="*/ 120 h 206"/>
              <a:gd name="T50" fmla="*/ 84 w 114"/>
              <a:gd name="T51" fmla="*/ 120 h 206"/>
              <a:gd name="T52" fmla="*/ 74 w 114"/>
              <a:gd name="T53" fmla="*/ 120 h 206"/>
              <a:gd name="T54" fmla="*/ 62 w 114"/>
              <a:gd name="T55" fmla="*/ 120 h 206"/>
              <a:gd name="T56" fmla="*/ 56 w 114"/>
              <a:gd name="T57" fmla="*/ 124 h 206"/>
              <a:gd name="T58" fmla="*/ 56 w 114"/>
              <a:gd name="T59" fmla="*/ 134 h 206"/>
              <a:gd name="T60" fmla="*/ 56 w 114"/>
              <a:gd name="T61" fmla="*/ 160 h 206"/>
              <a:gd name="T62" fmla="*/ 56 w 114"/>
              <a:gd name="T63" fmla="*/ 180 h 206"/>
              <a:gd name="T64" fmla="*/ 56 w 114"/>
              <a:gd name="T65" fmla="*/ 204 h 206"/>
              <a:gd name="T66" fmla="*/ 50 w 114"/>
              <a:gd name="T67" fmla="*/ 204 h 206"/>
              <a:gd name="T68" fmla="*/ 42 w 114"/>
              <a:gd name="T69" fmla="*/ 206 h 206"/>
              <a:gd name="T70" fmla="*/ 36 w 114"/>
              <a:gd name="T71" fmla="*/ 194 h 206"/>
              <a:gd name="T72" fmla="*/ 34 w 114"/>
              <a:gd name="T73" fmla="*/ 168 h 206"/>
              <a:gd name="T74" fmla="*/ 32 w 114"/>
              <a:gd name="T75" fmla="*/ 158 h 206"/>
              <a:gd name="T76" fmla="*/ 30 w 114"/>
              <a:gd name="T77" fmla="*/ 146 h 206"/>
              <a:gd name="T78" fmla="*/ 26 w 114"/>
              <a:gd name="T79" fmla="*/ 134 h 206"/>
              <a:gd name="T80" fmla="*/ 22 w 114"/>
              <a:gd name="T81" fmla="*/ 128 h 206"/>
              <a:gd name="T82" fmla="*/ 18 w 114"/>
              <a:gd name="T83" fmla="*/ 120 h 206"/>
              <a:gd name="T84" fmla="*/ 16 w 114"/>
              <a:gd name="T85" fmla="*/ 116 h 206"/>
              <a:gd name="T86" fmla="*/ 14 w 114"/>
              <a:gd name="T87" fmla="*/ 106 h 206"/>
              <a:gd name="T88" fmla="*/ 12 w 114"/>
              <a:gd name="T89" fmla="*/ 100 h 206"/>
              <a:gd name="T90" fmla="*/ 12 w 114"/>
              <a:gd name="T91" fmla="*/ 90 h 206"/>
              <a:gd name="T92" fmla="*/ 12 w 114"/>
              <a:gd name="T93" fmla="*/ 82 h 206"/>
              <a:gd name="T94" fmla="*/ 12 w 114"/>
              <a:gd name="T95" fmla="*/ 74 h 206"/>
              <a:gd name="T96" fmla="*/ 12 w 114"/>
              <a:gd name="T97" fmla="*/ 70 h 206"/>
              <a:gd name="T98" fmla="*/ 12 w 114"/>
              <a:gd name="T99" fmla="*/ 64 h 206"/>
              <a:gd name="T100" fmla="*/ 12 w 114"/>
              <a:gd name="T101" fmla="*/ 56 h 206"/>
              <a:gd name="T102" fmla="*/ 12 w 114"/>
              <a:gd name="T103" fmla="*/ 46 h 206"/>
              <a:gd name="T104" fmla="*/ 2 w 114"/>
              <a:gd name="T105" fmla="*/ 42 h 206"/>
              <a:gd name="T106" fmla="*/ 12 w 114"/>
              <a:gd name="T107" fmla="*/ 42 h 206"/>
              <a:gd name="T108" fmla="*/ 12 w 114"/>
              <a:gd name="T109" fmla="*/ 22 h 206"/>
              <a:gd name="T110" fmla="*/ 18 w 114"/>
              <a:gd name="T111" fmla="*/ 20 h 206"/>
              <a:gd name="T112" fmla="*/ 28 w 114"/>
              <a:gd name="T113" fmla="*/ 18 h 206"/>
              <a:gd name="T114" fmla="*/ 38 w 114"/>
              <a:gd name="T115" fmla="*/ 14 h 206"/>
              <a:gd name="T116" fmla="*/ 42 w 114"/>
              <a:gd name="T117" fmla="*/ 12 h 206"/>
              <a:gd name="T118" fmla="*/ 46 w 114"/>
              <a:gd name="T119" fmla="*/ 10 h 206"/>
              <a:gd name="T120" fmla="*/ 52 w 114"/>
              <a:gd name="T121" fmla="*/ 6 h 206"/>
              <a:gd name="T122" fmla="*/ 60 w 114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206">
                <a:moveTo>
                  <a:pt x="62" y="0"/>
                </a:moveTo>
                <a:lnTo>
                  <a:pt x="64" y="0"/>
                </a:lnTo>
                <a:lnTo>
                  <a:pt x="64" y="2"/>
                </a:lnTo>
                <a:lnTo>
                  <a:pt x="66" y="2"/>
                </a:lnTo>
                <a:lnTo>
                  <a:pt x="68" y="2"/>
                </a:lnTo>
                <a:lnTo>
                  <a:pt x="68" y="4"/>
                </a:lnTo>
                <a:lnTo>
                  <a:pt x="70" y="4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4" y="8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2" y="8"/>
                </a:lnTo>
                <a:lnTo>
                  <a:pt x="84" y="8"/>
                </a:lnTo>
                <a:lnTo>
                  <a:pt x="86" y="10"/>
                </a:lnTo>
                <a:lnTo>
                  <a:pt x="86" y="12"/>
                </a:lnTo>
                <a:lnTo>
                  <a:pt x="88" y="12"/>
                </a:lnTo>
                <a:lnTo>
                  <a:pt x="88" y="14"/>
                </a:lnTo>
                <a:lnTo>
                  <a:pt x="90" y="14"/>
                </a:lnTo>
                <a:lnTo>
                  <a:pt x="92" y="14"/>
                </a:lnTo>
                <a:lnTo>
                  <a:pt x="94" y="14"/>
                </a:lnTo>
                <a:lnTo>
                  <a:pt x="96" y="14"/>
                </a:lnTo>
                <a:lnTo>
                  <a:pt x="98" y="14"/>
                </a:lnTo>
                <a:lnTo>
                  <a:pt x="98" y="16"/>
                </a:lnTo>
                <a:lnTo>
                  <a:pt x="98" y="20"/>
                </a:lnTo>
                <a:lnTo>
                  <a:pt x="98" y="22"/>
                </a:lnTo>
                <a:lnTo>
                  <a:pt x="98" y="24"/>
                </a:lnTo>
                <a:lnTo>
                  <a:pt x="98" y="26"/>
                </a:lnTo>
                <a:lnTo>
                  <a:pt x="100" y="26"/>
                </a:lnTo>
                <a:lnTo>
                  <a:pt x="102" y="26"/>
                </a:lnTo>
                <a:lnTo>
                  <a:pt x="102" y="30"/>
                </a:lnTo>
                <a:lnTo>
                  <a:pt x="102" y="32"/>
                </a:lnTo>
                <a:lnTo>
                  <a:pt x="102" y="34"/>
                </a:lnTo>
                <a:lnTo>
                  <a:pt x="102" y="36"/>
                </a:lnTo>
                <a:lnTo>
                  <a:pt x="102" y="38"/>
                </a:lnTo>
                <a:lnTo>
                  <a:pt x="102" y="40"/>
                </a:lnTo>
                <a:lnTo>
                  <a:pt x="102" y="42"/>
                </a:lnTo>
                <a:lnTo>
                  <a:pt x="102" y="44"/>
                </a:lnTo>
                <a:lnTo>
                  <a:pt x="102" y="46"/>
                </a:lnTo>
                <a:lnTo>
                  <a:pt x="102" y="48"/>
                </a:lnTo>
                <a:lnTo>
                  <a:pt x="102" y="50"/>
                </a:lnTo>
                <a:lnTo>
                  <a:pt x="102" y="52"/>
                </a:lnTo>
                <a:lnTo>
                  <a:pt x="102" y="54"/>
                </a:lnTo>
                <a:lnTo>
                  <a:pt x="104" y="54"/>
                </a:lnTo>
                <a:lnTo>
                  <a:pt x="104" y="54"/>
                </a:lnTo>
                <a:lnTo>
                  <a:pt x="106" y="54"/>
                </a:lnTo>
                <a:lnTo>
                  <a:pt x="108" y="54"/>
                </a:lnTo>
                <a:lnTo>
                  <a:pt x="108" y="56"/>
                </a:lnTo>
                <a:lnTo>
                  <a:pt x="108" y="58"/>
                </a:lnTo>
                <a:lnTo>
                  <a:pt x="108" y="60"/>
                </a:lnTo>
                <a:lnTo>
                  <a:pt x="108" y="62"/>
                </a:lnTo>
                <a:lnTo>
                  <a:pt x="108" y="64"/>
                </a:lnTo>
                <a:lnTo>
                  <a:pt x="108" y="66"/>
                </a:lnTo>
                <a:lnTo>
                  <a:pt x="108" y="68"/>
                </a:lnTo>
                <a:lnTo>
                  <a:pt x="108" y="70"/>
                </a:lnTo>
                <a:lnTo>
                  <a:pt x="108" y="72"/>
                </a:lnTo>
                <a:lnTo>
                  <a:pt x="108" y="72"/>
                </a:lnTo>
                <a:lnTo>
                  <a:pt x="108" y="74"/>
                </a:lnTo>
                <a:lnTo>
                  <a:pt x="108" y="76"/>
                </a:lnTo>
                <a:lnTo>
                  <a:pt x="108" y="78"/>
                </a:lnTo>
                <a:lnTo>
                  <a:pt x="108" y="80"/>
                </a:lnTo>
                <a:lnTo>
                  <a:pt x="108" y="84"/>
                </a:lnTo>
                <a:lnTo>
                  <a:pt x="114" y="84"/>
                </a:lnTo>
                <a:lnTo>
                  <a:pt x="114" y="86"/>
                </a:lnTo>
                <a:lnTo>
                  <a:pt x="114" y="88"/>
                </a:lnTo>
                <a:lnTo>
                  <a:pt x="110" y="88"/>
                </a:lnTo>
                <a:lnTo>
                  <a:pt x="108" y="88"/>
                </a:lnTo>
                <a:lnTo>
                  <a:pt x="108" y="94"/>
                </a:lnTo>
                <a:lnTo>
                  <a:pt x="108" y="96"/>
                </a:lnTo>
                <a:lnTo>
                  <a:pt x="108" y="110"/>
                </a:lnTo>
                <a:lnTo>
                  <a:pt x="108" y="120"/>
                </a:lnTo>
                <a:lnTo>
                  <a:pt x="100" y="120"/>
                </a:lnTo>
                <a:lnTo>
                  <a:pt x="98" y="120"/>
                </a:lnTo>
                <a:lnTo>
                  <a:pt x="96" y="120"/>
                </a:lnTo>
                <a:lnTo>
                  <a:pt x="94" y="120"/>
                </a:lnTo>
                <a:lnTo>
                  <a:pt x="84" y="120"/>
                </a:lnTo>
                <a:lnTo>
                  <a:pt x="82" y="120"/>
                </a:lnTo>
                <a:lnTo>
                  <a:pt x="78" y="120"/>
                </a:lnTo>
                <a:lnTo>
                  <a:pt x="74" y="120"/>
                </a:lnTo>
                <a:lnTo>
                  <a:pt x="68" y="120"/>
                </a:lnTo>
                <a:lnTo>
                  <a:pt x="66" y="120"/>
                </a:lnTo>
                <a:lnTo>
                  <a:pt x="62" y="120"/>
                </a:lnTo>
                <a:lnTo>
                  <a:pt x="56" y="120"/>
                </a:lnTo>
                <a:lnTo>
                  <a:pt x="56" y="120"/>
                </a:lnTo>
                <a:lnTo>
                  <a:pt x="56" y="124"/>
                </a:lnTo>
                <a:lnTo>
                  <a:pt x="56" y="128"/>
                </a:lnTo>
                <a:lnTo>
                  <a:pt x="56" y="132"/>
                </a:lnTo>
                <a:lnTo>
                  <a:pt x="56" y="134"/>
                </a:lnTo>
                <a:lnTo>
                  <a:pt x="56" y="138"/>
                </a:lnTo>
                <a:lnTo>
                  <a:pt x="56" y="146"/>
                </a:lnTo>
                <a:lnTo>
                  <a:pt x="56" y="160"/>
                </a:lnTo>
                <a:lnTo>
                  <a:pt x="56" y="170"/>
                </a:lnTo>
                <a:lnTo>
                  <a:pt x="56" y="174"/>
                </a:lnTo>
                <a:lnTo>
                  <a:pt x="56" y="180"/>
                </a:lnTo>
                <a:lnTo>
                  <a:pt x="56" y="184"/>
                </a:lnTo>
                <a:lnTo>
                  <a:pt x="56" y="198"/>
                </a:lnTo>
                <a:lnTo>
                  <a:pt x="56" y="204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46" y="204"/>
                </a:lnTo>
                <a:lnTo>
                  <a:pt x="44" y="204"/>
                </a:lnTo>
                <a:lnTo>
                  <a:pt x="42" y="206"/>
                </a:lnTo>
                <a:lnTo>
                  <a:pt x="40" y="206"/>
                </a:lnTo>
                <a:lnTo>
                  <a:pt x="38" y="206"/>
                </a:lnTo>
                <a:lnTo>
                  <a:pt x="36" y="194"/>
                </a:lnTo>
                <a:lnTo>
                  <a:pt x="36" y="184"/>
                </a:lnTo>
                <a:lnTo>
                  <a:pt x="36" y="174"/>
                </a:lnTo>
                <a:lnTo>
                  <a:pt x="34" y="168"/>
                </a:lnTo>
                <a:lnTo>
                  <a:pt x="34" y="166"/>
                </a:lnTo>
                <a:lnTo>
                  <a:pt x="34" y="162"/>
                </a:lnTo>
                <a:lnTo>
                  <a:pt x="32" y="158"/>
                </a:lnTo>
                <a:lnTo>
                  <a:pt x="32" y="154"/>
                </a:lnTo>
                <a:lnTo>
                  <a:pt x="30" y="150"/>
                </a:lnTo>
                <a:lnTo>
                  <a:pt x="30" y="146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4" y="132"/>
                </a:lnTo>
                <a:lnTo>
                  <a:pt x="24" y="130"/>
                </a:lnTo>
                <a:lnTo>
                  <a:pt x="22" y="128"/>
                </a:lnTo>
                <a:lnTo>
                  <a:pt x="20" y="124"/>
                </a:lnTo>
                <a:lnTo>
                  <a:pt x="20" y="122"/>
                </a:lnTo>
                <a:lnTo>
                  <a:pt x="18" y="120"/>
                </a:lnTo>
                <a:lnTo>
                  <a:pt x="18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4"/>
                </a:lnTo>
                <a:lnTo>
                  <a:pt x="16" y="108"/>
                </a:lnTo>
                <a:lnTo>
                  <a:pt x="14" y="106"/>
                </a:lnTo>
                <a:lnTo>
                  <a:pt x="14" y="104"/>
                </a:lnTo>
                <a:lnTo>
                  <a:pt x="14" y="102"/>
                </a:lnTo>
                <a:lnTo>
                  <a:pt x="12" y="100"/>
                </a:lnTo>
                <a:lnTo>
                  <a:pt x="12" y="96"/>
                </a:lnTo>
                <a:lnTo>
                  <a:pt x="12" y="92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2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2"/>
                </a:lnTo>
                <a:lnTo>
                  <a:pt x="12" y="72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4" y="58"/>
                </a:lnTo>
                <a:lnTo>
                  <a:pt x="12" y="56"/>
                </a:lnTo>
                <a:lnTo>
                  <a:pt x="12" y="52"/>
                </a:lnTo>
                <a:lnTo>
                  <a:pt x="12" y="48"/>
                </a:lnTo>
                <a:lnTo>
                  <a:pt x="12" y="46"/>
                </a:lnTo>
                <a:lnTo>
                  <a:pt x="12" y="44"/>
                </a:lnTo>
                <a:lnTo>
                  <a:pt x="12" y="42"/>
                </a:lnTo>
                <a:lnTo>
                  <a:pt x="2" y="42"/>
                </a:lnTo>
                <a:lnTo>
                  <a:pt x="0" y="42"/>
                </a:lnTo>
                <a:lnTo>
                  <a:pt x="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6"/>
                </a:lnTo>
                <a:lnTo>
                  <a:pt x="12" y="22"/>
                </a:lnTo>
                <a:lnTo>
                  <a:pt x="14" y="22"/>
                </a:lnTo>
                <a:lnTo>
                  <a:pt x="16" y="22"/>
                </a:lnTo>
                <a:lnTo>
                  <a:pt x="18" y="20"/>
                </a:lnTo>
                <a:lnTo>
                  <a:pt x="20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6"/>
                </a:lnTo>
                <a:lnTo>
                  <a:pt x="38" y="14"/>
                </a:lnTo>
                <a:lnTo>
                  <a:pt x="38" y="12"/>
                </a:lnTo>
                <a:lnTo>
                  <a:pt x="40" y="12"/>
                </a:lnTo>
                <a:lnTo>
                  <a:pt x="42" y="12"/>
                </a:lnTo>
                <a:lnTo>
                  <a:pt x="44" y="12"/>
                </a:lnTo>
                <a:lnTo>
                  <a:pt x="44" y="10"/>
                </a:lnTo>
                <a:lnTo>
                  <a:pt x="46" y="10"/>
                </a:lnTo>
                <a:lnTo>
                  <a:pt x="48" y="10"/>
                </a:lnTo>
                <a:lnTo>
                  <a:pt x="48" y="8"/>
                </a:lnTo>
                <a:lnTo>
                  <a:pt x="52" y="6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3516313" y="4716463"/>
            <a:ext cx="346075" cy="298450"/>
          </a:xfrm>
          <a:custGeom>
            <a:avLst/>
            <a:gdLst>
              <a:gd name="T0" fmla="*/ 186 w 218"/>
              <a:gd name="T1" fmla="*/ 4 h 188"/>
              <a:gd name="T2" fmla="*/ 202 w 218"/>
              <a:gd name="T3" fmla="*/ 8 h 188"/>
              <a:gd name="T4" fmla="*/ 206 w 218"/>
              <a:gd name="T5" fmla="*/ 22 h 188"/>
              <a:gd name="T6" fmla="*/ 204 w 218"/>
              <a:gd name="T7" fmla="*/ 30 h 188"/>
              <a:gd name="T8" fmla="*/ 208 w 218"/>
              <a:gd name="T9" fmla="*/ 38 h 188"/>
              <a:gd name="T10" fmla="*/ 196 w 218"/>
              <a:gd name="T11" fmla="*/ 50 h 188"/>
              <a:gd name="T12" fmla="*/ 196 w 218"/>
              <a:gd name="T13" fmla="*/ 64 h 188"/>
              <a:gd name="T14" fmla="*/ 186 w 218"/>
              <a:gd name="T15" fmla="*/ 66 h 188"/>
              <a:gd name="T16" fmla="*/ 176 w 218"/>
              <a:gd name="T17" fmla="*/ 66 h 188"/>
              <a:gd name="T18" fmla="*/ 158 w 218"/>
              <a:gd name="T19" fmla="*/ 68 h 188"/>
              <a:gd name="T20" fmla="*/ 162 w 218"/>
              <a:gd name="T21" fmla="*/ 70 h 188"/>
              <a:gd name="T22" fmla="*/ 164 w 218"/>
              <a:gd name="T23" fmla="*/ 78 h 188"/>
              <a:gd name="T24" fmla="*/ 166 w 218"/>
              <a:gd name="T25" fmla="*/ 84 h 188"/>
              <a:gd name="T26" fmla="*/ 172 w 218"/>
              <a:gd name="T27" fmla="*/ 84 h 188"/>
              <a:gd name="T28" fmla="*/ 172 w 218"/>
              <a:gd name="T29" fmla="*/ 96 h 188"/>
              <a:gd name="T30" fmla="*/ 166 w 218"/>
              <a:gd name="T31" fmla="*/ 100 h 188"/>
              <a:gd name="T32" fmla="*/ 180 w 218"/>
              <a:gd name="T33" fmla="*/ 98 h 188"/>
              <a:gd name="T34" fmla="*/ 194 w 218"/>
              <a:gd name="T35" fmla="*/ 90 h 188"/>
              <a:gd name="T36" fmla="*/ 204 w 218"/>
              <a:gd name="T37" fmla="*/ 84 h 188"/>
              <a:gd name="T38" fmla="*/ 216 w 218"/>
              <a:gd name="T39" fmla="*/ 84 h 188"/>
              <a:gd name="T40" fmla="*/ 208 w 218"/>
              <a:gd name="T41" fmla="*/ 92 h 188"/>
              <a:gd name="T42" fmla="*/ 196 w 218"/>
              <a:gd name="T43" fmla="*/ 96 h 188"/>
              <a:gd name="T44" fmla="*/ 192 w 218"/>
              <a:gd name="T45" fmla="*/ 100 h 188"/>
              <a:gd name="T46" fmla="*/ 190 w 218"/>
              <a:gd name="T47" fmla="*/ 108 h 188"/>
              <a:gd name="T48" fmla="*/ 186 w 218"/>
              <a:gd name="T49" fmla="*/ 112 h 188"/>
              <a:gd name="T50" fmla="*/ 176 w 218"/>
              <a:gd name="T51" fmla="*/ 108 h 188"/>
              <a:gd name="T52" fmla="*/ 168 w 218"/>
              <a:gd name="T53" fmla="*/ 112 h 188"/>
              <a:gd name="T54" fmla="*/ 176 w 218"/>
              <a:gd name="T55" fmla="*/ 118 h 188"/>
              <a:gd name="T56" fmla="*/ 168 w 218"/>
              <a:gd name="T57" fmla="*/ 120 h 188"/>
              <a:gd name="T58" fmla="*/ 156 w 218"/>
              <a:gd name="T59" fmla="*/ 128 h 188"/>
              <a:gd name="T60" fmla="*/ 160 w 218"/>
              <a:gd name="T61" fmla="*/ 144 h 188"/>
              <a:gd name="T62" fmla="*/ 150 w 218"/>
              <a:gd name="T63" fmla="*/ 156 h 188"/>
              <a:gd name="T64" fmla="*/ 132 w 218"/>
              <a:gd name="T65" fmla="*/ 156 h 188"/>
              <a:gd name="T66" fmla="*/ 116 w 218"/>
              <a:gd name="T67" fmla="*/ 164 h 188"/>
              <a:gd name="T68" fmla="*/ 84 w 218"/>
              <a:gd name="T69" fmla="*/ 176 h 188"/>
              <a:gd name="T70" fmla="*/ 70 w 218"/>
              <a:gd name="T71" fmla="*/ 178 h 188"/>
              <a:gd name="T72" fmla="*/ 46 w 218"/>
              <a:gd name="T73" fmla="*/ 182 h 188"/>
              <a:gd name="T74" fmla="*/ 26 w 218"/>
              <a:gd name="T75" fmla="*/ 180 h 188"/>
              <a:gd name="T76" fmla="*/ 12 w 218"/>
              <a:gd name="T77" fmla="*/ 174 h 188"/>
              <a:gd name="T78" fmla="*/ 12 w 218"/>
              <a:gd name="T79" fmla="*/ 150 h 188"/>
              <a:gd name="T80" fmla="*/ 0 w 218"/>
              <a:gd name="T81" fmla="*/ 140 h 188"/>
              <a:gd name="T82" fmla="*/ 0 w 218"/>
              <a:gd name="T83" fmla="*/ 118 h 188"/>
              <a:gd name="T84" fmla="*/ 14 w 218"/>
              <a:gd name="T85" fmla="*/ 108 h 188"/>
              <a:gd name="T86" fmla="*/ 36 w 218"/>
              <a:gd name="T87" fmla="*/ 102 h 188"/>
              <a:gd name="T88" fmla="*/ 40 w 218"/>
              <a:gd name="T89" fmla="*/ 88 h 188"/>
              <a:gd name="T90" fmla="*/ 20 w 218"/>
              <a:gd name="T91" fmla="*/ 84 h 188"/>
              <a:gd name="T92" fmla="*/ 12 w 218"/>
              <a:gd name="T93" fmla="*/ 68 h 188"/>
              <a:gd name="T94" fmla="*/ 18 w 218"/>
              <a:gd name="T95" fmla="*/ 56 h 188"/>
              <a:gd name="T96" fmla="*/ 30 w 218"/>
              <a:gd name="T97" fmla="*/ 64 h 188"/>
              <a:gd name="T98" fmla="*/ 44 w 218"/>
              <a:gd name="T99" fmla="*/ 52 h 188"/>
              <a:gd name="T100" fmla="*/ 52 w 218"/>
              <a:gd name="T101" fmla="*/ 36 h 188"/>
              <a:gd name="T102" fmla="*/ 66 w 218"/>
              <a:gd name="T103" fmla="*/ 26 h 188"/>
              <a:gd name="T104" fmla="*/ 62 w 218"/>
              <a:gd name="T105" fmla="*/ 22 h 188"/>
              <a:gd name="T106" fmla="*/ 46 w 218"/>
              <a:gd name="T107" fmla="*/ 20 h 188"/>
              <a:gd name="T108" fmla="*/ 68 w 218"/>
              <a:gd name="T109" fmla="*/ 16 h 188"/>
              <a:gd name="T110" fmla="*/ 88 w 218"/>
              <a:gd name="T111" fmla="*/ 18 h 188"/>
              <a:gd name="T112" fmla="*/ 112 w 218"/>
              <a:gd name="T113" fmla="*/ 18 h 188"/>
              <a:gd name="T114" fmla="*/ 134 w 218"/>
              <a:gd name="T115" fmla="*/ 18 h 188"/>
              <a:gd name="T116" fmla="*/ 148 w 218"/>
              <a:gd name="T117" fmla="*/ 4 h 188"/>
              <a:gd name="T118" fmla="*/ 166 w 218"/>
              <a:gd name="T119" fmla="*/ 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8" h="188">
                <a:moveTo>
                  <a:pt x="166" y="4"/>
                </a:move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4" y="4"/>
                </a:lnTo>
                <a:lnTo>
                  <a:pt x="176" y="4"/>
                </a:lnTo>
                <a:lnTo>
                  <a:pt x="178" y="4"/>
                </a:lnTo>
                <a:lnTo>
                  <a:pt x="180" y="4"/>
                </a:lnTo>
                <a:lnTo>
                  <a:pt x="180" y="4"/>
                </a:lnTo>
                <a:lnTo>
                  <a:pt x="182" y="4"/>
                </a:lnTo>
                <a:lnTo>
                  <a:pt x="184" y="4"/>
                </a:lnTo>
                <a:lnTo>
                  <a:pt x="186" y="4"/>
                </a:lnTo>
                <a:lnTo>
                  <a:pt x="188" y="4"/>
                </a:lnTo>
                <a:lnTo>
                  <a:pt x="190" y="4"/>
                </a:lnTo>
                <a:lnTo>
                  <a:pt x="192" y="4"/>
                </a:lnTo>
                <a:lnTo>
                  <a:pt x="194" y="4"/>
                </a:lnTo>
                <a:lnTo>
                  <a:pt x="194" y="2"/>
                </a:lnTo>
                <a:lnTo>
                  <a:pt x="196" y="2"/>
                </a:lnTo>
                <a:lnTo>
                  <a:pt x="198" y="2"/>
                </a:lnTo>
                <a:lnTo>
                  <a:pt x="198" y="4"/>
                </a:lnTo>
                <a:lnTo>
                  <a:pt x="200" y="4"/>
                </a:lnTo>
                <a:lnTo>
                  <a:pt x="200" y="6"/>
                </a:lnTo>
                <a:lnTo>
                  <a:pt x="202" y="6"/>
                </a:lnTo>
                <a:lnTo>
                  <a:pt x="202" y="8"/>
                </a:lnTo>
                <a:lnTo>
                  <a:pt x="202" y="10"/>
                </a:lnTo>
                <a:lnTo>
                  <a:pt x="200" y="10"/>
                </a:lnTo>
                <a:lnTo>
                  <a:pt x="200" y="12"/>
                </a:lnTo>
                <a:lnTo>
                  <a:pt x="198" y="14"/>
                </a:lnTo>
                <a:lnTo>
                  <a:pt x="198" y="16"/>
                </a:lnTo>
                <a:lnTo>
                  <a:pt x="198" y="18"/>
                </a:lnTo>
                <a:lnTo>
                  <a:pt x="198" y="20"/>
                </a:lnTo>
                <a:lnTo>
                  <a:pt x="200" y="20"/>
                </a:lnTo>
                <a:lnTo>
                  <a:pt x="202" y="20"/>
                </a:lnTo>
                <a:lnTo>
                  <a:pt x="204" y="20"/>
                </a:lnTo>
                <a:lnTo>
                  <a:pt x="204" y="22"/>
                </a:lnTo>
                <a:lnTo>
                  <a:pt x="206" y="22"/>
                </a:lnTo>
                <a:lnTo>
                  <a:pt x="206" y="20"/>
                </a:lnTo>
                <a:lnTo>
                  <a:pt x="206" y="22"/>
                </a:lnTo>
                <a:lnTo>
                  <a:pt x="206" y="24"/>
                </a:lnTo>
                <a:lnTo>
                  <a:pt x="204" y="24"/>
                </a:lnTo>
                <a:lnTo>
                  <a:pt x="202" y="24"/>
                </a:lnTo>
                <a:lnTo>
                  <a:pt x="200" y="26"/>
                </a:lnTo>
                <a:lnTo>
                  <a:pt x="198" y="26"/>
                </a:lnTo>
                <a:lnTo>
                  <a:pt x="200" y="28"/>
                </a:lnTo>
                <a:lnTo>
                  <a:pt x="200" y="30"/>
                </a:lnTo>
                <a:lnTo>
                  <a:pt x="200" y="32"/>
                </a:lnTo>
                <a:lnTo>
                  <a:pt x="202" y="32"/>
                </a:lnTo>
                <a:lnTo>
                  <a:pt x="204" y="30"/>
                </a:lnTo>
                <a:lnTo>
                  <a:pt x="206" y="30"/>
                </a:lnTo>
                <a:lnTo>
                  <a:pt x="208" y="30"/>
                </a:lnTo>
                <a:lnTo>
                  <a:pt x="210" y="30"/>
                </a:lnTo>
                <a:lnTo>
                  <a:pt x="210" y="32"/>
                </a:lnTo>
                <a:lnTo>
                  <a:pt x="208" y="34"/>
                </a:lnTo>
                <a:lnTo>
                  <a:pt x="208" y="36"/>
                </a:lnTo>
                <a:lnTo>
                  <a:pt x="206" y="36"/>
                </a:lnTo>
                <a:lnTo>
                  <a:pt x="206" y="36"/>
                </a:lnTo>
                <a:lnTo>
                  <a:pt x="204" y="36"/>
                </a:lnTo>
                <a:lnTo>
                  <a:pt x="204" y="38"/>
                </a:lnTo>
                <a:lnTo>
                  <a:pt x="206" y="38"/>
                </a:lnTo>
                <a:lnTo>
                  <a:pt x="208" y="38"/>
                </a:lnTo>
                <a:lnTo>
                  <a:pt x="210" y="38"/>
                </a:lnTo>
                <a:lnTo>
                  <a:pt x="210" y="40"/>
                </a:lnTo>
                <a:lnTo>
                  <a:pt x="208" y="40"/>
                </a:lnTo>
                <a:lnTo>
                  <a:pt x="206" y="40"/>
                </a:lnTo>
                <a:lnTo>
                  <a:pt x="204" y="42"/>
                </a:lnTo>
                <a:lnTo>
                  <a:pt x="202" y="42"/>
                </a:lnTo>
                <a:lnTo>
                  <a:pt x="200" y="42"/>
                </a:lnTo>
                <a:lnTo>
                  <a:pt x="200" y="46"/>
                </a:lnTo>
                <a:lnTo>
                  <a:pt x="202" y="48"/>
                </a:lnTo>
                <a:lnTo>
                  <a:pt x="200" y="48"/>
                </a:lnTo>
                <a:lnTo>
                  <a:pt x="198" y="48"/>
                </a:lnTo>
                <a:lnTo>
                  <a:pt x="196" y="50"/>
                </a:lnTo>
                <a:lnTo>
                  <a:pt x="194" y="50"/>
                </a:lnTo>
                <a:lnTo>
                  <a:pt x="194" y="52"/>
                </a:lnTo>
                <a:lnTo>
                  <a:pt x="192" y="54"/>
                </a:lnTo>
                <a:lnTo>
                  <a:pt x="190" y="56"/>
                </a:lnTo>
                <a:lnTo>
                  <a:pt x="192" y="56"/>
                </a:lnTo>
                <a:lnTo>
                  <a:pt x="194" y="58"/>
                </a:lnTo>
                <a:lnTo>
                  <a:pt x="196" y="58"/>
                </a:lnTo>
                <a:lnTo>
                  <a:pt x="196" y="60"/>
                </a:lnTo>
                <a:lnTo>
                  <a:pt x="198" y="60"/>
                </a:lnTo>
                <a:lnTo>
                  <a:pt x="198" y="62"/>
                </a:lnTo>
                <a:lnTo>
                  <a:pt x="198" y="64"/>
                </a:lnTo>
                <a:lnTo>
                  <a:pt x="196" y="64"/>
                </a:lnTo>
                <a:lnTo>
                  <a:pt x="194" y="64"/>
                </a:lnTo>
                <a:lnTo>
                  <a:pt x="194" y="66"/>
                </a:lnTo>
                <a:lnTo>
                  <a:pt x="192" y="66"/>
                </a:lnTo>
                <a:lnTo>
                  <a:pt x="192" y="64"/>
                </a:lnTo>
                <a:lnTo>
                  <a:pt x="192" y="66"/>
                </a:lnTo>
                <a:lnTo>
                  <a:pt x="190" y="68"/>
                </a:lnTo>
                <a:lnTo>
                  <a:pt x="188" y="70"/>
                </a:lnTo>
                <a:lnTo>
                  <a:pt x="188" y="68"/>
                </a:lnTo>
                <a:lnTo>
                  <a:pt x="186" y="68"/>
                </a:lnTo>
                <a:lnTo>
                  <a:pt x="184" y="68"/>
                </a:lnTo>
                <a:lnTo>
                  <a:pt x="184" y="66"/>
                </a:lnTo>
                <a:lnTo>
                  <a:pt x="186" y="66"/>
                </a:lnTo>
                <a:lnTo>
                  <a:pt x="188" y="66"/>
                </a:lnTo>
                <a:lnTo>
                  <a:pt x="188" y="64"/>
                </a:lnTo>
                <a:lnTo>
                  <a:pt x="186" y="64"/>
                </a:lnTo>
                <a:lnTo>
                  <a:pt x="184" y="64"/>
                </a:lnTo>
                <a:lnTo>
                  <a:pt x="186" y="66"/>
                </a:lnTo>
                <a:lnTo>
                  <a:pt x="184" y="66"/>
                </a:lnTo>
                <a:lnTo>
                  <a:pt x="182" y="64"/>
                </a:lnTo>
                <a:lnTo>
                  <a:pt x="180" y="64"/>
                </a:lnTo>
                <a:lnTo>
                  <a:pt x="180" y="64"/>
                </a:lnTo>
                <a:lnTo>
                  <a:pt x="180" y="66"/>
                </a:lnTo>
                <a:lnTo>
                  <a:pt x="178" y="66"/>
                </a:lnTo>
                <a:lnTo>
                  <a:pt x="176" y="66"/>
                </a:lnTo>
                <a:lnTo>
                  <a:pt x="174" y="66"/>
                </a:lnTo>
                <a:lnTo>
                  <a:pt x="172" y="64"/>
                </a:lnTo>
                <a:lnTo>
                  <a:pt x="170" y="64"/>
                </a:lnTo>
                <a:lnTo>
                  <a:pt x="170" y="66"/>
                </a:lnTo>
                <a:lnTo>
                  <a:pt x="168" y="64"/>
                </a:lnTo>
                <a:lnTo>
                  <a:pt x="166" y="64"/>
                </a:lnTo>
                <a:lnTo>
                  <a:pt x="164" y="64"/>
                </a:lnTo>
                <a:lnTo>
                  <a:pt x="162" y="64"/>
                </a:lnTo>
                <a:lnTo>
                  <a:pt x="162" y="66"/>
                </a:lnTo>
                <a:lnTo>
                  <a:pt x="160" y="66"/>
                </a:lnTo>
                <a:lnTo>
                  <a:pt x="160" y="68"/>
                </a:lnTo>
                <a:lnTo>
                  <a:pt x="158" y="68"/>
                </a:lnTo>
                <a:lnTo>
                  <a:pt x="158" y="70"/>
                </a:lnTo>
                <a:lnTo>
                  <a:pt x="160" y="70"/>
                </a:lnTo>
                <a:lnTo>
                  <a:pt x="158" y="70"/>
                </a:lnTo>
                <a:lnTo>
                  <a:pt x="158" y="72"/>
                </a:lnTo>
                <a:lnTo>
                  <a:pt x="158" y="74"/>
                </a:lnTo>
                <a:lnTo>
                  <a:pt x="158" y="76"/>
                </a:lnTo>
                <a:lnTo>
                  <a:pt x="160" y="76"/>
                </a:lnTo>
                <a:lnTo>
                  <a:pt x="160" y="74"/>
                </a:lnTo>
                <a:lnTo>
                  <a:pt x="162" y="74"/>
                </a:lnTo>
                <a:lnTo>
                  <a:pt x="160" y="74"/>
                </a:lnTo>
                <a:lnTo>
                  <a:pt x="162" y="72"/>
                </a:lnTo>
                <a:lnTo>
                  <a:pt x="162" y="70"/>
                </a:lnTo>
                <a:lnTo>
                  <a:pt x="162" y="68"/>
                </a:lnTo>
                <a:lnTo>
                  <a:pt x="164" y="68"/>
                </a:lnTo>
                <a:lnTo>
                  <a:pt x="164" y="70"/>
                </a:lnTo>
                <a:lnTo>
                  <a:pt x="166" y="70"/>
                </a:lnTo>
                <a:lnTo>
                  <a:pt x="166" y="72"/>
                </a:lnTo>
                <a:lnTo>
                  <a:pt x="166" y="74"/>
                </a:lnTo>
                <a:lnTo>
                  <a:pt x="166" y="76"/>
                </a:lnTo>
                <a:lnTo>
                  <a:pt x="168" y="78"/>
                </a:lnTo>
                <a:lnTo>
                  <a:pt x="166" y="78"/>
                </a:lnTo>
                <a:lnTo>
                  <a:pt x="166" y="76"/>
                </a:lnTo>
                <a:lnTo>
                  <a:pt x="164" y="76"/>
                </a:lnTo>
                <a:lnTo>
                  <a:pt x="164" y="78"/>
                </a:lnTo>
                <a:lnTo>
                  <a:pt x="162" y="78"/>
                </a:lnTo>
                <a:lnTo>
                  <a:pt x="162" y="80"/>
                </a:lnTo>
                <a:lnTo>
                  <a:pt x="162" y="82"/>
                </a:lnTo>
                <a:lnTo>
                  <a:pt x="162" y="84"/>
                </a:lnTo>
                <a:lnTo>
                  <a:pt x="160" y="84"/>
                </a:lnTo>
                <a:lnTo>
                  <a:pt x="160" y="84"/>
                </a:lnTo>
                <a:lnTo>
                  <a:pt x="162" y="84"/>
                </a:lnTo>
                <a:lnTo>
                  <a:pt x="162" y="86"/>
                </a:lnTo>
                <a:lnTo>
                  <a:pt x="164" y="86"/>
                </a:lnTo>
                <a:lnTo>
                  <a:pt x="164" y="84"/>
                </a:lnTo>
                <a:lnTo>
                  <a:pt x="166" y="84"/>
                </a:lnTo>
                <a:lnTo>
                  <a:pt x="166" y="84"/>
                </a:lnTo>
                <a:lnTo>
                  <a:pt x="164" y="84"/>
                </a:lnTo>
                <a:lnTo>
                  <a:pt x="164" y="82"/>
                </a:lnTo>
                <a:lnTo>
                  <a:pt x="166" y="82"/>
                </a:lnTo>
                <a:lnTo>
                  <a:pt x="166" y="80"/>
                </a:lnTo>
                <a:lnTo>
                  <a:pt x="168" y="80"/>
                </a:lnTo>
                <a:lnTo>
                  <a:pt x="168" y="78"/>
                </a:lnTo>
                <a:lnTo>
                  <a:pt x="170" y="78"/>
                </a:lnTo>
                <a:lnTo>
                  <a:pt x="172" y="80"/>
                </a:lnTo>
                <a:lnTo>
                  <a:pt x="170" y="82"/>
                </a:lnTo>
                <a:lnTo>
                  <a:pt x="172" y="82"/>
                </a:lnTo>
                <a:lnTo>
                  <a:pt x="172" y="84"/>
                </a:lnTo>
                <a:lnTo>
                  <a:pt x="172" y="84"/>
                </a:lnTo>
                <a:lnTo>
                  <a:pt x="170" y="84"/>
                </a:lnTo>
                <a:lnTo>
                  <a:pt x="170" y="86"/>
                </a:lnTo>
                <a:lnTo>
                  <a:pt x="170" y="88"/>
                </a:lnTo>
                <a:lnTo>
                  <a:pt x="172" y="88"/>
                </a:lnTo>
                <a:lnTo>
                  <a:pt x="172" y="90"/>
                </a:lnTo>
                <a:lnTo>
                  <a:pt x="172" y="92"/>
                </a:lnTo>
                <a:lnTo>
                  <a:pt x="174" y="92"/>
                </a:lnTo>
                <a:lnTo>
                  <a:pt x="174" y="90"/>
                </a:lnTo>
                <a:lnTo>
                  <a:pt x="174" y="92"/>
                </a:lnTo>
                <a:lnTo>
                  <a:pt x="174" y="94"/>
                </a:lnTo>
                <a:lnTo>
                  <a:pt x="174" y="96"/>
                </a:lnTo>
                <a:lnTo>
                  <a:pt x="172" y="96"/>
                </a:lnTo>
                <a:lnTo>
                  <a:pt x="170" y="96"/>
                </a:lnTo>
                <a:lnTo>
                  <a:pt x="170" y="98"/>
                </a:lnTo>
                <a:lnTo>
                  <a:pt x="168" y="98"/>
                </a:lnTo>
                <a:lnTo>
                  <a:pt x="166" y="98"/>
                </a:lnTo>
                <a:lnTo>
                  <a:pt x="164" y="98"/>
                </a:lnTo>
                <a:lnTo>
                  <a:pt x="162" y="98"/>
                </a:lnTo>
                <a:lnTo>
                  <a:pt x="160" y="98"/>
                </a:lnTo>
                <a:lnTo>
                  <a:pt x="158" y="98"/>
                </a:lnTo>
                <a:lnTo>
                  <a:pt x="158" y="100"/>
                </a:lnTo>
                <a:lnTo>
                  <a:pt x="162" y="100"/>
                </a:lnTo>
                <a:lnTo>
                  <a:pt x="164" y="100"/>
                </a:lnTo>
                <a:lnTo>
                  <a:pt x="166" y="100"/>
                </a:lnTo>
                <a:lnTo>
                  <a:pt x="166" y="102"/>
                </a:lnTo>
                <a:lnTo>
                  <a:pt x="168" y="102"/>
                </a:lnTo>
                <a:lnTo>
                  <a:pt x="170" y="102"/>
                </a:lnTo>
                <a:lnTo>
                  <a:pt x="172" y="102"/>
                </a:lnTo>
                <a:lnTo>
                  <a:pt x="172" y="100"/>
                </a:lnTo>
                <a:lnTo>
                  <a:pt x="174" y="100"/>
                </a:lnTo>
                <a:lnTo>
                  <a:pt x="176" y="100"/>
                </a:lnTo>
                <a:lnTo>
                  <a:pt x="178" y="100"/>
                </a:lnTo>
                <a:lnTo>
                  <a:pt x="180" y="102"/>
                </a:lnTo>
                <a:lnTo>
                  <a:pt x="180" y="102"/>
                </a:lnTo>
                <a:lnTo>
                  <a:pt x="180" y="100"/>
                </a:lnTo>
                <a:lnTo>
                  <a:pt x="180" y="98"/>
                </a:lnTo>
                <a:lnTo>
                  <a:pt x="182" y="98"/>
                </a:lnTo>
                <a:lnTo>
                  <a:pt x="184" y="98"/>
                </a:lnTo>
                <a:lnTo>
                  <a:pt x="186" y="98"/>
                </a:lnTo>
                <a:lnTo>
                  <a:pt x="184" y="96"/>
                </a:lnTo>
                <a:lnTo>
                  <a:pt x="184" y="94"/>
                </a:lnTo>
                <a:lnTo>
                  <a:pt x="186" y="94"/>
                </a:lnTo>
                <a:lnTo>
                  <a:pt x="188" y="94"/>
                </a:lnTo>
                <a:lnTo>
                  <a:pt x="188" y="92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4" y="90"/>
                </a:lnTo>
                <a:lnTo>
                  <a:pt x="196" y="90"/>
                </a:lnTo>
                <a:lnTo>
                  <a:pt x="198" y="90"/>
                </a:lnTo>
                <a:lnTo>
                  <a:pt x="200" y="88"/>
                </a:lnTo>
                <a:lnTo>
                  <a:pt x="200" y="90"/>
                </a:lnTo>
                <a:lnTo>
                  <a:pt x="202" y="90"/>
                </a:lnTo>
                <a:lnTo>
                  <a:pt x="204" y="90"/>
                </a:lnTo>
                <a:lnTo>
                  <a:pt x="204" y="88"/>
                </a:lnTo>
                <a:lnTo>
                  <a:pt x="204" y="86"/>
                </a:lnTo>
                <a:lnTo>
                  <a:pt x="204" y="88"/>
                </a:lnTo>
                <a:lnTo>
                  <a:pt x="202" y="86"/>
                </a:lnTo>
                <a:lnTo>
                  <a:pt x="202" y="84"/>
                </a:lnTo>
                <a:lnTo>
                  <a:pt x="204" y="84"/>
                </a:lnTo>
                <a:lnTo>
                  <a:pt x="204" y="84"/>
                </a:lnTo>
                <a:lnTo>
                  <a:pt x="206" y="84"/>
                </a:lnTo>
                <a:lnTo>
                  <a:pt x="206" y="82"/>
                </a:lnTo>
                <a:lnTo>
                  <a:pt x="208" y="82"/>
                </a:lnTo>
                <a:lnTo>
                  <a:pt x="210" y="82"/>
                </a:lnTo>
                <a:lnTo>
                  <a:pt x="212" y="80"/>
                </a:lnTo>
                <a:lnTo>
                  <a:pt x="212" y="82"/>
                </a:lnTo>
                <a:lnTo>
                  <a:pt x="212" y="84"/>
                </a:lnTo>
                <a:lnTo>
                  <a:pt x="212" y="84"/>
                </a:lnTo>
                <a:lnTo>
                  <a:pt x="214" y="84"/>
                </a:lnTo>
                <a:lnTo>
                  <a:pt x="214" y="84"/>
                </a:lnTo>
                <a:lnTo>
                  <a:pt x="216" y="84"/>
                </a:lnTo>
                <a:lnTo>
                  <a:pt x="218" y="84"/>
                </a:lnTo>
                <a:lnTo>
                  <a:pt x="216" y="86"/>
                </a:lnTo>
                <a:lnTo>
                  <a:pt x="218" y="86"/>
                </a:lnTo>
                <a:lnTo>
                  <a:pt x="216" y="86"/>
                </a:lnTo>
                <a:lnTo>
                  <a:pt x="214" y="88"/>
                </a:lnTo>
                <a:lnTo>
                  <a:pt x="212" y="88"/>
                </a:lnTo>
                <a:lnTo>
                  <a:pt x="212" y="90"/>
                </a:lnTo>
                <a:lnTo>
                  <a:pt x="210" y="90"/>
                </a:lnTo>
                <a:lnTo>
                  <a:pt x="208" y="90"/>
                </a:lnTo>
                <a:lnTo>
                  <a:pt x="206" y="90"/>
                </a:lnTo>
                <a:lnTo>
                  <a:pt x="206" y="92"/>
                </a:lnTo>
                <a:lnTo>
                  <a:pt x="208" y="92"/>
                </a:lnTo>
                <a:lnTo>
                  <a:pt x="206" y="94"/>
                </a:lnTo>
                <a:lnTo>
                  <a:pt x="206" y="96"/>
                </a:lnTo>
                <a:lnTo>
                  <a:pt x="206" y="98"/>
                </a:lnTo>
                <a:lnTo>
                  <a:pt x="204" y="98"/>
                </a:lnTo>
                <a:lnTo>
                  <a:pt x="204" y="96"/>
                </a:lnTo>
                <a:lnTo>
                  <a:pt x="202" y="96"/>
                </a:lnTo>
                <a:lnTo>
                  <a:pt x="202" y="98"/>
                </a:lnTo>
                <a:lnTo>
                  <a:pt x="200" y="98"/>
                </a:lnTo>
                <a:lnTo>
                  <a:pt x="198" y="98"/>
                </a:lnTo>
                <a:lnTo>
                  <a:pt x="198" y="96"/>
                </a:lnTo>
                <a:lnTo>
                  <a:pt x="196" y="98"/>
                </a:lnTo>
                <a:lnTo>
                  <a:pt x="196" y="96"/>
                </a:lnTo>
                <a:lnTo>
                  <a:pt x="194" y="96"/>
                </a:lnTo>
                <a:lnTo>
                  <a:pt x="194" y="94"/>
                </a:lnTo>
                <a:lnTo>
                  <a:pt x="192" y="94"/>
                </a:lnTo>
                <a:lnTo>
                  <a:pt x="190" y="94"/>
                </a:lnTo>
                <a:lnTo>
                  <a:pt x="190" y="96"/>
                </a:lnTo>
                <a:lnTo>
                  <a:pt x="190" y="98"/>
                </a:lnTo>
                <a:lnTo>
                  <a:pt x="192" y="98"/>
                </a:lnTo>
                <a:lnTo>
                  <a:pt x="192" y="96"/>
                </a:lnTo>
                <a:lnTo>
                  <a:pt x="194" y="96"/>
                </a:lnTo>
                <a:lnTo>
                  <a:pt x="194" y="98"/>
                </a:lnTo>
                <a:lnTo>
                  <a:pt x="194" y="100"/>
                </a:lnTo>
                <a:lnTo>
                  <a:pt x="192" y="100"/>
                </a:lnTo>
                <a:lnTo>
                  <a:pt x="192" y="102"/>
                </a:lnTo>
                <a:lnTo>
                  <a:pt x="190" y="102"/>
                </a:lnTo>
                <a:lnTo>
                  <a:pt x="192" y="102"/>
                </a:lnTo>
                <a:lnTo>
                  <a:pt x="194" y="102"/>
                </a:lnTo>
                <a:lnTo>
                  <a:pt x="194" y="104"/>
                </a:lnTo>
                <a:lnTo>
                  <a:pt x="196" y="104"/>
                </a:lnTo>
                <a:lnTo>
                  <a:pt x="196" y="106"/>
                </a:lnTo>
                <a:lnTo>
                  <a:pt x="194" y="106"/>
                </a:lnTo>
                <a:lnTo>
                  <a:pt x="192" y="106"/>
                </a:lnTo>
                <a:lnTo>
                  <a:pt x="192" y="108"/>
                </a:lnTo>
                <a:lnTo>
                  <a:pt x="190" y="106"/>
                </a:lnTo>
                <a:lnTo>
                  <a:pt x="190" y="108"/>
                </a:lnTo>
                <a:lnTo>
                  <a:pt x="188" y="108"/>
                </a:lnTo>
                <a:lnTo>
                  <a:pt x="188" y="110"/>
                </a:lnTo>
                <a:lnTo>
                  <a:pt x="188" y="112"/>
                </a:lnTo>
                <a:lnTo>
                  <a:pt x="188" y="114"/>
                </a:lnTo>
                <a:lnTo>
                  <a:pt x="188" y="112"/>
                </a:lnTo>
                <a:lnTo>
                  <a:pt x="188" y="110"/>
                </a:lnTo>
                <a:lnTo>
                  <a:pt x="188" y="108"/>
                </a:lnTo>
                <a:lnTo>
                  <a:pt x="186" y="108"/>
                </a:lnTo>
                <a:lnTo>
                  <a:pt x="184" y="108"/>
                </a:lnTo>
                <a:lnTo>
                  <a:pt x="184" y="110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4" y="114"/>
                </a:lnTo>
                <a:lnTo>
                  <a:pt x="182" y="114"/>
                </a:lnTo>
                <a:lnTo>
                  <a:pt x="180" y="114"/>
                </a:lnTo>
                <a:lnTo>
                  <a:pt x="180" y="114"/>
                </a:lnTo>
                <a:lnTo>
                  <a:pt x="178" y="114"/>
                </a:lnTo>
                <a:lnTo>
                  <a:pt x="176" y="114"/>
                </a:lnTo>
                <a:lnTo>
                  <a:pt x="176" y="112"/>
                </a:lnTo>
                <a:lnTo>
                  <a:pt x="176" y="110"/>
                </a:lnTo>
                <a:lnTo>
                  <a:pt x="174" y="110"/>
                </a:lnTo>
                <a:lnTo>
                  <a:pt x="176" y="110"/>
                </a:lnTo>
                <a:lnTo>
                  <a:pt x="176" y="108"/>
                </a:lnTo>
                <a:lnTo>
                  <a:pt x="174" y="108"/>
                </a:lnTo>
                <a:lnTo>
                  <a:pt x="172" y="108"/>
                </a:lnTo>
                <a:lnTo>
                  <a:pt x="172" y="110"/>
                </a:lnTo>
                <a:lnTo>
                  <a:pt x="170" y="110"/>
                </a:lnTo>
                <a:lnTo>
                  <a:pt x="170" y="112"/>
                </a:lnTo>
                <a:lnTo>
                  <a:pt x="168" y="112"/>
                </a:lnTo>
                <a:lnTo>
                  <a:pt x="166" y="112"/>
                </a:lnTo>
                <a:lnTo>
                  <a:pt x="166" y="114"/>
                </a:lnTo>
                <a:lnTo>
                  <a:pt x="164" y="114"/>
                </a:lnTo>
                <a:lnTo>
                  <a:pt x="166" y="114"/>
                </a:lnTo>
                <a:lnTo>
                  <a:pt x="168" y="114"/>
                </a:lnTo>
                <a:lnTo>
                  <a:pt x="168" y="112"/>
                </a:lnTo>
                <a:lnTo>
                  <a:pt x="168" y="114"/>
                </a:lnTo>
                <a:lnTo>
                  <a:pt x="170" y="114"/>
                </a:lnTo>
                <a:lnTo>
                  <a:pt x="170" y="112"/>
                </a:lnTo>
                <a:lnTo>
                  <a:pt x="172" y="114"/>
                </a:lnTo>
                <a:lnTo>
                  <a:pt x="170" y="114"/>
                </a:lnTo>
                <a:lnTo>
                  <a:pt x="172" y="114"/>
                </a:lnTo>
                <a:lnTo>
                  <a:pt x="172" y="116"/>
                </a:lnTo>
                <a:lnTo>
                  <a:pt x="174" y="116"/>
                </a:lnTo>
                <a:lnTo>
                  <a:pt x="174" y="118"/>
                </a:lnTo>
                <a:lnTo>
                  <a:pt x="176" y="118"/>
                </a:lnTo>
                <a:lnTo>
                  <a:pt x="174" y="118"/>
                </a:lnTo>
                <a:lnTo>
                  <a:pt x="176" y="118"/>
                </a:lnTo>
                <a:lnTo>
                  <a:pt x="176" y="120"/>
                </a:lnTo>
                <a:lnTo>
                  <a:pt x="178" y="120"/>
                </a:lnTo>
                <a:lnTo>
                  <a:pt x="178" y="122"/>
                </a:lnTo>
                <a:lnTo>
                  <a:pt x="176" y="124"/>
                </a:lnTo>
                <a:lnTo>
                  <a:pt x="174" y="124"/>
                </a:lnTo>
                <a:lnTo>
                  <a:pt x="172" y="124"/>
                </a:lnTo>
                <a:lnTo>
                  <a:pt x="172" y="122"/>
                </a:lnTo>
                <a:lnTo>
                  <a:pt x="172" y="124"/>
                </a:lnTo>
                <a:lnTo>
                  <a:pt x="170" y="124"/>
                </a:lnTo>
                <a:lnTo>
                  <a:pt x="170" y="122"/>
                </a:lnTo>
                <a:lnTo>
                  <a:pt x="168" y="122"/>
                </a:lnTo>
                <a:lnTo>
                  <a:pt x="168" y="120"/>
                </a:lnTo>
                <a:lnTo>
                  <a:pt x="168" y="118"/>
                </a:lnTo>
                <a:lnTo>
                  <a:pt x="166" y="118"/>
                </a:lnTo>
                <a:lnTo>
                  <a:pt x="164" y="118"/>
                </a:lnTo>
                <a:lnTo>
                  <a:pt x="162" y="118"/>
                </a:lnTo>
                <a:lnTo>
                  <a:pt x="160" y="118"/>
                </a:lnTo>
                <a:lnTo>
                  <a:pt x="160" y="120"/>
                </a:lnTo>
                <a:lnTo>
                  <a:pt x="158" y="120"/>
                </a:lnTo>
                <a:lnTo>
                  <a:pt x="158" y="122"/>
                </a:lnTo>
                <a:lnTo>
                  <a:pt x="158" y="124"/>
                </a:lnTo>
                <a:lnTo>
                  <a:pt x="156" y="124"/>
                </a:lnTo>
                <a:lnTo>
                  <a:pt x="156" y="126"/>
                </a:lnTo>
                <a:lnTo>
                  <a:pt x="156" y="128"/>
                </a:lnTo>
                <a:lnTo>
                  <a:pt x="154" y="128"/>
                </a:lnTo>
                <a:lnTo>
                  <a:pt x="154" y="130"/>
                </a:lnTo>
                <a:lnTo>
                  <a:pt x="156" y="130"/>
                </a:lnTo>
                <a:lnTo>
                  <a:pt x="156" y="132"/>
                </a:lnTo>
                <a:lnTo>
                  <a:pt x="156" y="132"/>
                </a:lnTo>
                <a:lnTo>
                  <a:pt x="156" y="134"/>
                </a:lnTo>
                <a:lnTo>
                  <a:pt x="158" y="134"/>
                </a:lnTo>
                <a:lnTo>
                  <a:pt x="158" y="136"/>
                </a:lnTo>
                <a:lnTo>
                  <a:pt x="158" y="138"/>
                </a:lnTo>
                <a:lnTo>
                  <a:pt x="158" y="140"/>
                </a:lnTo>
                <a:lnTo>
                  <a:pt x="160" y="142"/>
                </a:lnTo>
                <a:lnTo>
                  <a:pt x="160" y="144"/>
                </a:lnTo>
                <a:lnTo>
                  <a:pt x="160" y="146"/>
                </a:lnTo>
                <a:lnTo>
                  <a:pt x="158" y="148"/>
                </a:lnTo>
                <a:lnTo>
                  <a:pt x="158" y="150"/>
                </a:lnTo>
                <a:lnTo>
                  <a:pt x="158" y="152"/>
                </a:lnTo>
                <a:lnTo>
                  <a:pt x="158" y="154"/>
                </a:lnTo>
                <a:lnTo>
                  <a:pt x="158" y="156"/>
                </a:lnTo>
                <a:lnTo>
                  <a:pt x="158" y="158"/>
                </a:lnTo>
                <a:lnTo>
                  <a:pt x="156" y="158"/>
                </a:lnTo>
                <a:lnTo>
                  <a:pt x="154" y="158"/>
                </a:lnTo>
                <a:lnTo>
                  <a:pt x="152" y="158"/>
                </a:lnTo>
                <a:lnTo>
                  <a:pt x="152" y="156"/>
                </a:lnTo>
                <a:lnTo>
                  <a:pt x="150" y="156"/>
                </a:lnTo>
                <a:lnTo>
                  <a:pt x="150" y="158"/>
                </a:lnTo>
                <a:lnTo>
                  <a:pt x="148" y="158"/>
                </a:lnTo>
                <a:lnTo>
                  <a:pt x="146" y="158"/>
                </a:lnTo>
                <a:lnTo>
                  <a:pt x="146" y="156"/>
                </a:lnTo>
                <a:lnTo>
                  <a:pt x="144" y="156"/>
                </a:lnTo>
                <a:lnTo>
                  <a:pt x="142" y="156"/>
                </a:lnTo>
                <a:lnTo>
                  <a:pt x="140" y="156"/>
                </a:lnTo>
                <a:lnTo>
                  <a:pt x="138" y="156"/>
                </a:lnTo>
                <a:lnTo>
                  <a:pt x="136" y="156"/>
                </a:lnTo>
                <a:lnTo>
                  <a:pt x="134" y="156"/>
                </a:lnTo>
                <a:lnTo>
                  <a:pt x="132" y="156"/>
                </a:lnTo>
                <a:lnTo>
                  <a:pt x="132" y="156"/>
                </a:lnTo>
                <a:lnTo>
                  <a:pt x="132" y="154"/>
                </a:lnTo>
                <a:lnTo>
                  <a:pt x="132" y="152"/>
                </a:lnTo>
                <a:lnTo>
                  <a:pt x="132" y="148"/>
                </a:lnTo>
                <a:lnTo>
                  <a:pt x="128" y="148"/>
                </a:lnTo>
                <a:lnTo>
                  <a:pt x="126" y="148"/>
                </a:lnTo>
                <a:lnTo>
                  <a:pt x="126" y="150"/>
                </a:lnTo>
                <a:lnTo>
                  <a:pt x="126" y="152"/>
                </a:lnTo>
                <a:lnTo>
                  <a:pt x="126" y="154"/>
                </a:lnTo>
                <a:lnTo>
                  <a:pt x="124" y="156"/>
                </a:lnTo>
                <a:lnTo>
                  <a:pt x="122" y="158"/>
                </a:lnTo>
                <a:lnTo>
                  <a:pt x="120" y="160"/>
                </a:lnTo>
                <a:lnTo>
                  <a:pt x="116" y="164"/>
                </a:lnTo>
                <a:lnTo>
                  <a:pt x="114" y="166"/>
                </a:lnTo>
                <a:lnTo>
                  <a:pt x="110" y="170"/>
                </a:lnTo>
                <a:lnTo>
                  <a:pt x="106" y="172"/>
                </a:lnTo>
                <a:lnTo>
                  <a:pt x="104" y="174"/>
                </a:lnTo>
                <a:lnTo>
                  <a:pt x="100" y="176"/>
                </a:lnTo>
                <a:lnTo>
                  <a:pt x="98" y="176"/>
                </a:lnTo>
                <a:lnTo>
                  <a:pt x="96" y="176"/>
                </a:lnTo>
                <a:lnTo>
                  <a:pt x="94" y="176"/>
                </a:lnTo>
                <a:lnTo>
                  <a:pt x="92" y="176"/>
                </a:lnTo>
                <a:lnTo>
                  <a:pt x="90" y="176"/>
                </a:lnTo>
                <a:lnTo>
                  <a:pt x="88" y="176"/>
                </a:lnTo>
                <a:lnTo>
                  <a:pt x="84" y="176"/>
                </a:lnTo>
                <a:lnTo>
                  <a:pt x="84" y="176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8" y="174"/>
                </a:lnTo>
                <a:lnTo>
                  <a:pt x="78" y="176"/>
                </a:lnTo>
                <a:lnTo>
                  <a:pt x="76" y="174"/>
                </a:lnTo>
                <a:lnTo>
                  <a:pt x="74" y="174"/>
                </a:lnTo>
                <a:lnTo>
                  <a:pt x="74" y="176"/>
                </a:lnTo>
                <a:lnTo>
                  <a:pt x="72" y="176"/>
                </a:lnTo>
                <a:lnTo>
                  <a:pt x="70" y="176"/>
                </a:lnTo>
                <a:lnTo>
                  <a:pt x="70" y="178"/>
                </a:lnTo>
                <a:lnTo>
                  <a:pt x="66" y="178"/>
                </a:lnTo>
                <a:lnTo>
                  <a:pt x="64" y="178"/>
                </a:lnTo>
                <a:lnTo>
                  <a:pt x="62" y="178"/>
                </a:lnTo>
                <a:lnTo>
                  <a:pt x="62" y="180"/>
                </a:lnTo>
                <a:lnTo>
                  <a:pt x="60" y="180"/>
                </a:lnTo>
                <a:lnTo>
                  <a:pt x="58" y="180"/>
                </a:lnTo>
                <a:lnTo>
                  <a:pt x="56" y="180"/>
                </a:lnTo>
                <a:lnTo>
                  <a:pt x="54" y="180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6" y="182"/>
                </a:lnTo>
                <a:lnTo>
                  <a:pt x="34" y="180"/>
                </a:lnTo>
                <a:lnTo>
                  <a:pt x="32" y="180"/>
                </a:lnTo>
                <a:lnTo>
                  <a:pt x="32" y="180"/>
                </a:lnTo>
                <a:lnTo>
                  <a:pt x="32" y="180"/>
                </a:lnTo>
                <a:lnTo>
                  <a:pt x="30" y="180"/>
                </a:lnTo>
                <a:lnTo>
                  <a:pt x="26" y="180"/>
                </a:lnTo>
                <a:lnTo>
                  <a:pt x="20" y="182"/>
                </a:lnTo>
                <a:lnTo>
                  <a:pt x="16" y="184"/>
                </a:lnTo>
                <a:lnTo>
                  <a:pt x="14" y="186"/>
                </a:lnTo>
                <a:lnTo>
                  <a:pt x="12" y="188"/>
                </a:lnTo>
                <a:lnTo>
                  <a:pt x="12" y="186"/>
                </a:lnTo>
                <a:lnTo>
                  <a:pt x="12" y="184"/>
                </a:lnTo>
                <a:lnTo>
                  <a:pt x="12" y="182"/>
                </a:lnTo>
                <a:lnTo>
                  <a:pt x="12" y="180"/>
                </a:lnTo>
                <a:lnTo>
                  <a:pt x="12" y="180"/>
                </a:lnTo>
                <a:lnTo>
                  <a:pt x="12" y="178"/>
                </a:lnTo>
                <a:lnTo>
                  <a:pt x="12" y="176"/>
                </a:lnTo>
                <a:lnTo>
                  <a:pt x="12" y="174"/>
                </a:lnTo>
                <a:lnTo>
                  <a:pt x="12" y="172"/>
                </a:lnTo>
                <a:lnTo>
                  <a:pt x="12" y="170"/>
                </a:lnTo>
                <a:lnTo>
                  <a:pt x="12" y="168"/>
                </a:lnTo>
                <a:lnTo>
                  <a:pt x="12" y="166"/>
                </a:lnTo>
                <a:lnTo>
                  <a:pt x="12" y="164"/>
                </a:lnTo>
                <a:lnTo>
                  <a:pt x="12" y="162"/>
                </a:lnTo>
                <a:lnTo>
                  <a:pt x="12" y="160"/>
                </a:lnTo>
                <a:lnTo>
                  <a:pt x="12" y="158"/>
                </a:lnTo>
                <a:lnTo>
                  <a:pt x="12" y="156"/>
                </a:lnTo>
                <a:lnTo>
                  <a:pt x="12" y="154"/>
                </a:lnTo>
                <a:lnTo>
                  <a:pt x="12" y="152"/>
                </a:lnTo>
                <a:lnTo>
                  <a:pt x="12" y="150"/>
                </a:lnTo>
                <a:lnTo>
                  <a:pt x="14" y="148"/>
                </a:lnTo>
                <a:lnTo>
                  <a:pt x="14" y="146"/>
                </a:lnTo>
                <a:lnTo>
                  <a:pt x="12" y="146"/>
                </a:lnTo>
                <a:lnTo>
                  <a:pt x="12" y="144"/>
                </a:lnTo>
                <a:lnTo>
                  <a:pt x="10" y="144"/>
                </a:lnTo>
                <a:lnTo>
                  <a:pt x="8" y="144"/>
                </a:lnTo>
                <a:lnTo>
                  <a:pt x="6" y="144"/>
                </a:lnTo>
                <a:lnTo>
                  <a:pt x="4" y="144"/>
                </a:lnTo>
                <a:lnTo>
                  <a:pt x="2" y="144"/>
                </a:lnTo>
                <a:lnTo>
                  <a:pt x="0" y="144"/>
                </a:lnTo>
                <a:lnTo>
                  <a:pt x="0" y="142"/>
                </a:lnTo>
                <a:lnTo>
                  <a:pt x="0" y="140"/>
                </a:lnTo>
                <a:lnTo>
                  <a:pt x="0" y="138"/>
                </a:lnTo>
                <a:lnTo>
                  <a:pt x="0" y="136"/>
                </a:lnTo>
                <a:lnTo>
                  <a:pt x="0" y="134"/>
                </a:lnTo>
                <a:lnTo>
                  <a:pt x="0" y="132"/>
                </a:lnTo>
                <a:lnTo>
                  <a:pt x="0" y="132"/>
                </a:lnTo>
                <a:lnTo>
                  <a:pt x="0" y="130"/>
                </a:lnTo>
                <a:lnTo>
                  <a:pt x="0" y="128"/>
                </a:lnTo>
                <a:lnTo>
                  <a:pt x="0" y="126"/>
                </a:lnTo>
                <a:lnTo>
                  <a:pt x="0" y="124"/>
                </a:lnTo>
                <a:lnTo>
                  <a:pt x="0" y="122"/>
                </a:lnTo>
                <a:lnTo>
                  <a:pt x="0" y="120"/>
                </a:lnTo>
                <a:lnTo>
                  <a:pt x="0" y="118"/>
                </a:lnTo>
                <a:lnTo>
                  <a:pt x="2" y="118"/>
                </a:lnTo>
                <a:lnTo>
                  <a:pt x="4" y="118"/>
                </a:lnTo>
                <a:lnTo>
                  <a:pt x="6" y="118"/>
                </a:lnTo>
                <a:lnTo>
                  <a:pt x="6" y="116"/>
                </a:lnTo>
                <a:lnTo>
                  <a:pt x="6" y="114"/>
                </a:lnTo>
                <a:lnTo>
                  <a:pt x="6" y="112"/>
                </a:lnTo>
                <a:lnTo>
                  <a:pt x="6" y="110"/>
                </a:lnTo>
                <a:lnTo>
                  <a:pt x="6" y="108"/>
                </a:lnTo>
                <a:lnTo>
                  <a:pt x="8" y="108"/>
                </a:lnTo>
                <a:lnTo>
                  <a:pt x="10" y="108"/>
                </a:lnTo>
                <a:lnTo>
                  <a:pt x="12" y="108"/>
                </a:lnTo>
                <a:lnTo>
                  <a:pt x="14" y="108"/>
                </a:lnTo>
                <a:lnTo>
                  <a:pt x="16" y="108"/>
                </a:lnTo>
                <a:lnTo>
                  <a:pt x="18" y="108"/>
                </a:lnTo>
                <a:lnTo>
                  <a:pt x="20" y="108"/>
                </a:lnTo>
                <a:lnTo>
                  <a:pt x="22" y="108"/>
                </a:lnTo>
                <a:lnTo>
                  <a:pt x="24" y="108"/>
                </a:lnTo>
                <a:lnTo>
                  <a:pt x="24" y="102"/>
                </a:lnTo>
                <a:lnTo>
                  <a:pt x="26" y="102"/>
                </a:lnTo>
                <a:lnTo>
                  <a:pt x="28" y="102"/>
                </a:lnTo>
                <a:lnTo>
                  <a:pt x="30" y="102"/>
                </a:lnTo>
                <a:lnTo>
                  <a:pt x="32" y="102"/>
                </a:lnTo>
                <a:lnTo>
                  <a:pt x="34" y="102"/>
                </a:lnTo>
                <a:lnTo>
                  <a:pt x="36" y="102"/>
                </a:lnTo>
                <a:lnTo>
                  <a:pt x="36" y="102"/>
                </a:lnTo>
                <a:lnTo>
                  <a:pt x="38" y="102"/>
                </a:lnTo>
                <a:lnTo>
                  <a:pt x="38" y="100"/>
                </a:lnTo>
                <a:lnTo>
                  <a:pt x="38" y="98"/>
                </a:lnTo>
                <a:lnTo>
                  <a:pt x="38" y="96"/>
                </a:lnTo>
                <a:lnTo>
                  <a:pt x="40" y="96"/>
                </a:lnTo>
                <a:lnTo>
                  <a:pt x="42" y="96"/>
                </a:lnTo>
                <a:lnTo>
                  <a:pt x="42" y="94"/>
                </a:lnTo>
                <a:lnTo>
                  <a:pt x="42" y="92"/>
                </a:lnTo>
                <a:lnTo>
                  <a:pt x="42" y="90"/>
                </a:lnTo>
                <a:lnTo>
                  <a:pt x="40" y="90"/>
                </a:lnTo>
                <a:lnTo>
                  <a:pt x="40" y="88"/>
                </a:lnTo>
                <a:lnTo>
                  <a:pt x="38" y="88"/>
                </a:lnTo>
                <a:lnTo>
                  <a:pt x="36" y="88"/>
                </a:lnTo>
                <a:lnTo>
                  <a:pt x="36" y="90"/>
                </a:lnTo>
                <a:lnTo>
                  <a:pt x="36" y="90"/>
                </a:lnTo>
                <a:lnTo>
                  <a:pt x="34" y="90"/>
                </a:lnTo>
                <a:lnTo>
                  <a:pt x="34" y="88"/>
                </a:lnTo>
                <a:lnTo>
                  <a:pt x="32" y="88"/>
                </a:lnTo>
                <a:lnTo>
                  <a:pt x="30" y="88"/>
                </a:lnTo>
                <a:lnTo>
                  <a:pt x="28" y="88"/>
                </a:lnTo>
                <a:lnTo>
                  <a:pt x="26" y="88"/>
                </a:lnTo>
                <a:lnTo>
                  <a:pt x="20" y="90"/>
                </a:lnTo>
                <a:lnTo>
                  <a:pt x="20" y="84"/>
                </a:lnTo>
                <a:lnTo>
                  <a:pt x="20" y="84"/>
                </a:lnTo>
                <a:lnTo>
                  <a:pt x="22" y="82"/>
                </a:lnTo>
                <a:lnTo>
                  <a:pt x="20" y="80"/>
                </a:lnTo>
                <a:lnTo>
                  <a:pt x="18" y="80"/>
                </a:lnTo>
                <a:lnTo>
                  <a:pt x="16" y="78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0" y="66"/>
                </a:lnTo>
                <a:lnTo>
                  <a:pt x="8" y="66"/>
                </a:lnTo>
                <a:lnTo>
                  <a:pt x="6" y="64"/>
                </a:lnTo>
                <a:lnTo>
                  <a:pt x="8" y="64"/>
                </a:lnTo>
                <a:lnTo>
                  <a:pt x="10" y="62"/>
                </a:lnTo>
                <a:lnTo>
                  <a:pt x="12" y="62"/>
                </a:lnTo>
                <a:lnTo>
                  <a:pt x="12" y="60"/>
                </a:lnTo>
                <a:lnTo>
                  <a:pt x="14" y="60"/>
                </a:lnTo>
                <a:lnTo>
                  <a:pt x="14" y="58"/>
                </a:lnTo>
                <a:lnTo>
                  <a:pt x="14" y="56"/>
                </a:lnTo>
                <a:lnTo>
                  <a:pt x="16" y="56"/>
                </a:lnTo>
                <a:lnTo>
                  <a:pt x="18" y="56"/>
                </a:lnTo>
                <a:lnTo>
                  <a:pt x="20" y="56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lnTo>
                  <a:pt x="26" y="58"/>
                </a:lnTo>
                <a:lnTo>
                  <a:pt x="28" y="58"/>
                </a:lnTo>
                <a:lnTo>
                  <a:pt x="28" y="56"/>
                </a:lnTo>
                <a:lnTo>
                  <a:pt x="28" y="58"/>
                </a:lnTo>
                <a:lnTo>
                  <a:pt x="30" y="58"/>
                </a:lnTo>
                <a:lnTo>
                  <a:pt x="30" y="60"/>
                </a:lnTo>
                <a:lnTo>
                  <a:pt x="30" y="62"/>
                </a:lnTo>
                <a:lnTo>
                  <a:pt x="30" y="64"/>
                </a:lnTo>
                <a:lnTo>
                  <a:pt x="30" y="66"/>
                </a:lnTo>
                <a:lnTo>
                  <a:pt x="32" y="64"/>
                </a:lnTo>
                <a:lnTo>
                  <a:pt x="34" y="62"/>
                </a:lnTo>
                <a:lnTo>
                  <a:pt x="34" y="60"/>
                </a:lnTo>
                <a:lnTo>
                  <a:pt x="36" y="60"/>
                </a:lnTo>
                <a:lnTo>
                  <a:pt x="36" y="60"/>
                </a:lnTo>
                <a:lnTo>
                  <a:pt x="38" y="60"/>
                </a:lnTo>
                <a:lnTo>
                  <a:pt x="40" y="58"/>
                </a:lnTo>
                <a:lnTo>
                  <a:pt x="40" y="56"/>
                </a:lnTo>
                <a:lnTo>
                  <a:pt x="40" y="54"/>
                </a:lnTo>
                <a:lnTo>
                  <a:pt x="40" y="52"/>
                </a:lnTo>
                <a:lnTo>
                  <a:pt x="44" y="52"/>
                </a:lnTo>
                <a:lnTo>
                  <a:pt x="44" y="50"/>
                </a:lnTo>
                <a:lnTo>
                  <a:pt x="42" y="50"/>
                </a:lnTo>
                <a:lnTo>
                  <a:pt x="40" y="50"/>
                </a:lnTo>
                <a:lnTo>
                  <a:pt x="42" y="50"/>
                </a:lnTo>
                <a:lnTo>
                  <a:pt x="44" y="50"/>
                </a:lnTo>
                <a:lnTo>
                  <a:pt x="46" y="48"/>
                </a:lnTo>
                <a:lnTo>
                  <a:pt x="48" y="46"/>
                </a:lnTo>
                <a:lnTo>
                  <a:pt x="48" y="44"/>
                </a:lnTo>
                <a:lnTo>
                  <a:pt x="48" y="42"/>
                </a:lnTo>
                <a:lnTo>
                  <a:pt x="50" y="38"/>
                </a:lnTo>
                <a:lnTo>
                  <a:pt x="52" y="38"/>
                </a:lnTo>
                <a:lnTo>
                  <a:pt x="52" y="36"/>
                </a:lnTo>
                <a:lnTo>
                  <a:pt x="54" y="36"/>
                </a:lnTo>
                <a:lnTo>
                  <a:pt x="56" y="36"/>
                </a:lnTo>
                <a:lnTo>
                  <a:pt x="56" y="34"/>
                </a:lnTo>
                <a:lnTo>
                  <a:pt x="58" y="34"/>
                </a:lnTo>
                <a:lnTo>
                  <a:pt x="58" y="32"/>
                </a:lnTo>
                <a:lnTo>
                  <a:pt x="60" y="32"/>
                </a:lnTo>
                <a:lnTo>
                  <a:pt x="60" y="30"/>
                </a:lnTo>
                <a:lnTo>
                  <a:pt x="62" y="30"/>
                </a:lnTo>
                <a:lnTo>
                  <a:pt x="62" y="28"/>
                </a:lnTo>
                <a:lnTo>
                  <a:pt x="64" y="28"/>
                </a:lnTo>
                <a:lnTo>
                  <a:pt x="66" y="28"/>
                </a:lnTo>
                <a:lnTo>
                  <a:pt x="66" y="26"/>
                </a:lnTo>
                <a:lnTo>
                  <a:pt x="66" y="24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20"/>
                </a:lnTo>
                <a:lnTo>
                  <a:pt x="68" y="20"/>
                </a:lnTo>
                <a:lnTo>
                  <a:pt x="68" y="18"/>
                </a:lnTo>
                <a:lnTo>
                  <a:pt x="68" y="20"/>
                </a:lnTo>
                <a:lnTo>
                  <a:pt x="66" y="20"/>
                </a:lnTo>
                <a:lnTo>
                  <a:pt x="64" y="20"/>
                </a:lnTo>
                <a:lnTo>
                  <a:pt x="64" y="22"/>
                </a:lnTo>
                <a:lnTo>
                  <a:pt x="62" y="22"/>
                </a:lnTo>
                <a:lnTo>
                  <a:pt x="62" y="24"/>
                </a:lnTo>
                <a:lnTo>
                  <a:pt x="60" y="24"/>
                </a:lnTo>
                <a:lnTo>
                  <a:pt x="58" y="24"/>
                </a:lnTo>
                <a:lnTo>
                  <a:pt x="56" y="26"/>
                </a:lnTo>
                <a:lnTo>
                  <a:pt x="54" y="26"/>
                </a:lnTo>
                <a:lnTo>
                  <a:pt x="52" y="26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6" y="24"/>
                </a:lnTo>
                <a:lnTo>
                  <a:pt x="46" y="22"/>
                </a:lnTo>
                <a:lnTo>
                  <a:pt x="46" y="20"/>
                </a:lnTo>
                <a:lnTo>
                  <a:pt x="48" y="20"/>
                </a:lnTo>
                <a:lnTo>
                  <a:pt x="48" y="18"/>
                </a:lnTo>
                <a:lnTo>
                  <a:pt x="48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6" y="16"/>
                </a:lnTo>
                <a:lnTo>
                  <a:pt x="68" y="16"/>
                </a:lnTo>
                <a:lnTo>
                  <a:pt x="70" y="16"/>
                </a:lnTo>
                <a:lnTo>
                  <a:pt x="72" y="16"/>
                </a:lnTo>
                <a:lnTo>
                  <a:pt x="74" y="16"/>
                </a:lnTo>
                <a:lnTo>
                  <a:pt x="76" y="16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8"/>
                </a:lnTo>
                <a:lnTo>
                  <a:pt x="84" y="18"/>
                </a:lnTo>
                <a:lnTo>
                  <a:pt x="84" y="18"/>
                </a:lnTo>
                <a:lnTo>
                  <a:pt x="86" y="18"/>
                </a:lnTo>
                <a:lnTo>
                  <a:pt x="88" y="18"/>
                </a:lnTo>
                <a:lnTo>
                  <a:pt x="90" y="18"/>
                </a:lnTo>
                <a:lnTo>
                  <a:pt x="92" y="18"/>
                </a:lnTo>
                <a:lnTo>
                  <a:pt x="94" y="18"/>
                </a:lnTo>
                <a:lnTo>
                  <a:pt x="96" y="18"/>
                </a:lnTo>
                <a:lnTo>
                  <a:pt x="98" y="18"/>
                </a:lnTo>
                <a:lnTo>
                  <a:pt x="100" y="18"/>
                </a:lnTo>
                <a:lnTo>
                  <a:pt x="102" y="18"/>
                </a:lnTo>
                <a:lnTo>
                  <a:pt x="104" y="18"/>
                </a:lnTo>
                <a:lnTo>
                  <a:pt x="106" y="18"/>
                </a:lnTo>
                <a:lnTo>
                  <a:pt x="108" y="18"/>
                </a:lnTo>
                <a:lnTo>
                  <a:pt x="110" y="18"/>
                </a:lnTo>
                <a:lnTo>
                  <a:pt x="112" y="18"/>
                </a:lnTo>
                <a:lnTo>
                  <a:pt x="114" y="18"/>
                </a:lnTo>
                <a:lnTo>
                  <a:pt x="116" y="18"/>
                </a:lnTo>
                <a:lnTo>
                  <a:pt x="118" y="18"/>
                </a:lnTo>
                <a:lnTo>
                  <a:pt x="120" y="18"/>
                </a:lnTo>
                <a:lnTo>
                  <a:pt x="122" y="18"/>
                </a:lnTo>
                <a:lnTo>
                  <a:pt x="124" y="18"/>
                </a:lnTo>
                <a:lnTo>
                  <a:pt x="126" y="18"/>
                </a:lnTo>
                <a:lnTo>
                  <a:pt x="128" y="18"/>
                </a:lnTo>
                <a:lnTo>
                  <a:pt x="130" y="18"/>
                </a:lnTo>
                <a:lnTo>
                  <a:pt x="132" y="18"/>
                </a:lnTo>
                <a:lnTo>
                  <a:pt x="132" y="18"/>
                </a:lnTo>
                <a:lnTo>
                  <a:pt x="134" y="18"/>
                </a:lnTo>
                <a:lnTo>
                  <a:pt x="136" y="18"/>
                </a:lnTo>
                <a:lnTo>
                  <a:pt x="138" y="18"/>
                </a:lnTo>
                <a:lnTo>
                  <a:pt x="140" y="18"/>
                </a:lnTo>
                <a:lnTo>
                  <a:pt x="144" y="18"/>
                </a:lnTo>
                <a:lnTo>
                  <a:pt x="144" y="16"/>
                </a:lnTo>
                <a:lnTo>
                  <a:pt x="144" y="14"/>
                </a:lnTo>
                <a:lnTo>
                  <a:pt x="144" y="12"/>
                </a:lnTo>
                <a:lnTo>
                  <a:pt x="144" y="10"/>
                </a:lnTo>
                <a:lnTo>
                  <a:pt x="144" y="8"/>
                </a:lnTo>
                <a:lnTo>
                  <a:pt x="144" y="6"/>
                </a:lnTo>
                <a:lnTo>
                  <a:pt x="146" y="4"/>
                </a:lnTo>
                <a:lnTo>
                  <a:pt x="148" y="4"/>
                </a:lnTo>
                <a:lnTo>
                  <a:pt x="150" y="6"/>
                </a:lnTo>
                <a:lnTo>
                  <a:pt x="152" y="6"/>
                </a:lnTo>
                <a:lnTo>
                  <a:pt x="154" y="6"/>
                </a:lnTo>
                <a:lnTo>
                  <a:pt x="156" y="6"/>
                </a:lnTo>
                <a:lnTo>
                  <a:pt x="156" y="4"/>
                </a:lnTo>
                <a:lnTo>
                  <a:pt x="158" y="4"/>
                </a:lnTo>
                <a:lnTo>
                  <a:pt x="160" y="4"/>
                </a:lnTo>
                <a:lnTo>
                  <a:pt x="162" y="4"/>
                </a:lnTo>
                <a:lnTo>
                  <a:pt x="162" y="2"/>
                </a:lnTo>
                <a:lnTo>
                  <a:pt x="164" y="0"/>
                </a:lnTo>
                <a:lnTo>
                  <a:pt x="166" y="0"/>
                </a:lnTo>
                <a:lnTo>
                  <a:pt x="166" y="2"/>
                </a:lnTo>
                <a:lnTo>
                  <a:pt x="166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32"/>
          <p:cNvSpPr>
            <a:spLocks/>
          </p:cNvSpPr>
          <p:nvPr/>
        </p:nvSpPr>
        <p:spPr bwMode="auto">
          <a:xfrm>
            <a:off x="3462338" y="4976813"/>
            <a:ext cx="241300" cy="200025"/>
          </a:xfrm>
          <a:custGeom>
            <a:avLst/>
            <a:gdLst>
              <a:gd name="T0" fmla="*/ 144 w 152"/>
              <a:gd name="T1" fmla="*/ 16 h 126"/>
              <a:gd name="T2" fmla="*/ 142 w 152"/>
              <a:gd name="T3" fmla="*/ 24 h 126"/>
              <a:gd name="T4" fmla="*/ 148 w 152"/>
              <a:gd name="T5" fmla="*/ 28 h 126"/>
              <a:gd name="T6" fmla="*/ 152 w 152"/>
              <a:gd name="T7" fmla="*/ 34 h 126"/>
              <a:gd name="T8" fmla="*/ 152 w 152"/>
              <a:gd name="T9" fmla="*/ 44 h 126"/>
              <a:gd name="T10" fmla="*/ 152 w 152"/>
              <a:gd name="T11" fmla="*/ 58 h 126"/>
              <a:gd name="T12" fmla="*/ 146 w 152"/>
              <a:gd name="T13" fmla="*/ 66 h 126"/>
              <a:gd name="T14" fmla="*/ 148 w 152"/>
              <a:gd name="T15" fmla="*/ 76 h 126"/>
              <a:gd name="T16" fmla="*/ 150 w 152"/>
              <a:gd name="T17" fmla="*/ 86 h 126"/>
              <a:gd name="T18" fmla="*/ 136 w 152"/>
              <a:gd name="T19" fmla="*/ 92 h 126"/>
              <a:gd name="T20" fmla="*/ 126 w 152"/>
              <a:gd name="T21" fmla="*/ 92 h 126"/>
              <a:gd name="T22" fmla="*/ 124 w 152"/>
              <a:gd name="T23" fmla="*/ 100 h 126"/>
              <a:gd name="T24" fmla="*/ 124 w 152"/>
              <a:gd name="T25" fmla="*/ 110 h 126"/>
              <a:gd name="T26" fmla="*/ 120 w 152"/>
              <a:gd name="T27" fmla="*/ 114 h 126"/>
              <a:gd name="T28" fmla="*/ 108 w 152"/>
              <a:gd name="T29" fmla="*/ 112 h 126"/>
              <a:gd name="T30" fmla="*/ 108 w 152"/>
              <a:gd name="T31" fmla="*/ 106 h 126"/>
              <a:gd name="T32" fmla="*/ 104 w 152"/>
              <a:gd name="T33" fmla="*/ 108 h 126"/>
              <a:gd name="T34" fmla="*/ 98 w 152"/>
              <a:gd name="T35" fmla="*/ 112 h 126"/>
              <a:gd name="T36" fmla="*/ 98 w 152"/>
              <a:gd name="T37" fmla="*/ 122 h 126"/>
              <a:gd name="T38" fmla="*/ 92 w 152"/>
              <a:gd name="T39" fmla="*/ 122 h 126"/>
              <a:gd name="T40" fmla="*/ 90 w 152"/>
              <a:gd name="T41" fmla="*/ 112 h 126"/>
              <a:gd name="T42" fmla="*/ 88 w 152"/>
              <a:gd name="T43" fmla="*/ 110 h 126"/>
              <a:gd name="T44" fmla="*/ 84 w 152"/>
              <a:gd name="T45" fmla="*/ 108 h 126"/>
              <a:gd name="T46" fmla="*/ 76 w 152"/>
              <a:gd name="T47" fmla="*/ 110 h 126"/>
              <a:gd name="T48" fmla="*/ 72 w 152"/>
              <a:gd name="T49" fmla="*/ 110 h 126"/>
              <a:gd name="T50" fmla="*/ 68 w 152"/>
              <a:gd name="T51" fmla="*/ 108 h 126"/>
              <a:gd name="T52" fmla="*/ 54 w 152"/>
              <a:gd name="T53" fmla="*/ 126 h 126"/>
              <a:gd name="T54" fmla="*/ 46 w 152"/>
              <a:gd name="T55" fmla="*/ 122 h 126"/>
              <a:gd name="T56" fmla="*/ 46 w 152"/>
              <a:gd name="T57" fmla="*/ 104 h 126"/>
              <a:gd name="T58" fmla="*/ 46 w 152"/>
              <a:gd name="T59" fmla="*/ 92 h 126"/>
              <a:gd name="T60" fmla="*/ 46 w 152"/>
              <a:gd name="T61" fmla="*/ 74 h 126"/>
              <a:gd name="T62" fmla="*/ 40 w 152"/>
              <a:gd name="T63" fmla="*/ 70 h 126"/>
              <a:gd name="T64" fmla="*/ 46 w 152"/>
              <a:gd name="T65" fmla="*/ 66 h 126"/>
              <a:gd name="T66" fmla="*/ 42 w 152"/>
              <a:gd name="T67" fmla="*/ 62 h 126"/>
              <a:gd name="T68" fmla="*/ 38 w 152"/>
              <a:gd name="T69" fmla="*/ 64 h 126"/>
              <a:gd name="T70" fmla="*/ 30 w 152"/>
              <a:gd name="T71" fmla="*/ 64 h 126"/>
              <a:gd name="T72" fmla="*/ 24 w 152"/>
              <a:gd name="T73" fmla="*/ 68 h 126"/>
              <a:gd name="T74" fmla="*/ 20 w 152"/>
              <a:gd name="T75" fmla="*/ 70 h 126"/>
              <a:gd name="T76" fmla="*/ 14 w 152"/>
              <a:gd name="T77" fmla="*/ 70 h 126"/>
              <a:gd name="T78" fmla="*/ 10 w 152"/>
              <a:gd name="T79" fmla="*/ 70 h 126"/>
              <a:gd name="T80" fmla="*/ 4 w 152"/>
              <a:gd name="T81" fmla="*/ 74 h 126"/>
              <a:gd name="T82" fmla="*/ 4 w 152"/>
              <a:gd name="T83" fmla="*/ 70 h 126"/>
              <a:gd name="T84" fmla="*/ 12 w 152"/>
              <a:gd name="T85" fmla="*/ 66 h 126"/>
              <a:gd name="T86" fmla="*/ 18 w 152"/>
              <a:gd name="T87" fmla="*/ 64 h 126"/>
              <a:gd name="T88" fmla="*/ 22 w 152"/>
              <a:gd name="T89" fmla="*/ 50 h 126"/>
              <a:gd name="T90" fmla="*/ 28 w 152"/>
              <a:gd name="T91" fmla="*/ 42 h 126"/>
              <a:gd name="T92" fmla="*/ 40 w 152"/>
              <a:gd name="T93" fmla="*/ 28 h 126"/>
              <a:gd name="T94" fmla="*/ 46 w 152"/>
              <a:gd name="T95" fmla="*/ 24 h 126"/>
              <a:gd name="T96" fmla="*/ 64 w 152"/>
              <a:gd name="T97" fmla="*/ 16 h 126"/>
              <a:gd name="T98" fmla="*/ 70 w 152"/>
              <a:gd name="T99" fmla="*/ 18 h 126"/>
              <a:gd name="T100" fmla="*/ 78 w 152"/>
              <a:gd name="T101" fmla="*/ 18 h 126"/>
              <a:gd name="T102" fmla="*/ 88 w 152"/>
              <a:gd name="T103" fmla="*/ 16 h 126"/>
              <a:gd name="T104" fmla="*/ 96 w 152"/>
              <a:gd name="T105" fmla="*/ 14 h 126"/>
              <a:gd name="T106" fmla="*/ 106 w 152"/>
              <a:gd name="T107" fmla="*/ 12 h 126"/>
              <a:gd name="T108" fmla="*/ 112 w 152"/>
              <a:gd name="T109" fmla="*/ 10 h 126"/>
              <a:gd name="T110" fmla="*/ 118 w 152"/>
              <a:gd name="T111" fmla="*/ 12 h 126"/>
              <a:gd name="T112" fmla="*/ 130 w 152"/>
              <a:gd name="T113" fmla="*/ 12 h 126"/>
              <a:gd name="T114" fmla="*/ 144 w 152"/>
              <a:gd name="T115" fmla="*/ 6 h 126"/>
              <a:gd name="T116" fmla="*/ 152 w 152"/>
              <a:gd name="T117" fmla="*/ 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26">
                <a:moveTo>
                  <a:pt x="150" y="12"/>
                </a:moveTo>
                <a:lnTo>
                  <a:pt x="148" y="12"/>
                </a:lnTo>
                <a:lnTo>
                  <a:pt x="148" y="14"/>
                </a:lnTo>
                <a:lnTo>
                  <a:pt x="146" y="16"/>
                </a:lnTo>
                <a:lnTo>
                  <a:pt x="144" y="16"/>
                </a:lnTo>
                <a:lnTo>
                  <a:pt x="142" y="16"/>
                </a:lnTo>
                <a:lnTo>
                  <a:pt x="142" y="18"/>
                </a:lnTo>
                <a:lnTo>
                  <a:pt x="140" y="20"/>
                </a:lnTo>
                <a:lnTo>
                  <a:pt x="142" y="22"/>
                </a:lnTo>
                <a:lnTo>
                  <a:pt x="142" y="24"/>
                </a:lnTo>
                <a:lnTo>
                  <a:pt x="144" y="24"/>
                </a:lnTo>
                <a:lnTo>
                  <a:pt x="144" y="26"/>
                </a:lnTo>
                <a:lnTo>
                  <a:pt x="146" y="26"/>
                </a:lnTo>
                <a:lnTo>
                  <a:pt x="146" y="28"/>
                </a:lnTo>
                <a:lnTo>
                  <a:pt x="148" y="28"/>
                </a:lnTo>
                <a:lnTo>
                  <a:pt x="148" y="30"/>
                </a:lnTo>
                <a:lnTo>
                  <a:pt x="150" y="30"/>
                </a:lnTo>
                <a:lnTo>
                  <a:pt x="150" y="32"/>
                </a:lnTo>
                <a:lnTo>
                  <a:pt x="152" y="32"/>
                </a:lnTo>
                <a:lnTo>
                  <a:pt x="152" y="34"/>
                </a:lnTo>
                <a:lnTo>
                  <a:pt x="152" y="36"/>
                </a:lnTo>
                <a:lnTo>
                  <a:pt x="152" y="38"/>
                </a:lnTo>
                <a:lnTo>
                  <a:pt x="152" y="40"/>
                </a:lnTo>
                <a:lnTo>
                  <a:pt x="152" y="42"/>
                </a:lnTo>
                <a:lnTo>
                  <a:pt x="152" y="44"/>
                </a:lnTo>
                <a:lnTo>
                  <a:pt x="152" y="46"/>
                </a:lnTo>
                <a:lnTo>
                  <a:pt x="152" y="48"/>
                </a:lnTo>
                <a:lnTo>
                  <a:pt x="152" y="50"/>
                </a:lnTo>
                <a:lnTo>
                  <a:pt x="152" y="52"/>
                </a:lnTo>
                <a:lnTo>
                  <a:pt x="152" y="58"/>
                </a:lnTo>
                <a:lnTo>
                  <a:pt x="150" y="58"/>
                </a:lnTo>
                <a:lnTo>
                  <a:pt x="148" y="58"/>
                </a:lnTo>
                <a:lnTo>
                  <a:pt x="146" y="58"/>
                </a:lnTo>
                <a:lnTo>
                  <a:pt x="146" y="64"/>
                </a:lnTo>
                <a:lnTo>
                  <a:pt x="146" y="66"/>
                </a:lnTo>
                <a:lnTo>
                  <a:pt x="148" y="68"/>
                </a:lnTo>
                <a:lnTo>
                  <a:pt x="148" y="70"/>
                </a:lnTo>
                <a:lnTo>
                  <a:pt x="148" y="72"/>
                </a:lnTo>
                <a:lnTo>
                  <a:pt x="148" y="74"/>
                </a:lnTo>
                <a:lnTo>
                  <a:pt x="148" y="76"/>
                </a:lnTo>
                <a:lnTo>
                  <a:pt x="150" y="76"/>
                </a:lnTo>
                <a:lnTo>
                  <a:pt x="150" y="78"/>
                </a:lnTo>
                <a:lnTo>
                  <a:pt x="150" y="80"/>
                </a:lnTo>
                <a:lnTo>
                  <a:pt x="150" y="82"/>
                </a:lnTo>
                <a:lnTo>
                  <a:pt x="150" y="86"/>
                </a:lnTo>
                <a:lnTo>
                  <a:pt x="150" y="92"/>
                </a:lnTo>
                <a:lnTo>
                  <a:pt x="144" y="92"/>
                </a:lnTo>
                <a:lnTo>
                  <a:pt x="140" y="92"/>
                </a:lnTo>
                <a:lnTo>
                  <a:pt x="138" y="92"/>
                </a:lnTo>
                <a:lnTo>
                  <a:pt x="136" y="92"/>
                </a:lnTo>
                <a:lnTo>
                  <a:pt x="134" y="92"/>
                </a:lnTo>
                <a:lnTo>
                  <a:pt x="132" y="92"/>
                </a:lnTo>
                <a:lnTo>
                  <a:pt x="130" y="92"/>
                </a:lnTo>
                <a:lnTo>
                  <a:pt x="128" y="92"/>
                </a:lnTo>
                <a:lnTo>
                  <a:pt x="126" y="92"/>
                </a:lnTo>
                <a:lnTo>
                  <a:pt x="124" y="92"/>
                </a:lnTo>
                <a:lnTo>
                  <a:pt x="124" y="94"/>
                </a:lnTo>
                <a:lnTo>
                  <a:pt x="124" y="96"/>
                </a:lnTo>
                <a:lnTo>
                  <a:pt x="124" y="98"/>
                </a:lnTo>
                <a:lnTo>
                  <a:pt x="124" y="100"/>
                </a:lnTo>
                <a:lnTo>
                  <a:pt x="124" y="102"/>
                </a:lnTo>
                <a:lnTo>
                  <a:pt x="124" y="104"/>
                </a:lnTo>
                <a:lnTo>
                  <a:pt x="124" y="106"/>
                </a:lnTo>
                <a:lnTo>
                  <a:pt x="124" y="108"/>
                </a:lnTo>
                <a:lnTo>
                  <a:pt x="124" y="110"/>
                </a:lnTo>
                <a:lnTo>
                  <a:pt x="124" y="112"/>
                </a:lnTo>
                <a:lnTo>
                  <a:pt x="124" y="112"/>
                </a:lnTo>
                <a:lnTo>
                  <a:pt x="124" y="114"/>
                </a:lnTo>
                <a:lnTo>
                  <a:pt x="122" y="114"/>
                </a:lnTo>
                <a:lnTo>
                  <a:pt x="120" y="114"/>
                </a:lnTo>
                <a:lnTo>
                  <a:pt x="118" y="114"/>
                </a:lnTo>
                <a:lnTo>
                  <a:pt x="114" y="114"/>
                </a:lnTo>
                <a:lnTo>
                  <a:pt x="112" y="112"/>
                </a:lnTo>
                <a:lnTo>
                  <a:pt x="108" y="112"/>
                </a:lnTo>
                <a:lnTo>
                  <a:pt x="108" y="112"/>
                </a:lnTo>
                <a:lnTo>
                  <a:pt x="110" y="112"/>
                </a:lnTo>
                <a:lnTo>
                  <a:pt x="110" y="110"/>
                </a:lnTo>
                <a:lnTo>
                  <a:pt x="110" y="108"/>
                </a:lnTo>
                <a:lnTo>
                  <a:pt x="110" y="106"/>
                </a:lnTo>
                <a:lnTo>
                  <a:pt x="108" y="106"/>
                </a:lnTo>
                <a:lnTo>
                  <a:pt x="106" y="106"/>
                </a:lnTo>
                <a:lnTo>
                  <a:pt x="106" y="104"/>
                </a:lnTo>
                <a:lnTo>
                  <a:pt x="104" y="104"/>
                </a:lnTo>
                <a:lnTo>
                  <a:pt x="104" y="106"/>
                </a:lnTo>
                <a:lnTo>
                  <a:pt x="104" y="108"/>
                </a:lnTo>
                <a:lnTo>
                  <a:pt x="102" y="108"/>
                </a:lnTo>
                <a:lnTo>
                  <a:pt x="100" y="108"/>
                </a:lnTo>
                <a:lnTo>
                  <a:pt x="98" y="108"/>
                </a:lnTo>
                <a:lnTo>
                  <a:pt x="98" y="112"/>
                </a:lnTo>
                <a:lnTo>
                  <a:pt x="98" y="112"/>
                </a:lnTo>
                <a:lnTo>
                  <a:pt x="98" y="114"/>
                </a:lnTo>
                <a:lnTo>
                  <a:pt x="98" y="116"/>
                </a:lnTo>
                <a:lnTo>
                  <a:pt x="98" y="118"/>
                </a:lnTo>
                <a:lnTo>
                  <a:pt x="98" y="120"/>
                </a:lnTo>
                <a:lnTo>
                  <a:pt x="98" y="122"/>
                </a:lnTo>
                <a:lnTo>
                  <a:pt x="98" y="124"/>
                </a:lnTo>
                <a:lnTo>
                  <a:pt x="96" y="124"/>
                </a:lnTo>
                <a:lnTo>
                  <a:pt x="96" y="126"/>
                </a:lnTo>
                <a:lnTo>
                  <a:pt x="94" y="124"/>
                </a:lnTo>
                <a:lnTo>
                  <a:pt x="92" y="122"/>
                </a:lnTo>
                <a:lnTo>
                  <a:pt x="90" y="122"/>
                </a:lnTo>
                <a:lnTo>
                  <a:pt x="90" y="120"/>
                </a:lnTo>
                <a:lnTo>
                  <a:pt x="90" y="116"/>
                </a:lnTo>
                <a:lnTo>
                  <a:pt x="90" y="114"/>
                </a:lnTo>
                <a:lnTo>
                  <a:pt x="90" y="112"/>
                </a:lnTo>
                <a:lnTo>
                  <a:pt x="90" y="112"/>
                </a:lnTo>
                <a:lnTo>
                  <a:pt x="90" y="110"/>
                </a:lnTo>
                <a:lnTo>
                  <a:pt x="90" y="108"/>
                </a:lnTo>
                <a:lnTo>
                  <a:pt x="88" y="108"/>
                </a:lnTo>
                <a:lnTo>
                  <a:pt x="88" y="110"/>
                </a:lnTo>
                <a:lnTo>
                  <a:pt x="88" y="108"/>
                </a:lnTo>
                <a:lnTo>
                  <a:pt x="88" y="106"/>
                </a:lnTo>
                <a:lnTo>
                  <a:pt x="86" y="106"/>
                </a:lnTo>
                <a:lnTo>
                  <a:pt x="84" y="106"/>
                </a:lnTo>
                <a:lnTo>
                  <a:pt x="84" y="108"/>
                </a:lnTo>
                <a:lnTo>
                  <a:pt x="82" y="108"/>
                </a:lnTo>
                <a:lnTo>
                  <a:pt x="80" y="108"/>
                </a:lnTo>
                <a:lnTo>
                  <a:pt x="78" y="108"/>
                </a:lnTo>
                <a:lnTo>
                  <a:pt x="78" y="110"/>
                </a:lnTo>
                <a:lnTo>
                  <a:pt x="76" y="110"/>
                </a:lnTo>
                <a:lnTo>
                  <a:pt x="76" y="112"/>
                </a:lnTo>
                <a:lnTo>
                  <a:pt x="76" y="110"/>
                </a:lnTo>
                <a:lnTo>
                  <a:pt x="74" y="110"/>
                </a:lnTo>
                <a:lnTo>
                  <a:pt x="74" y="108"/>
                </a:lnTo>
                <a:lnTo>
                  <a:pt x="72" y="110"/>
                </a:lnTo>
                <a:lnTo>
                  <a:pt x="72" y="108"/>
                </a:lnTo>
                <a:lnTo>
                  <a:pt x="70" y="110"/>
                </a:lnTo>
                <a:lnTo>
                  <a:pt x="70" y="108"/>
                </a:lnTo>
                <a:lnTo>
                  <a:pt x="70" y="108"/>
                </a:lnTo>
                <a:lnTo>
                  <a:pt x="68" y="108"/>
                </a:lnTo>
                <a:lnTo>
                  <a:pt x="66" y="112"/>
                </a:lnTo>
                <a:lnTo>
                  <a:pt x="64" y="112"/>
                </a:lnTo>
                <a:lnTo>
                  <a:pt x="58" y="120"/>
                </a:lnTo>
                <a:lnTo>
                  <a:pt x="56" y="124"/>
                </a:lnTo>
                <a:lnTo>
                  <a:pt x="54" y="126"/>
                </a:lnTo>
                <a:lnTo>
                  <a:pt x="52" y="126"/>
                </a:lnTo>
                <a:lnTo>
                  <a:pt x="50" y="126"/>
                </a:lnTo>
                <a:lnTo>
                  <a:pt x="46" y="126"/>
                </a:lnTo>
                <a:lnTo>
                  <a:pt x="46" y="124"/>
                </a:lnTo>
                <a:lnTo>
                  <a:pt x="46" y="122"/>
                </a:lnTo>
                <a:lnTo>
                  <a:pt x="46" y="114"/>
                </a:lnTo>
                <a:lnTo>
                  <a:pt x="46" y="112"/>
                </a:lnTo>
                <a:lnTo>
                  <a:pt x="46" y="110"/>
                </a:lnTo>
                <a:lnTo>
                  <a:pt x="46" y="108"/>
                </a:lnTo>
                <a:lnTo>
                  <a:pt x="46" y="104"/>
                </a:lnTo>
                <a:lnTo>
                  <a:pt x="46" y="102"/>
                </a:lnTo>
                <a:lnTo>
                  <a:pt x="46" y="100"/>
                </a:lnTo>
                <a:lnTo>
                  <a:pt x="46" y="98"/>
                </a:lnTo>
                <a:lnTo>
                  <a:pt x="46" y="96"/>
                </a:lnTo>
                <a:lnTo>
                  <a:pt x="46" y="92"/>
                </a:lnTo>
                <a:lnTo>
                  <a:pt x="46" y="88"/>
                </a:lnTo>
                <a:lnTo>
                  <a:pt x="46" y="86"/>
                </a:lnTo>
                <a:lnTo>
                  <a:pt x="46" y="84"/>
                </a:lnTo>
                <a:lnTo>
                  <a:pt x="46" y="76"/>
                </a:lnTo>
                <a:lnTo>
                  <a:pt x="46" y="74"/>
                </a:lnTo>
                <a:lnTo>
                  <a:pt x="44" y="74"/>
                </a:lnTo>
                <a:lnTo>
                  <a:pt x="42" y="74"/>
                </a:lnTo>
                <a:lnTo>
                  <a:pt x="40" y="74"/>
                </a:lnTo>
                <a:lnTo>
                  <a:pt x="40" y="72"/>
                </a:lnTo>
                <a:lnTo>
                  <a:pt x="40" y="70"/>
                </a:lnTo>
                <a:lnTo>
                  <a:pt x="42" y="70"/>
                </a:lnTo>
                <a:lnTo>
                  <a:pt x="44" y="70"/>
                </a:lnTo>
                <a:lnTo>
                  <a:pt x="44" y="68"/>
                </a:lnTo>
                <a:lnTo>
                  <a:pt x="44" y="66"/>
                </a:lnTo>
                <a:lnTo>
                  <a:pt x="46" y="66"/>
                </a:lnTo>
                <a:lnTo>
                  <a:pt x="46" y="64"/>
                </a:lnTo>
                <a:lnTo>
                  <a:pt x="44" y="64"/>
                </a:lnTo>
                <a:lnTo>
                  <a:pt x="44" y="64"/>
                </a:lnTo>
                <a:lnTo>
                  <a:pt x="44" y="62"/>
                </a:lnTo>
                <a:lnTo>
                  <a:pt x="42" y="62"/>
                </a:lnTo>
                <a:lnTo>
                  <a:pt x="40" y="62"/>
                </a:lnTo>
                <a:lnTo>
                  <a:pt x="38" y="62"/>
                </a:lnTo>
                <a:lnTo>
                  <a:pt x="38" y="60"/>
                </a:lnTo>
                <a:lnTo>
                  <a:pt x="38" y="62"/>
                </a:lnTo>
                <a:lnTo>
                  <a:pt x="38" y="64"/>
                </a:lnTo>
                <a:lnTo>
                  <a:pt x="36" y="64"/>
                </a:lnTo>
                <a:lnTo>
                  <a:pt x="36" y="64"/>
                </a:lnTo>
                <a:lnTo>
                  <a:pt x="34" y="64"/>
                </a:lnTo>
                <a:lnTo>
                  <a:pt x="32" y="64"/>
                </a:lnTo>
                <a:lnTo>
                  <a:pt x="30" y="64"/>
                </a:lnTo>
                <a:lnTo>
                  <a:pt x="30" y="66"/>
                </a:lnTo>
                <a:lnTo>
                  <a:pt x="28" y="66"/>
                </a:lnTo>
                <a:lnTo>
                  <a:pt x="26" y="66"/>
                </a:lnTo>
                <a:lnTo>
                  <a:pt x="26" y="68"/>
                </a:lnTo>
                <a:lnTo>
                  <a:pt x="24" y="68"/>
                </a:lnTo>
                <a:lnTo>
                  <a:pt x="24" y="70"/>
                </a:lnTo>
                <a:lnTo>
                  <a:pt x="22" y="70"/>
                </a:lnTo>
                <a:lnTo>
                  <a:pt x="22" y="72"/>
                </a:lnTo>
                <a:lnTo>
                  <a:pt x="20" y="72"/>
                </a:lnTo>
                <a:lnTo>
                  <a:pt x="20" y="70"/>
                </a:lnTo>
                <a:lnTo>
                  <a:pt x="20" y="68"/>
                </a:lnTo>
                <a:lnTo>
                  <a:pt x="20" y="70"/>
                </a:lnTo>
                <a:lnTo>
                  <a:pt x="18" y="70"/>
                </a:lnTo>
                <a:lnTo>
                  <a:pt x="16" y="70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4" y="68"/>
                </a:lnTo>
                <a:lnTo>
                  <a:pt x="12" y="68"/>
                </a:lnTo>
                <a:lnTo>
                  <a:pt x="10" y="70"/>
                </a:lnTo>
                <a:lnTo>
                  <a:pt x="8" y="70"/>
                </a:lnTo>
                <a:lnTo>
                  <a:pt x="8" y="72"/>
                </a:lnTo>
                <a:lnTo>
                  <a:pt x="6" y="72"/>
                </a:lnTo>
                <a:lnTo>
                  <a:pt x="6" y="74"/>
                </a:lnTo>
                <a:lnTo>
                  <a:pt x="4" y="74"/>
                </a:lnTo>
                <a:lnTo>
                  <a:pt x="2" y="74"/>
                </a:lnTo>
                <a:lnTo>
                  <a:pt x="0" y="74"/>
                </a:lnTo>
                <a:lnTo>
                  <a:pt x="2" y="72"/>
                </a:lnTo>
                <a:lnTo>
                  <a:pt x="4" y="72"/>
                </a:lnTo>
                <a:lnTo>
                  <a:pt x="4" y="70"/>
                </a:lnTo>
                <a:lnTo>
                  <a:pt x="6" y="70"/>
                </a:lnTo>
                <a:lnTo>
                  <a:pt x="8" y="68"/>
                </a:lnTo>
                <a:lnTo>
                  <a:pt x="10" y="68"/>
                </a:lnTo>
                <a:lnTo>
                  <a:pt x="10" y="66"/>
                </a:lnTo>
                <a:lnTo>
                  <a:pt x="12" y="66"/>
                </a:lnTo>
                <a:lnTo>
                  <a:pt x="12" y="64"/>
                </a:lnTo>
                <a:lnTo>
                  <a:pt x="14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18" y="62"/>
                </a:lnTo>
                <a:lnTo>
                  <a:pt x="20" y="60"/>
                </a:lnTo>
                <a:lnTo>
                  <a:pt x="20" y="58"/>
                </a:lnTo>
                <a:lnTo>
                  <a:pt x="20" y="54"/>
                </a:lnTo>
                <a:lnTo>
                  <a:pt x="22" y="50"/>
                </a:lnTo>
                <a:lnTo>
                  <a:pt x="22" y="50"/>
                </a:lnTo>
                <a:lnTo>
                  <a:pt x="22" y="48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38"/>
                </a:lnTo>
                <a:lnTo>
                  <a:pt x="32" y="38"/>
                </a:lnTo>
                <a:lnTo>
                  <a:pt x="34" y="34"/>
                </a:lnTo>
                <a:lnTo>
                  <a:pt x="38" y="30"/>
                </a:lnTo>
                <a:lnTo>
                  <a:pt x="40" y="28"/>
                </a:lnTo>
                <a:lnTo>
                  <a:pt x="40" y="26"/>
                </a:lnTo>
                <a:lnTo>
                  <a:pt x="42" y="26"/>
                </a:lnTo>
                <a:lnTo>
                  <a:pt x="44" y="26"/>
                </a:lnTo>
                <a:lnTo>
                  <a:pt x="44" y="24"/>
                </a:lnTo>
                <a:lnTo>
                  <a:pt x="46" y="24"/>
                </a:lnTo>
                <a:lnTo>
                  <a:pt x="48" y="22"/>
                </a:lnTo>
                <a:lnTo>
                  <a:pt x="50" y="20"/>
                </a:lnTo>
                <a:lnTo>
                  <a:pt x="54" y="18"/>
                </a:lnTo>
                <a:lnTo>
                  <a:pt x="60" y="16"/>
                </a:lnTo>
                <a:lnTo>
                  <a:pt x="64" y="16"/>
                </a:lnTo>
                <a:lnTo>
                  <a:pt x="66" y="16"/>
                </a:lnTo>
                <a:lnTo>
                  <a:pt x="66" y="16"/>
                </a:lnTo>
                <a:lnTo>
                  <a:pt x="66" y="16"/>
                </a:lnTo>
                <a:lnTo>
                  <a:pt x="68" y="16"/>
                </a:lnTo>
                <a:lnTo>
                  <a:pt x="70" y="18"/>
                </a:lnTo>
                <a:lnTo>
                  <a:pt x="70" y="18"/>
                </a:lnTo>
                <a:lnTo>
                  <a:pt x="72" y="18"/>
                </a:lnTo>
                <a:lnTo>
                  <a:pt x="74" y="18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6"/>
                </a:lnTo>
                <a:lnTo>
                  <a:pt x="84" y="16"/>
                </a:lnTo>
                <a:lnTo>
                  <a:pt x="86" y="16"/>
                </a:lnTo>
                <a:lnTo>
                  <a:pt x="88" y="16"/>
                </a:lnTo>
                <a:lnTo>
                  <a:pt x="90" y="16"/>
                </a:lnTo>
                <a:lnTo>
                  <a:pt x="92" y="16"/>
                </a:lnTo>
                <a:lnTo>
                  <a:pt x="94" y="16"/>
                </a:lnTo>
                <a:lnTo>
                  <a:pt x="96" y="16"/>
                </a:lnTo>
                <a:lnTo>
                  <a:pt x="96" y="14"/>
                </a:lnTo>
                <a:lnTo>
                  <a:pt x="98" y="14"/>
                </a:lnTo>
                <a:lnTo>
                  <a:pt x="100" y="14"/>
                </a:lnTo>
                <a:lnTo>
                  <a:pt x="104" y="14"/>
                </a:lnTo>
                <a:lnTo>
                  <a:pt x="104" y="12"/>
                </a:lnTo>
                <a:lnTo>
                  <a:pt x="106" y="12"/>
                </a:lnTo>
                <a:lnTo>
                  <a:pt x="108" y="12"/>
                </a:lnTo>
                <a:lnTo>
                  <a:pt x="108" y="10"/>
                </a:lnTo>
                <a:lnTo>
                  <a:pt x="110" y="10"/>
                </a:lnTo>
                <a:lnTo>
                  <a:pt x="112" y="12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6" y="12"/>
                </a:lnTo>
                <a:lnTo>
                  <a:pt x="118" y="12"/>
                </a:lnTo>
                <a:lnTo>
                  <a:pt x="118" y="12"/>
                </a:lnTo>
                <a:lnTo>
                  <a:pt x="122" y="12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30" y="12"/>
                </a:lnTo>
                <a:lnTo>
                  <a:pt x="132" y="12"/>
                </a:lnTo>
                <a:lnTo>
                  <a:pt x="134" y="12"/>
                </a:lnTo>
                <a:lnTo>
                  <a:pt x="138" y="10"/>
                </a:lnTo>
                <a:lnTo>
                  <a:pt x="140" y="8"/>
                </a:lnTo>
                <a:lnTo>
                  <a:pt x="144" y="6"/>
                </a:lnTo>
                <a:lnTo>
                  <a:pt x="148" y="2"/>
                </a:lnTo>
                <a:lnTo>
                  <a:pt x="150" y="0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8"/>
                </a:lnTo>
                <a:lnTo>
                  <a:pt x="152" y="10"/>
                </a:lnTo>
                <a:lnTo>
                  <a:pt x="150" y="1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3087688" y="5300663"/>
            <a:ext cx="444500" cy="517525"/>
          </a:xfrm>
          <a:custGeom>
            <a:avLst/>
            <a:gdLst>
              <a:gd name="T0" fmla="*/ 196 w 280"/>
              <a:gd name="T1" fmla="*/ 4 h 326"/>
              <a:gd name="T2" fmla="*/ 208 w 280"/>
              <a:gd name="T3" fmla="*/ 14 h 326"/>
              <a:gd name="T4" fmla="*/ 222 w 280"/>
              <a:gd name="T5" fmla="*/ 10 h 326"/>
              <a:gd name="T6" fmla="*/ 234 w 280"/>
              <a:gd name="T7" fmla="*/ 10 h 326"/>
              <a:gd name="T8" fmla="*/ 230 w 280"/>
              <a:gd name="T9" fmla="*/ 26 h 326"/>
              <a:gd name="T10" fmla="*/ 228 w 280"/>
              <a:gd name="T11" fmla="*/ 36 h 326"/>
              <a:gd name="T12" fmla="*/ 212 w 280"/>
              <a:gd name="T13" fmla="*/ 42 h 326"/>
              <a:gd name="T14" fmla="*/ 212 w 280"/>
              <a:gd name="T15" fmla="*/ 56 h 326"/>
              <a:gd name="T16" fmla="*/ 222 w 280"/>
              <a:gd name="T17" fmla="*/ 82 h 326"/>
              <a:gd name="T18" fmla="*/ 226 w 280"/>
              <a:gd name="T19" fmla="*/ 98 h 326"/>
              <a:gd name="T20" fmla="*/ 240 w 280"/>
              <a:gd name="T21" fmla="*/ 108 h 326"/>
              <a:gd name="T22" fmla="*/ 264 w 280"/>
              <a:gd name="T23" fmla="*/ 100 h 326"/>
              <a:gd name="T24" fmla="*/ 274 w 280"/>
              <a:gd name="T25" fmla="*/ 104 h 326"/>
              <a:gd name="T26" fmla="*/ 272 w 280"/>
              <a:gd name="T27" fmla="*/ 110 h 326"/>
              <a:gd name="T28" fmla="*/ 260 w 280"/>
              <a:gd name="T29" fmla="*/ 106 h 326"/>
              <a:gd name="T30" fmla="*/ 258 w 280"/>
              <a:gd name="T31" fmla="*/ 124 h 326"/>
              <a:gd name="T32" fmla="*/ 250 w 280"/>
              <a:gd name="T33" fmla="*/ 132 h 326"/>
              <a:gd name="T34" fmla="*/ 236 w 280"/>
              <a:gd name="T35" fmla="*/ 130 h 326"/>
              <a:gd name="T36" fmla="*/ 234 w 280"/>
              <a:gd name="T37" fmla="*/ 146 h 326"/>
              <a:gd name="T38" fmla="*/ 228 w 280"/>
              <a:gd name="T39" fmla="*/ 150 h 326"/>
              <a:gd name="T40" fmla="*/ 214 w 280"/>
              <a:gd name="T41" fmla="*/ 136 h 326"/>
              <a:gd name="T42" fmla="*/ 210 w 280"/>
              <a:gd name="T43" fmla="*/ 122 h 326"/>
              <a:gd name="T44" fmla="*/ 210 w 280"/>
              <a:gd name="T45" fmla="*/ 114 h 326"/>
              <a:gd name="T46" fmla="*/ 214 w 280"/>
              <a:gd name="T47" fmla="*/ 112 h 326"/>
              <a:gd name="T48" fmla="*/ 216 w 280"/>
              <a:gd name="T49" fmla="*/ 106 h 326"/>
              <a:gd name="T50" fmla="*/ 224 w 280"/>
              <a:gd name="T51" fmla="*/ 100 h 326"/>
              <a:gd name="T52" fmla="*/ 218 w 280"/>
              <a:gd name="T53" fmla="*/ 90 h 326"/>
              <a:gd name="T54" fmla="*/ 210 w 280"/>
              <a:gd name="T55" fmla="*/ 86 h 326"/>
              <a:gd name="T56" fmla="*/ 200 w 280"/>
              <a:gd name="T57" fmla="*/ 86 h 326"/>
              <a:gd name="T58" fmla="*/ 196 w 280"/>
              <a:gd name="T59" fmla="*/ 98 h 326"/>
              <a:gd name="T60" fmla="*/ 190 w 280"/>
              <a:gd name="T61" fmla="*/ 100 h 326"/>
              <a:gd name="T62" fmla="*/ 190 w 280"/>
              <a:gd name="T63" fmla="*/ 92 h 326"/>
              <a:gd name="T64" fmla="*/ 182 w 280"/>
              <a:gd name="T65" fmla="*/ 96 h 326"/>
              <a:gd name="T66" fmla="*/ 178 w 280"/>
              <a:gd name="T67" fmla="*/ 102 h 326"/>
              <a:gd name="T68" fmla="*/ 182 w 280"/>
              <a:gd name="T69" fmla="*/ 108 h 326"/>
              <a:gd name="T70" fmla="*/ 186 w 280"/>
              <a:gd name="T71" fmla="*/ 114 h 326"/>
              <a:gd name="T72" fmla="*/ 196 w 280"/>
              <a:gd name="T73" fmla="*/ 110 h 326"/>
              <a:gd name="T74" fmla="*/ 198 w 280"/>
              <a:gd name="T75" fmla="*/ 116 h 326"/>
              <a:gd name="T76" fmla="*/ 186 w 280"/>
              <a:gd name="T77" fmla="*/ 128 h 326"/>
              <a:gd name="T78" fmla="*/ 170 w 280"/>
              <a:gd name="T79" fmla="*/ 116 h 326"/>
              <a:gd name="T80" fmla="*/ 156 w 280"/>
              <a:gd name="T81" fmla="*/ 134 h 326"/>
              <a:gd name="T82" fmla="*/ 148 w 280"/>
              <a:gd name="T83" fmla="*/ 148 h 326"/>
              <a:gd name="T84" fmla="*/ 138 w 280"/>
              <a:gd name="T85" fmla="*/ 134 h 326"/>
              <a:gd name="T86" fmla="*/ 136 w 280"/>
              <a:gd name="T87" fmla="*/ 158 h 326"/>
              <a:gd name="T88" fmla="*/ 116 w 280"/>
              <a:gd name="T89" fmla="*/ 168 h 326"/>
              <a:gd name="T90" fmla="*/ 92 w 280"/>
              <a:gd name="T91" fmla="*/ 158 h 326"/>
              <a:gd name="T92" fmla="*/ 110 w 280"/>
              <a:gd name="T93" fmla="*/ 292 h 326"/>
              <a:gd name="T94" fmla="*/ 128 w 280"/>
              <a:gd name="T95" fmla="*/ 300 h 326"/>
              <a:gd name="T96" fmla="*/ 110 w 280"/>
              <a:gd name="T97" fmla="*/ 324 h 326"/>
              <a:gd name="T98" fmla="*/ 52 w 280"/>
              <a:gd name="T99" fmla="*/ 190 h 326"/>
              <a:gd name="T100" fmla="*/ 12 w 280"/>
              <a:gd name="T101" fmla="*/ 52 h 326"/>
              <a:gd name="T102" fmla="*/ 76 w 280"/>
              <a:gd name="T103" fmla="*/ 44 h 326"/>
              <a:gd name="T104" fmla="*/ 108 w 280"/>
              <a:gd name="T105" fmla="*/ 34 h 326"/>
              <a:gd name="T106" fmla="*/ 120 w 280"/>
              <a:gd name="T107" fmla="*/ 20 h 326"/>
              <a:gd name="T108" fmla="*/ 132 w 280"/>
              <a:gd name="T109" fmla="*/ 14 h 326"/>
              <a:gd name="T110" fmla="*/ 148 w 280"/>
              <a:gd name="T111" fmla="*/ 4 h 326"/>
              <a:gd name="T112" fmla="*/ 162 w 280"/>
              <a:gd name="T113" fmla="*/ 6 h 326"/>
              <a:gd name="T114" fmla="*/ 176 w 280"/>
              <a:gd name="T115" fmla="*/ 2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0" h="326">
                <a:moveTo>
                  <a:pt x="188" y="2"/>
                </a:moveTo>
                <a:lnTo>
                  <a:pt x="188" y="4"/>
                </a:lnTo>
                <a:lnTo>
                  <a:pt x="190" y="2"/>
                </a:lnTo>
                <a:lnTo>
                  <a:pt x="192" y="2"/>
                </a:lnTo>
                <a:lnTo>
                  <a:pt x="192" y="0"/>
                </a:lnTo>
                <a:lnTo>
                  <a:pt x="192" y="2"/>
                </a:lnTo>
                <a:lnTo>
                  <a:pt x="194" y="2"/>
                </a:lnTo>
                <a:lnTo>
                  <a:pt x="194" y="4"/>
                </a:lnTo>
                <a:lnTo>
                  <a:pt x="194" y="4"/>
                </a:lnTo>
                <a:lnTo>
                  <a:pt x="196" y="4"/>
                </a:lnTo>
                <a:lnTo>
                  <a:pt x="198" y="4"/>
                </a:lnTo>
                <a:lnTo>
                  <a:pt x="198" y="6"/>
                </a:lnTo>
                <a:lnTo>
                  <a:pt x="198" y="8"/>
                </a:lnTo>
                <a:lnTo>
                  <a:pt x="200" y="8"/>
                </a:lnTo>
                <a:lnTo>
                  <a:pt x="200" y="10"/>
                </a:lnTo>
                <a:lnTo>
                  <a:pt x="200" y="12"/>
                </a:lnTo>
                <a:lnTo>
                  <a:pt x="200" y="14"/>
                </a:lnTo>
                <a:lnTo>
                  <a:pt x="202" y="16"/>
                </a:lnTo>
                <a:lnTo>
                  <a:pt x="204" y="16"/>
                </a:lnTo>
                <a:lnTo>
                  <a:pt x="208" y="14"/>
                </a:lnTo>
                <a:lnTo>
                  <a:pt x="210" y="14"/>
                </a:lnTo>
                <a:lnTo>
                  <a:pt x="210" y="14"/>
                </a:lnTo>
                <a:lnTo>
                  <a:pt x="210" y="12"/>
                </a:lnTo>
                <a:lnTo>
                  <a:pt x="212" y="12"/>
                </a:lnTo>
                <a:lnTo>
                  <a:pt x="214" y="12"/>
                </a:lnTo>
                <a:lnTo>
                  <a:pt x="216" y="12"/>
                </a:lnTo>
                <a:lnTo>
                  <a:pt x="216" y="10"/>
                </a:lnTo>
                <a:lnTo>
                  <a:pt x="218" y="10"/>
                </a:lnTo>
                <a:lnTo>
                  <a:pt x="220" y="10"/>
                </a:lnTo>
                <a:lnTo>
                  <a:pt x="222" y="10"/>
                </a:lnTo>
                <a:lnTo>
                  <a:pt x="222" y="8"/>
                </a:lnTo>
                <a:lnTo>
                  <a:pt x="224" y="8"/>
                </a:lnTo>
                <a:lnTo>
                  <a:pt x="226" y="8"/>
                </a:lnTo>
                <a:lnTo>
                  <a:pt x="228" y="8"/>
                </a:lnTo>
                <a:lnTo>
                  <a:pt x="228" y="6"/>
                </a:lnTo>
                <a:lnTo>
                  <a:pt x="230" y="6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  <a:lnTo>
                  <a:pt x="234" y="10"/>
                </a:lnTo>
                <a:lnTo>
                  <a:pt x="234" y="12"/>
                </a:lnTo>
                <a:lnTo>
                  <a:pt x="234" y="14"/>
                </a:lnTo>
                <a:lnTo>
                  <a:pt x="234" y="16"/>
                </a:lnTo>
                <a:lnTo>
                  <a:pt x="236" y="18"/>
                </a:lnTo>
                <a:lnTo>
                  <a:pt x="234" y="20"/>
                </a:lnTo>
                <a:lnTo>
                  <a:pt x="232" y="20"/>
                </a:lnTo>
                <a:lnTo>
                  <a:pt x="230" y="20"/>
                </a:lnTo>
                <a:lnTo>
                  <a:pt x="230" y="22"/>
                </a:lnTo>
                <a:lnTo>
                  <a:pt x="230" y="24"/>
                </a:lnTo>
                <a:lnTo>
                  <a:pt x="230" y="26"/>
                </a:lnTo>
                <a:lnTo>
                  <a:pt x="232" y="26"/>
                </a:lnTo>
                <a:lnTo>
                  <a:pt x="232" y="28"/>
                </a:lnTo>
                <a:lnTo>
                  <a:pt x="232" y="30"/>
                </a:lnTo>
                <a:lnTo>
                  <a:pt x="232" y="32"/>
                </a:lnTo>
                <a:lnTo>
                  <a:pt x="234" y="32"/>
                </a:lnTo>
                <a:lnTo>
                  <a:pt x="234" y="34"/>
                </a:lnTo>
                <a:lnTo>
                  <a:pt x="232" y="34"/>
                </a:lnTo>
                <a:lnTo>
                  <a:pt x="230" y="34"/>
                </a:lnTo>
                <a:lnTo>
                  <a:pt x="230" y="36"/>
                </a:lnTo>
                <a:lnTo>
                  <a:pt x="228" y="36"/>
                </a:lnTo>
                <a:lnTo>
                  <a:pt x="226" y="36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0" y="38"/>
                </a:lnTo>
                <a:lnTo>
                  <a:pt x="218" y="38"/>
                </a:lnTo>
                <a:lnTo>
                  <a:pt x="218" y="40"/>
                </a:lnTo>
                <a:lnTo>
                  <a:pt x="216" y="40"/>
                </a:lnTo>
                <a:lnTo>
                  <a:pt x="214" y="40"/>
                </a:lnTo>
                <a:lnTo>
                  <a:pt x="212" y="42"/>
                </a:lnTo>
                <a:lnTo>
                  <a:pt x="210" y="42"/>
                </a:lnTo>
                <a:lnTo>
                  <a:pt x="210" y="42"/>
                </a:lnTo>
                <a:lnTo>
                  <a:pt x="210" y="44"/>
                </a:lnTo>
                <a:lnTo>
                  <a:pt x="210" y="46"/>
                </a:lnTo>
                <a:lnTo>
                  <a:pt x="210" y="48"/>
                </a:lnTo>
                <a:lnTo>
                  <a:pt x="210" y="50"/>
                </a:lnTo>
                <a:lnTo>
                  <a:pt x="210" y="52"/>
                </a:lnTo>
                <a:lnTo>
                  <a:pt x="212" y="52"/>
                </a:lnTo>
                <a:lnTo>
                  <a:pt x="212" y="54"/>
                </a:lnTo>
                <a:lnTo>
                  <a:pt x="212" y="56"/>
                </a:lnTo>
                <a:lnTo>
                  <a:pt x="214" y="60"/>
                </a:lnTo>
                <a:lnTo>
                  <a:pt x="214" y="62"/>
                </a:lnTo>
                <a:lnTo>
                  <a:pt x="214" y="64"/>
                </a:lnTo>
                <a:lnTo>
                  <a:pt x="216" y="66"/>
                </a:lnTo>
                <a:lnTo>
                  <a:pt x="218" y="70"/>
                </a:lnTo>
                <a:lnTo>
                  <a:pt x="218" y="72"/>
                </a:lnTo>
                <a:lnTo>
                  <a:pt x="218" y="76"/>
                </a:lnTo>
                <a:lnTo>
                  <a:pt x="220" y="78"/>
                </a:lnTo>
                <a:lnTo>
                  <a:pt x="220" y="82"/>
                </a:lnTo>
                <a:lnTo>
                  <a:pt x="222" y="82"/>
                </a:lnTo>
                <a:lnTo>
                  <a:pt x="222" y="84"/>
                </a:lnTo>
                <a:lnTo>
                  <a:pt x="222" y="86"/>
                </a:lnTo>
                <a:lnTo>
                  <a:pt x="222" y="88"/>
                </a:lnTo>
                <a:lnTo>
                  <a:pt x="224" y="88"/>
                </a:lnTo>
                <a:lnTo>
                  <a:pt x="224" y="90"/>
                </a:lnTo>
                <a:lnTo>
                  <a:pt x="224" y="92"/>
                </a:lnTo>
                <a:lnTo>
                  <a:pt x="224" y="94"/>
                </a:lnTo>
                <a:lnTo>
                  <a:pt x="226" y="94"/>
                </a:lnTo>
                <a:lnTo>
                  <a:pt x="226" y="96"/>
                </a:lnTo>
                <a:lnTo>
                  <a:pt x="226" y="98"/>
                </a:lnTo>
                <a:lnTo>
                  <a:pt x="228" y="100"/>
                </a:lnTo>
                <a:lnTo>
                  <a:pt x="228" y="102"/>
                </a:lnTo>
                <a:lnTo>
                  <a:pt x="230" y="106"/>
                </a:lnTo>
                <a:lnTo>
                  <a:pt x="230" y="108"/>
                </a:lnTo>
                <a:lnTo>
                  <a:pt x="230" y="110"/>
                </a:lnTo>
                <a:lnTo>
                  <a:pt x="232" y="110"/>
                </a:lnTo>
                <a:lnTo>
                  <a:pt x="234" y="110"/>
                </a:lnTo>
                <a:lnTo>
                  <a:pt x="236" y="108"/>
                </a:lnTo>
                <a:lnTo>
                  <a:pt x="238" y="108"/>
                </a:lnTo>
                <a:lnTo>
                  <a:pt x="240" y="108"/>
                </a:lnTo>
                <a:lnTo>
                  <a:pt x="242" y="106"/>
                </a:lnTo>
                <a:lnTo>
                  <a:pt x="244" y="106"/>
                </a:lnTo>
                <a:lnTo>
                  <a:pt x="246" y="106"/>
                </a:lnTo>
                <a:lnTo>
                  <a:pt x="252" y="104"/>
                </a:lnTo>
                <a:lnTo>
                  <a:pt x="256" y="104"/>
                </a:lnTo>
                <a:lnTo>
                  <a:pt x="258" y="104"/>
                </a:lnTo>
                <a:lnTo>
                  <a:pt x="256" y="102"/>
                </a:lnTo>
                <a:lnTo>
                  <a:pt x="260" y="100"/>
                </a:lnTo>
                <a:lnTo>
                  <a:pt x="262" y="100"/>
                </a:lnTo>
                <a:lnTo>
                  <a:pt x="264" y="100"/>
                </a:lnTo>
                <a:lnTo>
                  <a:pt x="268" y="100"/>
                </a:lnTo>
                <a:lnTo>
                  <a:pt x="276" y="96"/>
                </a:lnTo>
                <a:lnTo>
                  <a:pt x="278" y="96"/>
                </a:lnTo>
                <a:lnTo>
                  <a:pt x="278" y="98"/>
                </a:lnTo>
                <a:lnTo>
                  <a:pt x="278" y="100"/>
                </a:lnTo>
                <a:lnTo>
                  <a:pt x="276" y="100"/>
                </a:lnTo>
                <a:lnTo>
                  <a:pt x="274" y="100"/>
                </a:lnTo>
                <a:lnTo>
                  <a:pt x="274" y="100"/>
                </a:lnTo>
                <a:lnTo>
                  <a:pt x="274" y="102"/>
                </a:lnTo>
                <a:lnTo>
                  <a:pt x="274" y="104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78" y="108"/>
                </a:lnTo>
                <a:lnTo>
                  <a:pt x="280" y="108"/>
                </a:lnTo>
                <a:lnTo>
                  <a:pt x="278" y="108"/>
                </a:lnTo>
                <a:lnTo>
                  <a:pt x="276" y="108"/>
                </a:lnTo>
                <a:lnTo>
                  <a:pt x="274" y="108"/>
                </a:lnTo>
                <a:lnTo>
                  <a:pt x="274" y="110"/>
                </a:lnTo>
                <a:lnTo>
                  <a:pt x="272" y="110"/>
                </a:lnTo>
                <a:lnTo>
                  <a:pt x="272" y="112"/>
                </a:lnTo>
                <a:lnTo>
                  <a:pt x="270" y="112"/>
                </a:lnTo>
                <a:lnTo>
                  <a:pt x="270" y="110"/>
                </a:lnTo>
                <a:lnTo>
                  <a:pt x="268" y="112"/>
                </a:lnTo>
                <a:lnTo>
                  <a:pt x="266" y="112"/>
                </a:lnTo>
                <a:lnTo>
                  <a:pt x="264" y="112"/>
                </a:lnTo>
                <a:lnTo>
                  <a:pt x="264" y="110"/>
                </a:lnTo>
                <a:lnTo>
                  <a:pt x="264" y="108"/>
                </a:lnTo>
                <a:lnTo>
                  <a:pt x="262" y="106"/>
                </a:lnTo>
                <a:lnTo>
                  <a:pt x="260" y="106"/>
                </a:lnTo>
                <a:lnTo>
                  <a:pt x="258" y="108"/>
                </a:lnTo>
                <a:lnTo>
                  <a:pt x="258" y="108"/>
                </a:lnTo>
                <a:lnTo>
                  <a:pt x="258" y="110"/>
                </a:lnTo>
                <a:lnTo>
                  <a:pt x="258" y="112"/>
                </a:lnTo>
                <a:lnTo>
                  <a:pt x="258" y="114"/>
                </a:lnTo>
                <a:lnTo>
                  <a:pt x="260" y="118"/>
                </a:lnTo>
                <a:lnTo>
                  <a:pt x="260" y="120"/>
                </a:lnTo>
                <a:lnTo>
                  <a:pt x="258" y="120"/>
                </a:lnTo>
                <a:lnTo>
                  <a:pt x="258" y="122"/>
                </a:lnTo>
                <a:lnTo>
                  <a:pt x="258" y="124"/>
                </a:lnTo>
                <a:lnTo>
                  <a:pt x="258" y="126"/>
                </a:lnTo>
                <a:lnTo>
                  <a:pt x="260" y="126"/>
                </a:lnTo>
                <a:lnTo>
                  <a:pt x="258" y="126"/>
                </a:lnTo>
                <a:lnTo>
                  <a:pt x="258" y="128"/>
                </a:lnTo>
                <a:lnTo>
                  <a:pt x="258" y="128"/>
                </a:lnTo>
                <a:lnTo>
                  <a:pt x="258" y="130"/>
                </a:lnTo>
                <a:lnTo>
                  <a:pt x="256" y="130"/>
                </a:lnTo>
                <a:lnTo>
                  <a:pt x="254" y="130"/>
                </a:lnTo>
                <a:lnTo>
                  <a:pt x="252" y="132"/>
                </a:lnTo>
                <a:lnTo>
                  <a:pt x="250" y="132"/>
                </a:lnTo>
                <a:lnTo>
                  <a:pt x="248" y="132"/>
                </a:lnTo>
                <a:lnTo>
                  <a:pt x="248" y="130"/>
                </a:lnTo>
                <a:lnTo>
                  <a:pt x="246" y="130"/>
                </a:lnTo>
                <a:lnTo>
                  <a:pt x="244" y="130"/>
                </a:lnTo>
                <a:lnTo>
                  <a:pt x="244" y="128"/>
                </a:lnTo>
                <a:lnTo>
                  <a:pt x="242" y="128"/>
                </a:lnTo>
                <a:lnTo>
                  <a:pt x="240" y="128"/>
                </a:lnTo>
                <a:lnTo>
                  <a:pt x="240" y="130"/>
                </a:lnTo>
                <a:lnTo>
                  <a:pt x="238" y="130"/>
                </a:lnTo>
                <a:lnTo>
                  <a:pt x="236" y="130"/>
                </a:lnTo>
                <a:lnTo>
                  <a:pt x="236" y="132"/>
                </a:lnTo>
                <a:lnTo>
                  <a:pt x="236" y="134"/>
                </a:lnTo>
                <a:lnTo>
                  <a:pt x="236" y="136"/>
                </a:lnTo>
                <a:lnTo>
                  <a:pt x="236" y="138"/>
                </a:lnTo>
                <a:lnTo>
                  <a:pt x="236" y="140"/>
                </a:lnTo>
                <a:lnTo>
                  <a:pt x="234" y="142"/>
                </a:lnTo>
                <a:lnTo>
                  <a:pt x="234" y="144"/>
                </a:lnTo>
                <a:lnTo>
                  <a:pt x="236" y="144"/>
                </a:lnTo>
                <a:lnTo>
                  <a:pt x="236" y="146"/>
                </a:lnTo>
                <a:lnTo>
                  <a:pt x="234" y="146"/>
                </a:lnTo>
                <a:lnTo>
                  <a:pt x="234" y="148"/>
                </a:lnTo>
                <a:lnTo>
                  <a:pt x="234" y="148"/>
                </a:lnTo>
                <a:lnTo>
                  <a:pt x="236" y="150"/>
                </a:lnTo>
                <a:lnTo>
                  <a:pt x="236" y="152"/>
                </a:lnTo>
                <a:lnTo>
                  <a:pt x="236" y="154"/>
                </a:lnTo>
                <a:lnTo>
                  <a:pt x="232" y="154"/>
                </a:lnTo>
                <a:lnTo>
                  <a:pt x="232" y="152"/>
                </a:lnTo>
                <a:lnTo>
                  <a:pt x="230" y="152"/>
                </a:lnTo>
                <a:lnTo>
                  <a:pt x="228" y="152"/>
                </a:lnTo>
                <a:lnTo>
                  <a:pt x="228" y="150"/>
                </a:lnTo>
                <a:lnTo>
                  <a:pt x="226" y="150"/>
                </a:lnTo>
                <a:lnTo>
                  <a:pt x="224" y="148"/>
                </a:lnTo>
                <a:lnTo>
                  <a:pt x="224" y="148"/>
                </a:lnTo>
                <a:lnTo>
                  <a:pt x="222" y="148"/>
                </a:lnTo>
                <a:lnTo>
                  <a:pt x="222" y="144"/>
                </a:lnTo>
                <a:lnTo>
                  <a:pt x="222" y="142"/>
                </a:lnTo>
                <a:lnTo>
                  <a:pt x="218" y="144"/>
                </a:lnTo>
                <a:lnTo>
                  <a:pt x="216" y="142"/>
                </a:lnTo>
                <a:lnTo>
                  <a:pt x="214" y="138"/>
                </a:lnTo>
                <a:lnTo>
                  <a:pt x="214" y="136"/>
                </a:lnTo>
                <a:lnTo>
                  <a:pt x="212" y="134"/>
                </a:lnTo>
                <a:lnTo>
                  <a:pt x="212" y="130"/>
                </a:lnTo>
                <a:lnTo>
                  <a:pt x="212" y="128"/>
                </a:lnTo>
                <a:lnTo>
                  <a:pt x="210" y="128"/>
                </a:lnTo>
                <a:lnTo>
                  <a:pt x="210" y="130"/>
                </a:lnTo>
                <a:lnTo>
                  <a:pt x="208" y="126"/>
                </a:lnTo>
                <a:lnTo>
                  <a:pt x="208" y="124"/>
                </a:lnTo>
                <a:lnTo>
                  <a:pt x="208" y="122"/>
                </a:lnTo>
                <a:lnTo>
                  <a:pt x="210" y="122"/>
                </a:lnTo>
                <a:lnTo>
                  <a:pt x="210" y="122"/>
                </a:lnTo>
                <a:lnTo>
                  <a:pt x="210" y="120"/>
                </a:lnTo>
                <a:lnTo>
                  <a:pt x="210" y="120"/>
                </a:lnTo>
                <a:lnTo>
                  <a:pt x="208" y="120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6" y="116"/>
                </a:lnTo>
                <a:lnTo>
                  <a:pt x="208" y="116"/>
                </a:lnTo>
                <a:lnTo>
                  <a:pt x="210" y="116"/>
                </a:lnTo>
                <a:lnTo>
                  <a:pt x="210" y="114"/>
                </a:lnTo>
                <a:lnTo>
                  <a:pt x="208" y="114"/>
                </a:lnTo>
                <a:lnTo>
                  <a:pt x="208" y="112"/>
                </a:lnTo>
                <a:lnTo>
                  <a:pt x="208" y="110"/>
                </a:lnTo>
                <a:lnTo>
                  <a:pt x="210" y="110"/>
                </a:lnTo>
                <a:lnTo>
                  <a:pt x="210" y="110"/>
                </a:lnTo>
                <a:lnTo>
                  <a:pt x="210" y="108"/>
                </a:lnTo>
                <a:lnTo>
                  <a:pt x="212" y="108"/>
                </a:lnTo>
                <a:lnTo>
                  <a:pt x="214" y="108"/>
                </a:lnTo>
                <a:lnTo>
                  <a:pt x="214" y="110"/>
                </a:lnTo>
                <a:lnTo>
                  <a:pt x="214" y="112"/>
                </a:lnTo>
                <a:lnTo>
                  <a:pt x="216" y="112"/>
                </a:lnTo>
                <a:lnTo>
                  <a:pt x="218" y="114"/>
                </a:lnTo>
                <a:lnTo>
                  <a:pt x="220" y="114"/>
                </a:lnTo>
                <a:lnTo>
                  <a:pt x="222" y="114"/>
                </a:lnTo>
                <a:lnTo>
                  <a:pt x="222" y="112"/>
                </a:lnTo>
                <a:lnTo>
                  <a:pt x="222" y="110"/>
                </a:lnTo>
                <a:lnTo>
                  <a:pt x="220" y="110"/>
                </a:lnTo>
                <a:lnTo>
                  <a:pt x="218" y="110"/>
                </a:lnTo>
                <a:lnTo>
                  <a:pt x="216" y="108"/>
                </a:lnTo>
                <a:lnTo>
                  <a:pt x="216" y="106"/>
                </a:lnTo>
                <a:lnTo>
                  <a:pt x="218" y="106"/>
                </a:lnTo>
                <a:lnTo>
                  <a:pt x="220" y="106"/>
                </a:lnTo>
                <a:lnTo>
                  <a:pt x="220" y="104"/>
                </a:lnTo>
                <a:lnTo>
                  <a:pt x="222" y="104"/>
                </a:lnTo>
                <a:lnTo>
                  <a:pt x="224" y="104"/>
                </a:lnTo>
                <a:lnTo>
                  <a:pt x="224" y="102"/>
                </a:lnTo>
                <a:lnTo>
                  <a:pt x="222" y="102"/>
                </a:lnTo>
                <a:lnTo>
                  <a:pt x="224" y="102"/>
                </a:lnTo>
                <a:lnTo>
                  <a:pt x="222" y="102"/>
                </a:lnTo>
                <a:lnTo>
                  <a:pt x="224" y="100"/>
                </a:lnTo>
                <a:lnTo>
                  <a:pt x="222" y="100"/>
                </a:lnTo>
                <a:lnTo>
                  <a:pt x="222" y="98"/>
                </a:lnTo>
                <a:lnTo>
                  <a:pt x="224" y="98"/>
                </a:lnTo>
                <a:lnTo>
                  <a:pt x="222" y="98"/>
                </a:lnTo>
                <a:lnTo>
                  <a:pt x="222" y="96"/>
                </a:lnTo>
                <a:lnTo>
                  <a:pt x="220" y="96"/>
                </a:lnTo>
                <a:lnTo>
                  <a:pt x="222" y="92"/>
                </a:lnTo>
                <a:lnTo>
                  <a:pt x="220" y="92"/>
                </a:lnTo>
                <a:lnTo>
                  <a:pt x="220" y="90"/>
                </a:lnTo>
                <a:lnTo>
                  <a:pt x="218" y="90"/>
                </a:lnTo>
                <a:lnTo>
                  <a:pt x="220" y="88"/>
                </a:lnTo>
                <a:lnTo>
                  <a:pt x="220" y="86"/>
                </a:lnTo>
                <a:lnTo>
                  <a:pt x="218" y="86"/>
                </a:lnTo>
                <a:lnTo>
                  <a:pt x="218" y="84"/>
                </a:lnTo>
                <a:lnTo>
                  <a:pt x="216" y="86"/>
                </a:lnTo>
                <a:lnTo>
                  <a:pt x="214" y="86"/>
                </a:lnTo>
                <a:lnTo>
                  <a:pt x="214" y="84"/>
                </a:lnTo>
                <a:lnTo>
                  <a:pt x="212" y="84"/>
                </a:lnTo>
                <a:lnTo>
                  <a:pt x="210" y="84"/>
                </a:lnTo>
                <a:lnTo>
                  <a:pt x="210" y="86"/>
                </a:lnTo>
                <a:lnTo>
                  <a:pt x="210" y="86"/>
                </a:lnTo>
                <a:lnTo>
                  <a:pt x="208" y="86"/>
                </a:lnTo>
                <a:lnTo>
                  <a:pt x="206" y="86"/>
                </a:lnTo>
                <a:lnTo>
                  <a:pt x="208" y="86"/>
                </a:lnTo>
                <a:lnTo>
                  <a:pt x="206" y="86"/>
                </a:lnTo>
                <a:lnTo>
                  <a:pt x="204" y="86"/>
                </a:lnTo>
                <a:lnTo>
                  <a:pt x="202" y="86"/>
                </a:lnTo>
                <a:lnTo>
                  <a:pt x="202" y="88"/>
                </a:lnTo>
                <a:lnTo>
                  <a:pt x="200" y="88"/>
                </a:lnTo>
                <a:lnTo>
                  <a:pt x="200" y="86"/>
                </a:lnTo>
                <a:lnTo>
                  <a:pt x="198" y="86"/>
                </a:lnTo>
                <a:lnTo>
                  <a:pt x="198" y="88"/>
                </a:lnTo>
                <a:lnTo>
                  <a:pt x="196" y="88"/>
                </a:lnTo>
                <a:lnTo>
                  <a:pt x="196" y="90"/>
                </a:lnTo>
                <a:lnTo>
                  <a:pt x="198" y="90"/>
                </a:lnTo>
                <a:lnTo>
                  <a:pt x="198" y="92"/>
                </a:lnTo>
                <a:lnTo>
                  <a:pt x="196" y="94"/>
                </a:lnTo>
                <a:lnTo>
                  <a:pt x="194" y="94"/>
                </a:lnTo>
                <a:lnTo>
                  <a:pt x="194" y="96"/>
                </a:lnTo>
                <a:lnTo>
                  <a:pt x="196" y="98"/>
                </a:lnTo>
                <a:lnTo>
                  <a:pt x="198" y="100"/>
                </a:lnTo>
                <a:lnTo>
                  <a:pt x="196" y="100"/>
                </a:lnTo>
                <a:lnTo>
                  <a:pt x="196" y="100"/>
                </a:lnTo>
                <a:lnTo>
                  <a:pt x="194" y="100"/>
                </a:lnTo>
                <a:lnTo>
                  <a:pt x="194" y="102"/>
                </a:lnTo>
                <a:lnTo>
                  <a:pt x="194" y="104"/>
                </a:lnTo>
                <a:lnTo>
                  <a:pt x="192" y="104"/>
                </a:lnTo>
                <a:lnTo>
                  <a:pt x="190" y="104"/>
                </a:lnTo>
                <a:lnTo>
                  <a:pt x="190" y="102"/>
                </a:lnTo>
                <a:lnTo>
                  <a:pt x="190" y="100"/>
                </a:lnTo>
                <a:lnTo>
                  <a:pt x="190" y="98"/>
                </a:lnTo>
                <a:lnTo>
                  <a:pt x="188" y="98"/>
                </a:lnTo>
                <a:lnTo>
                  <a:pt x="188" y="96"/>
                </a:lnTo>
                <a:lnTo>
                  <a:pt x="192" y="98"/>
                </a:lnTo>
                <a:lnTo>
                  <a:pt x="192" y="96"/>
                </a:lnTo>
                <a:lnTo>
                  <a:pt x="190" y="96"/>
                </a:lnTo>
                <a:lnTo>
                  <a:pt x="188" y="96"/>
                </a:lnTo>
                <a:lnTo>
                  <a:pt x="190" y="96"/>
                </a:lnTo>
                <a:lnTo>
                  <a:pt x="190" y="94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0" y="90"/>
                </a:lnTo>
                <a:lnTo>
                  <a:pt x="188" y="90"/>
                </a:lnTo>
                <a:lnTo>
                  <a:pt x="184" y="92"/>
                </a:lnTo>
                <a:lnTo>
                  <a:pt x="182" y="92"/>
                </a:lnTo>
                <a:lnTo>
                  <a:pt x="184" y="92"/>
                </a:lnTo>
                <a:lnTo>
                  <a:pt x="184" y="94"/>
                </a:lnTo>
                <a:lnTo>
                  <a:pt x="184" y="96"/>
                </a:lnTo>
                <a:lnTo>
                  <a:pt x="182" y="96"/>
                </a:lnTo>
                <a:lnTo>
                  <a:pt x="182" y="98"/>
                </a:lnTo>
                <a:lnTo>
                  <a:pt x="180" y="98"/>
                </a:lnTo>
                <a:lnTo>
                  <a:pt x="180" y="96"/>
                </a:lnTo>
                <a:lnTo>
                  <a:pt x="180" y="98"/>
                </a:lnTo>
                <a:lnTo>
                  <a:pt x="178" y="98"/>
                </a:lnTo>
                <a:lnTo>
                  <a:pt x="180" y="98"/>
                </a:lnTo>
                <a:lnTo>
                  <a:pt x="178" y="98"/>
                </a:lnTo>
                <a:lnTo>
                  <a:pt x="178" y="100"/>
                </a:lnTo>
                <a:lnTo>
                  <a:pt x="178" y="100"/>
                </a:lnTo>
                <a:lnTo>
                  <a:pt x="178" y="102"/>
                </a:lnTo>
                <a:lnTo>
                  <a:pt x="178" y="104"/>
                </a:lnTo>
                <a:lnTo>
                  <a:pt x="176" y="104"/>
                </a:lnTo>
                <a:lnTo>
                  <a:pt x="178" y="104"/>
                </a:lnTo>
                <a:lnTo>
                  <a:pt x="174" y="106"/>
                </a:lnTo>
                <a:lnTo>
                  <a:pt x="174" y="108"/>
                </a:lnTo>
                <a:lnTo>
                  <a:pt x="176" y="110"/>
                </a:lnTo>
                <a:lnTo>
                  <a:pt x="178" y="110"/>
                </a:lnTo>
                <a:lnTo>
                  <a:pt x="180" y="110"/>
                </a:lnTo>
                <a:lnTo>
                  <a:pt x="182" y="110"/>
                </a:lnTo>
                <a:lnTo>
                  <a:pt x="182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8"/>
                </a:lnTo>
                <a:lnTo>
                  <a:pt x="186" y="108"/>
                </a:lnTo>
                <a:lnTo>
                  <a:pt x="186" y="110"/>
                </a:lnTo>
                <a:lnTo>
                  <a:pt x="184" y="110"/>
                </a:lnTo>
                <a:lnTo>
                  <a:pt x="186" y="112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8" y="114"/>
                </a:lnTo>
                <a:lnTo>
                  <a:pt x="190" y="114"/>
                </a:lnTo>
                <a:lnTo>
                  <a:pt x="192" y="114"/>
                </a:lnTo>
                <a:lnTo>
                  <a:pt x="192" y="112"/>
                </a:lnTo>
                <a:lnTo>
                  <a:pt x="190" y="112"/>
                </a:lnTo>
                <a:lnTo>
                  <a:pt x="190" y="110"/>
                </a:lnTo>
                <a:lnTo>
                  <a:pt x="190" y="108"/>
                </a:lnTo>
                <a:lnTo>
                  <a:pt x="194" y="110"/>
                </a:lnTo>
                <a:lnTo>
                  <a:pt x="194" y="112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198" y="110"/>
                </a:lnTo>
                <a:lnTo>
                  <a:pt x="200" y="110"/>
                </a:lnTo>
                <a:lnTo>
                  <a:pt x="200" y="112"/>
                </a:lnTo>
                <a:lnTo>
                  <a:pt x="200" y="114"/>
                </a:lnTo>
                <a:lnTo>
                  <a:pt x="198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20"/>
                </a:lnTo>
                <a:lnTo>
                  <a:pt x="198" y="120"/>
                </a:lnTo>
                <a:lnTo>
                  <a:pt x="198" y="122"/>
                </a:lnTo>
                <a:lnTo>
                  <a:pt x="200" y="122"/>
                </a:lnTo>
                <a:lnTo>
                  <a:pt x="198" y="122"/>
                </a:lnTo>
                <a:lnTo>
                  <a:pt x="198" y="124"/>
                </a:lnTo>
                <a:lnTo>
                  <a:pt x="198" y="126"/>
                </a:lnTo>
                <a:lnTo>
                  <a:pt x="190" y="128"/>
                </a:lnTo>
                <a:lnTo>
                  <a:pt x="188" y="128"/>
                </a:lnTo>
                <a:lnTo>
                  <a:pt x="186" y="128"/>
                </a:lnTo>
                <a:lnTo>
                  <a:pt x="184" y="126"/>
                </a:lnTo>
                <a:lnTo>
                  <a:pt x="182" y="126"/>
                </a:lnTo>
                <a:lnTo>
                  <a:pt x="182" y="124"/>
                </a:lnTo>
                <a:lnTo>
                  <a:pt x="180" y="124"/>
                </a:lnTo>
                <a:lnTo>
                  <a:pt x="178" y="124"/>
                </a:lnTo>
                <a:lnTo>
                  <a:pt x="174" y="120"/>
                </a:lnTo>
                <a:lnTo>
                  <a:pt x="174" y="118"/>
                </a:lnTo>
                <a:lnTo>
                  <a:pt x="172" y="116"/>
                </a:lnTo>
                <a:lnTo>
                  <a:pt x="172" y="114"/>
                </a:lnTo>
                <a:lnTo>
                  <a:pt x="170" y="116"/>
                </a:lnTo>
                <a:lnTo>
                  <a:pt x="166" y="116"/>
                </a:lnTo>
                <a:lnTo>
                  <a:pt x="164" y="118"/>
                </a:lnTo>
                <a:lnTo>
                  <a:pt x="164" y="120"/>
                </a:lnTo>
                <a:lnTo>
                  <a:pt x="164" y="122"/>
                </a:lnTo>
                <a:lnTo>
                  <a:pt x="164" y="124"/>
                </a:lnTo>
                <a:lnTo>
                  <a:pt x="162" y="126"/>
                </a:lnTo>
                <a:lnTo>
                  <a:pt x="160" y="126"/>
                </a:lnTo>
                <a:lnTo>
                  <a:pt x="156" y="128"/>
                </a:lnTo>
                <a:lnTo>
                  <a:pt x="156" y="130"/>
                </a:lnTo>
                <a:lnTo>
                  <a:pt x="156" y="134"/>
                </a:lnTo>
                <a:lnTo>
                  <a:pt x="158" y="138"/>
                </a:lnTo>
                <a:lnTo>
                  <a:pt x="158" y="140"/>
                </a:lnTo>
                <a:lnTo>
                  <a:pt x="160" y="140"/>
                </a:lnTo>
                <a:lnTo>
                  <a:pt x="158" y="140"/>
                </a:lnTo>
                <a:lnTo>
                  <a:pt x="158" y="142"/>
                </a:lnTo>
                <a:lnTo>
                  <a:pt x="160" y="146"/>
                </a:lnTo>
                <a:lnTo>
                  <a:pt x="158" y="148"/>
                </a:lnTo>
                <a:lnTo>
                  <a:pt x="154" y="148"/>
                </a:lnTo>
                <a:lnTo>
                  <a:pt x="152" y="148"/>
                </a:lnTo>
                <a:lnTo>
                  <a:pt x="148" y="148"/>
                </a:lnTo>
                <a:lnTo>
                  <a:pt x="148" y="148"/>
                </a:lnTo>
                <a:lnTo>
                  <a:pt x="146" y="146"/>
                </a:lnTo>
                <a:lnTo>
                  <a:pt x="148" y="146"/>
                </a:lnTo>
                <a:lnTo>
                  <a:pt x="148" y="144"/>
                </a:lnTo>
                <a:lnTo>
                  <a:pt x="146" y="146"/>
                </a:lnTo>
                <a:lnTo>
                  <a:pt x="146" y="144"/>
                </a:lnTo>
                <a:lnTo>
                  <a:pt x="144" y="138"/>
                </a:lnTo>
                <a:lnTo>
                  <a:pt x="142" y="132"/>
                </a:lnTo>
                <a:lnTo>
                  <a:pt x="140" y="134"/>
                </a:lnTo>
                <a:lnTo>
                  <a:pt x="138" y="134"/>
                </a:lnTo>
                <a:lnTo>
                  <a:pt x="136" y="134"/>
                </a:lnTo>
                <a:lnTo>
                  <a:pt x="136" y="138"/>
                </a:lnTo>
                <a:lnTo>
                  <a:pt x="134" y="138"/>
                </a:lnTo>
                <a:lnTo>
                  <a:pt x="130" y="140"/>
                </a:lnTo>
                <a:lnTo>
                  <a:pt x="130" y="142"/>
                </a:lnTo>
                <a:lnTo>
                  <a:pt x="134" y="148"/>
                </a:lnTo>
                <a:lnTo>
                  <a:pt x="134" y="152"/>
                </a:lnTo>
                <a:lnTo>
                  <a:pt x="136" y="154"/>
                </a:lnTo>
                <a:lnTo>
                  <a:pt x="136" y="156"/>
                </a:lnTo>
                <a:lnTo>
                  <a:pt x="136" y="158"/>
                </a:lnTo>
                <a:lnTo>
                  <a:pt x="138" y="160"/>
                </a:lnTo>
                <a:lnTo>
                  <a:pt x="136" y="160"/>
                </a:lnTo>
                <a:lnTo>
                  <a:pt x="130" y="162"/>
                </a:lnTo>
                <a:lnTo>
                  <a:pt x="128" y="164"/>
                </a:lnTo>
                <a:lnTo>
                  <a:pt x="126" y="164"/>
                </a:lnTo>
                <a:lnTo>
                  <a:pt x="124" y="164"/>
                </a:lnTo>
                <a:lnTo>
                  <a:pt x="122" y="164"/>
                </a:lnTo>
                <a:lnTo>
                  <a:pt x="122" y="166"/>
                </a:lnTo>
                <a:lnTo>
                  <a:pt x="118" y="166"/>
                </a:lnTo>
                <a:lnTo>
                  <a:pt x="116" y="168"/>
                </a:lnTo>
                <a:lnTo>
                  <a:pt x="114" y="160"/>
                </a:lnTo>
                <a:lnTo>
                  <a:pt x="114" y="154"/>
                </a:lnTo>
                <a:lnTo>
                  <a:pt x="114" y="152"/>
                </a:lnTo>
                <a:lnTo>
                  <a:pt x="112" y="152"/>
                </a:lnTo>
                <a:lnTo>
                  <a:pt x="110" y="152"/>
                </a:lnTo>
                <a:lnTo>
                  <a:pt x="108" y="152"/>
                </a:lnTo>
                <a:lnTo>
                  <a:pt x="106" y="152"/>
                </a:lnTo>
                <a:lnTo>
                  <a:pt x="100" y="154"/>
                </a:lnTo>
                <a:lnTo>
                  <a:pt x="96" y="156"/>
                </a:lnTo>
                <a:lnTo>
                  <a:pt x="92" y="158"/>
                </a:lnTo>
                <a:lnTo>
                  <a:pt x="86" y="158"/>
                </a:lnTo>
                <a:lnTo>
                  <a:pt x="76" y="162"/>
                </a:lnTo>
                <a:lnTo>
                  <a:pt x="66" y="164"/>
                </a:lnTo>
                <a:lnTo>
                  <a:pt x="54" y="168"/>
                </a:lnTo>
                <a:lnTo>
                  <a:pt x="52" y="168"/>
                </a:lnTo>
                <a:lnTo>
                  <a:pt x="68" y="306"/>
                </a:lnTo>
                <a:lnTo>
                  <a:pt x="70" y="306"/>
                </a:lnTo>
                <a:lnTo>
                  <a:pt x="106" y="294"/>
                </a:lnTo>
                <a:lnTo>
                  <a:pt x="108" y="294"/>
                </a:lnTo>
                <a:lnTo>
                  <a:pt x="110" y="292"/>
                </a:lnTo>
                <a:lnTo>
                  <a:pt x="120" y="290"/>
                </a:lnTo>
                <a:lnTo>
                  <a:pt x="122" y="290"/>
                </a:lnTo>
                <a:lnTo>
                  <a:pt x="126" y="290"/>
                </a:lnTo>
                <a:lnTo>
                  <a:pt x="130" y="288"/>
                </a:lnTo>
                <a:lnTo>
                  <a:pt x="130" y="290"/>
                </a:lnTo>
                <a:lnTo>
                  <a:pt x="128" y="290"/>
                </a:lnTo>
                <a:lnTo>
                  <a:pt x="128" y="292"/>
                </a:lnTo>
                <a:lnTo>
                  <a:pt x="128" y="296"/>
                </a:lnTo>
                <a:lnTo>
                  <a:pt x="128" y="298"/>
                </a:lnTo>
                <a:lnTo>
                  <a:pt x="128" y="300"/>
                </a:lnTo>
                <a:lnTo>
                  <a:pt x="130" y="308"/>
                </a:lnTo>
                <a:lnTo>
                  <a:pt x="130" y="314"/>
                </a:lnTo>
                <a:lnTo>
                  <a:pt x="130" y="316"/>
                </a:lnTo>
                <a:lnTo>
                  <a:pt x="128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4"/>
                </a:lnTo>
                <a:lnTo>
                  <a:pt x="112" y="326"/>
                </a:lnTo>
                <a:lnTo>
                  <a:pt x="110" y="324"/>
                </a:lnTo>
                <a:lnTo>
                  <a:pt x="108" y="324"/>
                </a:lnTo>
                <a:lnTo>
                  <a:pt x="106" y="324"/>
                </a:lnTo>
                <a:lnTo>
                  <a:pt x="100" y="320"/>
                </a:lnTo>
                <a:lnTo>
                  <a:pt x="84" y="314"/>
                </a:lnTo>
                <a:lnTo>
                  <a:pt x="74" y="308"/>
                </a:lnTo>
                <a:lnTo>
                  <a:pt x="70" y="308"/>
                </a:lnTo>
                <a:lnTo>
                  <a:pt x="66" y="310"/>
                </a:lnTo>
                <a:lnTo>
                  <a:pt x="66" y="306"/>
                </a:lnTo>
                <a:lnTo>
                  <a:pt x="66" y="298"/>
                </a:lnTo>
                <a:lnTo>
                  <a:pt x="52" y="190"/>
                </a:lnTo>
                <a:lnTo>
                  <a:pt x="50" y="184"/>
                </a:lnTo>
                <a:lnTo>
                  <a:pt x="46" y="146"/>
                </a:lnTo>
                <a:lnTo>
                  <a:pt x="46" y="142"/>
                </a:lnTo>
                <a:lnTo>
                  <a:pt x="38" y="96"/>
                </a:lnTo>
                <a:lnTo>
                  <a:pt x="24" y="74"/>
                </a:lnTo>
                <a:lnTo>
                  <a:pt x="20" y="68"/>
                </a:lnTo>
                <a:lnTo>
                  <a:pt x="18" y="64"/>
                </a:lnTo>
                <a:lnTo>
                  <a:pt x="0" y="52"/>
                </a:lnTo>
                <a:lnTo>
                  <a:pt x="8" y="52"/>
                </a:lnTo>
                <a:lnTo>
                  <a:pt x="12" y="52"/>
                </a:lnTo>
                <a:lnTo>
                  <a:pt x="36" y="50"/>
                </a:lnTo>
                <a:lnTo>
                  <a:pt x="42" y="50"/>
                </a:lnTo>
                <a:lnTo>
                  <a:pt x="50" y="50"/>
                </a:lnTo>
                <a:lnTo>
                  <a:pt x="60" y="50"/>
                </a:lnTo>
                <a:lnTo>
                  <a:pt x="62" y="48"/>
                </a:lnTo>
                <a:lnTo>
                  <a:pt x="66" y="48"/>
                </a:lnTo>
                <a:lnTo>
                  <a:pt x="70" y="46"/>
                </a:lnTo>
                <a:lnTo>
                  <a:pt x="72" y="46"/>
                </a:lnTo>
                <a:lnTo>
                  <a:pt x="74" y="44"/>
                </a:lnTo>
                <a:lnTo>
                  <a:pt x="76" y="44"/>
                </a:lnTo>
                <a:lnTo>
                  <a:pt x="80" y="42"/>
                </a:lnTo>
                <a:lnTo>
                  <a:pt x="82" y="42"/>
                </a:lnTo>
                <a:lnTo>
                  <a:pt x="86" y="40"/>
                </a:lnTo>
                <a:lnTo>
                  <a:pt x="88" y="40"/>
                </a:lnTo>
                <a:lnTo>
                  <a:pt x="90" y="40"/>
                </a:lnTo>
                <a:lnTo>
                  <a:pt x="94" y="38"/>
                </a:lnTo>
                <a:lnTo>
                  <a:pt x="96" y="38"/>
                </a:lnTo>
                <a:lnTo>
                  <a:pt x="98" y="38"/>
                </a:lnTo>
                <a:lnTo>
                  <a:pt x="100" y="36"/>
                </a:lnTo>
                <a:lnTo>
                  <a:pt x="108" y="34"/>
                </a:lnTo>
                <a:lnTo>
                  <a:pt x="112" y="32"/>
                </a:lnTo>
                <a:lnTo>
                  <a:pt x="114" y="32"/>
                </a:lnTo>
                <a:lnTo>
                  <a:pt x="114" y="32"/>
                </a:lnTo>
                <a:lnTo>
                  <a:pt x="116" y="30"/>
                </a:lnTo>
                <a:lnTo>
                  <a:pt x="120" y="30"/>
                </a:lnTo>
                <a:lnTo>
                  <a:pt x="122" y="28"/>
                </a:lnTo>
                <a:lnTo>
                  <a:pt x="120" y="26"/>
                </a:lnTo>
                <a:lnTo>
                  <a:pt x="120" y="24"/>
                </a:lnTo>
                <a:lnTo>
                  <a:pt x="120" y="22"/>
                </a:lnTo>
                <a:lnTo>
                  <a:pt x="120" y="20"/>
                </a:lnTo>
                <a:lnTo>
                  <a:pt x="118" y="20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20" y="14"/>
                </a:lnTo>
                <a:lnTo>
                  <a:pt x="124" y="14"/>
                </a:lnTo>
                <a:lnTo>
                  <a:pt x="126" y="14"/>
                </a:lnTo>
                <a:lnTo>
                  <a:pt x="128" y="14"/>
                </a:lnTo>
                <a:lnTo>
                  <a:pt x="130" y="14"/>
                </a:lnTo>
                <a:lnTo>
                  <a:pt x="132" y="14"/>
                </a:lnTo>
                <a:lnTo>
                  <a:pt x="132" y="16"/>
                </a:lnTo>
                <a:lnTo>
                  <a:pt x="134" y="16"/>
                </a:lnTo>
                <a:lnTo>
                  <a:pt x="136" y="16"/>
                </a:lnTo>
                <a:lnTo>
                  <a:pt x="138" y="16"/>
                </a:lnTo>
                <a:lnTo>
                  <a:pt x="138" y="14"/>
                </a:lnTo>
                <a:lnTo>
                  <a:pt x="146" y="14"/>
                </a:lnTo>
                <a:lnTo>
                  <a:pt x="146" y="6"/>
                </a:lnTo>
                <a:lnTo>
                  <a:pt x="146" y="4"/>
                </a:lnTo>
                <a:lnTo>
                  <a:pt x="146" y="4"/>
                </a:lnTo>
                <a:lnTo>
                  <a:pt x="148" y="4"/>
                </a:lnTo>
                <a:lnTo>
                  <a:pt x="150" y="4"/>
                </a:lnTo>
                <a:lnTo>
                  <a:pt x="152" y="4"/>
                </a:lnTo>
                <a:lnTo>
                  <a:pt x="154" y="4"/>
                </a:lnTo>
                <a:lnTo>
                  <a:pt x="156" y="4"/>
                </a:lnTo>
                <a:lnTo>
                  <a:pt x="156" y="4"/>
                </a:lnTo>
                <a:lnTo>
                  <a:pt x="156" y="6"/>
                </a:lnTo>
                <a:lnTo>
                  <a:pt x="158" y="6"/>
                </a:lnTo>
                <a:lnTo>
                  <a:pt x="160" y="6"/>
                </a:lnTo>
                <a:lnTo>
                  <a:pt x="162" y="6"/>
                </a:lnTo>
                <a:lnTo>
                  <a:pt x="162" y="6"/>
                </a:lnTo>
                <a:lnTo>
                  <a:pt x="164" y="6"/>
                </a:lnTo>
                <a:lnTo>
                  <a:pt x="164" y="4"/>
                </a:lnTo>
                <a:lnTo>
                  <a:pt x="166" y="4"/>
                </a:ln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2" y="4"/>
                </a:lnTo>
                <a:lnTo>
                  <a:pt x="174" y="4"/>
                </a:lnTo>
                <a:lnTo>
                  <a:pt x="174" y="2"/>
                </a:lnTo>
                <a:lnTo>
                  <a:pt x="176" y="2"/>
                </a:lnTo>
                <a:lnTo>
                  <a:pt x="178" y="2"/>
                </a:lnTo>
                <a:lnTo>
                  <a:pt x="180" y="2"/>
                </a:lnTo>
                <a:lnTo>
                  <a:pt x="182" y="0"/>
                </a:lnTo>
                <a:lnTo>
                  <a:pt x="184" y="0"/>
                </a:lnTo>
                <a:lnTo>
                  <a:pt x="184" y="2"/>
                </a:lnTo>
                <a:lnTo>
                  <a:pt x="186" y="2"/>
                </a:lnTo>
                <a:lnTo>
                  <a:pt x="18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34"/>
          <p:cNvSpPr>
            <a:spLocks/>
          </p:cNvSpPr>
          <p:nvPr/>
        </p:nvSpPr>
        <p:spPr bwMode="auto">
          <a:xfrm>
            <a:off x="3484563" y="5478463"/>
            <a:ext cx="12700" cy="9525"/>
          </a:xfrm>
          <a:custGeom>
            <a:avLst/>
            <a:gdLst>
              <a:gd name="T0" fmla="*/ 6 w 8"/>
              <a:gd name="T1" fmla="*/ 0 h 6"/>
              <a:gd name="T2" fmla="*/ 2 w 8"/>
              <a:gd name="T3" fmla="*/ 2 h 6"/>
              <a:gd name="T4" fmla="*/ 0 w 8"/>
              <a:gd name="T5" fmla="*/ 2 h 6"/>
              <a:gd name="T6" fmla="*/ 2 w 8"/>
              <a:gd name="T7" fmla="*/ 6 h 6"/>
              <a:gd name="T8" fmla="*/ 4 w 8"/>
              <a:gd name="T9" fmla="*/ 4 h 6"/>
              <a:gd name="T10" fmla="*/ 6 w 8"/>
              <a:gd name="T11" fmla="*/ 4 h 6"/>
              <a:gd name="T12" fmla="*/ 8 w 8"/>
              <a:gd name="T13" fmla="*/ 4 h 6"/>
              <a:gd name="T14" fmla="*/ 6 w 8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6">
                <a:moveTo>
                  <a:pt x="6" y="0"/>
                </a:moveTo>
                <a:lnTo>
                  <a:pt x="2" y="2"/>
                </a:lnTo>
                <a:lnTo>
                  <a:pt x="0" y="2"/>
                </a:lnTo>
                <a:lnTo>
                  <a:pt x="2" y="6"/>
                </a:lnTo>
                <a:lnTo>
                  <a:pt x="4" y="4"/>
                </a:lnTo>
                <a:lnTo>
                  <a:pt x="6" y="4"/>
                </a:lnTo>
                <a:lnTo>
                  <a:pt x="8" y="4"/>
                </a:lnTo>
                <a:lnTo>
                  <a:pt x="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35"/>
          <p:cNvSpPr>
            <a:spLocks/>
          </p:cNvSpPr>
          <p:nvPr/>
        </p:nvSpPr>
        <p:spPr bwMode="auto">
          <a:xfrm>
            <a:off x="1884363" y="1836738"/>
            <a:ext cx="774700" cy="835025"/>
          </a:xfrm>
          <a:custGeom>
            <a:avLst/>
            <a:gdLst>
              <a:gd name="T0" fmla="*/ 420 w 488"/>
              <a:gd name="T1" fmla="*/ 26 h 526"/>
              <a:gd name="T2" fmla="*/ 420 w 488"/>
              <a:gd name="T3" fmla="*/ 52 h 526"/>
              <a:gd name="T4" fmla="*/ 452 w 488"/>
              <a:gd name="T5" fmla="*/ 64 h 526"/>
              <a:gd name="T6" fmla="*/ 446 w 488"/>
              <a:gd name="T7" fmla="*/ 78 h 526"/>
              <a:gd name="T8" fmla="*/ 468 w 488"/>
              <a:gd name="T9" fmla="*/ 120 h 526"/>
              <a:gd name="T10" fmla="*/ 470 w 488"/>
              <a:gd name="T11" fmla="*/ 122 h 526"/>
              <a:gd name="T12" fmla="*/ 464 w 488"/>
              <a:gd name="T13" fmla="*/ 148 h 526"/>
              <a:gd name="T14" fmla="*/ 464 w 488"/>
              <a:gd name="T15" fmla="*/ 172 h 526"/>
              <a:gd name="T16" fmla="*/ 460 w 488"/>
              <a:gd name="T17" fmla="*/ 212 h 526"/>
              <a:gd name="T18" fmla="*/ 440 w 488"/>
              <a:gd name="T19" fmla="*/ 196 h 526"/>
              <a:gd name="T20" fmla="*/ 418 w 488"/>
              <a:gd name="T21" fmla="*/ 202 h 526"/>
              <a:gd name="T22" fmla="*/ 420 w 488"/>
              <a:gd name="T23" fmla="*/ 232 h 526"/>
              <a:gd name="T24" fmla="*/ 420 w 488"/>
              <a:gd name="T25" fmla="*/ 256 h 526"/>
              <a:gd name="T26" fmla="*/ 438 w 488"/>
              <a:gd name="T27" fmla="*/ 274 h 526"/>
              <a:gd name="T28" fmla="*/ 420 w 488"/>
              <a:gd name="T29" fmla="*/ 288 h 526"/>
              <a:gd name="T30" fmla="*/ 410 w 488"/>
              <a:gd name="T31" fmla="*/ 312 h 526"/>
              <a:gd name="T32" fmla="*/ 394 w 488"/>
              <a:gd name="T33" fmla="*/ 328 h 526"/>
              <a:gd name="T34" fmla="*/ 378 w 488"/>
              <a:gd name="T35" fmla="*/ 338 h 526"/>
              <a:gd name="T36" fmla="*/ 358 w 488"/>
              <a:gd name="T37" fmla="*/ 348 h 526"/>
              <a:gd name="T38" fmla="*/ 358 w 488"/>
              <a:gd name="T39" fmla="*/ 374 h 526"/>
              <a:gd name="T40" fmla="*/ 338 w 488"/>
              <a:gd name="T41" fmla="*/ 380 h 526"/>
              <a:gd name="T42" fmla="*/ 340 w 488"/>
              <a:gd name="T43" fmla="*/ 400 h 526"/>
              <a:gd name="T44" fmla="*/ 336 w 488"/>
              <a:gd name="T45" fmla="*/ 416 h 526"/>
              <a:gd name="T46" fmla="*/ 356 w 488"/>
              <a:gd name="T47" fmla="*/ 422 h 526"/>
              <a:gd name="T48" fmla="*/ 362 w 488"/>
              <a:gd name="T49" fmla="*/ 424 h 526"/>
              <a:gd name="T50" fmla="*/ 380 w 488"/>
              <a:gd name="T51" fmla="*/ 420 h 526"/>
              <a:gd name="T52" fmla="*/ 400 w 488"/>
              <a:gd name="T53" fmla="*/ 432 h 526"/>
              <a:gd name="T54" fmla="*/ 422 w 488"/>
              <a:gd name="T55" fmla="*/ 446 h 526"/>
              <a:gd name="T56" fmla="*/ 448 w 488"/>
              <a:gd name="T57" fmla="*/ 460 h 526"/>
              <a:gd name="T58" fmla="*/ 432 w 488"/>
              <a:gd name="T59" fmla="*/ 488 h 526"/>
              <a:gd name="T60" fmla="*/ 414 w 488"/>
              <a:gd name="T61" fmla="*/ 512 h 526"/>
              <a:gd name="T62" fmla="*/ 384 w 488"/>
              <a:gd name="T63" fmla="*/ 518 h 526"/>
              <a:gd name="T64" fmla="*/ 384 w 488"/>
              <a:gd name="T65" fmla="*/ 468 h 526"/>
              <a:gd name="T66" fmla="*/ 374 w 488"/>
              <a:gd name="T67" fmla="*/ 440 h 526"/>
              <a:gd name="T68" fmla="*/ 352 w 488"/>
              <a:gd name="T69" fmla="*/ 452 h 526"/>
              <a:gd name="T70" fmla="*/ 330 w 488"/>
              <a:gd name="T71" fmla="*/ 446 h 526"/>
              <a:gd name="T72" fmla="*/ 302 w 488"/>
              <a:gd name="T73" fmla="*/ 446 h 526"/>
              <a:gd name="T74" fmla="*/ 292 w 488"/>
              <a:gd name="T75" fmla="*/ 422 h 526"/>
              <a:gd name="T76" fmla="*/ 246 w 488"/>
              <a:gd name="T77" fmla="*/ 428 h 526"/>
              <a:gd name="T78" fmla="*/ 218 w 488"/>
              <a:gd name="T79" fmla="*/ 424 h 526"/>
              <a:gd name="T80" fmla="*/ 176 w 488"/>
              <a:gd name="T81" fmla="*/ 428 h 526"/>
              <a:gd name="T82" fmla="*/ 146 w 488"/>
              <a:gd name="T83" fmla="*/ 448 h 526"/>
              <a:gd name="T84" fmla="*/ 122 w 488"/>
              <a:gd name="T85" fmla="*/ 466 h 526"/>
              <a:gd name="T86" fmla="*/ 114 w 488"/>
              <a:gd name="T87" fmla="*/ 480 h 526"/>
              <a:gd name="T88" fmla="*/ 102 w 488"/>
              <a:gd name="T89" fmla="*/ 462 h 526"/>
              <a:gd name="T90" fmla="*/ 92 w 488"/>
              <a:gd name="T91" fmla="*/ 448 h 526"/>
              <a:gd name="T92" fmla="*/ 78 w 488"/>
              <a:gd name="T93" fmla="*/ 426 h 526"/>
              <a:gd name="T94" fmla="*/ 48 w 488"/>
              <a:gd name="T95" fmla="*/ 388 h 526"/>
              <a:gd name="T96" fmla="*/ 38 w 488"/>
              <a:gd name="T97" fmla="*/ 370 h 526"/>
              <a:gd name="T98" fmla="*/ 16 w 488"/>
              <a:gd name="T99" fmla="*/ 346 h 526"/>
              <a:gd name="T100" fmla="*/ 12 w 488"/>
              <a:gd name="T101" fmla="*/ 312 h 526"/>
              <a:gd name="T102" fmla="*/ 30 w 488"/>
              <a:gd name="T103" fmla="*/ 322 h 526"/>
              <a:gd name="T104" fmla="*/ 52 w 488"/>
              <a:gd name="T105" fmla="*/ 304 h 526"/>
              <a:gd name="T106" fmla="*/ 70 w 488"/>
              <a:gd name="T107" fmla="*/ 288 h 526"/>
              <a:gd name="T108" fmla="*/ 100 w 488"/>
              <a:gd name="T109" fmla="*/ 264 h 526"/>
              <a:gd name="T110" fmla="*/ 146 w 488"/>
              <a:gd name="T111" fmla="*/ 218 h 526"/>
              <a:gd name="T112" fmla="*/ 174 w 488"/>
              <a:gd name="T113" fmla="*/ 194 h 526"/>
              <a:gd name="T114" fmla="*/ 260 w 488"/>
              <a:gd name="T115" fmla="*/ 116 h 526"/>
              <a:gd name="T116" fmla="*/ 294 w 488"/>
              <a:gd name="T117" fmla="*/ 86 h 526"/>
              <a:gd name="T118" fmla="*/ 318 w 488"/>
              <a:gd name="T119" fmla="*/ 64 h 526"/>
              <a:gd name="T120" fmla="*/ 360 w 488"/>
              <a:gd name="T121" fmla="*/ 26 h 526"/>
              <a:gd name="T122" fmla="*/ 398 w 488"/>
              <a:gd name="T123" fmla="*/ 0 h 526"/>
              <a:gd name="T124" fmla="*/ 408 w 488"/>
              <a:gd name="T125" fmla="*/ 18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526">
                <a:moveTo>
                  <a:pt x="408" y="20"/>
                </a:moveTo>
                <a:lnTo>
                  <a:pt x="410" y="20"/>
                </a:lnTo>
                <a:lnTo>
                  <a:pt x="414" y="18"/>
                </a:lnTo>
                <a:lnTo>
                  <a:pt x="416" y="16"/>
                </a:lnTo>
                <a:lnTo>
                  <a:pt x="416" y="14"/>
                </a:lnTo>
                <a:lnTo>
                  <a:pt x="422" y="14"/>
                </a:lnTo>
                <a:lnTo>
                  <a:pt x="424" y="14"/>
                </a:lnTo>
                <a:lnTo>
                  <a:pt x="426" y="14"/>
                </a:lnTo>
                <a:lnTo>
                  <a:pt x="426" y="16"/>
                </a:lnTo>
                <a:lnTo>
                  <a:pt x="426" y="22"/>
                </a:lnTo>
                <a:lnTo>
                  <a:pt x="426" y="24"/>
                </a:lnTo>
                <a:lnTo>
                  <a:pt x="426" y="26"/>
                </a:lnTo>
                <a:lnTo>
                  <a:pt x="422" y="26"/>
                </a:lnTo>
                <a:lnTo>
                  <a:pt x="420" y="26"/>
                </a:lnTo>
                <a:lnTo>
                  <a:pt x="418" y="24"/>
                </a:lnTo>
                <a:lnTo>
                  <a:pt x="414" y="24"/>
                </a:lnTo>
                <a:lnTo>
                  <a:pt x="414" y="30"/>
                </a:lnTo>
                <a:lnTo>
                  <a:pt x="414" y="32"/>
                </a:lnTo>
                <a:lnTo>
                  <a:pt x="414" y="34"/>
                </a:lnTo>
                <a:lnTo>
                  <a:pt x="414" y="38"/>
                </a:lnTo>
                <a:lnTo>
                  <a:pt x="414" y="40"/>
                </a:lnTo>
                <a:lnTo>
                  <a:pt x="414" y="42"/>
                </a:lnTo>
                <a:lnTo>
                  <a:pt x="414" y="44"/>
                </a:lnTo>
                <a:lnTo>
                  <a:pt x="412" y="48"/>
                </a:lnTo>
                <a:lnTo>
                  <a:pt x="412" y="52"/>
                </a:lnTo>
                <a:lnTo>
                  <a:pt x="416" y="52"/>
                </a:lnTo>
                <a:lnTo>
                  <a:pt x="418" y="52"/>
                </a:lnTo>
                <a:lnTo>
                  <a:pt x="420" y="52"/>
                </a:lnTo>
                <a:lnTo>
                  <a:pt x="424" y="52"/>
                </a:lnTo>
                <a:lnTo>
                  <a:pt x="426" y="52"/>
                </a:lnTo>
                <a:lnTo>
                  <a:pt x="434" y="52"/>
                </a:lnTo>
                <a:lnTo>
                  <a:pt x="436" y="52"/>
                </a:lnTo>
                <a:lnTo>
                  <a:pt x="438" y="52"/>
                </a:lnTo>
                <a:lnTo>
                  <a:pt x="440" y="52"/>
                </a:lnTo>
                <a:lnTo>
                  <a:pt x="440" y="52"/>
                </a:lnTo>
                <a:lnTo>
                  <a:pt x="442" y="52"/>
                </a:lnTo>
                <a:lnTo>
                  <a:pt x="444" y="52"/>
                </a:lnTo>
                <a:lnTo>
                  <a:pt x="448" y="52"/>
                </a:lnTo>
                <a:lnTo>
                  <a:pt x="452" y="52"/>
                </a:lnTo>
                <a:lnTo>
                  <a:pt x="452" y="58"/>
                </a:lnTo>
                <a:lnTo>
                  <a:pt x="452" y="60"/>
                </a:lnTo>
                <a:lnTo>
                  <a:pt x="452" y="64"/>
                </a:lnTo>
                <a:lnTo>
                  <a:pt x="452" y="66"/>
                </a:lnTo>
                <a:lnTo>
                  <a:pt x="444" y="66"/>
                </a:lnTo>
                <a:lnTo>
                  <a:pt x="444" y="64"/>
                </a:lnTo>
                <a:lnTo>
                  <a:pt x="442" y="64"/>
                </a:lnTo>
                <a:lnTo>
                  <a:pt x="442" y="66"/>
                </a:lnTo>
                <a:lnTo>
                  <a:pt x="440" y="68"/>
                </a:lnTo>
                <a:lnTo>
                  <a:pt x="440" y="68"/>
                </a:lnTo>
                <a:lnTo>
                  <a:pt x="440" y="72"/>
                </a:lnTo>
                <a:lnTo>
                  <a:pt x="440" y="74"/>
                </a:lnTo>
                <a:lnTo>
                  <a:pt x="440" y="76"/>
                </a:lnTo>
                <a:lnTo>
                  <a:pt x="440" y="78"/>
                </a:lnTo>
                <a:lnTo>
                  <a:pt x="442" y="78"/>
                </a:lnTo>
                <a:lnTo>
                  <a:pt x="444" y="78"/>
                </a:lnTo>
                <a:lnTo>
                  <a:pt x="446" y="78"/>
                </a:lnTo>
                <a:lnTo>
                  <a:pt x="452" y="78"/>
                </a:lnTo>
                <a:lnTo>
                  <a:pt x="454" y="78"/>
                </a:lnTo>
                <a:lnTo>
                  <a:pt x="456" y="78"/>
                </a:lnTo>
                <a:lnTo>
                  <a:pt x="462" y="78"/>
                </a:lnTo>
                <a:lnTo>
                  <a:pt x="464" y="78"/>
                </a:lnTo>
                <a:lnTo>
                  <a:pt x="464" y="86"/>
                </a:lnTo>
                <a:lnTo>
                  <a:pt x="464" y="88"/>
                </a:lnTo>
                <a:lnTo>
                  <a:pt x="464" y="92"/>
                </a:lnTo>
                <a:lnTo>
                  <a:pt x="464" y="104"/>
                </a:lnTo>
                <a:lnTo>
                  <a:pt x="464" y="106"/>
                </a:lnTo>
                <a:lnTo>
                  <a:pt x="464" y="114"/>
                </a:lnTo>
                <a:lnTo>
                  <a:pt x="464" y="118"/>
                </a:lnTo>
                <a:lnTo>
                  <a:pt x="464" y="120"/>
                </a:lnTo>
                <a:lnTo>
                  <a:pt x="468" y="120"/>
                </a:lnTo>
                <a:lnTo>
                  <a:pt x="482" y="120"/>
                </a:lnTo>
                <a:lnTo>
                  <a:pt x="482" y="118"/>
                </a:lnTo>
                <a:lnTo>
                  <a:pt x="482" y="116"/>
                </a:lnTo>
                <a:lnTo>
                  <a:pt x="486" y="118"/>
                </a:lnTo>
                <a:lnTo>
                  <a:pt x="488" y="118"/>
                </a:lnTo>
                <a:lnTo>
                  <a:pt x="488" y="120"/>
                </a:lnTo>
                <a:lnTo>
                  <a:pt x="488" y="120"/>
                </a:lnTo>
                <a:lnTo>
                  <a:pt x="488" y="122"/>
                </a:lnTo>
                <a:lnTo>
                  <a:pt x="488" y="124"/>
                </a:lnTo>
                <a:lnTo>
                  <a:pt x="482" y="124"/>
                </a:lnTo>
                <a:lnTo>
                  <a:pt x="476" y="122"/>
                </a:lnTo>
                <a:lnTo>
                  <a:pt x="474" y="122"/>
                </a:lnTo>
                <a:lnTo>
                  <a:pt x="472" y="122"/>
                </a:lnTo>
                <a:lnTo>
                  <a:pt x="470" y="122"/>
                </a:lnTo>
                <a:lnTo>
                  <a:pt x="468" y="122"/>
                </a:lnTo>
                <a:lnTo>
                  <a:pt x="464" y="122"/>
                </a:lnTo>
                <a:lnTo>
                  <a:pt x="464" y="124"/>
                </a:lnTo>
                <a:lnTo>
                  <a:pt x="464" y="126"/>
                </a:lnTo>
                <a:lnTo>
                  <a:pt x="464" y="128"/>
                </a:lnTo>
                <a:lnTo>
                  <a:pt x="464" y="130"/>
                </a:lnTo>
                <a:lnTo>
                  <a:pt x="464" y="132"/>
                </a:lnTo>
                <a:lnTo>
                  <a:pt x="452" y="130"/>
                </a:lnTo>
                <a:lnTo>
                  <a:pt x="450" y="130"/>
                </a:lnTo>
                <a:lnTo>
                  <a:pt x="450" y="144"/>
                </a:lnTo>
                <a:lnTo>
                  <a:pt x="450" y="146"/>
                </a:lnTo>
                <a:lnTo>
                  <a:pt x="450" y="148"/>
                </a:lnTo>
                <a:lnTo>
                  <a:pt x="452" y="148"/>
                </a:lnTo>
                <a:lnTo>
                  <a:pt x="464" y="148"/>
                </a:lnTo>
                <a:lnTo>
                  <a:pt x="464" y="146"/>
                </a:lnTo>
                <a:lnTo>
                  <a:pt x="464" y="144"/>
                </a:lnTo>
                <a:lnTo>
                  <a:pt x="470" y="144"/>
                </a:lnTo>
                <a:lnTo>
                  <a:pt x="470" y="146"/>
                </a:lnTo>
                <a:lnTo>
                  <a:pt x="470" y="150"/>
                </a:lnTo>
                <a:lnTo>
                  <a:pt x="470" y="152"/>
                </a:lnTo>
                <a:lnTo>
                  <a:pt x="470" y="156"/>
                </a:lnTo>
                <a:lnTo>
                  <a:pt x="470" y="158"/>
                </a:lnTo>
                <a:lnTo>
                  <a:pt x="470" y="162"/>
                </a:lnTo>
                <a:lnTo>
                  <a:pt x="464" y="164"/>
                </a:lnTo>
                <a:lnTo>
                  <a:pt x="464" y="166"/>
                </a:lnTo>
                <a:lnTo>
                  <a:pt x="464" y="168"/>
                </a:lnTo>
                <a:lnTo>
                  <a:pt x="464" y="170"/>
                </a:lnTo>
                <a:lnTo>
                  <a:pt x="464" y="172"/>
                </a:lnTo>
                <a:lnTo>
                  <a:pt x="464" y="174"/>
                </a:lnTo>
                <a:lnTo>
                  <a:pt x="464" y="178"/>
                </a:lnTo>
                <a:lnTo>
                  <a:pt x="464" y="180"/>
                </a:lnTo>
                <a:lnTo>
                  <a:pt x="464" y="184"/>
                </a:lnTo>
                <a:lnTo>
                  <a:pt x="464" y="190"/>
                </a:lnTo>
                <a:lnTo>
                  <a:pt x="464" y="196"/>
                </a:lnTo>
                <a:lnTo>
                  <a:pt x="464" y="198"/>
                </a:lnTo>
                <a:lnTo>
                  <a:pt x="464" y="200"/>
                </a:lnTo>
                <a:lnTo>
                  <a:pt x="464" y="202"/>
                </a:lnTo>
                <a:lnTo>
                  <a:pt x="464" y="204"/>
                </a:lnTo>
                <a:lnTo>
                  <a:pt x="464" y="210"/>
                </a:lnTo>
                <a:lnTo>
                  <a:pt x="464" y="212"/>
                </a:lnTo>
                <a:lnTo>
                  <a:pt x="464" y="214"/>
                </a:lnTo>
                <a:lnTo>
                  <a:pt x="460" y="212"/>
                </a:lnTo>
                <a:lnTo>
                  <a:pt x="458" y="210"/>
                </a:lnTo>
                <a:lnTo>
                  <a:pt x="456" y="210"/>
                </a:lnTo>
                <a:lnTo>
                  <a:pt x="456" y="208"/>
                </a:lnTo>
                <a:lnTo>
                  <a:pt x="454" y="208"/>
                </a:lnTo>
                <a:lnTo>
                  <a:pt x="452" y="206"/>
                </a:lnTo>
                <a:lnTo>
                  <a:pt x="450" y="206"/>
                </a:lnTo>
                <a:lnTo>
                  <a:pt x="450" y="204"/>
                </a:lnTo>
                <a:lnTo>
                  <a:pt x="448" y="204"/>
                </a:lnTo>
                <a:lnTo>
                  <a:pt x="446" y="202"/>
                </a:lnTo>
                <a:lnTo>
                  <a:pt x="444" y="202"/>
                </a:lnTo>
                <a:lnTo>
                  <a:pt x="442" y="200"/>
                </a:lnTo>
                <a:lnTo>
                  <a:pt x="440" y="198"/>
                </a:lnTo>
                <a:lnTo>
                  <a:pt x="440" y="198"/>
                </a:lnTo>
                <a:lnTo>
                  <a:pt x="440" y="196"/>
                </a:lnTo>
                <a:lnTo>
                  <a:pt x="438" y="196"/>
                </a:lnTo>
                <a:lnTo>
                  <a:pt x="436" y="194"/>
                </a:lnTo>
                <a:lnTo>
                  <a:pt x="432" y="192"/>
                </a:lnTo>
                <a:lnTo>
                  <a:pt x="432" y="194"/>
                </a:lnTo>
                <a:lnTo>
                  <a:pt x="430" y="194"/>
                </a:lnTo>
                <a:lnTo>
                  <a:pt x="430" y="196"/>
                </a:lnTo>
                <a:lnTo>
                  <a:pt x="428" y="196"/>
                </a:lnTo>
                <a:lnTo>
                  <a:pt x="426" y="200"/>
                </a:lnTo>
                <a:lnTo>
                  <a:pt x="426" y="202"/>
                </a:lnTo>
                <a:lnTo>
                  <a:pt x="424" y="202"/>
                </a:lnTo>
                <a:lnTo>
                  <a:pt x="422" y="202"/>
                </a:lnTo>
                <a:lnTo>
                  <a:pt x="420" y="200"/>
                </a:lnTo>
                <a:lnTo>
                  <a:pt x="418" y="200"/>
                </a:lnTo>
                <a:lnTo>
                  <a:pt x="418" y="202"/>
                </a:lnTo>
                <a:lnTo>
                  <a:pt x="416" y="202"/>
                </a:lnTo>
                <a:lnTo>
                  <a:pt x="412" y="210"/>
                </a:lnTo>
                <a:lnTo>
                  <a:pt x="414" y="212"/>
                </a:lnTo>
                <a:lnTo>
                  <a:pt x="418" y="214"/>
                </a:lnTo>
                <a:lnTo>
                  <a:pt x="416" y="214"/>
                </a:lnTo>
                <a:lnTo>
                  <a:pt x="414" y="216"/>
                </a:lnTo>
                <a:lnTo>
                  <a:pt x="412" y="220"/>
                </a:lnTo>
                <a:lnTo>
                  <a:pt x="410" y="224"/>
                </a:lnTo>
                <a:lnTo>
                  <a:pt x="412" y="226"/>
                </a:lnTo>
                <a:lnTo>
                  <a:pt x="416" y="228"/>
                </a:lnTo>
                <a:lnTo>
                  <a:pt x="414" y="228"/>
                </a:lnTo>
                <a:lnTo>
                  <a:pt x="414" y="230"/>
                </a:lnTo>
                <a:lnTo>
                  <a:pt x="418" y="230"/>
                </a:lnTo>
                <a:lnTo>
                  <a:pt x="420" y="232"/>
                </a:lnTo>
                <a:lnTo>
                  <a:pt x="424" y="232"/>
                </a:lnTo>
                <a:lnTo>
                  <a:pt x="426" y="232"/>
                </a:lnTo>
                <a:lnTo>
                  <a:pt x="424" y="234"/>
                </a:lnTo>
                <a:lnTo>
                  <a:pt x="424" y="236"/>
                </a:lnTo>
                <a:lnTo>
                  <a:pt x="424" y="238"/>
                </a:lnTo>
                <a:lnTo>
                  <a:pt x="424" y="240"/>
                </a:lnTo>
                <a:lnTo>
                  <a:pt x="424" y="244"/>
                </a:lnTo>
                <a:lnTo>
                  <a:pt x="424" y="246"/>
                </a:lnTo>
                <a:lnTo>
                  <a:pt x="424" y="248"/>
                </a:lnTo>
                <a:lnTo>
                  <a:pt x="424" y="250"/>
                </a:lnTo>
                <a:lnTo>
                  <a:pt x="422" y="252"/>
                </a:lnTo>
                <a:lnTo>
                  <a:pt x="422" y="254"/>
                </a:lnTo>
                <a:lnTo>
                  <a:pt x="422" y="256"/>
                </a:lnTo>
                <a:lnTo>
                  <a:pt x="420" y="256"/>
                </a:lnTo>
                <a:lnTo>
                  <a:pt x="420" y="258"/>
                </a:lnTo>
                <a:lnTo>
                  <a:pt x="418" y="258"/>
                </a:lnTo>
                <a:lnTo>
                  <a:pt x="416" y="258"/>
                </a:lnTo>
                <a:lnTo>
                  <a:pt x="416" y="260"/>
                </a:lnTo>
                <a:lnTo>
                  <a:pt x="414" y="260"/>
                </a:lnTo>
                <a:lnTo>
                  <a:pt x="412" y="262"/>
                </a:lnTo>
                <a:lnTo>
                  <a:pt x="410" y="262"/>
                </a:lnTo>
                <a:lnTo>
                  <a:pt x="416" y="264"/>
                </a:lnTo>
                <a:lnTo>
                  <a:pt x="420" y="266"/>
                </a:lnTo>
                <a:lnTo>
                  <a:pt x="426" y="270"/>
                </a:lnTo>
                <a:lnTo>
                  <a:pt x="426" y="274"/>
                </a:lnTo>
                <a:lnTo>
                  <a:pt x="430" y="274"/>
                </a:lnTo>
                <a:lnTo>
                  <a:pt x="436" y="274"/>
                </a:lnTo>
                <a:lnTo>
                  <a:pt x="438" y="274"/>
                </a:lnTo>
                <a:lnTo>
                  <a:pt x="438" y="276"/>
                </a:lnTo>
                <a:lnTo>
                  <a:pt x="436" y="276"/>
                </a:lnTo>
                <a:lnTo>
                  <a:pt x="430" y="276"/>
                </a:lnTo>
                <a:lnTo>
                  <a:pt x="430" y="278"/>
                </a:lnTo>
                <a:lnTo>
                  <a:pt x="430" y="282"/>
                </a:lnTo>
                <a:lnTo>
                  <a:pt x="430" y="284"/>
                </a:lnTo>
                <a:lnTo>
                  <a:pt x="430" y="286"/>
                </a:lnTo>
                <a:lnTo>
                  <a:pt x="430" y="288"/>
                </a:lnTo>
                <a:lnTo>
                  <a:pt x="428" y="288"/>
                </a:lnTo>
                <a:lnTo>
                  <a:pt x="426" y="288"/>
                </a:lnTo>
                <a:lnTo>
                  <a:pt x="424" y="286"/>
                </a:lnTo>
                <a:lnTo>
                  <a:pt x="422" y="286"/>
                </a:lnTo>
                <a:lnTo>
                  <a:pt x="422" y="288"/>
                </a:lnTo>
                <a:lnTo>
                  <a:pt x="420" y="288"/>
                </a:lnTo>
                <a:lnTo>
                  <a:pt x="418" y="288"/>
                </a:lnTo>
                <a:lnTo>
                  <a:pt x="416" y="288"/>
                </a:lnTo>
                <a:lnTo>
                  <a:pt x="412" y="290"/>
                </a:lnTo>
                <a:lnTo>
                  <a:pt x="410" y="290"/>
                </a:lnTo>
                <a:lnTo>
                  <a:pt x="410" y="292"/>
                </a:lnTo>
                <a:lnTo>
                  <a:pt x="410" y="296"/>
                </a:lnTo>
                <a:lnTo>
                  <a:pt x="410" y="298"/>
                </a:lnTo>
                <a:lnTo>
                  <a:pt x="410" y="300"/>
                </a:lnTo>
                <a:lnTo>
                  <a:pt x="410" y="304"/>
                </a:lnTo>
                <a:lnTo>
                  <a:pt x="410" y="306"/>
                </a:lnTo>
                <a:lnTo>
                  <a:pt x="410" y="308"/>
                </a:lnTo>
                <a:lnTo>
                  <a:pt x="410" y="310"/>
                </a:lnTo>
                <a:lnTo>
                  <a:pt x="410" y="312"/>
                </a:lnTo>
                <a:lnTo>
                  <a:pt x="410" y="312"/>
                </a:lnTo>
                <a:lnTo>
                  <a:pt x="410" y="314"/>
                </a:lnTo>
                <a:lnTo>
                  <a:pt x="410" y="316"/>
                </a:lnTo>
                <a:lnTo>
                  <a:pt x="410" y="318"/>
                </a:lnTo>
                <a:lnTo>
                  <a:pt x="410" y="320"/>
                </a:lnTo>
                <a:lnTo>
                  <a:pt x="408" y="322"/>
                </a:lnTo>
                <a:lnTo>
                  <a:pt x="406" y="322"/>
                </a:lnTo>
                <a:lnTo>
                  <a:pt x="406" y="324"/>
                </a:lnTo>
                <a:lnTo>
                  <a:pt x="404" y="324"/>
                </a:lnTo>
                <a:lnTo>
                  <a:pt x="402" y="324"/>
                </a:lnTo>
                <a:lnTo>
                  <a:pt x="402" y="326"/>
                </a:lnTo>
                <a:lnTo>
                  <a:pt x="400" y="326"/>
                </a:lnTo>
                <a:lnTo>
                  <a:pt x="398" y="328"/>
                </a:lnTo>
                <a:lnTo>
                  <a:pt x="396" y="328"/>
                </a:lnTo>
                <a:lnTo>
                  <a:pt x="394" y="328"/>
                </a:lnTo>
                <a:lnTo>
                  <a:pt x="392" y="328"/>
                </a:lnTo>
                <a:lnTo>
                  <a:pt x="392" y="328"/>
                </a:lnTo>
                <a:lnTo>
                  <a:pt x="390" y="328"/>
                </a:lnTo>
                <a:lnTo>
                  <a:pt x="388" y="328"/>
                </a:lnTo>
                <a:lnTo>
                  <a:pt x="386" y="328"/>
                </a:lnTo>
                <a:lnTo>
                  <a:pt x="384" y="328"/>
                </a:lnTo>
                <a:lnTo>
                  <a:pt x="384" y="330"/>
                </a:lnTo>
                <a:lnTo>
                  <a:pt x="384" y="332"/>
                </a:lnTo>
                <a:lnTo>
                  <a:pt x="384" y="334"/>
                </a:lnTo>
                <a:lnTo>
                  <a:pt x="382" y="334"/>
                </a:lnTo>
                <a:lnTo>
                  <a:pt x="380" y="334"/>
                </a:lnTo>
                <a:lnTo>
                  <a:pt x="380" y="336"/>
                </a:lnTo>
                <a:lnTo>
                  <a:pt x="380" y="338"/>
                </a:lnTo>
                <a:lnTo>
                  <a:pt x="378" y="338"/>
                </a:lnTo>
                <a:lnTo>
                  <a:pt x="376" y="338"/>
                </a:lnTo>
                <a:lnTo>
                  <a:pt x="376" y="340"/>
                </a:lnTo>
                <a:lnTo>
                  <a:pt x="376" y="342"/>
                </a:lnTo>
                <a:lnTo>
                  <a:pt x="374" y="342"/>
                </a:lnTo>
                <a:lnTo>
                  <a:pt x="372" y="342"/>
                </a:lnTo>
                <a:lnTo>
                  <a:pt x="368" y="342"/>
                </a:lnTo>
                <a:lnTo>
                  <a:pt x="364" y="340"/>
                </a:lnTo>
                <a:lnTo>
                  <a:pt x="362" y="340"/>
                </a:lnTo>
                <a:lnTo>
                  <a:pt x="360" y="340"/>
                </a:lnTo>
                <a:lnTo>
                  <a:pt x="358" y="340"/>
                </a:lnTo>
                <a:lnTo>
                  <a:pt x="358" y="342"/>
                </a:lnTo>
                <a:lnTo>
                  <a:pt x="358" y="344"/>
                </a:lnTo>
                <a:lnTo>
                  <a:pt x="358" y="346"/>
                </a:lnTo>
                <a:lnTo>
                  <a:pt x="358" y="348"/>
                </a:lnTo>
                <a:lnTo>
                  <a:pt x="358" y="350"/>
                </a:lnTo>
                <a:lnTo>
                  <a:pt x="358" y="352"/>
                </a:lnTo>
                <a:lnTo>
                  <a:pt x="358" y="354"/>
                </a:lnTo>
                <a:lnTo>
                  <a:pt x="358" y="356"/>
                </a:lnTo>
                <a:lnTo>
                  <a:pt x="358" y="358"/>
                </a:lnTo>
                <a:lnTo>
                  <a:pt x="358" y="360"/>
                </a:lnTo>
                <a:lnTo>
                  <a:pt x="358" y="360"/>
                </a:lnTo>
                <a:lnTo>
                  <a:pt x="358" y="362"/>
                </a:lnTo>
                <a:lnTo>
                  <a:pt x="358" y="364"/>
                </a:lnTo>
                <a:lnTo>
                  <a:pt x="358" y="366"/>
                </a:lnTo>
                <a:lnTo>
                  <a:pt x="358" y="368"/>
                </a:lnTo>
                <a:lnTo>
                  <a:pt x="358" y="370"/>
                </a:lnTo>
                <a:lnTo>
                  <a:pt x="358" y="372"/>
                </a:lnTo>
                <a:lnTo>
                  <a:pt x="358" y="374"/>
                </a:lnTo>
                <a:lnTo>
                  <a:pt x="358" y="376"/>
                </a:lnTo>
                <a:lnTo>
                  <a:pt x="358" y="378"/>
                </a:lnTo>
                <a:lnTo>
                  <a:pt x="358" y="380"/>
                </a:lnTo>
                <a:lnTo>
                  <a:pt x="356" y="380"/>
                </a:lnTo>
                <a:lnTo>
                  <a:pt x="354" y="380"/>
                </a:lnTo>
                <a:lnTo>
                  <a:pt x="352" y="380"/>
                </a:lnTo>
                <a:lnTo>
                  <a:pt x="350" y="380"/>
                </a:lnTo>
                <a:lnTo>
                  <a:pt x="348" y="380"/>
                </a:lnTo>
                <a:lnTo>
                  <a:pt x="346" y="380"/>
                </a:lnTo>
                <a:lnTo>
                  <a:pt x="344" y="380"/>
                </a:lnTo>
                <a:lnTo>
                  <a:pt x="342" y="380"/>
                </a:lnTo>
                <a:lnTo>
                  <a:pt x="342" y="380"/>
                </a:lnTo>
                <a:lnTo>
                  <a:pt x="340" y="380"/>
                </a:lnTo>
                <a:lnTo>
                  <a:pt x="338" y="380"/>
                </a:lnTo>
                <a:lnTo>
                  <a:pt x="336" y="380"/>
                </a:lnTo>
                <a:lnTo>
                  <a:pt x="334" y="380"/>
                </a:lnTo>
                <a:lnTo>
                  <a:pt x="334" y="382"/>
                </a:lnTo>
                <a:lnTo>
                  <a:pt x="334" y="384"/>
                </a:lnTo>
                <a:lnTo>
                  <a:pt x="334" y="386"/>
                </a:lnTo>
                <a:lnTo>
                  <a:pt x="334" y="388"/>
                </a:lnTo>
                <a:lnTo>
                  <a:pt x="334" y="390"/>
                </a:lnTo>
                <a:lnTo>
                  <a:pt x="334" y="392"/>
                </a:lnTo>
                <a:lnTo>
                  <a:pt x="334" y="394"/>
                </a:lnTo>
                <a:lnTo>
                  <a:pt x="336" y="394"/>
                </a:lnTo>
                <a:lnTo>
                  <a:pt x="338" y="394"/>
                </a:lnTo>
                <a:lnTo>
                  <a:pt x="338" y="396"/>
                </a:lnTo>
                <a:lnTo>
                  <a:pt x="338" y="398"/>
                </a:lnTo>
                <a:lnTo>
                  <a:pt x="340" y="400"/>
                </a:lnTo>
                <a:lnTo>
                  <a:pt x="340" y="402"/>
                </a:lnTo>
                <a:lnTo>
                  <a:pt x="340" y="404"/>
                </a:lnTo>
                <a:lnTo>
                  <a:pt x="340" y="406"/>
                </a:lnTo>
                <a:lnTo>
                  <a:pt x="338" y="406"/>
                </a:lnTo>
                <a:lnTo>
                  <a:pt x="336" y="406"/>
                </a:lnTo>
                <a:lnTo>
                  <a:pt x="332" y="406"/>
                </a:lnTo>
                <a:lnTo>
                  <a:pt x="332" y="408"/>
                </a:lnTo>
                <a:lnTo>
                  <a:pt x="332" y="408"/>
                </a:lnTo>
                <a:lnTo>
                  <a:pt x="332" y="410"/>
                </a:lnTo>
                <a:lnTo>
                  <a:pt x="332" y="412"/>
                </a:lnTo>
                <a:lnTo>
                  <a:pt x="332" y="414"/>
                </a:lnTo>
                <a:lnTo>
                  <a:pt x="332" y="416"/>
                </a:lnTo>
                <a:lnTo>
                  <a:pt x="334" y="416"/>
                </a:lnTo>
                <a:lnTo>
                  <a:pt x="336" y="416"/>
                </a:lnTo>
                <a:lnTo>
                  <a:pt x="338" y="416"/>
                </a:lnTo>
                <a:lnTo>
                  <a:pt x="340" y="416"/>
                </a:lnTo>
                <a:lnTo>
                  <a:pt x="342" y="416"/>
                </a:lnTo>
                <a:lnTo>
                  <a:pt x="342" y="416"/>
                </a:lnTo>
                <a:lnTo>
                  <a:pt x="344" y="416"/>
                </a:lnTo>
                <a:lnTo>
                  <a:pt x="342" y="418"/>
                </a:lnTo>
                <a:lnTo>
                  <a:pt x="342" y="420"/>
                </a:lnTo>
                <a:lnTo>
                  <a:pt x="342" y="422"/>
                </a:lnTo>
                <a:lnTo>
                  <a:pt x="342" y="424"/>
                </a:lnTo>
                <a:lnTo>
                  <a:pt x="350" y="424"/>
                </a:lnTo>
                <a:lnTo>
                  <a:pt x="354" y="426"/>
                </a:lnTo>
                <a:lnTo>
                  <a:pt x="354" y="424"/>
                </a:lnTo>
                <a:lnTo>
                  <a:pt x="354" y="422"/>
                </a:lnTo>
                <a:lnTo>
                  <a:pt x="356" y="422"/>
                </a:lnTo>
                <a:lnTo>
                  <a:pt x="356" y="420"/>
                </a:lnTo>
                <a:lnTo>
                  <a:pt x="358" y="418"/>
                </a:lnTo>
                <a:lnTo>
                  <a:pt x="360" y="416"/>
                </a:lnTo>
                <a:lnTo>
                  <a:pt x="362" y="416"/>
                </a:lnTo>
                <a:lnTo>
                  <a:pt x="364" y="416"/>
                </a:lnTo>
                <a:lnTo>
                  <a:pt x="364" y="418"/>
                </a:lnTo>
                <a:lnTo>
                  <a:pt x="364" y="420"/>
                </a:lnTo>
                <a:lnTo>
                  <a:pt x="364" y="422"/>
                </a:lnTo>
                <a:lnTo>
                  <a:pt x="362" y="422"/>
                </a:lnTo>
                <a:lnTo>
                  <a:pt x="360" y="422"/>
                </a:lnTo>
                <a:lnTo>
                  <a:pt x="358" y="424"/>
                </a:lnTo>
                <a:lnTo>
                  <a:pt x="360" y="426"/>
                </a:lnTo>
                <a:lnTo>
                  <a:pt x="362" y="426"/>
                </a:lnTo>
                <a:lnTo>
                  <a:pt x="362" y="424"/>
                </a:lnTo>
                <a:lnTo>
                  <a:pt x="364" y="424"/>
                </a:lnTo>
                <a:lnTo>
                  <a:pt x="366" y="424"/>
                </a:lnTo>
                <a:lnTo>
                  <a:pt x="368" y="422"/>
                </a:lnTo>
                <a:lnTo>
                  <a:pt x="368" y="424"/>
                </a:lnTo>
                <a:lnTo>
                  <a:pt x="370" y="424"/>
                </a:lnTo>
                <a:lnTo>
                  <a:pt x="372" y="424"/>
                </a:lnTo>
                <a:lnTo>
                  <a:pt x="372" y="422"/>
                </a:lnTo>
                <a:lnTo>
                  <a:pt x="372" y="420"/>
                </a:lnTo>
                <a:lnTo>
                  <a:pt x="374" y="420"/>
                </a:lnTo>
                <a:lnTo>
                  <a:pt x="374" y="418"/>
                </a:lnTo>
                <a:lnTo>
                  <a:pt x="376" y="418"/>
                </a:lnTo>
                <a:lnTo>
                  <a:pt x="378" y="418"/>
                </a:lnTo>
                <a:lnTo>
                  <a:pt x="378" y="420"/>
                </a:lnTo>
                <a:lnTo>
                  <a:pt x="380" y="420"/>
                </a:lnTo>
                <a:lnTo>
                  <a:pt x="382" y="422"/>
                </a:lnTo>
                <a:lnTo>
                  <a:pt x="384" y="422"/>
                </a:lnTo>
                <a:lnTo>
                  <a:pt x="384" y="424"/>
                </a:lnTo>
                <a:lnTo>
                  <a:pt x="386" y="424"/>
                </a:lnTo>
                <a:lnTo>
                  <a:pt x="388" y="424"/>
                </a:lnTo>
                <a:lnTo>
                  <a:pt x="388" y="426"/>
                </a:lnTo>
                <a:lnTo>
                  <a:pt x="390" y="426"/>
                </a:lnTo>
                <a:lnTo>
                  <a:pt x="392" y="428"/>
                </a:lnTo>
                <a:lnTo>
                  <a:pt x="392" y="428"/>
                </a:lnTo>
                <a:lnTo>
                  <a:pt x="394" y="430"/>
                </a:lnTo>
                <a:lnTo>
                  <a:pt x="396" y="430"/>
                </a:lnTo>
                <a:lnTo>
                  <a:pt x="396" y="432"/>
                </a:lnTo>
                <a:lnTo>
                  <a:pt x="398" y="432"/>
                </a:lnTo>
                <a:lnTo>
                  <a:pt x="400" y="432"/>
                </a:lnTo>
                <a:lnTo>
                  <a:pt x="400" y="434"/>
                </a:lnTo>
                <a:lnTo>
                  <a:pt x="402" y="434"/>
                </a:lnTo>
                <a:lnTo>
                  <a:pt x="404" y="434"/>
                </a:lnTo>
                <a:lnTo>
                  <a:pt x="404" y="436"/>
                </a:lnTo>
                <a:lnTo>
                  <a:pt x="406" y="436"/>
                </a:lnTo>
                <a:lnTo>
                  <a:pt x="408" y="438"/>
                </a:lnTo>
                <a:lnTo>
                  <a:pt x="410" y="438"/>
                </a:lnTo>
                <a:lnTo>
                  <a:pt x="410" y="440"/>
                </a:lnTo>
                <a:lnTo>
                  <a:pt x="412" y="440"/>
                </a:lnTo>
                <a:lnTo>
                  <a:pt x="414" y="440"/>
                </a:lnTo>
                <a:lnTo>
                  <a:pt x="416" y="442"/>
                </a:lnTo>
                <a:lnTo>
                  <a:pt x="418" y="442"/>
                </a:lnTo>
                <a:lnTo>
                  <a:pt x="420" y="444"/>
                </a:lnTo>
                <a:lnTo>
                  <a:pt x="422" y="446"/>
                </a:lnTo>
                <a:lnTo>
                  <a:pt x="424" y="446"/>
                </a:lnTo>
                <a:lnTo>
                  <a:pt x="426" y="448"/>
                </a:lnTo>
                <a:lnTo>
                  <a:pt x="428" y="448"/>
                </a:lnTo>
                <a:lnTo>
                  <a:pt x="430" y="450"/>
                </a:lnTo>
                <a:lnTo>
                  <a:pt x="434" y="452"/>
                </a:lnTo>
                <a:lnTo>
                  <a:pt x="436" y="452"/>
                </a:lnTo>
                <a:lnTo>
                  <a:pt x="436" y="454"/>
                </a:lnTo>
                <a:lnTo>
                  <a:pt x="438" y="454"/>
                </a:lnTo>
                <a:lnTo>
                  <a:pt x="440" y="456"/>
                </a:lnTo>
                <a:lnTo>
                  <a:pt x="440" y="456"/>
                </a:lnTo>
                <a:lnTo>
                  <a:pt x="442" y="456"/>
                </a:lnTo>
                <a:lnTo>
                  <a:pt x="444" y="458"/>
                </a:lnTo>
                <a:lnTo>
                  <a:pt x="446" y="458"/>
                </a:lnTo>
                <a:lnTo>
                  <a:pt x="448" y="460"/>
                </a:lnTo>
                <a:lnTo>
                  <a:pt x="444" y="468"/>
                </a:lnTo>
                <a:lnTo>
                  <a:pt x="442" y="468"/>
                </a:lnTo>
                <a:lnTo>
                  <a:pt x="442" y="472"/>
                </a:lnTo>
                <a:lnTo>
                  <a:pt x="440" y="474"/>
                </a:lnTo>
                <a:lnTo>
                  <a:pt x="440" y="476"/>
                </a:lnTo>
                <a:lnTo>
                  <a:pt x="438" y="478"/>
                </a:lnTo>
                <a:lnTo>
                  <a:pt x="438" y="480"/>
                </a:lnTo>
                <a:lnTo>
                  <a:pt x="436" y="480"/>
                </a:lnTo>
                <a:lnTo>
                  <a:pt x="436" y="482"/>
                </a:lnTo>
                <a:lnTo>
                  <a:pt x="436" y="484"/>
                </a:lnTo>
                <a:lnTo>
                  <a:pt x="434" y="484"/>
                </a:lnTo>
                <a:lnTo>
                  <a:pt x="434" y="486"/>
                </a:lnTo>
                <a:lnTo>
                  <a:pt x="432" y="486"/>
                </a:lnTo>
                <a:lnTo>
                  <a:pt x="432" y="488"/>
                </a:lnTo>
                <a:lnTo>
                  <a:pt x="430" y="490"/>
                </a:lnTo>
                <a:lnTo>
                  <a:pt x="430" y="492"/>
                </a:lnTo>
                <a:lnTo>
                  <a:pt x="428" y="494"/>
                </a:lnTo>
                <a:lnTo>
                  <a:pt x="428" y="496"/>
                </a:lnTo>
                <a:lnTo>
                  <a:pt x="426" y="496"/>
                </a:lnTo>
                <a:lnTo>
                  <a:pt x="424" y="500"/>
                </a:lnTo>
                <a:lnTo>
                  <a:pt x="422" y="502"/>
                </a:lnTo>
                <a:lnTo>
                  <a:pt x="422" y="504"/>
                </a:lnTo>
                <a:lnTo>
                  <a:pt x="420" y="504"/>
                </a:lnTo>
                <a:lnTo>
                  <a:pt x="420" y="506"/>
                </a:lnTo>
                <a:lnTo>
                  <a:pt x="418" y="506"/>
                </a:lnTo>
                <a:lnTo>
                  <a:pt x="418" y="508"/>
                </a:lnTo>
                <a:lnTo>
                  <a:pt x="416" y="510"/>
                </a:lnTo>
                <a:lnTo>
                  <a:pt x="414" y="512"/>
                </a:lnTo>
                <a:lnTo>
                  <a:pt x="410" y="520"/>
                </a:lnTo>
                <a:lnTo>
                  <a:pt x="410" y="522"/>
                </a:lnTo>
                <a:lnTo>
                  <a:pt x="410" y="524"/>
                </a:lnTo>
                <a:lnTo>
                  <a:pt x="410" y="526"/>
                </a:lnTo>
                <a:lnTo>
                  <a:pt x="408" y="526"/>
                </a:lnTo>
                <a:lnTo>
                  <a:pt x="400" y="526"/>
                </a:lnTo>
                <a:lnTo>
                  <a:pt x="396" y="526"/>
                </a:lnTo>
                <a:lnTo>
                  <a:pt x="394" y="526"/>
                </a:lnTo>
                <a:lnTo>
                  <a:pt x="392" y="526"/>
                </a:lnTo>
                <a:lnTo>
                  <a:pt x="390" y="526"/>
                </a:lnTo>
                <a:lnTo>
                  <a:pt x="388" y="526"/>
                </a:lnTo>
                <a:lnTo>
                  <a:pt x="384" y="526"/>
                </a:lnTo>
                <a:lnTo>
                  <a:pt x="384" y="522"/>
                </a:lnTo>
                <a:lnTo>
                  <a:pt x="384" y="518"/>
                </a:lnTo>
                <a:lnTo>
                  <a:pt x="384" y="510"/>
                </a:lnTo>
                <a:lnTo>
                  <a:pt x="384" y="508"/>
                </a:lnTo>
                <a:lnTo>
                  <a:pt x="384" y="506"/>
                </a:lnTo>
                <a:lnTo>
                  <a:pt x="384" y="504"/>
                </a:lnTo>
                <a:lnTo>
                  <a:pt x="384" y="500"/>
                </a:lnTo>
                <a:lnTo>
                  <a:pt x="384" y="498"/>
                </a:lnTo>
                <a:lnTo>
                  <a:pt x="384" y="496"/>
                </a:lnTo>
                <a:lnTo>
                  <a:pt x="384" y="494"/>
                </a:lnTo>
                <a:lnTo>
                  <a:pt x="384" y="478"/>
                </a:lnTo>
                <a:lnTo>
                  <a:pt x="384" y="476"/>
                </a:lnTo>
                <a:lnTo>
                  <a:pt x="384" y="474"/>
                </a:lnTo>
                <a:lnTo>
                  <a:pt x="384" y="472"/>
                </a:lnTo>
                <a:lnTo>
                  <a:pt x="384" y="470"/>
                </a:lnTo>
                <a:lnTo>
                  <a:pt x="384" y="468"/>
                </a:lnTo>
                <a:lnTo>
                  <a:pt x="384" y="466"/>
                </a:lnTo>
                <a:lnTo>
                  <a:pt x="384" y="464"/>
                </a:lnTo>
                <a:lnTo>
                  <a:pt x="384" y="456"/>
                </a:lnTo>
                <a:lnTo>
                  <a:pt x="384" y="456"/>
                </a:lnTo>
                <a:lnTo>
                  <a:pt x="384" y="454"/>
                </a:lnTo>
                <a:lnTo>
                  <a:pt x="384" y="450"/>
                </a:lnTo>
                <a:lnTo>
                  <a:pt x="384" y="448"/>
                </a:lnTo>
                <a:lnTo>
                  <a:pt x="384" y="444"/>
                </a:lnTo>
                <a:lnTo>
                  <a:pt x="384" y="440"/>
                </a:lnTo>
                <a:lnTo>
                  <a:pt x="382" y="440"/>
                </a:lnTo>
                <a:lnTo>
                  <a:pt x="380" y="440"/>
                </a:lnTo>
                <a:lnTo>
                  <a:pt x="378" y="440"/>
                </a:lnTo>
                <a:lnTo>
                  <a:pt x="376" y="440"/>
                </a:lnTo>
                <a:lnTo>
                  <a:pt x="374" y="440"/>
                </a:lnTo>
                <a:lnTo>
                  <a:pt x="372" y="440"/>
                </a:lnTo>
                <a:lnTo>
                  <a:pt x="370" y="440"/>
                </a:lnTo>
                <a:lnTo>
                  <a:pt x="370" y="442"/>
                </a:lnTo>
                <a:lnTo>
                  <a:pt x="370" y="444"/>
                </a:lnTo>
                <a:lnTo>
                  <a:pt x="370" y="446"/>
                </a:lnTo>
                <a:lnTo>
                  <a:pt x="368" y="446"/>
                </a:lnTo>
                <a:lnTo>
                  <a:pt x="366" y="446"/>
                </a:lnTo>
                <a:lnTo>
                  <a:pt x="364" y="446"/>
                </a:lnTo>
                <a:lnTo>
                  <a:pt x="362" y="446"/>
                </a:lnTo>
                <a:lnTo>
                  <a:pt x="356" y="446"/>
                </a:lnTo>
                <a:lnTo>
                  <a:pt x="356" y="448"/>
                </a:lnTo>
                <a:lnTo>
                  <a:pt x="356" y="452"/>
                </a:lnTo>
                <a:lnTo>
                  <a:pt x="354" y="452"/>
                </a:lnTo>
                <a:lnTo>
                  <a:pt x="352" y="452"/>
                </a:lnTo>
                <a:lnTo>
                  <a:pt x="350" y="454"/>
                </a:lnTo>
                <a:lnTo>
                  <a:pt x="346" y="456"/>
                </a:lnTo>
                <a:lnTo>
                  <a:pt x="342" y="454"/>
                </a:lnTo>
                <a:lnTo>
                  <a:pt x="342" y="452"/>
                </a:lnTo>
                <a:lnTo>
                  <a:pt x="342" y="450"/>
                </a:lnTo>
                <a:lnTo>
                  <a:pt x="342" y="448"/>
                </a:lnTo>
                <a:lnTo>
                  <a:pt x="342" y="446"/>
                </a:lnTo>
                <a:lnTo>
                  <a:pt x="342" y="446"/>
                </a:lnTo>
                <a:lnTo>
                  <a:pt x="340" y="446"/>
                </a:lnTo>
                <a:lnTo>
                  <a:pt x="338" y="446"/>
                </a:lnTo>
                <a:lnTo>
                  <a:pt x="336" y="446"/>
                </a:lnTo>
                <a:lnTo>
                  <a:pt x="334" y="446"/>
                </a:lnTo>
                <a:lnTo>
                  <a:pt x="332" y="446"/>
                </a:lnTo>
                <a:lnTo>
                  <a:pt x="330" y="446"/>
                </a:lnTo>
                <a:lnTo>
                  <a:pt x="328" y="446"/>
                </a:lnTo>
                <a:lnTo>
                  <a:pt x="326" y="446"/>
                </a:lnTo>
                <a:lnTo>
                  <a:pt x="324" y="446"/>
                </a:lnTo>
                <a:lnTo>
                  <a:pt x="322" y="446"/>
                </a:lnTo>
                <a:lnTo>
                  <a:pt x="320" y="446"/>
                </a:lnTo>
                <a:lnTo>
                  <a:pt x="318" y="446"/>
                </a:lnTo>
                <a:lnTo>
                  <a:pt x="316" y="446"/>
                </a:lnTo>
                <a:lnTo>
                  <a:pt x="314" y="446"/>
                </a:lnTo>
                <a:lnTo>
                  <a:pt x="312" y="446"/>
                </a:lnTo>
                <a:lnTo>
                  <a:pt x="310" y="446"/>
                </a:lnTo>
                <a:lnTo>
                  <a:pt x="308" y="446"/>
                </a:lnTo>
                <a:lnTo>
                  <a:pt x="306" y="446"/>
                </a:lnTo>
                <a:lnTo>
                  <a:pt x="304" y="446"/>
                </a:lnTo>
                <a:lnTo>
                  <a:pt x="302" y="446"/>
                </a:lnTo>
                <a:lnTo>
                  <a:pt x="298" y="446"/>
                </a:lnTo>
                <a:lnTo>
                  <a:pt x="298" y="442"/>
                </a:lnTo>
                <a:lnTo>
                  <a:pt x="296" y="440"/>
                </a:lnTo>
                <a:lnTo>
                  <a:pt x="296" y="438"/>
                </a:lnTo>
                <a:lnTo>
                  <a:pt x="296" y="436"/>
                </a:lnTo>
                <a:lnTo>
                  <a:pt x="296" y="434"/>
                </a:lnTo>
                <a:lnTo>
                  <a:pt x="296" y="430"/>
                </a:lnTo>
                <a:lnTo>
                  <a:pt x="296" y="426"/>
                </a:lnTo>
                <a:lnTo>
                  <a:pt x="296" y="424"/>
                </a:lnTo>
                <a:lnTo>
                  <a:pt x="296" y="422"/>
                </a:lnTo>
                <a:lnTo>
                  <a:pt x="296" y="420"/>
                </a:lnTo>
                <a:lnTo>
                  <a:pt x="294" y="420"/>
                </a:lnTo>
                <a:lnTo>
                  <a:pt x="294" y="422"/>
                </a:lnTo>
                <a:lnTo>
                  <a:pt x="292" y="422"/>
                </a:lnTo>
                <a:lnTo>
                  <a:pt x="286" y="424"/>
                </a:lnTo>
                <a:lnTo>
                  <a:pt x="284" y="424"/>
                </a:lnTo>
                <a:lnTo>
                  <a:pt x="278" y="428"/>
                </a:lnTo>
                <a:lnTo>
                  <a:pt x="274" y="428"/>
                </a:lnTo>
                <a:lnTo>
                  <a:pt x="272" y="430"/>
                </a:lnTo>
                <a:lnTo>
                  <a:pt x="270" y="430"/>
                </a:lnTo>
                <a:lnTo>
                  <a:pt x="268" y="430"/>
                </a:lnTo>
                <a:lnTo>
                  <a:pt x="266" y="430"/>
                </a:lnTo>
                <a:lnTo>
                  <a:pt x="264" y="432"/>
                </a:lnTo>
                <a:lnTo>
                  <a:pt x="262" y="430"/>
                </a:lnTo>
                <a:lnTo>
                  <a:pt x="260" y="430"/>
                </a:lnTo>
                <a:lnTo>
                  <a:pt x="250" y="428"/>
                </a:lnTo>
                <a:lnTo>
                  <a:pt x="248" y="428"/>
                </a:lnTo>
                <a:lnTo>
                  <a:pt x="246" y="428"/>
                </a:lnTo>
                <a:lnTo>
                  <a:pt x="242" y="426"/>
                </a:lnTo>
                <a:lnTo>
                  <a:pt x="240" y="426"/>
                </a:lnTo>
                <a:lnTo>
                  <a:pt x="234" y="424"/>
                </a:lnTo>
                <a:lnTo>
                  <a:pt x="232" y="424"/>
                </a:lnTo>
                <a:lnTo>
                  <a:pt x="232" y="422"/>
                </a:lnTo>
                <a:lnTo>
                  <a:pt x="230" y="422"/>
                </a:lnTo>
                <a:lnTo>
                  <a:pt x="228" y="422"/>
                </a:lnTo>
                <a:lnTo>
                  <a:pt x="226" y="420"/>
                </a:lnTo>
                <a:lnTo>
                  <a:pt x="224" y="420"/>
                </a:lnTo>
                <a:lnTo>
                  <a:pt x="222" y="420"/>
                </a:lnTo>
                <a:lnTo>
                  <a:pt x="222" y="422"/>
                </a:lnTo>
                <a:lnTo>
                  <a:pt x="220" y="422"/>
                </a:lnTo>
                <a:lnTo>
                  <a:pt x="218" y="422"/>
                </a:lnTo>
                <a:lnTo>
                  <a:pt x="218" y="424"/>
                </a:lnTo>
                <a:lnTo>
                  <a:pt x="216" y="424"/>
                </a:lnTo>
                <a:lnTo>
                  <a:pt x="214" y="424"/>
                </a:lnTo>
                <a:lnTo>
                  <a:pt x="208" y="426"/>
                </a:lnTo>
                <a:lnTo>
                  <a:pt x="206" y="426"/>
                </a:lnTo>
                <a:lnTo>
                  <a:pt x="204" y="428"/>
                </a:lnTo>
                <a:lnTo>
                  <a:pt x="202" y="428"/>
                </a:lnTo>
                <a:lnTo>
                  <a:pt x="200" y="430"/>
                </a:lnTo>
                <a:lnTo>
                  <a:pt x="198" y="430"/>
                </a:lnTo>
                <a:lnTo>
                  <a:pt x="198" y="428"/>
                </a:lnTo>
                <a:lnTo>
                  <a:pt x="190" y="428"/>
                </a:lnTo>
                <a:lnTo>
                  <a:pt x="188" y="428"/>
                </a:lnTo>
                <a:lnTo>
                  <a:pt x="186" y="428"/>
                </a:lnTo>
                <a:lnTo>
                  <a:pt x="184" y="428"/>
                </a:lnTo>
                <a:lnTo>
                  <a:pt x="176" y="428"/>
                </a:lnTo>
                <a:lnTo>
                  <a:pt x="174" y="428"/>
                </a:lnTo>
                <a:lnTo>
                  <a:pt x="162" y="428"/>
                </a:lnTo>
                <a:lnTo>
                  <a:pt x="162" y="432"/>
                </a:lnTo>
                <a:lnTo>
                  <a:pt x="162" y="434"/>
                </a:lnTo>
                <a:lnTo>
                  <a:pt x="162" y="436"/>
                </a:lnTo>
                <a:lnTo>
                  <a:pt x="160" y="442"/>
                </a:lnTo>
                <a:lnTo>
                  <a:pt x="156" y="442"/>
                </a:lnTo>
                <a:lnTo>
                  <a:pt x="150" y="442"/>
                </a:lnTo>
                <a:lnTo>
                  <a:pt x="148" y="442"/>
                </a:lnTo>
                <a:lnTo>
                  <a:pt x="146" y="442"/>
                </a:lnTo>
                <a:lnTo>
                  <a:pt x="146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8"/>
                </a:lnTo>
                <a:lnTo>
                  <a:pt x="144" y="446"/>
                </a:lnTo>
                <a:lnTo>
                  <a:pt x="142" y="446"/>
                </a:lnTo>
                <a:lnTo>
                  <a:pt x="140" y="446"/>
                </a:lnTo>
                <a:lnTo>
                  <a:pt x="138" y="446"/>
                </a:lnTo>
                <a:lnTo>
                  <a:pt x="136" y="446"/>
                </a:lnTo>
                <a:lnTo>
                  <a:pt x="136" y="448"/>
                </a:lnTo>
                <a:lnTo>
                  <a:pt x="136" y="450"/>
                </a:lnTo>
                <a:lnTo>
                  <a:pt x="136" y="454"/>
                </a:lnTo>
                <a:lnTo>
                  <a:pt x="136" y="456"/>
                </a:lnTo>
                <a:lnTo>
                  <a:pt x="136" y="468"/>
                </a:lnTo>
                <a:lnTo>
                  <a:pt x="132" y="468"/>
                </a:lnTo>
                <a:lnTo>
                  <a:pt x="126" y="466"/>
                </a:lnTo>
                <a:lnTo>
                  <a:pt x="124" y="466"/>
                </a:lnTo>
                <a:lnTo>
                  <a:pt x="122" y="466"/>
                </a:lnTo>
                <a:lnTo>
                  <a:pt x="118" y="466"/>
                </a:lnTo>
                <a:lnTo>
                  <a:pt x="114" y="466"/>
                </a:lnTo>
                <a:lnTo>
                  <a:pt x="116" y="468"/>
                </a:lnTo>
                <a:lnTo>
                  <a:pt x="116" y="470"/>
                </a:lnTo>
                <a:lnTo>
                  <a:pt x="118" y="472"/>
                </a:lnTo>
                <a:lnTo>
                  <a:pt x="122" y="476"/>
                </a:lnTo>
                <a:lnTo>
                  <a:pt x="120" y="476"/>
                </a:lnTo>
                <a:lnTo>
                  <a:pt x="120" y="478"/>
                </a:lnTo>
                <a:lnTo>
                  <a:pt x="120" y="480"/>
                </a:lnTo>
                <a:lnTo>
                  <a:pt x="120" y="482"/>
                </a:lnTo>
                <a:lnTo>
                  <a:pt x="118" y="482"/>
                </a:lnTo>
                <a:lnTo>
                  <a:pt x="116" y="484"/>
                </a:lnTo>
                <a:lnTo>
                  <a:pt x="116" y="482"/>
                </a:lnTo>
                <a:lnTo>
                  <a:pt x="114" y="480"/>
                </a:lnTo>
                <a:lnTo>
                  <a:pt x="114" y="478"/>
                </a:lnTo>
                <a:lnTo>
                  <a:pt x="112" y="478"/>
                </a:lnTo>
                <a:lnTo>
                  <a:pt x="112" y="476"/>
                </a:lnTo>
                <a:lnTo>
                  <a:pt x="110" y="474"/>
                </a:lnTo>
                <a:lnTo>
                  <a:pt x="110" y="472"/>
                </a:lnTo>
                <a:lnTo>
                  <a:pt x="108" y="472"/>
                </a:lnTo>
                <a:lnTo>
                  <a:pt x="108" y="470"/>
                </a:lnTo>
                <a:lnTo>
                  <a:pt x="108" y="468"/>
                </a:lnTo>
                <a:lnTo>
                  <a:pt x="106" y="468"/>
                </a:lnTo>
                <a:lnTo>
                  <a:pt x="106" y="466"/>
                </a:lnTo>
                <a:lnTo>
                  <a:pt x="104" y="466"/>
                </a:lnTo>
                <a:lnTo>
                  <a:pt x="104" y="464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60"/>
                </a:lnTo>
                <a:lnTo>
                  <a:pt x="102" y="458"/>
                </a:lnTo>
                <a:lnTo>
                  <a:pt x="100" y="458"/>
                </a:lnTo>
                <a:lnTo>
                  <a:pt x="100" y="456"/>
                </a:lnTo>
                <a:lnTo>
                  <a:pt x="100" y="456"/>
                </a:lnTo>
                <a:lnTo>
                  <a:pt x="98" y="456"/>
                </a:lnTo>
                <a:lnTo>
                  <a:pt x="98" y="454"/>
                </a:lnTo>
                <a:lnTo>
                  <a:pt x="96" y="454"/>
                </a:lnTo>
                <a:lnTo>
                  <a:pt x="96" y="452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2" y="448"/>
                </a:lnTo>
                <a:lnTo>
                  <a:pt x="92" y="446"/>
                </a:lnTo>
                <a:lnTo>
                  <a:pt x="90" y="446"/>
                </a:lnTo>
                <a:lnTo>
                  <a:pt x="90" y="444"/>
                </a:lnTo>
                <a:lnTo>
                  <a:pt x="88" y="442"/>
                </a:lnTo>
                <a:lnTo>
                  <a:pt x="88" y="440"/>
                </a:lnTo>
                <a:lnTo>
                  <a:pt x="86" y="440"/>
                </a:lnTo>
                <a:lnTo>
                  <a:pt x="86" y="438"/>
                </a:lnTo>
                <a:lnTo>
                  <a:pt x="86" y="436"/>
                </a:lnTo>
                <a:lnTo>
                  <a:pt x="84" y="436"/>
                </a:lnTo>
                <a:lnTo>
                  <a:pt x="84" y="434"/>
                </a:lnTo>
                <a:lnTo>
                  <a:pt x="82" y="434"/>
                </a:lnTo>
                <a:lnTo>
                  <a:pt x="82" y="432"/>
                </a:lnTo>
                <a:lnTo>
                  <a:pt x="80" y="430"/>
                </a:lnTo>
                <a:lnTo>
                  <a:pt x="78" y="426"/>
                </a:lnTo>
                <a:lnTo>
                  <a:pt x="74" y="422"/>
                </a:lnTo>
                <a:lnTo>
                  <a:pt x="70" y="416"/>
                </a:lnTo>
                <a:lnTo>
                  <a:pt x="64" y="410"/>
                </a:lnTo>
                <a:lnTo>
                  <a:pt x="62" y="408"/>
                </a:lnTo>
                <a:lnTo>
                  <a:pt x="62" y="408"/>
                </a:lnTo>
                <a:lnTo>
                  <a:pt x="60" y="406"/>
                </a:lnTo>
                <a:lnTo>
                  <a:pt x="56" y="398"/>
                </a:lnTo>
                <a:lnTo>
                  <a:pt x="54" y="394"/>
                </a:lnTo>
                <a:lnTo>
                  <a:pt x="54" y="392"/>
                </a:lnTo>
                <a:lnTo>
                  <a:pt x="52" y="392"/>
                </a:lnTo>
                <a:lnTo>
                  <a:pt x="52" y="390"/>
                </a:lnTo>
                <a:lnTo>
                  <a:pt x="50" y="390"/>
                </a:lnTo>
                <a:lnTo>
                  <a:pt x="50" y="388"/>
                </a:lnTo>
                <a:lnTo>
                  <a:pt x="48" y="388"/>
                </a:lnTo>
                <a:lnTo>
                  <a:pt x="48" y="386"/>
                </a:lnTo>
                <a:lnTo>
                  <a:pt x="48" y="384"/>
                </a:lnTo>
                <a:lnTo>
                  <a:pt x="46" y="384"/>
                </a:lnTo>
                <a:lnTo>
                  <a:pt x="42" y="378"/>
                </a:lnTo>
                <a:lnTo>
                  <a:pt x="42" y="376"/>
                </a:lnTo>
                <a:lnTo>
                  <a:pt x="40" y="376"/>
                </a:lnTo>
                <a:lnTo>
                  <a:pt x="28" y="384"/>
                </a:lnTo>
                <a:lnTo>
                  <a:pt x="28" y="386"/>
                </a:lnTo>
                <a:lnTo>
                  <a:pt x="28" y="384"/>
                </a:lnTo>
                <a:lnTo>
                  <a:pt x="40" y="376"/>
                </a:lnTo>
                <a:lnTo>
                  <a:pt x="40" y="374"/>
                </a:lnTo>
                <a:lnTo>
                  <a:pt x="38" y="374"/>
                </a:lnTo>
                <a:lnTo>
                  <a:pt x="38" y="372"/>
                </a:lnTo>
                <a:lnTo>
                  <a:pt x="38" y="370"/>
                </a:lnTo>
                <a:lnTo>
                  <a:pt x="36" y="370"/>
                </a:lnTo>
                <a:lnTo>
                  <a:pt x="36" y="368"/>
                </a:lnTo>
                <a:lnTo>
                  <a:pt x="34" y="368"/>
                </a:lnTo>
                <a:lnTo>
                  <a:pt x="34" y="366"/>
                </a:lnTo>
                <a:lnTo>
                  <a:pt x="34" y="364"/>
                </a:lnTo>
                <a:lnTo>
                  <a:pt x="32" y="364"/>
                </a:lnTo>
                <a:lnTo>
                  <a:pt x="32" y="362"/>
                </a:lnTo>
                <a:lnTo>
                  <a:pt x="28" y="360"/>
                </a:lnTo>
                <a:lnTo>
                  <a:pt x="24" y="356"/>
                </a:lnTo>
                <a:lnTo>
                  <a:pt x="24" y="354"/>
                </a:lnTo>
                <a:lnTo>
                  <a:pt x="22" y="354"/>
                </a:lnTo>
                <a:lnTo>
                  <a:pt x="22" y="352"/>
                </a:lnTo>
                <a:lnTo>
                  <a:pt x="18" y="346"/>
                </a:lnTo>
                <a:lnTo>
                  <a:pt x="16" y="346"/>
                </a:lnTo>
                <a:lnTo>
                  <a:pt x="18" y="346"/>
                </a:lnTo>
                <a:lnTo>
                  <a:pt x="18" y="344"/>
                </a:lnTo>
                <a:lnTo>
                  <a:pt x="12" y="338"/>
                </a:lnTo>
                <a:lnTo>
                  <a:pt x="6" y="328"/>
                </a:lnTo>
                <a:lnTo>
                  <a:pt x="4" y="322"/>
                </a:lnTo>
                <a:lnTo>
                  <a:pt x="2" y="322"/>
                </a:lnTo>
                <a:lnTo>
                  <a:pt x="2" y="320"/>
                </a:lnTo>
                <a:lnTo>
                  <a:pt x="2" y="318"/>
                </a:lnTo>
                <a:lnTo>
                  <a:pt x="0" y="316"/>
                </a:lnTo>
                <a:lnTo>
                  <a:pt x="2" y="312"/>
                </a:lnTo>
                <a:lnTo>
                  <a:pt x="6" y="308"/>
                </a:lnTo>
                <a:lnTo>
                  <a:pt x="8" y="304"/>
                </a:lnTo>
                <a:lnTo>
                  <a:pt x="14" y="310"/>
                </a:lnTo>
                <a:lnTo>
                  <a:pt x="12" y="312"/>
                </a:lnTo>
                <a:lnTo>
                  <a:pt x="12" y="314"/>
                </a:lnTo>
                <a:lnTo>
                  <a:pt x="14" y="316"/>
                </a:lnTo>
                <a:lnTo>
                  <a:pt x="14" y="318"/>
                </a:lnTo>
                <a:lnTo>
                  <a:pt x="12" y="320"/>
                </a:lnTo>
                <a:lnTo>
                  <a:pt x="12" y="324"/>
                </a:lnTo>
                <a:lnTo>
                  <a:pt x="16" y="330"/>
                </a:lnTo>
                <a:lnTo>
                  <a:pt x="22" y="328"/>
                </a:lnTo>
                <a:lnTo>
                  <a:pt x="24" y="328"/>
                </a:lnTo>
                <a:lnTo>
                  <a:pt x="24" y="326"/>
                </a:lnTo>
                <a:lnTo>
                  <a:pt x="26" y="326"/>
                </a:lnTo>
                <a:lnTo>
                  <a:pt x="28" y="326"/>
                </a:lnTo>
                <a:lnTo>
                  <a:pt x="28" y="324"/>
                </a:lnTo>
                <a:lnTo>
                  <a:pt x="30" y="324"/>
                </a:lnTo>
                <a:lnTo>
                  <a:pt x="30" y="322"/>
                </a:lnTo>
                <a:lnTo>
                  <a:pt x="32" y="320"/>
                </a:lnTo>
                <a:lnTo>
                  <a:pt x="34" y="320"/>
                </a:lnTo>
                <a:lnTo>
                  <a:pt x="34" y="318"/>
                </a:lnTo>
                <a:lnTo>
                  <a:pt x="36" y="318"/>
                </a:lnTo>
                <a:lnTo>
                  <a:pt x="36" y="316"/>
                </a:lnTo>
                <a:lnTo>
                  <a:pt x="38" y="316"/>
                </a:lnTo>
                <a:lnTo>
                  <a:pt x="38" y="314"/>
                </a:lnTo>
                <a:lnTo>
                  <a:pt x="40" y="314"/>
                </a:lnTo>
                <a:lnTo>
                  <a:pt x="42" y="312"/>
                </a:lnTo>
                <a:lnTo>
                  <a:pt x="44" y="312"/>
                </a:lnTo>
                <a:lnTo>
                  <a:pt x="46" y="310"/>
                </a:lnTo>
                <a:lnTo>
                  <a:pt x="50" y="306"/>
                </a:lnTo>
                <a:lnTo>
                  <a:pt x="52" y="306"/>
                </a:lnTo>
                <a:lnTo>
                  <a:pt x="52" y="304"/>
                </a:lnTo>
                <a:lnTo>
                  <a:pt x="54" y="304"/>
                </a:lnTo>
                <a:lnTo>
                  <a:pt x="54" y="302"/>
                </a:lnTo>
                <a:lnTo>
                  <a:pt x="54" y="302"/>
                </a:lnTo>
                <a:lnTo>
                  <a:pt x="56" y="300"/>
                </a:lnTo>
                <a:lnTo>
                  <a:pt x="58" y="298"/>
                </a:lnTo>
                <a:lnTo>
                  <a:pt x="60" y="296"/>
                </a:lnTo>
                <a:lnTo>
                  <a:pt x="62" y="296"/>
                </a:lnTo>
                <a:lnTo>
                  <a:pt x="62" y="294"/>
                </a:lnTo>
                <a:lnTo>
                  <a:pt x="64" y="294"/>
                </a:lnTo>
                <a:lnTo>
                  <a:pt x="66" y="292"/>
                </a:lnTo>
                <a:lnTo>
                  <a:pt x="66" y="290"/>
                </a:lnTo>
                <a:lnTo>
                  <a:pt x="68" y="290"/>
                </a:lnTo>
                <a:lnTo>
                  <a:pt x="68" y="288"/>
                </a:lnTo>
                <a:lnTo>
                  <a:pt x="70" y="288"/>
                </a:lnTo>
                <a:lnTo>
                  <a:pt x="70" y="286"/>
                </a:lnTo>
                <a:lnTo>
                  <a:pt x="72" y="286"/>
                </a:lnTo>
                <a:lnTo>
                  <a:pt x="72" y="284"/>
                </a:lnTo>
                <a:lnTo>
                  <a:pt x="74" y="284"/>
                </a:lnTo>
                <a:lnTo>
                  <a:pt x="74" y="282"/>
                </a:lnTo>
                <a:lnTo>
                  <a:pt x="76" y="282"/>
                </a:lnTo>
                <a:lnTo>
                  <a:pt x="78" y="280"/>
                </a:lnTo>
                <a:lnTo>
                  <a:pt x="82" y="276"/>
                </a:lnTo>
                <a:lnTo>
                  <a:pt x="84" y="276"/>
                </a:lnTo>
                <a:lnTo>
                  <a:pt x="84" y="274"/>
                </a:lnTo>
                <a:lnTo>
                  <a:pt x="88" y="270"/>
                </a:lnTo>
                <a:lnTo>
                  <a:pt x="92" y="268"/>
                </a:lnTo>
                <a:lnTo>
                  <a:pt x="98" y="264"/>
                </a:lnTo>
                <a:lnTo>
                  <a:pt x="100" y="264"/>
                </a:lnTo>
                <a:lnTo>
                  <a:pt x="100" y="262"/>
                </a:lnTo>
                <a:lnTo>
                  <a:pt x="108" y="252"/>
                </a:lnTo>
                <a:lnTo>
                  <a:pt x="110" y="252"/>
                </a:lnTo>
                <a:lnTo>
                  <a:pt x="114" y="248"/>
                </a:lnTo>
                <a:lnTo>
                  <a:pt x="124" y="238"/>
                </a:lnTo>
                <a:lnTo>
                  <a:pt x="132" y="232"/>
                </a:lnTo>
                <a:lnTo>
                  <a:pt x="138" y="226"/>
                </a:lnTo>
                <a:lnTo>
                  <a:pt x="140" y="224"/>
                </a:lnTo>
                <a:lnTo>
                  <a:pt x="142" y="224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6" y="220"/>
                </a:lnTo>
                <a:lnTo>
                  <a:pt x="146" y="218"/>
                </a:lnTo>
                <a:lnTo>
                  <a:pt x="148" y="218"/>
                </a:lnTo>
                <a:lnTo>
                  <a:pt x="148" y="216"/>
                </a:lnTo>
                <a:lnTo>
                  <a:pt x="150" y="216"/>
                </a:lnTo>
                <a:lnTo>
                  <a:pt x="150" y="216"/>
                </a:lnTo>
                <a:lnTo>
                  <a:pt x="152" y="214"/>
                </a:lnTo>
                <a:lnTo>
                  <a:pt x="154" y="212"/>
                </a:lnTo>
                <a:lnTo>
                  <a:pt x="156" y="210"/>
                </a:lnTo>
                <a:lnTo>
                  <a:pt x="162" y="206"/>
                </a:lnTo>
                <a:lnTo>
                  <a:pt x="162" y="204"/>
                </a:lnTo>
                <a:lnTo>
                  <a:pt x="164" y="202"/>
                </a:lnTo>
                <a:lnTo>
                  <a:pt x="166" y="202"/>
                </a:lnTo>
                <a:lnTo>
                  <a:pt x="168" y="198"/>
                </a:lnTo>
                <a:lnTo>
                  <a:pt x="172" y="196"/>
                </a:lnTo>
                <a:lnTo>
                  <a:pt x="174" y="194"/>
                </a:lnTo>
                <a:lnTo>
                  <a:pt x="180" y="190"/>
                </a:lnTo>
                <a:lnTo>
                  <a:pt x="186" y="182"/>
                </a:lnTo>
                <a:lnTo>
                  <a:pt x="190" y="180"/>
                </a:lnTo>
                <a:lnTo>
                  <a:pt x="192" y="178"/>
                </a:lnTo>
                <a:lnTo>
                  <a:pt x="196" y="176"/>
                </a:lnTo>
                <a:lnTo>
                  <a:pt x="202" y="168"/>
                </a:lnTo>
                <a:lnTo>
                  <a:pt x="204" y="168"/>
                </a:lnTo>
                <a:lnTo>
                  <a:pt x="216" y="156"/>
                </a:lnTo>
                <a:lnTo>
                  <a:pt x="218" y="156"/>
                </a:lnTo>
                <a:lnTo>
                  <a:pt x="224" y="150"/>
                </a:lnTo>
                <a:lnTo>
                  <a:pt x="238" y="136"/>
                </a:lnTo>
                <a:lnTo>
                  <a:pt x="256" y="120"/>
                </a:lnTo>
                <a:lnTo>
                  <a:pt x="260" y="118"/>
                </a:lnTo>
                <a:lnTo>
                  <a:pt x="260" y="116"/>
                </a:lnTo>
                <a:lnTo>
                  <a:pt x="262" y="114"/>
                </a:lnTo>
                <a:lnTo>
                  <a:pt x="270" y="108"/>
                </a:lnTo>
                <a:lnTo>
                  <a:pt x="274" y="104"/>
                </a:lnTo>
                <a:lnTo>
                  <a:pt x="276" y="102"/>
                </a:lnTo>
                <a:lnTo>
                  <a:pt x="282" y="96"/>
                </a:lnTo>
                <a:lnTo>
                  <a:pt x="284" y="96"/>
                </a:lnTo>
                <a:lnTo>
                  <a:pt x="286" y="94"/>
                </a:lnTo>
                <a:lnTo>
                  <a:pt x="288" y="92"/>
                </a:lnTo>
                <a:lnTo>
                  <a:pt x="290" y="92"/>
                </a:lnTo>
                <a:lnTo>
                  <a:pt x="290" y="90"/>
                </a:lnTo>
                <a:lnTo>
                  <a:pt x="292" y="90"/>
                </a:lnTo>
                <a:lnTo>
                  <a:pt x="292" y="88"/>
                </a:lnTo>
                <a:lnTo>
                  <a:pt x="294" y="88"/>
                </a:lnTo>
                <a:lnTo>
                  <a:pt x="294" y="86"/>
                </a:lnTo>
                <a:lnTo>
                  <a:pt x="294" y="84"/>
                </a:lnTo>
                <a:lnTo>
                  <a:pt x="296" y="84"/>
                </a:lnTo>
                <a:lnTo>
                  <a:pt x="296" y="82"/>
                </a:lnTo>
                <a:lnTo>
                  <a:pt x="298" y="82"/>
                </a:lnTo>
                <a:lnTo>
                  <a:pt x="298" y="80"/>
                </a:lnTo>
                <a:lnTo>
                  <a:pt x="300" y="80"/>
                </a:lnTo>
                <a:lnTo>
                  <a:pt x="304" y="76"/>
                </a:lnTo>
                <a:lnTo>
                  <a:pt x="306" y="74"/>
                </a:lnTo>
                <a:lnTo>
                  <a:pt x="308" y="72"/>
                </a:lnTo>
                <a:lnTo>
                  <a:pt x="314" y="68"/>
                </a:lnTo>
                <a:lnTo>
                  <a:pt x="316" y="68"/>
                </a:lnTo>
                <a:lnTo>
                  <a:pt x="316" y="66"/>
                </a:lnTo>
                <a:lnTo>
                  <a:pt x="318" y="66"/>
                </a:lnTo>
                <a:lnTo>
                  <a:pt x="318" y="64"/>
                </a:lnTo>
                <a:lnTo>
                  <a:pt x="320" y="64"/>
                </a:lnTo>
                <a:lnTo>
                  <a:pt x="322" y="62"/>
                </a:lnTo>
                <a:lnTo>
                  <a:pt x="324" y="60"/>
                </a:lnTo>
                <a:lnTo>
                  <a:pt x="326" y="60"/>
                </a:lnTo>
                <a:lnTo>
                  <a:pt x="326" y="58"/>
                </a:lnTo>
                <a:lnTo>
                  <a:pt x="328" y="56"/>
                </a:lnTo>
                <a:lnTo>
                  <a:pt x="330" y="54"/>
                </a:lnTo>
                <a:lnTo>
                  <a:pt x="332" y="54"/>
                </a:lnTo>
                <a:lnTo>
                  <a:pt x="332" y="52"/>
                </a:lnTo>
                <a:lnTo>
                  <a:pt x="336" y="50"/>
                </a:lnTo>
                <a:lnTo>
                  <a:pt x="342" y="44"/>
                </a:lnTo>
                <a:lnTo>
                  <a:pt x="348" y="38"/>
                </a:lnTo>
                <a:lnTo>
                  <a:pt x="354" y="30"/>
                </a:lnTo>
                <a:lnTo>
                  <a:pt x="360" y="26"/>
                </a:lnTo>
                <a:lnTo>
                  <a:pt x="362" y="24"/>
                </a:lnTo>
                <a:lnTo>
                  <a:pt x="364" y="24"/>
                </a:lnTo>
                <a:lnTo>
                  <a:pt x="368" y="22"/>
                </a:lnTo>
                <a:lnTo>
                  <a:pt x="370" y="20"/>
                </a:lnTo>
                <a:lnTo>
                  <a:pt x="370" y="18"/>
                </a:lnTo>
                <a:lnTo>
                  <a:pt x="374" y="16"/>
                </a:lnTo>
                <a:lnTo>
                  <a:pt x="376" y="14"/>
                </a:lnTo>
                <a:lnTo>
                  <a:pt x="384" y="6"/>
                </a:lnTo>
                <a:lnTo>
                  <a:pt x="386" y="6"/>
                </a:lnTo>
                <a:lnTo>
                  <a:pt x="388" y="2"/>
                </a:lnTo>
                <a:lnTo>
                  <a:pt x="392" y="0"/>
                </a:lnTo>
                <a:lnTo>
                  <a:pt x="394" y="0"/>
                </a:lnTo>
                <a:lnTo>
                  <a:pt x="396" y="0"/>
                </a:lnTo>
                <a:lnTo>
                  <a:pt x="398" y="0"/>
                </a:lnTo>
                <a:lnTo>
                  <a:pt x="402" y="0"/>
                </a:lnTo>
                <a:lnTo>
                  <a:pt x="404" y="0"/>
                </a:lnTo>
                <a:lnTo>
                  <a:pt x="406" y="0"/>
                </a:lnTo>
                <a:lnTo>
                  <a:pt x="408" y="0"/>
                </a:lnTo>
                <a:lnTo>
                  <a:pt x="410" y="0"/>
                </a:lnTo>
                <a:lnTo>
                  <a:pt x="412" y="0"/>
                </a:lnTo>
                <a:lnTo>
                  <a:pt x="414" y="0"/>
                </a:lnTo>
                <a:lnTo>
                  <a:pt x="414" y="4"/>
                </a:lnTo>
                <a:lnTo>
                  <a:pt x="414" y="6"/>
                </a:lnTo>
                <a:lnTo>
                  <a:pt x="414" y="8"/>
                </a:lnTo>
                <a:lnTo>
                  <a:pt x="410" y="8"/>
                </a:lnTo>
                <a:lnTo>
                  <a:pt x="408" y="10"/>
                </a:lnTo>
                <a:lnTo>
                  <a:pt x="408" y="14"/>
                </a:lnTo>
                <a:lnTo>
                  <a:pt x="408" y="18"/>
                </a:lnTo>
                <a:lnTo>
                  <a:pt x="408" y="2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36"/>
          <p:cNvSpPr>
            <a:spLocks/>
          </p:cNvSpPr>
          <p:nvPr/>
        </p:nvSpPr>
        <p:spPr bwMode="auto">
          <a:xfrm>
            <a:off x="3376613" y="3176588"/>
            <a:ext cx="692150" cy="790575"/>
          </a:xfrm>
          <a:custGeom>
            <a:avLst/>
            <a:gdLst>
              <a:gd name="T0" fmla="*/ 226 w 436"/>
              <a:gd name="T1" fmla="*/ 18 h 498"/>
              <a:gd name="T2" fmla="*/ 240 w 436"/>
              <a:gd name="T3" fmla="*/ 36 h 498"/>
              <a:gd name="T4" fmla="*/ 250 w 436"/>
              <a:gd name="T5" fmla="*/ 52 h 498"/>
              <a:gd name="T6" fmla="*/ 268 w 436"/>
              <a:gd name="T7" fmla="*/ 78 h 498"/>
              <a:gd name="T8" fmla="*/ 254 w 436"/>
              <a:gd name="T9" fmla="*/ 144 h 498"/>
              <a:gd name="T10" fmla="*/ 268 w 436"/>
              <a:gd name="T11" fmla="*/ 174 h 498"/>
              <a:gd name="T12" fmla="*/ 274 w 436"/>
              <a:gd name="T13" fmla="*/ 212 h 498"/>
              <a:gd name="T14" fmla="*/ 308 w 436"/>
              <a:gd name="T15" fmla="*/ 198 h 498"/>
              <a:gd name="T16" fmla="*/ 320 w 436"/>
              <a:gd name="T17" fmla="*/ 198 h 498"/>
              <a:gd name="T18" fmla="*/ 346 w 436"/>
              <a:gd name="T19" fmla="*/ 238 h 498"/>
              <a:gd name="T20" fmla="*/ 370 w 436"/>
              <a:gd name="T21" fmla="*/ 248 h 498"/>
              <a:gd name="T22" fmla="*/ 384 w 436"/>
              <a:gd name="T23" fmla="*/ 282 h 498"/>
              <a:gd name="T24" fmla="*/ 382 w 436"/>
              <a:gd name="T25" fmla="*/ 320 h 498"/>
              <a:gd name="T26" fmla="*/ 436 w 436"/>
              <a:gd name="T27" fmla="*/ 302 h 498"/>
              <a:gd name="T28" fmla="*/ 382 w 436"/>
              <a:gd name="T29" fmla="*/ 372 h 498"/>
              <a:gd name="T30" fmla="*/ 358 w 436"/>
              <a:gd name="T31" fmla="*/ 374 h 498"/>
              <a:gd name="T32" fmla="*/ 318 w 436"/>
              <a:gd name="T33" fmla="*/ 372 h 498"/>
              <a:gd name="T34" fmla="*/ 262 w 436"/>
              <a:gd name="T35" fmla="*/ 410 h 498"/>
              <a:gd name="T36" fmla="*/ 260 w 436"/>
              <a:gd name="T37" fmla="*/ 442 h 498"/>
              <a:gd name="T38" fmla="*/ 226 w 436"/>
              <a:gd name="T39" fmla="*/ 448 h 498"/>
              <a:gd name="T40" fmla="*/ 206 w 436"/>
              <a:gd name="T41" fmla="*/ 470 h 498"/>
              <a:gd name="T42" fmla="*/ 184 w 436"/>
              <a:gd name="T43" fmla="*/ 478 h 498"/>
              <a:gd name="T44" fmla="*/ 158 w 436"/>
              <a:gd name="T45" fmla="*/ 490 h 498"/>
              <a:gd name="T46" fmla="*/ 140 w 436"/>
              <a:gd name="T47" fmla="*/ 498 h 498"/>
              <a:gd name="T48" fmla="*/ 102 w 436"/>
              <a:gd name="T49" fmla="*/ 498 h 498"/>
              <a:gd name="T50" fmla="*/ 82 w 436"/>
              <a:gd name="T51" fmla="*/ 488 h 498"/>
              <a:gd name="T52" fmla="*/ 78 w 436"/>
              <a:gd name="T53" fmla="*/ 494 h 498"/>
              <a:gd name="T54" fmla="*/ 58 w 436"/>
              <a:gd name="T55" fmla="*/ 496 h 498"/>
              <a:gd name="T56" fmla="*/ 52 w 436"/>
              <a:gd name="T57" fmla="*/ 484 h 498"/>
              <a:gd name="T58" fmla="*/ 52 w 436"/>
              <a:gd name="T59" fmla="*/ 466 h 498"/>
              <a:gd name="T60" fmla="*/ 46 w 436"/>
              <a:gd name="T61" fmla="*/ 444 h 498"/>
              <a:gd name="T62" fmla="*/ 28 w 436"/>
              <a:gd name="T63" fmla="*/ 424 h 498"/>
              <a:gd name="T64" fmla="*/ 8 w 436"/>
              <a:gd name="T65" fmla="*/ 418 h 498"/>
              <a:gd name="T66" fmla="*/ 0 w 436"/>
              <a:gd name="T67" fmla="*/ 404 h 498"/>
              <a:gd name="T68" fmla="*/ 6 w 436"/>
              <a:gd name="T69" fmla="*/ 364 h 498"/>
              <a:gd name="T70" fmla="*/ 52 w 436"/>
              <a:gd name="T71" fmla="*/ 366 h 498"/>
              <a:gd name="T72" fmla="*/ 54 w 436"/>
              <a:gd name="T73" fmla="*/ 338 h 498"/>
              <a:gd name="T74" fmla="*/ 54 w 436"/>
              <a:gd name="T75" fmla="*/ 310 h 498"/>
              <a:gd name="T76" fmla="*/ 54 w 436"/>
              <a:gd name="T77" fmla="*/ 292 h 498"/>
              <a:gd name="T78" fmla="*/ 54 w 436"/>
              <a:gd name="T79" fmla="*/ 276 h 498"/>
              <a:gd name="T80" fmla="*/ 68 w 436"/>
              <a:gd name="T81" fmla="*/ 262 h 498"/>
              <a:gd name="T82" fmla="*/ 78 w 436"/>
              <a:gd name="T83" fmla="*/ 236 h 498"/>
              <a:gd name="T84" fmla="*/ 82 w 436"/>
              <a:gd name="T85" fmla="*/ 222 h 498"/>
              <a:gd name="T86" fmla="*/ 88 w 436"/>
              <a:gd name="T87" fmla="*/ 196 h 498"/>
              <a:gd name="T88" fmla="*/ 92 w 436"/>
              <a:gd name="T89" fmla="*/ 176 h 498"/>
              <a:gd name="T90" fmla="*/ 96 w 436"/>
              <a:gd name="T91" fmla="*/ 160 h 498"/>
              <a:gd name="T92" fmla="*/ 102 w 436"/>
              <a:gd name="T93" fmla="*/ 144 h 498"/>
              <a:gd name="T94" fmla="*/ 110 w 436"/>
              <a:gd name="T95" fmla="*/ 130 h 498"/>
              <a:gd name="T96" fmla="*/ 120 w 436"/>
              <a:gd name="T97" fmla="*/ 110 h 498"/>
              <a:gd name="T98" fmla="*/ 124 w 436"/>
              <a:gd name="T99" fmla="*/ 96 h 498"/>
              <a:gd name="T100" fmla="*/ 132 w 436"/>
              <a:gd name="T101" fmla="*/ 80 h 498"/>
              <a:gd name="T102" fmla="*/ 142 w 436"/>
              <a:gd name="T103" fmla="*/ 74 h 498"/>
              <a:gd name="T104" fmla="*/ 142 w 436"/>
              <a:gd name="T105" fmla="*/ 66 h 498"/>
              <a:gd name="T106" fmla="*/ 150 w 436"/>
              <a:gd name="T107" fmla="*/ 52 h 498"/>
              <a:gd name="T108" fmla="*/ 158 w 436"/>
              <a:gd name="T109" fmla="*/ 46 h 498"/>
              <a:gd name="T110" fmla="*/ 166 w 436"/>
              <a:gd name="T111" fmla="*/ 50 h 498"/>
              <a:gd name="T112" fmla="*/ 168 w 436"/>
              <a:gd name="T113" fmla="*/ 42 h 498"/>
              <a:gd name="T114" fmla="*/ 176 w 436"/>
              <a:gd name="T115" fmla="*/ 32 h 498"/>
              <a:gd name="T116" fmla="*/ 186 w 436"/>
              <a:gd name="T117" fmla="*/ 24 h 498"/>
              <a:gd name="T118" fmla="*/ 202 w 436"/>
              <a:gd name="T119" fmla="*/ 22 h 498"/>
              <a:gd name="T120" fmla="*/ 208 w 436"/>
              <a:gd name="T121" fmla="*/ 4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6" h="498">
                <a:moveTo>
                  <a:pt x="220" y="0"/>
                </a:moveTo>
                <a:lnTo>
                  <a:pt x="220" y="6"/>
                </a:lnTo>
                <a:lnTo>
                  <a:pt x="220" y="8"/>
                </a:lnTo>
                <a:lnTo>
                  <a:pt x="220" y="10"/>
                </a:lnTo>
                <a:lnTo>
                  <a:pt x="220" y="14"/>
                </a:lnTo>
                <a:lnTo>
                  <a:pt x="222" y="14"/>
                </a:lnTo>
                <a:lnTo>
                  <a:pt x="226" y="14"/>
                </a:lnTo>
                <a:lnTo>
                  <a:pt x="226" y="16"/>
                </a:lnTo>
                <a:lnTo>
                  <a:pt x="226" y="18"/>
                </a:lnTo>
                <a:lnTo>
                  <a:pt x="226" y="22"/>
                </a:lnTo>
                <a:lnTo>
                  <a:pt x="226" y="24"/>
                </a:lnTo>
                <a:lnTo>
                  <a:pt x="226" y="28"/>
                </a:lnTo>
                <a:lnTo>
                  <a:pt x="232" y="26"/>
                </a:lnTo>
                <a:lnTo>
                  <a:pt x="236" y="26"/>
                </a:lnTo>
                <a:lnTo>
                  <a:pt x="240" y="26"/>
                </a:lnTo>
                <a:lnTo>
                  <a:pt x="240" y="28"/>
                </a:lnTo>
                <a:lnTo>
                  <a:pt x="240" y="30"/>
                </a:lnTo>
                <a:lnTo>
                  <a:pt x="240" y="36"/>
                </a:lnTo>
                <a:lnTo>
                  <a:pt x="240" y="38"/>
                </a:lnTo>
                <a:lnTo>
                  <a:pt x="240" y="40"/>
                </a:lnTo>
                <a:lnTo>
                  <a:pt x="240" y="42"/>
                </a:lnTo>
                <a:lnTo>
                  <a:pt x="240" y="44"/>
                </a:lnTo>
                <a:lnTo>
                  <a:pt x="240" y="46"/>
                </a:lnTo>
                <a:lnTo>
                  <a:pt x="240" y="52"/>
                </a:lnTo>
                <a:lnTo>
                  <a:pt x="246" y="52"/>
                </a:lnTo>
                <a:lnTo>
                  <a:pt x="248" y="52"/>
                </a:lnTo>
                <a:lnTo>
                  <a:pt x="250" y="52"/>
                </a:lnTo>
                <a:lnTo>
                  <a:pt x="256" y="52"/>
                </a:lnTo>
                <a:lnTo>
                  <a:pt x="262" y="52"/>
                </a:lnTo>
                <a:lnTo>
                  <a:pt x="264" y="52"/>
                </a:lnTo>
                <a:lnTo>
                  <a:pt x="268" y="52"/>
                </a:lnTo>
                <a:lnTo>
                  <a:pt x="268" y="58"/>
                </a:lnTo>
                <a:lnTo>
                  <a:pt x="268" y="60"/>
                </a:lnTo>
                <a:lnTo>
                  <a:pt x="268" y="62"/>
                </a:lnTo>
                <a:lnTo>
                  <a:pt x="268" y="68"/>
                </a:lnTo>
                <a:lnTo>
                  <a:pt x="268" y="78"/>
                </a:lnTo>
                <a:lnTo>
                  <a:pt x="268" y="92"/>
                </a:lnTo>
                <a:lnTo>
                  <a:pt x="268" y="100"/>
                </a:lnTo>
                <a:lnTo>
                  <a:pt x="268" y="106"/>
                </a:lnTo>
                <a:lnTo>
                  <a:pt x="268" y="118"/>
                </a:lnTo>
                <a:lnTo>
                  <a:pt x="268" y="132"/>
                </a:lnTo>
                <a:lnTo>
                  <a:pt x="262" y="132"/>
                </a:lnTo>
                <a:lnTo>
                  <a:pt x="254" y="132"/>
                </a:lnTo>
                <a:lnTo>
                  <a:pt x="254" y="140"/>
                </a:lnTo>
                <a:lnTo>
                  <a:pt x="254" y="144"/>
                </a:lnTo>
                <a:lnTo>
                  <a:pt x="254" y="158"/>
                </a:lnTo>
                <a:lnTo>
                  <a:pt x="258" y="158"/>
                </a:lnTo>
                <a:lnTo>
                  <a:pt x="260" y="158"/>
                </a:lnTo>
                <a:lnTo>
                  <a:pt x="262" y="158"/>
                </a:lnTo>
                <a:lnTo>
                  <a:pt x="268" y="158"/>
                </a:lnTo>
                <a:lnTo>
                  <a:pt x="268" y="160"/>
                </a:lnTo>
                <a:lnTo>
                  <a:pt x="268" y="170"/>
                </a:lnTo>
                <a:lnTo>
                  <a:pt x="268" y="172"/>
                </a:lnTo>
                <a:lnTo>
                  <a:pt x="268" y="174"/>
                </a:lnTo>
                <a:lnTo>
                  <a:pt x="268" y="178"/>
                </a:lnTo>
                <a:lnTo>
                  <a:pt x="268" y="180"/>
                </a:lnTo>
                <a:lnTo>
                  <a:pt x="268" y="182"/>
                </a:lnTo>
                <a:lnTo>
                  <a:pt x="268" y="186"/>
                </a:lnTo>
                <a:lnTo>
                  <a:pt x="268" y="198"/>
                </a:lnTo>
                <a:lnTo>
                  <a:pt x="268" y="202"/>
                </a:lnTo>
                <a:lnTo>
                  <a:pt x="268" y="206"/>
                </a:lnTo>
                <a:lnTo>
                  <a:pt x="268" y="212"/>
                </a:lnTo>
                <a:lnTo>
                  <a:pt x="274" y="212"/>
                </a:lnTo>
                <a:lnTo>
                  <a:pt x="276" y="212"/>
                </a:lnTo>
                <a:lnTo>
                  <a:pt x="280" y="212"/>
                </a:lnTo>
                <a:lnTo>
                  <a:pt x="280" y="198"/>
                </a:lnTo>
                <a:lnTo>
                  <a:pt x="282" y="198"/>
                </a:lnTo>
                <a:lnTo>
                  <a:pt x="286" y="198"/>
                </a:lnTo>
                <a:lnTo>
                  <a:pt x="294" y="198"/>
                </a:lnTo>
                <a:lnTo>
                  <a:pt x="300" y="198"/>
                </a:lnTo>
                <a:lnTo>
                  <a:pt x="304" y="198"/>
                </a:lnTo>
                <a:lnTo>
                  <a:pt x="308" y="198"/>
                </a:lnTo>
                <a:lnTo>
                  <a:pt x="308" y="186"/>
                </a:lnTo>
                <a:lnTo>
                  <a:pt x="320" y="186"/>
                </a:lnTo>
                <a:lnTo>
                  <a:pt x="334" y="186"/>
                </a:lnTo>
                <a:lnTo>
                  <a:pt x="340" y="186"/>
                </a:lnTo>
                <a:lnTo>
                  <a:pt x="342" y="186"/>
                </a:lnTo>
                <a:lnTo>
                  <a:pt x="346" y="186"/>
                </a:lnTo>
                <a:lnTo>
                  <a:pt x="346" y="198"/>
                </a:lnTo>
                <a:lnTo>
                  <a:pt x="342" y="198"/>
                </a:lnTo>
                <a:lnTo>
                  <a:pt x="320" y="198"/>
                </a:lnTo>
                <a:lnTo>
                  <a:pt x="320" y="212"/>
                </a:lnTo>
                <a:lnTo>
                  <a:pt x="318" y="228"/>
                </a:lnTo>
                <a:lnTo>
                  <a:pt x="318" y="238"/>
                </a:lnTo>
                <a:lnTo>
                  <a:pt x="322" y="238"/>
                </a:lnTo>
                <a:lnTo>
                  <a:pt x="328" y="238"/>
                </a:lnTo>
                <a:lnTo>
                  <a:pt x="330" y="238"/>
                </a:lnTo>
                <a:lnTo>
                  <a:pt x="336" y="238"/>
                </a:lnTo>
                <a:lnTo>
                  <a:pt x="340" y="238"/>
                </a:lnTo>
                <a:lnTo>
                  <a:pt x="346" y="238"/>
                </a:lnTo>
                <a:lnTo>
                  <a:pt x="348" y="238"/>
                </a:lnTo>
                <a:lnTo>
                  <a:pt x="350" y="238"/>
                </a:lnTo>
                <a:lnTo>
                  <a:pt x="360" y="238"/>
                </a:lnTo>
                <a:lnTo>
                  <a:pt x="364" y="238"/>
                </a:lnTo>
                <a:lnTo>
                  <a:pt x="370" y="238"/>
                </a:lnTo>
                <a:lnTo>
                  <a:pt x="370" y="240"/>
                </a:lnTo>
                <a:lnTo>
                  <a:pt x="370" y="242"/>
                </a:lnTo>
                <a:lnTo>
                  <a:pt x="370" y="244"/>
                </a:lnTo>
                <a:lnTo>
                  <a:pt x="370" y="248"/>
                </a:lnTo>
                <a:lnTo>
                  <a:pt x="370" y="252"/>
                </a:lnTo>
                <a:lnTo>
                  <a:pt x="370" y="256"/>
                </a:lnTo>
                <a:lnTo>
                  <a:pt x="370" y="258"/>
                </a:lnTo>
                <a:lnTo>
                  <a:pt x="370" y="266"/>
                </a:lnTo>
                <a:lnTo>
                  <a:pt x="370" y="268"/>
                </a:lnTo>
                <a:lnTo>
                  <a:pt x="380" y="268"/>
                </a:lnTo>
                <a:lnTo>
                  <a:pt x="384" y="268"/>
                </a:lnTo>
                <a:lnTo>
                  <a:pt x="384" y="274"/>
                </a:lnTo>
                <a:lnTo>
                  <a:pt x="384" y="282"/>
                </a:lnTo>
                <a:lnTo>
                  <a:pt x="380" y="282"/>
                </a:lnTo>
                <a:lnTo>
                  <a:pt x="370" y="282"/>
                </a:lnTo>
                <a:lnTo>
                  <a:pt x="370" y="292"/>
                </a:lnTo>
                <a:lnTo>
                  <a:pt x="370" y="298"/>
                </a:lnTo>
                <a:lnTo>
                  <a:pt x="370" y="300"/>
                </a:lnTo>
                <a:lnTo>
                  <a:pt x="370" y="302"/>
                </a:lnTo>
                <a:lnTo>
                  <a:pt x="370" y="322"/>
                </a:lnTo>
                <a:lnTo>
                  <a:pt x="380" y="320"/>
                </a:lnTo>
                <a:lnTo>
                  <a:pt x="382" y="320"/>
                </a:lnTo>
                <a:lnTo>
                  <a:pt x="384" y="306"/>
                </a:lnTo>
                <a:lnTo>
                  <a:pt x="396" y="306"/>
                </a:lnTo>
                <a:lnTo>
                  <a:pt x="396" y="302"/>
                </a:lnTo>
                <a:lnTo>
                  <a:pt x="396" y="282"/>
                </a:lnTo>
                <a:lnTo>
                  <a:pt x="416" y="282"/>
                </a:lnTo>
                <a:lnTo>
                  <a:pt x="422" y="282"/>
                </a:lnTo>
                <a:lnTo>
                  <a:pt x="422" y="292"/>
                </a:lnTo>
                <a:lnTo>
                  <a:pt x="436" y="292"/>
                </a:lnTo>
                <a:lnTo>
                  <a:pt x="436" y="302"/>
                </a:lnTo>
                <a:lnTo>
                  <a:pt x="436" y="344"/>
                </a:lnTo>
                <a:lnTo>
                  <a:pt x="422" y="344"/>
                </a:lnTo>
                <a:lnTo>
                  <a:pt x="396" y="346"/>
                </a:lnTo>
                <a:lnTo>
                  <a:pt x="396" y="352"/>
                </a:lnTo>
                <a:lnTo>
                  <a:pt x="396" y="356"/>
                </a:lnTo>
                <a:lnTo>
                  <a:pt x="396" y="372"/>
                </a:lnTo>
                <a:lnTo>
                  <a:pt x="388" y="372"/>
                </a:lnTo>
                <a:lnTo>
                  <a:pt x="384" y="372"/>
                </a:lnTo>
                <a:lnTo>
                  <a:pt x="382" y="372"/>
                </a:lnTo>
                <a:lnTo>
                  <a:pt x="382" y="364"/>
                </a:lnTo>
                <a:lnTo>
                  <a:pt x="382" y="360"/>
                </a:lnTo>
                <a:lnTo>
                  <a:pt x="380" y="360"/>
                </a:lnTo>
                <a:lnTo>
                  <a:pt x="374" y="360"/>
                </a:lnTo>
                <a:lnTo>
                  <a:pt x="368" y="360"/>
                </a:lnTo>
                <a:lnTo>
                  <a:pt x="368" y="370"/>
                </a:lnTo>
                <a:lnTo>
                  <a:pt x="368" y="372"/>
                </a:lnTo>
                <a:lnTo>
                  <a:pt x="368" y="374"/>
                </a:lnTo>
                <a:lnTo>
                  <a:pt x="358" y="374"/>
                </a:lnTo>
                <a:lnTo>
                  <a:pt x="350" y="374"/>
                </a:lnTo>
                <a:lnTo>
                  <a:pt x="348" y="374"/>
                </a:lnTo>
                <a:lnTo>
                  <a:pt x="346" y="374"/>
                </a:lnTo>
                <a:lnTo>
                  <a:pt x="344" y="374"/>
                </a:lnTo>
                <a:lnTo>
                  <a:pt x="342" y="374"/>
                </a:lnTo>
                <a:lnTo>
                  <a:pt x="338" y="374"/>
                </a:lnTo>
                <a:lnTo>
                  <a:pt x="334" y="374"/>
                </a:lnTo>
                <a:lnTo>
                  <a:pt x="330" y="372"/>
                </a:lnTo>
                <a:lnTo>
                  <a:pt x="318" y="372"/>
                </a:lnTo>
                <a:lnTo>
                  <a:pt x="290" y="372"/>
                </a:lnTo>
                <a:lnTo>
                  <a:pt x="288" y="384"/>
                </a:lnTo>
                <a:lnTo>
                  <a:pt x="286" y="384"/>
                </a:lnTo>
                <a:lnTo>
                  <a:pt x="262" y="382"/>
                </a:lnTo>
                <a:lnTo>
                  <a:pt x="262" y="384"/>
                </a:lnTo>
                <a:lnTo>
                  <a:pt x="262" y="394"/>
                </a:lnTo>
                <a:lnTo>
                  <a:pt x="262" y="396"/>
                </a:lnTo>
                <a:lnTo>
                  <a:pt x="262" y="402"/>
                </a:lnTo>
                <a:lnTo>
                  <a:pt x="262" y="410"/>
                </a:lnTo>
                <a:lnTo>
                  <a:pt x="262" y="414"/>
                </a:lnTo>
                <a:lnTo>
                  <a:pt x="262" y="420"/>
                </a:lnTo>
                <a:lnTo>
                  <a:pt x="262" y="424"/>
                </a:lnTo>
                <a:lnTo>
                  <a:pt x="262" y="426"/>
                </a:lnTo>
                <a:lnTo>
                  <a:pt x="262" y="428"/>
                </a:lnTo>
                <a:lnTo>
                  <a:pt x="262" y="430"/>
                </a:lnTo>
                <a:lnTo>
                  <a:pt x="262" y="436"/>
                </a:lnTo>
                <a:lnTo>
                  <a:pt x="262" y="442"/>
                </a:lnTo>
                <a:lnTo>
                  <a:pt x="260" y="442"/>
                </a:lnTo>
                <a:lnTo>
                  <a:pt x="258" y="438"/>
                </a:lnTo>
                <a:lnTo>
                  <a:pt x="254" y="438"/>
                </a:lnTo>
                <a:lnTo>
                  <a:pt x="254" y="436"/>
                </a:lnTo>
                <a:lnTo>
                  <a:pt x="252" y="436"/>
                </a:lnTo>
                <a:lnTo>
                  <a:pt x="250" y="438"/>
                </a:lnTo>
                <a:lnTo>
                  <a:pt x="248" y="438"/>
                </a:lnTo>
                <a:lnTo>
                  <a:pt x="230" y="446"/>
                </a:lnTo>
                <a:lnTo>
                  <a:pt x="228" y="448"/>
                </a:lnTo>
                <a:lnTo>
                  <a:pt x="226" y="448"/>
                </a:lnTo>
                <a:lnTo>
                  <a:pt x="224" y="448"/>
                </a:lnTo>
                <a:lnTo>
                  <a:pt x="222" y="448"/>
                </a:lnTo>
                <a:lnTo>
                  <a:pt x="222" y="452"/>
                </a:lnTo>
                <a:lnTo>
                  <a:pt x="220" y="456"/>
                </a:lnTo>
                <a:lnTo>
                  <a:pt x="218" y="458"/>
                </a:lnTo>
                <a:lnTo>
                  <a:pt x="216" y="464"/>
                </a:lnTo>
                <a:lnTo>
                  <a:pt x="210" y="464"/>
                </a:lnTo>
                <a:lnTo>
                  <a:pt x="206" y="468"/>
                </a:lnTo>
                <a:lnTo>
                  <a:pt x="206" y="470"/>
                </a:lnTo>
                <a:lnTo>
                  <a:pt x="204" y="472"/>
                </a:lnTo>
                <a:lnTo>
                  <a:pt x="202" y="472"/>
                </a:lnTo>
                <a:lnTo>
                  <a:pt x="202" y="474"/>
                </a:lnTo>
                <a:lnTo>
                  <a:pt x="200" y="474"/>
                </a:lnTo>
                <a:lnTo>
                  <a:pt x="198" y="474"/>
                </a:lnTo>
                <a:lnTo>
                  <a:pt x="198" y="476"/>
                </a:lnTo>
                <a:lnTo>
                  <a:pt x="194" y="478"/>
                </a:lnTo>
                <a:lnTo>
                  <a:pt x="190" y="478"/>
                </a:lnTo>
                <a:lnTo>
                  <a:pt x="184" y="478"/>
                </a:lnTo>
                <a:lnTo>
                  <a:pt x="182" y="478"/>
                </a:lnTo>
                <a:lnTo>
                  <a:pt x="182" y="480"/>
                </a:lnTo>
                <a:lnTo>
                  <a:pt x="178" y="480"/>
                </a:lnTo>
                <a:lnTo>
                  <a:pt x="176" y="482"/>
                </a:lnTo>
                <a:lnTo>
                  <a:pt x="174" y="482"/>
                </a:lnTo>
                <a:lnTo>
                  <a:pt x="172" y="482"/>
                </a:lnTo>
                <a:lnTo>
                  <a:pt x="170" y="486"/>
                </a:lnTo>
                <a:lnTo>
                  <a:pt x="164" y="486"/>
                </a:lnTo>
                <a:lnTo>
                  <a:pt x="158" y="490"/>
                </a:lnTo>
                <a:lnTo>
                  <a:pt x="156" y="490"/>
                </a:lnTo>
                <a:lnTo>
                  <a:pt x="156" y="492"/>
                </a:lnTo>
                <a:lnTo>
                  <a:pt x="154" y="492"/>
                </a:lnTo>
                <a:lnTo>
                  <a:pt x="152" y="494"/>
                </a:lnTo>
                <a:lnTo>
                  <a:pt x="152" y="496"/>
                </a:lnTo>
                <a:lnTo>
                  <a:pt x="144" y="496"/>
                </a:lnTo>
                <a:lnTo>
                  <a:pt x="142" y="496"/>
                </a:lnTo>
                <a:lnTo>
                  <a:pt x="142" y="498"/>
                </a:lnTo>
                <a:lnTo>
                  <a:pt x="140" y="498"/>
                </a:lnTo>
                <a:lnTo>
                  <a:pt x="132" y="498"/>
                </a:lnTo>
                <a:lnTo>
                  <a:pt x="130" y="498"/>
                </a:lnTo>
                <a:lnTo>
                  <a:pt x="124" y="498"/>
                </a:lnTo>
                <a:lnTo>
                  <a:pt x="122" y="498"/>
                </a:lnTo>
                <a:lnTo>
                  <a:pt x="114" y="498"/>
                </a:lnTo>
                <a:lnTo>
                  <a:pt x="108" y="496"/>
                </a:lnTo>
                <a:lnTo>
                  <a:pt x="106" y="496"/>
                </a:lnTo>
                <a:lnTo>
                  <a:pt x="104" y="496"/>
                </a:lnTo>
                <a:lnTo>
                  <a:pt x="102" y="498"/>
                </a:lnTo>
                <a:lnTo>
                  <a:pt x="102" y="496"/>
                </a:lnTo>
                <a:lnTo>
                  <a:pt x="96" y="496"/>
                </a:lnTo>
                <a:lnTo>
                  <a:pt x="92" y="494"/>
                </a:lnTo>
                <a:lnTo>
                  <a:pt x="90" y="494"/>
                </a:lnTo>
                <a:lnTo>
                  <a:pt x="88" y="492"/>
                </a:lnTo>
                <a:lnTo>
                  <a:pt x="86" y="492"/>
                </a:lnTo>
                <a:lnTo>
                  <a:pt x="84" y="490"/>
                </a:lnTo>
                <a:lnTo>
                  <a:pt x="82" y="490"/>
                </a:lnTo>
                <a:lnTo>
                  <a:pt x="82" y="488"/>
                </a:lnTo>
                <a:lnTo>
                  <a:pt x="82" y="486"/>
                </a:lnTo>
                <a:lnTo>
                  <a:pt x="80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6" y="496"/>
                </a:lnTo>
                <a:lnTo>
                  <a:pt x="76" y="496"/>
                </a:lnTo>
                <a:lnTo>
                  <a:pt x="74" y="496"/>
                </a:lnTo>
                <a:lnTo>
                  <a:pt x="72" y="496"/>
                </a:lnTo>
                <a:lnTo>
                  <a:pt x="64" y="496"/>
                </a:lnTo>
                <a:lnTo>
                  <a:pt x="62" y="496"/>
                </a:lnTo>
                <a:lnTo>
                  <a:pt x="60" y="496"/>
                </a:lnTo>
                <a:lnTo>
                  <a:pt x="58" y="496"/>
                </a:lnTo>
                <a:lnTo>
                  <a:pt x="56" y="496"/>
                </a:lnTo>
                <a:lnTo>
                  <a:pt x="54" y="496"/>
                </a:lnTo>
                <a:lnTo>
                  <a:pt x="52" y="496"/>
                </a:lnTo>
                <a:lnTo>
                  <a:pt x="52" y="494"/>
                </a:lnTo>
                <a:lnTo>
                  <a:pt x="52" y="492"/>
                </a:lnTo>
                <a:lnTo>
                  <a:pt x="52" y="490"/>
                </a:lnTo>
                <a:lnTo>
                  <a:pt x="52" y="488"/>
                </a:lnTo>
                <a:lnTo>
                  <a:pt x="52" y="486"/>
                </a:lnTo>
                <a:lnTo>
                  <a:pt x="52" y="484"/>
                </a:lnTo>
                <a:lnTo>
                  <a:pt x="52" y="482"/>
                </a:lnTo>
                <a:lnTo>
                  <a:pt x="52" y="478"/>
                </a:lnTo>
                <a:lnTo>
                  <a:pt x="52" y="478"/>
                </a:lnTo>
                <a:lnTo>
                  <a:pt x="52" y="476"/>
                </a:lnTo>
                <a:lnTo>
                  <a:pt x="52" y="474"/>
                </a:lnTo>
                <a:lnTo>
                  <a:pt x="52" y="472"/>
                </a:lnTo>
                <a:lnTo>
                  <a:pt x="50" y="470"/>
                </a:lnTo>
                <a:lnTo>
                  <a:pt x="52" y="468"/>
                </a:lnTo>
                <a:lnTo>
                  <a:pt x="52" y="466"/>
                </a:lnTo>
                <a:lnTo>
                  <a:pt x="52" y="464"/>
                </a:lnTo>
                <a:lnTo>
                  <a:pt x="52" y="462"/>
                </a:lnTo>
                <a:lnTo>
                  <a:pt x="52" y="460"/>
                </a:lnTo>
                <a:lnTo>
                  <a:pt x="52" y="458"/>
                </a:lnTo>
                <a:lnTo>
                  <a:pt x="52" y="456"/>
                </a:lnTo>
                <a:lnTo>
                  <a:pt x="52" y="450"/>
                </a:lnTo>
                <a:lnTo>
                  <a:pt x="52" y="448"/>
                </a:lnTo>
                <a:lnTo>
                  <a:pt x="52" y="444"/>
                </a:lnTo>
                <a:lnTo>
                  <a:pt x="46" y="444"/>
                </a:lnTo>
                <a:lnTo>
                  <a:pt x="40" y="444"/>
                </a:lnTo>
                <a:lnTo>
                  <a:pt x="38" y="444"/>
                </a:lnTo>
                <a:lnTo>
                  <a:pt x="38" y="442"/>
                </a:lnTo>
                <a:lnTo>
                  <a:pt x="40" y="436"/>
                </a:lnTo>
                <a:lnTo>
                  <a:pt x="40" y="430"/>
                </a:lnTo>
                <a:lnTo>
                  <a:pt x="38" y="430"/>
                </a:lnTo>
                <a:lnTo>
                  <a:pt x="30" y="430"/>
                </a:lnTo>
                <a:lnTo>
                  <a:pt x="28" y="430"/>
                </a:lnTo>
                <a:lnTo>
                  <a:pt x="28" y="424"/>
                </a:lnTo>
                <a:lnTo>
                  <a:pt x="28" y="422"/>
                </a:lnTo>
                <a:lnTo>
                  <a:pt x="28" y="420"/>
                </a:lnTo>
                <a:lnTo>
                  <a:pt x="28" y="418"/>
                </a:lnTo>
                <a:lnTo>
                  <a:pt x="26" y="418"/>
                </a:lnTo>
                <a:lnTo>
                  <a:pt x="22" y="418"/>
                </a:lnTo>
                <a:lnTo>
                  <a:pt x="20" y="418"/>
                </a:lnTo>
                <a:lnTo>
                  <a:pt x="16" y="418"/>
                </a:lnTo>
                <a:lnTo>
                  <a:pt x="14" y="418"/>
                </a:lnTo>
                <a:lnTo>
                  <a:pt x="8" y="418"/>
                </a:lnTo>
                <a:lnTo>
                  <a:pt x="6" y="418"/>
                </a:lnTo>
                <a:lnTo>
                  <a:pt x="4" y="418"/>
                </a:lnTo>
                <a:lnTo>
                  <a:pt x="2" y="418"/>
                </a:lnTo>
                <a:lnTo>
                  <a:pt x="0" y="418"/>
                </a:lnTo>
                <a:lnTo>
                  <a:pt x="0" y="416"/>
                </a:lnTo>
                <a:lnTo>
                  <a:pt x="0" y="412"/>
                </a:lnTo>
                <a:lnTo>
                  <a:pt x="0" y="410"/>
                </a:lnTo>
                <a:lnTo>
                  <a:pt x="0" y="406"/>
                </a:lnTo>
                <a:lnTo>
                  <a:pt x="0" y="404"/>
                </a:lnTo>
                <a:lnTo>
                  <a:pt x="0" y="390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0" y="380"/>
                </a:lnTo>
                <a:lnTo>
                  <a:pt x="0" y="378"/>
                </a:lnTo>
                <a:lnTo>
                  <a:pt x="0" y="364"/>
                </a:lnTo>
                <a:lnTo>
                  <a:pt x="4" y="364"/>
                </a:lnTo>
                <a:lnTo>
                  <a:pt x="6" y="364"/>
                </a:lnTo>
                <a:lnTo>
                  <a:pt x="14" y="364"/>
                </a:lnTo>
                <a:lnTo>
                  <a:pt x="24" y="364"/>
                </a:lnTo>
                <a:lnTo>
                  <a:pt x="28" y="364"/>
                </a:lnTo>
                <a:lnTo>
                  <a:pt x="30" y="366"/>
                </a:lnTo>
                <a:lnTo>
                  <a:pt x="34" y="366"/>
                </a:lnTo>
                <a:lnTo>
                  <a:pt x="38" y="366"/>
                </a:lnTo>
                <a:lnTo>
                  <a:pt x="40" y="366"/>
                </a:lnTo>
                <a:lnTo>
                  <a:pt x="46" y="366"/>
                </a:lnTo>
                <a:lnTo>
                  <a:pt x="52" y="366"/>
                </a:lnTo>
                <a:lnTo>
                  <a:pt x="52" y="362"/>
                </a:lnTo>
                <a:lnTo>
                  <a:pt x="54" y="358"/>
                </a:lnTo>
                <a:lnTo>
                  <a:pt x="54" y="356"/>
                </a:lnTo>
                <a:lnTo>
                  <a:pt x="54" y="350"/>
                </a:lnTo>
                <a:lnTo>
                  <a:pt x="54" y="346"/>
                </a:lnTo>
                <a:lnTo>
                  <a:pt x="54" y="344"/>
                </a:lnTo>
                <a:lnTo>
                  <a:pt x="54" y="342"/>
                </a:lnTo>
                <a:lnTo>
                  <a:pt x="54" y="340"/>
                </a:lnTo>
                <a:lnTo>
                  <a:pt x="54" y="338"/>
                </a:lnTo>
                <a:lnTo>
                  <a:pt x="54" y="336"/>
                </a:lnTo>
                <a:lnTo>
                  <a:pt x="54" y="334"/>
                </a:lnTo>
                <a:lnTo>
                  <a:pt x="54" y="332"/>
                </a:lnTo>
                <a:lnTo>
                  <a:pt x="54" y="332"/>
                </a:lnTo>
                <a:lnTo>
                  <a:pt x="54" y="328"/>
                </a:lnTo>
                <a:lnTo>
                  <a:pt x="54" y="326"/>
                </a:lnTo>
                <a:lnTo>
                  <a:pt x="54" y="314"/>
                </a:lnTo>
                <a:lnTo>
                  <a:pt x="54" y="312"/>
                </a:lnTo>
                <a:lnTo>
                  <a:pt x="54" y="310"/>
                </a:lnTo>
                <a:lnTo>
                  <a:pt x="54" y="308"/>
                </a:lnTo>
                <a:lnTo>
                  <a:pt x="54" y="306"/>
                </a:lnTo>
                <a:lnTo>
                  <a:pt x="54" y="304"/>
                </a:lnTo>
                <a:lnTo>
                  <a:pt x="54" y="302"/>
                </a:lnTo>
                <a:lnTo>
                  <a:pt x="54" y="300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4" y="292"/>
                </a:lnTo>
                <a:lnTo>
                  <a:pt x="54" y="290"/>
                </a:lnTo>
                <a:lnTo>
                  <a:pt x="54" y="288"/>
                </a:lnTo>
                <a:lnTo>
                  <a:pt x="54" y="286"/>
                </a:lnTo>
                <a:lnTo>
                  <a:pt x="54" y="284"/>
                </a:lnTo>
                <a:lnTo>
                  <a:pt x="54" y="284"/>
                </a:lnTo>
                <a:lnTo>
                  <a:pt x="54" y="282"/>
                </a:lnTo>
                <a:lnTo>
                  <a:pt x="54" y="280"/>
                </a:lnTo>
                <a:lnTo>
                  <a:pt x="54" y="278"/>
                </a:lnTo>
                <a:lnTo>
                  <a:pt x="54" y="276"/>
                </a:lnTo>
                <a:lnTo>
                  <a:pt x="56" y="276"/>
                </a:lnTo>
                <a:lnTo>
                  <a:pt x="56" y="274"/>
                </a:lnTo>
                <a:lnTo>
                  <a:pt x="56" y="272"/>
                </a:lnTo>
                <a:lnTo>
                  <a:pt x="56" y="270"/>
                </a:lnTo>
                <a:lnTo>
                  <a:pt x="56" y="268"/>
                </a:lnTo>
                <a:lnTo>
                  <a:pt x="56" y="266"/>
                </a:lnTo>
                <a:lnTo>
                  <a:pt x="56" y="264"/>
                </a:lnTo>
                <a:lnTo>
                  <a:pt x="56" y="262"/>
                </a:lnTo>
                <a:lnTo>
                  <a:pt x="68" y="262"/>
                </a:lnTo>
                <a:lnTo>
                  <a:pt x="68" y="256"/>
                </a:lnTo>
                <a:lnTo>
                  <a:pt x="72" y="256"/>
                </a:lnTo>
                <a:lnTo>
                  <a:pt x="74" y="256"/>
                </a:lnTo>
                <a:lnTo>
                  <a:pt x="76" y="256"/>
                </a:lnTo>
                <a:lnTo>
                  <a:pt x="76" y="248"/>
                </a:lnTo>
                <a:lnTo>
                  <a:pt x="76" y="244"/>
                </a:lnTo>
                <a:lnTo>
                  <a:pt x="76" y="242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8" y="232"/>
                </a:lnTo>
                <a:lnTo>
                  <a:pt x="80" y="232"/>
                </a:lnTo>
                <a:lnTo>
                  <a:pt x="80" y="230"/>
                </a:lnTo>
                <a:lnTo>
                  <a:pt x="80" y="228"/>
                </a:lnTo>
                <a:lnTo>
                  <a:pt x="80" y="226"/>
                </a:lnTo>
                <a:lnTo>
                  <a:pt x="80" y="224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2" y="218"/>
                </a:lnTo>
                <a:lnTo>
                  <a:pt x="82" y="216"/>
                </a:lnTo>
                <a:lnTo>
                  <a:pt x="84" y="214"/>
                </a:lnTo>
                <a:lnTo>
                  <a:pt x="84" y="210"/>
                </a:lnTo>
                <a:lnTo>
                  <a:pt x="86" y="204"/>
                </a:lnTo>
                <a:lnTo>
                  <a:pt x="86" y="200"/>
                </a:lnTo>
                <a:lnTo>
                  <a:pt x="88" y="198"/>
                </a:lnTo>
                <a:lnTo>
                  <a:pt x="88" y="196"/>
                </a:lnTo>
                <a:lnTo>
                  <a:pt x="88" y="192"/>
                </a:lnTo>
                <a:lnTo>
                  <a:pt x="88" y="190"/>
                </a:lnTo>
                <a:lnTo>
                  <a:pt x="90" y="188"/>
                </a:lnTo>
                <a:lnTo>
                  <a:pt x="90" y="188"/>
                </a:lnTo>
                <a:lnTo>
                  <a:pt x="90" y="184"/>
                </a:lnTo>
                <a:lnTo>
                  <a:pt x="92" y="182"/>
                </a:lnTo>
                <a:lnTo>
                  <a:pt x="92" y="180"/>
                </a:lnTo>
                <a:lnTo>
                  <a:pt x="92" y="178"/>
                </a:lnTo>
                <a:lnTo>
                  <a:pt x="92" y="176"/>
                </a:lnTo>
                <a:lnTo>
                  <a:pt x="92" y="174"/>
                </a:lnTo>
                <a:lnTo>
                  <a:pt x="94" y="174"/>
                </a:lnTo>
                <a:lnTo>
                  <a:pt x="94" y="172"/>
                </a:lnTo>
                <a:lnTo>
                  <a:pt x="94" y="170"/>
                </a:lnTo>
                <a:lnTo>
                  <a:pt x="94" y="168"/>
                </a:lnTo>
                <a:lnTo>
                  <a:pt x="94" y="166"/>
                </a:lnTo>
                <a:lnTo>
                  <a:pt x="96" y="164"/>
                </a:lnTo>
                <a:lnTo>
                  <a:pt x="96" y="162"/>
                </a:lnTo>
                <a:lnTo>
                  <a:pt x="96" y="160"/>
                </a:lnTo>
                <a:lnTo>
                  <a:pt x="96" y="158"/>
                </a:lnTo>
                <a:lnTo>
                  <a:pt x="98" y="156"/>
                </a:lnTo>
                <a:lnTo>
                  <a:pt x="98" y="154"/>
                </a:lnTo>
                <a:lnTo>
                  <a:pt x="98" y="152"/>
                </a:lnTo>
                <a:lnTo>
                  <a:pt x="98" y="150"/>
                </a:lnTo>
                <a:lnTo>
                  <a:pt x="100" y="150"/>
                </a:lnTo>
                <a:lnTo>
                  <a:pt x="100" y="148"/>
                </a:lnTo>
                <a:lnTo>
                  <a:pt x="100" y="146"/>
                </a:lnTo>
                <a:lnTo>
                  <a:pt x="102" y="144"/>
                </a:lnTo>
                <a:lnTo>
                  <a:pt x="104" y="142"/>
                </a:lnTo>
                <a:lnTo>
                  <a:pt x="104" y="140"/>
                </a:lnTo>
                <a:lnTo>
                  <a:pt x="104" y="140"/>
                </a:lnTo>
                <a:lnTo>
                  <a:pt x="106" y="140"/>
                </a:lnTo>
                <a:lnTo>
                  <a:pt x="106" y="138"/>
                </a:lnTo>
                <a:lnTo>
                  <a:pt x="106" y="136"/>
                </a:lnTo>
                <a:lnTo>
                  <a:pt x="108" y="134"/>
                </a:lnTo>
                <a:lnTo>
                  <a:pt x="108" y="132"/>
                </a:lnTo>
                <a:lnTo>
                  <a:pt x="110" y="130"/>
                </a:lnTo>
                <a:lnTo>
                  <a:pt x="110" y="128"/>
                </a:lnTo>
                <a:lnTo>
                  <a:pt x="112" y="126"/>
                </a:lnTo>
                <a:lnTo>
                  <a:pt x="112" y="122"/>
                </a:lnTo>
                <a:lnTo>
                  <a:pt x="114" y="122"/>
                </a:lnTo>
                <a:lnTo>
                  <a:pt x="114" y="120"/>
                </a:lnTo>
                <a:lnTo>
                  <a:pt x="116" y="116"/>
                </a:lnTo>
                <a:lnTo>
                  <a:pt x="118" y="112"/>
                </a:lnTo>
                <a:lnTo>
                  <a:pt x="118" y="110"/>
                </a:lnTo>
                <a:lnTo>
                  <a:pt x="120" y="110"/>
                </a:lnTo>
                <a:lnTo>
                  <a:pt x="120" y="108"/>
                </a:lnTo>
                <a:lnTo>
                  <a:pt x="120" y="106"/>
                </a:lnTo>
                <a:lnTo>
                  <a:pt x="122" y="106"/>
                </a:lnTo>
                <a:lnTo>
                  <a:pt x="122" y="104"/>
                </a:lnTo>
                <a:lnTo>
                  <a:pt x="122" y="102"/>
                </a:lnTo>
                <a:lnTo>
                  <a:pt x="124" y="102"/>
                </a:lnTo>
                <a:lnTo>
                  <a:pt x="124" y="100"/>
                </a:lnTo>
                <a:lnTo>
                  <a:pt x="124" y="98"/>
                </a:lnTo>
                <a:lnTo>
                  <a:pt x="124" y="96"/>
                </a:lnTo>
                <a:lnTo>
                  <a:pt x="124" y="94"/>
                </a:lnTo>
                <a:lnTo>
                  <a:pt x="126" y="94"/>
                </a:lnTo>
                <a:lnTo>
                  <a:pt x="126" y="92"/>
                </a:lnTo>
                <a:lnTo>
                  <a:pt x="126" y="92"/>
                </a:lnTo>
                <a:lnTo>
                  <a:pt x="128" y="90"/>
                </a:lnTo>
                <a:lnTo>
                  <a:pt x="130" y="88"/>
                </a:lnTo>
                <a:lnTo>
                  <a:pt x="130" y="86"/>
                </a:lnTo>
                <a:lnTo>
                  <a:pt x="130" y="84"/>
                </a:lnTo>
                <a:lnTo>
                  <a:pt x="132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40" y="78"/>
                </a:lnTo>
                <a:lnTo>
                  <a:pt x="140" y="76"/>
                </a:lnTo>
                <a:lnTo>
                  <a:pt x="140" y="74"/>
                </a:lnTo>
                <a:lnTo>
                  <a:pt x="142" y="74"/>
                </a:lnTo>
                <a:lnTo>
                  <a:pt x="140" y="74"/>
                </a:lnTo>
                <a:lnTo>
                  <a:pt x="142" y="74"/>
                </a:lnTo>
                <a:lnTo>
                  <a:pt x="142" y="72"/>
                </a:lnTo>
                <a:lnTo>
                  <a:pt x="142" y="70"/>
                </a:lnTo>
                <a:lnTo>
                  <a:pt x="144" y="70"/>
                </a:lnTo>
                <a:lnTo>
                  <a:pt x="142" y="68"/>
                </a:lnTo>
                <a:lnTo>
                  <a:pt x="142" y="66"/>
                </a:lnTo>
                <a:lnTo>
                  <a:pt x="144" y="66"/>
                </a:lnTo>
                <a:lnTo>
                  <a:pt x="142" y="66"/>
                </a:lnTo>
                <a:lnTo>
                  <a:pt x="142" y="64"/>
                </a:lnTo>
                <a:lnTo>
                  <a:pt x="142" y="66"/>
                </a:lnTo>
                <a:lnTo>
                  <a:pt x="142" y="64"/>
                </a:lnTo>
                <a:lnTo>
                  <a:pt x="142" y="62"/>
                </a:lnTo>
                <a:lnTo>
                  <a:pt x="142" y="60"/>
                </a:lnTo>
                <a:lnTo>
                  <a:pt x="142" y="58"/>
                </a:lnTo>
                <a:lnTo>
                  <a:pt x="144" y="58"/>
                </a:lnTo>
                <a:lnTo>
                  <a:pt x="146" y="58"/>
                </a:lnTo>
                <a:lnTo>
                  <a:pt x="148" y="56"/>
                </a:lnTo>
                <a:lnTo>
                  <a:pt x="148" y="54"/>
                </a:lnTo>
                <a:lnTo>
                  <a:pt x="150" y="52"/>
                </a:lnTo>
                <a:lnTo>
                  <a:pt x="150" y="50"/>
                </a:lnTo>
                <a:lnTo>
                  <a:pt x="152" y="50"/>
                </a:lnTo>
                <a:lnTo>
                  <a:pt x="150" y="50"/>
                </a:lnTo>
                <a:lnTo>
                  <a:pt x="150" y="48"/>
                </a:lnTo>
                <a:lnTo>
                  <a:pt x="150" y="46"/>
                </a:lnTo>
                <a:lnTo>
                  <a:pt x="152" y="46"/>
                </a:lnTo>
                <a:lnTo>
                  <a:pt x="154" y="44"/>
                </a:lnTo>
                <a:lnTo>
                  <a:pt x="156" y="44"/>
                </a:lnTo>
                <a:lnTo>
                  <a:pt x="158" y="46"/>
                </a:lnTo>
                <a:lnTo>
                  <a:pt x="158" y="44"/>
                </a:lnTo>
                <a:lnTo>
                  <a:pt x="160" y="44"/>
                </a:lnTo>
                <a:lnTo>
                  <a:pt x="160" y="46"/>
                </a:lnTo>
                <a:lnTo>
                  <a:pt x="162" y="46"/>
                </a:lnTo>
                <a:lnTo>
                  <a:pt x="162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6" y="50"/>
                </a:lnTo>
                <a:lnTo>
                  <a:pt x="168" y="50"/>
                </a:lnTo>
                <a:lnTo>
                  <a:pt x="168" y="48"/>
                </a:lnTo>
                <a:lnTo>
                  <a:pt x="168" y="46"/>
                </a:lnTo>
                <a:lnTo>
                  <a:pt x="166" y="46"/>
                </a:lnTo>
                <a:lnTo>
                  <a:pt x="166" y="44"/>
                </a:lnTo>
                <a:lnTo>
                  <a:pt x="168" y="44"/>
                </a:lnTo>
                <a:lnTo>
                  <a:pt x="166" y="44"/>
                </a:lnTo>
                <a:lnTo>
                  <a:pt x="168" y="44"/>
                </a:lnTo>
                <a:lnTo>
                  <a:pt x="168" y="42"/>
                </a:lnTo>
                <a:lnTo>
                  <a:pt x="168" y="40"/>
                </a:lnTo>
                <a:lnTo>
                  <a:pt x="170" y="40"/>
                </a:lnTo>
                <a:lnTo>
                  <a:pt x="172" y="36"/>
                </a:lnTo>
                <a:lnTo>
                  <a:pt x="172" y="36"/>
                </a:lnTo>
                <a:lnTo>
                  <a:pt x="174" y="34"/>
                </a:lnTo>
                <a:lnTo>
                  <a:pt x="176" y="32"/>
                </a:lnTo>
                <a:lnTo>
                  <a:pt x="176" y="34"/>
                </a:lnTo>
                <a:lnTo>
                  <a:pt x="178" y="34"/>
                </a:lnTo>
                <a:lnTo>
                  <a:pt x="176" y="32"/>
                </a:lnTo>
                <a:lnTo>
                  <a:pt x="178" y="32"/>
                </a:lnTo>
                <a:lnTo>
                  <a:pt x="180" y="30"/>
                </a:lnTo>
                <a:lnTo>
                  <a:pt x="180" y="28"/>
                </a:lnTo>
                <a:lnTo>
                  <a:pt x="182" y="28"/>
                </a:lnTo>
                <a:lnTo>
                  <a:pt x="184" y="28"/>
                </a:lnTo>
                <a:lnTo>
                  <a:pt x="184" y="26"/>
                </a:lnTo>
                <a:lnTo>
                  <a:pt x="182" y="24"/>
                </a:lnTo>
                <a:lnTo>
                  <a:pt x="184" y="24"/>
                </a:lnTo>
                <a:lnTo>
                  <a:pt x="186" y="24"/>
                </a:lnTo>
                <a:lnTo>
                  <a:pt x="188" y="24"/>
                </a:lnTo>
                <a:lnTo>
                  <a:pt x="188" y="28"/>
                </a:lnTo>
                <a:lnTo>
                  <a:pt x="192" y="28"/>
                </a:lnTo>
                <a:lnTo>
                  <a:pt x="194" y="28"/>
                </a:lnTo>
                <a:lnTo>
                  <a:pt x="196" y="28"/>
                </a:lnTo>
                <a:lnTo>
                  <a:pt x="198" y="28"/>
                </a:lnTo>
                <a:lnTo>
                  <a:pt x="200" y="28"/>
                </a:lnTo>
                <a:lnTo>
                  <a:pt x="200" y="22"/>
                </a:lnTo>
                <a:lnTo>
                  <a:pt x="202" y="22"/>
                </a:lnTo>
                <a:lnTo>
                  <a:pt x="202" y="18"/>
                </a:lnTo>
                <a:lnTo>
                  <a:pt x="202" y="16"/>
                </a:lnTo>
                <a:lnTo>
                  <a:pt x="202" y="14"/>
                </a:lnTo>
                <a:lnTo>
                  <a:pt x="204" y="14"/>
                </a:lnTo>
                <a:lnTo>
                  <a:pt x="204" y="10"/>
                </a:lnTo>
                <a:lnTo>
                  <a:pt x="202" y="6"/>
                </a:lnTo>
                <a:lnTo>
                  <a:pt x="204" y="4"/>
                </a:lnTo>
                <a:lnTo>
                  <a:pt x="206" y="4"/>
                </a:lnTo>
                <a:lnTo>
                  <a:pt x="208" y="4"/>
                </a:lnTo>
                <a:lnTo>
                  <a:pt x="210" y="4"/>
                </a:lnTo>
                <a:lnTo>
                  <a:pt x="212" y="4"/>
                </a:lnTo>
                <a:lnTo>
                  <a:pt x="214" y="4"/>
                </a:lnTo>
                <a:lnTo>
                  <a:pt x="214" y="2"/>
                </a:lnTo>
                <a:lnTo>
                  <a:pt x="216" y="0"/>
                </a:lnTo>
                <a:lnTo>
                  <a:pt x="218" y="0"/>
                </a:lnTo>
                <a:lnTo>
                  <a:pt x="22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37"/>
          <p:cNvSpPr>
            <a:spLocks/>
          </p:cNvSpPr>
          <p:nvPr/>
        </p:nvSpPr>
        <p:spPr bwMode="auto">
          <a:xfrm>
            <a:off x="2535238" y="1960563"/>
            <a:ext cx="584200" cy="730250"/>
          </a:xfrm>
          <a:custGeom>
            <a:avLst/>
            <a:gdLst>
              <a:gd name="T0" fmla="*/ 356 w 368"/>
              <a:gd name="T1" fmla="*/ 366 h 460"/>
              <a:gd name="T2" fmla="*/ 334 w 368"/>
              <a:gd name="T3" fmla="*/ 358 h 460"/>
              <a:gd name="T4" fmla="*/ 328 w 368"/>
              <a:gd name="T5" fmla="*/ 326 h 460"/>
              <a:gd name="T6" fmla="*/ 314 w 368"/>
              <a:gd name="T7" fmla="*/ 346 h 460"/>
              <a:gd name="T8" fmla="*/ 296 w 368"/>
              <a:gd name="T9" fmla="*/ 372 h 460"/>
              <a:gd name="T10" fmla="*/ 266 w 368"/>
              <a:gd name="T11" fmla="*/ 376 h 460"/>
              <a:gd name="T12" fmla="*/ 238 w 368"/>
              <a:gd name="T13" fmla="*/ 390 h 460"/>
              <a:gd name="T14" fmla="*/ 208 w 368"/>
              <a:gd name="T15" fmla="*/ 402 h 460"/>
              <a:gd name="T16" fmla="*/ 174 w 368"/>
              <a:gd name="T17" fmla="*/ 418 h 460"/>
              <a:gd name="T18" fmla="*/ 160 w 368"/>
              <a:gd name="T19" fmla="*/ 448 h 460"/>
              <a:gd name="T20" fmla="*/ 144 w 368"/>
              <a:gd name="T21" fmla="*/ 454 h 460"/>
              <a:gd name="T22" fmla="*/ 138 w 368"/>
              <a:gd name="T23" fmla="*/ 450 h 460"/>
              <a:gd name="T24" fmla="*/ 136 w 368"/>
              <a:gd name="T25" fmla="*/ 430 h 460"/>
              <a:gd name="T26" fmla="*/ 140 w 368"/>
              <a:gd name="T27" fmla="*/ 426 h 460"/>
              <a:gd name="T28" fmla="*/ 134 w 368"/>
              <a:gd name="T29" fmla="*/ 418 h 460"/>
              <a:gd name="T30" fmla="*/ 142 w 368"/>
              <a:gd name="T31" fmla="*/ 404 h 460"/>
              <a:gd name="T32" fmla="*/ 158 w 368"/>
              <a:gd name="T33" fmla="*/ 396 h 460"/>
              <a:gd name="T34" fmla="*/ 144 w 368"/>
              <a:gd name="T35" fmla="*/ 384 h 460"/>
              <a:gd name="T36" fmla="*/ 132 w 368"/>
              <a:gd name="T37" fmla="*/ 372 h 460"/>
              <a:gd name="T38" fmla="*/ 116 w 368"/>
              <a:gd name="T39" fmla="*/ 376 h 460"/>
              <a:gd name="T40" fmla="*/ 102 w 368"/>
              <a:gd name="T41" fmla="*/ 356 h 460"/>
              <a:gd name="T42" fmla="*/ 118 w 368"/>
              <a:gd name="T43" fmla="*/ 352 h 460"/>
              <a:gd name="T44" fmla="*/ 130 w 368"/>
              <a:gd name="T45" fmla="*/ 342 h 460"/>
              <a:gd name="T46" fmla="*/ 126 w 368"/>
              <a:gd name="T47" fmla="*/ 324 h 460"/>
              <a:gd name="T48" fmla="*/ 138 w 368"/>
              <a:gd name="T49" fmla="*/ 318 h 460"/>
              <a:gd name="T50" fmla="*/ 146 w 368"/>
              <a:gd name="T51" fmla="*/ 330 h 460"/>
              <a:gd name="T52" fmla="*/ 160 w 368"/>
              <a:gd name="T53" fmla="*/ 316 h 460"/>
              <a:gd name="T54" fmla="*/ 150 w 368"/>
              <a:gd name="T55" fmla="*/ 300 h 460"/>
              <a:gd name="T56" fmla="*/ 148 w 368"/>
              <a:gd name="T57" fmla="*/ 274 h 460"/>
              <a:gd name="T58" fmla="*/ 146 w 368"/>
              <a:gd name="T59" fmla="*/ 270 h 460"/>
              <a:gd name="T60" fmla="*/ 170 w 368"/>
              <a:gd name="T61" fmla="*/ 276 h 460"/>
              <a:gd name="T62" fmla="*/ 194 w 368"/>
              <a:gd name="T63" fmla="*/ 276 h 460"/>
              <a:gd name="T64" fmla="*/ 206 w 368"/>
              <a:gd name="T65" fmla="*/ 260 h 460"/>
              <a:gd name="T66" fmla="*/ 192 w 368"/>
              <a:gd name="T67" fmla="*/ 246 h 460"/>
              <a:gd name="T68" fmla="*/ 182 w 368"/>
              <a:gd name="T69" fmla="*/ 258 h 460"/>
              <a:gd name="T70" fmla="*/ 170 w 368"/>
              <a:gd name="T71" fmla="*/ 244 h 460"/>
              <a:gd name="T72" fmla="*/ 172 w 368"/>
              <a:gd name="T73" fmla="*/ 238 h 460"/>
              <a:gd name="T74" fmla="*/ 168 w 368"/>
              <a:gd name="T75" fmla="*/ 226 h 460"/>
              <a:gd name="T76" fmla="*/ 170 w 368"/>
              <a:gd name="T77" fmla="*/ 214 h 460"/>
              <a:gd name="T78" fmla="*/ 168 w 368"/>
              <a:gd name="T79" fmla="*/ 208 h 460"/>
              <a:gd name="T80" fmla="*/ 172 w 368"/>
              <a:gd name="T81" fmla="*/ 186 h 460"/>
              <a:gd name="T82" fmla="*/ 142 w 368"/>
              <a:gd name="T83" fmla="*/ 188 h 460"/>
              <a:gd name="T84" fmla="*/ 144 w 368"/>
              <a:gd name="T85" fmla="*/ 176 h 460"/>
              <a:gd name="T86" fmla="*/ 138 w 368"/>
              <a:gd name="T87" fmla="*/ 172 h 460"/>
              <a:gd name="T88" fmla="*/ 122 w 368"/>
              <a:gd name="T89" fmla="*/ 166 h 460"/>
              <a:gd name="T90" fmla="*/ 120 w 368"/>
              <a:gd name="T91" fmla="*/ 152 h 460"/>
              <a:gd name="T92" fmla="*/ 100 w 368"/>
              <a:gd name="T93" fmla="*/ 162 h 460"/>
              <a:gd name="T94" fmla="*/ 106 w 368"/>
              <a:gd name="T95" fmla="*/ 170 h 460"/>
              <a:gd name="T96" fmla="*/ 86 w 368"/>
              <a:gd name="T97" fmla="*/ 178 h 460"/>
              <a:gd name="T98" fmla="*/ 78 w 368"/>
              <a:gd name="T99" fmla="*/ 172 h 460"/>
              <a:gd name="T100" fmla="*/ 58 w 368"/>
              <a:gd name="T101" fmla="*/ 166 h 460"/>
              <a:gd name="T102" fmla="*/ 48 w 368"/>
              <a:gd name="T103" fmla="*/ 154 h 460"/>
              <a:gd name="T104" fmla="*/ 30 w 368"/>
              <a:gd name="T105" fmla="*/ 150 h 460"/>
              <a:gd name="T106" fmla="*/ 8 w 368"/>
              <a:gd name="T107" fmla="*/ 152 h 460"/>
              <a:gd name="T108" fmla="*/ 14 w 368"/>
              <a:gd name="T109" fmla="*/ 124 h 460"/>
              <a:gd name="T110" fmla="*/ 40 w 368"/>
              <a:gd name="T111" fmla="*/ 126 h 460"/>
              <a:gd name="T112" fmla="*/ 54 w 368"/>
              <a:gd name="T113" fmla="*/ 106 h 460"/>
              <a:gd name="T114" fmla="*/ 54 w 368"/>
              <a:gd name="T115" fmla="*/ 68 h 460"/>
              <a:gd name="T116" fmla="*/ 64 w 368"/>
              <a:gd name="T117" fmla="*/ 44 h 460"/>
              <a:gd name="T118" fmla="*/ 54 w 368"/>
              <a:gd name="T119" fmla="*/ 2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8" h="460">
                <a:moveTo>
                  <a:pt x="368" y="384"/>
                </a:moveTo>
                <a:lnTo>
                  <a:pt x="368" y="380"/>
                </a:lnTo>
                <a:lnTo>
                  <a:pt x="368" y="378"/>
                </a:lnTo>
                <a:lnTo>
                  <a:pt x="368" y="378"/>
                </a:lnTo>
                <a:lnTo>
                  <a:pt x="368" y="374"/>
                </a:lnTo>
                <a:lnTo>
                  <a:pt x="368" y="372"/>
                </a:lnTo>
                <a:lnTo>
                  <a:pt x="368" y="370"/>
                </a:lnTo>
                <a:lnTo>
                  <a:pt x="366" y="370"/>
                </a:lnTo>
                <a:lnTo>
                  <a:pt x="366" y="368"/>
                </a:lnTo>
                <a:lnTo>
                  <a:pt x="366" y="366"/>
                </a:lnTo>
                <a:lnTo>
                  <a:pt x="366" y="366"/>
                </a:lnTo>
                <a:lnTo>
                  <a:pt x="364" y="366"/>
                </a:lnTo>
                <a:lnTo>
                  <a:pt x="362" y="366"/>
                </a:lnTo>
                <a:lnTo>
                  <a:pt x="360" y="364"/>
                </a:lnTo>
                <a:lnTo>
                  <a:pt x="360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6" y="362"/>
                </a:lnTo>
                <a:lnTo>
                  <a:pt x="344" y="362"/>
                </a:lnTo>
                <a:lnTo>
                  <a:pt x="342" y="362"/>
                </a:lnTo>
                <a:lnTo>
                  <a:pt x="344" y="362"/>
                </a:lnTo>
                <a:lnTo>
                  <a:pt x="344" y="360"/>
                </a:lnTo>
                <a:lnTo>
                  <a:pt x="346" y="356"/>
                </a:lnTo>
                <a:lnTo>
                  <a:pt x="344" y="354"/>
                </a:lnTo>
                <a:lnTo>
                  <a:pt x="342" y="354"/>
                </a:lnTo>
                <a:lnTo>
                  <a:pt x="340" y="352"/>
                </a:lnTo>
                <a:lnTo>
                  <a:pt x="336" y="352"/>
                </a:lnTo>
                <a:lnTo>
                  <a:pt x="336" y="354"/>
                </a:lnTo>
                <a:lnTo>
                  <a:pt x="334" y="358"/>
                </a:lnTo>
                <a:lnTo>
                  <a:pt x="330" y="356"/>
                </a:lnTo>
                <a:lnTo>
                  <a:pt x="330" y="354"/>
                </a:lnTo>
                <a:lnTo>
                  <a:pt x="332" y="350"/>
                </a:lnTo>
                <a:lnTo>
                  <a:pt x="332" y="348"/>
                </a:lnTo>
                <a:lnTo>
                  <a:pt x="334" y="348"/>
                </a:lnTo>
                <a:lnTo>
                  <a:pt x="334" y="344"/>
                </a:lnTo>
                <a:lnTo>
                  <a:pt x="336" y="342"/>
                </a:lnTo>
                <a:lnTo>
                  <a:pt x="336" y="340"/>
                </a:lnTo>
                <a:lnTo>
                  <a:pt x="336" y="338"/>
                </a:lnTo>
                <a:lnTo>
                  <a:pt x="336" y="336"/>
                </a:lnTo>
                <a:lnTo>
                  <a:pt x="334" y="336"/>
                </a:lnTo>
                <a:lnTo>
                  <a:pt x="332" y="332"/>
                </a:lnTo>
                <a:lnTo>
                  <a:pt x="332" y="330"/>
                </a:lnTo>
                <a:lnTo>
                  <a:pt x="332" y="330"/>
                </a:lnTo>
                <a:lnTo>
                  <a:pt x="330" y="326"/>
                </a:lnTo>
                <a:lnTo>
                  <a:pt x="328" y="328"/>
                </a:lnTo>
                <a:lnTo>
                  <a:pt x="328" y="326"/>
                </a:lnTo>
                <a:lnTo>
                  <a:pt x="318" y="326"/>
                </a:lnTo>
                <a:lnTo>
                  <a:pt x="318" y="330"/>
                </a:lnTo>
                <a:lnTo>
                  <a:pt x="318" y="330"/>
                </a:lnTo>
                <a:lnTo>
                  <a:pt x="316" y="330"/>
                </a:lnTo>
                <a:lnTo>
                  <a:pt x="312" y="330"/>
                </a:lnTo>
                <a:lnTo>
                  <a:pt x="310" y="330"/>
                </a:lnTo>
                <a:lnTo>
                  <a:pt x="302" y="330"/>
                </a:lnTo>
                <a:lnTo>
                  <a:pt x="302" y="334"/>
                </a:lnTo>
                <a:lnTo>
                  <a:pt x="302" y="336"/>
                </a:lnTo>
                <a:lnTo>
                  <a:pt x="302" y="340"/>
                </a:lnTo>
                <a:lnTo>
                  <a:pt x="302" y="342"/>
                </a:lnTo>
                <a:lnTo>
                  <a:pt x="302" y="344"/>
                </a:lnTo>
                <a:lnTo>
                  <a:pt x="304" y="344"/>
                </a:lnTo>
                <a:lnTo>
                  <a:pt x="310" y="344"/>
                </a:lnTo>
                <a:lnTo>
                  <a:pt x="312" y="344"/>
                </a:lnTo>
                <a:lnTo>
                  <a:pt x="314" y="344"/>
                </a:lnTo>
                <a:lnTo>
                  <a:pt x="314" y="346"/>
                </a:lnTo>
                <a:lnTo>
                  <a:pt x="312" y="348"/>
                </a:lnTo>
                <a:lnTo>
                  <a:pt x="312" y="350"/>
                </a:lnTo>
                <a:lnTo>
                  <a:pt x="310" y="354"/>
                </a:lnTo>
                <a:lnTo>
                  <a:pt x="310" y="356"/>
                </a:lnTo>
                <a:lnTo>
                  <a:pt x="310" y="358"/>
                </a:lnTo>
                <a:lnTo>
                  <a:pt x="308" y="358"/>
                </a:lnTo>
                <a:lnTo>
                  <a:pt x="308" y="362"/>
                </a:lnTo>
                <a:lnTo>
                  <a:pt x="306" y="364"/>
                </a:lnTo>
                <a:lnTo>
                  <a:pt x="306" y="366"/>
                </a:lnTo>
                <a:lnTo>
                  <a:pt x="306" y="368"/>
                </a:lnTo>
                <a:lnTo>
                  <a:pt x="304" y="368"/>
                </a:lnTo>
                <a:lnTo>
                  <a:pt x="304" y="372"/>
                </a:lnTo>
                <a:lnTo>
                  <a:pt x="302" y="376"/>
                </a:lnTo>
                <a:lnTo>
                  <a:pt x="302" y="378"/>
                </a:lnTo>
                <a:lnTo>
                  <a:pt x="298" y="376"/>
                </a:lnTo>
                <a:lnTo>
                  <a:pt x="296" y="376"/>
                </a:lnTo>
                <a:lnTo>
                  <a:pt x="296" y="372"/>
                </a:lnTo>
                <a:lnTo>
                  <a:pt x="294" y="372"/>
                </a:lnTo>
                <a:lnTo>
                  <a:pt x="290" y="372"/>
                </a:lnTo>
                <a:lnTo>
                  <a:pt x="290" y="376"/>
                </a:lnTo>
                <a:lnTo>
                  <a:pt x="286" y="374"/>
                </a:lnTo>
                <a:lnTo>
                  <a:pt x="284" y="372"/>
                </a:lnTo>
                <a:lnTo>
                  <a:pt x="282" y="372"/>
                </a:lnTo>
                <a:lnTo>
                  <a:pt x="280" y="372"/>
                </a:lnTo>
                <a:lnTo>
                  <a:pt x="276" y="372"/>
                </a:lnTo>
                <a:lnTo>
                  <a:pt x="272" y="372"/>
                </a:lnTo>
                <a:lnTo>
                  <a:pt x="270" y="372"/>
                </a:lnTo>
                <a:lnTo>
                  <a:pt x="270" y="372"/>
                </a:lnTo>
                <a:lnTo>
                  <a:pt x="268" y="372"/>
                </a:lnTo>
                <a:lnTo>
                  <a:pt x="266" y="372"/>
                </a:lnTo>
                <a:lnTo>
                  <a:pt x="264" y="372"/>
                </a:lnTo>
                <a:lnTo>
                  <a:pt x="264" y="374"/>
                </a:lnTo>
                <a:lnTo>
                  <a:pt x="266" y="374"/>
                </a:lnTo>
                <a:lnTo>
                  <a:pt x="266" y="376"/>
                </a:lnTo>
                <a:lnTo>
                  <a:pt x="268" y="376"/>
                </a:lnTo>
                <a:lnTo>
                  <a:pt x="268" y="378"/>
                </a:lnTo>
                <a:lnTo>
                  <a:pt x="270" y="378"/>
                </a:lnTo>
                <a:lnTo>
                  <a:pt x="270" y="378"/>
                </a:lnTo>
                <a:lnTo>
                  <a:pt x="274" y="378"/>
                </a:lnTo>
                <a:lnTo>
                  <a:pt x="276" y="378"/>
                </a:lnTo>
                <a:lnTo>
                  <a:pt x="276" y="380"/>
                </a:lnTo>
                <a:lnTo>
                  <a:pt x="270" y="380"/>
                </a:lnTo>
                <a:lnTo>
                  <a:pt x="268" y="380"/>
                </a:lnTo>
                <a:lnTo>
                  <a:pt x="266" y="380"/>
                </a:lnTo>
                <a:lnTo>
                  <a:pt x="264" y="380"/>
                </a:lnTo>
                <a:lnTo>
                  <a:pt x="256" y="380"/>
                </a:lnTo>
                <a:lnTo>
                  <a:pt x="252" y="380"/>
                </a:lnTo>
                <a:lnTo>
                  <a:pt x="250" y="380"/>
                </a:lnTo>
                <a:lnTo>
                  <a:pt x="250" y="388"/>
                </a:lnTo>
                <a:lnTo>
                  <a:pt x="250" y="390"/>
                </a:lnTo>
                <a:lnTo>
                  <a:pt x="238" y="390"/>
                </a:lnTo>
                <a:lnTo>
                  <a:pt x="234" y="390"/>
                </a:lnTo>
                <a:lnTo>
                  <a:pt x="230" y="390"/>
                </a:lnTo>
                <a:lnTo>
                  <a:pt x="226" y="390"/>
                </a:lnTo>
                <a:lnTo>
                  <a:pt x="224" y="390"/>
                </a:lnTo>
                <a:lnTo>
                  <a:pt x="224" y="384"/>
                </a:lnTo>
                <a:lnTo>
                  <a:pt x="224" y="382"/>
                </a:lnTo>
                <a:lnTo>
                  <a:pt x="222" y="382"/>
                </a:lnTo>
                <a:lnTo>
                  <a:pt x="218" y="382"/>
                </a:lnTo>
                <a:lnTo>
                  <a:pt x="214" y="382"/>
                </a:lnTo>
                <a:lnTo>
                  <a:pt x="214" y="388"/>
                </a:lnTo>
                <a:lnTo>
                  <a:pt x="214" y="390"/>
                </a:lnTo>
                <a:lnTo>
                  <a:pt x="214" y="392"/>
                </a:lnTo>
                <a:lnTo>
                  <a:pt x="214" y="394"/>
                </a:lnTo>
                <a:lnTo>
                  <a:pt x="214" y="396"/>
                </a:lnTo>
                <a:lnTo>
                  <a:pt x="212" y="398"/>
                </a:lnTo>
                <a:lnTo>
                  <a:pt x="210" y="400"/>
                </a:lnTo>
                <a:lnTo>
                  <a:pt x="208" y="402"/>
                </a:lnTo>
                <a:lnTo>
                  <a:pt x="204" y="406"/>
                </a:lnTo>
                <a:lnTo>
                  <a:pt x="202" y="408"/>
                </a:lnTo>
                <a:lnTo>
                  <a:pt x="200" y="412"/>
                </a:lnTo>
                <a:lnTo>
                  <a:pt x="200" y="418"/>
                </a:lnTo>
                <a:lnTo>
                  <a:pt x="190" y="414"/>
                </a:lnTo>
                <a:lnTo>
                  <a:pt x="188" y="414"/>
                </a:lnTo>
                <a:lnTo>
                  <a:pt x="186" y="414"/>
                </a:lnTo>
                <a:lnTo>
                  <a:pt x="186" y="412"/>
                </a:lnTo>
                <a:lnTo>
                  <a:pt x="184" y="414"/>
                </a:lnTo>
                <a:lnTo>
                  <a:pt x="182" y="414"/>
                </a:lnTo>
                <a:lnTo>
                  <a:pt x="180" y="412"/>
                </a:lnTo>
                <a:lnTo>
                  <a:pt x="180" y="414"/>
                </a:lnTo>
                <a:lnTo>
                  <a:pt x="178" y="414"/>
                </a:lnTo>
                <a:lnTo>
                  <a:pt x="176" y="412"/>
                </a:lnTo>
                <a:lnTo>
                  <a:pt x="174" y="414"/>
                </a:lnTo>
                <a:lnTo>
                  <a:pt x="174" y="416"/>
                </a:lnTo>
                <a:lnTo>
                  <a:pt x="174" y="418"/>
                </a:lnTo>
                <a:lnTo>
                  <a:pt x="174" y="420"/>
                </a:lnTo>
                <a:lnTo>
                  <a:pt x="172" y="420"/>
                </a:lnTo>
                <a:lnTo>
                  <a:pt x="172" y="422"/>
                </a:lnTo>
                <a:lnTo>
                  <a:pt x="170" y="422"/>
                </a:lnTo>
                <a:lnTo>
                  <a:pt x="170" y="424"/>
                </a:lnTo>
                <a:lnTo>
                  <a:pt x="170" y="426"/>
                </a:lnTo>
                <a:lnTo>
                  <a:pt x="168" y="426"/>
                </a:lnTo>
                <a:lnTo>
                  <a:pt x="166" y="430"/>
                </a:lnTo>
                <a:lnTo>
                  <a:pt x="164" y="434"/>
                </a:lnTo>
                <a:lnTo>
                  <a:pt x="164" y="436"/>
                </a:lnTo>
                <a:lnTo>
                  <a:pt x="164" y="438"/>
                </a:lnTo>
                <a:lnTo>
                  <a:pt x="162" y="440"/>
                </a:lnTo>
                <a:lnTo>
                  <a:pt x="162" y="442"/>
                </a:lnTo>
                <a:lnTo>
                  <a:pt x="160" y="442"/>
                </a:lnTo>
                <a:lnTo>
                  <a:pt x="160" y="444"/>
                </a:lnTo>
                <a:lnTo>
                  <a:pt x="160" y="446"/>
                </a:lnTo>
                <a:lnTo>
                  <a:pt x="160" y="448"/>
                </a:lnTo>
                <a:lnTo>
                  <a:pt x="156" y="446"/>
                </a:lnTo>
                <a:lnTo>
                  <a:pt x="152" y="444"/>
                </a:lnTo>
                <a:lnTo>
                  <a:pt x="152" y="446"/>
                </a:lnTo>
                <a:lnTo>
                  <a:pt x="152" y="448"/>
                </a:lnTo>
                <a:lnTo>
                  <a:pt x="152" y="450"/>
                </a:lnTo>
                <a:lnTo>
                  <a:pt x="150" y="450"/>
                </a:lnTo>
                <a:lnTo>
                  <a:pt x="150" y="452"/>
                </a:lnTo>
                <a:lnTo>
                  <a:pt x="150" y="454"/>
                </a:lnTo>
                <a:lnTo>
                  <a:pt x="148" y="454"/>
                </a:lnTo>
                <a:lnTo>
                  <a:pt x="148" y="456"/>
                </a:lnTo>
                <a:lnTo>
                  <a:pt x="148" y="458"/>
                </a:lnTo>
                <a:lnTo>
                  <a:pt x="146" y="458"/>
                </a:lnTo>
                <a:lnTo>
                  <a:pt x="146" y="460"/>
                </a:lnTo>
                <a:lnTo>
                  <a:pt x="144" y="458"/>
                </a:lnTo>
                <a:lnTo>
                  <a:pt x="142" y="458"/>
                </a:lnTo>
                <a:lnTo>
                  <a:pt x="142" y="456"/>
                </a:lnTo>
                <a:lnTo>
                  <a:pt x="144" y="454"/>
                </a:lnTo>
                <a:lnTo>
                  <a:pt x="144" y="452"/>
                </a:lnTo>
                <a:lnTo>
                  <a:pt x="146" y="452"/>
                </a:lnTo>
                <a:lnTo>
                  <a:pt x="146" y="450"/>
                </a:lnTo>
                <a:lnTo>
                  <a:pt x="146" y="448"/>
                </a:lnTo>
                <a:lnTo>
                  <a:pt x="148" y="448"/>
                </a:lnTo>
                <a:lnTo>
                  <a:pt x="148" y="446"/>
                </a:lnTo>
                <a:lnTo>
                  <a:pt x="148" y="444"/>
                </a:lnTo>
                <a:lnTo>
                  <a:pt x="146" y="444"/>
                </a:lnTo>
                <a:lnTo>
                  <a:pt x="146" y="442"/>
                </a:lnTo>
                <a:lnTo>
                  <a:pt x="144" y="442"/>
                </a:lnTo>
                <a:lnTo>
                  <a:pt x="144" y="440"/>
                </a:lnTo>
                <a:lnTo>
                  <a:pt x="142" y="440"/>
                </a:lnTo>
                <a:lnTo>
                  <a:pt x="142" y="442"/>
                </a:lnTo>
                <a:lnTo>
                  <a:pt x="142" y="444"/>
                </a:lnTo>
                <a:lnTo>
                  <a:pt x="140" y="446"/>
                </a:lnTo>
                <a:lnTo>
                  <a:pt x="140" y="448"/>
                </a:lnTo>
                <a:lnTo>
                  <a:pt x="138" y="450"/>
                </a:lnTo>
                <a:lnTo>
                  <a:pt x="138" y="452"/>
                </a:lnTo>
                <a:lnTo>
                  <a:pt x="138" y="454"/>
                </a:lnTo>
                <a:lnTo>
                  <a:pt x="136" y="454"/>
                </a:lnTo>
                <a:lnTo>
                  <a:pt x="134" y="452"/>
                </a:lnTo>
                <a:lnTo>
                  <a:pt x="132" y="450"/>
                </a:lnTo>
                <a:lnTo>
                  <a:pt x="130" y="448"/>
                </a:lnTo>
                <a:lnTo>
                  <a:pt x="130" y="446"/>
                </a:lnTo>
                <a:lnTo>
                  <a:pt x="132" y="444"/>
                </a:lnTo>
                <a:lnTo>
                  <a:pt x="132" y="442"/>
                </a:lnTo>
                <a:lnTo>
                  <a:pt x="132" y="440"/>
                </a:lnTo>
                <a:lnTo>
                  <a:pt x="134" y="438"/>
                </a:lnTo>
                <a:lnTo>
                  <a:pt x="134" y="436"/>
                </a:lnTo>
                <a:lnTo>
                  <a:pt x="136" y="434"/>
                </a:lnTo>
                <a:lnTo>
                  <a:pt x="136" y="432"/>
                </a:lnTo>
                <a:lnTo>
                  <a:pt x="138" y="432"/>
                </a:lnTo>
                <a:lnTo>
                  <a:pt x="136" y="432"/>
                </a:lnTo>
                <a:lnTo>
                  <a:pt x="136" y="430"/>
                </a:lnTo>
                <a:lnTo>
                  <a:pt x="134" y="430"/>
                </a:lnTo>
                <a:lnTo>
                  <a:pt x="132" y="430"/>
                </a:lnTo>
                <a:lnTo>
                  <a:pt x="130" y="430"/>
                </a:lnTo>
                <a:lnTo>
                  <a:pt x="130" y="428"/>
                </a:lnTo>
                <a:lnTo>
                  <a:pt x="128" y="428"/>
                </a:lnTo>
                <a:lnTo>
                  <a:pt x="128" y="426"/>
                </a:lnTo>
                <a:lnTo>
                  <a:pt x="130" y="426"/>
                </a:lnTo>
                <a:lnTo>
                  <a:pt x="132" y="426"/>
                </a:lnTo>
                <a:lnTo>
                  <a:pt x="132" y="424"/>
                </a:lnTo>
                <a:lnTo>
                  <a:pt x="134" y="424"/>
                </a:lnTo>
                <a:lnTo>
                  <a:pt x="134" y="426"/>
                </a:lnTo>
                <a:lnTo>
                  <a:pt x="136" y="426"/>
                </a:lnTo>
                <a:lnTo>
                  <a:pt x="136" y="426"/>
                </a:lnTo>
                <a:lnTo>
                  <a:pt x="138" y="426"/>
                </a:lnTo>
                <a:lnTo>
                  <a:pt x="138" y="426"/>
                </a:lnTo>
                <a:lnTo>
                  <a:pt x="140" y="426"/>
                </a:lnTo>
                <a:lnTo>
                  <a:pt x="140" y="426"/>
                </a:lnTo>
                <a:lnTo>
                  <a:pt x="140" y="428"/>
                </a:lnTo>
                <a:lnTo>
                  <a:pt x="140" y="430"/>
                </a:lnTo>
                <a:lnTo>
                  <a:pt x="142" y="430"/>
                </a:lnTo>
                <a:lnTo>
                  <a:pt x="144" y="430"/>
                </a:lnTo>
                <a:lnTo>
                  <a:pt x="146" y="428"/>
                </a:lnTo>
                <a:lnTo>
                  <a:pt x="148" y="428"/>
                </a:lnTo>
                <a:lnTo>
                  <a:pt x="146" y="426"/>
                </a:lnTo>
                <a:lnTo>
                  <a:pt x="144" y="426"/>
                </a:lnTo>
                <a:lnTo>
                  <a:pt x="142" y="426"/>
                </a:lnTo>
                <a:lnTo>
                  <a:pt x="140" y="424"/>
                </a:lnTo>
                <a:lnTo>
                  <a:pt x="140" y="422"/>
                </a:lnTo>
                <a:lnTo>
                  <a:pt x="140" y="420"/>
                </a:lnTo>
                <a:lnTo>
                  <a:pt x="138" y="420"/>
                </a:lnTo>
                <a:lnTo>
                  <a:pt x="138" y="418"/>
                </a:lnTo>
                <a:lnTo>
                  <a:pt x="136" y="418"/>
                </a:lnTo>
                <a:lnTo>
                  <a:pt x="136" y="420"/>
                </a:lnTo>
                <a:lnTo>
                  <a:pt x="134" y="418"/>
                </a:lnTo>
                <a:lnTo>
                  <a:pt x="132" y="418"/>
                </a:lnTo>
                <a:lnTo>
                  <a:pt x="132" y="416"/>
                </a:lnTo>
                <a:lnTo>
                  <a:pt x="132" y="414"/>
                </a:lnTo>
                <a:lnTo>
                  <a:pt x="134" y="412"/>
                </a:lnTo>
                <a:lnTo>
                  <a:pt x="136" y="410"/>
                </a:lnTo>
                <a:lnTo>
                  <a:pt x="136" y="408"/>
                </a:lnTo>
                <a:lnTo>
                  <a:pt x="138" y="408"/>
                </a:lnTo>
                <a:lnTo>
                  <a:pt x="138" y="406"/>
                </a:lnTo>
                <a:lnTo>
                  <a:pt x="140" y="406"/>
                </a:lnTo>
                <a:lnTo>
                  <a:pt x="142" y="406"/>
                </a:lnTo>
                <a:lnTo>
                  <a:pt x="144" y="406"/>
                </a:lnTo>
                <a:lnTo>
                  <a:pt x="144" y="408"/>
                </a:lnTo>
                <a:lnTo>
                  <a:pt x="146" y="408"/>
                </a:lnTo>
                <a:lnTo>
                  <a:pt x="146" y="406"/>
                </a:lnTo>
                <a:lnTo>
                  <a:pt x="144" y="406"/>
                </a:lnTo>
                <a:lnTo>
                  <a:pt x="144" y="404"/>
                </a:lnTo>
                <a:lnTo>
                  <a:pt x="142" y="404"/>
                </a:lnTo>
                <a:lnTo>
                  <a:pt x="142" y="402"/>
                </a:lnTo>
                <a:lnTo>
                  <a:pt x="142" y="400"/>
                </a:lnTo>
                <a:lnTo>
                  <a:pt x="144" y="400"/>
                </a:lnTo>
                <a:lnTo>
                  <a:pt x="144" y="398"/>
                </a:lnTo>
                <a:lnTo>
                  <a:pt x="144" y="400"/>
                </a:lnTo>
                <a:lnTo>
                  <a:pt x="146" y="400"/>
                </a:lnTo>
                <a:lnTo>
                  <a:pt x="146" y="402"/>
                </a:lnTo>
                <a:lnTo>
                  <a:pt x="148" y="402"/>
                </a:lnTo>
                <a:lnTo>
                  <a:pt x="150" y="402"/>
                </a:lnTo>
                <a:lnTo>
                  <a:pt x="150" y="400"/>
                </a:lnTo>
                <a:lnTo>
                  <a:pt x="150" y="398"/>
                </a:lnTo>
                <a:lnTo>
                  <a:pt x="152" y="398"/>
                </a:lnTo>
                <a:lnTo>
                  <a:pt x="154" y="398"/>
                </a:lnTo>
                <a:lnTo>
                  <a:pt x="156" y="396"/>
                </a:lnTo>
                <a:lnTo>
                  <a:pt x="158" y="396"/>
                </a:lnTo>
                <a:lnTo>
                  <a:pt x="158" y="398"/>
                </a:lnTo>
                <a:lnTo>
                  <a:pt x="158" y="396"/>
                </a:lnTo>
                <a:lnTo>
                  <a:pt x="158" y="394"/>
                </a:lnTo>
                <a:lnTo>
                  <a:pt x="156" y="394"/>
                </a:lnTo>
                <a:lnTo>
                  <a:pt x="154" y="394"/>
                </a:lnTo>
                <a:lnTo>
                  <a:pt x="152" y="394"/>
                </a:lnTo>
                <a:lnTo>
                  <a:pt x="152" y="392"/>
                </a:lnTo>
                <a:lnTo>
                  <a:pt x="154" y="392"/>
                </a:lnTo>
                <a:lnTo>
                  <a:pt x="154" y="390"/>
                </a:lnTo>
                <a:lnTo>
                  <a:pt x="152" y="388"/>
                </a:lnTo>
                <a:lnTo>
                  <a:pt x="152" y="386"/>
                </a:lnTo>
                <a:lnTo>
                  <a:pt x="150" y="384"/>
                </a:lnTo>
                <a:lnTo>
                  <a:pt x="150" y="386"/>
                </a:lnTo>
                <a:lnTo>
                  <a:pt x="148" y="386"/>
                </a:lnTo>
                <a:lnTo>
                  <a:pt x="148" y="388"/>
                </a:lnTo>
                <a:lnTo>
                  <a:pt x="148" y="386"/>
                </a:lnTo>
                <a:lnTo>
                  <a:pt x="146" y="386"/>
                </a:lnTo>
                <a:lnTo>
                  <a:pt x="144" y="386"/>
                </a:lnTo>
                <a:lnTo>
                  <a:pt x="144" y="384"/>
                </a:lnTo>
                <a:lnTo>
                  <a:pt x="144" y="382"/>
                </a:lnTo>
                <a:lnTo>
                  <a:pt x="144" y="380"/>
                </a:lnTo>
                <a:lnTo>
                  <a:pt x="144" y="378"/>
                </a:lnTo>
                <a:lnTo>
                  <a:pt x="144" y="378"/>
                </a:lnTo>
                <a:lnTo>
                  <a:pt x="144" y="376"/>
                </a:lnTo>
                <a:lnTo>
                  <a:pt x="142" y="376"/>
                </a:lnTo>
                <a:lnTo>
                  <a:pt x="140" y="376"/>
                </a:lnTo>
                <a:lnTo>
                  <a:pt x="140" y="374"/>
                </a:lnTo>
                <a:lnTo>
                  <a:pt x="140" y="372"/>
                </a:lnTo>
                <a:lnTo>
                  <a:pt x="140" y="370"/>
                </a:lnTo>
                <a:lnTo>
                  <a:pt x="138" y="370"/>
                </a:lnTo>
                <a:lnTo>
                  <a:pt x="136" y="370"/>
                </a:lnTo>
                <a:lnTo>
                  <a:pt x="134" y="370"/>
                </a:lnTo>
                <a:lnTo>
                  <a:pt x="132" y="370"/>
                </a:lnTo>
                <a:lnTo>
                  <a:pt x="132" y="368"/>
                </a:lnTo>
                <a:lnTo>
                  <a:pt x="132" y="370"/>
                </a:lnTo>
                <a:lnTo>
                  <a:pt x="132" y="372"/>
                </a:lnTo>
                <a:lnTo>
                  <a:pt x="130" y="372"/>
                </a:lnTo>
                <a:lnTo>
                  <a:pt x="130" y="374"/>
                </a:lnTo>
                <a:lnTo>
                  <a:pt x="130" y="376"/>
                </a:lnTo>
                <a:lnTo>
                  <a:pt x="132" y="376"/>
                </a:lnTo>
                <a:lnTo>
                  <a:pt x="134" y="376"/>
                </a:lnTo>
                <a:lnTo>
                  <a:pt x="134" y="378"/>
                </a:lnTo>
                <a:lnTo>
                  <a:pt x="132" y="378"/>
                </a:lnTo>
                <a:lnTo>
                  <a:pt x="130" y="378"/>
                </a:lnTo>
                <a:lnTo>
                  <a:pt x="128" y="378"/>
                </a:lnTo>
                <a:lnTo>
                  <a:pt x="128" y="376"/>
                </a:lnTo>
                <a:lnTo>
                  <a:pt x="126" y="376"/>
                </a:lnTo>
                <a:lnTo>
                  <a:pt x="124" y="378"/>
                </a:lnTo>
                <a:lnTo>
                  <a:pt x="122" y="378"/>
                </a:lnTo>
                <a:lnTo>
                  <a:pt x="120" y="378"/>
                </a:lnTo>
                <a:lnTo>
                  <a:pt x="120" y="376"/>
                </a:lnTo>
                <a:lnTo>
                  <a:pt x="118" y="376"/>
                </a:lnTo>
                <a:lnTo>
                  <a:pt x="116" y="376"/>
                </a:lnTo>
                <a:lnTo>
                  <a:pt x="114" y="376"/>
                </a:lnTo>
                <a:lnTo>
                  <a:pt x="114" y="374"/>
                </a:lnTo>
                <a:lnTo>
                  <a:pt x="114" y="376"/>
                </a:lnTo>
                <a:lnTo>
                  <a:pt x="112" y="376"/>
                </a:lnTo>
                <a:lnTo>
                  <a:pt x="110" y="374"/>
                </a:lnTo>
                <a:lnTo>
                  <a:pt x="110" y="372"/>
                </a:lnTo>
                <a:lnTo>
                  <a:pt x="108" y="372"/>
                </a:lnTo>
                <a:lnTo>
                  <a:pt x="108" y="370"/>
                </a:lnTo>
                <a:lnTo>
                  <a:pt x="108" y="368"/>
                </a:lnTo>
                <a:lnTo>
                  <a:pt x="106" y="368"/>
                </a:lnTo>
                <a:lnTo>
                  <a:pt x="106" y="366"/>
                </a:lnTo>
                <a:lnTo>
                  <a:pt x="106" y="364"/>
                </a:lnTo>
                <a:lnTo>
                  <a:pt x="104" y="364"/>
                </a:lnTo>
                <a:lnTo>
                  <a:pt x="104" y="362"/>
                </a:lnTo>
                <a:lnTo>
                  <a:pt x="104" y="360"/>
                </a:lnTo>
                <a:lnTo>
                  <a:pt x="102" y="358"/>
                </a:lnTo>
                <a:lnTo>
                  <a:pt x="102" y="356"/>
                </a:lnTo>
                <a:lnTo>
                  <a:pt x="104" y="356"/>
                </a:lnTo>
                <a:lnTo>
                  <a:pt x="106" y="356"/>
                </a:lnTo>
                <a:lnTo>
                  <a:pt x="108" y="356"/>
                </a:lnTo>
                <a:lnTo>
                  <a:pt x="110" y="356"/>
                </a:lnTo>
                <a:lnTo>
                  <a:pt x="110" y="354"/>
                </a:lnTo>
                <a:lnTo>
                  <a:pt x="110" y="352"/>
                </a:lnTo>
                <a:lnTo>
                  <a:pt x="112" y="352"/>
                </a:lnTo>
                <a:lnTo>
                  <a:pt x="112" y="354"/>
                </a:lnTo>
                <a:lnTo>
                  <a:pt x="112" y="352"/>
                </a:lnTo>
                <a:lnTo>
                  <a:pt x="114" y="350"/>
                </a:lnTo>
                <a:lnTo>
                  <a:pt x="116" y="350"/>
                </a:lnTo>
                <a:lnTo>
                  <a:pt x="114" y="350"/>
                </a:lnTo>
                <a:lnTo>
                  <a:pt x="114" y="348"/>
                </a:lnTo>
                <a:lnTo>
                  <a:pt x="116" y="348"/>
                </a:lnTo>
                <a:lnTo>
                  <a:pt x="116" y="350"/>
                </a:lnTo>
                <a:lnTo>
                  <a:pt x="118" y="350"/>
                </a:lnTo>
                <a:lnTo>
                  <a:pt x="118" y="352"/>
                </a:lnTo>
                <a:lnTo>
                  <a:pt x="120" y="352"/>
                </a:lnTo>
                <a:lnTo>
                  <a:pt x="120" y="354"/>
                </a:lnTo>
                <a:lnTo>
                  <a:pt x="122" y="354"/>
                </a:lnTo>
                <a:lnTo>
                  <a:pt x="122" y="352"/>
                </a:lnTo>
                <a:lnTo>
                  <a:pt x="122" y="350"/>
                </a:lnTo>
                <a:lnTo>
                  <a:pt x="124" y="350"/>
                </a:lnTo>
                <a:lnTo>
                  <a:pt x="126" y="350"/>
                </a:lnTo>
                <a:lnTo>
                  <a:pt x="124" y="348"/>
                </a:lnTo>
                <a:lnTo>
                  <a:pt x="124" y="346"/>
                </a:lnTo>
                <a:lnTo>
                  <a:pt x="126" y="348"/>
                </a:lnTo>
                <a:lnTo>
                  <a:pt x="126" y="346"/>
                </a:lnTo>
                <a:lnTo>
                  <a:pt x="126" y="344"/>
                </a:lnTo>
                <a:lnTo>
                  <a:pt x="126" y="342"/>
                </a:lnTo>
                <a:lnTo>
                  <a:pt x="128" y="344"/>
                </a:lnTo>
                <a:lnTo>
                  <a:pt x="128" y="342"/>
                </a:lnTo>
                <a:lnTo>
                  <a:pt x="130" y="344"/>
                </a:lnTo>
                <a:lnTo>
                  <a:pt x="130" y="342"/>
                </a:lnTo>
                <a:lnTo>
                  <a:pt x="130" y="340"/>
                </a:lnTo>
                <a:lnTo>
                  <a:pt x="130" y="338"/>
                </a:lnTo>
                <a:lnTo>
                  <a:pt x="130" y="336"/>
                </a:lnTo>
                <a:lnTo>
                  <a:pt x="130" y="334"/>
                </a:lnTo>
                <a:lnTo>
                  <a:pt x="128" y="334"/>
                </a:lnTo>
                <a:lnTo>
                  <a:pt x="126" y="334"/>
                </a:lnTo>
                <a:lnTo>
                  <a:pt x="126" y="332"/>
                </a:lnTo>
                <a:lnTo>
                  <a:pt x="126" y="332"/>
                </a:lnTo>
                <a:lnTo>
                  <a:pt x="124" y="332"/>
                </a:lnTo>
                <a:lnTo>
                  <a:pt x="124" y="330"/>
                </a:lnTo>
                <a:lnTo>
                  <a:pt x="126" y="330"/>
                </a:lnTo>
                <a:lnTo>
                  <a:pt x="126" y="330"/>
                </a:lnTo>
                <a:lnTo>
                  <a:pt x="126" y="330"/>
                </a:lnTo>
                <a:lnTo>
                  <a:pt x="126" y="330"/>
                </a:lnTo>
                <a:lnTo>
                  <a:pt x="124" y="330"/>
                </a:lnTo>
                <a:lnTo>
                  <a:pt x="124" y="328"/>
                </a:lnTo>
                <a:lnTo>
                  <a:pt x="126" y="324"/>
                </a:lnTo>
                <a:lnTo>
                  <a:pt x="126" y="322"/>
                </a:lnTo>
                <a:lnTo>
                  <a:pt x="126" y="320"/>
                </a:lnTo>
                <a:lnTo>
                  <a:pt x="126" y="318"/>
                </a:lnTo>
                <a:lnTo>
                  <a:pt x="126" y="316"/>
                </a:lnTo>
                <a:lnTo>
                  <a:pt x="128" y="316"/>
                </a:lnTo>
                <a:lnTo>
                  <a:pt x="130" y="316"/>
                </a:lnTo>
                <a:lnTo>
                  <a:pt x="132" y="316"/>
                </a:lnTo>
                <a:lnTo>
                  <a:pt x="134" y="316"/>
                </a:lnTo>
                <a:lnTo>
                  <a:pt x="134" y="318"/>
                </a:lnTo>
                <a:lnTo>
                  <a:pt x="134" y="320"/>
                </a:lnTo>
                <a:lnTo>
                  <a:pt x="134" y="322"/>
                </a:lnTo>
                <a:lnTo>
                  <a:pt x="134" y="324"/>
                </a:lnTo>
                <a:lnTo>
                  <a:pt x="136" y="324"/>
                </a:lnTo>
                <a:lnTo>
                  <a:pt x="138" y="322"/>
                </a:lnTo>
                <a:lnTo>
                  <a:pt x="140" y="320"/>
                </a:lnTo>
                <a:lnTo>
                  <a:pt x="140" y="318"/>
                </a:lnTo>
                <a:lnTo>
                  <a:pt x="138" y="318"/>
                </a:lnTo>
                <a:lnTo>
                  <a:pt x="136" y="318"/>
                </a:lnTo>
                <a:lnTo>
                  <a:pt x="134" y="316"/>
                </a:lnTo>
                <a:lnTo>
                  <a:pt x="136" y="316"/>
                </a:lnTo>
                <a:lnTo>
                  <a:pt x="138" y="314"/>
                </a:lnTo>
                <a:lnTo>
                  <a:pt x="140" y="314"/>
                </a:lnTo>
                <a:lnTo>
                  <a:pt x="140" y="316"/>
                </a:lnTo>
                <a:lnTo>
                  <a:pt x="140" y="318"/>
                </a:lnTo>
                <a:lnTo>
                  <a:pt x="142" y="318"/>
                </a:lnTo>
                <a:lnTo>
                  <a:pt x="146" y="318"/>
                </a:lnTo>
                <a:lnTo>
                  <a:pt x="146" y="320"/>
                </a:lnTo>
                <a:lnTo>
                  <a:pt x="146" y="322"/>
                </a:lnTo>
                <a:lnTo>
                  <a:pt x="146" y="324"/>
                </a:lnTo>
                <a:lnTo>
                  <a:pt x="146" y="326"/>
                </a:lnTo>
                <a:lnTo>
                  <a:pt x="148" y="326"/>
                </a:lnTo>
                <a:lnTo>
                  <a:pt x="146" y="326"/>
                </a:lnTo>
                <a:lnTo>
                  <a:pt x="146" y="328"/>
                </a:lnTo>
                <a:lnTo>
                  <a:pt x="146" y="330"/>
                </a:lnTo>
                <a:lnTo>
                  <a:pt x="146" y="330"/>
                </a:lnTo>
                <a:lnTo>
                  <a:pt x="148" y="330"/>
                </a:lnTo>
                <a:lnTo>
                  <a:pt x="148" y="330"/>
                </a:lnTo>
                <a:lnTo>
                  <a:pt x="150" y="330"/>
                </a:lnTo>
                <a:lnTo>
                  <a:pt x="152" y="330"/>
                </a:lnTo>
                <a:lnTo>
                  <a:pt x="152" y="328"/>
                </a:lnTo>
                <a:lnTo>
                  <a:pt x="154" y="328"/>
                </a:lnTo>
                <a:lnTo>
                  <a:pt x="154" y="330"/>
                </a:lnTo>
                <a:lnTo>
                  <a:pt x="156" y="330"/>
                </a:lnTo>
                <a:lnTo>
                  <a:pt x="158" y="330"/>
                </a:lnTo>
                <a:lnTo>
                  <a:pt x="158" y="328"/>
                </a:lnTo>
                <a:lnTo>
                  <a:pt x="158" y="326"/>
                </a:lnTo>
                <a:lnTo>
                  <a:pt x="158" y="324"/>
                </a:lnTo>
                <a:lnTo>
                  <a:pt x="158" y="322"/>
                </a:lnTo>
                <a:lnTo>
                  <a:pt x="158" y="320"/>
                </a:lnTo>
                <a:lnTo>
                  <a:pt x="160" y="318"/>
                </a:lnTo>
                <a:lnTo>
                  <a:pt x="160" y="316"/>
                </a:lnTo>
                <a:lnTo>
                  <a:pt x="160" y="312"/>
                </a:lnTo>
                <a:lnTo>
                  <a:pt x="160" y="310"/>
                </a:lnTo>
                <a:lnTo>
                  <a:pt x="156" y="310"/>
                </a:lnTo>
                <a:lnTo>
                  <a:pt x="156" y="308"/>
                </a:lnTo>
                <a:lnTo>
                  <a:pt x="156" y="304"/>
                </a:lnTo>
                <a:lnTo>
                  <a:pt x="160" y="304"/>
                </a:lnTo>
                <a:lnTo>
                  <a:pt x="162" y="304"/>
                </a:lnTo>
                <a:lnTo>
                  <a:pt x="162" y="300"/>
                </a:lnTo>
                <a:lnTo>
                  <a:pt x="160" y="300"/>
                </a:lnTo>
                <a:lnTo>
                  <a:pt x="158" y="300"/>
                </a:lnTo>
                <a:lnTo>
                  <a:pt x="156" y="300"/>
                </a:lnTo>
                <a:lnTo>
                  <a:pt x="154" y="302"/>
                </a:lnTo>
                <a:lnTo>
                  <a:pt x="154" y="304"/>
                </a:lnTo>
                <a:lnTo>
                  <a:pt x="152" y="304"/>
                </a:lnTo>
                <a:lnTo>
                  <a:pt x="152" y="302"/>
                </a:lnTo>
                <a:lnTo>
                  <a:pt x="152" y="300"/>
                </a:lnTo>
                <a:lnTo>
                  <a:pt x="150" y="300"/>
                </a:lnTo>
                <a:lnTo>
                  <a:pt x="148" y="300"/>
                </a:lnTo>
                <a:lnTo>
                  <a:pt x="148" y="298"/>
                </a:lnTo>
                <a:lnTo>
                  <a:pt x="148" y="294"/>
                </a:lnTo>
                <a:lnTo>
                  <a:pt x="148" y="292"/>
                </a:lnTo>
                <a:lnTo>
                  <a:pt x="148" y="290"/>
                </a:lnTo>
                <a:lnTo>
                  <a:pt x="146" y="288"/>
                </a:lnTo>
                <a:lnTo>
                  <a:pt x="144" y="288"/>
                </a:lnTo>
                <a:lnTo>
                  <a:pt x="144" y="286"/>
                </a:lnTo>
                <a:lnTo>
                  <a:pt x="144" y="284"/>
                </a:lnTo>
                <a:lnTo>
                  <a:pt x="144" y="282"/>
                </a:lnTo>
                <a:lnTo>
                  <a:pt x="146" y="282"/>
                </a:lnTo>
                <a:lnTo>
                  <a:pt x="146" y="282"/>
                </a:lnTo>
                <a:lnTo>
                  <a:pt x="146" y="280"/>
                </a:lnTo>
                <a:lnTo>
                  <a:pt x="146" y="278"/>
                </a:lnTo>
                <a:lnTo>
                  <a:pt x="148" y="278"/>
                </a:lnTo>
                <a:lnTo>
                  <a:pt x="148" y="276"/>
                </a:lnTo>
                <a:lnTo>
                  <a:pt x="148" y="274"/>
                </a:lnTo>
                <a:lnTo>
                  <a:pt x="146" y="274"/>
                </a:lnTo>
                <a:lnTo>
                  <a:pt x="144" y="274"/>
                </a:lnTo>
                <a:lnTo>
                  <a:pt x="142" y="276"/>
                </a:lnTo>
                <a:lnTo>
                  <a:pt x="142" y="278"/>
                </a:lnTo>
                <a:lnTo>
                  <a:pt x="140" y="278"/>
                </a:lnTo>
                <a:lnTo>
                  <a:pt x="138" y="278"/>
                </a:lnTo>
                <a:lnTo>
                  <a:pt x="136" y="278"/>
                </a:lnTo>
                <a:lnTo>
                  <a:pt x="138" y="276"/>
                </a:lnTo>
                <a:lnTo>
                  <a:pt x="138" y="274"/>
                </a:lnTo>
                <a:lnTo>
                  <a:pt x="138" y="272"/>
                </a:lnTo>
                <a:lnTo>
                  <a:pt x="138" y="270"/>
                </a:lnTo>
                <a:lnTo>
                  <a:pt x="140" y="270"/>
                </a:lnTo>
                <a:lnTo>
                  <a:pt x="140" y="268"/>
                </a:lnTo>
                <a:lnTo>
                  <a:pt x="142" y="268"/>
                </a:lnTo>
                <a:lnTo>
                  <a:pt x="144" y="270"/>
                </a:lnTo>
                <a:lnTo>
                  <a:pt x="146" y="268"/>
                </a:lnTo>
                <a:lnTo>
                  <a:pt x="146" y="270"/>
                </a:lnTo>
                <a:lnTo>
                  <a:pt x="148" y="270"/>
                </a:lnTo>
                <a:lnTo>
                  <a:pt x="150" y="270"/>
                </a:lnTo>
                <a:lnTo>
                  <a:pt x="150" y="268"/>
                </a:lnTo>
                <a:lnTo>
                  <a:pt x="148" y="268"/>
                </a:lnTo>
                <a:lnTo>
                  <a:pt x="148" y="266"/>
                </a:lnTo>
                <a:lnTo>
                  <a:pt x="150" y="266"/>
                </a:lnTo>
                <a:lnTo>
                  <a:pt x="150" y="264"/>
                </a:lnTo>
                <a:lnTo>
                  <a:pt x="152" y="266"/>
                </a:lnTo>
                <a:lnTo>
                  <a:pt x="154" y="266"/>
                </a:lnTo>
                <a:lnTo>
                  <a:pt x="156" y="266"/>
                </a:lnTo>
                <a:lnTo>
                  <a:pt x="164" y="266"/>
                </a:lnTo>
                <a:lnTo>
                  <a:pt x="162" y="268"/>
                </a:lnTo>
                <a:lnTo>
                  <a:pt x="162" y="270"/>
                </a:lnTo>
                <a:lnTo>
                  <a:pt x="162" y="274"/>
                </a:lnTo>
                <a:lnTo>
                  <a:pt x="166" y="274"/>
                </a:lnTo>
                <a:lnTo>
                  <a:pt x="166" y="276"/>
                </a:lnTo>
                <a:lnTo>
                  <a:pt x="170" y="276"/>
                </a:lnTo>
                <a:lnTo>
                  <a:pt x="170" y="278"/>
                </a:lnTo>
                <a:lnTo>
                  <a:pt x="170" y="280"/>
                </a:lnTo>
                <a:lnTo>
                  <a:pt x="174" y="280"/>
                </a:lnTo>
                <a:lnTo>
                  <a:pt x="174" y="280"/>
                </a:lnTo>
                <a:lnTo>
                  <a:pt x="176" y="280"/>
                </a:lnTo>
                <a:lnTo>
                  <a:pt x="176" y="278"/>
                </a:lnTo>
                <a:lnTo>
                  <a:pt x="176" y="274"/>
                </a:lnTo>
                <a:lnTo>
                  <a:pt x="178" y="274"/>
                </a:lnTo>
                <a:lnTo>
                  <a:pt x="182" y="274"/>
                </a:lnTo>
                <a:lnTo>
                  <a:pt x="184" y="274"/>
                </a:lnTo>
                <a:lnTo>
                  <a:pt x="188" y="274"/>
                </a:lnTo>
                <a:lnTo>
                  <a:pt x="188" y="276"/>
                </a:lnTo>
                <a:lnTo>
                  <a:pt x="190" y="274"/>
                </a:lnTo>
                <a:lnTo>
                  <a:pt x="192" y="274"/>
                </a:lnTo>
                <a:lnTo>
                  <a:pt x="194" y="272"/>
                </a:lnTo>
                <a:lnTo>
                  <a:pt x="194" y="274"/>
                </a:lnTo>
                <a:lnTo>
                  <a:pt x="194" y="276"/>
                </a:lnTo>
                <a:lnTo>
                  <a:pt x="194" y="280"/>
                </a:lnTo>
                <a:lnTo>
                  <a:pt x="198" y="280"/>
                </a:lnTo>
                <a:lnTo>
                  <a:pt x="200" y="280"/>
                </a:lnTo>
                <a:lnTo>
                  <a:pt x="212" y="280"/>
                </a:lnTo>
                <a:lnTo>
                  <a:pt x="212" y="278"/>
                </a:lnTo>
                <a:lnTo>
                  <a:pt x="212" y="276"/>
                </a:lnTo>
                <a:lnTo>
                  <a:pt x="212" y="274"/>
                </a:lnTo>
                <a:lnTo>
                  <a:pt x="212" y="272"/>
                </a:lnTo>
                <a:lnTo>
                  <a:pt x="212" y="268"/>
                </a:lnTo>
                <a:lnTo>
                  <a:pt x="212" y="266"/>
                </a:lnTo>
                <a:lnTo>
                  <a:pt x="212" y="264"/>
                </a:lnTo>
                <a:lnTo>
                  <a:pt x="212" y="262"/>
                </a:lnTo>
                <a:lnTo>
                  <a:pt x="212" y="260"/>
                </a:lnTo>
                <a:lnTo>
                  <a:pt x="212" y="258"/>
                </a:lnTo>
                <a:lnTo>
                  <a:pt x="210" y="258"/>
                </a:lnTo>
                <a:lnTo>
                  <a:pt x="208" y="260"/>
                </a:lnTo>
                <a:lnTo>
                  <a:pt x="206" y="260"/>
                </a:lnTo>
                <a:lnTo>
                  <a:pt x="204" y="260"/>
                </a:lnTo>
                <a:lnTo>
                  <a:pt x="202" y="260"/>
                </a:lnTo>
                <a:lnTo>
                  <a:pt x="200" y="260"/>
                </a:lnTo>
                <a:lnTo>
                  <a:pt x="198" y="260"/>
                </a:lnTo>
                <a:lnTo>
                  <a:pt x="198" y="258"/>
                </a:lnTo>
                <a:lnTo>
                  <a:pt x="196" y="258"/>
                </a:lnTo>
                <a:lnTo>
                  <a:pt x="196" y="256"/>
                </a:lnTo>
                <a:lnTo>
                  <a:pt x="200" y="256"/>
                </a:lnTo>
                <a:lnTo>
                  <a:pt x="202" y="256"/>
                </a:lnTo>
                <a:lnTo>
                  <a:pt x="200" y="254"/>
                </a:lnTo>
                <a:lnTo>
                  <a:pt x="200" y="252"/>
                </a:lnTo>
                <a:lnTo>
                  <a:pt x="196" y="252"/>
                </a:lnTo>
                <a:lnTo>
                  <a:pt x="194" y="252"/>
                </a:lnTo>
                <a:lnTo>
                  <a:pt x="192" y="252"/>
                </a:lnTo>
                <a:lnTo>
                  <a:pt x="192" y="250"/>
                </a:lnTo>
                <a:lnTo>
                  <a:pt x="192" y="248"/>
                </a:lnTo>
                <a:lnTo>
                  <a:pt x="192" y="246"/>
                </a:lnTo>
                <a:lnTo>
                  <a:pt x="190" y="246"/>
                </a:lnTo>
                <a:lnTo>
                  <a:pt x="188" y="246"/>
                </a:lnTo>
                <a:lnTo>
                  <a:pt x="186" y="246"/>
                </a:lnTo>
                <a:lnTo>
                  <a:pt x="186" y="248"/>
                </a:lnTo>
                <a:lnTo>
                  <a:pt x="186" y="250"/>
                </a:lnTo>
                <a:lnTo>
                  <a:pt x="186" y="252"/>
                </a:lnTo>
                <a:lnTo>
                  <a:pt x="188" y="252"/>
                </a:lnTo>
                <a:lnTo>
                  <a:pt x="188" y="254"/>
                </a:lnTo>
                <a:lnTo>
                  <a:pt x="188" y="256"/>
                </a:lnTo>
                <a:lnTo>
                  <a:pt x="188" y="258"/>
                </a:lnTo>
                <a:lnTo>
                  <a:pt x="188" y="260"/>
                </a:lnTo>
                <a:lnTo>
                  <a:pt x="186" y="260"/>
                </a:lnTo>
                <a:lnTo>
                  <a:pt x="184" y="260"/>
                </a:lnTo>
                <a:lnTo>
                  <a:pt x="184" y="262"/>
                </a:lnTo>
                <a:lnTo>
                  <a:pt x="182" y="262"/>
                </a:lnTo>
                <a:lnTo>
                  <a:pt x="182" y="260"/>
                </a:lnTo>
                <a:lnTo>
                  <a:pt x="182" y="258"/>
                </a:lnTo>
                <a:lnTo>
                  <a:pt x="180" y="258"/>
                </a:lnTo>
                <a:lnTo>
                  <a:pt x="178" y="258"/>
                </a:lnTo>
                <a:lnTo>
                  <a:pt x="178" y="260"/>
                </a:lnTo>
                <a:lnTo>
                  <a:pt x="176" y="260"/>
                </a:lnTo>
                <a:lnTo>
                  <a:pt x="176" y="262"/>
                </a:lnTo>
                <a:lnTo>
                  <a:pt x="174" y="262"/>
                </a:lnTo>
                <a:lnTo>
                  <a:pt x="174" y="260"/>
                </a:lnTo>
                <a:lnTo>
                  <a:pt x="174" y="260"/>
                </a:lnTo>
                <a:lnTo>
                  <a:pt x="174" y="258"/>
                </a:lnTo>
                <a:lnTo>
                  <a:pt x="174" y="256"/>
                </a:lnTo>
                <a:lnTo>
                  <a:pt x="174" y="252"/>
                </a:lnTo>
                <a:lnTo>
                  <a:pt x="174" y="252"/>
                </a:lnTo>
                <a:lnTo>
                  <a:pt x="174" y="250"/>
                </a:lnTo>
                <a:lnTo>
                  <a:pt x="172" y="248"/>
                </a:lnTo>
                <a:lnTo>
                  <a:pt x="170" y="248"/>
                </a:lnTo>
                <a:lnTo>
                  <a:pt x="170" y="246"/>
                </a:lnTo>
                <a:lnTo>
                  <a:pt x="170" y="244"/>
                </a:lnTo>
                <a:lnTo>
                  <a:pt x="172" y="246"/>
                </a:lnTo>
                <a:lnTo>
                  <a:pt x="174" y="246"/>
                </a:lnTo>
                <a:lnTo>
                  <a:pt x="174" y="246"/>
                </a:lnTo>
                <a:lnTo>
                  <a:pt x="176" y="246"/>
                </a:lnTo>
                <a:lnTo>
                  <a:pt x="178" y="246"/>
                </a:lnTo>
                <a:lnTo>
                  <a:pt x="180" y="246"/>
                </a:lnTo>
                <a:lnTo>
                  <a:pt x="182" y="246"/>
                </a:lnTo>
                <a:lnTo>
                  <a:pt x="184" y="242"/>
                </a:lnTo>
                <a:lnTo>
                  <a:pt x="182" y="242"/>
                </a:lnTo>
                <a:lnTo>
                  <a:pt x="182" y="240"/>
                </a:lnTo>
                <a:lnTo>
                  <a:pt x="182" y="238"/>
                </a:lnTo>
                <a:lnTo>
                  <a:pt x="180" y="238"/>
                </a:lnTo>
                <a:lnTo>
                  <a:pt x="178" y="238"/>
                </a:lnTo>
                <a:lnTo>
                  <a:pt x="176" y="238"/>
                </a:lnTo>
                <a:lnTo>
                  <a:pt x="174" y="238"/>
                </a:lnTo>
                <a:lnTo>
                  <a:pt x="174" y="238"/>
                </a:lnTo>
                <a:lnTo>
                  <a:pt x="172" y="238"/>
                </a:lnTo>
                <a:lnTo>
                  <a:pt x="170" y="238"/>
                </a:lnTo>
                <a:lnTo>
                  <a:pt x="168" y="238"/>
                </a:lnTo>
                <a:lnTo>
                  <a:pt x="168" y="240"/>
                </a:lnTo>
                <a:lnTo>
                  <a:pt x="168" y="242"/>
                </a:lnTo>
                <a:lnTo>
                  <a:pt x="166" y="242"/>
                </a:lnTo>
                <a:lnTo>
                  <a:pt x="164" y="242"/>
                </a:lnTo>
                <a:lnTo>
                  <a:pt x="164" y="240"/>
                </a:lnTo>
                <a:lnTo>
                  <a:pt x="166" y="238"/>
                </a:lnTo>
                <a:lnTo>
                  <a:pt x="164" y="238"/>
                </a:lnTo>
                <a:lnTo>
                  <a:pt x="164" y="236"/>
                </a:lnTo>
                <a:lnTo>
                  <a:pt x="164" y="234"/>
                </a:lnTo>
                <a:lnTo>
                  <a:pt x="164" y="234"/>
                </a:lnTo>
                <a:lnTo>
                  <a:pt x="164" y="232"/>
                </a:lnTo>
                <a:lnTo>
                  <a:pt x="164" y="230"/>
                </a:lnTo>
                <a:lnTo>
                  <a:pt x="164" y="226"/>
                </a:lnTo>
                <a:lnTo>
                  <a:pt x="166" y="226"/>
                </a:lnTo>
                <a:lnTo>
                  <a:pt x="168" y="226"/>
                </a:lnTo>
                <a:lnTo>
                  <a:pt x="170" y="226"/>
                </a:lnTo>
                <a:lnTo>
                  <a:pt x="172" y="226"/>
                </a:lnTo>
                <a:lnTo>
                  <a:pt x="172" y="224"/>
                </a:lnTo>
                <a:lnTo>
                  <a:pt x="170" y="224"/>
                </a:lnTo>
                <a:lnTo>
                  <a:pt x="168" y="224"/>
                </a:lnTo>
                <a:lnTo>
                  <a:pt x="166" y="224"/>
                </a:lnTo>
                <a:lnTo>
                  <a:pt x="164" y="224"/>
                </a:lnTo>
                <a:lnTo>
                  <a:pt x="164" y="222"/>
                </a:lnTo>
                <a:lnTo>
                  <a:pt x="164" y="220"/>
                </a:lnTo>
                <a:lnTo>
                  <a:pt x="164" y="218"/>
                </a:lnTo>
                <a:lnTo>
                  <a:pt x="166" y="218"/>
                </a:lnTo>
                <a:lnTo>
                  <a:pt x="168" y="218"/>
                </a:lnTo>
                <a:lnTo>
                  <a:pt x="168" y="220"/>
                </a:lnTo>
                <a:lnTo>
                  <a:pt x="168" y="218"/>
                </a:lnTo>
                <a:lnTo>
                  <a:pt x="170" y="218"/>
                </a:lnTo>
                <a:lnTo>
                  <a:pt x="170" y="216"/>
                </a:lnTo>
                <a:lnTo>
                  <a:pt x="170" y="214"/>
                </a:lnTo>
                <a:lnTo>
                  <a:pt x="170" y="212"/>
                </a:lnTo>
                <a:lnTo>
                  <a:pt x="172" y="212"/>
                </a:lnTo>
                <a:lnTo>
                  <a:pt x="172" y="210"/>
                </a:lnTo>
                <a:lnTo>
                  <a:pt x="174" y="210"/>
                </a:lnTo>
                <a:lnTo>
                  <a:pt x="174" y="208"/>
                </a:lnTo>
                <a:lnTo>
                  <a:pt x="174" y="208"/>
                </a:lnTo>
                <a:lnTo>
                  <a:pt x="176" y="208"/>
                </a:lnTo>
                <a:lnTo>
                  <a:pt x="176" y="206"/>
                </a:lnTo>
                <a:lnTo>
                  <a:pt x="176" y="204"/>
                </a:lnTo>
                <a:lnTo>
                  <a:pt x="176" y="202"/>
                </a:lnTo>
                <a:lnTo>
                  <a:pt x="174" y="202"/>
                </a:lnTo>
                <a:lnTo>
                  <a:pt x="174" y="204"/>
                </a:lnTo>
                <a:lnTo>
                  <a:pt x="174" y="206"/>
                </a:lnTo>
                <a:lnTo>
                  <a:pt x="172" y="206"/>
                </a:lnTo>
                <a:lnTo>
                  <a:pt x="170" y="206"/>
                </a:lnTo>
                <a:lnTo>
                  <a:pt x="170" y="208"/>
                </a:lnTo>
                <a:lnTo>
                  <a:pt x="168" y="208"/>
                </a:lnTo>
                <a:lnTo>
                  <a:pt x="168" y="206"/>
                </a:lnTo>
                <a:lnTo>
                  <a:pt x="166" y="206"/>
                </a:lnTo>
                <a:lnTo>
                  <a:pt x="168" y="204"/>
                </a:lnTo>
                <a:lnTo>
                  <a:pt x="168" y="202"/>
                </a:lnTo>
                <a:lnTo>
                  <a:pt x="170" y="202"/>
                </a:lnTo>
                <a:lnTo>
                  <a:pt x="170" y="200"/>
                </a:lnTo>
                <a:lnTo>
                  <a:pt x="172" y="200"/>
                </a:lnTo>
                <a:lnTo>
                  <a:pt x="174" y="200"/>
                </a:lnTo>
                <a:lnTo>
                  <a:pt x="174" y="198"/>
                </a:lnTo>
                <a:lnTo>
                  <a:pt x="174" y="196"/>
                </a:lnTo>
                <a:lnTo>
                  <a:pt x="174" y="196"/>
                </a:lnTo>
                <a:lnTo>
                  <a:pt x="174" y="192"/>
                </a:lnTo>
                <a:lnTo>
                  <a:pt x="174" y="190"/>
                </a:lnTo>
                <a:lnTo>
                  <a:pt x="174" y="188"/>
                </a:lnTo>
                <a:lnTo>
                  <a:pt x="174" y="186"/>
                </a:lnTo>
                <a:lnTo>
                  <a:pt x="174" y="186"/>
                </a:lnTo>
                <a:lnTo>
                  <a:pt x="172" y="186"/>
                </a:lnTo>
                <a:lnTo>
                  <a:pt x="164" y="186"/>
                </a:lnTo>
                <a:lnTo>
                  <a:pt x="164" y="184"/>
                </a:lnTo>
                <a:lnTo>
                  <a:pt x="162" y="186"/>
                </a:lnTo>
                <a:lnTo>
                  <a:pt x="160" y="186"/>
                </a:lnTo>
                <a:lnTo>
                  <a:pt x="158" y="186"/>
                </a:lnTo>
                <a:lnTo>
                  <a:pt x="156" y="186"/>
                </a:lnTo>
                <a:lnTo>
                  <a:pt x="154" y="186"/>
                </a:lnTo>
                <a:lnTo>
                  <a:pt x="152" y="186"/>
                </a:lnTo>
                <a:lnTo>
                  <a:pt x="150" y="188"/>
                </a:lnTo>
                <a:lnTo>
                  <a:pt x="148" y="188"/>
                </a:lnTo>
                <a:lnTo>
                  <a:pt x="148" y="190"/>
                </a:lnTo>
                <a:lnTo>
                  <a:pt x="146" y="190"/>
                </a:lnTo>
                <a:lnTo>
                  <a:pt x="146" y="192"/>
                </a:lnTo>
                <a:lnTo>
                  <a:pt x="144" y="192"/>
                </a:lnTo>
                <a:lnTo>
                  <a:pt x="142" y="192"/>
                </a:lnTo>
                <a:lnTo>
                  <a:pt x="142" y="190"/>
                </a:lnTo>
                <a:lnTo>
                  <a:pt x="142" y="188"/>
                </a:lnTo>
                <a:lnTo>
                  <a:pt x="144" y="188"/>
                </a:lnTo>
                <a:lnTo>
                  <a:pt x="144" y="186"/>
                </a:lnTo>
                <a:lnTo>
                  <a:pt x="144" y="182"/>
                </a:lnTo>
                <a:lnTo>
                  <a:pt x="140" y="182"/>
                </a:lnTo>
                <a:lnTo>
                  <a:pt x="140" y="180"/>
                </a:lnTo>
                <a:lnTo>
                  <a:pt x="138" y="180"/>
                </a:lnTo>
                <a:lnTo>
                  <a:pt x="138" y="178"/>
                </a:lnTo>
                <a:lnTo>
                  <a:pt x="140" y="178"/>
                </a:lnTo>
                <a:lnTo>
                  <a:pt x="140" y="180"/>
                </a:lnTo>
                <a:lnTo>
                  <a:pt x="142" y="180"/>
                </a:lnTo>
                <a:lnTo>
                  <a:pt x="142" y="182"/>
                </a:lnTo>
                <a:lnTo>
                  <a:pt x="144" y="182"/>
                </a:lnTo>
                <a:lnTo>
                  <a:pt x="144" y="180"/>
                </a:lnTo>
                <a:lnTo>
                  <a:pt x="146" y="180"/>
                </a:lnTo>
                <a:lnTo>
                  <a:pt x="146" y="178"/>
                </a:lnTo>
                <a:lnTo>
                  <a:pt x="146" y="176"/>
                </a:lnTo>
                <a:lnTo>
                  <a:pt x="144" y="176"/>
                </a:lnTo>
                <a:lnTo>
                  <a:pt x="146" y="174"/>
                </a:lnTo>
                <a:lnTo>
                  <a:pt x="144" y="174"/>
                </a:lnTo>
                <a:lnTo>
                  <a:pt x="144" y="172"/>
                </a:lnTo>
                <a:lnTo>
                  <a:pt x="144" y="174"/>
                </a:lnTo>
                <a:lnTo>
                  <a:pt x="142" y="174"/>
                </a:lnTo>
                <a:lnTo>
                  <a:pt x="140" y="174"/>
                </a:lnTo>
                <a:lnTo>
                  <a:pt x="140" y="176"/>
                </a:lnTo>
                <a:lnTo>
                  <a:pt x="140" y="174"/>
                </a:lnTo>
                <a:lnTo>
                  <a:pt x="140" y="172"/>
                </a:lnTo>
                <a:lnTo>
                  <a:pt x="142" y="170"/>
                </a:lnTo>
                <a:lnTo>
                  <a:pt x="144" y="170"/>
                </a:lnTo>
                <a:lnTo>
                  <a:pt x="144" y="168"/>
                </a:lnTo>
                <a:lnTo>
                  <a:pt x="142" y="168"/>
                </a:lnTo>
                <a:lnTo>
                  <a:pt x="142" y="170"/>
                </a:lnTo>
                <a:lnTo>
                  <a:pt x="140" y="170"/>
                </a:lnTo>
                <a:lnTo>
                  <a:pt x="138" y="170"/>
                </a:lnTo>
                <a:lnTo>
                  <a:pt x="138" y="172"/>
                </a:lnTo>
                <a:lnTo>
                  <a:pt x="138" y="174"/>
                </a:lnTo>
                <a:lnTo>
                  <a:pt x="136" y="176"/>
                </a:lnTo>
                <a:lnTo>
                  <a:pt x="136" y="178"/>
                </a:lnTo>
                <a:lnTo>
                  <a:pt x="134" y="178"/>
                </a:lnTo>
                <a:lnTo>
                  <a:pt x="132" y="178"/>
                </a:lnTo>
                <a:lnTo>
                  <a:pt x="132" y="176"/>
                </a:lnTo>
                <a:lnTo>
                  <a:pt x="132" y="174"/>
                </a:lnTo>
                <a:lnTo>
                  <a:pt x="130" y="174"/>
                </a:lnTo>
                <a:lnTo>
                  <a:pt x="128" y="174"/>
                </a:lnTo>
                <a:lnTo>
                  <a:pt x="126" y="174"/>
                </a:lnTo>
                <a:lnTo>
                  <a:pt x="126" y="174"/>
                </a:lnTo>
                <a:lnTo>
                  <a:pt x="124" y="174"/>
                </a:lnTo>
                <a:lnTo>
                  <a:pt x="122" y="174"/>
                </a:lnTo>
                <a:lnTo>
                  <a:pt x="122" y="172"/>
                </a:lnTo>
                <a:lnTo>
                  <a:pt x="122" y="170"/>
                </a:lnTo>
                <a:lnTo>
                  <a:pt x="122" y="168"/>
                </a:lnTo>
                <a:lnTo>
                  <a:pt x="122" y="166"/>
                </a:lnTo>
                <a:lnTo>
                  <a:pt x="126" y="168"/>
                </a:lnTo>
                <a:lnTo>
                  <a:pt x="126" y="162"/>
                </a:lnTo>
                <a:lnTo>
                  <a:pt x="126" y="162"/>
                </a:lnTo>
                <a:lnTo>
                  <a:pt x="126" y="160"/>
                </a:lnTo>
                <a:lnTo>
                  <a:pt x="128" y="160"/>
                </a:lnTo>
                <a:lnTo>
                  <a:pt x="130" y="160"/>
                </a:lnTo>
                <a:lnTo>
                  <a:pt x="130" y="156"/>
                </a:lnTo>
                <a:lnTo>
                  <a:pt x="128" y="156"/>
                </a:lnTo>
                <a:lnTo>
                  <a:pt x="126" y="156"/>
                </a:lnTo>
                <a:lnTo>
                  <a:pt x="126" y="154"/>
                </a:lnTo>
                <a:lnTo>
                  <a:pt x="128" y="154"/>
                </a:lnTo>
                <a:lnTo>
                  <a:pt x="126" y="154"/>
                </a:lnTo>
                <a:lnTo>
                  <a:pt x="126" y="152"/>
                </a:lnTo>
                <a:lnTo>
                  <a:pt x="126" y="152"/>
                </a:lnTo>
                <a:lnTo>
                  <a:pt x="124" y="152"/>
                </a:lnTo>
                <a:lnTo>
                  <a:pt x="122" y="152"/>
                </a:lnTo>
                <a:lnTo>
                  <a:pt x="120" y="152"/>
                </a:lnTo>
                <a:lnTo>
                  <a:pt x="118" y="152"/>
                </a:lnTo>
                <a:lnTo>
                  <a:pt x="116" y="152"/>
                </a:lnTo>
                <a:lnTo>
                  <a:pt x="116" y="150"/>
                </a:lnTo>
                <a:lnTo>
                  <a:pt x="114" y="150"/>
                </a:lnTo>
                <a:lnTo>
                  <a:pt x="110" y="150"/>
                </a:lnTo>
                <a:lnTo>
                  <a:pt x="110" y="152"/>
                </a:lnTo>
                <a:lnTo>
                  <a:pt x="110" y="154"/>
                </a:lnTo>
                <a:lnTo>
                  <a:pt x="110" y="156"/>
                </a:lnTo>
                <a:lnTo>
                  <a:pt x="110" y="158"/>
                </a:lnTo>
                <a:lnTo>
                  <a:pt x="108" y="158"/>
                </a:lnTo>
                <a:lnTo>
                  <a:pt x="108" y="156"/>
                </a:lnTo>
                <a:lnTo>
                  <a:pt x="106" y="156"/>
                </a:lnTo>
                <a:lnTo>
                  <a:pt x="104" y="156"/>
                </a:lnTo>
                <a:lnTo>
                  <a:pt x="102" y="156"/>
                </a:lnTo>
                <a:lnTo>
                  <a:pt x="100" y="156"/>
                </a:lnTo>
                <a:lnTo>
                  <a:pt x="100" y="158"/>
                </a:lnTo>
                <a:lnTo>
                  <a:pt x="100" y="162"/>
                </a:lnTo>
                <a:lnTo>
                  <a:pt x="100" y="164"/>
                </a:lnTo>
                <a:lnTo>
                  <a:pt x="100" y="166"/>
                </a:lnTo>
                <a:lnTo>
                  <a:pt x="98" y="166"/>
                </a:lnTo>
                <a:lnTo>
                  <a:pt x="96" y="166"/>
                </a:lnTo>
                <a:lnTo>
                  <a:pt x="94" y="166"/>
                </a:lnTo>
                <a:lnTo>
                  <a:pt x="94" y="168"/>
                </a:lnTo>
                <a:lnTo>
                  <a:pt x="96" y="170"/>
                </a:lnTo>
                <a:lnTo>
                  <a:pt x="98" y="170"/>
                </a:lnTo>
                <a:lnTo>
                  <a:pt x="100" y="172"/>
                </a:lnTo>
                <a:lnTo>
                  <a:pt x="102" y="172"/>
                </a:lnTo>
                <a:lnTo>
                  <a:pt x="102" y="170"/>
                </a:lnTo>
                <a:lnTo>
                  <a:pt x="102" y="168"/>
                </a:lnTo>
                <a:lnTo>
                  <a:pt x="104" y="168"/>
                </a:lnTo>
                <a:lnTo>
                  <a:pt x="106" y="168"/>
                </a:lnTo>
                <a:lnTo>
                  <a:pt x="108" y="168"/>
                </a:lnTo>
                <a:lnTo>
                  <a:pt x="108" y="170"/>
                </a:lnTo>
                <a:lnTo>
                  <a:pt x="106" y="170"/>
                </a:lnTo>
                <a:lnTo>
                  <a:pt x="106" y="172"/>
                </a:lnTo>
                <a:lnTo>
                  <a:pt x="106" y="174"/>
                </a:lnTo>
                <a:lnTo>
                  <a:pt x="104" y="174"/>
                </a:lnTo>
                <a:lnTo>
                  <a:pt x="102" y="174"/>
                </a:lnTo>
                <a:lnTo>
                  <a:pt x="102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78"/>
                </a:lnTo>
                <a:lnTo>
                  <a:pt x="98" y="176"/>
                </a:lnTo>
                <a:lnTo>
                  <a:pt x="96" y="176"/>
                </a:lnTo>
                <a:lnTo>
                  <a:pt x="96" y="178"/>
                </a:lnTo>
                <a:lnTo>
                  <a:pt x="96" y="180"/>
                </a:lnTo>
                <a:lnTo>
                  <a:pt x="94" y="180"/>
                </a:lnTo>
                <a:lnTo>
                  <a:pt x="92" y="180"/>
                </a:lnTo>
                <a:lnTo>
                  <a:pt x="90" y="180"/>
                </a:lnTo>
                <a:lnTo>
                  <a:pt x="86" y="178"/>
                </a:lnTo>
                <a:lnTo>
                  <a:pt x="84" y="178"/>
                </a:lnTo>
                <a:lnTo>
                  <a:pt x="82" y="178"/>
                </a:lnTo>
                <a:lnTo>
                  <a:pt x="80" y="178"/>
                </a:lnTo>
                <a:lnTo>
                  <a:pt x="80" y="176"/>
                </a:lnTo>
                <a:lnTo>
                  <a:pt x="80" y="174"/>
                </a:lnTo>
                <a:lnTo>
                  <a:pt x="80" y="172"/>
                </a:lnTo>
                <a:lnTo>
                  <a:pt x="82" y="172"/>
                </a:lnTo>
                <a:lnTo>
                  <a:pt x="84" y="172"/>
                </a:lnTo>
                <a:lnTo>
                  <a:pt x="84" y="170"/>
                </a:lnTo>
                <a:lnTo>
                  <a:pt x="84" y="168"/>
                </a:lnTo>
                <a:lnTo>
                  <a:pt x="82" y="166"/>
                </a:lnTo>
                <a:lnTo>
                  <a:pt x="80" y="166"/>
                </a:lnTo>
                <a:lnTo>
                  <a:pt x="78" y="166"/>
                </a:lnTo>
                <a:lnTo>
                  <a:pt x="78" y="166"/>
                </a:lnTo>
                <a:lnTo>
                  <a:pt x="78" y="168"/>
                </a:lnTo>
                <a:lnTo>
                  <a:pt x="78" y="170"/>
                </a:lnTo>
                <a:lnTo>
                  <a:pt x="78" y="172"/>
                </a:lnTo>
                <a:lnTo>
                  <a:pt x="78" y="174"/>
                </a:lnTo>
                <a:lnTo>
                  <a:pt x="78" y="178"/>
                </a:lnTo>
                <a:lnTo>
                  <a:pt x="76" y="178"/>
                </a:lnTo>
                <a:lnTo>
                  <a:pt x="74" y="178"/>
                </a:lnTo>
                <a:lnTo>
                  <a:pt x="72" y="178"/>
                </a:lnTo>
                <a:lnTo>
                  <a:pt x="72" y="176"/>
                </a:lnTo>
                <a:lnTo>
                  <a:pt x="72" y="174"/>
                </a:lnTo>
                <a:lnTo>
                  <a:pt x="72" y="170"/>
                </a:lnTo>
                <a:lnTo>
                  <a:pt x="70" y="170"/>
                </a:lnTo>
                <a:lnTo>
                  <a:pt x="68" y="170"/>
                </a:lnTo>
                <a:lnTo>
                  <a:pt x="66" y="168"/>
                </a:lnTo>
                <a:lnTo>
                  <a:pt x="64" y="164"/>
                </a:lnTo>
                <a:lnTo>
                  <a:pt x="60" y="164"/>
                </a:lnTo>
                <a:lnTo>
                  <a:pt x="60" y="166"/>
                </a:lnTo>
                <a:lnTo>
                  <a:pt x="60" y="168"/>
                </a:lnTo>
                <a:lnTo>
                  <a:pt x="58" y="168"/>
                </a:lnTo>
                <a:lnTo>
                  <a:pt x="58" y="166"/>
                </a:lnTo>
                <a:lnTo>
                  <a:pt x="58" y="164"/>
                </a:lnTo>
                <a:lnTo>
                  <a:pt x="58" y="162"/>
                </a:lnTo>
                <a:lnTo>
                  <a:pt x="56" y="160"/>
                </a:lnTo>
                <a:lnTo>
                  <a:pt x="56" y="158"/>
                </a:lnTo>
                <a:lnTo>
                  <a:pt x="54" y="158"/>
                </a:lnTo>
                <a:lnTo>
                  <a:pt x="54" y="160"/>
                </a:lnTo>
                <a:lnTo>
                  <a:pt x="54" y="162"/>
                </a:lnTo>
                <a:lnTo>
                  <a:pt x="52" y="162"/>
                </a:lnTo>
                <a:lnTo>
                  <a:pt x="52" y="160"/>
                </a:lnTo>
                <a:lnTo>
                  <a:pt x="52" y="158"/>
                </a:lnTo>
                <a:lnTo>
                  <a:pt x="52" y="156"/>
                </a:lnTo>
                <a:lnTo>
                  <a:pt x="52" y="154"/>
                </a:lnTo>
                <a:lnTo>
                  <a:pt x="50" y="154"/>
                </a:lnTo>
                <a:lnTo>
                  <a:pt x="50" y="152"/>
                </a:lnTo>
                <a:lnTo>
                  <a:pt x="48" y="154"/>
                </a:lnTo>
                <a:lnTo>
                  <a:pt x="48" y="152"/>
                </a:lnTo>
                <a:lnTo>
                  <a:pt x="48" y="154"/>
                </a:lnTo>
                <a:lnTo>
                  <a:pt x="50" y="154"/>
                </a:lnTo>
                <a:lnTo>
                  <a:pt x="48" y="154"/>
                </a:lnTo>
                <a:lnTo>
                  <a:pt x="48" y="156"/>
                </a:lnTo>
                <a:lnTo>
                  <a:pt x="48" y="158"/>
                </a:lnTo>
                <a:lnTo>
                  <a:pt x="38" y="162"/>
                </a:lnTo>
                <a:lnTo>
                  <a:pt x="38" y="160"/>
                </a:lnTo>
                <a:lnTo>
                  <a:pt x="36" y="160"/>
                </a:lnTo>
                <a:lnTo>
                  <a:pt x="36" y="158"/>
                </a:lnTo>
                <a:lnTo>
                  <a:pt x="38" y="158"/>
                </a:lnTo>
                <a:lnTo>
                  <a:pt x="36" y="158"/>
                </a:lnTo>
                <a:lnTo>
                  <a:pt x="36" y="156"/>
                </a:lnTo>
                <a:lnTo>
                  <a:pt x="36" y="154"/>
                </a:lnTo>
                <a:lnTo>
                  <a:pt x="34" y="154"/>
                </a:lnTo>
                <a:lnTo>
                  <a:pt x="34" y="152"/>
                </a:lnTo>
                <a:lnTo>
                  <a:pt x="32" y="152"/>
                </a:lnTo>
                <a:lnTo>
                  <a:pt x="30" y="152"/>
                </a:lnTo>
                <a:lnTo>
                  <a:pt x="30" y="150"/>
                </a:lnTo>
                <a:lnTo>
                  <a:pt x="30" y="148"/>
                </a:lnTo>
                <a:lnTo>
                  <a:pt x="28" y="148"/>
                </a:lnTo>
                <a:lnTo>
                  <a:pt x="26" y="148"/>
                </a:lnTo>
                <a:lnTo>
                  <a:pt x="26" y="146"/>
                </a:lnTo>
                <a:lnTo>
                  <a:pt x="24" y="146"/>
                </a:lnTo>
                <a:lnTo>
                  <a:pt x="22" y="144"/>
                </a:lnTo>
                <a:lnTo>
                  <a:pt x="20" y="144"/>
                </a:lnTo>
                <a:lnTo>
                  <a:pt x="18" y="142"/>
                </a:lnTo>
                <a:lnTo>
                  <a:pt x="16" y="144"/>
                </a:lnTo>
                <a:lnTo>
                  <a:pt x="16" y="146"/>
                </a:lnTo>
                <a:lnTo>
                  <a:pt x="14" y="148"/>
                </a:lnTo>
                <a:lnTo>
                  <a:pt x="14" y="150"/>
                </a:lnTo>
                <a:lnTo>
                  <a:pt x="12" y="150"/>
                </a:lnTo>
                <a:lnTo>
                  <a:pt x="12" y="152"/>
                </a:lnTo>
                <a:lnTo>
                  <a:pt x="10" y="152"/>
                </a:lnTo>
                <a:lnTo>
                  <a:pt x="10" y="154"/>
                </a:lnTo>
                <a:lnTo>
                  <a:pt x="8" y="152"/>
                </a:lnTo>
                <a:lnTo>
                  <a:pt x="4" y="152"/>
                </a:lnTo>
                <a:lnTo>
                  <a:pt x="4" y="150"/>
                </a:lnTo>
                <a:lnTo>
                  <a:pt x="6" y="150"/>
                </a:lnTo>
                <a:lnTo>
                  <a:pt x="2" y="148"/>
                </a:lnTo>
                <a:lnTo>
                  <a:pt x="0" y="146"/>
                </a:lnTo>
                <a:lnTo>
                  <a:pt x="2" y="142"/>
                </a:lnTo>
                <a:lnTo>
                  <a:pt x="4" y="138"/>
                </a:lnTo>
                <a:lnTo>
                  <a:pt x="6" y="136"/>
                </a:lnTo>
                <a:lnTo>
                  <a:pt x="8" y="136"/>
                </a:lnTo>
                <a:lnTo>
                  <a:pt x="4" y="134"/>
                </a:lnTo>
                <a:lnTo>
                  <a:pt x="2" y="132"/>
                </a:lnTo>
                <a:lnTo>
                  <a:pt x="6" y="124"/>
                </a:lnTo>
                <a:lnTo>
                  <a:pt x="8" y="124"/>
                </a:lnTo>
                <a:lnTo>
                  <a:pt x="8" y="122"/>
                </a:lnTo>
                <a:lnTo>
                  <a:pt x="10" y="122"/>
                </a:lnTo>
                <a:lnTo>
                  <a:pt x="12" y="124"/>
                </a:lnTo>
                <a:lnTo>
                  <a:pt x="14" y="124"/>
                </a:lnTo>
                <a:lnTo>
                  <a:pt x="16" y="124"/>
                </a:lnTo>
                <a:lnTo>
                  <a:pt x="16" y="122"/>
                </a:lnTo>
                <a:lnTo>
                  <a:pt x="18" y="118"/>
                </a:lnTo>
                <a:lnTo>
                  <a:pt x="20" y="118"/>
                </a:lnTo>
                <a:lnTo>
                  <a:pt x="20" y="116"/>
                </a:lnTo>
                <a:lnTo>
                  <a:pt x="22" y="116"/>
                </a:lnTo>
                <a:lnTo>
                  <a:pt x="22" y="114"/>
                </a:lnTo>
                <a:lnTo>
                  <a:pt x="26" y="116"/>
                </a:lnTo>
                <a:lnTo>
                  <a:pt x="28" y="118"/>
                </a:lnTo>
                <a:lnTo>
                  <a:pt x="30" y="118"/>
                </a:lnTo>
                <a:lnTo>
                  <a:pt x="30" y="120"/>
                </a:lnTo>
                <a:lnTo>
                  <a:pt x="30" y="120"/>
                </a:lnTo>
                <a:lnTo>
                  <a:pt x="32" y="122"/>
                </a:lnTo>
                <a:lnTo>
                  <a:pt x="34" y="124"/>
                </a:lnTo>
                <a:lnTo>
                  <a:pt x="36" y="124"/>
                </a:lnTo>
                <a:lnTo>
                  <a:pt x="38" y="126"/>
                </a:lnTo>
                <a:lnTo>
                  <a:pt x="40" y="126"/>
                </a:lnTo>
                <a:lnTo>
                  <a:pt x="40" y="128"/>
                </a:lnTo>
                <a:lnTo>
                  <a:pt x="42" y="128"/>
                </a:lnTo>
                <a:lnTo>
                  <a:pt x="44" y="130"/>
                </a:lnTo>
                <a:lnTo>
                  <a:pt x="46" y="130"/>
                </a:lnTo>
                <a:lnTo>
                  <a:pt x="46" y="132"/>
                </a:lnTo>
                <a:lnTo>
                  <a:pt x="48" y="132"/>
                </a:lnTo>
                <a:lnTo>
                  <a:pt x="50" y="134"/>
                </a:lnTo>
                <a:lnTo>
                  <a:pt x="54" y="136"/>
                </a:lnTo>
                <a:lnTo>
                  <a:pt x="54" y="134"/>
                </a:lnTo>
                <a:lnTo>
                  <a:pt x="54" y="132"/>
                </a:lnTo>
                <a:lnTo>
                  <a:pt x="54" y="126"/>
                </a:lnTo>
                <a:lnTo>
                  <a:pt x="54" y="124"/>
                </a:lnTo>
                <a:lnTo>
                  <a:pt x="54" y="122"/>
                </a:lnTo>
                <a:lnTo>
                  <a:pt x="54" y="120"/>
                </a:lnTo>
                <a:lnTo>
                  <a:pt x="54" y="118"/>
                </a:lnTo>
                <a:lnTo>
                  <a:pt x="54" y="112"/>
                </a:lnTo>
                <a:lnTo>
                  <a:pt x="54" y="106"/>
                </a:lnTo>
                <a:lnTo>
                  <a:pt x="54" y="102"/>
                </a:lnTo>
                <a:lnTo>
                  <a:pt x="54" y="100"/>
                </a:lnTo>
                <a:lnTo>
                  <a:pt x="54" y="96"/>
                </a:lnTo>
                <a:lnTo>
                  <a:pt x="54" y="94"/>
                </a:lnTo>
                <a:lnTo>
                  <a:pt x="54" y="92"/>
                </a:lnTo>
                <a:lnTo>
                  <a:pt x="54" y="90"/>
                </a:lnTo>
                <a:lnTo>
                  <a:pt x="54" y="88"/>
                </a:lnTo>
                <a:lnTo>
                  <a:pt x="54" y="86"/>
                </a:lnTo>
                <a:lnTo>
                  <a:pt x="60" y="84"/>
                </a:lnTo>
                <a:lnTo>
                  <a:pt x="60" y="80"/>
                </a:lnTo>
                <a:lnTo>
                  <a:pt x="60" y="78"/>
                </a:lnTo>
                <a:lnTo>
                  <a:pt x="60" y="74"/>
                </a:lnTo>
                <a:lnTo>
                  <a:pt x="60" y="72"/>
                </a:lnTo>
                <a:lnTo>
                  <a:pt x="60" y="68"/>
                </a:lnTo>
                <a:lnTo>
                  <a:pt x="60" y="66"/>
                </a:lnTo>
                <a:lnTo>
                  <a:pt x="54" y="66"/>
                </a:lnTo>
                <a:lnTo>
                  <a:pt x="54" y="68"/>
                </a:lnTo>
                <a:lnTo>
                  <a:pt x="54" y="70"/>
                </a:lnTo>
                <a:lnTo>
                  <a:pt x="42" y="70"/>
                </a:lnTo>
                <a:lnTo>
                  <a:pt x="40" y="70"/>
                </a:lnTo>
                <a:lnTo>
                  <a:pt x="40" y="68"/>
                </a:lnTo>
                <a:lnTo>
                  <a:pt x="40" y="66"/>
                </a:lnTo>
                <a:lnTo>
                  <a:pt x="40" y="52"/>
                </a:lnTo>
                <a:lnTo>
                  <a:pt x="42" y="52"/>
                </a:lnTo>
                <a:lnTo>
                  <a:pt x="54" y="54"/>
                </a:lnTo>
                <a:lnTo>
                  <a:pt x="54" y="52"/>
                </a:lnTo>
                <a:lnTo>
                  <a:pt x="54" y="50"/>
                </a:lnTo>
                <a:lnTo>
                  <a:pt x="54" y="48"/>
                </a:lnTo>
                <a:lnTo>
                  <a:pt x="54" y="46"/>
                </a:lnTo>
                <a:lnTo>
                  <a:pt x="54" y="44"/>
                </a:lnTo>
                <a:lnTo>
                  <a:pt x="58" y="44"/>
                </a:lnTo>
                <a:lnTo>
                  <a:pt x="60" y="44"/>
                </a:lnTo>
                <a:lnTo>
                  <a:pt x="62" y="44"/>
                </a:lnTo>
                <a:lnTo>
                  <a:pt x="64" y="44"/>
                </a:lnTo>
                <a:lnTo>
                  <a:pt x="66" y="44"/>
                </a:lnTo>
                <a:lnTo>
                  <a:pt x="72" y="46"/>
                </a:lnTo>
                <a:lnTo>
                  <a:pt x="78" y="46"/>
                </a:lnTo>
                <a:lnTo>
                  <a:pt x="78" y="44"/>
                </a:lnTo>
                <a:lnTo>
                  <a:pt x="78" y="42"/>
                </a:lnTo>
                <a:lnTo>
                  <a:pt x="78" y="42"/>
                </a:lnTo>
                <a:lnTo>
                  <a:pt x="78" y="40"/>
                </a:lnTo>
                <a:lnTo>
                  <a:pt x="76" y="40"/>
                </a:lnTo>
                <a:lnTo>
                  <a:pt x="72" y="38"/>
                </a:lnTo>
                <a:lnTo>
                  <a:pt x="72" y="40"/>
                </a:lnTo>
                <a:lnTo>
                  <a:pt x="72" y="42"/>
                </a:lnTo>
                <a:lnTo>
                  <a:pt x="58" y="42"/>
                </a:lnTo>
                <a:lnTo>
                  <a:pt x="54" y="42"/>
                </a:lnTo>
                <a:lnTo>
                  <a:pt x="54" y="40"/>
                </a:lnTo>
                <a:lnTo>
                  <a:pt x="54" y="36"/>
                </a:lnTo>
                <a:lnTo>
                  <a:pt x="54" y="28"/>
                </a:lnTo>
                <a:lnTo>
                  <a:pt x="54" y="26"/>
                </a:lnTo>
                <a:lnTo>
                  <a:pt x="54" y="14"/>
                </a:lnTo>
                <a:lnTo>
                  <a:pt x="54" y="10"/>
                </a:lnTo>
                <a:lnTo>
                  <a:pt x="54" y="8"/>
                </a:lnTo>
                <a:lnTo>
                  <a:pt x="5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38"/>
          <p:cNvSpPr>
            <a:spLocks/>
          </p:cNvSpPr>
          <p:nvPr/>
        </p:nvSpPr>
        <p:spPr bwMode="auto">
          <a:xfrm>
            <a:off x="950913" y="652463"/>
            <a:ext cx="7235825" cy="1708150"/>
          </a:xfrm>
          <a:custGeom>
            <a:avLst/>
            <a:gdLst>
              <a:gd name="T0" fmla="*/ 1032 w 4558"/>
              <a:gd name="T1" fmla="*/ 810 h 1076"/>
              <a:gd name="T2" fmla="*/ 1008 w 4558"/>
              <a:gd name="T3" fmla="*/ 798 h 1076"/>
              <a:gd name="T4" fmla="*/ 1014 w 4558"/>
              <a:gd name="T5" fmla="*/ 770 h 1076"/>
              <a:gd name="T6" fmla="*/ 1002 w 4558"/>
              <a:gd name="T7" fmla="*/ 750 h 1076"/>
              <a:gd name="T8" fmla="*/ 958 w 4558"/>
              <a:gd name="T9" fmla="*/ 764 h 1076"/>
              <a:gd name="T10" fmla="*/ 910 w 4558"/>
              <a:gd name="T11" fmla="*/ 808 h 1076"/>
              <a:gd name="T12" fmla="*/ 882 w 4558"/>
              <a:gd name="T13" fmla="*/ 834 h 1076"/>
              <a:gd name="T14" fmla="*/ 812 w 4558"/>
              <a:gd name="T15" fmla="*/ 896 h 1076"/>
              <a:gd name="T16" fmla="*/ 744 w 4558"/>
              <a:gd name="T17" fmla="*/ 956 h 1076"/>
              <a:gd name="T18" fmla="*/ 702 w 4558"/>
              <a:gd name="T19" fmla="*/ 994 h 1076"/>
              <a:gd name="T20" fmla="*/ 658 w 4558"/>
              <a:gd name="T21" fmla="*/ 1032 h 1076"/>
              <a:gd name="T22" fmla="*/ 638 w 4558"/>
              <a:gd name="T23" fmla="*/ 1052 h 1076"/>
              <a:gd name="T24" fmla="*/ 612 w 4558"/>
              <a:gd name="T25" fmla="*/ 1072 h 1076"/>
              <a:gd name="T26" fmla="*/ 584 w 4558"/>
              <a:gd name="T27" fmla="*/ 1058 h 1076"/>
              <a:gd name="T28" fmla="*/ 458 w 4558"/>
              <a:gd name="T29" fmla="*/ 872 h 1076"/>
              <a:gd name="T30" fmla="*/ 396 w 4558"/>
              <a:gd name="T31" fmla="*/ 780 h 1076"/>
              <a:gd name="T32" fmla="*/ 366 w 4558"/>
              <a:gd name="T33" fmla="*/ 744 h 1076"/>
              <a:gd name="T34" fmla="*/ 340 w 4558"/>
              <a:gd name="T35" fmla="*/ 706 h 1076"/>
              <a:gd name="T36" fmla="*/ 298 w 4558"/>
              <a:gd name="T37" fmla="*/ 654 h 1076"/>
              <a:gd name="T38" fmla="*/ 250 w 4558"/>
              <a:gd name="T39" fmla="*/ 598 h 1076"/>
              <a:gd name="T40" fmla="*/ 210 w 4558"/>
              <a:gd name="T41" fmla="*/ 564 h 1076"/>
              <a:gd name="T42" fmla="*/ 178 w 4558"/>
              <a:gd name="T43" fmla="*/ 536 h 1076"/>
              <a:gd name="T44" fmla="*/ 134 w 4558"/>
              <a:gd name="T45" fmla="*/ 500 h 1076"/>
              <a:gd name="T46" fmla="*/ 98 w 4558"/>
              <a:gd name="T47" fmla="*/ 480 h 1076"/>
              <a:gd name="T48" fmla="*/ 78 w 4558"/>
              <a:gd name="T49" fmla="*/ 464 h 1076"/>
              <a:gd name="T50" fmla="*/ 58 w 4558"/>
              <a:gd name="T51" fmla="*/ 446 h 1076"/>
              <a:gd name="T52" fmla="*/ 28 w 4558"/>
              <a:gd name="T53" fmla="*/ 438 h 1076"/>
              <a:gd name="T54" fmla="*/ 6 w 4558"/>
              <a:gd name="T55" fmla="*/ 430 h 1076"/>
              <a:gd name="T56" fmla="*/ 6 w 4558"/>
              <a:gd name="T57" fmla="*/ 398 h 1076"/>
              <a:gd name="T58" fmla="*/ 16 w 4558"/>
              <a:gd name="T59" fmla="*/ 352 h 1076"/>
              <a:gd name="T60" fmla="*/ 32 w 4558"/>
              <a:gd name="T61" fmla="*/ 284 h 1076"/>
              <a:gd name="T62" fmla="*/ 70 w 4558"/>
              <a:gd name="T63" fmla="*/ 186 h 1076"/>
              <a:gd name="T64" fmla="*/ 172 w 4558"/>
              <a:gd name="T65" fmla="*/ 182 h 1076"/>
              <a:gd name="T66" fmla="*/ 264 w 4558"/>
              <a:gd name="T67" fmla="*/ 96 h 1076"/>
              <a:gd name="T68" fmla="*/ 390 w 4558"/>
              <a:gd name="T69" fmla="*/ 2 h 1076"/>
              <a:gd name="T70" fmla="*/ 678 w 4558"/>
              <a:gd name="T71" fmla="*/ 6 h 1076"/>
              <a:gd name="T72" fmla="*/ 754 w 4558"/>
              <a:gd name="T73" fmla="*/ 88 h 1076"/>
              <a:gd name="T74" fmla="*/ 912 w 4558"/>
              <a:gd name="T75" fmla="*/ 150 h 1076"/>
              <a:gd name="T76" fmla="*/ 986 w 4558"/>
              <a:gd name="T77" fmla="*/ 180 h 1076"/>
              <a:gd name="T78" fmla="*/ 1070 w 4558"/>
              <a:gd name="T79" fmla="*/ 232 h 1076"/>
              <a:gd name="T80" fmla="*/ 1098 w 4558"/>
              <a:gd name="T81" fmla="*/ 274 h 1076"/>
              <a:gd name="T82" fmla="*/ 1156 w 4558"/>
              <a:gd name="T83" fmla="*/ 274 h 1076"/>
              <a:gd name="T84" fmla="*/ 1240 w 4558"/>
              <a:gd name="T85" fmla="*/ 274 h 1076"/>
              <a:gd name="T86" fmla="*/ 1300 w 4558"/>
              <a:gd name="T87" fmla="*/ 274 h 1076"/>
              <a:gd name="T88" fmla="*/ 1390 w 4558"/>
              <a:gd name="T89" fmla="*/ 274 h 1076"/>
              <a:gd name="T90" fmla="*/ 1534 w 4558"/>
              <a:gd name="T91" fmla="*/ 284 h 1076"/>
              <a:gd name="T92" fmla="*/ 1674 w 4558"/>
              <a:gd name="T93" fmla="*/ 286 h 1076"/>
              <a:gd name="T94" fmla="*/ 1990 w 4558"/>
              <a:gd name="T95" fmla="*/ 296 h 1076"/>
              <a:gd name="T96" fmla="*/ 2106 w 4558"/>
              <a:gd name="T97" fmla="*/ 298 h 1076"/>
              <a:gd name="T98" fmla="*/ 2304 w 4558"/>
              <a:gd name="T99" fmla="*/ 300 h 1076"/>
              <a:gd name="T100" fmla="*/ 2486 w 4558"/>
              <a:gd name="T101" fmla="*/ 300 h 1076"/>
              <a:gd name="T102" fmla="*/ 2698 w 4558"/>
              <a:gd name="T103" fmla="*/ 300 h 1076"/>
              <a:gd name="T104" fmla="*/ 2912 w 4558"/>
              <a:gd name="T105" fmla="*/ 302 h 1076"/>
              <a:gd name="T106" fmla="*/ 3288 w 4558"/>
              <a:gd name="T107" fmla="*/ 304 h 1076"/>
              <a:gd name="T108" fmla="*/ 3646 w 4558"/>
              <a:gd name="T109" fmla="*/ 302 h 1076"/>
              <a:gd name="T110" fmla="*/ 4100 w 4558"/>
              <a:gd name="T111" fmla="*/ 300 h 1076"/>
              <a:gd name="T112" fmla="*/ 4342 w 4558"/>
              <a:gd name="T113" fmla="*/ 304 h 1076"/>
              <a:gd name="T114" fmla="*/ 4548 w 4558"/>
              <a:gd name="T115" fmla="*/ 384 h 1076"/>
              <a:gd name="T116" fmla="*/ 4548 w 4558"/>
              <a:gd name="T117" fmla="*/ 674 h 1076"/>
              <a:gd name="T118" fmla="*/ 4556 w 4558"/>
              <a:gd name="T119" fmla="*/ 872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558" h="1076">
                <a:moveTo>
                  <a:pt x="1052" y="824"/>
                </a:moveTo>
                <a:lnTo>
                  <a:pt x="1050" y="824"/>
                </a:lnTo>
                <a:lnTo>
                  <a:pt x="1044" y="824"/>
                </a:lnTo>
                <a:lnTo>
                  <a:pt x="1042" y="824"/>
                </a:lnTo>
                <a:lnTo>
                  <a:pt x="1040" y="824"/>
                </a:lnTo>
                <a:lnTo>
                  <a:pt x="1034" y="824"/>
                </a:lnTo>
                <a:lnTo>
                  <a:pt x="1032" y="824"/>
                </a:lnTo>
                <a:lnTo>
                  <a:pt x="1030" y="824"/>
                </a:lnTo>
                <a:lnTo>
                  <a:pt x="1028" y="824"/>
                </a:lnTo>
                <a:lnTo>
                  <a:pt x="1028" y="822"/>
                </a:lnTo>
                <a:lnTo>
                  <a:pt x="1028" y="820"/>
                </a:lnTo>
                <a:lnTo>
                  <a:pt x="1028" y="818"/>
                </a:lnTo>
                <a:lnTo>
                  <a:pt x="1028" y="814"/>
                </a:lnTo>
                <a:lnTo>
                  <a:pt x="1028" y="814"/>
                </a:lnTo>
                <a:lnTo>
                  <a:pt x="1030" y="812"/>
                </a:lnTo>
                <a:lnTo>
                  <a:pt x="1030" y="810"/>
                </a:lnTo>
                <a:lnTo>
                  <a:pt x="1032" y="810"/>
                </a:lnTo>
                <a:lnTo>
                  <a:pt x="1032" y="812"/>
                </a:lnTo>
                <a:lnTo>
                  <a:pt x="1040" y="812"/>
                </a:lnTo>
                <a:lnTo>
                  <a:pt x="1040" y="810"/>
                </a:lnTo>
                <a:lnTo>
                  <a:pt x="1040" y="806"/>
                </a:lnTo>
                <a:lnTo>
                  <a:pt x="1040" y="804"/>
                </a:lnTo>
                <a:lnTo>
                  <a:pt x="1040" y="798"/>
                </a:lnTo>
                <a:lnTo>
                  <a:pt x="1036" y="798"/>
                </a:lnTo>
                <a:lnTo>
                  <a:pt x="1032" y="798"/>
                </a:lnTo>
                <a:lnTo>
                  <a:pt x="1030" y="798"/>
                </a:lnTo>
                <a:lnTo>
                  <a:pt x="1028" y="798"/>
                </a:lnTo>
                <a:lnTo>
                  <a:pt x="1028" y="798"/>
                </a:lnTo>
                <a:lnTo>
                  <a:pt x="1026" y="798"/>
                </a:lnTo>
                <a:lnTo>
                  <a:pt x="1024" y="798"/>
                </a:lnTo>
                <a:lnTo>
                  <a:pt x="1022" y="798"/>
                </a:lnTo>
                <a:lnTo>
                  <a:pt x="1014" y="798"/>
                </a:lnTo>
                <a:lnTo>
                  <a:pt x="1012" y="798"/>
                </a:lnTo>
                <a:lnTo>
                  <a:pt x="1008" y="798"/>
                </a:lnTo>
                <a:lnTo>
                  <a:pt x="1006" y="798"/>
                </a:lnTo>
                <a:lnTo>
                  <a:pt x="1004" y="798"/>
                </a:lnTo>
                <a:lnTo>
                  <a:pt x="1000" y="798"/>
                </a:lnTo>
                <a:lnTo>
                  <a:pt x="1000" y="794"/>
                </a:lnTo>
                <a:lnTo>
                  <a:pt x="1002" y="790"/>
                </a:lnTo>
                <a:lnTo>
                  <a:pt x="1002" y="788"/>
                </a:lnTo>
                <a:lnTo>
                  <a:pt x="1002" y="786"/>
                </a:lnTo>
                <a:lnTo>
                  <a:pt x="1002" y="784"/>
                </a:lnTo>
                <a:lnTo>
                  <a:pt x="1002" y="780"/>
                </a:lnTo>
                <a:lnTo>
                  <a:pt x="1002" y="778"/>
                </a:lnTo>
                <a:lnTo>
                  <a:pt x="1002" y="776"/>
                </a:lnTo>
                <a:lnTo>
                  <a:pt x="1002" y="770"/>
                </a:lnTo>
                <a:lnTo>
                  <a:pt x="1006" y="770"/>
                </a:lnTo>
                <a:lnTo>
                  <a:pt x="1008" y="772"/>
                </a:lnTo>
                <a:lnTo>
                  <a:pt x="1010" y="772"/>
                </a:lnTo>
                <a:lnTo>
                  <a:pt x="1014" y="772"/>
                </a:lnTo>
                <a:lnTo>
                  <a:pt x="1014" y="770"/>
                </a:lnTo>
                <a:lnTo>
                  <a:pt x="1014" y="768"/>
                </a:lnTo>
                <a:lnTo>
                  <a:pt x="1014" y="762"/>
                </a:lnTo>
                <a:lnTo>
                  <a:pt x="1014" y="760"/>
                </a:lnTo>
                <a:lnTo>
                  <a:pt x="1012" y="760"/>
                </a:lnTo>
                <a:lnTo>
                  <a:pt x="1010" y="760"/>
                </a:lnTo>
                <a:lnTo>
                  <a:pt x="1004" y="760"/>
                </a:lnTo>
                <a:lnTo>
                  <a:pt x="1004" y="762"/>
                </a:lnTo>
                <a:lnTo>
                  <a:pt x="1002" y="764"/>
                </a:lnTo>
                <a:lnTo>
                  <a:pt x="998" y="766"/>
                </a:lnTo>
                <a:lnTo>
                  <a:pt x="996" y="766"/>
                </a:lnTo>
                <a:lnTo>
                  <a:pt x="996" y="764"/>
                </a:lnTo>
                <a:lnTo>
                  <a:pt x="996" y="760"/>
                </a:lnTo>
                <a:lnTo>
                  <a:pt x="996" y="756"/>
                </a:lnTo>
                <a:lnTo>
                  <a:pt x="998" y="754"/>
                </a:lnTo>
                <a:lnTo>
                  <a:pt x="1002" y="754"/>
                </a:lnTo>
                <a:lnTo>
                  <a:pt x="1002" y="752"/>
                </a:lnTo>
                <a:lnTo>
                  <a:pt x="1002" y="750"/>
                </a:lnTo>
                <a:lnTo>
                  <a:pt x="1002" y="746"/>
                </a:lnTo>
                <a:lnTo>
                  <a:pt x="1000" y="746"/>
                </a:lnTo>
                <a:lnTo>
                  <a:pt x="998" y="746"/>
                </a:lnTo>
                <a:lnTo>
                  <a:pt x="996" y="746"/>
                </a:lnTo>
                <a:lnTo>
                  <a:pt x="994" y="746"/>
                </a:lnTo>
                <a:lnTo>
                  <a:pt x="992" y="746"/>
                </a:lnTo>
                <a:lnTo>
                  <a:pt x="990" y="746"/>
                </a:lnTo>
                <a:lnTo>
                  <a:pt x="986" y="746"/>
                </a:lnTo>
                <a:lnTo>
                  <a:pt x="984" y="746"/>
                </a:lnTo>
                <a:lnTo>
                  <a:pt x="982" y="746"/>
                </a:lnTo>
                <a:lnTo>
                  <a:pt x="980" y="746"/>
                </a:lnTo>
                <a:lnTo>
                  <a:pt x="976" y="748"/>
                </a:lnTo>
                <a:lnTo>
                  <a:pt x="974" y="752"/>
                </a:lnTo>
                <a:lnTo>
                  <a:pt x="972" y="752"/>
                </a:lnTo>
                <a:lnTo>
                  <a:pt x="964" y="760"/>
                </a:lnTo>
                <a:lnTo>
                  <a:pt x="962" y="762"/>
                </a:lnTo>
                <a:lnTo>
                  <a:pt x="958" y="764"/>
                </a:lnTo>
                <a:lnTo>
                  <a:pt x="958" y="766"/>
                </a:lnTo>
                <a:lnTo>
                  <a:pt x="956" y="768"/>
                </a:lnTo>
                <a:lnTo>
                  <a:pt x="952" y="770"/>
                </a:lnTo>
                <a:lnTo>
                  <a:pt x="950" y="770"/>
                </a:lnTo>
                <a:lnTo>
                  <a:pt x="948" y="772"/>
                </a:lnTo>
                <a:lnTo>
                  <a:pt x="942" y="776"/>
                </a:lnTo>
                <a:lnTo>
                  <a:pt x="936" y="784"/>
                </a:lnTo>
                <a:lnTo>
                  <a:pt x="930" y="790"/>
                </a:lnTo>
                <a:lnTo>
                  <a:pt x="924" y="796"/>
                </a:lnTo>
                <a:lnTo>
                  <a:pt x="920" y="798"/>
                </a:lnTo>
                <a:lnTo>
                  <a:pt x="920" y="800"/>
                </a:lnTo>
                <a:lnTo>
                  <a:pt x="918" y="800"/>
                </a:lnTo>
                <a:lnTo>
                  <a:pt x="916" y="802"/>
                </a:lnTo>
                <a:lnTo>
                  <a:pt x="914" y="804"/>
                </a:lnTo>
                <a:lnTo>
                  <a:pt x="914" y="806"/>
                </a:lnTo>
                <a:lnTo>
                  <a:pt x="912" y="806"/>
                </a:lnTo>
                <a:lnTo>
                  <a:pt x="910" y="808"/>
                </a:lnTo>
                <a:lnTo>
                  <a:pt x="908" y="810"/>
                </a:lnTo>
                <a:lnTo>
                  <a:pt x="906" y="810"/>
                </a:lnTo>
                <a:lnTo>
                  <a:pt x="906" y="812"/>
                </a:lnTo>
                <a:lnTo>
                  <a:pt x="904" y="812"/>
                </a:lnTo>
                <a:lnTo>
                  <a:pt x="904" y="814"/>
                </a:lnTo>
                <a:lnTo>
                  <a:pt x="902" y="814"/>
                </a:lnTo>
                <a:lnTo>
                  <a:pt x="896" y="818"/>
                </a:lnTo>
                <a:lnTo>
                  <a:pt x="894" y="820"/>
                </a:lnTo>
                <a:lnTo>
                  <a:pt x="892" y="822"/>
                </a:lnTo>
                <a:lnTo>
                  <a:pt x="888" y="826"/>
                </a:lnTo>
                <a:lnTo>
                  <a:pt x="886" y="826"/>
                </a:lnTo>
                <a:lnTo>
                  <a:pt x="886" y="828"/>
                </a:lnTo>
                <a:lnTo>
                  <a:pt x="884" y="828"/>
                </a:lnTo>
                <a:lnTo>
                  <a:pt x="884" y="830"/>
                </a:lnTo>
                <a:lnTo>
                  <a:pt x="882" y="830"/>
                </a:lnTo>
                <a:lnTo>
                  <a:pt x="882" y="832"/>
                </a:lnTo>
                <a:lnTo>
                  <a:pt x="882" y="834"/>
                </a:lnTo>
                <a:lnTo>
                  <a:pt x="880" y="834"/>
                </a:lnTo>
                <a:lnTo>
                  <a:pt x="880" y="836"/>
                </a:lnTo>
                <a:lnTo>
                  <a:pt x="878" y="836"/>
                </a:lnTo>
                <a:lnTo>
                  <a:pt x="878" y="838"/>
                </a:lnTo>
                <a:lnTo>
                  <a:pt x="876" y="838"/>
                </a:lnTo>
                <a:lnTo>
                  <a:pt x="874" y="840"/>
                </a:lnTo>
                <a:lnTo>
                  <a:pt x="872" y="842"/>
                </a:lnTo>
                <a:lnTo>
                  <a:pt x="870" y="842"/>
                </a:lnTo>
                <a:lnTo>
                  <a:pt x="864" y="848"/>
                </a:lnTo>
                <a:lnTo>
                  <a:pt x="862" y="850"/>
                </a:lnTo>
                <a:lnTo>
                  <a:pt x="858" y="854"/>
                </a:lnTo>
                <a:lnTo>
                  <a:pt x="850" y="860"/>
                </a:lnTo>
                <a:lnTo>
                  <a:pt x="848" y="862"/>
                </a:lnTo>
                <a:lnTo>
                  <a:pt x="848" y="864"/>
                </a:lnTo>
                <a:lnTo>
                  <a:pt x="844" y="866"/>
                </a:lnTo>
                <a:lnTo>
                  <a:pt x="826" y="882"/>
                </a:lnTo>
                <a:lnTo>
                  <a:pt x="812" y="896"/>
                </a:lnTo>
                <a:lnTo>
                  <a:pt x="806" y="902"/>
                </a:lnTo>
                <a:lnTo>
                  <a:pt x="804" y="902"/>
                </a:lnTo>
                <a:lnTo>
                  <a:pt x="792" y="914"/>
                </a:lnTo>
                <a:lnTo>
                  <a:pt x="790" y="914"/>
                </a:lnTo>
                <a:lnTo>
                  <a:pt x="784" y="922"/>
                </a:lnTo>
                <a:lnTo>
                  <a:pt x="780" y="924"/>
                </a:lnTo>
                <a:lnTo>
                  <a:pt x="778" y="926"/>
                </a:lnTo>
                <a:lnTo>
                  <a:pt x="774" y="928"/>
                </a:lnTo>
                <a:lnTo>
                  <a:pt x="768" y="936"/>
                </a:lnTo>
                <a:lnTo>
                  <a:pt x="762" y="940"/>
                </a:lnTo>
                <a:lnTo>
                  <a:pt x="760" y="942"/>
                </a:lnTo>
                <a:lnTo>
                  <a:pt x="756" y="944"/>
                </a:lnTo>
                <a:lnTo>
                  <a:pt x="754" y="948"/>
                </a:lnTo>
                <a:lnTo>
                  <a:pt x="752" y="948"/>
                </a:lnTo>
                <a:lnTo>
                  <a:pt x="750" y="950"/>
                </a:lnTo>
                <a:lnTo>
                  <a:pt x="750" y="952"/>
                </a:lnTo>
                <a:lnTo>
                  <a:pt x="744" y="956"/>
                </a:lnTo>
                <a:lnTo>
                  <a:pt x="742" y="958"/>
                </a:lnTo>
                <a:lnTo>
                  <a:pt x="740" y="960"/>
                </a:lnTo>
                <a:lnTo>
                  <a:pt x="738" y="962"/>
                </a:lnTo>
                <a:lnTo>
                  <a:pt x="738" y="962"/>
                </a:lnTo>
                <a:lnTo>
                  <a:pt x="736" y="962"/>
                </a:lnTo>
                <a:lnTo>
                  <a:pt x="736" y="964"/>
                </a:lnTo>
                <a:lnTo>
                  <a:pt x="734" y="964"/>
                </a:lnTo>
                <a:lnTo>
                  <a:pt x="734" y="966"/>
                </a:lnTo>
                <a:lnTo>
                  <a:pt x="732" y="966"/>
                </a:lnTo>
                <a:lnTo>
                  <a:pt x="732" y="968"/>
                </a:lnTo>
                <a:lnTo>
                  <a:pt x="730" y="968"/>
                </a:lnTo>
                <a:lnTo>
                  <a:pt x="730" y="970"/>
                </a:lnTo>
                <a:lnTo>
                  <a:pt x="728" y="970"/>
                </a:lnTo>
                <a:lnTo>
                  <a:pt x="726" y="972"/>
                </a:lnTo>
                <a:lnTo>
                  <a:pt x="720" y="978"/>
                </a:lnTo>
                <a:lnTo>
                  <a:pt x="712" y="984"/>
                </a:lnTo>
                <a:lnTo>
                  <a:pt x="702" y="994"/>
                </a:lnTo>
                <a:lnTo>
                  <a:pt x="698" y="998"/>
                </a:lnTo>
                <a:lnTo>
                  <a:pt x="696" y="998"/>
                </a:lnTo>
                <a:lnTo>
                  <a:pt x="688" y="1008"/>
                </a:lnTo>
                <a:lnTo>
                  <a:pt x="688" y="1010"/>
                </a:lnTo>
                <a:lnTo>
                  <a:pt x="686" y="1010"/>
                </a:lnTo>
                <a:lnTo>
                  <a:pt x="680" y="1014"/>
                </a:lnTo>
                <a:lnTo>
                  <a:pt x="676" y="1016"/>
                </a:lnTo>
                <a:lnTo>
                  <a:pt x="672" y="1020"/>
                </a:lnTo>
                <a:lnTo>
                  <a:pt x="672" y="1022"/>
                </a:lnTo>
                <a:lnTo>
                  <a:pt x="670" y="1022"/>
                </a:lnTo>
                <a:lnTo>
                  <a:pt x="666" y="1026"/>
                </a:lnTo>
                <a:lnTo>
                  <a:pt x="664" y="1028"/>
                </a:lnTo>
                <a:lnTo>
                  <a:pt x="662" y="1028"/>
                </a:lnTo>
                <a:lnTo>
                  <a:pt x="662" y="1030"/>
                </a:lnTo>
                <a:lnTo>
                  <a:pt x="660" y="1030"/>
                </a:lnTo>
                <a:lnTo>
                  <a:pt x="660" y="1032"/>
                </a:lnTo>
                <a:lnTo>
                  <a:pt x="658" y="1032"/>
                </a:lnTo>
                <a:lnTo>
                  <a:pt x="658" y="1034"/>
                </a:lnTo>
                <a:lnTo>
                  <a:pt x="656" y="1034"/>
                </a:lnTo>
                <a:lnTo>
                  <a:pt x="656" y="1036"/>
                </a:lnTo>
                <a:lnTo>
                  <a:pt x="654" y="1036"/>
                </a:lnTo>
                <a:lnTo>
                  <a:pt x="654" y="1038"/>
                </a:lnTo>
                <a:lnTo>
                  <a:pt x="652" y="1040"/>
                </a:lnTo>
                <a:lnTo>
                  <a:pt x="650" y="1040"/>
                </a:lnTo>
                <a:lnTo>
                  <a:pt x="650" y="1042"/>
                </a:lnTo>
                <a:lnTo>
                  <a:pt x="648" y="1042"/>
                </a:lnTo>
                <a:lnTo>
                  <a:pt x="646" y="1044"/>
                </a:lnTo>
                <a:lnTo>
                  <a:pt x="644" y="1046"/>
                </a:lnTo>
                <a:lnTo>
                  <a:pt x="642" y="1048"/>
                </a:lnTo>
                <a:lnTo>
                  <a:pt x="642" y="1048"/>
                </a:lnTo>
                <a:lnTo>
                  <a:pt x="642" y="1050"/>
                </a:lnTo>
                <a:lnTo>
                  <a:pt x="640" y="1050"/>
                </a:lnTo>
                <a:lnTo>
                  <a:pt x="640" y="1052"/>
                </a:lnTo>
                <a:lnTo>
                  <a:pt x="638" y="1052"/>
                </a:lnTo>
                <a:lnTo>
                  <a:pt x="634" y="1056"/>
                </a:lnTo>
                <a:lnTo>
                  <a:pt x="632" y="1058"/>
                </a:lnTo>
                <a:lnTo>
                  <a:pt x="630" y="1058"/>
                </a:lnTo>
                <a:lnTo>
                  <a:pt x="628" y="1060"/>
                </a:lnTo>
                <a:lnTo>
                  <a:pt x="626" y="1060"/>
                </a:lnTo>
                <a:lnTo>
                  <a:pt x="626" y="1062"/>
                </a:lnTo>
                <a:lnTo>
                  <a:pt x="624" y="1062"/>
                </a:lnTo>
                <a:lnTo>
                  <a:pt x="624" y="1064"/>
                </a:lnTo>
                <a:lnTo>
                  <a:pt x="622" y="1064"/>
                </a:lnTo>
                <a:lnTo>
                  <a:pt x="622" y="1066"/>
                </a:lnTo>
                <a:lnTo>
                  <a:pt x="620" y="1066"/>
                </a:lnTo>
                <a:lnTo>
                  <a:pt x="618" y="1068"/>
                </a:lnTo>
                <a:lnTo>
                  <a:pt x="618" y="1070"/>
                </a:lnTo>
                <a:lnTo>
                  <a:pt x="616" y="1070"/>
                </a:lnTo>
                <a:lnTo>
                  <a:pt x="616" y="1072"/>
                </a:lnTo>
                <a:lnTo>
                  <a:pt x="614" y="1072"/>
                </a:lnTo>
                <a:lnTo>
                  <a:pt x="612" y="1072"/>
                </a:lnTo>
                <a:lnTo>
                  <a:pt x="612" y="1074"/>
                </a:lnTo>
                <a:lnTo>
                  <a:pt x="610" y="1074"/>
                </a:lnTo>
                <a:lnTo>
                  <a:pt x="604" y="1076"/>
                </a:lnTo>
                <a:lnTo>
                  <a:pt x="600" y="1070"/>
                </a:lnTo>
                <a:lnTo>
                  <a:pt x="600" y="1066"/>
                </a:lnTo>
                <a:lnTo>
                  <a:pt x="602" y="1064"/>
                </a:lnTo>
                <a:lnTo>
                  <a:pt x="602" y="1062"/>
                </a:lnTo>
                <a:lnTo>
                  <a:pt x="600" y="1060"/>
                </a:lnTo>
                <a:lnTo>
                  <a:pt x="600" y="1058"/>
                </a:lnTo>
                <a:lnTo>
                  <a:pt x="602" y="1056"/>
                </a:lnTo>
                <a:lnTo>
                  <a:pt x="596" y="1050"/>
                </a:lnTo>
                <a:lnTo>
                  <a:pt x="594" y="1054"/>
                </a:lnTo>
                <a:lnTo>
                  <a:pt x="590" y="1058"/>
                </a:lnTo>
                <a:lnTo>
                  <a:pt x="588" y="1062"/>
                </a:lnTo>
                <a:lnTo>
                  <a:pt x="590" y="1064"/>
                </a:lnTo>
                <a:lnTo>
                  <a:pt x="590" y="1066"/>
                </a:lnTo>
                <a:lnTo>
                  <a:pt x="584" y="1058"/>
                </a:lnTo>
                <a:lnTo>
                  <a:pt x="568" y="1036"/>
                </a:lnTo>
                <a:lnTo>
                  <a:pt x="556" y="1020"/>
                </a:lnTo>
                <a:lnTo>
                  <a:pt x="532" y="980"/>
                </a:lnTo>
                <a:lnTo>
                  <a:pt x="522" y="966"/>
                </a:lnTo>
                <a:lnTo>
                  <a:pt x="508" y="948"/>
                </a:lnTo>
                <a:lnTo>
                  <a:pt x="504" y="942"/>
                </a:lnTo>
                <a:lnTo>
                  <a:pt x="502" y="938"/>
                </a:lnTo>
                <a:lnTo>
                  <a:pt x="500" y="936"/>
                </a:lnTo>
                <a:lnTo>
                  <a:pt x="490" y="918"/>
                </a:lnTo>
                <a:lnTo>
                  <a:pt x="478" y="902"/>
                </a:lnTo>
                <a:lnTo>
                  <a:pt x="474" y="898"/>
                </a:lnTo>
                <a:lnTo>
                  <a:pt x="472" y="892"/>
                </a:lnTo>
                <a:lnTo>
                  <a:pt x="466" y="884"/>
                </a:lnTo>
                <a:lnTo>
                  <a:pt x="464" y="880"/>
                </a:lnTo>
                <a:lnTo>
                  <a:pt x="462" y="880"/>
                </a:lnTo>
                <a:lnTo>
                  <a:pt x="460" y="874"/>
                </a:lnTo>
                <a:lnTo>
                  <a:pt x="458" y="872"/>
                </a:lnTo>
                <a:lnTo>
                  <a:pt x="456" y="870"/>
                </a:lnTo>
                <a:lnTo>
                  <a:pt x="454" y="866"/>
                </a:lnTo>
                <a:lnTo>
                  <a:pt x="452" y="866"/>
                </a:lnTo>
                <a:lnTo>
                  <a:pt x="450" y="862"/>
                </a:lnTo>
                <a:lnTo>
                  <a:pt x="450" y="858"/>
                </a:lnTo>
                <a:lnTo>
                  <a:pt x="448" y="856"/>
                </a:lnTo>
                <a:lnTo>
                  <a:pt x="442" y="850"/>
                </a:lnTo>
                <a:lnTo>
                  <a:pt x="436" y="840"/>
                </a:lnTo>
                <a:lnTo>
                  <a:pt x="430" y="832"/>
                </a:lnTo>
                <a:lnTo>
                  <a:pt x="426" y="824"/>
                </a:lnTo>
                <a:lnTo>
                  <a:pt x="424" y="822"/>
                </a:lnTo>
                <a:lnTo>
                  <a:pt x="422" y="820"/>
                </a:lnTo>
                <a:lnTo>
                  <a:pt x="418" y="814"/>
                </a:lnTo>
                <a:lnTo>
                  <a:pt x="412" y="808"/>
                </a:lnTo>
                <a:lnTo>
                  <a:pt x="406" y="800"/>
                </a:lnTo>
                <a:lnTo>
                  <a:pt x="402" y="790"/>
                </a:lnTo>
                <a:lnTo>
                  <a:pt x="396" y="780"/>
                </a:lnTo>
                <a:lnTo>
                  <a:pt x="390" y="774"/>
                </a:lnTo>
                <a:lnTo>
                  <a:pt x="388" y="770"/>
                </a:lnTo>
                <a:lnTo>
                  <a:pt x="378" y="760"/>
                </a:lnTo>
                <a:lnTo>
                  <a:pt x="378" y="758"/>
                </a:lnTo>
                <a:lnTo>
                  <a:pt x="378" y="756"/>
                </a:lnTo>
                <a:lnTo>
                  <a:pt x="376" y="756"/>
                </a:lnTo>
                <a:lnTo>
                  <a:pt x="376" y="754"/>
                </a:lnTo>
                <a:lnTo>
                  <a:pt x="374" y="754"/>
                </a:lnTo>
                <a:lnTo>
                  <a:pt x="374" y="752"/>
                </a:lnTo>
                <a:lnTo>
                  <a:pt x="372" y="752"/>
                </a:lnTo>
                <a:lnTo>
                  <a:pt x="372" y="750"/>
                </a:lnTo>
                <a:lnTo>
                  <a:pt x="372" y="748"/>
                </a:lnTo>
                <a:lnTo>
                  <a:pt x="370" y="748"/>
                </a:lnTo>
                <a:lnTo>
                  <a:pt x="370" y="746"/>
                </a:lnTo>
                <a:lnTo>
                  <a:pt x="368" y="746"/>
                </a:lnTo>
                <a:lnTo>
                  <a:pt x="368" y="744"/>
                </a:lnTo>
                <a:lnTo>
                  <a:pt x="366" y="744"/>
                </a:lnTo>
                <a:lnTo>
                  <a:pt x="366" y="742"/>
                </a:lnTo>
                <a:lnTo>
                  <a:pt x="364" y="742"/>
                </a:lnTo>
                <a:lnTo>
                  <a:pt x="364" y="740"/>
                </a:lnTo>
                <a:lnTo>
                  <a:pt x="364" y="738"/>
                </a:lnTo>
                <a:lnTo>
                  <a:pt x="362" y="738"/>
                </a:lnTo>
                <a:lnTo>
                  <a:pt x="354" y="724"/>
                </a:lnTo>
                <a:lnTo>
                  <a:pt x="354" y="724"/>
                </a:lnTo>
                <a:lnTo>
                  <a:pt x="354" y="722"/>
                </a:lnTo>
                <a:lnTo>
                  <a:pt x="354" y="722"/>
                </a:lnTo>
                <a:lnTo>
                  <a:pt x="352" y="722"/>
                </a:lnTo>
                <a:lnTo>
                  <a:pt x="352" y="720"/>
                </a:lnTo>
                <a:lnTo>
                  <a:pt x="350" y="720"/>
                </a:lnTo>
                <a:lnTo>
                  <a:pt x="350" y="718"/>
                </a:lnTo>
                <a:lnTo>
                  <a:pt x="348" y="718"/>
                </a:lnTo>
                <a:lnTo>
                  <a:pt x="348" y="716"/>
                </a:lnTo>
                <a:lnTo>
                  <a:pt x="342" y="710"/>
                </a:lnTo>
                <a:lnTo>
                  <a:pt x="340" y="706"/>
                </a:lnTo>
                <a:lnTo>
                  <a:pt x="336" y="702"/>
                </a:lnTo>
                <a:lnTo>
                  <a:pt x="332" y="694"/>
                </a:lnTo>
                <a:lnTo>
                  <a:pt x="328" y="690"/>
                </a:lnTo>
                <a:lnTo>
                  <a:pt x="326" y="688"/>
                </a:lnTo>
                <a:lnTo>
                  <a:pt x="326" y="686"/>
                </a:lnTo>
                <a:lnTo>
                  <a:pt x="320" y="680"/>
                </a:lnTo>
                <a:lnTo>
                  <a:pt x="314" y="674"/>
                </a:lnTo>
                <a:lnTo>
                  <a:pt x="308" y="666"/>
                </a:lnTo>
                <a:lnTo>
                  <a:pt x="306" y="662"/>
                </a:lnTo>
                <a:lnTo>
                  <a:pt x="306" y="660"/>
                </a:lnTo>
                <a:lnTo>
                  <a:pt x="304" y="660"/>
                </a:lnTo>
                <a:lnTo>
                  <a:pt x="304" y="658"/>
                </a:lnTo>
                <a:lnTo>
                  <a:pt x="302" y="658"/>
                </a:lnTo>
                <a:lnTo>
                  <a:pt x="302" y="656"/>
                </a:lnTo>
                <a:lnTo>
                  <a:pt x="300" y="656"/>
                </a:lnTo>
                <a:lnTo>
                  <a:pt x="300" y="654"/>
                </a:lnTo>
                <a:lnTo>
                  <a:pt x="298" y="654"/>
                </a:lnTo>
                <a:lnTo>
                  <a:pt x="298" y="652"/>
                </a:lnTo>
                <a:lnTo>
                  <a:pt x="296" y="652"/>
                </a:lnTo>
                <a:lnTo>
                  <a:pt x="296" y="650"/>
                </a:lnTo>
                <a:lnTo>
                  <a:pt x="290" y="644"/>
                </a:lnTo>
                <a:lnTo>
                  <a:pt x="282" y="636"/>
                </a:lnTo>
                <a:lnTo>
                  <a:pt x="274" y="626"/>
                </a:lnTo>
                <a:lnTo>
                  <a:pt x="274" y="626"/>
                </a:lnTo>
                <a:lnTo>
                  <a:pt x="272" y="624"/>
                </a:lnTo>
                <a:lnTo>
                  <a:pt x="270" y="622"/>
                </a:lnTo>
                <a:lnTo>
                  <a:pt x="268" y="620"/>
                </a:lnTo>
                <a:lnTo>
                  <a:pt x="264" y="616"/>
                </a:lnTo>
                <a:lnTo>
                  <a:pt x="262" y="612"/>
                </a:lnTo>
                <a:lnTo>
                  <a:pt x="256" y="606"/>
                </a:lnTo>
                <a:lnTo>
                  <a:pt x="256" y="604"/>
                </a:lnTo>
                <a:lnTo>
                  <a:pt x="254" y="602"/>
                </a:lnTo>
                <a:lnTo>
                  <a:pt x="252" y="600"/>
                </a:lnTo>
                <a:lnTo>
                  <a:pt x="250" y="598"/>
                </a:lnTo>
                <a:lnTo>
                  <a:pt x="242" y="590"/>
                </a:lnTo>
                <a:lnTo>
                  <a:pt x="238" y="588"/>
                </a:lnTo>
                <a:lnTo>
                  <a:pt x="236" y="586"/>
                </a:lnTo>
                <a:lnTo>
                  <a:pt x="228" y="578"/>
                </a:lnTo>
                <a:lnTo>
                  <a:pt x="228" y="578"/>
                </a:lnTo>
                <a:lnTo>
                  <a:pt x="226" y="578"/>
                </a:lnTo>
                <a:lnTo>
                  <a:pt x="224" y="576"/>
                </a:lnTo>
                <a:lnTo>
                  <a:pt x="222" y="576"/>
                </a:lnTo>
                <a:lnTo>
                  <a:pt x="222" y="574"/>
                </a:lnTo>
                <a:lnTo>
                  <a:pt x="220" y="574"/>
                </a:lnTo>
                <a:lnTo>
                  <a:pt x="220" y="572"/>
                </a:lnTo>
                <a:lnTo>
                  <a:pt x="218" y="572"/>
                </a:lnTo>
                <a:lnTo>
                  <a:pt x="216" y="570"/>
                </a:lnTo>
                <a:lnTo>
                  <a:pt x="212" y="566"/>
                </a:lnTo>
                <a:lnTo>
                  <a:pt x="210" y="566"/>
                </a:lnTo>
                <a:lnTo>
                  <a:pt x="210" y="564"/>
                </a:lnTo>
                <a:lnTo>
                  <a:pt x="210" y="564"/>
                </a:lnTo>
                <a:lnTo>
                  <a:pt x="210" y="562"/>
                </a:lnTo>
                <a:lnTo>
                  <a:pt x="208" y="562"/>
                </a:lnTo>
                <a:lnTo>
                  <a:pt x="208" y="560"/>
                </a:lnTo>
                <a:lnTo>
                  <a:pt x="206" y="560"/>
                </a:lnTo>
                <a:lnTo>
                  <a:pt x="206" y="558"/>
                </a:lnTo>
                <a:lnTo>
                  <a:pt x="204" y="558"/>
                </a:lnTo>
                <a:lnTo>
                  <a:pt x="202" y="558"/>
                </a:lnTo>
                <a:lnTo>
                  <a:pt x="202" y="556"/>
                </a:lnTo>
                <a:lnTo>
                  <a:pt x="200" y="556"/>
                </a:lnTo>
                <a:lnTo>
                  <a:pt x="200" y="554"/>
                </a:lnTo>
                <a:lnTo>
                  <a:pt x="198" y="554"/>
                </a:lnTo>
                <a:lnTo>
                  <a:pt x="194" y="550"/>
                </a:lnTo>
                <a:lnTo>
                  <a:pt x="186" y="542"/>
                </a:lnTo>
                <a:lnTo>
                  <a:pt x="182" y="540"/>
                </a:lnTo>
                <a:lnTo>
                  <a:pt x="180" y="538"/>
                </a:lnTo>
                <a:lnTo>
                  <a:pt x="180" y="536"/>
                </a:lnTo>
                <a:lnTo>
                  <a:pt x="178" y="536"/>
                </a:lnTo>
                <a:lnTo>
                  <a:pt x="178" y="534"/>
                </a:lnTo>
                <a:lnTo>
                  <a:pt x="176" y="532"/>
                </a:lnTo>
                <a:lnTo>
                  <a:pt x="170" y="530"/>
                </a:lnTo>
                <a:lnTo>
                  <a:pt x="164" y="524"/>
                </a:lnTo>
                <a:lnTo>
                  <a:pt x="154" y="514"/>
                </a:lnTo>
                <a:lnTo>
                  <a:pt x="152" y="514"/>
                </a:lnTo>
                <a:lnTo>
                  <a:pt x="152" y="512"/>
                </a:lnTo>
                <a:lnTo>
                  <a:pt x="150" y="512"/>
                </a:lnTo>
                <a:lnTo>
                  <a:pt x="150" y="510"/>
                </a:lnTo>
                <a:lnTo>
                  <a:pt x="148" y="510"/>
                </a:lnTo>
                <a:lnTo>
                  <a:pt x="148" y="508"/>
                </a:lnTo>
                <a:lnTo>
                  <a:pt x="146" y="508"/>
                </a:lnTo>
                <a:lnTo>
                  <a:pt x="144" y="508"/>
                </a:lnTo>
                <a:lnTo>
                  <a:pt x="144" y="506"/>
                </a:lnTo>
                <a:lnTo>
                  <a:pt x="142" y="506"/>
                </a:lnTo>
                <a:lnTo>
                  <a:pt x="140" y="504"/>
                </a:lnTo>
                <a:lnTo>
                  <a:pt x="134" y="500"/>
                </a:lnTo>
                <a:lnTo>
                  <a:pt x="128" y="498"/>
                </a:lnTo>
                <a:lnTo>
                  <a:pt x="126" y="496"/>
                </a:lnTo>
                <a:lnTo>
                  <a:pt x="122" y="496"/>
                </a:lnTo>
                <a:lnTo>
                  <a:pt x="114" y="490"/>
                </a:lnTo>
                <a:lnTo>
                  <a:pt x="114" y="488"/>
                </a:lnTo>
                <a:lnTo>
                  <a:pt x="114" y="488"/>
                </a:lnTo>
                <a:lnTo>
                  <a:pt x="114" y="486"/>
                </a:lnTo>
                <a:lnTo>
                  <a:pt x="112" y="486"/>
                </a:lnTo>
                <a:lnTo>
                  <a:pt x="108" y="484"/>
                </a:lnTo>
                <a:lnTo>
                  <a:pt x="106" y="484"/>
                </a:lnTo>
                <a:lnTo>
                  <a:pt x="106" y="482"/>
                </a:lnTo>
                <a:lnTo>
                  <a:pt x="104" y="482"/>
                </a:lnTo>
                <a:lnTo>
                  <a:pt x="102" y="482"/>
                </a:lnTo>
                <a:lnTo>
                  <a:pt x="102" y="482"/>
                </a:lnTo>
                <a:lnTo>
                  <a:pt x="100" y="482"/>
                </a:lnTo>
                <a:lnTo>
                  <a:pt x="98" y="482"/>
                </a:lnTo>
                <a:lnTo>
                  <a:pt x="98" y="480"/>
                </a:lnTo>
                <a:lnTo>
                  <a:pt x="96" y="480"/>
                </a:lnTo>
                <a:lnTo>
                  <a:pt x="94" y="480"/>
                </a:lnTo>
                <a:lnTo>
                  <a:pt x="94" y="478"/>
                </a:lnTo>
                <a:lnTo>
                  <a:pt x="92" y="478"/>
                </a:lnTo>
                <a:lnTo>
                  <a:pt x="92" y="476"/>
                </a:lnTo>
                <a:lnTo>
                  <a:pt x="90" y="476"/>
                </a:lnTo>
                <a:lnTo>
                  <a:pt x="88" y="474"/>
                </a:lnTo>
                <a:lnTo>
                  <a:pt x="88" y="472"/>
                </a:lnTo>
                <a:lnTo>
                  <a:pt x="86" y="472"/>
                </a:lnTo>
                <a:lnTo>
                  <a:pt x="86" y="470"/>
                </a:lnTo>
                <a:lnTo>
                  <a:pt x="84" y="470"/>
                </a:lnTo>
                <a:lnTo>
                  <a:pt x="82" y="470"/>
                </a:lnTo>
                <a:lnTo>
                  <a:pt x="82" y="468"/>
                </a:lnTo>
                <a:lnTo>
                  <a:pt x="80" y="468"/>
                </a:lnTo>
                <a:lnTo>
                  <a:pt x="80" y="466"/>
                </a:lnTo>
                <a:lnTo>
                  <a:pt x="80" y="464"/>
                </a:lnTo>
                <a:lnTo>
                  <a:pt x="78" y="464"/>
                </a:lnTo>
                <a:lnTo>
                  <a:pt x="78" y="462"/>
                </a:lnTo>
                <a:lnTo>
                  <a:pt x="76" y="462"/>
                </a:lnTo>
                <a:lnTo>
                  <a:pt x="76" y="460"/>
                </a:lnTo>
                <a:lnTo>
                  <a:pt x="76" y="458"/>
                </a:lnTo>
                <a:lnTo>
                  <a:pt x="74" y="458"/>
                </a:lnTo>
                <a:lnTo>
                  <a:pt x="74" y="456"/>
                </a:lnTo>
                <a:lnTo>
                  <a:pt x="72" y="456"/>
                </a:lnTo>
                <a:lnTo>
                  <a:pt x="68" y="452"/>
                </a:lnTo>
                <a:lnTo>
                  <a:pt x="66" y="452"/>
                </a:lnTo>
                <a:lnTo>
                  <a:pt x="66" y="450"/>
                </a:lnTo>
                <a:lnTo>
                  <a:pt x="66" y="450"/>
                </a:lnTo>
                <a:lnTo>
                  <a:pt x="66" y="448"/>
                </a:lnTo>
                <a:lnTo>
                  <a:pt x="64" y="448"/>
                </a:lnTo>
                <a:lnTo>
                  <a:pt x="62" y="448"/>
                </a:lnTo>
                <a:lnTo>
                  <a:pt x="62" y="446"/>
                </a:lnTo>
                <a:lnTo>
                  <a:pt x="60" y="446"/>
                </a:lnTo>
                <a:lnTo>
                  <a:pt x="58" y="446"/>
                </a:lnTo>
                <a:lnTo>
                  <a:pt x="56" y="446"/>
                </a:lnTo>
                <a:lnTo>
                  <a:pt x="54" y="446"/>
                </a:lnTo>
                <a:lnTo>
                  <a:pt x="54" y="444"/>
                </a:lnTo>
                <a:lnTo>
                  <a:pt x="52" y="444"/>
                </a:lnTo>
                <a:lnTo>
                  <a:pt x="50" y="444"/>
                </a:lnTo>
                <a:lnTo>
                  <a:pt x="48" y="444"/>
                </a:lnTo>
                <a:lnTo>
                  <a:pt x="46" y="444"/>
                </a:lnTo>
                <a:lnTo>
                  <a:pt x="44" y="444"/>
                </a:lnTo>
                <a:lnTo>
                  <a:pt x="42" y="442"/>
                </a:lnTo>
                <a:lnTo>
                  <a:pt x="40" y="442"/>
                </a:lnTo>
                <a:lnTo>
                  <a:pt x="40" y="440"/>
                </a:lnTo>
                <a:lnTo>
                  <a:pt x="38" y="440"/>
                </a:lnTo>
                <a:lnTo>
                  <a:pt x="36" y="440"/>
                </a:lnTo>
                <a:lnTo>
                  <a:pt x="32" y="440"/>
                </a:lnTo>
                <a:lnTo>
                  <a:pt x="30" y="440"/>
                </a:lnTo>
                <a:lnTo>
                  <a:pt x="30" y="438"/>
                </a:lnTo>
                <a:lnTo>
                  <a:pt x="28" y="438"/>
                </a:lnTo>
                <a:lnTo>
                  <a:pt x="26" y="438"/>
                </a:lnTo>
                <a:lnTo>
                  <a:pt x="24" y="438"/>
                </a:lnTo>
                <a:lnTo>
                  <a:pt x="22" y="438"/>
                </a:lnTo>
                <a:lnTo>
                  <a:pt x="20" y="438"/>
                </a:lnTo>
                <a:lnTo>
                  <a:pt x="18" y="438"/>
                </a:lnTo>
                <a:lnTo>
                  <a:pt x="18" y="438"/>
                </a:lnTo>
                <a:lnTo>
                  <a:pt x="18" y="436"/>
                </a:lnTo>
                <a:lnTo>
                  <a:pt x="18" y="434"/>
                </a:lnTo>
                <a:lnTo>
                  <a:pt x="16" y="434"/>
                </a:lnTo>
                <a:lnTo>
                  <a:pt x="16" y="434"/>
                </a:lnTo>
                <a:lnTo>
                  <a:pt x="14" y="434"/>
                </a:lnTo>
                <a:lnTo>
                  <a:pt x="14" y="432"/>
                </a:lnTo>
                <a:lnTo>
                  <a:pt x="12" y="432"/>
                </a:lnTo>
                <a:lnTo>
                  <a:pt x="10" y="432"/>
                </a:lnTo>
                <a:lnTo>
                  <a:pt x="10" y="430"/>
                </a:lnTo>
                <a:lnTo>
                  <a:pt x="8" y="430"/>
                </a:lnTo>
                <a:lnTo>
                  <a:pt x="6" y="430"/>
                </a:lnTo>
                <a:lnTo>
                  <a:pt x="6" y="428"/>
                </a:lnTo>
                <a:lnTo>
                  <a:pt x="2" y="426"/>
                </a:lnTo>
                <a:lnTo>
                  <a:pt x="2" y="424"/>
                </a:lnTo>
                <a:lnTo>
                  <a:pt x="0" y="424"/>
                </a:lnTo>
                <a:lnTo>
                  <a:pt x="0" y="422"/>
                </a:lnTo>
                <a:lnTo>
                  <a:pt x="0" y="420"/>
                </a:lnTo>
                <a:lnTo>
                  <a:pt x="0" y="418"/>
                </a:lnTo>
                <a:lnTo>
                  <a:pt x="2" y="414"/>
                </a:lnTo>
                <a:lnTo>
                  <a:pt x="2" y="412"/>
                </a:lnTo>
                <a:lnTo>
                  <a:pt x="2" y="410"/>
                </a:lnTo>
                <a:lnTo>
                  <a:pt x="4" y="408"/>
                </a:lnTo>
                <a:lnTo>
                  <a:pt x="4" y="406"/>
                </a:lnTo>
                <a:lnTo>
                  <a:pt x="4" y="404"/>
                </a:lnTo>
                <a:lnTo>
                  <a:pt x="4" y="402"/>
                </a:lnTo>
                <a:lnTo>
                  <a:pt x="4" y="400"/>
                </a:lnTo>
                <a:lnTo>
                  <a:pt x="6" y="400"/>
                </a:lnTo>
                <a:lnTo>
                  <a:pt x="6" y="398"/>
                </a:lnTo>
                <a:lnTo>
                  <a:pt x="6" y="396"/>
                </a:lnTo>
                <a:lnTo>
                  <a:pt x="6" y="394"/>
                </a:lnTo>
                <a:lnTo>
                  <a:pt x="6" y="392"/>
                </a:lnTo>
                <a:lnTo>
                  <a:pt x="8" y="388"/>
                </a:lnTo>
                <a:lnTo>
                  <a:pt x="8" y="386"/>
                </a:lnTo>
                <a:lnTo>
                  <a:pt x="10" y="382"/>
                </a:lnTo>
                <a:lnTo>
                  <a:pt x="10" y="380"/>
                </a:lnTo>
                <a:lnTo>
                  <a:pt x="10" y="378"/>
                </a:lnTo>
                <a:lnTo>
                  <a:pt x="10" y="376"/>
                </a:lnTo>
                <a:lnTo>
                  <a:pt x="12" y="376"/>
                </a:lnTo>
                <a:lnTo>
                  <a:pt x="12" y="374"/>
                </a:lnTo>
                <a:lnTo>
                  <a:pt x="12" y="372"/>
                </a:lnTo>
                <a:lnTo>
                  <a:pt x="12" y="370"/>
                </a:lnTo>
                <a:lnTo>
                  <a:pt x="12" y="368"/>
                </a:lnTo>
                <a:lnTo>
                  <a:pt x="16" y="356"/>
                </a:lnTo>
                <a:lnTo>
                  <a:pt x="16" y="354"/>
                </a:lnTo>
                <a:lnTo>
                  <a:pt x="16" y="352"/>
                </a:lnTo>
                <a:lnTo>
                  <a:pt x="16" y="350"/>
                </a:lnTo>
                <a:lnTo>
                  <a:pt x="18" y="350"/>
                </a:lnTo>
                <a:lnTo>
                  <a:pt x="18" y="348"/>
                </a:lnTo>
                <a:lnTo>
                  <a:pt x="18" y="346"/>
                </a:lnTo>
                <a:lnTo>
                  <a:pt x="18" y="344"/>
                </a:lnTo>
                <a:lnTo>
                  <a:pt x="18" y="342"/>
                </a:lnTo>
                <a:lnTo>
                  <a:pt x="18" y="338"/>
                </a:lnTo>
                <a:lnTo>
                  <a:pt x="20" y="334"/>
                </a:lnTo>
                <a:lnTo>
                  <a:pt x="20" y="328"/>
                </a:lnTo>
                <a:lnTo>
                  <a:pt x="22" y="324"/>
                </a:lnTo>
                <a:lnTo>
                  <a:pt x="24" y="316"/>
                </a:lnTo>
                <a:lnTo>
                  <a:pt x="24" y="312"/>
                </a:lnTo>
                <a:lnTo>
                  <a:pt x="24" y="310"/>
                </a:lnTo>
                <a:lnTo>
                  <a:pt x="26" y="310"/>
                </a:lnTo>
                <a:lnTo>
                  <a:pt x="28" y="298"/>
                </a:lnTo>
                <a:lnTo>
                  <a:pt x="30" y="288"/>
                </a:lnTo>
                <a:lnTo>
                  <a:pt x="32" y="284"/>
                </a:lnTo>
                <a:lnTo>
                  <a:pt x="32" y="282"/>
                </a:lnTo>
                <a:lnTo>
                  <a:pt x="34" y="276"/>
                </a:lnTo>
                <a:lnTo>
                  <a:pt x="34" y="272"/>
                </a:lnTo>
                <a:lnTo>
                  <a:pt x="34" y="270"/>
                </a:lnTo>
                <a:lnTo>
                  <a:pt x="36" y="270"/>
                </a:lnTo>
                <a:lnTo>
                  <a:pt x="38" y="260"/>
                </a:lnTo>
                <a:lnTo>
                  <a:pt x="38" y="252"/>
                </a:lnTo>
                <a:lnTo>
                  <a:pt x="40" y="244"/>
                </a:lnTo>
                <a:lnTo>
                  <a:pt x="42" y="240"/>
                </a:lnTo>
                <a:lnTo>
                  <a:pt x="44" y="234"/>
                </a:lnTo>
                <a:lnTo>
                  <a:pt x="44" y="232"/>
                </a:lnTo>
                <a:lnTo>
                  <a:pt x="44" y="230"/>
                </a:lnTo>
                <a:lnTo>
                  <a:pt x="46" y="228"/>
                </a:lnTo>
                <a:lnTo>
                  <a:pt x="52" y="202"/>
                </a:lnTo>
                <a:lnTo>
                  <a:pt x="54" y="192"/>
                </a:lnTo>
                <a:lnTo>
                  <a:pt x="56" y="184"/>
                </a:lnTo>
                <a:lnTo>
                  <a:pt x="70" y="186"/>
                </a:lnTo>
                <a:lnTo>
                  <a:pt x="72" y="186"/>
                </a:lnTo>
                <a:lnTo>
                  <a:pt x="74" y="188"/>
                </a:lnTo>
                <a:lnTo>
                  <a:pt x="82" y="188"/>
                </a:lnTo>
                <a:lnTo>
                  <a:pt x="86" y="190"/>
                </a:lnTo>
                <a:lnTo>
                  <a:pt x="92" y="190"/>
                </a:lnTo>
                <a:lnTo>
                  <a:pt x="94" y="190"/>
                </a:lnTo>
                <a:lnTo>
                  <a:pt x="98" y="190"/>
                </a:lnTo>
                <a:lnTo>
                  <a:pt x="110" y="192"/>
                </a:lnTo>
                <a:lnTo>
                  <a:pt x="112" y="192"/>
                </a:lnTo>
                <a:lnTo>
                  <a:pt x="114" y="192"/>
                </a:lnTo>
                <a:lnTo>
                  <a:pt x="122" y="192"/>
                </a:lnTo>
                <a:lnTo>
                  <a:pt x="124" y="192"/>
                </a:lnTo>
                <a:lnTo>
                  <a:pt x="130" y="190"/>
                </a:lnTo>
                <a:lnTo>
                  <a:pt x="154" y="186"/>
                </a:lnTo>
                <a:lnTo>
                  <a:pt x="162" y="184"/>
                </a:lnTo>
                <a:lnTo>
                  <a:pt x="166" y="184"/>
                </a:lnTo>
                <a:lnTo>
                  <a:pt x="172" y="182"/>
                </a:lnTo>
                <a:lnTo>
                  <a:pt x="174" y="182"/>
                </a:lnTo>
                <a:lnTo>
                  <a:pt x="176" y="182"/>
                </a:lnTo>
                <a:lnTo>
                  <a:pt x="178" y="182"/>
                </a:lnTo>
                <a:lnTo>
                  <a:pt x="178" y="180"/>
                </a:lnTo>
                <a:lnTo>
                  <a:pt x="182" y="178"/>
                </a:lnTo>
                <a:lnTo>
                  <a:pt x="196" y="168"/>
                </a:lnTo>
                <a:lnTo>
                  <a:pt x="210" y="158"/>
                </a:lnTo>
                <a:lnTo>
                  <a:pt x="216" y="156"/>
                </a:lnTo>
                <a:lnTo>
                  <a:pt x="228" y="148"/>
                </a:lnTo>
                <a:lnTo>
                  <a:pt x="242" y="142"/>
                </a:lnTo>
                <a:lnTo>
                  <a:pt x="246" y="140"/>
                </a:lnTo>
                <a:lnTo>
                  <a:pt x="250" y="136"/>
                </a:lnTo>
                <a:lnTo>
                  <a:pt x="264" y="126"/>
                </a:lnTo>
                <a:lnTo>
                  <a:pt x="264" y="112"/>
                </a:lnTo>
                <a:lnTo>
                  <a:pt x="264" y="106"/>
                </a:lnTo>
                <a:lnTo>
                  <a:pt x="264" y="104"/>
                </a:lnTo>
                <a:lnTo>
                  <a:pt x="264" y="96"/>
                </a:lnTo>
                <a:lnTo>
                  <a:pt x="264" y="88"/>
                </a:lnTo>
                <a:lnTo>
                  <a:pt x="264" y="80"/>
                </a:lnTo>
                <a:lnTo>
                  <a:pt x="264" y="78"/>
                </a:lnTo>
                <a:lnTo>
                  <a:pt x="264" y="52"/>
                </a:lnTo>
                <a:lnTo>
                  <a:pt x="264" y="42"/>
                </a:lnTo>
                <a:lnTo>
                  <a:pt x="264" y="34"/>
                </a:lnTo>
                <a:lnTo>
                  <a:pt x="264" y="24"/>
                </a:lnTo>
                <a:lnTo>
                  <a:pt x="264" y="0"/>
                </a:lnTo>
                <a:lnTo>
                  <a:pt x="272" y="0"/>
                </a:lnTo>
                <a:lnTo>
                  <a:pt x="284" y="0"/>
                </a:lnTo>
                <a:lnTo>
                  <a:pt x="310" y="2"/>
                </a:lnTo>
                <a:lnTo>
                  <a:pt x="314" y="2"/>
                </a:lnTo>
                <a:lnTo>
                  <a:pt x="332" y="2"/>
                </a:lnTo>
                <a:lnTo>
                  <a:pt x="336" y="2"/>
                </a:lnTo>
                <a:lnTo>
                  <a:pt x="366" y="2"/>
                </a:lnTo>
                <a:lnTo>
                  <a:pt x="388" y="2"/>
                </a:lnTo>
                <a:lnTo>
                  <a:pt x="390" y="2"/>
                </a:lnTo>
                <a:lnTo>
                  <a:pt x="412" y="2"/>
                </a:lnTo>
                <a:lnTo>
                  <a:pt x="414" y="2"/>
                </a:lnTo>
                <a:lnTo>
                  <a:pt x="418" y="2"/>
                </a:lnTo>
                <a:lnTo>
                  <a:pt x="442" y="2"/>
                </a:lnTo>
                <a:lnTo>
                  <a:pt x="450" y="2"/>
                </a:lnTo>
                <a:lnTo>
                  <a:pt x="468" y="2"/>
                </a:lnTo>
                <a:lnTo>
                  <a:pt x="498" y="2"/>
                </a:lnTo>
                <a:lnTo>
                  <a:pt x="508" y="2"/>
                </a:lnTo>
                <a:lnTo>
                  <a:pt x="524" y="2"/>
                </a:lnTo>
                <a:lnTo>
                  <a:pt x="548" y="4"/>
                </a:lnTo>
                <a:lnTo>
                  <a:pt x="568" y="4"/>
                </a:lnTo>
                <a:lnTo>
                  <a:pt x="574" y="4"/>
                </a:lnTo>
                <a:lnTo>
                  <a:pt x="600" y="4"/>
                </a:lnTo>
                <a:lnTo>
                  <a:pt x="626" y="4"/>
                </a:lnTo>
                <a:lnTo>
                  <a:pt x="628" y="4"/>
                </a:lnTo>
                <a:lnTo>
                  <a:pt x="652" y="6"/>
                </a:lnTo>
                <a:lnTo>
                  <a:pt x="678" y="6"/>
                </a:lnTo>
                <a:lnTo>
                  <a:pt x="688" y="6"/>
                </a:lnTo>
                <a:lnTo>
                  <a:pt x="702" y="6"/>
                </a:lnTo>
                <a:lnTo>
                  <a:pt x="690" y="34"/>
                </a:lnTo>
                <a:lnTo>
                  <a:pt x="690" y="36"/>
                </a:lnTo>
                <a:lnTo>
                  <a:pt x="688" y="48"/>
                </a:lnTo>
                <a:lnTo>
                  <a:pt x="682" y="58"/>
                </a:lnTo>
                <a:lnTo>
                  <a:pt x="688" y="60"/>
                </a:lnTo>
                <a:lnTo>
                  <a:pt x="702" y="66"/>
                </a:lnTo>
                <a:lnTo>
                  <a:pt x="704" y="66"/>
                </a:lnTo>
                <a:lnTo>
                  <a:pt x="706" y="68"/>
                </a:lnTo>
                <a:lnTo>
                  <a:pt x="720" y="74"/>
                </a:lnTo>
                <a:lnTo>
                  <a:pt x="726" y="76"/>
                </a:lnTo>
                <a:lnTo>
                  <a:pt x="730" y="78"/>
                </a:lnTo>
                <a:lnTo>
                  <a:pt x="734" y="80"/>
                </a:lnTo>
                <a:lnTo>
                  <a:pt x="742" y="84"/>
                </a:lnTo>
                <a:lnTo>
                  <a:pt x="744" y="84"/>
                </a:lnTo>
                <a:lnTo>
                  <a:pt x="754" y="88"/>
                </a:lnTo>
                <a:lnTo>
                  <a:pt x="756" y="88"/>
                </a:lnTo>
                <a:lnTo>
                  <a:pt x="758" y="90"/>
                </a:lnTo>
                <a:lnTo>
                  <a:pt x="778" y="96"/>
                </a:lnTo>
                <a:lnTo>
                  <a:pt x="782" y="98"/>
                </a:lnTo>
                <a:lnTo>
                  <a:pt x="794" y="102"/>
                </a:lnTo>
                <a:lnTo>
                  <a:pt x="804" y="106"/>
                </a:lnTo>
                <a:lnTo>
                  <a:pt x="808" y="108"/>
                </a:lnTo>
                <a:lnTo>
                  <a:pt x="818" y="112"/>
                </a:lnTo>
                <a:lnTo>
                  <a:pt x="828" y="116"/>
                </a:lnTo>
                <a:lnTo>
                  <a:pt x="848" y="126"/>
                </a:lnTo>
                <a:lnTo>
                  <a:pt x="860" y="130"/>
                </a:lnTo>
                <a:lnTo>
                  <a:pt x="864" y="132"/>
                </a:lnTo>
                <a:lnTo>
                  <a:pt x="872" y="134"/>
                </a:lnTo>
                <a:lnTo>
                  <a:pt x="882" y="138"/>
                </a:lnTo>
                <a:lnTo>
                  <a:pt x="890" y="142"/>
                </a:lnTo>
                <a:lnTo>
                  <a:pt x="904" y="146"/>
                </a:lnTo>
                <a:lnTo>
                  <a:pt x="912" y="150"/>
                </a:lnTo>
                <a:lnTo>
                  <a:pt x="914" y="150"/>
                </a:lnTo>
                <a:lnTo>
                  <a:pt x="918" y="152"/>
                </a:lnTo>
                <a:lnTo>
                  <a:pt x="924" y="154"/>
                </a:lnTo>
                <a:lnTo>
                  <a:pt x="926" y="154"/>
                </a:lnTo>
                <a:lnTo>
                  <a:pt x="926" y="156"/>
                </a:lnTo>
                <a:lnTo>
                  <a:pt x="932" y="158"/>
                </a:lnTo>
                <a:lnTo>
                  <a:pt x="936" y="160"/>
                </a:lnTo>
                <a:lnTo>
                  <a:pt x="942" y="162"/>
                </a:lnTo>
                <a:lnTo>
                  <a:pt x="944" y="162"/>
                </a:lnTo>
                <a:lnTo>
                  <a:pt x="950" y="166"/>
                </a:lnTo>
                <a:lnTo>
                  <a:pt x="964" y="170"/>
                </a:lnTo>
                <a:lnTo>
                  <a:pt x="964" y="172"/>
                </a:lnTo>
                <a:lnTo>
                  <a:pt x="970" y="174"/>
                </a:lnTo>
                <a:lnTo>
                  <a:pt x="976" y="176"/>
                </a:lnTo>
                <a:lnTo>
                  <a:pt x="982" y="178"/>
                </a:lnTo>
                <a:lnTo>
                  <a:pt x="982" y="180"/>
                </a:lnTo>
                <a:lnTo>
                  <a:pt x="986" y="180"/>
                </a:lnTo>
                <a:lnTo>
                  <a:pt x="990" y="182"/>
                </a:lnTo>
                <a:lnTo>
                  <a:pt x="998" y="186"/>
                </a:lnTo>
                <a:lnTo>
                  <a:pt x="1002" y="186"/>
                </a:lnTo>
                <a:lnTo>
                  <a:pt x="1018" y="192"/>
                </a:lnTo>
                <a:lnTo>
                  <a:pt x="1018" y="192"/>
                </a:lnTo>
                <a:lnTo>
                  <a:pt x="1038" y="200"/>
                </a:lnTo>
                <a:lnTo>
                  <a:pt x="1040" y="200"/>
                </a:lnTo>
                <a:lnTo>
                  <a:pt x="1042" y="200"/>
                </a:lnTo>
                <a:lnTo>
                  <a:pt x="1042" y="202"/>
                </a:lnTo>
                <a:lnTo>
                  <a:pt x="1046" y="202"/>
                </a:lnTo>
                <a:lnTo>
                  <a:pt x="1050" y="204"/>
                </a:lnTo>
                <a:lnTo>
                  <a:pt x="1056" y="208"/>
                </a:lnTo>
                <a:lnTo>
                  <a:pt x="1064" y="210"/>
                </a:lnTo>
                <a:lnTo>
                  <a:pt x="1070" y="212"/>
                </a:lnTo>
                <a:lnTo>
                  <a:pt x="1070" y="220"/>
                </a:lnTo>
                <a:lnTo>
                  <a:pt x="1070" y="226"/>
                </a:lnTo>
                <a:lnTo>
                  <a:pt x="1070" y="232"/>
                </a:lnTo>
                <a:lnTo>
                  <a:pt x="1070" y="240"/>
                </a:lnTo>
                <a:lnTo>
                  <a:pt x="1070" y="244"/>
                </a:lnTo>
                <a:lnTo>
                  <a:pt x="1070" y="248"/>
                </a:lnTo>
                <a:lnTo>
                  <a:pt x="1070" y="250"/>
                </a:lnTo>
                <a:lnTo>
                  <a:pt x="1070" y="254"/>
                </a:lnTo>
                <a:lnTo>
                  <a:pt x="1070" y="260"/>
                </a:lnTo>
                <a:lnTo>
                  <a:pt x="1070" y="264"/>
                </a:lnTo>
                <a:lnTo>
                  <a:pt x="1070" y="270"/>
                </a:lnTo>
                <a:lnTo>
                  <a:pt x="1070" y="272"/>
                </a:lnTo>
                <a:lnTo>
                  <a:pt x="1070" y="274"/>
                </a:lnTo>
                <a:lnTo>
                  <a:pt x="1074" y="274"/>
                </a:lnTo>
                <a:lnTo>
                  <a:pt x="1076" y="274"/>
                </a:lnTo>
                <a:lnTo>
                  <a:pt x="1078" y="274"/>
                </a:lnTo>
                <a:lnTo>
                  <a:pt x="1080" y="274"/>
                </a:lnTo>
                <a:lnTo>
                  <a:pt x="1082" y="274"/>
                </a:lnTo>
                <a:lnTo>
                  <a:pt x="1084" y="274"/>
                </a:lnTo>
                <a:lnTo>
                  <a:pt x="1098" y="274"/>
                </a:lnTo>
                <a:lnTo>
                  <a:pt x="1100" y="274"/>
                </a:lnTo>
                <a:lnTo>
                  <a:pt x="1104" y="274"/>
                </a:lnTo>
                <a:lnTo>
                  <a:pt x="1106" y="274"/>
                </a:lnTo>
                <a:lnTo>
                  <a:pt x="1108" y="274"/>
                </a:lnTo>
                <a:lnTo>
                  <a:pt x="1110" y="274"/>
                </a:lnTo>
                <a:lnTo>
                  <a:pt x="1114" y="274"/>
                </a:lnTo>
                <a:lnTo>
                  <a:pt x="1116" y="274"/>
                </a:lnTo>
                <a:lnTo>
                  <a:pt x="1120" y="274"/>
                </a:lnTo>
                <a:lnTo>
                  <a:pt x="1124" y="274"/>
                </a:lnTo>
                <a:lnTo>
                  <a:pt x="1124" y="274"/>
                </a:lnTo>
                <a:lnTo>
                  <a:pt x="1134" y="274"/>
                </a:lnTo>
                <a:lnTo>
                  <a:pt x="1136" y="274"/>
                </a:lnTo>
                <a:lnTo>
                  <a:pt x="1138" y="274"/>
                </a:lnTo>
                <a:lnTo>
                  <a:pt x="1140" y="274"/>
                </a:lnTo>
                <a:lnTo>
                  <a:pt x="1146" y="274"/>
                </a:lnTo>
                <a:lnTo>
                  <a:pt x="1152" y="274"/>
                </a:lnTo>
                <a:lnTo>
                  <a:pt x="1156" y="274"/>
                </a:lnTo>
                <a:lnTo>
                  <a:pt x="1160" y="274"/>
                </a:lnTo>
                <a:lnTo>
                  <a:pt x="1166" y="274"/>
                </a:lnTo>
                <a:lnTo>
                  <a:pt x="1170" y="274"/>
                </a:lnTo>
                <a:lnTo>
                  <a:pt x="1172" y="274"/>
                </a:lnTo>
                <a:lnTo>
                  <a:pt x="1172" y="274"/>
                </a:lnTo>
                <a:lnTo>
                  <a:pt x="1178" y="274"/>
                </a:lnTo>
                <a:lnTo>
                  <a:pt x="1190" y="274"/>
                </a:lnTo>
                <a:lnTo>
                  <a:pt x="1196" y="274"/>
                </a:lnTo>
                <a:lnTo>
                  <a:pt x="1200" y="274"/>
                </a:lnTo>
                <a:lnTo>
                  <a:pt x="1206" y="274"/>
                </a:lnTo>
                <a:lnTo>
                  <a:pt x="1208" y="274"/>
                </a:lnTo>
                <a:lnTo>
                  <a:pt x="1214" y="274"/>
                </a:lnTo>
                <a:lnTo>
                  <a:pt x="1218" y="274"/>
                </a:lnTo>
                <a:lnTo>
                  <a:pt x="1220" y="274"/>
                </a:lnTo>
                <a:lnTo>
                  <a:pt x="1222" y="274"/>
                </a:lnTo>
                <a:lnTo>
                  <a:pt x="1228" y="274"/>
                </a:lnTo>
                <a:lnTo>
                  <a:pt x="1240" y="274"/>
                </a:lnTo>
                <a:lnTo>
                  <a:pt x="1246" y="274"/>
                </a:lnTo>
                <a:lnTo>
                  <a:pt x="1250" y="274"/>
                </a:lnTo>
                <a:lnTo>
                  <a:pt x="1252" y="274"/>
                </a:lnTo>
                <a:lnTo>
                  <a:pt x="1258" y="274"/>
                </a:lnTo>
                <a:lnTo>
                  <a:pt x="1260" y="274"/>
                </a:lnTo>
                <a:lnTo>
                  <a:pt x="1268" y="274"/>
                </a:lnTo>
                <a:lnTo>
                  <a:pt x="1270" y="274"/>
                </a:lnTo>
                <a:lnTo>
                  <a:pt x="1272" y="274"/>
                </a:lnTo>
                <a:lnTo>
                  <a:pt x="1276" y="274"/>
                </a:lnTo>
                <a:lnTo>
                  <a:pt x="1278" y="274"/>
                </a:lnTo>
                <a:lnTo>
                  <a:pt x="1280" y="274"/>
                </a:lnTo>
                <a:lnTo>
                  <a:pt x="1284" y="274"/>
                </a:lnTo>
                <a:lnTo>
                  <a:pt x="1286" y="274"/>
                </a:lnTo>
                <a:lnTo>
                  <a:pt x="1290" y="274"/>
                </a:lnTo>
                <a:lnTo>
                  <a:pt x="1292" y="274"/>
                </a:lnTo>
                <a:lnTo>
                  <a:pt x="1296" y="274"/>
                </a:lnTo>
                <a:lnTo>
                  <a:pt x="1300" y="274"/>
                </a:lnTo>
                <a:lnTo>
                  <a:pt x="1302" y="274"/>
                </a:lnTo>
                <a:lnTo>
                  <a:pt x="1306" y="274"/>
                </a:lnTo>
                <a:lnTo>
                  <a:pt x="1308" y="274"/>
                </a:lnTo>
                <a:lnTo>
                  <a:pt x="1310" y="274"/>
                </a:lnTo>
                <a:lnTo>
                  <a:pt x="1314" y="274"/>
                </a:lnTo>
                <a:lnTo>
                  <a:pt x="1324" y="274"/>
                </a:lnTo>
                <a:lnTo>
                  <a:pt x="1338" y="274"/>
                </a:lnTo>
                <a:lnTo>
                  <a:pt x="1352" y="274"/>
                </a:lnTo>
                <a:lnTo>
                  <a:pt x="1362" y="274"/>
                </a:lnTo>
                <a:lnTo>
                  <a:pt x="1364" y="274"/>
                </a:lnTo>
                <a:lnTo>
                  <a:pt x="1366" y="274"/>
                </a:lnTo>
                <a:lnTo>
                  <a:pt x="1368" y="274"/>
                </a:lnTo>
                <a:lnTo>
                  <a:pt x="1370" y="274"/>
                </a:lnTo>
                <a:lnTo>
                  <a:pt x="1372" y="274"/>
                </a:lnTo>
                <a:lnTo>
                  <a:pt x="1374" y="274"/>
                </a:lnTo>
                <a:lnTo>
                  <a:pt x="1378" y="274"/>
                </a:lnTo>
                <a:lnTo>
                  <a:pt x="1390" y="274"/>
                </a:lnTo>
                <a:lnTo>
                  <a:pt x="1394" y="276"/>
                </a:lnTo>
                <a:lnTo>
                  <a:pt x="1404" y="276"/>
                </a:lnTo>
                <a:lnTo>
                  <a:pt x="1414" y="276"/>
                </a:lnTo>
                <a:lnTo>
                  <a:pt x="1416" y="276"/>
                </a:lnTo>
                <a:lnTo>
                  <a:pt x="1428" y="278"/>
                </a:lnTo>
                <a:lnTo>
                  <a:pt x="1442" y="280"/>
                </a:lnTo>
                <a:lnTo>
                  <a:pt x="1452" y="280"/>
                </a:lnTo>
                <a:lnTo>
                  <a:pt x="1456" y="280"/>
                </a:lnTo>
                <a:lnTo>
                  <a:pt x="1480" y="284"/>
                </a:lnTo>
                <a:lnTo>
                  <a:pt x="1498" y="284"/>
                </a:lnTo>
                <a:lnTo>
                  <a:pt x="1508" y="284"/>
                </a:lnTo>
                <a:lnTo>
                  <a:pt x="1514" y="284"/>
                </a:lnTo>
                <a:lnTo>
                  <a:pt x="1520" y="284"/>
                </a:lnTo>
                <a:lnTo>
                  <a:pt x="1526" y="284"/>
                </a:lnTo>
                <a:lnTo>
                  <a:pt x="1528" y="284"/>
                </a:lnTo>
                <a:lnTo>
                  <a:pt x="1530" y="284"/>
                </a:lnTo>
                <a:lnTo>
                  <a:pt x="1534" y="284"/>
                </a:lnTo>
                <a:lnTo>
                  <a:pt x="1548" y="284"/>
                </a:lnTo>
                <a:lnTo>
                  <a:pt x="1556" y="284"/>
                </a:lnTo>
                <a:lnTo>
                  <a:pt x="1558" y="284"/>
                </a:lnTo>
                <a:lnTo>
                  <a:pt x="1562" y="284"/>
                </a:lnTo>
                <a:lnTo>
                  <a:pt x="1564" y="284"/>
                </a:lnTo>
                <a:lnTo>
                  <a:pt x="1566" y="284"/>
                </a:lnTo>
                <a:lnTo>
                  <a:pt x="1572" y="284"/>
                </a:lnTo>
                <a:lnTo>
                  <a:pt x="1574" y="284"/>
                </a:lnTo>
                <a:lnTo>
                  <a:pt x="1578" y="284"/>
                </a:lnTo>
                <a:lnTo>
                  <a:pt x="1586" y="284"/>
                </a:lnTo>
                <a:lnTo>
                  <a:pt x="1598" y="284"/>
                </a:lnTo>
                <a:lnTo>
                  <a:pt x="1602" y="284"/>
                </a:lnTo>
                <a:lnTo>
                  <a:pt x="1610" y="284"/>
                </a:lnTo>
                <a:lnTo>
                  <a:pt x="1634" y="286"/>
                </a:lnTo>
                <a:lnTo>
                  <a:pt x="1638" y="286"/>
                </a:lnTo>
                <a:lnTo>
                  <a:pt x="1662" y="286"/>
                </a:lnTo>
                <a:lnTo>
                  <a:pt x="1674" y="286"/>
                </a:lnTo>
                <a:lnTo>
                  <a:pt x="1686" y="286"/>
                </a:lnTo>
                <a:lnTo>
                  <a:pt x="1690" y="286"/>
                </a:lnTo>
                <a:lnTo>
                  <a:pt x="1692" y="286"/>
                </a:lnTo>
                <a:lnTo>
                  <a:pt x="1702" y="286"/>
                </a:lnTo>
                <a:lnTo>
                  <a:pt x="1702" y="296"/>
                </a:lnTo>
                <a:lnTo>
                  <a:pt x="1722" y="296"/>
                </a:lnTo>
                <a:lnTo>
                  <a:pt x="1748" y="296"/>
                </a:lnTo>
                <a:lnTo>
                  <a:pt x="1750" y="296"/>
                </a:lnTo>
                <a:lnTo>
                  <a:pt x="1774" y="296"/>
                </a:lnTo>
                <a:lnTo>
                  <a:pt x="1798" y="296"/>
                </a:lnTo>
                <a:lnTo>
                  <a:pt x="1850" y="294"/>
                </a:lnTo>
                <a:lnTo>
                  <a:pt x="1904" y="296"/>
                </a:lnTo>
                <a:lnTo>
                  <a:pt x="1932" y="296"/>
                </a:lnTo>
                <a:lnTo>
                  <a:pt x="1956" y="296"/>
                </a:lnTo>
                <a:lnTo>
                  <a:pt x="1970" y="296"/>
                </a:lnTo>
                <a:lnTo>
                  <a:pt x="1988" y="296"/>
                </a:lnTo>
                <a:lnTo>
                  <a:pt x="1990" y="296"/>
                </a:lnTo>
                <a:lnTo>
                  <a:pt x="1992" y="296"/>
                </a:lnTo>
                <a:lnTo>
                  <a:pt x="1994" y="296"/>
                </a:lnTo>
                <a:lnTo>
                  <a:pt x="2012" y="298"/>
                </a:lnTo>
                <a:lnTo>
                  <a:pt x="2014" y="298"/>
                </a:lnTo>
                <a:lnTo>
                  <a:pt x="2020" y="298"/>
                </a:lnTo>
                <a:lnTo>
                  <a:pt x="2036" y="298"/>
                </a:lnTo>
                <a:lnTo>
                  <a:pt x="2046" y="298"/>
                </a:lnTo>
                <a:lnTo>
                  <a:pt x="2050" y="298"/>
                </a:lnTo>
                <a:lnTo>
                  <a:pt x="2062" y="298"/>
                </a:lnTo>
                <a:lnTo>
                  <a:pt x="2064" y="298"/>
                </a:lnTo>
                <a:lnTo>
                  <a:pt x="2086" y="298"/>
                </a:lnTo>
                <a:lnTo>
                  <a:pt x="2090" y="298"/>
                </a:lnTo>
                <a:lnTo>
                  <a:pt x="2092" y="298"/>
                </a:lnTo>
                <a:lnTo>
                  <a:pt x="2094" y="298"/>
                </a:lnTo>
                <a:lnTo>
                  <a:pt x="2096" y="298"/>
                </a:lnTo>
                <a:lnTo>
                  <a:pt x="2098" y="298"/>
                </a:lnTo>
                <a:lnTo>
                  <a:pt x="2106" y="298"/>
                </a:lnTo>
                <a:lnTo>
                  <a:pt x="2120" y="298"/>
                </a:lnTo>
                <a:lnTo>
                  <a:pt x="2144" y="298"/>
                </a:lnTo>
                <a:lnTo>
                  <a:pt x="2168" y="300"/>
                </a:lnTo>
                <a:lnTo>
                  <a:pt x="2172" y="300"/>
                </a:lnTo>
                <a:lnTo>
                  <a:pt x="2184" y="300"/>
                </a:lnTo>
                <a:lnTo>
                  <a:pt x="2198" y="300"/>
                </a:lnTo>
                <a:lnTo>
                  <a:pt x="2206" y="300"/>
                </a:lnTo>
                <a:lnTo>
                  <a:pt x="2218" y="300"/>
                </a:lnTo>
                <a:lnTo>
                  <a:pt x="2226" y="300"/>
                </a:lnTo>
                <a:lnTo>
                  <a:pt x="2238" y="300"/>
                </a:lnTo>
                <a:lnTo>
                  <a:pt x="2250" y="300"/>
                </a:lnTo>
                <a:lnTo>
                  <a:pt x="2278" y="300"/>
                </a:lnTo>
                <a:lnTo>
                  <a:pt x="2280" y="300"/>
                </a:lnTo>
                <a:lnTo>
                  <a:pt x="2284" y="300"/>
                </a:lnTo>
                <a:lnTo>
                  <a:pt x="2286" y="300"/>
                </a:lnTo>
                <a:lnTo>
                  <a:pt x="2288" y="300"/>
                </a:lnTo>
                <a:lnTo>
                  <a:pt x="2304" y="300"/>
                </a:lnTo>
                <a:lnTo>
                  <a:pt x="2308" y="300"/>
                </a:lnTo>
                <a:lnTo>
                  <a:pt x="2312" y="300"/>
                </a:lnTo>
                <a:lnTo>
                  <a:pt x="2314" y="300"/>
                </a:lnTo>
                <a:lnTo>
                  <a:pt x="2318" y="300"/>
                </a:lnTo>
                <a:lnTo>
                  <a:pt x="2322" y="300"/>
                </a:lnTo>
                <a:lnTo>
                  <a:pt x="2326" y="300"/>
                </a:lnTo>
                <a:lnTo>
                  <a:pt x="2326" y="300"/>
                </a:lnTo>
                <a:lnTo>
                  <a:pt x="2330" y="300"/>
                </a:lnTo>
                <a:lnTo>
                  <a:pt x="2342" y="300"/>
                </a:lnTo>
                <a:lnTo>
                  <a:pt x="2344" y="300"/>
                </a:lnTo>
                <a:lnTo>
                  <a:pt x="2358" y="300"/>
                </a:lnTo>
                <a:lnTo>
                  <a:pt x="2382" y="300"/>
                </a:lnTo>
                <a:lnTo>
                  <a:pt x="2402" y="300"/>
                </a:lnTo>
                <a:lnTo>
                  <a:pt x="2408" y="300"/>
                </a:lnTo>
                <a:lnTo>
                  <a:pt x="2434" y="300"/>
                </a:lnTo>
                <a:lnTo>
                  <a:pt x="2462" y="300"/>
                </a:lnTo>
                <a:lnTo>
                  <a:pt x="2486" y="300"/>
                </a:lnTo>
                <a:lnTo>
                  <a:pt x="2504" y="300"/>
                </a:lnTo>
                <a:lnTo>
                  <a:pt x="2506" y="300"/>
                </a:lnTo>
                <a:lnTo>
                  <a:pt x="2510" y="300"/>
                </a:lnTo>
                <a:lnTo>
                  <a:pt x="2512" y="300"/>
                </a:lnTo>
                <a:lnTo>
                  <a:pt x="2520" y="300"/>
                </a:lnTo>
                <a:lnTo>
                  <a:pt x="2532" y="300"/>
                </a:lnTo>
                <a:lnTo>
                  <a:pt x="2536" y="300"/>
                </a:lnTo>
                <a:lnTo>
                  <a:pt x="2562" y="300"/>
                </a:lnTo>
                <a:lnTo>
                  <a:pt x="2568" y="300"/>
                </a:lnTo>
                <a:lnTo>
                  <a:pt x="2580" y="300"/>
                </a:lnTo>
                <a:lnTo>
                  <a:pt x="2636" y="300"/>
                </a:lnTo>
                <a:lnTo>
                  <a:pt x="2638" y="300"/>
                </a:lnTo>
                <a:lnTo>
                  <a:pt x="2662" y="300"/>
                </a:lnTo>
                <a:lnTo>
                  <a:pt x="2664" y="300"/>
                </a:lnTo>
                <a:lnTo>
                  <a:pt x="2688" y="300"/>
                </a:lnTo>
                <a:lnTo>
                  <a:pt x="2692" y="300"/>
                </a:lnTo>
                <a:lnTo>
                  <a:pt x="2698" y="300"/>
                </a:lnTo>
                <a:lnTo>
                  <a:pt x="2716" y="300"/>
                </a:lnTo>
                <a:lnTo>
                  <a:pt x="2742" y="300"/>
                </a:lnTo>
                <a:lnTo>
                  <a:pt x="2758" y="300"/>
                </a:lnTo>
                <a:lnTo>
                  <a:pt x="2768" y="300"/>
                </a:lnTo>
                <a:lnTo>
                  <a:pt x="2792" y="302"/>
                </a:lnTo>
                <a:lnTo>
                  <a:pt x="2794" y="300"/>
                </a:lnTo>
                <a:lnTo>
                  <a:pt x="2814" y="302"/>
                </a:lnTo>
                <a:lnTo>
                  <a:pt x="2816" y="302"/>
                </a:lnTo>
                <a:lnTo>
                  <a:pt x="2820" y="302"/>
                </a:lnTo>
                <a:lnTo>
                  <a:pt x="2846" y="302"/>
                </a:lnTo>
                <a:lnTo>
                  <a:pt x="2848" y="302"/>
                </a:lnTo>
                <a:lnTo>
                  <a:pt x="2850" y="302"/>
                </a:lnTo>
                <a:lnTo>
                  <a:pt x="2870" y="302"/>
                </a:lnTo>
                <a:lnTo>
                  <a:pt x="2876" y="302"/>
                </a:lnTo>
                <a:lnTo>
                  <a:pt x="2894" y="302"/>
                </a:lnTo>
                <a:lnTo>
                  <a:pt x="2898" y="302"/>
                </a:lnTo>
                <a:lnTo>
                  <a:pt x="2912" y="302"/>
                </a:lnTo>
                <a:lnTo>
                  <a:pt x="2918" y="302"/>
                </a:lnTo>
                <a:lnTo>
                  <a:pt x="2920" y="302"/>
                </a:lnTo>
                <a:lnTo>
                  <a:pt x="2936" y="302"/>
                </a:lnTo>
                <a:lnTo>
                  <a:pt x="2946" y="300"/>
                </a:lnTo>
                <a:lnTo>
                  <a:pt x="2974" y="302"/>
                </a:lnTo>
                <a:lnTo>
                  <a:pt x="3004" y="302"/>
                </a:lnTo>
                <a:lnTo>
                  <a:pt x="3036" y="302"/>
                </a:lnTo>
                <a:lnTo>
                  <a:pt x="3052" y="302"/>
                </a:lnTo>
                <a:lnTo>
                  <a:pt x="3058" y="302"/>
                </a:lnTo>
                <a:lnTo>
                  <a:pt x="3086" y="302"/>
                </a:lnTo>
                <a:lnTo>
                  <a:pt x="3114" y="302"/>
                </a:lnTo>
                <a:lnTo>
                  <a:pt x="3140" y="302"/>
                </a:lnTo>
                <a:lnTo>
                  <a:pt x="3168" y="302"/>
                </a:lnTo>
                <a:lnTo>
                  <a:pt x="3172" y="302"/>
                </a:lnTo>
                <a:lnTo>
                  <a:pt x="3218" y="302"/>
                </a:lnTo>
                <a:lnTo>
                  <a:pt x="3276" y="304"/>
                </a:lnTo>
                <a:lnTo>
                  <a:pt x="3288" y="304"/>
                </a:lnTo>
                <a:lnTo>
                  <a:pt x="3382" y="302"/>
                </a:lnTo>
                <a:lnTo>
                  <a:pt x="3408" y="302"/>
                </a:lnTo>
                <a:lnTo>
                  <a:pt x="3454" y="302"/>
                </a:lnTo>
                <a:lnTo>
                  <a:pt x="3464" y="302"/>
                </a:lnTo>
                <a:lnTo>
                  <a:pt x="3488" y="302"/>
                </a:lnTo>
                <a:lnTo>
                  <a:pt x="3514" y="302"/>
                </a:lnTo>
                <a:lnTo>
                  <a:pt x="3528" y="302"/>
                </a:lnTo>
                <a:lnTo>
                  <a:pt x="3540" y="302"/>
                </a:lnTo>
                <a:lnTo>
                  <a:pt x="3550" y="302"/>
                </a:lnTo>
                <a:lnTo>
                  <a:pt x="3558" y="302"/>
                </a:lnTo>
                <a:lnTo>
                  <a:pt x="3568" y="302"/>
                </a:lnTo>
                <a:lnTo>
                  <a:pt x="3574" y="302"/>
                </a:lnTo>
                <a:lnTo>
                  <a:pt x="3580" y="302"/>
                </a:lnTo>
                <a:lnTo>
                  <a:pt x="3592" y="302"/>
                </a:lnTo>
                <a:lnTo>
                  <a:pt x="3620" y="302"/>
                </a:lnTo>
                <a:lnTo>
                  <a:pt x="3644" y="302"/>
                </a:lnTo>
                <a:lnTo>
                  <a:pt x="3646" y="302"/>
                </a:lnTo>
                <a:lnTo>
                  <a:pt x="3660" y="302"/>
                </a:lnTo>
                <a:lnTo>
                  <a:pt x="3672" y="302"/>
                </a:lnTo>
                <a:lnTo>
                  <a:pt x="3686" y="304"/>
                </a:lnTo>
                <a:lnTo>
                  <a:pt x="3694" y="304"/>
                </a:lnTo>
                <a:lnTo>
                  <a:pt x="3698" y="302"/>
                </a:lnTo>
                <a:lnTo>
                  <a:pt x="3764" y="302"/>
                </a:lnTo>
                <a:lnTo>
                  <a:pt x="3882" y="302"/>
                </a:lnTo>
                <a:lnTo>
                  <a:pt x="3906" y="302"/>
                </a:lnTo>
                <a:lnTo>
                  <a:pt x="3932" y="302"/>
                </a:lnTo>
                <a:lnTo>
                  <a:pt x="3958" y="302"/>
                </a:lnTo>
                <a:lnTo>
                  <a:pt x="3982" y="302"/>
                </a:lnTo>
                <a:lnTo>
                  <a:pt x="4000" y="300"/>
                </a:lnTo>
                <a:lnTo>
                  <a:pt x="4010" y="300"/>
                </a:lnTo>
                <a:lnTo>
                  <a:pt x="4042" y="300"/>
                </a:lnTo>
                <a:lnTo>
                  <a:pt x="4044" y="300"/>
                </a:lnTo>
                <a:lnTo>
                  <a:pt x="4078" y="300"/>
                </a:lnTo>
                <a:lnTo>
                  <a:pt x="4100" y="300"/>
                </a:lnTo>
                <a:lnTo>
                  <a:pt x="4106" y="298"/>
                </a:lnTo>
                <a:lnTo>
                  <a:pt x="4118" y="298"/>
                </a:lnTo>
                <a:lnTo>
                  <a:pt x="4136" y="298"/>
                </a:lnTo>
                <a:lnTo>
                  <a:pt x="4160" y="298"/>
                </a:lnTo>
                <a:lnTo>
                  <a:pt x="4162" y="298"/>
                </a:lnTo>
                <a:lnTo>
                  <a:pt x="4176" y="298"/>
                </a:lnTo>
                <a:lnTo>
                  <a:pt x="4188" y="298"/>
                </a:lnTo>
                <a:lnTo>
                  <a:pt x="4208" y="298"/>
                </a:lnTo>
                <a:lnTo>
                  <a:pt x="4238" y="298"/>
                </a:lnTo>
                <a:lnTo>
                  <a:pt x="4240" y="298"/>
                </a:lnTo>
                <a:lnTo>
                  <a:pt x="4256" y="300"/>
                </a:lnTo>
                <a:lnTo>
                  <a:pt x="4262" y="300"/>
                </a:lnTo>
                <a:lnTo>
                  <a:pt x="4266" y="300"/>
                </a:lnTo>
                <a:lnTo>
                  <a:pt x="4292" y="302"/>
                </a:lnTo>
                <a:lnTo>
                  <a:pt x="4316" y="302"/>
                </a:lnTo>
                <a:lnTo>
                  <a:pt x="4318" y="302"/>
                </a:lnTo>
                <a:lnTo>
                  <a:pt x="4342" y="304"/>
                </a:lnTo>
                <a:lnTo>
                  <a:pt x="4354" y="304"/>
                </a:lnTo>
                <a:lnTo>
                  <a:pt x="4362" y="306"/>
                </a:lnTo>
                <a:lnTo>
                  <a:pt x="4368" y="306"/>
                </a:lnTo>
                <a:lnTo>
                  <a:pt x="4394" y="306"/>
                </a:lnTo>
                <a:lnTo>
                  <a:pt x="4412" y="308"/>
                </a:lnTo>
                <a:lnTo>
                  <a:pt x="4444" y="306"/>
                </a:lnTo>
                <a:lnTo>
                  <a:pt x="4472" y="306"/>
                </a:lnTo>
                <a:lnTo>
                  <a:pt x="4474" y="306"/>
                </a:lnTo>
                <a:lnTo>
                  <a:pt x="4496" y="306"/>
                </a:lnTo>
                <a:lnTo>
                  <a:pt x="4524" y="306"/>
                </a:lnTo>
                <a:lnTo>
                  <a:pt x="4526" y="306"/>
                </a:lnTo>
                <a:lnTo>
                  <a:pt x="4546" y="306"/>
                </a:lnTo>
                <a:lnTo>
                  <a:pt x="4548" y="306"/>
                </a:lnTo>
                <a:lnTo>
                  <a:pt x="4548" y="332"/>
                </a:lnTo>
                <a:lnTo>
                  <a:pt x="4548" y="350"/>
                </a:lnTo>
                <a:lnTo>
                  <a:pt x="4548" y="360"/>
                </a:lnTo>
                <a:lnTo>
                  <a:pt x="4548" y="384"/>
                </a:lnTo>
                <a:lnTo>
                  <a:pt x="4548" y="412"/>
                </a:lnTo>
                <a:lnTo>
                  <a:pt x="4548" y="430"/>
                </a:lnTo>
                <a:lnTo>
                  <a:pt x="4548" y="436"/>
                </a:lnTo>
                <a:lnTo>
                  <a:pt x="4548" y="464"/>
                </a:lnTo>
                <a:lnTo>
                  <a:pt x="4548" y="470"/>
                </a:lnTo>
                <a:lnTo>
                  <a:pt x="4548" y="488"/>
                </a:lnTo>
                <a:lnTo>
                  <a:pt x="4548" y="494"/>
                </a:lnTo>
                <a:lnTo>
                  <a:pt x="4548" y="508"/>
                </a:lnTo>
                <a:lnTo>
                  <a:pt x="4548" y="514"/>
                </a:lnTo>
                <a:lnTo>
                  <a:pt x="4548" y="538"/>
                </a:lnTo>
                <a:lnTo>
                  <a:pt x="4548" y="568"/>
                </a:lnTo>
                <a:lnTo>
                  <a:pt x="4548" y="586"/>
                </a:lnTo>
                <a:lnTo>
                  <a:pt x="4548" y="592"/>
                </a:lnTo>
                <a:lnTo>
                  <a:pt x="4548" y="620"/>
                </a:lnTo>
                <a:lnTo>
                  <a:pt x="4548" y="646"/>
                </a:lnTo>
                <a:lnTo>
                  <a:pt x="4548" y="666"/>
                </a:lnTo>
                <a:lnTo>
                  <a:pt x="4548" y="674"/>
                </a:lnTo>
                <a:lnTo>
                  <a:pt x="4550" y="688"/>
                </a:lnTo>
                <a:lnTo>
                  <a:pt x="4550" y="696"/>
                </a:lnTo>
                <a:lnTo>
                  <a:pt x="4550" y="702"/>
                </a:lnTo>
                <a:lnTo>
                  <a:pt x="4550" y="724"/>
                </a:lnTo>
                <a:lnTo>
                  <a:pt x="4552" y="744"/>
                </a:lnTo>
                <a:lnTo>
                  <a:pt x="4552" y="750"/>
                </a:lnTo>
                <a:lnTo>
                  <a:pt x="4552" y="764"/>
                </a:lnTo>
                <a:lnTo>
                  <a:pt x="4552" y="776"/>
                </a:lnTo>
                <a:lnTo>
                  <a:pt x="4554" y="804"/>
                </a:lnTo>
                <a:lnTo>
                  <a:pt x="4554" y="806"/>
                </a:lnTo>
                <a:lnTo>
                  <a:pt x="4554" y="818"/>
                </a:lnTo>
                <a:lnTo>
                  <a:pt x="4554" y="822"/>
                </a:lnTo>
                <a:lnTo>
                  <a:pt x="4554" y="830"/>
                </a:lnTo>
                <a:lnTo>
                  <a:pt x="4554" y="832"/>
                </a:lnTo>
                <a:lnTo>
                  <a:pt x="4554" y="834"/>
                </a:lnTo>
                <a:lnTo>
                  <a:pt x="4554" y="854"/>
                </a:lnTo>
                <a:lnTo>
                  <a:pt x="4556" y="872"/>
                </a:lnTo>
                <a:lnTo>
                  <a:pt x="4556" y="882"/>
                </a:lnTo>
                <a:lnTo>
                  <a:pt x="4556" y="902"/>
                </a:lnTo>
                <a:lnTo>
                  <a:pt x="4558" y="934"/>
                </a:lnTo>
                <a:lnTo>
                  <a:pt x="4558" y="96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 39"/>
          <p:cNvSpPr>
            <a:spLocks/>
          </p:cNvSpPr>
          <p:nvPr/>
        </p:nvSpPr>
        <p:spPr bwMode="auto">
          <a:xfrm>
            <a:off x="3452813" y="2179638"/>
            <a:ext cx="4740275" cy="3937000"/>
          </a:xfrm>
          <a:custGeom>
            <a:avLst/>
            <a:gdLst>
              <a:gd name="T0" fmla="*/ 2986 w 2986"/>
              <a:gd name="T1" fmla="*/ 294 h 2480"/>
              <a:gd name="T2" fmla="*/ 2986 w 2986"/>
              <a:gd name="T3" fmla="*/ 510 h 2480"/>
              <a:gd name="T4" fmla="*/ 2918 w 2986"/>
              <a:gd name="T5" fmla="*/ 606 h 2480"/>
              <a:gd name="T6" fmla="*/ 2918 w 2986"/>
              <a:gd name="T7" fmla="*/ 702 h 2480"/>
              <a:gd name="T8" fmla="*/ 2918 w 2986"/>
              <a:gd name="T9" fmla="*/ 1274 h 2480"/>
              <a:gd name="T10" fmla="*/ 2918 w 2986"/>
              <a:gd name="T11" fmla="*/ 1536 h 2480"/>
              <a:gd name="T12" fmla="*/ 2920 w 2986"/>
              <a:gd name="T13" fmla="*/ 1754 h 2480"/>
              <a:gd name="T14" fmla="*/ 2914 w 2986"/>
              <a:gd name="T15" fmla="*/ 1986 h 2480"/>
              <a:gd name="T16" fmla="*/ 2914 w 2986"/>
              <a:gd name="T17" fmla="*/ 2222 h 2480"/>
              <a:gd name="T18" fmla="*/ 2390 w 2986"/>
              <a:gd name="T19" fmla="*/ 2294 h 2480"/>
              <a:gd name="T20" fmla="*/ 2030 w 2986"/>
              <a:gd name="T21" fmla="*/ 2328 h 2480"/>
              <a:gd name="T22" fmla="*/ 1510 w 2986"/>
              <a:gd name="T23" fmla="*/ 2376 h 2480"/>
              <a:gd name="T24" fmla="*/ 1136 w 2986"/>
              <a:gd name="T25" fmla="*/ 2410 h 2480"/>
              <a:gd name="T26" fmla="*/ 650 w 2986"/>
              <a:gd name="T27" fmla="*/ 2456 h 2480"/>
              <a:gd name="T28" fmla="*/ 414 w 2986"/>
              <a:gd name="T29" fmla="*/ 2480 h 2480"/>
              <a:gd name="T30" fmla="*/ 390 w 2986"/>
              <a:gd name="T31" fmla="*/ 2430 h 2480"/>
              <a:gd name="T32" fmla="*/ 338 w 2986"/>
              <a:gd name="T33" fmla="*/ 2392 h 2480"/>
              <a:gd name="T34" fmla="*/ 306 w 2986"/>
              <a:gd name="T35" fmla="*/ 2358 h 2480"/>
              <a:gd name="T36" fmla="*/ 294 w 2986"/>
              <a:gd name="T37" fmla="*/ 2350 h 2480"/>
              <a:gd name="T38" fmla="*/ 396 w 2986"/>
              <a:gd name="T39" fmla="*/ 2314 h 2480"/>
              <a:gd name="T40" fmla="*/ 404 w 2986"/>
              <a:gd name="T41" fmla="*/ 2278 h 2480"/>
              <a:gd name="T42" fmla="*/ 402 w 2986"/>
              <a:gd name="T43" fmla="*/ 2232 h 2480"/>
              <a:gd name="T44" fmla="*/ 402 w 2986"/>
              <a:gd name="T45" fmla="*/ 2216 h 2480"/>
              <a:gd name="T46" fmla="*/ 410 w 2986"/>
              <a:gd name="T47" fmla="*/ 2198 h 2480"/>
              <a:gd name="T48" fmla="*/ 406 w 2986"/>
              <a:gd name="T49" fmla="*/ 2166 h 2480"/>
              <a:gd name="T50" fmla="*/ 396 w 2986"/>
              <a:gd name="T51" fmla="*/ 2150 h 2480"/>
              <a:gd name="T52" fmla="*/ 404 w 2986"/>
              <a:gd name="T53" fmla="*/ 2132 h 2480"/>
              <a:gd name="T54" fmla="*/ 378 w 2986"/>
              <a:gd name="T55" fmla="*/ 2130 h 2480"/>
              <a:gd name="T56" fmla="*/ 390 w 2986"/>
              <a:gd name="T57" fmla="*/ 2112 h 2480"/>
              <a:gd name="T58" fmla="*/ 388 w 2986"/>
              <a:gd name="T59" fmla="*/ 2098 h 2480"/>
              <a:gd name="T60" fmla="*/ 400 w 2986"/>
              <a:gd name="T61" fmla="*/ 2064 h 2480"/>
              <a:gd name="T62" fmla="*/ 418 w 2986"/>
              <a:gd name="T63" fmla="*/ 2012 h 2480"/>
              <a:gd name="T64" fmla="*/ 356 w 2986"/>
              <a:gd name="T65" fmla="*/ 2022 h 2480"/>
              <a:gd name="T66" fmla="*/ 314 w 2986"/>
              <a:gd name="T67" fmla="*/ 2038 h 2480"/>
              <a:gd name="T68" fmla="*/ 268 w 2986"/>
              <a:gd name="T69" fmla="*/ 2046 h 2480"/>
              <a:gd name="T70" fmla="*/ 234 w 2986"/>
              <a:gd name="T71" fmla="*/ 2032 h 2480"/>
              <a:gd name="T72" fmla="*/ 208 w 2986"/>
              <a:gd name="T73" fmla="*/ 2038 h 2480"/>
              <a:gd name="T74" fmla="*/ 220 w 2986"/>
              <a:gd name="T75" fmla="*/ 2068 h 2480"/>
              <a:gd name="T76" fmla="*/ 250 w 2986"/>
              <a:gd name="T77" fmla="*/ 2062 h 2480"/>
              <a:gd name="T78" fmla="*/ 252 w 2986"/>
              <a:gd name="T79" fmla="*/ 2086 h 2480"/>
              <a:gd name="T80" fmla="*/ 196 w 2986"/>
              <a:gd name="T81" fmla="*/ 2088 h 2480"/>
              <a:gd name="T82" fmla="*/ 166 w 2986"/>
              <a:gd name="T83" fmla="*/ 2076 h 2480"/>
              <a:gd name="T84" fmla="*/ 166 w 2986"/>
              <a:gd name="T85" fmla="*/ 2102 h 2480"/>
              <a:gd name="T86" fmla="*/ 146 w 2986"/>
              <a:gd name="T87" fmla="*/ 2096 h 2480"/>
              <a:gd name="T88" fmla="*/ 134 w 2986"/>
              <a:gd name="T89" fmla="*/ 2090 h 2480"/>
              <a:gd name="T90" fmla="*/ 122 w 2986"/>
              <a:gd name="T91" fmla="*/ 2084 h 2480"/>
              <a:gd name="T92" fmla="*/ 128 w 2986"/>
              <a:gd name="T93" fmla="*/ 2060 h 2480"/>
              <a:gd name="T94" fmla="*/ 100 w 2986"/>
              <a:gd name="T95" fmla="*/ 2066 h 2480"/>
              <a:gd name="T96" fmla="*/ 72 w 2986"/>
              <a:gd name="T97" fmla="*/ 2074 h 2480"/>
              <a:gd name="T98" fmla="*/ 68 w 2986"/>
              <a:gd name="T99" fmla="*/ 2098 h 2480"/>
              <a:gd name="T100" fmla="*/ 90 w 2986"/>
              <a:gd name="T101" fmla="*/ 2086 h 2480"/>
              <a:gd name="T102" fmla="*/ 98 w 2986"/>
              <a:gd name="T103" fmla="*/ 2098 h 2480"/>
              <a:gd name="T104" fmla="*/ 80 w 2986"/>
              <a:gd name="T105" fmla="*/ 2114 h 2480"/>
              <a:gd name="T106" fmla="*/ 56 w 2986"/>
              <a:gd name="T107" fmla="*/ 2134 h 2480"/>
              <a:gd name="T108" fmla="*/ 42 w 2986"/>
              <a:gd name="T109" fmla="*/ 2140 h 2480"/>
              <a:gd name="T110" fmla="*/ 32 w 2986"/>
              <a:gd name="T111" fmla="*/ 2152 h 2480"/>
              <a:gd name="T112" fmla="*/ 22 w 2986"/>
              <a:gd name="T113" fmla="*/ 2152 h 2480"/>
              <a:gd name="T114" fmla="*/ 8 w 2986"/>
              <a:gd name="T115" fmla="*/ 2160 h 2480"/>
              <a:gd name="T116" fmla="*/ 4 w 2986"/>
              <a:gd name="T117" fmla="*/ 2156 h 2480"/>
              <a:gd name="T118" fmla="*/ 10 w 2986"/>
              <a:gd name="T119" fmla="*/ 2138 h 2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6" h="2480">
                <a:moveTo>
                  <a:pt x="2982" y="0"/>
                </a:moveTo>
                <a:lnTo>
                  <a:pt x="2982" y="18"/>
                </a:lnTo>
                <a:lnTo>
                  <a:pt x="2982" y="24"/>
                </a:lnTo>
                <a:lnTo>
                  <a:pt x="2982" y="34"/>
                </a:lnTo>
                <a:lnTo>
                  <a:pt x="2982" y="58"/>
                </a:lnTo>
                <a:lnTo>
                  <a:pt x="2984" y="86"/>
                </a:lnTo>
                <a:lnTo>
                  <a:pt x="2984" y="96"/>
                </a:lnTo>
                <a:lnTo>
                  <a:pt x="2984" y="108"/>
                </a:lnTo>
                <a:lnTo>
                  <a:pt x="2984" y="138"/>
                </a:lnTo>
                <a:lnTo>
                  <a:pt x="2984" y="162"/>
                </a:lnTo>
                <a:lnTo>
                  <a:pt x="2984" y="178"/>
                </a:lnTo>
                <a:lnTo>
                  <a:pt x="2986" y="190"/>
                </a:lnTo>
                <a:lnTo>
                  <a:pt x="2986" y="214"/>
                </a:lnTo>
                <a:lnTo>
                  <a:pt x="2986" y="242"/>
                </a:lnTo>
                <a:lnTo>
                  <a:pt x="2986" y="256"/>
                </a:lnTo>
                <a:lnTo>
                  <a:pt x="2986" y="268"/>
                </a:lnTo>
                <a:lnTo>
                  <a:pt x="2986" y="294"/>
                </a:lnTo>
                <a:lnTo>
                  <a:pt x="2986" y="312"/>
                </a:lnTo>
                <a:lnTo>
                  <a:pt x="2986" y="320"/>
                </a:lnTo>
                <a:lnTo>
                  <a:pt x="2986" y="328"/>
                </a:lnTo>
                <a:lnTo>
                  <a:pt x="2986" y="336"/>
                </a:lnTo>
                <a:lnTo>
                  <a:pt x="2986" y="340"/>
                </a:lnTo>
                <a:lnTo>
                  <a:pt x="2986" y="346"/>
                </a:lnTo>
                <a:lnTo>
                  <a:pt x="2986" y="372"/>
                </a:lnTo>
                <a:lnTo>
                  <a:pt x="2986" y="398"/>
                </a:lnTo>
                <a:lnTo>
                  <a:pt x="2986" y="400"/>
                </a:lnTo>
                <a:lnTo>
                  <a:pt x="2986" y="402"/>
                </a:lnTo>
                <a:lnTo>
                  <a:pt x="2986" y="414"/>
                </a:lnTo>
                <a:lnTo>
                  <a:pt x="2986" y="450"/>
                </a:lnTo>
                <a:lnTo>
                  <a:pt x="2986" y="462"/>
                </a:lnTo>
                <a:lnTo>
                  <a:pt x="2986" y="476"/>
                </a:lnTo>
                <a:lnTo>
                  <a:pt x="2986" y="492"/>
                </a:lnTo>
                <a:lnTo>
                  <a:pt x="2986" y="502"/>
                </a:lnTo>
                <a:lnTo>
                  <a:pt x="2986" y="510"/>
                </a:lnTo>
                <a:lnTo>
                  <a:pt x="2986" y="516"/>
                </a:lnTo>
                <a:lnTo>
                  <a:pt x="2986" y="522"/>
                </a:lnTo>
                <a:lnTo>
                  <a:pt x="2986" y="528"/>
                </a:lnTo>
                <a:lnTo>
                  <a:pt x="2986" y="532"/>
                </a:lnTo>
                <a:lnTo>
                  <a:pt x="2986" y="542"/>
                </a:lnTo>
                <a:lnTo>
                  <a:pt x="2986" y="548"/>
                </a:lnTo>
                <a:lnTo>
                  <a:pt x="2986" y="556"/>
                </a:lnTo>
                <a:lnTo>
                  <a:pt x="2986" y="558"/>
                </a:lnTo>
                <a:lnTo>
                  <a:pt x="2986" y="572"/>
                </a:lnTo>
                <a:lnTo>
                  <a:pt x="2986" y="580"/>
                </a:lnTo>
                <a:lnTo>
                  <a:pt x="2986" y="606"/>
                </a:lnTo>
                <a:lnTo>
                  <a:pt x="2972" y="606"/>
                </a:lnTo>
                <a:lnTo>
                  <a:pt x="2960" y="606"/>
                </a:lnTo>
                <a:lnTo>
                  <a:pt x="2940" y="606"/>
                </a:lnTo>
                <a:lnTo>
                  <a:pt x="2934" y="606"/>
                </a:lnTo>
                <a:lnTo>
                  <a:pt x="2920" y="606"/>
                </a:lnTo>
                <a:lnTo>
                  <a:pt x="2918" y="606"/>
                </a:lnTo>
                <a:lnTo>
                  <a:pt x="2918" y="610"/>
                </a:lnTo>
                <a:lnTo>
                  <a:pt x="2918" y="612"/>
                </a:lnTo>
                <a:lnTo>
                  <a:pt x="2918" y="616"/>
                </a:lnTo>
                <a:lnTo>
                  <a:pt x="2918" y="618"/>
                </a:lnTo>
                <a:lnTo>
                  <a:pt x="2918" y="620"/>
                </a:lnTo>
                <a:lnTo>
                  <a:pt x="2918" y="624"/>
                </a:lnTo>
                <a:lnTo>
                  <a:pt x="2918" y="628"/>
                </a:lnTo>
                <a:lnTo>
                  <a:pt x="2918" y="630"/>
                </a:lnTo>
                <a:lnTo>
                  <a:pt x="2918" y="636"/>
                </a:lnTo>
                <a:lnTo>
                  <a:pt x="2918" y="642"/>
                </a:lnTo>
                <a:lnTo>
                  <a:pt x="2918" y="648"/>
                </a:lnTo>
                <a:lnTo>
                  <a:pt x="2918" y="650"/>
                </a:lnTo>
                <a:lnTo>
                  <a:pt x="2918" y="652"/>
                </a:lnTo>
                <a:lnTo>
                  <a:pt x="2918" y="660"/>
                </a:lnTo>
                <a:lnTo>
                  <a:pt x="2918" y="672"/>
                </a:lnTo>
                <a:lnTo>
                  <a:pt x="2918" y="700"/>
                </a:lnTo>
                <a:lnTo>
                  <a:pt x="2918" y="702"/>
                </a:lnTo>
                <a:lnTo>
                  <a:pt x="2918" y="726"/>
                </a:lnTo>
                <a:lnTo>
                  <a:pt x="2918" y="728"/>
                </a:lnTo>
                <a:lnTo>
                  <a:pt x="2918" y="752"/>
                </a:lnTo>
                <a:lnTo>
                  <a:pt x="2920" y="788"/>
                </a:lnTo>
                <a:lnTo>
                  <a:pt x="2920" y="808"/>
                </a:lnTo>
                <a:lnTo>
                  <a:pt x="2920" y="856"/>
                </a:lnTo>
                <a:lnTo>
                  <a:pt x="2920" y="868"/>
                </a:lnTo>
                <a:lnTo>
                  <a:pt x="2920" y="886"/>
                </a:lnTo>
                <a:lnTo>
                  <a:pt x="2920" y="910"/>
                </a:lnTo>
                <a:lnTo>
                  <a:pt x="2920" y="964"/>
                </a:lnTo>
                <a:lnTo>
                  <a:pt x="2920" y="1044"/>
                </a:lnTo>
                <a:lnTo>
                  <a:pt x="2920" y="1124"/>
                </a:lnTo>
                <a:lnTo>
                  <a:pt x="2920" y="1202"/>
                </a:lnTo>
                <a:lnTo>
                  <a:pt x="2920" y="1220"/>
                </a:lnTo>
                <a:lnTo>
                  <a:pt x="2918" y="1246"/>
                </a:lnTo>
                <a:lnTo>
                  <a:pt x="2918" y="1272"/>
                </a:lnTo>
                <a:lnTo>
                  <a:pt x="2918" y="1274"/>
                </a:lnTo>
                <a:lnTo>
                  <a:pt x="2918" y="1282"/>
                </a:lnTo>
                <a:lnTo>
                  <a:pt x="2918" y="1298"/>
                </a:lnTo>
                <a:lnTo>
                  <a:pt x="2920" y="1300"/>
                </a:lnTo>
                <a:lnTo>
                  <a:pt x="2920" y="1314"/>
                </a:lnTo>
                <a:lnTo>
                  <a:pt x="2920" y="1324"/>
                </a:lnTo>
                <a:lnTo>
                  <a:pt x="2920" y="1330"/>
                </a:lnTo>
                <a:lnTo>
                  <a:pt x="2920" y="1344"/>
                </a:lnTo>
                <a:lnTo>
                  <a:pt x="2920" y="1360"/>
                </a:lnTo>
                <a:lnTo>
                  <a:pt x="2920" y="1438"/>
                </a:lnTo>
                <a:lnTo>
                  <a:pt x="2920" y="1440"/>
                </a:lnTo>
                <a:lnTo>
                  <a:pt x="2918" y="1442"/>
                </a:lnTo>
                <a:lnTo>
                  <a:pt x="2918" y="1468"/>
                </a:lnTo>
                <a:lnTo>
                  <a:pt x="2918" y="1490"/>
                </a:lnTo>
                <a:lnTo>
                  <a:pt x="2918" y="1500"/>
                </a:lnTo>
                <a:lnTo>
                  <a:pt x="2918" y="1518"/>
                </a:lnTo>
                <a:lnTo>
                  <a:pt x="2918" y="1520"/>
                </a:lnTo>
                <a:lnTo>
                  <a:pt x="2918" y="1536"/>
                </a:lnTo>
                <a:lnTo>
                  <a:pt x="2918" y="1540"/>
                </a:lnTo>
                <a:lnTo>
                  <a:pt x="2918" y="1562"/>
                </a:lnTo>
                <a:lnTo>
                  <a:pt x="2918" y="1574"/>
                </a:lnTo>
                <a:lnTo>
                  <a:pt x="2920" y="1594"/>
                </a:lnTo>
                <a:lnTo>
                  <a:pt x="2920" y="1596"/>
                </a:lnTo>
                <a:lnTo>
                  <a:pt x="2918" y="1598"/>
                </a:lnTo>
                <a:lnTo>
                  <a:pt x="2918" y="1602"/>
                </a:lnTo>
                <a:lnTo>
                  <a:pt x="2920" y="1622"/>
                </a:lnTo>
                <a:lnTo>
                  <a:pt x="2920" y="1646"/>
                </a:lnTo>
                <a:lnTo>
                  <a:pt x="2920" y="1650"/>
                </a:lnTo>
                <a:lnTo>
                  <a:pt x="2920" y="1674"/>
                </a:lnTo>
                <a:lnTo>
                  <a:pt x="2920" y="1676"/>
                </a:lnTo>
                <a:lnTo>
                  <a:pt x="2920" y="1700"/>
                </a:lnTo>
                <a:lnTo>
                  <a:pt x="2920" y="1704"/>
                </a:lnTo>
                <a:lnTo>
                  <a:pt x="2920" y="1726"/>
                </a:lnTo>
                <a:lnTo>
                  <a:pt x="2920" y="1752"/>
                </a:lnTo>
                <a:lnTo>
                  <a:pt x="2920" y="1754"/>
                </a:lnTo>
                <a:lnTo>
                  <a:pt x="2920" y="1756"/>
                </a:lnTo>
                <a:lnTo>
                  <a:pt x="2920" y="1778"/>
                </a:lnTo>
                <a:lnTo>
                  <a:pt x="2920" y="1794"/>
                </a:lnTo>
                <a:lnTo>
                  <a:pt x="2920" y="1804"/>
                </a:lnTo>
                <a:lnTo>
                  <a:pt x="2920" y="1808"/>
                </a:lnTo>
                <a:lnTo>
                  <a:pt x="2920" y="1828"/>
                </a:lnTo>
                <a:lnTo>
                  <a:pt x="2920" y="1832"/>
                </a:lnTo>
                <a:lnTo>
                  <a:pt x="2922" y="1856"/>
                </a:lnTo>
                <a:lnTo>
                  <a:pt x="2914" y="1856"/>
                </a:lnTo>
                <a:lnTo>
                  <a:pt x="2914" y="1870"/>
                </a:lnTo>
                <a:lnTo>
                  <a:pt x="2914" y="1874"/>
                </a:lnTo>
                <a:lnTo>
                  <a:pt x="2914" y="1888"/>
                </a:lnTo>
                <a:lnTo>
                  <a:pt x="2914" y="1910"/>
                </a:lnTo>
                <a:lnTo>
                  <a:pt x="2914" y="1912"/>
                </a:lnTo>
                <a:lnTo>
                  <a:pt x="2914" y="1936"/>
                </a:lnTo>
                <a:lnTo>
                  <a:pt x="2914" y="1962"/>
                </a:lnTo>
                <a:lnTo>
                  <a:pt x="2914" y="1986"/>
                </a:lnTo>
                <a:lnTo>
                  <a:pt x="2914" y="1992"/>
                </a:lnTo>
                <a:lnTo>
                  <a:pt x="2914" y="2014"/>
                </a:lnTo>
                <a:lnTo>
                  <a:pt x="2914" y="2036"/>
                </a:lnTo>
                <a:lnTo>
                  <a:pt x="2914" y="2042"/>
                </a:lnTo>
                <a:lnTo>
                  <a:pt x="2914" y="2050"/>
                </a:lnTo>
                <a:lnTo>
                  <a:pt x="2914" y="2070"/>
                </a:lnTo>
                <a:lnTo>
                  <a:pt x="2914" y="2092"/>
                </a:lnTo>
                <a:lnTo>
                  <a:pt x="2914" y="2110"/>
                </a:lnTo>
                <a:lnTo>
                  <a:pt x="2914" y="2116"/>
                </a:lnTo>
                <a:lnTo>
                  <a:pt x="2914" y="2140"/>
                </a:lnTo>
                <a:lnTo>
                  <a:pt x="2914" y="2150"/>
                </a:lnTo>
                <a:lnTo>
                  <a:pt x="2914" y="2162"/>
                </a:lnTo>
                <a:lnTo>
                  <a:pt x="2914" y="2170"/>
                </a:lnTo>
                <a:lnTo>
                  <a:pt x="2914" y="2188"/>
                </a:lnTo>
                <a:lnTo>
                  <a:pt x="2914" y="2198"/>
                </a:lnTo>
                <a:lnTo>
                  <a:pt x="2914" y="2220"/>
                </a:lnTo>
                <a:lnTo>
                  <a:pt x="2914" y="2222"/>
                </a:lnTo>
                <a:lnTo>
                  <a:pt x="2914" y="2228"/>
                </a:lnTo>
                <a:lnTo>
                  <a:pt x="2914" y="2232"/>
                </a:lnTo>
                <a:lnTo>
                  <a:pt x="2914" y="2244"/>
                </a:lnTo>
                <a:lnTo>
                  <a:pt x="2862" y="2250"/>
                </a:lnTo>
                <a:lnTo>
                  <a:pt x="2810" y="2254"/>
                </a:lnTo>
                <a:lnTo>
                  <a:pt x="2798" y="2256"/>
                </a:lnTo>
                <a:lnTo>
                  <a:pt x="2756" y="2258"/>
                </a:lnTo>
                <a:lnTo>
                  <a:pt x="2704" y="2262"/>
                </a:lnTo>
                <a:lnTo>
                  <a:pt x="2666" y="2266"/>
                </a:lnTo>
                <a:lnTo>
                  <a:pt x="2652" y="2268"/>
                </a:lnTo>
                <a:lnTo>
                  <a:pt x="2640" y="2270"/>
                </a:lnTo>
                <a:lnTo>
                  <a:pt x="2626" y="2270"/>
                </a:lnTo>
                <a:lnTo>
                  <a:pt x="2600" y="2274"/>
                </a:lnTo>
                <a:lnTo>
                  <a:pt x="2546" y="2278"/>
                </a:lnTo>
                <a:lnTo>
                  <a:pt x="2496" y="2284"/>
                </a:lnTo>
                <a:lnTo>
                  <a:pt x="2444" y="2288"/>
                </a:lnTo>
                <a:lnTo>
                  <a:pt x="2390" y="2294"/>
                </a:lnTo>
                <a:lnTo>
                  <a:pt x="2366" y="2296"/>
                </a:lnTo>
                <a:lnTo>
                  <a:pt x="2358" y="2296"/>
                </a:lnTo>
                <a:lnTo>
                  <a:pt x="2338" y="2298"/>
                </a:lnTo>
                <a:lnTo>
                  <a:pt x="2286" y="2304"/>
                </a:lnTo>
                <a:lnTo>
                  <a:pt x="2240" y="2306"/>
                </a:lnTo>
                <a:lnTo>
                  <a:pt x="2222" y="2308"/>
                </a:lnTo>
                <a:lnTo>
                  <a:pt x="2218" y="2308"/>
                </a:lnTo>
                <a:lnTo>
                  <a:pt x="2216" y="2308"/>
                </a:lnTo>
                <a:lnTo>
                  <a:pt x="2168" y="2314"/>
                </a:lnTo>
                <a:lnTo>
                  <a:pt x="2116" y="2318"/>
                </a:lnTo>
                <a:lnTo>
                  <a:pt x="2106" y="2320"/>
                </a:lnTo>
                <a:lnTo>
                  <a:pt x="2094" y="2320"/>
                </a:lnTo>
                <a:lnTo>
                  <a:pt x="2068" y="2324"/>
                </a:lnTo>
                <a:lnTo>
                  <a:pt x="2066" y="2324"/>
                </a:lnTo>
                <a:lnTo>
                  <a:pt x="2064" y="2324"/>
                </a:lnTo>
                <a:lnTo>
                  <a:pt x="2062" y="2324"/>
                </a:lnTo>
                <a:lnTo>
                  <a:pt x="2030" y="2328"/>
                </a:lnTo>
                <a:lnTo>
                  <a:pt x="2014" y="2328"/>
                </a:lnTo>
                <a:lnTo>
                  <a:pt x="2012" y="2328"/>
                </a:lnTo>
                <a:lnTo>
                  <a:pt x="1962" y="2334"/>
                </a:lnTo>
                <a:lnTo>
                  <a:pt x="1908" y="2338"/>
                </a:lnTo>
                <a:lnTo>
                  <a:pt x="1880" y="2342"/>
                </a:lnTo>
                <a:lnTo>
                  <a:pt x="1856" y="2344"/>
                </a:lnTo>
                <a:lnTo>
                  <a:pt x="1832" y="2346"/>
                </a:lnTo>
                <a:lnTo>
                  <a:pt x="1804" y="2350"/>
                </a:lnTo>
                <a:lnTo>
                  <a:pt x="1782" y="2352"/>
                </a:lnTo>
                <a:lnTo>
                  <a:pt x="1752" y="2354"/>
                </a:lnTo>
                <a:lnTo>
                  <a:pt x="1722" y="2356"/>
                </a:lnTo>
                <a:lnTo>
                  <a:pt x="1698" y="2358"/>
                </a:lnTo>
                <a:lnTo>
                  <a:pt x="1646" y="2362"/>
                </a:lnTo>
                <a:lnTo>
                  <a:pt x="1598" y="2368"/>
                </a:lnTo>
                <a:lnTo>
                  <a:pt x="1594" y="2368"/>
                </a:lnTo>
                <a:lnTo>
                  <a:pt x="1540" y="2372"/>
                </a:lnTo>
                <a:lnTo>
                  <a:pt x="1510" y="2376"/>
                </a:lnTo>
                <a:lnTo>
                  <a:pt x="1436" y="2384"/>
                </a:lnTo>
                <a:lnTo>
                  <a:pt x="1394" y="2388"/>
                </a:lnTo>
                <a:lnTo>
                  <a:pt x="1392" y="2388"/>
                </a:lnTo>
                <a:lnTo>
                  <a:pt x="1388" y="2388"/>
                </a:lnTo>
                <a:lnTo>
                  <a:pt x="1384" y="2388"/>
                </a:lnTo>
                <a:lnTo>
                  <a:pt x="1380" y="2388"/>
                </a:lnTo>
                <a:lnTo>
                  <a:pt x="1378" y="2388"/>
                </a:lnTo>
                <a:lnTo>
                  <a:pt x="1364" y="2390"/>
                </a:lnTo>
                <a:lnTo>
                  <a:pt x="1362" y="2390"/>
                </a:lnTo>
                <a:lnTo>
                  <a:pt x="1352" y="2392"/>
                </a:lnTo>
                <a:lnTo>
                  <a:pt x="1348" y="2392"/>
                </a:lnTo>
                <a:lnTo>
                  <a:pt x="1294" y="2398"/>
                </a:lnTo>
                <a:lnTo>
                  <a:pt x="1242" y="2402"/>
                </a:lnTo>
                <a:lnTo>
                  <a:pt x="1240" y="2402"/>
                </a:lnTo>
                <a:lnTo>
                  <a:pt x="1232" y="2402"/>
                </a:lnTo>
                <a:lnTo>
                  <a:pt x="1188" y="2406"/>
                </a:lnTo>
                <a:lnTo>
                  <a:pt x="1136" y="2410"/>
                </a:lnTo>
                <a:lnTo>
                  <a:pt x="1092" y="2414"/>
                </a:lnTo>
                <a:lnTo>
                  <a:pt x="1086" y="2416"/>
                </a:lnTo>
                <a:lnTo>
                  <a:pt x="1046" y="2420"/>
                </a:lnTo>
                <a:lnTo>
                  <a:pt x="996" y="2424"/>
                </a:lnTo>
                <a:lnTo>
                  <a:pt x="990" y="2426"/>
                </a:lnTo>
                <a:lnTo>
                  <a:pt x="944" y="2430"/>
                </a:lnTo>
                <a:lnTo>
                  <a:pt x="896" y="2434"/>
                </a:lnTo>
                <a:lnTo>
                  <a:pt x="894" y="2434"/>
                </a:lnTo>
                <a:lnTo>
                  <a:pt x="882" y="2436"/>
                </a:lnTo>
                <a:lnTo>
                  <a:pt x="840" y="2440"/>
                </a:lnTo>
                <a:lnTo>
                  <a:pt x="804" y="2444"/>
                </a:lnTo>
                <a:lnTo>
                  <a:pt x="800" y="2444"/>
                </a:lnTo>
                <a:lnTo>
                  <a:pt x="788" y="2444"/>
                </a:lnTo>
                <a:lnTo>
                  <a:pt x="736" y="2450"/>
                </a:lnTo>
                <a:lnTo>
                  <a:pt x="680" y="2454"/>
                </a:lnTo>
                <a:lnTo>
                  <a:pt x="654" y="2456"/>
                </a:lnTo>
                <a:lnTo>
                  <a:pt x="650" y="2456"/>
                </a:lnTo>
                <a:lnTo>
                  <a:pt x="640" y="2458"/>
                </a:lnTo>
                <a:lnTo>
                  <a:pt x="626" y="2458"/>
                </a:lnTo>
                <a:lnTo>
                  <a:pt x="606" y="2460"/>
                </a:lnTo>
                <a:lnTo>
                  <a:pt x="598" y="2462"/>
                </a:lnTo>
                <a:lnTo>
                  <a:pt x="584" y="2462"/>
                </a:lnTo>
                <a:lnTo>
                  <a:pt x="576" y="2464"/>
                </a:lnTo>
                <a:lnTo>
                  <a:pt x="522" y="2468"/>
                </a:lnTo>
                <a:lnTo>
                  <a:pt x="514" y="2470"/>
                </a:lnTo>
                <a:lnTo>
                  <a:pt x="508" y="2470"/>
                </a:lnTo>
                <a:lnTo>
                  <a:pt x="496" y="2472"/>
                </a:lnTo>
                <a:lnTo>
                  <a:pt x="488" y="2472"/>
                </a:lnTo>
                <a:lnTo>
                  <a:pt x="478" y="2474"/>
                </a:lnTo>
                <a:lnTo>
                  <a:pt x="468" y="2474"/>
                </a:lnTo>
                <a:lnTo>
                  <a:pt x="454" y="2476"/>
                </a:lnTo>
                <a:lnTo>
                  <a:pt x="442" y="2476"/>
                </a:lnTo>
                <a:lnTo>
                  <a:pt x="420" y="2478"/>
                </a:lnTo>
                <a:lnTo>
                  <a:pt x="414" y="2480"/>
                </a:lnTo>
                <a:lnTo>
                  <a:pt x="414" y="2478"/>
                </a:lnTo>
                <a:lnTo>
                  <a:pt x="414" y="2474"/>
                </a:lnTo>
                <a:lnTo>
                  <a:pt x="414" y="2472"/>
                </a:lnTo>
                <a:lnTo>
                  <a:pt x="414" y="2468"/>
                </a:lnTo>
                <a:lnTo>
                  <a:pt x="414" y="2460"/>
                </a:lnTo>
                <a:lnTo>
                  <a:pt x="416" y="2458"/>
                </a:lnTo>
                <a:lnTo>
                  <a:pt x="416" y="2454"/>
                </a:lnTo>
                <a:lnTo>
                  <a:pt x="416" y="2450"/>
                </a:lnTo>
                <a:lnTo>
                  <a:pt x="416" y="2448"/>
                </a:lnTo>
                <a:lnTo>
                  <a:pt x="412" y="2448"/>
                </a:lnTo>
                <a:lnTo>
                  <a:pt x="404" y="2448"/>
                </a:lnTo>
                <a:lnTo>
                  <a:pt x="392" y="2448"/>
                </a:lnTo>
                <a:lnTo>
                  <a:pt x="390" y="2448"/>
                </a:lnTo>
                <a:lnTo>
                  <a:pt x="390" y="2446"/>
                </a:lnTo>
                <a:lnTo>
                  <a:pt x="390" y="2440"/>
                </a:lnTo>
                <a:lnTo>
                  <a:pt x="390" y="2434"/>
                </a:lnTo>
                <a:lnTo>
                  <a:pt x="390" y="2430"/>
                </a:lnTo>
                <a:lnTo>
                  <a:pt x="390" y="2428"/>
                </a:lnTo>
                <a:lnTo>
                  <a:pt x="390" y="2424"/>
                </a:lnTo>
                <a:lnTo>
                  <a:pt x="390" y="2420"/>
                </a:lnTo>
                <a:lnTo>
                  <a:pt x="364" y="2420"/>
                </a:lnTo>
                <a:lnTo>
                  <a:pt x="358" y="2420"/>
                </a:lnTo>
                <a:lnTo>
                  <a:pt x="354" y="2418"/>
                </a:lnTo>
                <a:lnTo>
                  <a:pt x="352" y="2418"/>
                </a:lnTo>
                <a:lnTo>
                  <a:pt x="350" y="2418"/>
                </a:lnTo>
                <a:lnTo>
                  <a:pt x="344" y="2418"/>
                </a:lnTo>
                <a:lnTo>
                  <a:pt x="338" y="2418"/>
                </a:lnTo>
                <a:lnTo>
                  <a:pt x="338" y="2414"/>
                </a:lnTo>
                <a:lnTo>
                  <a:pt x="338" y="2412"/>
                </a:lnTo>
                <a:lnTo>
                  <a:pt x="338" y="2402"/>
                </a:lnTo>
                <a:lnTo>
                  <a:pt x="338" y="2400"/>
                </a:lnTo>
                <a:lnTo>
                  <a:pt x="338" y="2396"/>
                </a:lnTo>
                <a:lnTo>
                  <a:pt x="338" y="2394"/>
                </a:lnTo>
                <a:lnTo>
                  <a:pt x="338" y="2392"/>
                </a:lnTo>
                <a:lnTo>
                  <a:pt x="338" y="2390"/>
                </a:lnTo>
                <a:lnTo>
                  <a:pt x="338" y="2388"/>
                </a:lnTo>
                <a:lnTo>
                  <a:pt x="338" y="2386"/>
                </a:lnTo>
                <a:lnTo>
                  <a:pt x="338" y="2380"/>
                </a:lnTo>
                <a:lnTo>
                  <a:pt x="342" y="2380"/>
                </a:lnTo>
                <a:lnTo>
                  <a:pt x="344" y="2380"/>
                </a:lnTo>
                <a:lnTo>
                  <a:pt x="344" y="2376"/>
                </a:lnTo>
                <a:lnTo>
                  <a:pt x="344" y="2374"/>
                </a:lnTo>
                <a:lnTo>
                  <a:pt x="344" y="2368"/>
                </a:lnTo>
                <a:lnTo>
                  <a:pt x="344" y="2366"/>
                </a:lnTo>
                <a:lnTo>
                  <a:pt x="344" y="2354"/>
                </a:lnTo>
                <a:lnTo>
                  <a:pt x="338" y="2354"/>
                </a:lnTo>
                <a:lnTo>
                  <a:pt x="334" y="2354"/>
                </a:lnTo>
                <a:lnTo>
                  <a:pt x="324" y="2354"/>
                </a:lnTo>
                <a:lnTo>
                  <a:pt x="312" y="2354"/>
                </a:lnTo>
                <a:lnTo>
                  <a:pt x="312" y="2358"/>
                </a:lnTo>
                <a:lnTo>
                  <a:pt x="306" y="2358"/>
                </a:lnTo>
                <a:lnTo>
                  <a:pt x="298" y="2358"/>
                </a:lnTo>
                <a:lnTo>
                  <a:pt x="298" y="2366"/>
                </a:lnTo>
                <a:lnTo>
                  <a:pt x="294" y="2366"/>
                </a:lnTo>
                <a:lnTo>
                  <a:pt x="292" y="2366"/>
                </a:lnTo>
                <a:lnTo>
                  <a:pt x="284" y="2366"/>
                </a:lnTo>
                <a:lnTo>
                  <a:pt x="282" y="2366"/>
                </a:lnTo>
                <a:lnTo>
                  <a:pt x="268" y="2364"/>
                </a:lnTo>
                <a:lnTo>
                  <a:pt x="260" y="2364"/>
                </a:lnTo>
                <a:lnTo>
                  <a:pt x="252" y="2364"/>
                </a:lnTo>
                <a:lnTo>
                  <a:pt x="248" y="2364"/>
                </a:lnTo>
                <a:lnTo>
                  <a:pt x="246" y="2364"/>
                </a:lnTo>
                <a:lnTo>
                  <a:pt x="260" y="2360"/>
                </a:lnTo>
                <a:lnTo>
                  <a:pt x="268" y="2356"/>
                </a:lnTo>
                <a:lnTo>
                  <a:pt x="272" y="2356"/>
                </a:lnTo>
                <a:lnTo>
                  <a:pt x="282" y="2354"/>
                </a:lnTo>
                <a:lnTo>
                  <a:pt x="292" y="2350"/>
                </a:lnTo>
                <a:lnTo>
                  <a:pt x="294" y="2350"/>
                </a:lnTo>
                <a:lnTo>
                  <a:pt x="298" y="2348"/>
                </a:lnTo>
                <a:lnTo>
                  <a:pt x="312" y="2344"/>
                </a:lnTo>
                <a:lnTo>
                  <a:pt x="322" y="2340"/>
                </a:lnTo>
                <a:lnTo>
                  <a:pt x="324" y="2340"/>
                </a:lnTo>
                <a:lnTo>
                  <a:pt x="324" y="2338"/>
                </a:lnTo>
                <a:lnTo>
                  <a:pt x="328" y="2338"/>
                </a:lnTo>
                <a:lnTo>
                  <a:pt x="338" y="2334"/>
                </a:lnTo>
                <a:lnTo>
                  <a:pt x="344" y="2332"/>
                </a:lnTo>
                <a:lnTo>
                  <a:pt x="348" y="2332"/>
                </a:lnTo>
                <a:lnTo>
                  <a:pt x="350" y="2330"/>
                </a:lnTo>
                <a:lnTo>
                  <a:pt x="354" y="2330"/>
                </a:lnTo>
                <a:lnTo>
                  <a:pt x="358" y="2328"/>
                </a:lnTo>
                <a:lnTo>
                  <a:pt x="364" y="2326"/>
                </a:lnTo>
                <a:lnTo>
                  <a:pt x="370" y="2322"/>
                </a:lnTo>
                <a:lnTo>
                  <a:pt x="382" y="2320"/>
                </a:lnTo>
                <a:lnTo>
                  <a:pt x="390" y="2316"/>
                </a:lnTo>
                <a:lnTo>
                  <a:pt x="396" y="2314"/>
                </a:lnTo>
                <a:lnTo>
                  <a:pt x="408" y="2310"/>
                </a:lnTo>
                <a:lnTo>
                  <a:pt x="412" y="2308"/>
                </a:lnTo>
                <a:lnTo>
                  <a:pt x="412" y="2306"/>
                </a:lnTo>
                <a:lnTo>
                  <a:pt x="412" y="2306"/>
                </a:lnTo>
                <a:lnTo>
                  <a:pt x="412" y="2302"/>
                </a:lnTo>
                <a:lnTo>
                  <a:pt x="408" y="2290"/>
                </a:lnTo>
                <a:lnTo>
                  <a:pt x="408" y="2288"/>
                </a:lnTo>
                <a:lnTo>
                  <a:pt x="406" y="2288"/>
                </a:lnTo>
                <a:lnTo>
                  <a:pt x="406" y="2286"/>
                </a:lnTo>
                <a:lnTo>
                  <a:pt x="402" y="2286"/>
                </a:lnTo>
                <a:lnTo>
                  <a:pt x="400" y="2286"/>
                </a:lnTo>
                <a:lnTo>
                  <a:pt x="400" y="2284"/>
                </a:lnTo>
                <a:lnTo>
                  <a:pt x="400" y="2282"/>
                </a:lnTo>
                <a:lnTo>
                  <a:pt x="398" y="2280"/>
                </a:lnTo>
                <a:lnTo>
                  <a:pt x="400" y="2280"/>
                </a:lnTo>
                <a:lnTo>
                  <a:pt x="402" y="2280"/>
                </a:lnTo>
                <a:lnTo>
                  <a:pt x="404" y="2278"/>
                </a:lnTo>
                <a:lnTo>
                  <a:pt x="402" y="2274"/>
                </a:lnTo>
                <a:lnTo>
                  <a:pt x="402" y="2272"/>
                </a:lnTo>
                <a:lnTo>
                  <a:pt x="402" y="2270"/>
                </a:lnTo>
                <a:lnTo>
                  <a:pt x="400" y="2270"/>
                </a:lnTo>
                <a:lnTo>
                  <a:pt x="400" y="2268"/>
                </a:lnTo>
                <a:lnTo>
                  <a:pt x="400" y="2266"/>
                </a:lnTo>
                <a:lnTo>
                  <a:pt x="398" y="2262"/>
                </a:lnTo>
                <a:lnTo>
                  <a:pt x="398" y="2260"/>
                </a:lnTo>
                <a:lnTo>
                  <a:pt x="400" y="2260"/>
                </a:lnTo>
                <a:lnTo>
                  <a:pt x="402" y="2260"/>
                </a:lnTo>
                <a:lnTo>
                  <a:pt x="400" y="2238"/>
                </a:lnTo>
                <a:lnTo>
                  <a:pt x="400" y="2236"/>
                </a:lnTo>
                <a:lnTo>
                  <a:pt x="400" y="2234"/>
                </a:lnTo>
                <a:lnTo>
                  <a:pt x="398" y="2234"/>
                </a:lnTo>
                <a:lnTo>
                  <a:pt x="398" y="2232"/>
                </a:lnTo>
                <a:lnTo>
                  <a:pt x="400" y="2232"/>
                </a:lnTo>
                <a:lnTo>
                  <a:pt x="402" y="2232"/>
                </a:lnTo>
                <a:lnTo>
                  <a:pt x="402" y="2230"/>
                </a:lnTo>
                <a:lnTo>
                  <a:pt x="402" y="2228"/>
                </a:lnTo>
                <a:lnTo>
                  <a:pt x="404" y="2228"/>
                </a:lnTo>
                <a:lnTo>
                  <a:pt x="404" y="2226"/>
                </a:lnTo>
                <a:lnTo>
                  <a:pt x="402" y="2224"/>
                </a:lnTo>
                <a:lnTo>
                  <a:pt x="402" y="2222"/>
                </a:lnTo>
                <a:lnTo>
                  <a:pt x="404" y="2222"/>
                </a:lnTo>
                <a:lnTo>
                  <a:pt x="406" y="2222"/>
                </a:lnTo>
                <a:lnTo>
                  <a:pt x="406" y="2220"/>
                </a:lnTo>
                <a:lnTo>
                  <a:pt x="404" y="2218"/>
                </a:lnTo>
                <a:lnTo>
                  <a:pt x="402" y="2218"/>
                </a:lnTo>
                <a:lnTo>
                  <a:pt x="400" y="2218"/>
                </a:lnTo>
                <a:lnTo>
                  <a:pt x="400" y="2216"/>
                </a:lnTo>
                <a:lnTo>
                  <a:pt x="398" y="2216"/>
                </a:lnTo>
                <a:lnTo>
                  <a:pt x="398" y="2214"/>
                </a:lnTo>
                <a:lnTo>
                  <a:pt x="400" y="2216"/>
                </a:lnTo>
                <a:lnTo>
                  <a:pt x="402" y="2216"/>
                </a:lnTo>
                <a:lnTo>
                  <a:pt x="404" y="2214"/>
                </a:lnTo>
                <a:lnTo>
                  <a:pt x="404" y="2216"/>
                </a:lnTo>
                <a:lnTo>
                  <a:pt x="406" y="2216"/>
                </a:lnTo>
                <a:lnTo>
                  <a:pt x="408" y="2216"/>
                </a:lnTo>
                <a:lnTo>
                  <a:pt x="408" y="2214"/>
                </a:lnTo>
                <a:lnTo>
                  <a:pt x="410" y="2210"/>
                </a:lnTo>
                <a:lnTo>
                  <a:pt x="410" y="2208"/>
                </a:lnTo>
                <a:lnTo>
                  <a:pt x="412" y="2208"/>
                </a:lnTo>
                <a:lnTo>
                  <a:pt x="412" y="2206"/>
                </a:lnTo>
                <a:lnTo>
                  <a:pt x="412" y="2204"/>
                </a:lnTo>
                <a:lnTo>
                  <a:pt x="410" y="2204"/>
                </a:lnTo>
                <a:lnTo>
                  <a:pt x="410" y="2202"/>
                </a:lnTo>
                <a:lnTo>
                  <a:pt x="406" y="2202"/>
                </a:lnTo>
                <a:lnTo>
                  <a:pt x="404" y="2200"/>
                </a:lnTo>
                <a:lnTo>
                  <a:pt x="406" y="2200"/>
                </a:lnTo>
                <a:lnTo>
                  <a:pt x="408" y="2198"/>
                </a:lnTo>
                <a:lnTo>
                  <a:pt x="410" y="2198"/>
                </a:lnTo>
                <a:lnTo>
                  <a:pt x="410" y="2194"/>
                </a:lnTo>
                <a:lnTo>
                  <a:pt x="410" y="2190"/>
                </a:lnTo>
                <a:lnTo>
                  <a:pt x="410" y="2188"/>
                </a:lnTo>
                <a:lnTo>
                  <a:pt x="410" y="2186"/>
                </a:lnTo>
                <a:lnTo>
                  <a:pt x="408" y="2186"/>
                </a:lnTo>
                <a:lnTo>
                  <a:pt x="408" y="2184"/>
                </a:lnTo>
                <a:lnTo>
                  <a:pt x="406" y="2184"/>
                </a:lnTo>
                <a:lnTo>
                  <a:pt x="402" y="2182"/>
                </a:lnTo>
                <a:lnTo>
                  <a:pt x="402" y="2180"/>
                </a:lnTo>
                <a:lnTo>
                  <a:pt x="404" y="2180"/>
                </a:lnTo>
                <a:lnTo>
                  <a:pt x="406" y="2180"/>
                </a:lnTo>
                <a:lnTo>
                  <a:pt x="408" y="2180"/>
                </a:lnTo>
                <a:lnTo>
                  <a:pt x="408" y="2178"/>
                </a:lnTo>
                <a:lnTo>
                  <a:pt x="408" y="2176"/>
                </a:lnTo>
                <a:lnTo>
                  <a:pt x="408" y="2172"/>
                </a:lnTo>
                <a:lnTo>
                  <a:pt x="406" y="2170"/>
                </a:lnTo>
                <a:lnTo>
                  <a:pt x="406" y="2166"/>
                </a:lnTo>
                <a:lnTo>
                  <a:pt x="406" y="2164"/>
                </a:lnTo>
                <a:lnTo>
                  <a:pt x="404" y="2164"/>
                </a:lnTo>
                <a:lnTo>
                  <a:pt x="404" y="2162"/>
                </a:lnTo>
                <a:lnTo>
                  <a:pt x="402" y="2162"/>
                </a:lnTo>
                <a:lnTo>
                  <a:pt x="400" y="2162"/>
                </a:lnTo>
                <a:lnTo>
                  <a:pt x="400" y="2162"/>
                </a:lnTo>
                <a:lnTo>
                  <a:pt x="402" y="2162"/>
                </a:lnTo>
                <a:lnTo>
                  <a:pt x="402" y="2160"/>
                </a:lnTo>
                <a:lnTo>
                  <a:pt x="404" y="2160"/>
                </a:lnTo>
                <a:lnTo>
                  <a:pt x="404" y="2158"/>
                </a:lnTo>
                <a:lnTo>
                  <a:pt x="404" y="2156"/>
                </a:lnTo>
                <a:lnTo>
                  <a:pt x="404" y="2154"/>
                </a:lnTo>
                <a:lnTo>
                  <a:pt x="402" y="2154"/>
                </a:lnTo>
                <a:lnTo>
                  <a:pt x="402" y="2152"/>
                </a:lnTo>
                <a:lnTo>
                  <a:pt x="402" y="2150"/>
                </a:lnTo>
                <a:lnTo>
                  <a:pt x="400" y="2150"/>
                </a:lnTo>
                <a:lnTo>
                  <a:pt x="396" y="2150"/>
                </a:lnTo>
                <a:lnTo>
                  <a:pt x="398" y="2150"/>
                </a:lnTo>
                <a:lnTo>
                  <a:pt x="398" y="2148"/>
                </a:lnTo>
                <a:lnTo>
                  <a:pt x="400" y="2148"/>
                </a:lnTo>
                <a:lnTo>
                  <a:pt x="402" y="2148"/>
                </a:lnTo>
                <a:lnTo>
                  <a:pt x="402" y="2146"/>
                </a:lnTo>
                <a:lnTo>
                  <a:pt x="402" y="2144"/>
                </a:lnTo>
                <a:lnTo>
                  <a:pt x="402" y="2142"/>
                </a:lnTo>
                <a:lnTo>
                  <a:pt x="404" y="2142"/>
                </a:lnTo>
                <a:lnTo>
                  <a:pt x="404" y="2140"/>
                </a:lnTo>
                <a:lnTo>
                  <a:pt x="402" y="2140"/>
                </a:lnTo>
                <a:lnTo>
                  <a:pt x="400" y="2138"/>
                </a:lnTo>
                <a:lnTo>
                  <a:pt x="404" y="2138"/>
                </a:lnTo>
                <a:lnTo>
                  <a:pt x="406" y="2138"/>
                </a:lnTo>
                <a:lnTo>
                  <a:pt x="406" y="2136"/>
                </a:lnTo>
                <a:lnTo>
                  <a:pt x="408" y="2136"/>
                </a:lnTo>
                <a:lnTo>
                  <a:pt x="408" y="2134"/>
                </a:lnTo>
                <a:lnTo>
                  <a:pt x="404" y="2132"/>
                </a:lnTo>
                <a:lnTo>
                  <a:pt x="404" y="2130"/>
                </a:lnTo>
                <a:lnTo>
                  <a:pt x="404" y="2128"/>
                </a:lnTo>
                <a:lnTo>
                  <a:pt x="402" y="2130"/>
                </a:lnTo>
                <a:lnTo>
                  <a:pt x="400" y="2132"/>
                </a:lnTo>
                <a:lnTo>
                  <a:pt x="396" y="2130"/>
                </a:lnTo>
                <a:lnTo>
                  <a:pt x="394" y="2130"/>
                </a:lnTo>
                <a:lnTo>
                  <a:pt x="392" y="2128"/>
                </a:lnTo>
                <a:lnTo>
                  <a:pt x="392" y="2130"/>
                </a:lnTo>
                <a:lnTo>
                  <a:pt x="390" y="2130"/>
                </a:lnTo>
                <a:lnTo>
                  <a:pt x="388" y="2132"/>
                </a:lnTo>
                <a:lnTo>
                  <a:pt x="388" y="2130"/>
                </a:lnTo>
                <a:lnTo>
                  <a:pt x="386" y="2128"/>
                </a:lnTo>
                <a:lnTo>
                  <a:pt x="386" y="2130"/>
                </a:lnTo>
                <a:lnTo>
                  <a:pt x="384" y="2130"/>
                </a:lnTo>
                <a:lnTo>
                  <a:pt x="384" y="2132"/>
                </a:lnTo>
                <a:lnTo>
                  <a:pt x="380" y="2130"/>
                </a:lnTo>
                <a:lnTo>
                  <a:pt x="378" y="2130"/>
                </a:lnTo>
                <a:lnTo>
                  <a:pt x="376" y="2130"/>
                </a:lnTo>
                <a:lnTo>
                  <a:pt x="374" y="2132"/>
                </a:lnTo>
                <a:lnTo>
                  <a:pt x="374" y="2130"/>
                </a:lnTo>
                <a:lnTo>
                  <a:pt x="380" y="2126"/>
                </a:lnTo>
                <a:lnTo>
                  <a:pt x="380" y="2122"/>
                </a:lnTo>
                <a:lnTo>
                  <a:pt x="382" y="2124"/>
                </a:lnTo>
                <a:lnTo>
                  <a:pt x="384" y="2124"/>
                </a:lnTo>
                <a:lnTo>
                  <a:pt x="384" y="2122"/>
                </a:lnTo>
                <a:lnTo>
                  <a:pt x="386" y="2122"/>
                </a:lnTo>
                <a:lnTo>
                  <a:pt x="388" y="2120"/>
                </a:lnTo>
                <a:lnTo>
                  <a:pt x="390" y="2118"/>
                </a:lnTo>
                <a:lnTo>
                  <a:pt x="390" y="2116"/>
                </a:lnTo>
                <a:lnTo>
                  <a:pt x="386" y="2116"/>
                </a:lnTo>
                <a:lnTo>
                  <a:pt x="382" y="2116"/>
                </a:lnTo>
                <a:lnTo>
                  <a:pt x="384" y="2114"/>
                </a:lnTo>
                <a:lnTo>
                  <a:pt x="388" y="2114"/>
                </a:lnTo>
                <a:lnTo>
                  <a:pt x="390" y="2112"/>
                </a:lnTo>
                <a:lnTo>
                  <a:pt x="390" y="2110"/>
                </a:lnTo>
                <a:lnTo>
                  <a:pt x="386" y="2110"/>
                </a:lnTo>
                <a:lnTo>
                  <a:pt x="384" y="2110"/>
                </a:lnTo>
                <a:lnTo>
                  <a:pt x="384" y="2108"/>
                </a:lnTo>
                <a:lnTo>
                  <a:pt x="382" y="2106"/>
                </a:lnTo>
                <a:lnTo>
                  <a:pt x="378" y="2106"/>
                </a:lnTo>
                <a:lnTo>
                  <a:pt x="380" y="2106"/>
                </a:lnTo>
                <a:lnTo>
                  <a:pt x="382" y="2104"/>
                </a:lnTo>
                <a:lnTo>
                  <a:pt x="388" y="2104"/>
                </a:lnTo>
                <a:lnTo>
                  <a:pt x="388" y="2102"/>
                </a:lnTo>
                <a:lnTo>
                  <a:pt x="390" y="2102"/>
                </a:lnTo>
                <a:lnTo>
                  <a:pt x="392" y="2102"/>
                </a:lnTo>
                <a:lnTo>
                  <a:pt x="390" y="2102"/>
                </a:lnTo>
                <a:lnTo>
                  <a:pt x="388" y="2098"/>
                </a:lnTo>
                <a:lnTo>
                  <a:pt x="386" y="2098"/>
                </a:lnTo>
                <a:lnTo>
                  <a:pt x="386" y="2096"/>
                </a:lnTo>
                <a:lnTo>
                  <a:pt x="388" y="2098"/>
                </a:lnTo>
                <a:lnTo>
                  <a:pt x="388" y="2096"/>
                </a:lnTo>
                <a:lnTo>
                  <a:pt x="388" y="2094"/>
                </a:lnTo>
                <a:lnTo>
                  <a:pt x="390" y="2094"/>
                </a:lnTo>
                <a:lnTo>
                  <a:pt x="390" y="2092"/>
                </a:lnTo>
                <a:lnTo>
                  <a:pt x="390" y="2094"/>
                </a:lnTo>
                <a:lnTo>
                  <a:pt x="392" y="2096"/>
                </a:lnTo>
                <a:lnTo>
                  <a:pt x="392" y="2094"/>
                </a:lnTo>
                <a:lnTo>
                  <a:pt x="392" y="2090"/>
                </a:lnTo>
                <a:lnTo>
                  <a:pt x="392" y="2084"/>
                </a:lnTo>
                <a:lnTo>
                  <a:pt x="392" y="2076"/>
                </a:lnTo>
                <a:lnTo>
                  <a:pt x="392" y="2070"/>
                </a:lnTo>
                <a:lnTo>
                  <a:pt x="392" y="2068"/>
                </a:lnTo>
                <a:lnTo>
                  <a:pt x="398" y="2068"/>
                </a:lnTo>
                <a:lnTo>
                  <a:pt x="398" y="2066"/>
                </a:lnTo>
                <a:lnTo>
                  <a:pt x="400" y="2066"/>
                </a:lnTo>
                <a:lnTo>
                  <a:pt x="400" y="2066"/>
                </a:lnTo>
                <a:lnTo>
                  <a:pt x="400" y="2064"/>
                </a:lnTo>
                <a:lnTo>
                  <a:pt x="406" y="2064"/>
                </a:lnTo>
                <a:lnTo>
                  <a:pt x="412" y="2064"/>
                </a:lnTo>
                <a:lnTo>
                  <a:pt x="416" y="2064"/>
                </a:lnTo>
                <a:lnTo>
                  <a:pt x="418" y="2064"/>
                </a:lnTo>
                <a:lnTo>
                  <a:pt x="418" y="2062"/>
                </a:lnTo>
                <a:lnTo>
                  <a:pt x="418" y="2060"/>
                </a:lnTo>
                <a:lnTo>
                  <a:pt x="418" y="2050"/>
                </a:lnTo>
                <a:lnTo>
                  <a:pt x="418" y="2046"/>
                </a:lnTo>
                <a:lnTo>
                  <a:pt x="418" y="2044"/>
                </a:lnTo>
                <a:lnTo>
                  <a:pt x="418" y="2040"/>
                </a:lnTo>
                <a:lnTo>
                  <a:pt x="418" y="2034"/>
                </a:lnTo>
                <a:lnTo>
                  <a:pt x="418" y="2030"/>
                </a:lnTo>
                <a:lnTo>
                  <a:pt x="418" y="2028"/>
                </a:lnTo>
                <a:lnTo>
                  <a:pt x="418" y="2024"/>
                </a:lnTo>
                <a:lnTo>
                  <a:pt x="418" y="2020"/>
                </a:lnTo>
                <a:lnTo>
                  <a:pt x="418" y="2016"/>
                </a:lnTo>
                <a:lnTo>
                  <a:pt x="418" y="2012"/>
                </a:lnTo>
                <a:lnTo>
                  <a:pt x="418" y="2006"/>
                </a:lnTo>
                <a:lnTo>
                  <a:pt x="418" y="2002"/>
                </a:lnTo>
                <a:lnTo>
                  <a:pt x="412" y="2002"/>
                </a:lnTo>
                <a:lnTo>
                  <a:pt x="410" y="2000"/>
                </a:lnTo>
                <a:lnTo>
                  <a:pt x="406" y="2000"/>
                </a:lnTo>
                <a:lnTo>
                  <a:pt x="366" y="1998"/>
                </a:lnTo>
                <a:lnTo>
                  <a:pt x="366" y="2010"/>
                </a:lnTo>
                <a:lnTo>
                  <a:pt x="380" y="2012"/>
                </a:lnTo>
                <a:lnTo>
                  <a:pt x="380" y="2016"/>
                </a:lnTo>
                <a:lnTo>
                  <a:pt x="380" y="2018"/>
                </a:lnTo>
                <a:lnTo>
                  <a:pt x="378" y="2022"/>
                </a:lnTo>
                <a:lnTo>
                  <a:pt x="376" y="2022"/>
                </a:lnTo>
                <a:lnTo>
                  <a:pt x="374" y="2022"/>
                </a:lnTo>
                <a:lnTo>
                  <a:pt x="368" y="2022"/>
                </a:lnTo>
                <a:lnTo>
                  <a:pt x="366" y="2022"/>
                </a:lnTo>
                <a:lnTo>
                  <a:pt x="360" y="2022"/>
                </a:lnTo>
                <a:lnTo>
                  <a:pt x="356" y="2022"/>
                </a:lnTo>
                <a:lnTo>
                  <a:pt x="354" y="2022"/>
                </a:lnTo>
                <a:lnTo>
                  <a:pt x="354" y="2018"/>
                </a:lnTo>
                <a:lnTo>
                  <a:pt x="354" y="2018"/>
                </a:lnTo>
                <a:lnTo>
                  <a:pt x="354" y="2016"/>
                </a:lnTo>
                <a:lnTo>
                  <a:pt x="354" y="2012"/>
                </a:lnTo>
                <a:lnTo>
                  <a:pt x="354" y="2002"/>
                </a:lnTo>
                <a:lnTo>
                  <a:pt x="354" y="1998"/>
                </a:lnTo>
                <a:lnTo>
                  <a:pt x="340" y="1996"/>
                </a:lnTo>
                <a:lnTo>
                  <a:pt x="326" y="1996"/>
                </a:lnTo>
                <a:lnTo>
                  <a:pt x="326" y="2022"/>
                </a:lnTo>
                <a:lnTo>
                  <a:pt x="320" y="2022"/>
                </a:lnTo>
                <a:lnTo>
                  <a:pt x="318" y="2022"/>
                </a:lnTo>
                <a:lnTo>
                  <a:pt x="318" y="2028"/>
                </a:lnTo>
                <a:lnTo>
                  <a:pt x="314" y="2028"/>
                </a:lnTo>
                <a:lnTo>
                  <a:pt x="314" y="2030"/>
                </a:lnTo>
                <a:lnTo>
                  <a:pt x="314" y="2036"/>
                </a:lnTo>
                <a:lnTo>
                  <a:pt x="314" y="2038"/>
                </a:lnTo>
                <a:lnTo>
                  <a:pt x="314" y="2044"/>
                </a:lnTo>
                <a:lnTo>
                  <a:pt x="296" y="2044"/>
                </a:lnTo>
                <a:lnTo>
                  <a:pt x="294" y="2044"/>
                </a:lnTo>
                <a:lnTo>
                  <a:pt x="292" y="2044"/>
                </a:lnTo>
                <a:lnTo>
                  <a:pt x="284" y="2042"/>
                </a:lnTo>
                <a:lnTo>
                  <a:pt x="282" y="2042"/>
                </a:lnTo>
                <a:lnTo>
                  <a:pt x="280" y="2042"/>
                </a:lnTo>
                <a:lnTo>
                  <a:pt x="278" y="2042"/>
                </a:lnTo>
                <a:lnTo>
                  <a:pt x="274" y="2042"/>
                </a:lnTo>
                <a:lnTo>
                  <a:pt x="272" y="2042"/>
                </a:lnTo>
                <a:lnTo>
                  <a:pt x="272" y="2050"/>
                </a:lnTo>
                <a:lnTo>
                  <a:pt x="270" y="2050"/>
                </a:lnTo>
                <a:lnTo>
                  <a:pt x="268" y="2048"/>
                </a:lnTo>
                <a:lnTo>
                  <a:pt x="268" y="2050"/>
                </a:lnTo>
                <a:lnTo>
                  <a:pt x="268" y="2050"/>
                </a:lnTo>
                <a:lnTo>
                  <a:pt x="268" y="2048"/>
                </a:lnTo>
                <a:lnTo>
                  <a:pt x="268" y="2046"/>
                </a:lnTo>
                <a:lnTo>
                  <a:pt x="264" y="2046"/>
                </a:lnTo>
                <a:lnTo>
                  <a:pt x="260" y="2046"/>
                </a:lnTo>
                <a:lnTo>
                  <a:pt x="260" y="2044"/>
                </a:lnTo>
                <a:lnTo>
                  <a:pt x="260" y="2042"/>
                </a:lnTo>
                <a:lnTo>
                  <a:pt x="258" y="2040"/>
                </a:lnTo>
                <a:lnTo>
                  <a:pt x="256" y="2038"/>
                </a:lnTo>
                <a:lnTo>
                  <a:pt x="252" y="2036"/>
                </a:lnTo>
                <a:lnTo>
                  <a:pt x="250" y="2036"/>
                </a:lnTo>
                <a:lnTo>
                  <a:pt x="244" y="2032"/>
                </a:lnTo>
                <a:lnTo>
                  <a:pt x="244" y="2030"/>
                </a:lnTo>
                <a:lnTo>
                  <a:pt x="242" y="2028"/>
                </a:lnTo>
                <a:lnTo>
                  <a:pt x="240" y="2028"/>
                </a:lnTo>
                <a:lnTo>
                  <a:pt x="240" y="2026"/>
                </a:lnTo>
                <a:lnTo>
                  <a:pt x="234" y="2022"/>
                </a:lnTo>
                <a:lnTo>
                  <a:pt x="234" y="2026"/>
                </a:lnTo>
                <a:lnTo>
                  <a:pt x="234" y="2030"/>
                </a:lnTo>
                <a:lnTo>
                  <a:pt x="234" y="2032"/>
                </a:lnTo>
                <a:lnTo>
                  <a:pt x="234" y="2034"/>
                </a:lnTo>
                <a:lnTo>
                  <a:pt x="234" y="2036"/>
                </a:lnTo>
                <a:lnTo>
                  <a:pt x="232" y="2036"/>
                </a:lnTo>
                <a:lnTo>
                  <a:pt x="230" y="2036"/>
                </a:lnTo>
                <a:lnTo>
                  <a:pt x="228" y="2036"/>
                </a:lnTo>
                <a:lnTo>
                  <a:pt x="226" y="2036"/>
                </a:lnTo>
                <a:lnTo>
                  <a:pt x="224" y="2036"/>
                </a:lnTo>
                <a:lnTo>
                  <a:pt x="222" y="2036"/>
                </a:lnTo>
                <a:lnTo>
                  <a:pt x="220" y="2036"/>
                </a:lnTo>
                <a:lnTo>
                  <a:pt x="220" y="2036"/>
                </a:lnTo>
                <a:lnTo>
                  <a:pt x="218" y="2036"/>
                </a:lnTo>
                <a:lnTo>
                  <a:pt x="216" y="2036"/>
                </a:lnTo>
                <a:lnTo>
                  <a:pt x="214" y="2036"/>
                </a:lnTo>
                <a:lnTo>
                  <a:pt x="212" y="2036"/>
                </a:lnTo>
                <a:lnTo>
                  <a:pt x="210" y="2036"/>
                </a:lnTo>
                <a:lnTo>
                  <a:pt x="208" y="2036"/>
                </a:lnTo>
                <a:lnTo>
                  <a:pt x="208" y="2038"/>
                </a:lnTo>
                <a:lnTo>
                  <a:pt x="208" y="2040"/>
                </a:lnTo>
                <a:lnTo>
                  <a:pt x="208" y="2042"/>
                </a:lnTo>
                <a:lnTo>
                  <a:pt x="208" y="2044"/>
                </a:lnTo>
                <a:lnTo>
                  <a:pt x="210" y="2050"/>
                </a:lnTo>
                <a:lnTo>
                  <a:pt x="212" y="2054"/>
                </a:lnTo>
                <a:lnTo>
                  <a:pt x="212" y="2056"/>
                </a:lnTo>
                <a:lnTo>
                  <a:pt x="214" y="2058"/>
                </a:lnTo>
                <a:lnTo>
                  <a:pt x="214" y="2060"/>
                </a:lnTo>
                <a:lnTo>
                  <a:pt x="214" y="2062"/>
                </a:lnTo>
                <a:lnTo>
                  <a:pt x="216" y="2062"/>
                </a:lnTo>
                <a:lnTo>
                  <a:pt x="216" y="2064"/>
                </a:lnTo>
                <a:lnTo>
                  <a:pt x="216" y="2066"/>
                </a:lnTo>
                <a:lnTo>
                  <a:pt x="218" y="2066"/>
                </a:lnTo>
                <a:lnTo>
                  <a:pt x="218" y="2066"/>
                </a:lnTo>
                <a:lnTo>
                  <a:pt x="220" y="2066"/>
                </a:lnTo>
                <a:lnTo>
                  <a:pt x="220" y="2068"/>
                </a:lnTo>
                <a:lnTo>
                  <a:pt x="220" y="2068"/>
                </a:lnTo>
                <a:lnTo>
                  <a:pt x="222" y="2068"/>
                </a:lnTo>
                <a:lnTo>
                  <a:pt x="222" y="2070"/>
                </a:lnTo>
                <a:lnTo>
                  <a:pt x="224" y="2070"/>
                </a:lnTo>
                <a:lnTo>
                  <a:pt x="230" y="2072"/>
                </a:lnTo>
                <a:lnTo>
                  <a:pt x="232" y="2072"/>
                </a:lnTo>
                <a:lnTo>
                  <a:pt x="234" y="2072"/>
                </a:lnTo>
                <a:lnTo>
                  <a:pt x="236" y="2072"/>
                </a:lnTo>
                <a:lnTo>
                  <a:pt x="240" y="2066"/>
                </a:lnTo>
                <a:lnTo>
                  <a:pt x="242" y="2066"/>
                </a:lnTo>
                <a:lnTo>
                  <a:pt x="244" y="2066"/>
                </a:lnTo>
                <a:lnTo>
                  <a:pt x="244" y="2068"/>
                </a:lnTo>
                <a:lnTo>
                  <a:pt x="246" y="2068"/>
                </a:lnTo>
                <a:lnTo>
                  <a:pt x="246" y="2066"/>
                </a:lnTo>
                <a:lnTo>
                  <a:pt x="246" y="2066"/>
                </a:lnTo>
                <a:lnTo>
                  <a:pt x="246" y="2064"/>
                </a:lnTo>
                <a:lnTo>
                  <a:pt x="246" y="2062"/>
                </a:lnTo>
                <a:lnTo>
                  <a:pt x="250" y="2062"/>
                </a:lnTo>
                <a:lnTo>
                  <a:pt x="252" y="2062"/>
                </a:lnTo>
                <a:lnTo>
                  <a:pt x="254" y="2062"/>
                </a:lnTo>
                <a:lnTo>
                  <a:pt x="256" y="2062"/>
                </a:lnTo>
                <a:lnTo>
                  <a:pt x="258" y="2062"/>
                </a:lnTo>
                <a:lnTo>
                  <a:pt x="260" y="2062"/>
                </a:lnTo>
                <a:lnTo>
                  <a:pt x="260" y="2064"/>
                </a:lnTo>
                <a:lnTo>
                  <a:pt x="260" y="2066"/>
                </a:lnTo>
                <a:lnTo>
                  <a:pt x="260" y="2066"/>
                </a:lnTo>
                <a:lnTo>
                  <a:pt x="260" y="2068"/>
                </a:lnTo>
                <a:lnTo>
                  <a:pt x="260" y="2070"/>
                </a:lnTo>
                <a:lnTo>
                  <a:pt x="260" y="2072"/>
                </a:lnTo>
                <a:lnTo>
                  <a:pt x="260" y="2078"/>
                </a:lnTo>
                <a:lnTo>
                  <a:pt x="260" y="2080"/>
                </a:lnTo>
                <a:lnTo>
                  <a:pt x="260" y="2082"/>
                </a:lnTo>
                <a:lnTo>
                  <a:pt x="258" y="2084"/>
                </a:lnTo>
                <a:lnTo>
                  <a:pt x="256" y="2086"/>
                </a:lnTo>
                <a:lnTo>
                  <a:pt x="252" y="2086"/>
                </a:lnTo>
                <a:lnTo>
                  <a:pt x="250" y="2086"/>
                </a:lnTo>
                <a:lnTo>
                  <a:pt x="244" y="2086"/>
                </a:lnTo>
                <a:lnTo>
                  <a:pt x="240" y="2086"/>
                </a:lnTo>
                <a:lnTo>
                  <a:pt x="236" y="2086"/>
                </a:lnTo>
                <a:lnTo>
                  <a:pt x="234" y="2086"/>
                </a:lnTo>
                <a:lnTo>
                  <a:pt x="226" y="2086"/>
                </a:lnTo>
                <a:lnTo>
                  <a:pt x="222" y="2086"/>
                </a:lnTo>
                <a:lnTo>
                  <a:pt x="220" y="2086"/>
                </a:lnTo>
                <a:lnTo>
                  <a:pt x="220" y="2082"/>
                </a:lnTo>
                <a:lnTo>
                  <a:pt x="220" y="2080"/>
                </a:lnTo>
                <a:lnTo>
                  <a:pt x="212" y="2084"/>
                </a:lnTo>
                <a:lnTo>
                  <a:pt x="210" y="2084"/>
                </a:lnTo>
                <a:lnTo>
                  <a:pt x="208" y="2084"/>
                </a:lnTo>
                <a:lnTo>
                  <a:pt x="206" y="2086"/>
                </a:lnTo>
                <a:lnTo>
                  <a:pt x="204" y="2086"/>
                </a:lnTo>
                <a:lnTo>
                  <a:pt x="202" y="2086"/>
                </a:lnTo>
                <a:lnTo>
                  <a:pt x="196" y="2088"/>
                </a:lnTo>
                <a:lnTo>
                  <a:pt x="194" y="2086"/>
                </a:lnTo>
                <a:lnTo>
                  <a:pt x="194" y="2082"/>
                </a:lnTo>
                <a:lnTo>
                  <a:pt x="192" y="2076"/>
                </a:lnTo>
                <a:lnTo>
                  <a:pt x="192" y="2074"/>
                </a:lnTo>
                <a:lnTo>
                  <a:pt x="190" y="2072"/>
                </a:lnTo>
                <a:lnTo>
                  <a:pt x="190" y="2068"/>
                </a:lnTo>
                <a:lnTo>
                  <a:pt x="188" y="2064"/>
                </a:lnTo>
                <a:lnTo>
                  <a:pt x="182" y="2066"/>
                </a:lnTo>
                <a:lnTo>
                  <a:pt x="176" y="2066"/>
                </a:lnTo>
                <a:lnTo>
                  <a:pt x="174" y="2066"/>
                </a:lnTo>
                <a:lnTo>
                  <a:pt x="174" y="2068"/>
                </a:lnTo>
                <a:lnTo>
                  <a:pt x="172" y="2068"/>
                </a:lnTo>
                <a:lnTo>
                  <a:pt x="170" y="2070"/>
                </a:lnTo>
                <a:lnTo>
                  <a:pt x="166" y="2070"/>
                </a:lnTo>
                <a:lnTo>
                  <a:pt x="164" y="2072"/>
                </a:lnTo>
                <a:lnTo>
                  <a:pt x="164" y="2074"/>
                </a:lnTo>
                <a:lnTo>
                  <a:pt x="166" y="2076"/>
                </a:lnTo>
                <a:lnTo>
                  <a:pt x="166" y="2078"/>
                </a:lnTo>
                <a:lnTo>
                  <a:pt x="166" y="2080"/>
                </a:lnTo>
                <a:lnTo>
                  <a:pt x="168" y="2082"/>
                </a:lnTo>
                <a:lnTo>
                  <a:pt x="168" y="2084"/>
                </a:lnTo>
                <a:lnTo>
                  <a:pt x="168" y="2086"/>
                </a:lnTo>
                <a:lnTo>
                  <a:pt x="170" y="2088"/>
                </a:lnTo>
                <a:lnTo>
                  <a:pt x="170" y="2092"/>
                </a:lnTo>
                <a:lnTo>
                  <a:pt x="172" y="2094"/>
                </a:lnTo>
                <a:lnTo>
                  <a:pt x="172" y="2096"/>
                </a:lnTo>
                <a:lnTo>
                  <a:pt x="172" y="2098"/>
                </a:lnTo>
                <a:lnTo>
                  <a:pt x="172" y="2100"/>
                </a:lnTo>
                <a:lnTo>
                  <a:pt x="172" y="2102"/>
                </a:lnTo>
                <a:lnTo>
                  <a:pt x="172" y="2104"/>
                </a:lnTo>
                <a:lnTo>
                  <a:pt x="172" y="2102"/>
                </a:lnTo>
                <a:lnTo>
                  <a:pt x="170" y="2102"/>
                </a:lnTo>
                <a:lnTo>
                  <a:pt x="168" y="2102"/>
                </a:lnTo>
                <a:lnTo>
                  <a:pt x="166" y="2102"/>
                </a:lnTo>
                <a:lnTo>
                  <a:pt x="164" y="2100"/>
                </a:lnTo>
                <a:lnTo>
                  <a:pt x="162" y="2100"/>
                </a:lnTo>
                <a:lnTo>
                  <a:pt x="162" y="2098"/>
                </a:lnTo>
                <a:lnTo>
                  <a:pt x="160" y="2100"/>
                </a:lnTo>
                <a:lnTo>
                  <a:pt x="160" y="2098"/>
                </a:lnTo>
                <a:lnTo>
                  <a:pt x="158" y="2098"/>
                </a:lnTo>
                <a:lnTo>
                  <a:pt x="156" y="2098"/>
                </a:lnTo>
                <a:lnTo>
                  <a:pt x="154" y="2098"/>
                </a:lnTo>
                <a:lnTo>
                  <a:pt x="156" y="2096"/>
                </a:lnTo>
                <a:lnTo>
                  <a:pt x="154" y="2096"/>
                </a:lnTo>
                <a:lnTo>
                  <a:pt x="154" y="2098"/>
                </a:lnTo>
                <a:lnTo>
                  <a:pt x="154" y="2096"/>
                </a:lnTo>
                <a:lnTo>
                  <a:pt x="152" y="2096"/>
                </a:lnTo>
                <a:lnTo>
                  <a:pt x="152" y="2098"/>
                </a:lnTo>
                <a:lnTo>
                  <a:pt x="150" y="2096"/>
                </a:lnTo>
                <a:lnTo>
                  <a:pt x="148" y="2096"/>
                </a:lnTo>
                <a:lnTo>
                  <a:pt x="146" y="2096"/>
                </a:lnTo>
                <a:lnTo>
                  <a:pt x="144" y="2096"/>
                </a:lnTo>
                <a:lnTo>
                  <a:pt x="146" y="2092"/>
                </a:lnTo>
                <a:lnTo>
                  <a:pt x="144" y="2094"/>
                </a:lnTo>
                <a:lnTo>
                  <a:pt x="142" y="2094"/>
                </a:lnTo>
                <a:lnTo>
                  <a:pt x="142" y="2092"/>
                </a:lnTo>
                <a:lnTo>
                  <a:pt x="140" y="2092"/>
                </a:lnTo>
                <a:lnTo>
                  <a:pt x="140" y="2094"/>
                </a:lnTo>
                <a:lnTo>
                  <a:pt x="138" y="2094"/>
                </a:lnTo>
                <a:lnTo>
                  <a:pt x="136" y="2096"/>
                </a:lnTo>
                <a:lnTo>
                  <a:pt x="134" y="2096"/>
                </a:lnTo>
                <a:lnTo>
                  <a:pt x="136" y="2094"/>
                </a:lnTo>
                <a:lnTo>
                  <a:pt x="136" y="2092"/>
                </a:lnTo>
                <a:lnTo>
                  <a:pt x="136" y="2090"/>
                </a:lnTo>
                <a:lnTo>
                  <a:pt x="134" y="2090"/>
                </a:lnTo>
                <a:lnTo>
                  <a:pt x="134" y="2092"/>
                </a:lnTo>
                <a:lnTo>
                  <a:pt x="132" y="2090"/>
                </a:lnTo>
                <a:lnTo>
                  <a:pt x="134" y="2090"/>
                </a:lnTo>
                <a:lnTo>
                  <a:pt x="134" y="2088"/>
                </a:lnTo>
                <a:lnTo>
                  <a:pt x="134" y="2086"/>
                </a:lnTo>
                <a:lnTo>
                  <a:pt x="134" y="2084"/>
                </a:lnTo>
                <a:lnTo>
                  <a:pt x="132" y="2084"/>
                </a:lnTo>
                <a:lnTo>
                  <a:pt x="132" y="2082"/>
                </a:lnTo>
                <a:lnTo>
                  <a:pt x="132" y="2080"/>
                </a:lnTo>
                <a:lnTo>
                  <a:pt x="130" y="2078"/>
                </a:lnTo>
                <a:lnTo>
                  <a:pt x="130" y="2080"/>
                </a:lnTo>
                <a:lnTo>
                  <a:pt x="130" y="2078"/>
                </a:lnTo>
                <a:lnTo>
                  <a:pt x="128" y="2078"/>
                </a:lnTo>
                <a:lnTo>
                  <a:pt x="128" y="2080"/>
                </a:lnTo>
                <a:lnTo>
                  <a:pt x="126" y="2080"/>
                </a:lnTo>
                <a:lnTo>
                  <a:pt x="124" y="2080"/>
                </a:lnTo>
                <a:lnTo>
                  <a:pt x="124" y="2080"/>
                </a:lnTo>
                <a:lnTo>
                  <a:pt x="124" y="2082"/>
                </a:lnTo>
                <a:lnTo>
                  <a:pt x="124" y="2084"/>
                </a:lnTo>
                <a:lnTo>
                  <a:pt x="122" y="2084"/>
                </a:lnTo>
                <a:lnTo>
                  <a:pt x="122" y="2082"/>
                </a:lnTo>
                <a:lnTo>
                  <a:pt x="120" y="2082"/>
                </a:lnTo>
                <a:lnTo>
                  <a:pt x="120" y="2086"/>
                </a:lnTo>
                <a:lnTo>
                  <a:pt x="118" y="2084"/>
                </a:lnTo>
                <a:lnTo>
                  <a:pt x="116" y="2082"/>
                </a:lnTo>
                <a:lnTo>
                  <a:pt x="116" y="2080"/>
                </a:lnTo>
                <a:lnTo>
                  <a:pt x="114" y="2076"/>
                </a:lnTo>
                <a:lnTo>
                  <a:pt x="116" y="2074"/>
                </a:lnTo>
                <a:lnTo>
                  <a:pt x="118" y="2074"/>
                </a:lnTo>
                <a:lnTo>
                  <a:pt x="122" y="2070"/>
                </a:lnTo>
                <a:lnTo>
                  <a:pt x="124" y="2066"/>
                </a:lnTo>
                <a:lnTo>
                  <a:pt x="126" y="2066"/>
                </a:lnTo>
                <a:lnTo>
                  <a:pt x="126" y="2066"/>
                </a:lnTo>
                <a:lnTo>
                  <a:pt x="128" y="2066"/>
                </a:lnTo>
                <a:lnTo>
                  <a:pt x="128" y="2064"/>
                </a:lnTo>
                <a:lnTo>
                  <a:pt x="128" y="2062"/>
                </a:lnTo>
                <a:lnTo>
                  <a:pt x="128" y="2060"/>
                </a:lnTo>
                <a:lnTo>
                  <a:pt x="128" y="2056"/>
                </a:lnTo>
                <a:lnTo>
                  <a:pt x="126" y="2056"/>
                </a:lnTo>
                <a:lnTo>
                  <a:pt x="126" y="2058"/>
                </a:lnTo>
                <a:lnTo>
                  <a:pt x="124" y="2058"/>
                </a:lnTo>
                <a:lnTo>
                  <a:pt x="124" y="2058"/>
                </a:lnTo>
                <a:lnTo>
                  <a:pt x="122" y="2058"/>
                </a:lnTo>
                <a:lnTo>
                  <a:pt x="118" y="2060"/>
                </a:lnTo>
                <a:lnTo>
                  <a:pt x="116" y="2060"/>
                </a:lnTo>
                <a:lnTo>
                  <a:pt x="114" y="2060"/>
                </a:lnTo>
                <a:lnTo>
                  <a:pt x="112" y="2060"/>
                </a:lnTo>
                <a:lnTo>
                  <a:pt x="110" y="2062"/>
                </a:lnTo>
                <a:lnTo>
                  <a:pt x="108" y="2062"/>
                </a:lnTo>
                <a:lnTo>
                  <a:pt x="108" y="2064"/>
                </a:lnTo>
                <a:lnTo>
                  <a:pt x="106" y="2064"/>
                </a:lnTo>
                <a:lnTo>
                  <a:pt x="104" y="2064"/>
                </a:lnTo>
                <a:lnTo>
                  <a:pt x="102" y="2064"/>
                </a:lnTo>
                <a:lnTo>
                  <a:pt x="100" y="2066"/>
                </a:lnTo>
                <a:lnTo>
                  <a:pt x="98" y="2066"/>
                </a:lnTo>
                <a:lnTo>
                  <a:pt x="96" y="2066"/>
                </a:lnTo>
                <a:lnTo>
                  <a:pt x="96" y="2066"/>
                </a:lnTo>
                <a:lnTo>
                  <a:pt x="94" y="2066"/>
                </a:lnTo>
                <a:lnTo>
                  <a:pt x="90" y="2066"/>
                </a:lnTo>
                <a:lnTo>
                  <a:pt x="88" y="2066"/>
                </a:lnTo>
                <a:lnTo>
                  <a:pt x="86" y="2066"/>
                </a:lnTo>
                <a:lnTo>
                  <a:pt x="84" y="2066"/>
                </a:lnTo>
                <a:lnTo>
                  <a:pt x="80" y="2066"/>
                </a:lnTo>
                <a:lnTo>
                  <a:pt x="78" y="2066"/>
                </a:lnTo>
                <a:lnTo>
                  <a:pt x="78" y="2068"/>
                </a:lnTo>
                <a:lnTo>
                  <a:pt x="76" y="2068"/>
                </a:lnTo>
                <a:lnTo>
                  <a:pt x="76" y="2068"/>
                </a:lnTo>
                <a:lnTo>
                  <a:pt x="76" y="2070"/>
                </a:lnTo>
                <a:lnTo>
                  <a:pt x="74" y="2072"/>
                </a:lnTo>
                <a:lnTo>
                  <a:pt x="74" y="2074"/>
                </a:lnTo>
                <a:lnTo>
                  <a:pt x="72" y="2074"/>
                </a:lnTo>
                <a:lnTo>
                  <a:pt x="72" y="2076"/>
                </a:lnTo>
                <a:lnTo>
                  <a:pt x="72" y="2078"/>
                </a:lnTo>
                <a:lnTo>
                  <a:pt x="70" y="2078"/>
                </a:lnTo>
                <a:lnTo>
                  <a:pt x="70" y="2080"/>
                </a:lnTo>
                <a:lnTo>
                  <a:pt x="70" y="2082"/>
                </a:lnTo>
                <a:lnTo>
                  <a:pt x="70" y="2084"/>
                </a:lnTo>
                <a:lnTo>
                  <a:pt x="68" y="2084"/>
                </a:lnTo>
                <a:lnTo>
                  <a:pt x="68" y="2086"/>
                </a:lnTo>
                <a:lnTo>
                  <a:pt x="68" y="2088"/>
                </a:lnTo>
                <a:lnTo>
                  <a:pt x="70" y="2088"/>
                </a:lnTo>
                <a:lnTo>
                  <a:pt x="70" y="2090"/>
                </a:lnTo>
                <a:lnTo>
                  <a:pt x="72" y="2090"/>
                </a:lnTo>
                <a:lnTo>
                  <a:pt x="70" y="2090"/>
                </a:lnTo>
                <a:lnTo>
                  <a:pt x="68" y="2090"/>
                </a:lnTo>
                <a:lnTo>
                  <a:pt x="66" y="2092"/>
                </a:lnTo>
                <a:lnTo>
                  <a:pt x="68" y="2096"/>
                </a:lnTo>
                <a:lnTo>
                  <a:pt x="68" y="2098"/>
                </a:lnTo>
                <a:lnTo>
                  <a:pt x="70" y="2098"/>
                </a:lnTo>
                <a:lnTo>
                  <a:pt x="72" y="2096"/>
                </a:lnTo>
                <a:lnTo>
                  <a:pt x="72" y="2094"/>
                </a:lnTo>
                <a:lnTo>
                  <a:pt x="74" y="2094"/>
                </a:lnTo>
                <a:lnTo>
                  <a:pt x="76" y="2094"/>
                </a:lnTo>
                <a:lnTo>
                  <a:pt x="76" y="2094"/>
                </a:lnTo>
                <a:lnTo>
                  <a:pt x="78" y="2094"/>
                </a:lnTo>
                <a:lnTo>
                  <a:pt x="80" y="2094"/>
                </a:lnTo>
                <a:lnTo>
                  <a:pt x="82" y="2092"/>
                </a:lnTo>
                <a:lnTo>
                  <a:pt x="84" y="2092"/>
                </a:lnTo>
                <a:lnTo>
                  <a:pt x="86" y="2092"/>
                </a:lnTo>
                <a:lnTo>
                  <a:pt x="86" y="2090"/>
                </a:lnTo>
                <a:lnTo>
                  <a:pt x="88" y="2088"/>
                </a:lnTo>
                <a:lnTo>
                  <a:pt x="90" y="2088"/>
                </a:lnTo>
                <a:lnTo>
                  <a:pt x="88" y="2088"/>
                </a:lnTo>
                <a:lnTo>
                  <a:pt x="88" y="2086"/>
                </a:lnTo>
                <a:lnTo>
                  <a:pt x="90" y="2086"/>
                </a:lnTo>
                <a:lnTo>
                  <a:pt x="92" y="2086"/>
                </a:lnTo>
                <a:lnTo>
                  <a:pt x="92" y="2084"/>
                </a:lnTo>
                <a:lnTo>
                  <a:pt x="96" y="2086"/>
                </a:lnTo>
                <a:lnTo>
                  <a:pt x="96" y="2088"/>
                </a:lnTo>
                <a:lnTo>
                  <a:pt x="98" y="2088"/>
                </a:lnTo>
                <a:lnTo>
                  <a:pt x="100" y="2088"/>
                </a:lnTo>
                <a:lnTo>
                  <a:pt x="102" y="2088"/>
                </a:lnTo>
                <a:lnTo>
                  <a:pt x="104" y="2086"/>
                </a:lnTo>
                <a:lnTo>
                  <a:pt x="104" y="2088"/>
                </a:lnTo>
                <a:lnTo>
                  <a:pt x="106" y="2090"/>
                </a:lnTo>
                <a:lnTo>
                  <a:pt x="106" y="2092"/>
                </a:lnTo>
                <a:lnTo>
                  <a:pt x="108" y="2092"/>
                </a:lnTo>
                <a:lnTo>
                  <a:pt x="108" y="2094"/>
                </a:lnTo>
                <a:lnTo>
                  <a:pt x="104" y="2096"/>
                </a:lnTo>
                <a:lnTo>
                  <a:pt x="102" y="2096"/>
                </a:lnTo>
                <a:lnTo>
                  <a:pt x="100" y="2096"/>
                </a:lnTo>
                <a:lnTo>
                  <a:pt x="98" y="2098"/>
                </a:lnTo>
                <a:lnTo>
                  <a:pt x="94" y="2098"/>
                </a:lnTo>
                <a:lnTo>
                  <a:pt x="92" y="2098"/>
                </a:lnTo>
                <a:lnTo>
                  <a:pt x="92" y="2100"/>
                </a:lnTo>
                <a:lnTo>
                  <a:pt x="90" y="2102"/>
                </a:lnTo>
                <a:lnTo>
                  <a:pt x="92" y="2102"/>
                </a:lnTo>
                <a:lnTo>
                  <a:pt x="90" y="2102"/>
                </a:lnTo>
                <a:lnTo>
                  <a:pt x="90" y="2104"/>
                </a:lnTo>
                <a:lnTo>
                  <a:pt x="88" y="2106"/>
                </a:lnTo>
                <a:lnTo>
                  <a:pt x="88" y="2108"/>
                </a:lnTo>
                <a:lnTo>
                  <a:pt x="88" y="2110"/>
                </a:lnTo>
                <a:lnTo>
                  <a:pt x="86" y="2110"/>
                </a:lnTo>
                <a:lnTo>
                  <a:pt x="84" y="2110"/>
                </a:lnTo>
                <a:lnTo>
                  <a:pt x="82" y="2110"/>
                </a:lnTo>
                <a:lnTo>
                  <a:pt x="80" y="2110"/>
                </a:lnTo>
                <a:lnTo>
                  <a:pt x="78" y="2110"/>
                </a:lnTo>
                <a:lnTo>
                  <a:pt x="80" y="2112"/>
                </a:lnTo>
                <a:lnTo>
                  <a:pt x="80" y="2114"/>
                </a:lnTo>
                <a:lnTo>
                  <a:pt x="82" y="2114"/>
                </a:lnTo>
                <a:lnTo>
                  <a:pt x="82" y="2116"/>
                </a:lnTo>
                <a:lnTo>
                  <a:pt x="84" y="2118"/>
                </a:lnTo>
                <a:lnTo>
                  <a:pt x="84" y="2120"/>
                </a:lnTo>
                <a:lnTo>
                  <a:pt x="84" y="2122"/>
                </a:lnTo>
                <a:lnTo>
                  <a:pt x="84" y="2124"/>
                </a:lnTo>
                <a:lnTo>
                  <a:pt x="82" y="2124"/>
                </a:lnTo>
                <a:lnTo>
                  <a:pt x="80" y="2126"/>
                </a:lnTo>
                <a:lnTo>
                  <a:pt x="78" y="2126"/>
                </a:lnTo>
                <a:lnTo>
                  <a:pt x="76" y="2126"/>
                </a:lnTo>
                <a:lnTo>
                  <a:pt x="74" y="2128"/>
                </a:lnTo>
                <a:lnTo>
                  <a:pt x="70" y="2128"/>
                </a:lnTo>
                <a:lnTo>
                  <a:pt x="66" y="2130"/>
                </a:lnTo>
                <a:lnTo>
                  <a:pt x="64" y="2130"/>
                </a:lnTo>
                <a:lnTo>
                  <a:pt x="60" y="2132"/>
                </a:lnTo>
                <a:lnTo>
                  <a:pt x="58" y="2134"/>
                </a:lnTo>
                <a:lnTo>
                  <a:pt x="56" y="2134"/>
                </a:lnTo>
                <a:lnTo>
                  <a:pt x="54" y="2134"/>
                </a:lnTo>
                <a:lnTo>
                  <a:pt x="52" y="2134"/>
                </a:lnTo>
                <a:lnTo>
                  <a:pt x="52" y="2136"/>
                </a:lnTo>
                <a:lnTo>
                  <a:pt x="50" y="2136"/>
                </a:lnTo>
                <a:lnTo>
                  <a:pt x="48" y="2136"/>
                </a:lnTo>
                <a:lnTo>
                  <a:pt x="46" y="2136"/>
                </a:lnTo>
                <a:lnTo>
                  <a:pt x="48" y="2136"/>
                </a:lnTo>
                <a:lnTo>
                  <a:pt x="48" y="2138"/>
                </a:lnTo>
                <a:lnTo>
                  <a:pt x="48" y="2140"/>
                </a:lnTo>
                <a:lnTo>
                  <a:pt x="48" y="2142"/>
                </a:lnTo>
                <a:lnTo>
                  <a:pt x="50" y="2142"/>
                </a:lnTo>
                <a:lnTo>
                  <a:pt x="48" y="2144"/>
                </a:lnTo>
                <a:lnTo>
                  <a:pt x="46" y="2144"/>
                </a:lnTo>
                <a:lnTo>
                  <a:pt x="44" y="2144"/>
                </a:lnTo>
                <a:lnTo>
                  <a:pt x="42" y="2144"/>
                </a:lnTo>
                <a:lnTo>
                  <a:pt x="42" y="2142"/>
                </a:lnTo>
                <a:lnTo>
                  <a:pt x="42" y="2140"/>
                </a:lnTo>
                <a:lnTo>
                  <a:pt x="40" y="2140"/>
                </a:lnTo>
                <a:lnTo>
                  <a:pt x="40" y="2138"/>
                </a:lnTo>
                <a:lnTo>
                  <a:pt x="38" y="2138"/>
                </a:lnTo>
                <a:lnTo>
                  <a:pt x="38" y="2140"/>
                </a:lnTo>
                <a:lnTo>
                  <a:pt x="34" y="2140"/>
                </a:lnTo>
                <a:lnTo>
                  <a:pt x="34" y="2142"/>
                </a:lnTo>
                <a:lnTo>
                  <a:pt x="32" y="2142"/>
                </a:lnTo>
                <a:lnTo>
                  <a:pt x="30" y="2142"/>
                </a:lnTo>
                <a:lnTo>
                  <a:pt x="28" y="2142"/>
                </a:lnTo>
                <a:lnTo>
                  <a:pt x="30" y="2144"/>
                </a:lnTo>
                <a:lnTo>
                  <a:pt x="30" y="2146"/>
                </a:lnTo>
                <a:lnTo>
                  <a:pt x="30" y="2148"/>
                </a:lnTo>
                <a:lnTo>
                  <a:pt x="32" y="2148"/>
                </a:lnTo>
                <a:lnTo>
                  <a:pt x="32" y="2150"/>
                </a:lnTo>
                <a:lnTo>
                  <a:pt x="34" y="2150"/>
                </a:lnTo>
                <a:lnTo>
                  <a:pt x="34" y="2152"/>
                </a:lnTo>
                <a:lnTo>
                  <a:pt x="32" y="2152"/>
                </a:lnTo>
                <a:lnTo>
                  <a:pt x="34" y="2152"/>
                </a:lnTo>
                <a:lnTo>
                  <a:pt x="38" y="2152"/>
                </a:lnTo>
                <a:lnTo>
                  <a:pt x="38" y="2154"/>
                </a:lnTo>
                <a:lnTo>
                  <a:pt x="36" y="2154"/>
                </a:lnTo>
                <a:lnTo>
                  <a:pt x="32" y="2156"/>
                </a:lnTo>
                <a:lnTo>
                  <a:pt x="30" y="2156"/>
                </a:lnTo>
                <a:lnTo>
                  <a:pt x="28" y="2156"/>
                </a:lnTo>
                <a:lnTo>
                  <a:pt x="28" y="2158"/>
                </a:lnTo>
                <a:lnTo>
                  <a:pt x="26" y="2154"/>
                </a:lnTo>
                <a:lnTo>
                  <a:pt x="24" y="2150"/>
                </a:lnTo>
                <a:lnTo>
                  <a:pt x="24" y="2148"/>
                </a:lnTo>
                <a:lnTo>
                  <a:pt x="24" y="2146"/>
                </a:lnTo>
                <a:lnTo>
                  <a:pt x="22" y="2144"/>
                </a:lnTo>
                <a:lnTo>
                  <a:pt x="22" y="2146"/>
                </a:lnTo>
                <a:lnTo>
                  <a:pt x="22" y="2148"/>
                </a:lnTo>
                <a:lnTo>
                  <a:pt x="22" y="2150"/>
                </a:lnTo>
                <a:lnTo>
                  <a:pt x="22" y="2152"/>
                </a:lnTo>
                <a:lnTo>
                  <a:pt x="22" y="2150"/>
                </a:lnTo>
                <a:lnTo>
                  <a:pt x="22" y="2152"/>
                </a:lnTo>
                <a:lnTo>
                  <a:pt x="24" y="2154"/>
                </a:lnTo>
                <a:lnTo>
                  <a:pt x="24" y="2156"/>
                </a:lnTo>
                <a:lnTo>
                  <a:pt x="24" y="2158"/>
                </a:lnTo>
                <a:lnTo>
                  <a:pt x="22" y="2158"/>
                </a:lnTo>
                <a:lnTo>
                  <a:pt x="22" y="2160"/>
                </a:lnTo>
                <a:lnTo>
                  <a:pt x="20" y="2160"/>
                </a:lnTo>
                <a:lnTo>
                  <a:pt x="18" y="2160"/>
                </a:lnTo>
                <a:lnTo>
                  <a:pt x="16" y="2160"/>
                </a:lnTo>
                <a:lnTo>
                  <a:pt x="16" y="2162"/>
                </a:lnTo>
                <a:lnTo>
                  <a:pt x="14" y="2162"/>
                </a:lnTo>
                <a:lnTo>
                  <a:pt x="14" y="2160"/>
                </a:lnTo>
                <a:lnTo>
                  <a:pt x="14" y="2158"/>
                </a:lnTo>
                <a:lnTo>
                  <a:pt x="12" y="2158"/>
                </a:lnTo>
                <a:lnTo>
                  <a:pt x="10" y="2160"/>
                </a:lnTo>
                <a:lnTo>
                  <a:pt x="8" y="2160"/>
                </a:lnTo>
                <a:lnTo>
                  <a:pt x="6" y="2160"/>
                </a:lnTo>
                <a:lnTo>
                  <a:pt x="6" y="2162"/>
                </a:lnTo>
                <a:lnTo>
                  <a:pt x="6" y="2162"/>
                </a:lnTo>
                <a:lnTo>
                  <a:pt x="4" y="2162"/>
                </a:lnTo>
                <a:lnTo>
                  <a:pt x="2" y="2162"/>
                </a:lnTo>
                <a:lnTo>
                  <a:pt x="0" y="2162"/>
                </a:lnTo>
                <a:lnTo>
                  <a:pt x="0" y="2162"/>
                </a:lnTo>
                <a:lnTo>
                  <a:pt x="2" y="2162"/>
                </a:lnTo>
                <a:lnTo>
                  <a:pt x="2" y="2160"/>
                </a:lnTo>
                <a:lnTo>
                  <a:pt x="2" y="2158"/>
                </a:lnTo>
                <a:lnTo>
                  <a:pt x="0" y="2160"/>
                </a:lnTo>
                <a:lnTo>
                  <a:pt x="0" y="2158"/>
                </a:lnTo>
                <a:lnTo>
                  <a:pt x="2" y="2158"/>
                </a:lnTo>
                <a:lnTo>
                  <a:pt x="0" y="2156"/>
                </a:lnTo>
                <a:lnTo>
                  <a:pt x="2" y="2156"/>
                </a:lnTo>
                <a:lnTo>
                  <a:pt x="2" y="2158"/>
                </a:lnTo>
                <a:lnTo>
                  <a:pt x="4" y="2156"/>
                </a:lnTo>
                <a:lnTo>
                  <a:pt x="6" y="2156"/>
                </a:lnTo>
                <a:lnTo>
                  <a:pt x="6" y="2158"/>
                </a:lnTo>
                <a:lnTo>
                  <a:pt x="8" y="2158"/>
                </a:lnTo>
                <a:lnTo>
                  <a:pt x="8" y="2156"/>
                </a:lnTo>
                <a:lnTo>
                  <a:pt x="10" y="2156"/>
                </a:lnTo>
                <a:lnTo>
                  <a:pt x="8" y="2156"/>
                </a:lnTo>
                <a:lnTo>
                  <a:pt x="8" y="2154"/>
                </a:lnTo>
                <a:lnTo>
                  <a:pt x="8" y="2152"/>
                </a:lnTo>
                <a:lnTo>
                  <a:pt x="8" y="2150"/>
                </a:lnTo>
                <a:lnTo>
                  <a:pt x="6" y="2150"/>
                </a:lnTo>
                <a:lnTo>
                  <a:pt x="4" y="2150"/>
                </a:lnTo>
                <a:lnTo>
                  <a:pt x="6" y="2146"/>
                </a:lnTo>
                <a:lnTo>
                  <a:pt x="6" y="2144"/>
                </a:lnTo>
                <a:lnTo>
                  <a:pt x="8" y="2142"/>
                </a:lnTo>
                <a:lnTo>
                  <a:pt x="8" y="2140"/>
                </a:lnTo>
                <a:lnTo>
                  <a:pt x="10" y="2140"/>
                </a:lnTo>
                <a:lnTo>
                  <a:pt x="10" y="2138"/>
                </a:lnTo>
                <a:lnTo>
                  <a:pt x="8" y="2136"/>
                </a:lnTo>
                <a:lnTo>
                  <a:pt x="12" y="2136"/>
                </a:lnTo>
                <a:lnTo>
                  <a:pt x="12" y="2134"/>
                </a:lnTo>
                <a:lnTo>
                  <a:pt x="12" y="213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40"/>
          <p:cNvSpPr>
            <a:spLocks/>
          </p:cNvSpPr>
          <p:nvPr/>
        </p:nvSpPr>
        <p:spPr bwMode="auto">
          <a:xfrm>
            <a:off x="3459163" y="4710113"/>
            <a:ext cx="784225" cy="854075"/>
          </a:xfrm>
          <a:custGeom>
            <a:avLst/>
            <a:gdLst>
              <a:gd name="T0" fmla="*/ 14 w 494"/>
              <a:gd name="T1" fmla="*/ 530 h 538"/>
              <a:gd name="T2" fmla="*/ 2 w 494"/>
              <a:gd name="T3" fmla="*/ 508 h 538"/>
              <a:gd name="T4" fmla="*/ 24 w 494"/>
              <a:gd name="T5" fmla="*/ 502 h 538"/>
              <a:gd name="T6" fmla="*/ 28 w 494"/>
              <a:gd name="T7" fmla="*/ 478 h 538"/>
              <a:gd name="T8" fmla="*/ 42 w 494"/>
              <a:gd name="T9" fmla="*/ 478 h 538"/>
              <a:gd name="T10" fmla="*/ 54 w 494"/>
              <a:gd name="T11" fmla="*/ 460 h 538"/>
              <a:gd name="T12" fmla="*/ 84 w 494"/>
              <a:gd name="T13" fmla="*/ 430 h 538"/>
              <a:gd name="T14" fmla="*/ 116 w 494"/>
              <a:gd name="T15" fmla="*/ 404 h 538"/>
              <a:gd name="T16" fmla="*/ 128 w 494"/>
              <a:gd name="T17" fmla="*/ 374 h 538"/>
              <a:gd name="T18" fmla="*/ 130 w 494"/>
              <a:gd name="T19" fmla="*/ 350 h 538"/>
              <a:gd name="T20" fmla="*/ 132 w 494"/>
              <a:gd name="T21" fmla="*/ 328 h 538"/>
              <a:gd name="T22" fmla="*/ 126 w 494"/>
              <a:gd name="T23" fmla="*/ 296 h 538"/>
              <a:gd name="T24" fmla="*/ 126 w 494"/>
              <a:gd name="T25" fmla="*/ 262 h 538"/>
              <a:gd name="T26" fmla="*/ 150 w 494"/>
              <a:gd name="T27" fmla="*/ 244 h 538"/>
              <a:gd name="T28" fmla="*/ 154 w 494"/>
              <a:gd name="T29" fmla="*/ 208 h 538"/>
              <a:gd name="T30" fmla="*/ 144 w 494"/>
              <a:gd name="T31" fmla="*/ 184 h 538"/>
              <a:gd name="T32" fmla="*/ 162 w 494"/>
              <a:gd name="T33" fmla="*/ 154 h 538"/>
              <a:gd name="T34" fmla="*/ 186 w 494"/>
              <a:gd name="T35" fmla="*/ 162 h 538"/>
              <a:gd name="T36" fmla="*/ 194 w 494"/>
              <a:gd name="T37" fmla="*/ 140 h 538"/>
              <a:gd name="T38" fmla="*/ 200 w 494"/>
              <a:gd name="T39" fmla="*/ 122 h 538"/>
              <a:gd name="T40" fmla="*/ 212 w 494"/>
              <a:gd name="T41" fmla="*/ 122 h 538"/>
              <a:gd name="T42" fmla="*/ 206 w 494"/>
              <a:gd name="T43" fmla="*/ 116 h 538"/>
              <a:gd name="T44" fmla="*/ 222 w 494"/>
              <a:gd name="T45" fmla="*/ 116 h 538"/>
              <a:gd name="T46" fmla="*/ 232 w 494"/>
              <a:gd name="T47" fmla="*/ 110 h 538"/>
              <a:gd name="T48" fmla="*/ 230 w 494"/>
              <a:gd name="T49" fmla="*/ 98 h 538"/>
              <a:gd name="T50" fmla="*/ 244 w 494"/>
              <a:gd name="T51" fmla="*/ 94 h 538"/>
              <a:gd name="T52" fmla="*/ 244 w 494"/>
              <a:gd name="T53" fmla="*/ 86 h 538"/>
              <a:gd name="T54" fmla="*/ 228 w 494"/>
              <a:gd name="T55" fmla="*/ 94 h 538"/>
              <a:gd name="T56" fmla="*/ 210 w 494"/>
              <a:gd name="T57" fmla="*/ 104 h 538"/>
              <a:gd name="T58" fmla="*/ 206 w 494"/>
              <a:gd name="T59" fmla="*/ 100 h 538"/>
              <a:gd name="T60" fmla="*/ 208 w 494"/>
              <a:gd name="T61" fmla="*/ 84 h 538"/>
              <a:gd name="T62" fmla="*/ 198 w 494"/>
              <a:gd name="T63" fmla="*/ 86 h 538"/>
              <a:gd name="T64" fmla="*/ 196 w 494"/>
              <a:gd name="T65" fmla="*/ 78 h 538"/>
              <a:gd name="T66" fmla="*/ 204 w 494"/>
              <a:gd name="T67" fmla="*/ 68 h 538"/>
              <a:gd name="T68" fmla="*/ 222 w 494"/>
              <a:gd name="T69" fmla="*/ 70 h 538"/>
              <a:gd name="T70" fmla="*/ 242 w 494"/>
              <a:gd name="T71" fmla="*/ 68 h 538"/>
              <a:gd name="T72" fmla="*/ 258 w 494"/>
              <a:gd name="T73" fmla="*/ 66 h 538"/>
              <a:gd name="T74" fmla="*/ 268 w 494"/>
              <a:gd name="T75" fmla="*/ 74 h 538"/>
              <a:gd name="T76" fmla="*/ 276 w 494"/>
              <a:gd name="T77" fmla="*/ 86 h 538"/>
              <a:gd name="T78" fmla="*/ 300 w 494"/>
              <a:gd name="T79" fmla="*/ 84 h 538"/>
              <a:gd name="T80" fmla="*/ 316 w 494"/>
              <a:gd name="T81" fmla="*/ 84 h 538"/>
              <a:gd name="T82" fmla="*/ 322 w 494"/>
              <a:gd name="T83" fmla="*/ 88 h 538"/>
              <a:gd name="T84" fmla="*/ 312 w 494"/>
              <a:gd name="T85" fmla="*/ 106 h 538"/>
              <a:gd name="T86" fmla="*/ 328 w 494"/>
              <a:gd name="T87" fmla="*/ 102 h 538"/>
              <a:gd name="T88" fmla="*/ 332 w 494"/>
              <a:gd name="T89" fmla="*/ 70 h 538"/>
              <a:gd name="T90" fmla="*/ 350 w 494"/>
              <a:gd name="T91" fmla="*/ 66 h 538"/>
              <a:gd name="T92" fmla="*/ 366 w 494"/>
              <a:gd name="T93" fmla="*/ 68 h 538"/>
              <a:gd name="T94" fmla="*/ 360 w 494"/>
              <a:gd name="T95" fmla="*/ 40 h 538"/>
              <a:gd name="T96" fmla="*/ 378 w 494"/>
              <a:gd name="T97" fmla="*/ 44 h 538"/>
              <a:gd name="T98" fmla="*/ 394 w 494"/>
              <a:gd name="T99" fmla="*/ 46 h 538"/>
              <a:gd name="T100" fmla="*/ 402 w 494"/>
              <a:gd name="T101" fmla="*/ 60 h 538"/>
              <a:gd name="T102" fmla="*/ 416 w 494"/>
              <a:gd name="T103" fmla="*/ 74 h 538"/>
              <a:gd name="T104" fmla="*/ 424 w 494"/>
              <a:gd name="T105" fmla="*/ 64 h 538"/>
              <a:gd name="T106" fmla="*/ 448 w 494"/>
              <a:gd name="T107" fmla="*/ 62 h 538"/>
              <a:gd name="T108" fmla="*/ 448 w 494"/>
              <a:gd name="T109" fmla="*/ 40 h 538"/>
              <a:gd name="T110" fmla="*/ 436 w 494"/>
              <a:gd name="T111" fmla="*/ 28 h 538"/>
              <a:gd name="T112" fmla="*/ 426 w 494"/>
              <a:gd name="T113" fmla="*/ 8 h 538"/>
              <a:gd name="T114" fmla="*/ 452 w 494"/>
              <a:gd name="T115" fmla="*/ 12 h 538"/>
              <a:gd name="T116" fmla="*/ 472 w 494"/>
              <a:gd name="T117" fmla="*/ 6 h 538"/>
              <a:gd name="T118" fmla="*/ 490 w 494"/>
              <a:gd name="T119" fmla="*/ 8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4" h="538">
                <a:moveTo>
                  <a:pt x="8" y="538"/>
                </a:moveTo>
                <a:lnTo>
                  <a:pt x="10" y="538"/>
                </a:lnTo>
                <a:lnTo>
                  <a:pt x="10" y="536"/>
                </a:lnTo>
                <a:lnTo>
                  <a:pt x="6" y="536"/>
                </a:lnTo>
                <a:lnTo>
                  <a:pt x="4" y="534"/>
                </a:lnTo>
                <a:lnTo>
                  <a:pt x="6" y="534"/>
                </a:lnTo>
                <a:lnTo>
                  <a:pt x="8" y="534"/>
                </a:lnTo>
                <a:lnTo>
                  <a:pt x="14" y="534"/>
                </a:lnTo>
                <a:lnTo>
                  <a:pt x="16" y="534"/>
                </a:lnTo>
                <a:lnTo>
                  <a:pt x="16" y="536"/>
                </a:lnTo>
                <a:lnTo>
                  <a:pt x="18" y="536"/>
                </a:lnTo>
                <a:lnTo>
                  <a:pt x="20" y="536"/>
                </a:lnTo>
                <a:lnTo>
                  <a:pt x="20" y="534"/>
                </a:lnTo>
                <a:lnTo>
                  <a:pt x="20" y="532"/>
                </a:lnTo>
                <a:lnTo>
                  <a:pt x="18" y="532"/>
                </a:lnTo>
                <a:lnTo>
                  <a:pt x="16" y="532"/>
                </a:lnTo>
                <a:lnTo>
                  <a:pt x="14" y="530"/>
                </a:lnTo>
                <a:lnTo>
                  <a:pt x="12" y="530"/>
                </a:lnTo>
                <a:lnTo>
                  <a:pt x="8" y="528"/>
                </a:lnTo>
                <a:lnTo>
                  <a:pt x="4" y="528"/>
                </a:lnTo>
                <a:lnTo>
                  <a:pt x="4" y="526"/>
                </a:lnTo>
                <a:lnTo>
                  <a:pt x="2" y="526"/>
                </a:lnTo>
                <a:lnTo>
                  <a:pt x="2" y="524"/>
                </a:lnTo>
                <a:lnTo>
                  <a:pt x="2" y="522"/>
                </a:lnTo>
                <a:lnTo>
                  <a:pt x="0" y="520"/>
                </a:lnTo>
                <a:lnTo>
                  <a:pt x="0" y="520"/>
                </a:lnTo>
                <a:lnTo>
                  <a:pt x="0" y="518"/>
                </a:lnTo>
                <a:lnTo>
                  <a:pt x="2" y="518"/>
                </a:lnTo>
                <a:lnTo>
                  <a:pt x="2" y="516"/>
                </a:lnTo>
                <a:lnTo>
                  <a:pt x="0" y="516"/>
                </a:lnTo>
                <a:lnTo>
                  <a:pt x="0" y="514"/>
                </a:lnTo>
                <a:lnTo>
                  <a:pt x="2" y="512"/>
                </a:lnTo>
                <a:lnTo>
                  <a:pt x="2" y="510"/>
                </a:lnTo>
                <a:lnTo>
                  <a:pt x="2" y="508"/>
                </a:lnTo>
                <a:lnTo>
                  <a:pt x="2" y="506"/>
                </a:lnTo>
                <a:lnTo>
                  <a:pt x="2" y="504"/>
                </a:lnTo>
                <a:lnTo>
                  <a:pt x="2" y="502"/>
                </a:lnTo>
                <a:lnTo>
                  <a:pt x="4" y="502"/>
                </a:lnTo>
                <a:lnTo>
                  <a:pt x="6" y="502"/>
                </a:lnTo>
                <a:lnTo>
                  <a:pt x="6" y="500"/>
                </a:lnTo>
                <a:lnTo>
                  <a:pt x="8" y="500"/>
                </a:lnTo>
                <a:lnTo>
                  <a:pt x="10" y="500"/>
                </a:lnTo>
                <a:lnTo>
                  <a:pt x="10" y="502"/>
                </a:lnTo>
                <a:lnTo>
                  <a:pt x="12" y="502"/>
                </a:lnTo>
                <a:lnTo>
                  <a:pt x="14" y="502"/>
                </a:lnTo>
                <a:lnTo>
                  <a:pt x="14" y="504"/>
                </a:lnTo>
                <a:lnTo>
                  <a:pt x="16" y="504"/>
                </a:lnTo>
                <a:lnTo>
                  <a:pt x="18" y="504"/>
                </a:lnTo>
                <a:lnTo>
                  <a:pt x="20" y="502"/>
                </a:lnTo>
                <a:lnTo>
                  <a:pt x="22" y="502"/>
                </a:lnTo>
                <a:lnTo>
                  <a:pt x="24" y="502"/>
                </a:lnTo>
                <a:lnTo>
                  <a:pt x="24" y="500"/>
                </a:lnTo>
                <a:lnTo>
                  <a:pt x="24" y="500"/>
                </a:lnTo>
                <a:lnTo>
                  <a:pt x="24" y="498"/>
                </a:lnTo>
                <a:lnTo>
                  <a:pt x="26" y="498"/>
                </a:lnTo>
                <a:lnTo>
                  <a:pt x="24" y="498"/>
                </a:lnTo>
                <a:lnTo>
                  <a:pt x="24" y="496"/>
                </a:lnTo>
                <a:lnTo>
                  <a:pt x="24" y="494"/>
                </a:lnTo>
                <a:lnTo>
                  <a:pt x="24" y="492"/>
                </a:lnTo>
                <a:lnTo>
                  <a:pt x="26" y="492"/>
                </a:lnTo>
                <a:lnTo>
                  <a:pt x="26" y="490"/>
                </a:lnTo>
                <a:lnTo>
                  <a:pt x="24" y="486"/>
                </a:lnTo>
                <a:lnTo>
                  <a:pt x="24" y="484"/>
                </a:lnTo>
                <a:lnTo>
                  <a:pt x="24" y="482"/>
                </a:lnTo>
                <a:lnTo>
                  <a:pt x="24" y="480"/>
                </a:lnTo>
                <a:lnTo>
                  <a:pt x="24" y="480"/>
                </a:lnTo>
                <a:lnTo>
                  <a:pt x="26" y="478"/>
                </a:lnTo>
                <a:lnTo>
                  <a:pt x="28" y="478"/>
                </a:lnTo>
                <a:lnTo>
                  <a:pt x="30" y="480"/>
                </a:lnTo>
                <a:lnTo>
                  <a:pt x="30" y="482"/>
                </a:lnTo>
                <a:lnTo>
                  <a:pt x="30" y="484"/>
                </a:lnTo>
                <a:lnTo>
                  <a:pt x="32" y="484"/>
                </a:lnTo>
                <a:lnTo>
                  <a:pt x="34" y="484"/>
                </a:lnTo>
                <a:lnTo>
                  <a:pt x="36" y="482"/>
                </a:lnTo>
                <a:lnTo>
                  <a:pt x="36" y="484"/>
                </a:lnTo>
                <a:lnTo>
                  <a:pt x="38" y="484"/>
                </a:lnTo>
                <a:lnTo>
                  <a:pt x="38" y="482"/>
                </a:lnTo>
                <a:lnTo>
                  <a:pt x="40" y="482"/>
                </a:lnTo>
                <a:lnTo>
                  <a:pt x="40" y="480"/>
                </a:lnTo>
                <a:lnTo>
                  <a:pt x="42" y="480"/>
                </a:lnTo>
                <a:lnTo>
                  <a:pt x="44" y="480"/>
                </a:lnTo>
                <a:lnTo>
                  <a:pt x="46" y="480"/>
                </a:lnTo>
                <a:lnTo>
                  <a:pt x="44" y="480"/>
                </a:lnTo>
                <a:lnTo>
                  <a:pt x="44" y="478"/>
                </a:lnTo>
                <a:lnTo>
                  <a:pt x="42" y="478"/>
                </a:lnTo>
                <a:lnTo>
                  <a:pt x="40" y="478"/>
                </a:lnTo>
                <a:lnTo>
                  <a:pt x="40" y="476"/>
                </a:lnTo>
                <a:lnTo>
                  <a:pt x="40" y="474"/>
                </a:lnTo>
                <a:lnTo>
                  <a:pt x="40" y="472"/>
                </a:lnTo>
                <a:lnTo>
                  <a:pt x="40" y="472"/>
                </a:lnTo>
                <a:lnTo>
                  <a:pt x="42" y="472"/>
                </a:lnTo>
                <a:lnTo>
                  <a:pt x="44" y="472"/>
                </a:lnTo>
                <a:lnTo>
                  <a:pt x="44" y="470"/>
                </a:lnTo>
                <a:lnTo>
                  <a:pt x="44" y="468"/>
                </a:lnTo>
                <a:lnTo>
                  <a:pt x="42" y="468"/>
                </a:lnTo>
                <a:lnTo>
                  <a:pt x="46" y="466"/>
                </a:lnTo>
                <a:lnTo>
                  <a:pt x="46" y="464"/>
                </a:lnTo>
                <a:lnTo>
                  <a:pt x="48" y="464"/>
                </a:lnTo>
                <a:lnTo>
                  <a:pt x="48" y="462"/>
                </a:lnTo>
                <a:lnTo>
                  <a:pt x="50" y="462"/>
                </a:lnTo>
                <a:lnTo>
                  <a:pt x="52" y="462"/>
                </a:lnTo>
                <a:lnTo>
                  <a:pt x="54" y="460"/>
                </a:lnTo>
                <a:lnTo>
                  <a:pt x="56" y="460"/>
                </a:lnTo>
                <a:lnTo>
                  <a:pt x="58" y="458"/>
                </a:lnTo>
                <a:lnTo>
                  <a:pt x="60" y="456"/>
                </a:lnTo>
                <a:lnTo>
                  <a:pt x="62" y="454"/>
                </a:lnTo>
                <a:lnTo>
                  <a:pt x="64" y="454"/>
                </a:lnTo>
                <a:lnTo>
                  <a:pt x="66" y="454"/>
                </a:lnTo>
                <a:lnTo>
                  <a:pt x="68" y="452"/>
                </a:lnTo>
                <a:lnTo>
                  <a:pt x="70" y="452"/>
                </a:lnTo>
                <a:lnTo>
                  <a:pt x="70" y="450"/>
                </a:lnTo>
                <a:lnTo>
                  <a:pt x="72" y="448"/>
                </a:lnTo>
                <a:lnTo>
                  <a:pt x="72" y="448"/>
                </a:lnTo>
                <a:lnTo>
                  <a:pt x="72" y="446"/>
                </a:lnTo>
                <a:lnTo>
                  <a:pt x="74" y="444"/>
                </a:lnTo>
                <a:lnTo>
                  <a:pt x="76" y="442"/>
                </a:lnTo>
                <a:lnTo>
                  <a:pt x="80" y="436"/>
                </a:lnTo>
                <a:lnTo>
                  <a:pt x="82" y="432"/>
                </a:lnTo>
                <a:lnTo>
                  <a:pt x="84" y="430"/>
                </a:lnTo>
                <a:lnTo>
                  <a:pt x="86" y="430"/>
                </a:lnTo>
                <a:lnTo>
                  <a:pt x="88" y="428"/>
                </a:lnTo>
                <a:lnTo>
                  <a:pt x="90" y="426"/>
                </a:lnTo>
                <a:lnTo>
                  <a:pt x="92" y="424"/>
                </a:lnTo>
                <a:lnTo>
                  <a:pt x="94" y="424"/>
                </a:lnTo>
                <a:lnTo>
                  <a:pt x="96" y="422"/>
                </a:lnTo>
                <a:lnTo>
                  <a:pt x="98" y="422"/>
                </a:lnTo>
                <a:lnTo>
                  <a:pt x="98" y="420"/>
                </a:lnTo>
                <a:lnTo>
                  <a:pt x="100" y="418"/>
                </a:lnTo>
                <a:lnTo>
                  <a:pt x="102" y="418"/>
                </a:lnTo>
                <a:lnTo>
                  <a:pt x="104" y="416"/>
                </a:lnTo>
                <a:lnTo>
                  <a:pt x="106" y="414"/>
                </a:lnTo>
                <a:lnTo>
                  <a:pt x="106" y="412"/>
                </a:lnTo>
                <a:lnTo>
                  <a:pt x="108" y="410"/>
                </a:lnTo>
                <a:lnTo>
                  <a:pt x="110" y="410"/>
                </a:lnTo>
                <a:lnTo>
                  <a:pt x="112" y="406"/>
                </a:lnTo>
                <a:lnTo>
                  <a:pt x="116" y="404"/>
                </a:lnTo>
                <a:lnTo>
                  <a:pt x="118" y="400"/>
                </a:lnTo>
                <a:lnTo>
                  <a:pt x="120" y="400"/>
                </a:lnTo>
                <a:lnTo>
                  <a:pt x="120" y="400"/>
                </a:lnTo>
                <a:lnTo>
                  <a:pt x="122" y="398"/>
                </a:lnTo>
                <a:lnTo>
                  <a:pt x="122" y="396"/>
                </a:lnTo>
                <a:lnTo>
                  <a:pt x="124" y="396"/>
                </a:lnTo>
                <a:lnTo>
                  <a:pt x="124" y="394"/>
                </a:lnTo>
                <a:lnTo>
                  <a:pt x="126" y="392"/>
                </a:lnTo>
                <a:lnTo>
                  <a:pt x="128" y="392"/>
                </a:lnTo>
                <a:lnTo>
                  <a:pt x="130" y="390"/>
                </a:lnTo>
                <a:lnTo>
                  <a:pt x="130" y="386"/>
                </a:lnTo>
                <a:lnTo>
                  <a:pt x="128" y="382"/>
                </a:lnTo>
                <a:lnTo>
                  <a:pt x="126" y="378"/>
                </a:lnTo>
                <a:lnTo>
                  <a:pt x="126" y="376"/>
                </a:lnTo>
                <a:lnTo>
                  <a:pt x="126" y="376"/>
                </a:lnTo>
                <a:lnTo>
                  <a:pt x="128" y="376"/>
                </a:lnTo>
                <a:lnTo>
                  <a:pt x="128" y="374"/>
                </a:lnTo>
                <a:lnTo>
                  <a:pt x="128" y="372"/>
                </a:lnTo>
                <a:lnTo>
                  <a:pt x="128" y="370"/>
                </a:lnTo>
                <a:lnTo>
                  <a:pt x="128" y="368"/>
                </a:lnTo>
                <a:lnTo>
                  <a:pt x="126" y="362"/>
                </a:lnTo>
                <a:lnTo>
                  <a:pt x="120" y="360"/>
                </a:lnTo>
                <a:lnTo>
                  <a:pt x="120" y="358"/>
                </a:lnTo>
                <a:lnTo>
                  <a:pt x="120" y="356"/>
                </a:lnTo>
                <a:lnTo>
                  <a:pt x="120" y="354"/>
                </a:lnTo>
                <a:lnTo>
                  <a:pt x="120" y="354"/>
                </a:lnTo>
                <a:lnTo>
                  <a:pt x="120" y="354"/>
                </a:lnTo>
                <a:lnTo>
                  <a:pt x="120" y="352"/>
                </a:lnTo>
                <a:lnTo>
                  <a:pt x="122" y="352"/>
                </a:lnTo>
                <a:lnTo>
                  <a:pt x="124" y="352"/>
                </a:lnTo>
                <a:lnTo>
                  <a:pt x="126" y="352"/>
                </a:lnTo>
                <a:lnTo>
                  <a:pt x="126" y="350"/>
                </a:lnTo>
                <a:lnTo>
                  <a:pt x="128" y="350"/>
                </a:lnTo>
                <a:lnTo>
                  <a:pt x="130" y="350"/>
                </a:lnTo>
                <a:lnTo>
                  <a:pt x="132" y="350"/>
                </a:lnTo>
                <a:lnTo>
                  <a:pt x="134" y="350"/>
                </a:lnTo>
                <a:lnTo>
                  <a:pt x="134" y="348"/>
                </a:lnTo>
                <a:lnTo>
                  <a:pt x="136" y="348"/>
                </a:lnTo>
                <a:lnTo>
                  <a:pt x="138" y="348"/>
                </a:lnTo>
                <a:lnTo>
                  <a:pt x="138" y="346"/>
                </a:lnTo>
                <a:lnTo>
                  <a:pt x="136" y="346"/>
                </a:lnTo>
                <a:lnTo>
                  <a:pt x="136" y="344"/>
                </a:lnTo>
                <a:lnTo>
                  <a:pt x="134" y="342"/>
                </a:lnTo>
                <a:lnTo>
                  <a:pt x="134" y="340"/>
                </a:lnTo>
                <a:lnTo>
                  <a:pt x="134" y="338"/>
                </a:lnTo>
                <a:lnTo>
                  <a:pt x="132" y="338"/>
                </a:lnTo>
                <a:lnTo>
                  <a:pt x="132" y="336"/>
                </a:lnTo>
                <a:lnTo>
                  <a:pt x="132" y="334"/>
                </a:lnTo>
                <a:lnTo>
                  <a:pt x="132" y="332"/>
                </a:lnTo>
                <a:lnTo>
                  <a:pt x="132" y="330"/>
                </a:lnTo>
                <a:lnTo>
                  <a:pt x="132" y="328"/>
                </a:lnTo>
                <a:lnTo>
                  <a:pt x="134" y="328"/>
                </a:lnTo>
                <a:lnTo>
                  <a:pt x="136" y="328"/>
                </a:lnTo>
                <a:lnTo>
                  <a:pt x="134" y="328"/>
                </a:lnTo>
                <a:lnTo>
                  <a:pt x="134" y="326"/>
                </a:lnTo>
                <a:lnTo>
                  <a:pt x="134" y="324"/>
                </a:lnTo>
                <a:lnTo>
                  <a:pt x="134" y="322"/>
                </a:lnTo>
                <a:lnTo>
                  <a:pt x="136" y="322"/>
                </a:lnTo>
                <a:lnTo>
                  <a:pt x="138" y="322"/>
                </a:lnTo>
                <a:lnTo>
                  <a:pt x="142" y="320"/>
                </a:lnTo>
                <a:lnTo>
                  <a:pt x="140" y="318"/>
                </a:lnTo>
                <a:lnTo>
                  <a:pt x="138" y="312"/>
                </a:lnTo>
                <a:lnTo>
                  <a:pt x="138" y="308"/>
                </a:lnTo>
                <a:lnTo>
                  <a:pt x="136" y="300"/>
                </a:lnTo>
                <a:lnTo>
                  <a:pt x="136" y="298"/>
                </a:lnTo>
                <a:lnTo>
                  <a:pt x="134" y="296"/>
                </a:lnTo>
                <a:lnTo>
                  <a:pt x="128" y="296"/>
                </a:lnTo>
                <a:lnTo>
                  <a:pt x="126" y="296"/>
                </a:lnTo>
                <a:lnTo>
                  <a:pt x="126" y="292"/>
                </a:lnTo>
                <a:lnTo>
                  <a:pt x="126" y="290"/>
                </a:lnTo>
                <a:lnTo>
                  <a:pt x="126" y="288"/>
                </a:lnTo>
                <a:lnTo>
                  <a:pt x="126" y="286"/>
                </a:lnTo>
                <a:lnTo>
                  <a:pt x="126" y="284"/>
                </a:lnTo>
                <a:lnTo>
                  <a:pt x="126" y="282"/>
                </a:lnTo>
                <a:lnTo>
                  <a:pt x="126" y="280"/>
                </a:lnTo>
                <a:lnTo>
                  <a:pt x="126" y="280"/>
                </a:lnTo>
                <a:lnTo>
                  <a:pt x="126" y="278"/>
                </a:lnTo>
                <a:lnTo>
                  <a:pt x="126" y="276"/>
                </a:lnTo>
                <a:lnTo>
                  <a:pt x="126" y="274"/>
                </a:lnTo>
                <a:lnTo>
                  <a:pt x="126" y="272"/>
                </a:lnTo>
                <a:lnTo>
                  <a:pt x="126" y="270"/>
                </a:lnTo>
                <a:lnTo>
                  <a:pt x="126" y="268"/>
                </a:lnTo>
                <a:lnTo>
                  <a:pt x="126" y="266"/>
                </a:lnTo>
                <a:lnTo>
                  <a:pt x="126" y="264"/>
                </a:lnTo>
                <a:lnTo>
                  <a:pt x="126" y="262"/>
                </a:lnTo>
                <a:lnTo>
                  <a:pt x="126" y="260"/>
                </a:lnTo>
                <a:lnTo>
                  <a:pt x="128" y="260"/>
                </a:lnTo>
                <a:lnTo>
                  <a:pt x="130" y="260"/>
                </a:lnTo>
                <a:lnTo>
                  <a:pt x="132" y="260"/>
                </a:lnTo>
                <a:lnTo>
                  <a:pt x="134" y="260"/>
                </a:lnTo>
                <a:lnTo>
                  <a:pt x="136" y="260"/>
                </a:lnTo>
                <a:lnTo>
                  <a:pt x="138" y="260"/>
                </a:lnTo>
                <a:lnTo>
                  <a:pt x="140" y="260"/>
                </a:lnTo>
                <a:lnTo>
                  <a:pt x="142" y="260"/>
                </a:lnTo>
                <a:lnTo>
                  <a:pt x="146" y="260"/>
                </a:lnTo>
                <a:lnTo>
                  <a:pt x="152" y="260"/>
                </a:lnTo>
                <a:lnTo>
                  <a:pt x="152" y="254"/>
                </a:lnTo>
                <a:lnTo>
                  <a:pt x="152" y="250"/>
                </a:lnTo>
                <a:lnTo>
                  <a:pt x="152" y="248"/>
                </a:lnTo>
                <a:lnTo>
                  <a:pt x="152" y="246"/>
                </a:lnTo>
                <a:lnTo>
                  <a:pt x="152" y="244"/>
                </a:lnTo>
                <a:lnTo>
                  <a:pt x="150" y="244"/>
                </a:lnTo>
                <a:lnTo>
                  <a:pt x="150" y="242"/>
                </a:lnTo>
                <a:lnTo>
                  <a:pt x="150" y="240"/>
                </a:lnTo>
                <a:lnTo>
                  <a:pt x="150" y="238"/>
                </a:lnTo>
                <a:lnTo>
                  <a:pt x="150" y="236"/>
                </a:lnTo>
                <a:lnTo>
                  <a:pt x="148" y="234"/>
                </a:lnTo>
                <a:lnTo>
                  <a:pt x="148" y="232"/>
                </a:lnTo>
                <a:lnTo>
                  <a:pt x="148" y="226"/>
                </a:lnTo>
                <a:lnTo>
                  <a:pt x="150" y="226"/>
                </a:lnTo>
                <a:lnTo>
                  <a:pt x="152" y="226"/>
                </a:lnTo>
                <a:lnTo>
                  <a:pt x="154" y="226"/>
                </a:lnTo>
                <a:lnTo>
                  <a:pt x="154" y="220"/>
                </a:lnTo>
                <a:lnTo>
                  <a:pt x="154" y="218"/>
                </a:lnTo>
                <a:lnTo>
                  <a:pt x="154" y="216"/>
                </a:lnTo>
                <a:lnTo>
                  <a:pt x="154" y="214"/>
                </a:lnTo>
                <a:lnTo>
                  <a:pt x="154" y="212"/>
                </a:lnTo>
                <a:lnTo>
                  <a:pt x="154" y="210"/>
                </a:lnTo>
                <a:lnTo>
                  <a:pt x="154" y="208"/>
                </a:lnTo>
                <a:lnTo>
                  <a:pt x="154" y="206"/>
                </a:lnTo>
                <a:lnTo>
                  <a:pt x="154" y="204"/>
                </a:lnTo>
                <a:lnTo>
                  <a:pt x="154" y="202"/>
                </a:lnTo>
                <a:lnTo>
                  <a:pt x="154" y="200"/>
                </a:lnTo>
                <a:lnTo>
                  <a:pt x="152" y="200"/>
                </a:lnTo>
                <a:lnTo>
                  <a:pt x="152" y="198"/>
                </a:lnTo>
                <a:lnTo>
                  <a:pt x="150" y="198"/>
                </a:lnTo>
                <a:lnTo>
                  <a:pt x="150" y="196"/>
                </a:lnTo>
                <a:lnTo>
                  <a:pt x="148" y="196"/>
                </a:lnTo>
                <a:lnTo>
                  <a:pt x="148" y="194"/>
                </a:lnTo>
                <a:lnTo>
                  <a:pt x="146" y="194"/>
                </a:lnTo>
                <a:lnTo>
                  <a:pt x="146" y="192"/>
                </a:lnTo>
                <a:lnTo>
                  <a:pt x="144" y="192"/>
                </a:lnTo>
                <a:lnTo>
                  <a:pt x="144" y="190"/>
                </a:lnTo>
                <a:lnTo>
                  <a:pt x="142" y="188"/>
                </a:lnTo>
                <a:lnTo>
                  <a:pt x="144" y="186"/>
                </a:lnTo>
                <a:lnTo>
                  <a:pt x="144" y="184"/>
                </a:lnTo>
                <a:lnTo>
                  <a:pt x="146" y="184"/>
                </a:lnTo>
                <a:lnTo>
                  <a:pt x="148" y="184"/>
                </a:lnTo>
                <a:lnTo>
                  <a:pt x="150" y="182"/>
                </a:lnTo>
                <a:lnTo>
                  <a:pt x="150" y="180"/>
                </a:lnTo>
                <a:lnTo>
                  <a:pt x="152" y="180"/>
                </a:lnTo>
                <a:lnTo>
                  <a:pt x="154" y="178"/>
                </a:lnTo>
                <a:lnTo>
                  <a:pt x="154" y="176"/>
                </a:lnTo>
                <a:lnTo>
                  <a:pt x="154" y="174"/>
                </a:lnTo>
                <a:lnTo>
                  <a:pt x="154" y="172"/>
                </a:lnTo>
                <a:lnTo>
                  <a:pt x="154" y="170"/>
                </a:lnTo>
                <a:lnTo>
                  <a:pt x="152" y="168"/>
                </a:lnTo>
                <a:lnTo>
                  <a:pt x="156" y="164"/>
                </a:lnTo>
                <a:lnTo>
                  <a:pt x="158" y="162"/>
                </a:lnTo>
                <a:lnTo>
                  <a:pt x="160" y="160"/>
                </a:lnTo>
                <a:lnTo>
                  <a:pt x="162" y="158"/>
                </a:lnTo>
                <a:lnTo>
                  <a:pt x="162" y="156"/>
                </a:lnTo>
                <a:lnTo>
                  <a:pt x="162" y="154"/>
                </a:lnTo>
                <a:lnTo>
                  <a:pt x="162" y="152"/>
                </a:lnTo>
                <a:lnTo>
                  <a:pt x="164" y="152"/>
                </a:lnTo>
                <a:lnTo>
                  <a:pt x="168" y="152"/>
                </a:lnTo>
                <a:lnTo>
                  <a:pt x="168" y="156"/>
                </a:lnTo>
                <a:lnTo>
                  <a:pt x="168" y="158"/>
                </a:lnTo>
                <a:lnTo>
                  <a:pt x="168" y="160"/>
                </a:lnTo>
                <a:lnTo>
                  <a:pt x="168" y="160"/>
                </a:lnTo>
                <a:lnTo>
                  <a:pt x="170" y="160"/>
                </a:lnTo>
                <a:lnTo>
                  <a:pt x="172" y="160"/>
                </a:lnTo>
                <a:lnTo>
                  <a:pt x="174" y="160"/>
                </a:lnTo>
                <a:lnTo>
                  <a:pt x="176" y="160"/>
                </a:lnTo>
                <a:lnTo>
                  <a:pt x="178" y="160"/>
                </a:lnTo>
                <a:lnTo>
                  <a:pt x="180" y="160"/>
                </a:lnTo>
                <a:lnTo>
                  <a:pt x="182" y="160"/>
                </a:lnTo>
                <a:lnTo>
                  <a:pt x="182" y="162"/>
                </a:lnTo>
                <a:lnTo>
                  <a:pt x="184" y="162"/>
                </a:lnTo>
                <a:lnTo>
                  <a:pt x="186" y="162"/>
                </a:lnTo>
                <a:lnTo>
                  <a:pt x="186" y="160"/>
                </a:lnTo>
                <a:lnTo>
                  <a:pt x="188" y="160"/>
                </a:lnTo>
                <a:lnTo>
                  <a:pt x="188" y="162"/>
                </a:lnTo>
                <a:lnTo>
                  <a:pt x="190" y="162"/>
                </a:lnTo>
                <a:lnTo>
                  <a:pt x="192" y="162"/>
                </a:lnTo>
                <a:lnTo>
                  <a:pt x="194" y="162"/>
                </a:lnTo>
                <a:lnTo>
                  <a:pt x="194" y="160"/>
                </a:lnTo>
                <a:lnTo>
                  <a:pt x="194" y="158"/>
                </a:lnTo>
                <a:lnTo>
                  <a:pt x="194" y="156"/>
                </a:lnTo>
                <a:lnTo>
                  <a:pt x="194" y="154"/>
                </a:lnTo>
                <a:lnTo>
                  <a:pt x="194" y="152"/>
                </a:lnTo>
                <a:lnTo>
                  <a:pt x="196" y="150"/>
                </a:lnTo>
                <a:lnTo>
                  <a:pt x="196" y="148"/>
                </a:lnTo>
                <a:lnTo>
                  <a:pt x="196" y="146"/>
                </a:lnTo>
                <a:lnTo>
                  <a:pt x="194" y="144"/>
                </a:lnTo>
                <a:lnTo>
                  <a:pt x="194" y="142"/>
                </a:lnTo>
                <a:lnTo>
                  <a:pt x="194" y="140"/>
                </a:lnTo>
                <a:lnTo>
                  <a:pt x="194" y="138"/>
                </a:lnTo>
                <a:lnTo>
                  <a:pt x="192" y="138"/>
                </a:lnTo>
                <a:lnTo>
                  <a:pt x="192" y="136"/>
                </a:lnTo>
                <a:lnTo>
                  <a:pt x="192" y="136"/>
                </a:lnTo>
                <a:lnTo>
                  <a:pt x="192" y="134"/>
                </a:lnTo>
                <a:lnTo>
                  <a:pt x="190" y="134"/>
                </a:lnTo>
                <a:lnTo>
                  <a:pt x="190" y="132"/>
                </a:lnTo>
                <a:lnTo>
                  <a:pt x="192" y="132"/>
                </a:lnTo>
                <a:lnTo>
                  <a:pt x="192" y="130"/>
                </a:lnTo>
                <a:lnTo>
                  <a:pt x="192" y="128"/>
                </a:lnTo>
                <a:lnTo>
                  <a:pt x="194" y="128"/>
                </a:lnTo>
                <a:lnTo>
                  <a:pt x="194" y="126"/>
                </a:lnTo>
                <a:lnTo>
                  <a:pt x="194" y="124"/>
                </a:lnTo>
                <a:lnTo>
                  <a:pt x="196" y="124"/>
                </a:lnTo>
                <a:lnTo>
                  <a:pt x="196" y="122"/>
                </a:lnTo>
                <a:lnTo>
                  <a:pt x="198" y="122"/>
                </a:lnTo>
                <a:lnTo>
                  <a:pt x="200" y="122"/>
                </a:lnTo>
                <a:lnTo>
                  <a:pt x="202" y="122"/>
                </a:lnTo>
                <a:lnTo>
                  <a:pt x="204" y="122"/>
                </a:lnTo>
                <a:lnTo>
                  <a:pt x="204" y="124"/>
                </a:lnTo>
                <a:lnTo>
                  <a:pt x="204" y="126"/>
                </a:lnTo>
                <a:lnTo>
                  <a:pt x="206" y="126"/>
                </a:lnTo>
                <a:lnTo>
                  <a:pt x="206" y="128"/>
                </a:lnTo>
                <a:lnTo>
                  <a:pt x="208" y="128"/>
                </a:lnTo>
                <a:lnTo>
                  <a:pt x="208" y="126"/>
                </a:lnTo>
                <a:lnTo>
                  <a:pt x="208" y="128"/>
                </a:lnTo>
                <a:lnTo>
                  <a:pt x="210" y="128"/>
                </a:lnTo>
                <a:lnTo>
                  <a:pt x="212" y="128"/>
                </a:lnTo>
                <a:lnTo>
                  <a:pt x="214" y="126"/>
                </a:lnTo>
                <a:lnTo>
                  <a:pt x="214" y="124"/>
                </a:lnTo>
                <a:lnTo>
                  <a:pt x="212" y="124"/>
                </a:lnTo>
                <a:lnTo>
                  <a:pt x="212" y="122"/>
                </a:lnTo>
                <a:lnTo>
                  <a:pt x="210" y="122"/>
                </a:lnTo>
                <a:lnTo>
                  <a:pt x="212" y="122"/>
                </a:lnTo>
                <a:lnTo>
                  <a:pt x="210" y="122"/>
                </a:lnTo>
                <a:lnTo>
                  <a:pt x="210" y="120"/>
                </a:lnTo>
                <a:lnTo>
                  <a:pt x="208" y="120"/>
                </a:lnTo>
                <a:lnTo>
                  <a:pt x="208" y="118"/>
                </a:lnTo>
                <a:lnTo>
                  <a:pt x="206" y="118"/>
                </a:lnTo>
                <a:lnTo>
                  <a:pt x="208" y="118"/>
                </a:lnTo>
                <a:lnTo>
                  <a:pt x="206" y="116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4" y="118"/>
                </a:lnTo>
                <a:lnTo>
                  <a:pt x="202" y="118"/>
                </a:lnTo>
                <a:lnTo>
                  <a:pt x="200" y="118"/>
                </a:lnTo>
                <a:lnTo>
                  <a:pt x="202" y="118"/>
                </a:lnTo>
                <a:lnTo>
                  <a:pt x="202" y="116"/>
                </a:lnTo>
                <a:lnTo>
                  <a:pt x="204" y="116"/>
                </a:lnTo>
                <a:lnTo>
                  <a:pt x="206" y="116"/>
                </a:lnTo>
                <a:lnTo>
                  <a:pt x="206" y="114"/>
                </a:lnTo>
                <a:lnTo>
                  <a:pt x="208" y="114"/>
                </a:lnTo>
                <a:lnTo>
                  <a:pt x="208" y="112"/>
                </a:lnTo>
                <a:lnTo>
                  <a:pt x="210" y="112"/>
                </a:lnTo>
                <a:lnTo>
                  <a:pt x="212" y="112"/>
                </a:lnTo>
                <a:lnTo>
                  <a:pt x="212" y="114"/>
                </a:lnTo>
                <a:lnTo>
                  <a:pt x="210" y="114"/>
                </a:lnTo>
                <a:lnTo>
                  <a:pt x="212" y="114"/>
                </a:lnTo>
                <a:lnTo>
                  <a:pt x="212" y="116"/>
                </a:lnTo>
                <a:lnTo>
                  <a:pt x="212" y="118"/>
                </a:lnTo>
                <a:lnTo>
                  <a:pt x="214" y="118"/>
                </a:lnTo>
                <a:lnTo>
                  <a:pt x="216" y="118"/>
                </a:lnTo>
                <a:lnTo>
                  <a:pt x="216" y="118"/>
                </a:lnTo>
                <a:lnTo>
                  <a:pt x="218" y="118"/>
                </a:lnTo>
                <a:lnTo>
                  <a:pt x="220" y="118"/>
                </a:lnTo>
                <a:lnTo>
                  <a:pt x="222" y="118"/>
                </a:lnTo>
                <a:lnTo>
                  <a:pt x="222" y="116"/>
                </a:lnTo>
                <a:lnTo>
                  <a:pt x="220" y="116"/>
                </a:lnTo>
                <a:lnTo>
                  <a:pt x="220" y="114"/>
                </a:lnTo>
                <a:lnTo>
                  <a:pt x="220" y="112"/>
                </a:lnTo>
                <a:lnTo>
                  <a:pt x="222" y="112"/>
                </a:lnTo>
                <a:lnTo>
                  <a:pt x="224" y="112"/>
                </a:lnTo>
                <a:lnTo>
                  <a:pt x="224" y="114"/>
                </a:lnTo>
                <a:lnTo>
                  <a:pt x="224" y="116"/>
                </a:lnTo>
                <a:lnTo>
                  <a:pt x="224" y="118"/>
                </a:lnTo>
                <a:lnTo>
                  <a:pt x="224" y="116"/>
                </a:lnTo>
                <a:lnTo>
                  <a:pt x="224" y="114"/>
                </a:lnTo>
                <a:lnTo>
                  <a:pt x="224" y="112"/>
                </a:lnTo>
                <a:lnTo>
                  <a:pt x="226" y="112"/>
                </a:lnTo>
                <a:lnTo>
                  <a:pt x="226" y="110"/>
                </a:lnTo>
                <a:lnTo>
                  <a:pt x="228" y="112"/>
                </a:lnTo>
                <a:lnTo>
                  <a:pt x="228" y="110"/>
                </a:lnTo>
                <a:lnTo>
                  <a:pt x="230" y="110"/>
                </a:lnTo>
                <a:lnTo>
                  <a:pt x="232" y="110"/>
                </a:lnTo>
                <a:lnTo>
                  <a:pt x="232" y="108"/>
                </a:lnTo>
                <a:lnTo>
                  <a:pt x="230" y="108"/>
                </a:lnTo>
                <a:lnTo>
                  <a:pt x="230" y="106"/>
                </a:lnTo>
                <a:lnTo>
                  <a:pt x="228" y="106"/>
                </a:lnTo>
                <a:lnTo>
                  <a:pt x="226" y="106"/>
                </a:lnTo>
                <a:lnTo>
                  <a:pt x="228" y="106"/>
                </a:lnTo>
                <a:lnTo>
                  <a:pt x="228" y="104"/>
                </a:lnTo>
                <a:lnTo>
                  <a:pt x="230" y="104"/>
                </a:lnTo>
                <a:lnTo>
                  <a:pt x="230" y="102"/>
                </a:lnTo>
                <a:lnTo>
                  <a:pt x="230" y="100"/>
                </a:lnTo>
                <a:lnTo>
                  <a:pt x="228" y="100"/>
                </a:lnTo>
                <a:lnTo>
                  <a:pt x="228" y="102"/>
                </a:lnTo>
                <a:lnTo>
                  <a:pt x="226" y="102"/>
                </a:lnTo>
                <a:lnTo>
                  <a:pt x="226" y="100"/>
                </a:lnTo>
                <a:lnTo>
                  <a:pt x="226" y="98"/>
                </a:lnTo>
                <a:lnTo>
                  <a:pt x="228" y="98"/>
                </a:lnTo>
                <a:lnTo>
                  <a:pt x="230" y="98"/>
                </a:lnTo>
                <a:lnTo>
                  <a:pt x="230" y="100"/>
                </a:lnTo>
                <a:lnTo>
                  <a:pt x="232" y="100"/>
                </a:lnTo>
                <a:lnTo>
                  <a:pt x="232" y="102"/>
                </a:lnTo>
                <a:lnTo>
                  <a:pt x="234" y="100"/>
                </a:lnTo>
                <a:lnTo>
                  <a:pt x="234" y="102"/>
                </a:lnTo>
                <a:lnTo>
                  <a:pt x="236" y="102"/>
                </a:lnTo>
                <a:lnTo>
                  <a:pt x="238" y="102"/>
                </a:lnTo>
                <a:lnTo>
                  <a:pt x="238" y="100"/>
                </a:lnTo>
                <a:lnTo>
                  <a:pt x="240" y="100"/>
                </a:lnTo>
                <a:lnTo>
                  <a:pt x="240" y="102"/>
                </a:lnTo>
                <a:lnTo>
                  <a:pt x="242" y="102"/>
                </a:lnTo>
                <a:lnTo>
                  <a:pt x="242" y="100"/>
                </a:lnTo>
                <a:lnTo>
                  <a:pt x="242" y="98"/>
                </a:lnTo>
                <a:lnTo>
                  <a:pt x="244" y="96"/>
                </a:lnTo>
                <a:lnTo>
                  <a:pt x="242" y="96"/>
                </a:lnTo>
                <a:lnTo>
                  <a:pt x="242" y="94"/>
                </a:lnTo>
                <a:lnTo>
                  <a:pt x="244" y="94"/>
                </a:lnTo>
                <a:lnTo>
                  <a:pt x="246" y="94"/>
                </a:lnTo>
                <a:lnTo>
                  <a:pt x="248" y="94"/>
                </a:lnTo>
                <a:lnTo>
                  <a:pt x="248" y="92"/>
                </a:lnTo>
                <a:lnTo>
                  <a:pt x="250" y="92"/>
                </a:lnTo>
                <a:lnTo>
                  <a:pt x="252" y="90"/>
                </a:lnTo>
                <a:lnTo>
                  <a:pt x="254" y="90"/>
                </a:lnTo>
                <a:lnTo>
                  <a:pt x="252" y="90"/>
                </a:lnTo>
                <a:lnTo>
                  <a:pt x="254" y="88"/>
                </a:lnTo>
                <a:lnTo>
                  <a:pt x="252" y="88"/>
                </a:lnTo>
                <a:lnTo>
                  <a:pt x="250" y="88"/>
                </a:lnTo>
                <a:lnTo>
                  <a:pt x="250" y="88"/>
                </a:lnTo>
                <a:lnTo>
                  <a:pt x="248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6" y="86"/>
                </a:lnTo>
                <a:lnTo>
                  <a:pt x="244" y="86"/>
                </a:lnTo>
                <a:lnTo>
                  <a:pt x="242" y="86"/>
                </a:lnTo>
                <a:lnTo>
                  <a:pt x="242" y="88"/>
                </a:lnTo>
                <a:lnTo>
                  <a:pt x="240" y="88"/>
                </a:lnTo>
                <a:lnTo>
                  <a:pt x="240" y="88"/>
                </a:lnTo>
                <a:lnTo>
                  <a:pt x="238" y="88"/>
                </a:lnTo>
                <a:lnTo>
                  <a:pt x="238" y="90"/>
                </a:lnTo>
                <a:lnTo>
                  <a:pt x="240" y="92"/>
                </a:lnTo>
                <a:lnTo>
                  <a:pt x="240" y="90"/>
                </a:lnTo>
                <a:lnTo>
                  <a:pt x="240" y="92"/>
                </a:lnTo>
                <a:lnTo>
                  <a:pt x="240" y="94"/>
                </a:lnTo>
                <a:lnTo>
                  <a:pt x="238" y="94"/>
                </a:lnTo>
                <a:lnTo>
                  <a:pt x="236" y="94"/>
                </a:lnTo>
                <a:lnTo>
                  <a:pt x="236" y="92"/>
                </a:lnTo>
                <a:lnTo>
                  <a:pt x="234" y="94"/>
                </a:lnTo>
                <a:lnTo>
                  <a:pt x="232" y="94"/>
                </a:lnTo>
                <a:lnTo>
                  <a:pt x="230" y="94"/>
                </a:lnTo>
                <a:lnTo>
                  <a:pt x="228" y="94"/>
                </a:lnTo>
                <a:lnTo>
                  <a:pt x="228" y="96"/>
                </a:lnTo>
                <a:lnTo>
                  <a:pt x="226" y="96"/>
                </a:lnTo>
                <a:lnTo>
                  <a:pt x="224" y="96"/>
                </a:lnTo>
                <a:lnTo>
                  <a:pt x="224" y="98"/>
                </a:lnTo>
                <a:lnTo>
                  <a:pt x="222" y="98"/>
                </a:lnTo>
                <a:lnTo>
                  <a:pt x="220" y="98"/>
                </a:lnTo>
                <a:lnTo>
                  <a:pt x="220" y="100"/>
                </a:lnTo>
                <a:lnTo>
                  <a:pt x="222" y="102"/>
                </a:lnTo>
                <a:lnTo>
                  <a:pt x="220" y="102"/>
                </a:lnTo>
                <a:lnTo>
                  <a:pt x="218" y="102"/>
                </a:lnTo>
                <a:lnTo>
                  <a:pt x="216" y="102"/>
                </a:lnTo>
                <a:lnTo>
                  <a:pt x="216" y="104"/>
                </a:lnTo>
                <a:lnTo>
                  <a:pt x="216" y="106"/>
                </a:lnTo>
                <a:lnTo>
                  <a:pt x="216" y="106"/>
                </a:lnTo>
                <a:lnTo>
                  <a:pt x="214" y="104"/>
                </a:lnTo>
                <a:lnTo>
                  <a:pt x="212" y="104"/>
                </a:lnTo>
                <a:lnTo>
                  <a:pt x="210" y="104"/>
                </a:lnTo>
                <a:lnTo>
                  <a:pt x="208" y="104"/>
                </a:lnTo>
                <a:lnTo>
                  <a:pt x="208" y="106"/>
                </a:lnTo>
                <a:lnTo>
                  <a:pt x="206" y="106"/>
                </a:lnTo>
                <a:lnTo>
                  <a:pt x="204" y="106"/>
                </a:lnTo>
                <a:lnTo>
                  <a:pt x="202" y="106"/>
                </a:lnTo>
                <a:lnTo>
                  <a:pt x="202" y="104"/>
                </a:lnTo>
                <a:lnTo>
                  <a:pt x="200" y="104"/>
                </a:lnTo>
                <a:lnTo>
                  <a:pt x="198" y="104"/>
                </a:lnTo>
                <a:lnTo>
                  <a:pt x="194" y="104"/>
                </a:lnTo>
                <a:lnTo>
                  <a:pt x="194" y="102"/>
                </a:lnTo>
                <a:lnTo>
                  <a:pt x="196" y="102"/>
                </a:lnTo>
                <a:lnTo>
                  <a:pt x="198" y="102"/>
                </a:lnTo>
                <a:lnTo>
                  <a:pt x="200" y="102"/>
                </a:lnTo>
                <a:lnTo>
                  <a:pt x="202" y="102"/>
                </a:lnTo>
                <a:lnTo>
                  <a:pt x="204" y="102"/>
                </a:lnTo>
                <a:lnTo>
                  <a:pt x="206" y="102"/>
                </a:lnTo>
                <a:lnTo>
                  <a:pt x="206" y="100"/>
                </a:lnTo>
                <a:lnTo>
                  <a:pt x="208" y="100"/>
                </a:lnTo>
                <a:lnTo>
                  <a:pt x="210" y="100"/>
                </a:lnTo>
                <a:lnTo>
                  <a:pt x="210" y="98"/>
                </a:lnTo>
                <a:lnTo>
                  <a:pt x="210" y="96"/>
                </a:lnTo>
                <a:lnTo>
                  <a:pt x="210" y="94"/>
                </a:lnTo>
                <a:lnTo>
                  <a:pt x="210" y="96"/>
                </a:lnTo>
                <a:lnTo>
                  <a:pt x="208" y="96"/>
                </a:lnTo>
                <a:lnTo>
                  <a:pt x="208" y="94"/>
                </a:lnTo>
                <a:lnTo>
                  <a:pt x="208" y="92"/>
                </a:lnTo>
                <a:lnTo>
                  <a:pt x="206" y="92"/>
                </a:lnTo>
                <a:lnTo>
                  <a:pt x="206" y="90"/>
                </a:lnTo>
                <a:lnTo>
                  <a:pt x="206" y="88"/>
                </a:lnTo>
                <a:lnTo>
                  <a:pt x="208" y="88"/>
                </a:lnTo>
                <a:lnTo>
                  <a:pt x="208" y="88"/>
                </a:lnTo>
                <a:lnTo>
                  <a:pt x="208" y="86"/>
                </a:lnTo>
                <a:lnTo>
                  <a:pt x="206" y="86"/>
                </a:lnTo>
                <a:lnTo>
                  <a:pt x="208" y="84"/>
                </a:lnTo>
                <a:lnTo>
                  <a:pt x="206" y="82"/>
                </a:lnTo>
                <a:lnTo>
                  <a:pt x="204" y="82"/>
                </a:lnTo>
                <a:lnTo>
                  <a:pt x="204" y="84"/>
                </a:lnTo>
                <a:lnTo>
                  <a:pt x="202" y="84"/>
                </a:lnTo>
                <a:lnTo>
                  <a:pt x="202" y="86"/>
                </a:lnTo>
                <a:lnTo>
                  <a:pt x="200" y="86"/>
                </a:lnTo>
                <a:lnTo>
                  <a:pt x="200" y="88"/>
                </a:lnTo>
                <a:lnTo>
                  <a:pt x="202" y="88"/>
                </a:lnTo>
                <a:lnTo>
                  <a:pt x="202" y="88"/>
                </a:lnTo>
                <a:lnTo>
                  <a:pt x="200" y="88"/>
                </a:lnTo>
                <a:lnTo>
                  <a:pt x="200" y="90"/>
                </a:lnTo>
                <a:lnTo>
                  <a:pt x="198" y="90"/>
                </a:lnTo>
                <a:lnTo>
                  <a:pt x="198" y="88"/>
                </a:lnTo>
                <a:lnTo>
                  <a:pt x="196" y="88"/>
                </a:lnTo>
                <a:lnTo>
                  <a:pt x="196" y="88"/>
                </a:lnTo>
                <a:lnTo>
                  <a:pt x="198" y="88"/>
                </a:lnTo>
                <a:lnTo>
                  <a:pt x="198" y="86"/>
                </a:lnTo>
                <a:lnTo>
                  <a:pt x="198" y="84"/>
                </a:lnTo>
                <a:lnTo>
                  <a:pt x="198" y="82"/>
                </a:lnTo>
                <a:lnTo>
                  <a:pt x="200" y="82"/>
                </a:lnTo>
                <a:lnTo>
                  <a:pt x="200" y="80"/>
                </a:lnTo>
                <a:lnTo>
                  <a:pt x="202" y="80"/>
                </a:lnTo>
                <a:lnTo>
                  <a:pt x="202" y="82"/>
                </a:lnTo>
                <a:lnTo>
                  <a:pt x="204" y="82"/>
                </a:lnTo>
                <a:lnTo>
                  <a:pt x="202" y="80"/>
                </a:lnTo>
                <a:lnTo>
                  <a:pt x="202" y="78"/>
                </a:lnTo>
                <a:lnTo>
                  <a:pt x="202" y="76"/>
                </a:lnTo>
                <a:lnTo>
                  <a:pt x="202" y="74"/>
                </a:lnTo>
                <a:lnTo>
                  <a:pt x="200" y="74"/>
                </a:lnTo>
                <a:lnTo>
                  <a:pt x="200" y="72"/>
                </a:lnTo>
                <a:lnTo>
                  <a:pt x="198" y="72"/>
                </a:lnTo>
                <a:lnTo>
                  <a:pt x="198" y="74"/>
                </a:lnTo>
                <a:lnTo>
                  <a:pt x="198" y="76"/>
                </a:lnTo>
                <a:lnTo>
                  <a:pt x="196" y="78"/>
                </a:lnTo>
                <a:lnTo>
                  <a:pt x="198" y="78"/>
                </a:lnTo>
                <a:lnTo>
                  <a:pt x="196" y="78"/>
                </a:lnTo>
                <a:lnTo>
                  <a:pt x="196" y="80"/>
                </a:lnTo>
                <a:lnTo>
                  <a:pt x="194" y="80"/>
                </a:lnTo>
                <a:lnTo>
                  <a:pt x="194" y="78"/>
                </a:lnTo>
                <a:lnTo>
                  <a:pt x="194" y="76"/>
                </a:lnTo>
                <a:lnTo>
                  <a:pt x="194" y="74"/>
                </a:lnTo>
                <a:lnTo>
                  <a:pt x="196" y="74"/>
                </a:lnTo>
                <a:lnTo>
                  <a:pt x="194" y="74"/>
                </a:lnTo>
                <a:lnTo>
                  <a:pt x="194" y="72"/>
                </a:lnTo>
                <a:lnTo>
                  <a:pt x="196" y="72"/>
                </a:lnTo>
                <a:lnTo>
                  <a:pt x="196" y="70"/>
                </a:lnTo>
                <a:lnTo>
                  <a:pt x="198" y="70"/>
                </a:lnTo>
                <a:lnTo>
                  <a:pt x="198" y="68"/>
                </a:lnTo>
                <a:lnTo>
                  <a:pt x="200" y="68"/>
                </a:lnTo>
                <a:lnTo>
                  <a:pt x="202" y="68"/>
                </a:lnTo>
                <a:lnTo>
                  <a:pt x="204" y="68"/>
                </a:lnTo>
                <a:lnTo>
                  <a:pt x="206" y="70"/>
                </a:lnTo>
                <a:lnTo>
                  <a:pt x="206" y="68"/>
                </a:lnTo>
                <a:lnTo>
                  <a:pt x="208" y="68"/>
                </a:lnTo>
                <a:lnTo>
                  <a:pt x="210" y="70"/>
                </a:lnTo>
                <a:lnTo>
                  <a:pt x="212" y="70"/>
                </a:lnTo>
                <a:lnTo>
                  <a:pt x="214" y="70"/>
                </a:lnTo>
                <a:lnTo>
                  <a:pt x="216" y="70"/>
                </a:lnTo>
                <a:lnTo>
                  <a:pt x="216" y="68"/>
                </a:lnTo>
                <a:lnTo>
                  <a:pt x="216" y="68"/>
                </a:lnTo>
                <a:lnTo>
                  <a:pt x="218" y="68"/>
                </a:lnTo>
                <a:lnTo>
                  <a:pt x="220" y="70"/>
                </a:lnTo>
                <a:lnTo>
                  <a:pt x="222" y="70"/>
                </a:lnTo>
                <a:lnTo>
                  <a:pt x="220" y="68"/>
                </a:lnTo>
                <a:lnTo>
                  <a:pt x="222" y="68"/>
                </a:lnTo>
                <a:lnTo>
                  <a:pt x="224" y="68"/>
                </a:lnTo>
                <a:lnTo>
                  <a:pt x="224" y="70"/>
                </a:lnTo>
                <a:lnTo>
                  <a:pt x="222" y="70"/>
                </a:lnTo>
                <a:lnTo>
                  <a:pt x="220" y="70"/>
                </a:lnTo>
                <a:lnTo>
                  <a:pt x="220" y="72"/>
                </a:lnTo>
                <a:lnTo>
                  <a:pt x="222" y="72"/>
                </a:lnTo>
                <a:lnTo>
                  <a:pt x="224" y="72"/>
                </a:lnTo>
                <a:lnTo>
                  <a:pt x="224" y="74"/>
                </a:lnTo>
                <a:lnTo>
                  <a:pt x="226" y="72"/>
                </a:lnTo>
                <a:lnTo>
                  <a:pt x="228" y="70"/>
                </a:lnTo>
                <a:lnTo>
                  <a:pt x="228" y="68"/>
                </a:lnTo>
                <a:lnTo>
                  <a:pt x="228" y="70"/>
                </a:lnTo>
                <a:lnTo>
                  <a:pt x="230" y="70"/>
                </a:lnTo>
                <a:lnTo>
                  <a:pt x="230" y="68"/>
                </a:lnTo>
                <a:lnTo>
                  <a:pt x="232" y="68"/>
                </a:lnTo>
                <a:lnTo>
                  <a:pt x="234" y="68"/>
                </a:lnTo>
                <a:lnTo>
                  <a:pt x="236" y="68"/>
                </a:lnTo>
                <a:lnTo>
                  <a:pt x="238" y="68"/>
                </a:lnTo>
                <a:lnTo>
                  <a:pt x="240" y="68"/>
                </a:lnTo>
                <a:lnTo>
                  <a:pt x="242" y="68"/>
                </a:lnTo>
                <a:lnTo>
                  <a:pt x="244" y="68"/>
                </a:lnTo>
                <a:lnTo>
                  <a:pt x="244" y="66"/>
                </a:lnTo>
                <a:lnTo>
                  <a:pt x="246" y="66"/>
                </a:lnTo>
                <a:lnTo>
                  <a:pt x="248" y="66"/>
                </a:lnTo>
                <a:lnTo>
                  <a:pt x="250" y="66"/>
                </a:lnTo>
                <a:lnTo>
                  <a:pt x="250" y="68"/>
                </a:lnTo>
                <a:lnTo>
                  <a:pt x="252" y="68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0"/>
                </a:lnTo>
                <a:lnTo>
                  <a:pt x="254" y="70"/>
                </a:lnTo>
                <a:lnTo>
                  <a:pt x="256" y="70"/>
                </a:lnTo>
                <a:lnTo>
                  <a:pt x="258" y="70"/>
                </a:lnTo>
                <a:lnTo>
                  <a:pt x="258" y="68"/>
                </a:lnTo>
                <a:lnTo>
                  <a:pt x="258" y="66"/>
                </a:lnTo>
                <a:lnTo>
                  <a:pt x="258" y="64"/>
                </a:lnTo>
                <a:lnTo>
                  <a:pt x="260" y="64"/>
                </a:lnTo>
                <a:lnTo>
                  <a:pt x="262" y="64"/>
                </a:lnTo>
                <a:lnTo>
                  <a:pt x="264" y="64"/>
                </a:lnTo>
                <a:lnTo>
                  <a:pt x="264" y="66"/>
                </a:lnTo>
                <a:lnTo>
                  <a:pt x="264" y="66"/>
                </a:lnTo>
                <a:lnTo>
                  <a:pt x="266" y="66"/>
                </a:lnTo>
                <a:lnTo>
                  <a:pt x="266" y="64"/>
                </a:lnTo>
                <a:lnTo>
                  <a:pt x="268" y="64"/>
                </a:lnTo>
                <a:lnTo>
                  <a:pt x="266" y="66"/>
                </a:lnTo>
                <a:lnTo>
                  <a:pt x="268" y="64"/>
                </a:lnTo>
                <a:lnTo>
                  <a:pt x="268" y="66"/>
                </a:lnTo>
                <a:lnTo>
                  <a:pt x="266" y="66"/>
                </a:lnTo>
                <a:lnTo>
                  <a:pt x="266" y="70"/>
                </a:lnTo>
                <a:lnTo>
                  <a:pt x="266" y="72"/>
                </a:lnTo>
                <a:lnTo>
                  <a:pt x="268" y="72"/>
                </a:lnTo>
                <a:lnTo>
                  <a:pt x="268" y="74"/>
                </a:lnTo>
                <a:lnTo>
                  <a:pt x="270" y="74"/>
                </a:lnTo>
                <a:lnTo>
                  <a:pt x="270" y="76"/>
                </a:lnTo>
                <a:lnTo>
                  <a:pt x="272" y="76"/>
                </a:lnTo>
                <a:lnTo>
                  <a:pt x="272" y="78"/>
                </a:lnTo>
                <a:lnTo>
                  <a:pt x="272" y="76"/>
                </a:lnTo>
                <a:lnTo>
                  <a:pt x="272" y="78"/>
                </a:lnTo>
                <a:lnTo>
                  <a:pt x="274" y="78"/>
                </a:lnTo>
                <a:lnTo>
                  <a:pt x="276" y="78"/>
                </a:lnTo>
                <a:lnTo>
                  <a:pt x="276" y="80"/>
                </a:lnTo>
                <a:lnTo>
                  <a:pt x="276" y="82"/>
                </a:lnTo>
                <a:lnTo>
                  <a:pt x="274" y="82"/>
                </a:lnTo>
                <a:lnTo>
                  <a:pt x="274" y="84"/>
                </a:lnTo>
                <a:lnTo>
                  <a:pt x="272" y="86"/>
                </a:lnTo>
                <a:lnTo>
                  <a:pt x="272" y="88"/>
                </a:lnTo>
                <a:lnTo>
                  <a:pt x="274" y="88"/>
                </a:lnTo>
                <a:lnTo>
                  <a:pt x="276" y="88"/>
                </a:lnTo>
                <a:lnTo>
                  <a:pt x="276" y="86"/>
                </a:lnTo>
                <a:lnTo>
                  <a:pt x="278" y="86"/>
                </a:lnTo>
                <a:lnTo>
                  <a:pt x="278" y="88"/>
                </a:lnTo>
                <a:lnTo>
                  <a:pt x="280" y="88"/>
                </a:lnTo>
                <a:lnTo>
                  <a:pt x="282" y="88"/>
                </a:lnTo>
                <a:lnTo>
                  <a:pt x="284" y="88"/>
                </a:lnTo>
                <a:lnTo>
                  <a:pt x="286" y="88"/>
                </a:lnTo>
                <a:lnTo>
                  <a:pt x="288" y="88"/>
                </a:lnTo>
                <a:lnTo>
                  <a:pt x="290" y="88"/>
                </a:lnTo>
                <a:lnTo>
                  <a:pt x="292" y="88"/>
                </a:lnTo>
                <a:lnTo>
                  <a:pt x="294" y="88"/>
                </a:lnTo>
                <a:lnTo>
                  <a:pt x="294" y="86"/>
                </a:lnTo>
                <a:lnTo>
                  <a:pt x="294" y="84"/>
                </a:lnTo>
                <a:lnTo>
                  <a:pt x="296" y="84"/>
                </a:lnTo>
                <a:lnTo>
                  <a:pt x="296" y="80"/>
                </a:lnTo>
                <a:lnTo>
                  <a:pt x="298" y="80"/>
                </a:lnTo>
                <a:lnTo>
                  <a:pt x="300" y="82"/>
                </a:lnTo>
                <a:lnTo>
                  <a:pt x="300" y="84"/>
                </a:lnTo>
                <a:lnTo>
                  <a:pt x="300" y="86"/>
                </a:lnTo>
                <a:lnTo>
                  <a:pt x="298" y="86"/>
                </a:lnTo>
                <a:lnTo>
                  <a:pt x="298" y="88"/>
                </a:lnTo>
                <a:lnTo>
                  <a:pt x="296" y="88"/>
                </a:lnTo>
                <a:lnTo>
                  <a:pt x="298" y="88"/>
                </a:lnTo>
                <a:lnTo>
                  <a:pt x="300" y="88"/>
                </a:lnTo>
                <a:lnTo>
                  <a:pt x="302" y="88"/>
                </a:lnTo>
                <a:lnTo>
                  <a:pt x="304" y="88"/>
                </a:lnTo>
                <a:lnTo>
                  <a:pt x="306" y="88"/>
                </a:lnTo>
                <a:lnTo>
                  <a:pt x="308" y="88"/>
                </a:lnTo>
                <a:lnTo>
                  <a:pt x="310" y="88"/>
                </a:lnTo>
                <a:lnTo>
                  <a:pt x="310" y="86"/>
                </a:lnTo>
                <a:lnTo>
                  <a:pt x="312" y="86"/>
                </a:lnTo>
                <a:lnTo>
                  <a:pt x="312" y="84"/>
                </a:lnTo>
                <a:lnTo>
                  <a:pt x="312" y="82"/>
                </a:lnTo>
                <a:lnTo>
                  <a:pt x="314" y="82"/>
                </a:lnTo>
                <a:lnTo>
                  <a:pt x="316" y="84"/>
                </a:lnTo>
                <a:lnTo>
                  <a:pt x="316" y="82"/>
                </a:lnTo>
                <a:lnTo>
                  <a:pt x="318" y="82"/>
                </a:lnTo>
                <a:lnTo>
                  <a:pt x="318" y="80"/>
                </a:lnTo>
                <a:lnTo>
                  <a:pt x="320" y="80"/>
                </a:lnTo>
                <a:lnTo>
                  <a:pt x="320" y="78"/>
                </a:lnTo>
                <a:lnTo>
                  <a:pt x="320" y="80"/>
                </a:lnTo>
                <a:lnTo>
                  <a:pt x="322" y="80"/>
                </a:lnTo>
                <a:lnTo>
                  <a:pt x="322" y="82"/>
                </a:lnTo>
                <a:lnTo>
                  <a:pt x="322" y="84"/>
                </a:lnTo>
                <a:lnTo>
                  <a:pt x="322" y="86"/>
                </a:lnTo>
                <a:lnTo>
                  <a:pt x="320" y="88"/>
                </a:lnTo>
                <a:lnTo>
                  <a:pt x="318" y="88"/>
                </a:lnTo>
                <a:lnTo>
                  <a:pt x="322" y="88"/>
                </a:lnTo>
                <a:lnTo>
                  <a:pt x="322" y="88"/>
                </a:lnTo>
                <a:lnTo>
                  <a:pt x="324" y="88"/>
                </a:lnTo>
                <a:lnTo>
                  <a:pt x="324" y="90"/>
                </a:lnTo>
                <a:lnTo>
                  <a:pt x="322" y="88"/>
                </a:lnTo>
                <a:lnTo>
                  <a:pt x="320" y="88"/>
                </a:lnTo>
                <a:lnTo>
                  <a:pt x="320" y="90"/>
                </a:lnTo>
                <a:lnTo>
                  <a:pt x="322" y="90"/>
                </a:lnTo>
                <a:lnTo>
                  <a:pt x="324" y="90"/>
                </a:lnTo>
                <a:lnTo>
                  <a:pt x="324" y="92"/>
                </a:lnTo>
                <a:lnTo>
                  <a:pt x="324" y="94"/>
                </a:lnTo>
                <a:lnTo>
                  <a:pt x="322" y="94"/>
                </a:lnTo>
                <a:lnTo>
                  <a:pt x="320" y="94"/>
                </a:lnTo>
                <a:lnTo>
                  <a:pt x="318" y="94"/>
                </a:lnTo>
                <a:lnTo>
                  <a:pt x="316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2" y="102"/>
                </a:lnTo>
                <a:lnTo>
                  <a:pt x="312" y="104"/>
                </a:lnTo>
                <a:lnTo>
                  <a:pt x="312" y="106"/>
                </a:lnTo>
                <a:lnTo>
                  <a:pt x="314" y="106"/>
                </a:lnTo>
                <a:lnTo>
                  <a:pt x="316" y="106"/>
                </a:lnTo>
                <a:lnTo>
                  <a:pt x="318" y="106"/>
                </a:lnTo>
                <a:lnTo>
                  <a:pt x="320" y="106"/>
                </a:lnTo>
                <a:lnTo>
                  <a:pt x="320" y="108"/>
                </a:lnTo>
                <a:lnTo>
                  <a:pt x="322" y="108"/>
                </a:lnTo>
                <a:lnTo>
                  <a:pt x="324" y="108"/>
                </a:lnTo>
                <a:lnTo>
                  <a:pt x="324" y="106"/>
                </a:lnTo>
                <a:lnTo>
                  <a:pt x="326" y="106"/>
                </a:lnTo>
                <a:lnTo>
                  <a:pt x="328" y="108"/>
                </a:lnTo>
                <a:lnTo>
                  <a:pt x="328" y="106"/>
                </a:lnTo>
                <a:lnTo>
                  <a:pt x="326" y="106"/>
                </a:lnTo>
                <a:lnTo>
                  <a:pt x="326" y="104"/>
                </a:lnTo>
                <a:lnTo>
                  <a:pt x="328" y="106"/>
                </a:lnTo>
                <a:lnTo>
                  <a:pt x="328" y="104"/>
                </a:lnTo>
                <a:lnTo>
                  <a:pt x="330" y="104"/>
                </a:lnTo>
                <a:lnTo>
                  <a:pt x="328" y="102"/>
                </a:lnTo>
                <a:lnTo>
                  <a:pt x="330" y="100"/>
                </a:lnTo>
                <a:lnTo>
                  <a:pt x="328" y="100"/>
                </a:lnTo>
                <a:lnTo>
                  <a:pt x="328" y="98"/>
                </a:lnTo>
                <a:lnTo>
                  <a:pt x="330" y="98"/>
                </a:lnTo>
                <a:lnTo>
                  <a:pt x="330" y="94"/>
                </a:lnTo>
                <a:lnTo>
                  <a:pt x="332" y="94"/>
                </a:lnTo>
                <a:lnTo>
                  <a:pt x="332" y="92"/>
                </a:lnTo>
                <a:lnTo>
                  <a:pt x="330" y="92"/>
                </a:lnTo>
                <a:lnTo>
                  <a:pt x="330" y="90"/>
                </a:lnTo>
                <a:lnTo>
                  <a:pt x="330" y="88"/>
                </a:lnTo>
                <a:lnTo>
                  <a:pt x="330" y="88"/>
                </a:lnTo>
                <a:lnTo>
                  <a:pt x="332" y="88"/>
                </a:lnTo>
                <a:lnTo>
                  <a:pt x="332" y="86"/>
                </a:lnTo>
                <a:lnTo>
                  <a:pt x="332" y="84"/>
                </a:lnTo>
                <a:lnTo>
                  <a:pt x="332" y="82"/>
                </a:lnTo>
                <a:lnTo>
                  <a:pt x="332" y="72"/>
                </a:lnTo>
                <a:lnTo>
                  <a:pt x="332" y="70"/>
                </a:lnTo>
                <a:lnTo>
                  <a:pt x="334" y="70"/>
                </a:lnTo>
                <a:lnTo>
                  <a:pt x="336" y="70"/>
                </a:lnTo>
                <a:lnTo>
                  <a:pt x="336" y="72"/>
                </a:lnTo>
                <a:lnTo>
                  <a:pt x="338" y="72"/>
                </a:lnTo>
                <a:lnTo>
                  <a:pt x="340" y="72"/>
                </a:lnTo>
                <a:lnTo>
                  <a:pt x="342" y="72"/>
                </a:lnTo>
                <a:lnTo>
                  <a:pt x="342" y="70"/>
                </a:lnTo>
                <a:lnTo>
                  <a:pt x="342" y="68"/>
                </a:lnTo>
                <a:lnTo>
                  <a:pt x="344" y="68"/>
                </a:lnTo>
                <a:lnTo>
                  <a:pt x="346" y="68"/>
                </a:lnTo>
                <a:lnTo>
                  <a:pt x="348" y="68"/>
                </a:lnTo>
                <a:lnTo>
                  <a:pt x="348" y="66"/>
                </a:lnTo>
                <a:lnTo>
                  <a:pt x="348" y="64"/>
                </a:lnTo>
                <a:lnTo>
                  <a:pt x="348" y="62"/>
                </a:lnTo>
                <a:lnTo>
                  <a:pt x="350" y="62"/>
                </a:lnTo>
                <a:lnTo>
                  <a:pt x="350" y="64"/>
                </a:lnTo>
                <a:lnTo>
                  <a:pt x="350" y="66"/>
                </a:lnTo>
                <a:lnTo>
                  <a:pt x="350" y="68"/>
                </a:lnTo>
                <a:lnTo>
                  <a:pt x="352" y="68"/>
                </a:lnTo>
                <a:lnTo>
                  <a:pt x="352" y="66"/>
                </a:lnTo>
                <a:lnTo>
                  <a:pt x="354" y="66"/>
                </a:lnTo>
                <a:lnTo>
                  <a:pt x="356" y="66"/>
                </a:lnTo>
                <a:lnTo>
                  <a:pt x="356" y="64"/>
                </a:lnTo>
                <a:lnTo>
                  <a:pt x="358" y="64"/>
                </a:lnTo>
                <a:lnTo>
                  <a:pt x="360" y="64"/>
                </a:lnTo>
                <a:lnTo>
                  <a:pt x="360" y="64"/>
                </a:lnTo>
                <a:lnTo>
                  <a:pt x="360" y="66"/>
                </a:lnTo>
                <a:lnTo>
                  <a:pt x="360" y="68"/>
                </a:lnTo>
                <a:lnTo>
                  <a:pt x="360" y="70"/>
                </a:lnTo>
                <a:lnTo>
                  <a:pt x="362" y="68"/>
                </a:lnTo>
                <a:lnTo>
                  <a:pt x="362" y="66"/>
                </a:lnTo>
                <a:lnTo>
                  <a:pt x="364" y="66"/>
                </a:lnTo>
                <a:lnTo>
                  <a:pt x="364" y="68"/>
                </a:lnTo>
                <a:lnTo>
                  <a:pt x="366" y="68"/>
                </a:lnTo>
                <a:lnTo>
                  <a:pt x="368" y="66"/>
                </a:lnTo>
                <a:lnTo>
                  <a:pt x="372" y="62"/>
                </a:lnTo>
                <a:lnTo>
                  <a:pt x="370" y="60"/>
                </a:lnTo>
                <a:lnTo>
                  <a:pt x="370" y="58"/>
                </a:lnTo>
                <a:lnTo>
                  <a:pt x="368" y="58"/>
                </a:lnTo>
                <a:lnTo>
                  <a:pt x="368" y="56"/>
                </a:lnTo>
                <a:lnTo>
                  <a:pt x="366" y="56"/>
                </a:lnTo>
                <a:lnTo>
                  <a:pt x="366" y="54"/>
                </a:lnTo>
                <a:lnTo>
                  <a:pt x="364" y="52"/>
                </a:lnTo>
                <a:lnTo>
                  <a:pt x="364" y="50"/>
                </a:lnTo>
                <a:lnTo>
                  <a:pt x="364" y="48"/>
                </a:lnTo>
                <a:lnTo>
                  <a:pt x="362" y="46"/>
                </a:lnTo>
                <a:lnTo>
                  <a:pt x="360" y="44"/>
                </a:lnTo>
                <a:lnTo>
                  <a:pt x="360" y="44"/>
                </a:lnTo>
                <a:lnTo>
                  <a:pt x="360" y="42"/>
                </a:lnTo>
                <a:lnTo>
                  <a:pt x="360" y="40"/>
                </a:lnTo>
                <a:lnTo>
                  <a:pt x="360" y="40"/>
                </a:lnTo>
                <a:lnTo>
                  <a:pt x="360" y="40"/>
                </a:lnTo>
                <a:lnTo>
                  <a:pt x="362" y="40"/>
                </a:lnTo>
                <a:lnTo>
                  <a:pt x="364" y="40"/>
                </a:lnTo>
                <a:lnTo>
                  <a:pt x="364" y="40"/>
                </a:lnTo>
                <a:lnTo>
                  <a:pt x="364" y="40"/>
                </a:lnTo>
                <a:lnTo>
                  <a:pt x="366" y="40"/>
                </a:lnTo>
                <a:lnTo>
                  <a:pt x="366" y="40"/>
                </a:lnTo>
                <a:lnTo>
                  <a:pt x="368" y="40"/>
                </a:lnTo>
                <a:lnTo>
                  <a:pt x="368" y="40"/>
                </a:lnTo>
                <a:lnTo>
                  <a:pt x="370" y="40"/>
                </a:lnTo>
                <a:lnTo>
                  <a:pt x="372" y="40"/>
                </a:lnTo>
                <a:lnTo>
                  <a:pt x="374" y="40"/>
                </a:lnTo>
                <a:lnTo>
                  <a:pt x="376" y="40"/>
                </a:lnTo>
                <a:lnTo>
                  <a:pt x="376" y="40"/>
                </a:lnTo>
                <a:lnTo>
                  <a:pt x="376" y="42"/>
                </a:lnTo>
                <a:lnTo>
                  <a:pt x="376" y="44"/>
                </a:lnTo>
                <a:lnTo>
                  <a:pt x="378" y="44"/>
                </a:lnTo>
                <a:lnTo>
                  <a:pt x="378" y="42"/>
                </a:lnTo>
                <a:lnTo>
                  <a:pt x="378" y="40"/>
                </a:lnTo>
                <a:lnTo>
                  <a:pt x="378" y="40"/>
                </a:lnTo>
                <a:lnTo>
                  <a:pt x="380" y="40"/>
                </a:lnTo>
                <a:lnTo>
                  <a:pt x="382" y="40"/>
                </a:lnTo>
                <a:lnTo>
                  <a:pt x="384" y="40"/>
                </a:lnTo>
                <a:lnTo>
                  <a:pt x="386" y="40"/>
                </a:lnTo>
                <a:lnTo>
                  <a:pt x="386" y="40"/>
                </a:lnTo>
                <a:lnTo>
                  <a:pt x="386" y="42"/>
                </a:lnTo>
                <a:lnTo>
                  <a:pt x="386" y="44"/>
                </a:lnTo>
                <a:lnTo>
                  <a:pt x="386" y="46"/>
                </a:lnTo>
                <a:lnTo>
                  <a:pt x="388" y="46"/>
                </a:lnTo>
                <a:lnTo>
                  <a:pt x="390" y="46"/>
                </a:lnTo>
                <a:lnTo>
                  <a:pt x="392" y="46"/>
                </a:lnTo>
                <a:lnTo>
                  <a:pt x="392" y="44"/>
                </a:lnTo>
                <a:lnTo>
                  <a:pt x="392" y="46"/>
                </a:lnTo>
                <a:lnTo>
                  <a:pt x="394" y="46"/>
                </a:lnTo>
                <a:lnTo>
                  <a:pt x="396" y="46"/>
                </a:lnTo>
                <a:lnTo>
                  <a:pt x="398" y="46"/>
                </a:lnTo>
                <a:lnTo>
                  <a:pt x="398" y="48"/>
                </a:lnTo>
                <a:lnTo>
                  <a:pt x="396" y="48"/>
                </a:lnTo>
                <a:lnTo>
                  <a:pt x="396" y="50"/>
                </a:lnTo>
                <a:lnTo>
                  <a:pt x="398" y="50"/>
                </a:lnTo>
                <a:lnTo>
                  <a:pt x="398" y="52"/>
                </a:lnTo>
                <a:lnTo>
                  <a:pt x="396" y="52"/>
                </a:lnTo>
                <a:lnTo>
                  <a:pt x="394" y="52"/>
                </a:lnTo>
                <a:lnTo>
                  <a:pt x="392" y="52"/>
                </a:lnTo>
                <a:lnTo>
                  <a:pt x="392" y="54"/>
                </a:lnTo>
                <a:lnTo>
                  <a:pt x="392" y="58"/>
                </a:lnTo>
                <a:lnTo>
                  <a:pt x="394" y="58"/>
                </a:lnTo>
                <a:lnTo>
                  <a:pt x="398" y="58"/>
                </a:lnTo>
                <a:lnTo>
                  <a:pt x="398" y="60"/>
                </a:lnTo>
                <a:lnTo>
                  <a:pt x="400" y="60"/>
                </a:lnTo>
                <a:lnTo>
                  <a:pt x="402" y="60"/>
                </a:lnTo>
                <a:lnTo>
                  <a:pt x="404" y="60"/>
                </a:lnTo>
                <a:lnTo>
                  <a:pt x="404" y="62"/>
                </a:lnTo>
                <a:lnTo>
                  <a:pt x="404" y="64"/>
                </a:lnTo>
                <a:lnTo>
                  <a:pt x="404" y="66"/>
                </a:lnTo>
                <a:lnTo>
                  <a:pt x="404" y="68"/>
                </a:lnTo>
                <a:lnTo>
                  <a:pt x="404" y="70"/>
                </a:lnTo>
                <a:lnTo>
                  <a:pt x="406" y="70"/>
                </a:lnTo>
                <a:lnTo>
                  <a:pt x="408" y="70"/>
                </a:lnTo>
                <a:lnTo>
                  <a:pt x="408" y="70"/>
                </a:lnTo>
                <a:lnTo>
                  <a:pt x="410" y="70"/>
                </a:lnTo>
                <a:lnTo>
                  <a:pt x="412" y="70"/>
                </a:lnTo>
                <a:lnTo>
                  <a:pt x="414" y="70"/>
                </a:lnTo>
                <a:lnTo>
                  <a:pt x="416" y="70"/>
                </a:lnTo>
                <a:lnTo>
                  <a:pt x="414" y="70"/>
                </a:lnTo>
                <a:lnTo>
                  <a:pt x="414" y="72"/>
                </a:lnTo>
                <a:lnTo>
                  <a:pt x="416" y="72"/>
                </a:lnTo>
                <a:lnTo>
                  <a:pt x="416" y="74"/>
                </a:lnTo>
                <a:lnTo>
                  <a:pt x="416" y="76"/>
                </a:lnTo>
                <a:lnTo>
                  <a:pt x="416" y="78"/>
                </a:lnTo>
                <a:lnTo>
                  <a:pt x="418" y="78"/>
                </a:lnTo>
                <a:lnTo>
                  <a:pt x="418" y="76"/>
                </a:lnTo>
                <a:lnTo>
                  <a:pt x="418" y="74"/>
                </a:lnTo>
                <a:lnTo>
                  <a:pt x="418" y="72"/>
                </a:lnTo>
                <a:lnTo>
                  <a:pt x="418" y="70"/>
                </a:lnTo>
                <a:lnTo>
                  <a:pt x="418" y="68"/>
                </a:lnTo>
                <a:lnTo>
                  <a:pt x="418" y="66"/>
                </a:lnTo>
                <a:lnTo>
                  <a:pt x="418" y="64"/>
                </a:lnTo>
                <a:lnTo>
                  <a:pt x="420" y="64"/>
                </a:lnTo>
                <a:lnTo>
                  <a:pt x="422" y="64"/>
                </a:lnTo>
                <a:lnTo>
                  <a:pt x="422" y="62"/>
                </a:lnTo>
                <a:lnTo>
                  <a:pt x="424" y="58"/>
                </a:lnTo>
                <a:lnTo>
                  <a:pt x="424" y="60"/>
                </a:lnTo>
                <a:lnTo>
                  <a:pt x="424" y="62"/>
                </a:lnTo>
                <a:lnTo>
                  <a:pt x="424" y="64"/>
                </a:lnTo>
                <a:lnTo>
                  <a:pt x="424" y="66"/>
                </a:lnTo>
                <a:lnTo>
                  <a:pt x="426" y="68"/>
                </a:lnTo>
                <a:lnTo>
                  <a:pt x="428" y="68"/>
                </a:lnTo>
                <a:lnTo>
                  <a:pt x="428" y="66"/>
                </a:lnTo>
                <a:lnTo>
                  <a:pt x="428" y="64"/>
                </a:lnTo>
                <a:lnTo>
                  <a:pt x="432" y="64"/>
                </a:lnTo>
                <a:lnTo>
                  <a:pt x="434" y="64"/>
                </a:lnTo>
                <a:lnTo>
                  <a:pt x="436" y="64"/>
                </a:lnTo>
                <a:lnTo>
                  <a:pt x="436" y="66"/>
                </a:lnTo>
                <a:lnTo>
                  <a:pt x="438" y="66"/>
                </a:lnTo>
                <a:lnTo>
                  <a:pt x="438" y="68"/>
                </a:lnTo>
                <a:lnTo>
                  <a:pt x="440" y="68"/>
                </a:lnTo>
                <a:lnTo>
                  <a:pt x="442" y="66"/>
                </a:lnTo>
                <a:lnTo>
                  <a:pt x="444" y="66"/>
                </a:lnTo>
                <a:lnTo>
                  <a:pt x="444" y="64"/>
                </a:lnTo>
                <a:lnTo>
                  <a:pt x="446" y="62"/>
                </a:lnTo>
                <a:lnTo>
                  <a:pt x="448" y="62"/>
                </a:lnTo>
                <a:lnTo>
                  <a:pt x="448" y="60"/>
                </a:lnTo>
                <a:lnTo>
                  <a:pt x="452" y="58"/>
                </a:lnTo>
                <a:lnTo>
                  <a:pt x="452" y="56"/>
                </a:lnTo>
                <a:lnTo>
                  <a:pt x="450" y="56"/>
                </a:lnTo>
                <a:lnTo>
                  <a:pt x="448" y="56"/>
                </a:lnTo>
                <a:lnTo>
                  <a:pt x="448" y="54"/>
                </a:lnTo>
                <a:lnTo>
                  <a:pt x="448" y="52"/>
                </a:lnTo>
                <a:lnTo>
                  <a:pt x="448" y="50"/>
                </a:lnTo>
                <a:lnTo>
                  <a:pt x="448" y="48"/>
                </a:lnTo>
                <a:lnTo>
                  <a:pt x="446" y="48"/>
                </a:lnTo>
                <a:lnTo>
                  <a:pt x="448" y="46"/>
                </a:lnTo>
                <a:lnTo>
                  <a:pt x="446" y="46"/>
                </a:lnTo>
                <a:lnTo>
                  <a:pt x="446" y="44"/>
                </a:lnTo>
                <a:lnTo>
                  <a:pt x="446" y="42"/>
                </a:lnTo>
                <a:lnTo>
                  <a:pt x="448" y="42"/>
                </a:lnTo>
                <a:lnTo>
                  <a:pt x="448" y="40"/>
                </a:lnTo>
                <a:lnTo>
                  <a:pt x="448" y="40"/>
                </a:lnTo>
                <a:lnTo>
                  <a:pt x="448" y="38"/>
                </a:lnTo>
                <a:lnTo>
                  <a:pt x="450" y="38"/>
                </a:lnTo>
                <a:lnTo>
                  <a:pt x="452" y="38"/>
                </a:lnTo>
                <a:lnTo>
                  <a:pt x="454" y="38"/>
                </a:lnTo>
                <a:lnTo>
                  <a:pt x="452" y="36"/>
                </a:lnTo>
                <a:lnTo>
                  <a:pt x="452" y="34"/>
                </a:lnTo>
                <a:lnTo>
                  <a:pt x="450" y="34"/>
                </a:lnTo>
                <a:lnTo>
                  <a:pt x="448" y="34"/>
                </a:lnTo>
                <a:lnTo>
                  <a:pt x="448" y="32"/>
                </a:lnTo>
                <a:lnTo>
                  <a:pt x="446" y="32"/>
                </a:lnTo>
                <a:lnTo>
                  <a:pt x="444" y="32"/>
                </a:lnTo>
                <a:lnTo>
                  <a:pt x="442" y="32"/>
                </a:lnTo>
                <a:lnTo>
                  <a:pt x="440" y="32"/>
                </a:lnTo>
                <a:lnTo>
                  <a:pt x="440" y="30"/>
                </a:lnTo>
                <a:lnTo>
                  <a:pt x="438" y="30"/>
                </a:lnTo>
                <a:lnTo>
                  <a:pt x="436" y="30"/>
                </a:lnTo>
                <a:lnTo>
                  <a:pt x="436" y="28"/>
                </a:lnTo>
                <a:lnTo>
                  <a:pt x="436" y="26"/>
                </a:lnTo>
                <a:lnTo>
                  <a:pt x="436" y="24"/>
                </a:lnTo>
                <a:lnTo>
                  <a:pt x="436" y="22"/>
                </a:lnTo>
                <a:lnTo>
                  <a:pt x="436" y="20"/>
                </a:lnTo>
                <a:lnTo>
                  <a:pt x="436" y="18"/>
                </a:lnTo>
                <a:lnTo>
                  <a:pt x="434" y="18"/>
                </a:lnTo>
                <a:lnTo>
                  <a:pt x="432" y="18"/>
                </a:lnTo>
                <a:lnTo>
                  <a:pt x="432" y="16"/>
                </a:lnTo>
                <a:lnTo>
                  <a:pt x="430" y="16"/>
                </a:lnTo>
                <a:lnTo>
                  <a:pt x="428" y="16"/>
                </a:lnTo>
                <a:lnTo>
                  <a:pt x="428" y="18"/>
                </a:lnTo>
                <a:lnTo>
                  <a:pt x="426" y="18"/>
                </a:lnTo>
                <a:lnTo>
                  <a:pt x="426" y="16"/>
                </a:lnTo>
                <a:lnTo>
                  <a:pt x="426" y="14"/>
                </a:lnTo>
                <a:lnTo>
                  <a:pt x="426" y="12"/>
                </a:lnTo>
                <a:lnTo>
                  <a:pt x="426" y="10"/>
                </a:lnTo>
                <a:lnTo>
                  <a:pt x="426" y="8"/>
                </a:lnTo>
                <a:lnTo>
                  <a:pt x="426" y="6"/>
                </a:lnTo>
                <a:lnTo>
                  <a:pt x="426" y="4"/>
                </a:lnTo>
                <a:lnTo>
                  <a:pt x="428" y="4"/>
                </a:lnTo>
                <a:lnTo>
                  <a:pt x="430" y="4"/>
                </a:lnTo>
                <a:lnTo>
                  <a:pt x="432" y="4"/>
                </a:lnTo>
                <a:lnTo>
                  <a:pt x="434" y="4"/>
                </a:lnTo>
                <a:lnTo>
                  <a:pt x="438" y="4"/>
                </a:lnTo>
                <a:lnTo>
                  <a:pt x="440" y="4"/>
                </a:lnTo>
                <a:lnTo>
                  <a:pt x="442" y="4"/>
                </a:lnTo>
                <a:lnTo>
                  <a:pt x="442" y="6"/>
                </a:lnTo>
                <a:lnTo>
                  <a:pt x="444" y="6"/>
                </a:lnTo>
                <a:lnTo>
                  <a:pt x="448" y="6"/>
                </a:lnTo>
                <a:lnTo>
                  <a:pt x="448" y="8"/>
                </a:lnTo>
                <a:lnTo>
                  <a:pt x="448" y="10"/>
                </a:lnTo>
                <a:lnTo>
                  <a:pt x="448" y="12"/>
                </a:lnTo>
                <a:lnTo>
                  <a:pt x="450" y="12"/>
                </a:lnTo>
                <a:lnTo>
                  <a:pt x="452" y="12"/>
                </a:lnTo>
                <a:lnTo>
                  <a:pt x="452" y="10"/>
                </a:lnTo>
                <a:lnTo>
                  <a:pt x="454" y="10"/>
                </a:lnTo>
                <a:lnTo>
                  <a:pt x="454" y="8"/>
                </a:lnTo>
                <a:lnTo>
                  <a:pt x="454" y="6"/>
                </a:lnTo>
                <a:lnTo>
                  <a:pt x="456" y="6"/>
                </a:lnTo>
                <a:lnTo>
                  <a:pt x="456" y="6"/>
                </a:lnTo>
                <a:lnTo>
                  <a:pt x="458" y="6"/>
                </a:lnTo>
                <a:lnTo>
                  <a:pt x="458" y="4"/>
                </a:lnTo>
                <a:lnTo>
                  <a:pt x="460" y="4"/>
                </a:lnTo>
                <a:lnTo>
                  <a:pt x="462" y="2"/>
                </a:lnTo>
                <a:lnTo>
                  <a:pt x="464" y="2"/>
                </a:lnTo>
                <a:lnTo>
                  <a:pt x="466" y="2"/>
                </a:lnTo>
                <a:lnTo>
                  <a:pt x="466" y="0"/>
                </a:lnTo>
                <a:lnTo>
                  <a:pt x="468" y="2"/>
                </a:lnTo>
                <a:lnTo>
                  <a:pt x="470" y="4"/>
                </a:lnTo>
                <a:lnTo>
                  <a:pt x="472" y="4"/>
                </a:lnTo>
                <a:lnTo>
                  <a:pt x="472" y="6"/>
                </a:lnTo>
                <a:lnTo>
                  <a:pt x="472" y="4"/>
                </a:lnTo>
                <a:lnTo>
                  <a:pt x="474" y="6"/>
                </a:lnTo>
                <a:lnTo>
                  <a:pt x="476" y="4"/>
                </a:lnTo>
                <a:lnTo>
                  <a:pt x="476" y="2"/>
                </a:lnTo>
                <a:lnTo>
                  <a:pt x="478" y="4"/>
                </a:lnTo>
                <a:lnTo>
                  <a:pt x="476" y="6"/>
                </a:lnTo>
                <a:lnTo>
                  <a:pt x="478" y="6"/>
                </a:lnTo>
                <a:lnTo>
                  <a:pt x="478" y="8"/>
                </a:lnTo>
                <a:lnTo>
                  <a:pt x="478" y="6"/>
                </a:lnTo>
                <a:lnTo>
                  <a:pt x="480" y="4"/>
                </a:lnTo>
                <a:lnTo>
                  <a:pt x="482" y="2"/>
                </a:lnTo>
                <a:lnTo>
                  <a:pt x="484" y="2"/>
                </a:lnTo>
                <a:lnTo>
                  <a:pt x="486" y="2"/>
                </a:lnTo>
                <a:lnTo>
                  <a:pt x="486" y="4"/>
                </a:lnTo>
                <a:lnTo>
                  <a:pt x="488" y="6"/>
                </a:lnTo>
                <a:lnTo>
                  <a:pt x="490" y="6"/>
                </a:lnTo>
                <a:lnTo>
                  <a:pt x="490" y="8"/>
                </a:lnTo>
                <a:lnTo>
                  <a:pt x="488" y="8"/>
                </a:lnTo>
                <a:lnTo>
                  <a:pt x="486" y="10"/>
                </a:lnTo>
                <a:lnTo>
                  <a:pt x="492" y="14"/>
                </a:lnTo>
                <a:lnTo>
                  <a:pt x="494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 41"/>
          <p:cNvSpPr>
            <a:spLocks/>
          </p:cNvSpPr>
          <p:nvPr/>
        </p:nvSpPr>
        <p:spPr bwMode="auto">
          <a:xfrm>
            <a:off x="3643313" y="3138488"/>
            <a:ext cx="631825" cy="1593850"/>
          </a:xfrm>
          <a:custGeom>
            <a:avLst/>
            <a:gdLst>
              <a:gd name="T0" fmla="*/ 392 w 398"/>
              <a:gd name="T1" fmla="*/ 990 h 1004"/>
              <a:gd name="T2" fmla="*/ 390 w 398"/>
              <a:gd name="T3" fmla="*/ 974 h 1004"/>
              <a:gd name="T4" fmla="*/ 390 w 398"/>
              <a:gd name="T5" fmla="*/ 956 h 1004"/>
              <a:gd name="T6" fmla="*/ 382 w 398"/>
              <a:gd name="T7" fmla="*/ 968 h 1004"/>
              <a:gd name="T8" fmla="*/ 376 w 398"/>
              <a:gd name="T9" fmla="*/ 976 h 1004"/>
              <a:gd name="T10" fmla="*/ 354 w 398"/>
              <a:gd name="T11" fmla="*/ 978 h 1004"/>
              <a:gd name="T12" fmla="*/ 328 w 398"/>
              <a:gd name="T13" fmla="*/ 980 h 1004"/>
              <a:gd name="T14" fmla="*/ 328 w 398"/>
              <a:gd name="T15" fmla="*/ 962 h 1004"/>
              <a:gd name="T16" fmla="*/ 340 w 398"/>
              <a:gd name="T17" fmla="*/ 954 h 1004"/>
              <a:gd name="T18" fmla="*/ 342 w 398"/>
              <a:gd name="T19" fmla="*/ 946 h 1004"/>
              <a:gd name="T20" fmla="*/ 354 w 398"/>
              <a:gd name="T21" fmla="*/ 936 h 1004"/>
              <a:gd name="T22" fmla="*/ 344 w 398"/>
              <a:gd name="T23" fmla="*/ 924 h 1004"/>
              <a:gd name="T24" fmla="*/ 356 w 398"/>
              <a:gd name="T25" fmla="*/ 912 h 1004"/>
              <a:gd name="T26" fmla="*/ 340 w 398"/>
              <a:gd name="T27" fmla="*/ 906 h 1004"/>
              <a:gd name="T28" fmla="*/ 330 w 398"/>
              <a:gd name="T29" fmla="*/ 916 h 1004"/>
              <a:gd name="T30" fmla="*/ 306 w 398"/>
              <a:gd name="T31" fmla="*/ 922 h 1004"/>
              <a:gd name="T32" fmla="*/ 294 w 398"/>
              <a:gd name="T33" fmla="*/ 930 h 1004"/>
              <a:gd name="T34" fmla="*/ 266 w 398"/>
              <a:gd name="T35" fmla="*/ 922 h 1004"/>
              <a:gd name="T36" fmla="*/ 278 w 398"/>
              <a:gd name="T37" fmla="*/ 932 h 1004"/>
              <a:gd name="T38" fmla="*/ 268 w 398"/>
              <a:gd name="T39" fmla="*/ 950 h 1004"/>
              <a:gd name="T40" fmla="*/ 244 w 398"/>
              <a:gd name="T41" fmla="*/ 950 h 1004"/>
              <a:gd name="T42" fmla="*/ 240 w 398"/>
              <a:gd name="T43" fmla="*/ 926 h 1004"/>
              <a:gd name="T44" fmla="*/ 244 w 398"/>
              <a:gd name="T45" fmla="*/ 916 h 1004"/>
              <a:gd name="T46" fmla="*/ 242 w 398"/>
              <a:gd name="T47" fmla="*/ 900 h 1004"/>
              <a:gd name="T48" fmla="*/ 236 w 398"/>
              <a:gd name="T49" fmla="*/ 914 h 1004"/>
              <a:gd name="T50" fmla="*/ 220 w 398"/>
              <a:gd name="T51" fmla="*/ 934 h 1004"/>
              <a:gd name="T52" fmla="*/ 222 w 398"/>
              <a:gd name="T53" fmla="*/ 942 h 1004"/>
              <a:gd name="T54" fmla="*/ 206 w 398"/>
              <a:gd name="T55" fmla="*/ 942 h 1004"/>
              <a:gd name="T56" fmla="*/ 186 w 398"/>
              <a:gd name="T57" fmla="*/ 940 h 1004"/>
              <a:gd name="T58" fmla="*/ 194 w 398"/>
              <a:gd name="T59" fmla="*/ 914 h 1004"/>
              <a:gd name="T60" fmla="*/ 200 w 398"/>
              <a:gd name="T61" fmla="*/ 892 h 1004"/>
              <a:gd name="T62" fmla="*/ 214 w 398"/>
              <a:gd name="T63" fmla="*/ 876 h 1004"/>
              <a:gd name="T64" fmla="*/ 248 w 398"/>
              <a:gd name="T65" fmla="*/ 886 h 1004"/>
              <a:gd name="T66" fmla="*/ 262 w 398"/>
              <a:gd name="T67" fmla="*/ 874 h 1004"/>
              <a:gd name="T68" fmla="*/ 250 w 398"/>
              <a:gd name="T69" fmla="*/ 840 h 1004"/>
              <a:gd name="T70" fmla="*/ 250 w 398"/>
              <a:gd name="T71" fmla="*/ 804 h 1004"/>
              <a:gd name="T72" fmla="*/ 224 w 398"/>
              <a:gd name="T73" fmla="*/ 790 h 1004"/>
              <a:gd name="T74" fmla="*/ 198 w 398"/>
              <a:gd name="T75" fmla="*/ 770 h 1004"/>
              <a:gd name="T76" fmla="*/ 198 w 398"/>
              <a:gd name="T77" fmla="*/ 742 h 1004"/>
              <a:gd name="T78" fmla="*/ 198 w 398"/>
              <a:gd name="T79" fmla="*/ 680 h 1004"/>
              <a:gd name="T80" fmla="*/ 198 w 398"/>
              <a:gd name="T81" fmla="*/ 610 h 1004"/>
              <a:gd name="T82" fmla="*/ 118 w 398"/>
              <a:gd name="T83" fmla="*/ 600 h 1004"/>
              <a:gd name="T84" fmla="*/ 118 w 398"/>
              <a:gd name="T85" fmla="*/ 550 h 1004"/>
              <a:gd name="T86" fmla="*/ 144 w 398"/>
              <a:gd name="T87" fmla="*/ 470 h 1004"/>
              <a:gd name="T88" fmla="*/ 100 w 398"/>
              <a:gd name="T89" fmla="*/ 470 h 1004"/>
              <a:gd name="T90" fmla="*/ 122 w 398"/>
              <a:gd name="T91" fmla="*/ 396 h 1004"/>
              <a:gd name="T92" fmla="*/ 214 w 398"/>
              <a:gd name="T93" fmla="*/ 384 h 1004"/>
              <a:gd name="T94" fmla="*/ 228 w 398"/>
              <a:gd name="T95" fmla="*/ 326 h 1004"/>
              <a:gd name="T96" fmla="*/ 202 w 398"/>
              <a:gd name="T97" fmla="*/ 290 h 1004"/>
              <a:gd name="T98" fmla="*/ 160 w 398"/>
              <a:gd name="T99" fmla="*/ 262 h 1004"/>
              <a:gd name="T100" fmla="*/ 126 w 398"/>
              <a:gd name="T101" fmla="*/ 222 h 1004"/>
              <a:gd name="T102" fmla="*/ 100 w 398"/>
              <a:gd name="T103" fmla="*/ 194 h 1004"/>
              <a:gd name="T104" fmla="*/ 100 w 398"/>
              <a:gd name="T105" fmla="*/ 92 h 1004"/>
              <a:gd name="T106" fmla="*/ 72 w 398"/>
              <a:gd name="T107" fmla="*/ 60 h 1004"/>
              <a:gd name="T108" fmla="*/ 52 w 398"/>
              <a:gd name="T109" fmla="*/ 24 h 1004"/>
              <a:gd name="T110" fmla="*/ 32 w 398"/>
              <a:gd name="T111" fmla="*/ 46 h 1004"/>
              <a:gd name="T112" fmla="*/ 6 w 398"/>
              <a:gd name="T113" fmla="*/ 38 h 1004"/>
              <a:gd name="T114" fmla="*/ 14 w 398"/>
              <a:gd name="T115" fmla="*/ 24 h 1004"/>
              <a:gd name="T116" fmla="*/ 58 w 398"/>
              <a:gd name="T117" fmla="*/ 0 h 1004"/>
              <a:gd name="T118" fmla="*/ 124 w 398"/>
              <a:gd name="T119" fmla="*/ 2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8" h="1004">
                <a:moveTo>
                  <a:pt x="378" y="1004"/>
                </a:moveTo>
                <a:lnTo>
                  <a:pt x="380" y="1004"/>
                </a:lnTo>
                <a:lnTo>
                  <a:pt x="382" y="1004"/>
                </a:lnTo>
                <a:lnTo>
                  <a:pt x="382" y="1002"/>
                </a:lnTo>
                <a:lnTo>
                  <a:pt x="382" y="1004"/>
                </a:lnTo>
                <a:lnTo>
                  <a:pt x="384" y="1004"/>
                </a:lnTo>
                <a:lnTo>
                  <a:pt x="386" y="1002"/>
                </a:lnTo>
                <a:lnTo>
                  <a:pt x="388" y="1000"/>
                </a:lnTo>
                <a:lnTo>
                  <a:pt x="388" y="998"/>
                </a:lnTo>
                <a:lnTo>
                  <a:pt x="388" y="996"/>
                </a:lnTo>
                <a:lnTo>
                  <a:pt x="386" y="996"/>
                </a:lnTo>
                <a:lnTo>
                  <a:pt x="386" y="994"/>
                </a:lnTo>
                <a:lnTo>
                  <a:pt x="388" y="992"/>
                </a:lnTo>
                <a:lnTo>
                  <a:pt x="390" y="992"/>
                </a:lnTo>
                <a:lnTo>
                  <a:pt x="390" y="992"/>
                </a:lnTo>
                <a:lnTo>
                  <a:pt x="390" y="990"/>
                </a:lnTo>
                <a:lnTo>
                  <a:pt x="392" y="990"/>
                </a:lnTo>
                <a:lnTo>
                  <a:pt x="392" y="988"/>
                </a:lnTo>
                <a:lnTo>
                  <a:pt x="392" y="986"/>
                </a:lnTo>
                <a:lnTo>
                  <a:pt x="394" y="986"/>
                </a:lnTo>
                <a:lnTo>
                  <a:pt x="394" y="984"/>
                </a:lnTo>
                <a:lnTo>
                  <a:pt x="396" y="984"/>
                </a:lnTo>
                <a:lnTo>
                  <a:pt x="398" y="982"/>
                </a:lnTo>
                <a:lnTo>
                  <a:pt x="398" y="982"/>
                </a:lnTo>
                <a:lnTo>
                  <a:pt x="398" y="978"/>
                </a:lnTo>
                <a:lnTo>
                  <a:pt x="396" y="978"/>
                </a:lnTo>
                <a:lnTo>
                  <a:pt x="396" y="976"/>
                </a:lnTo>
                <a:lnTo>
                  <a:pt x="394" y="976"/>
                </a:lnTo>
                <a:lnTo>
                  <a:pt x="392" y="976"/>
                </a:lnTo>
                <a:lnTo>
                  <a:pt x="392" y="978"/>
                </a:lnTo>
                <a:lnTo>
                  <a:pt x="390" y="978"/>
                </a:lnTo>
                <a:lnTo>
                  <a:pt x="390" y="976"/>
                </a:lnTo>
                <a:lnTo>
                  <a:pt x="390" y="976"/>
                </a:lnTo>
                <a:lnTo>
                  <a:pt x="390" y="974"/>
                </a:lnTo>
                <a:lnTo>
                  <a:pt x="390" y="972"/>
                </a:lnTo>
                <a:lnTo>
                  <a:pt x="390" y="972"/>
                </a:lnTo>
                <a:lnTo>
                  <a:pt x="388" y="972"/>
                </a:lnTo>
                <a:lnTo>
                  <a:pt x="386" y="972"/>
                </a:lnTo>
                <a:lnTo>
                  <a:pt x="386" y="970"/>
                </a:lnTo>
                <a:lnTo>
                  <a:pt x="388" y="968"/>
                </a:lnTo>
                <a:lnTo>
                  <a:pt x="390" y="966"/>
                </a:lnTo>
                <a:lnTo>
                  <a:pt x="390" y="966"/>
                </a:lnTo>
                <a:lnTo>
                  <a:pt x="390" y="964"/>
                </a:lnTo>
                <a:lnTo>
                  <a:pt x="392" y="964"/>
                </a:lnTo>
                <a:lnTo>
                  <a:pt x="394" y="962"/>
                </a:lnTo>
                <a:lnTo>
                  <a:pt x="394" y="960"/>
                </a:lnTo>
                <a:lnTo>
                  <a:pt x="396" y="960"/>
                </a:lnTo>
                <a:lnTo>
                  <a:pt x="394" y="958"/>
                </a:lnTo>
                <a:lnTo>
                  <a:pt x="392" y="958"/>
                </a:lnTo>
                <a:lnTo>
                  <a:pt x="390" y="958"/>
                </a:lnTo>
                <a:lnTo>
                  <a:pt x="390" y="956"/>
                </a:lnTo>
                <a:lnTo>
                  <a:pt x="388" y="956"/>
                </a:lnTo>
                <a:lnTo>
                  <a:pt x="386" y="956"/>
                </a:lnTo>
                <a:lnTo>
                  <a:pt x="386" y="954"/>
                </a:lnTo>
                <a:lnTo>
                  <a:pt x="384" y="954"/>
                </a:lnTo>
                <a:lnTo>
                  <a:pt x="382" y="954"/>
                </a:lnTo>
                <a:lnTo>
                  <a:pt x="380" y="952"/>
                </a:lnTo>
                <a:lnTo>
                  <a:pt x="380" y="954"/>
                </a:lnTo>
                <a:lnTo>
                  <a:pt x="382" y="954"/>
                </a:lnTo>
                <a:lnTo>
                  <a:pt x="382" y="956"/>
                </a:lnTo>
                <a:lnTo>
                  <a:pt x="382" y="958"/>
                </a:lnTo>
                <a:lnTo>
                  <a:pt x="382" y="960"/>
                </a:lnTo>
                <a:lnTo>
                  <a:pt x="384" y="960"/>
                </a:lnTo>
                <a:lnTo>
                  <a:pt x="384" y="962"/>
                </a:lnTo>
                <a:lnTo>
                  <a:pt x="382" y="962"/>
                </a:lnTo>
                <a:lnTo>
                  <a:pt x="384" y="964"/>
                </a:lnTo>
                <a:lnTo>
                  <a:pt x="382" y="966"/>
                </a:lnTo>
                <a:lnTo>
                  <a:pt x="382" y="968"/>
                </a:lnTo>
                <a:lnTo>
                  <a:pt x="382" y="970"/>
                </a:lnTo>
                <a:lnTo>
                  <a:pt x="382" y="972"/>
                </a:lnTo>
                <a:lnTo>
                  <a:pt x="380" y="972"/>
                </a:lnTo>
                <a:lnTo>
                  <a:pt x="380" y="970"/>
                </a:lnTo>
                <a:lnTo>
                  <a:pt x="380" y="968"/>
                </a:lnTo>
                <a:lnTo>
                  <a:pt x="380" y="966"/>
                </a:lnTo>
                <a:lnTo>
                  <a:pt x="380" y="968"/>
                </a:lnTo>
                <a:lnTo>
                  <a:pt x="378" y="966"/>
                </a:lnTo>
                <a:lnTo>
                  <a:pt x="376" y="966"/>
                </a:lnTo>
                <a:lnTo>
                  <a:pt x="376" y="968"/>
                </a:lnTo>
                <a:lnTo>
                  <a:pt x="374" y="970"/>
                </a:lnTo>
                <a:lnTo>
                  <a:pt x="376" y="970"/>
                </a:lnTo>
                <a:lnTo>
                  <a:pt x="376" y="972"/>
                </a:lnTo>
                <a:lnTo>
                  <a:pt x="378" y="972"/>
                </a:lnTo>
                <a:lnTo>
                  <a:pt x="378" y="974"/>
                </a:lnTo>
                <a:lnTo>
                  <a:pt x="376" y="974"/>
                </a:lnTo>
                <a:lnTo>
                  <a:pt x="376" y="976"/>
                </a:lnTo>
                <a:lnTo>
                  <a:pt x="374" y="978"/>
                </a:lnTo>
                <a:lnTo>
                  <a:pt x="372" y="980"/>
                </a:lnTo>
                <a:lnTo>
                  <a:pt x="370" y="978"/>
                </a:lnTo>
                <a:lnTo>
                  <a:pt x="370" y="976"/>
                </a:lnTo>
                <a:lnTo>
                  <a:pt x="368" y="976"/>
                </a:lnTo>
                <a:lnTo>
                  <a:pt x="368" y="978"/>
                </a:lnTo>
                <a:lnTo>
                  <a:pt x="366" y="978"/>
                </a:lnTo>
                <a:lnTo>
                  <a:pt x="368" y="980"/>
                </a:lnTo>
                <a:lnTo>
                  <a:pt x="366" y="982"/>
                </a:lnTo>
                <a:lnTo>
                  <a:pt x="366" y="980"/>
                </a:lnTo>
                <a:lnTo>
                  <a:pt x="364" y="978"/>
                </a:lnTo>
                <a:lnTo>
                  <a:pt x="362" y="980"/>
                </a:lnTo>
                <a:lnTo>
                  <a:pt x="362" y="978"/>
                </a:lnTo>
                <a:lnTo>
                  <a:pt x="362" y="976"/>
                </a:lnTo>
                <a:lnTo>
                  <a:pt x="356" y="976"/>
                </a:lnTo>
                <a:lnTo>
                  <a:pt x="354" y="976"/>
                </a:lnTo>
                <a:lnTo>
                  <a:pt x="354" y="978"/>
                </a:lnTo>
                <a:lnTo>
                  <a:pt x="354" y="980"/>
                </a:lnTo>
                <a:lnTo>
                  <a:pt x="354" y="982"/>
                </a:lnTo>
                <a:lnTo>
                  <a:pt x="352" y="982"/>
                </a:lnTo>
                <a:lnTo>
                  <a:pt x="352" y="980"/>
                </a:lnTo>
                <a:lnTo>
                  <a:pt x="350" y="980"/>
                </a:lnTo>
                <a:lnTo>
                  <a:pt x="348" y="980"/>
                </a:lnTo>
                <a:lnTo>
                  <a:pt x="348" y="982"/>
                </a:lnTo>
                <a:lnTo>
                  <a:pt x="342" y="982"/>
                </a:lnTo>
                <a:lnTo>
                  <a:pt x="340" y="982"/>
                </a:lnTo>
                <a:lnTo>
                  <a:pt x="340" y="982"/>
                </a:lnTo>
                <a:lnTo>
                  <a:pt x="338" y="982"/>
                </a:lnTo>
                <a:lnTo>
                  <a:pt x="336" y="982"/>
                </a:lnTo>
                <a:lnTo>
                  <a:pt x="334" y="982"/>
                </a:lnTo>
                <a:lnTo>
                  <a:pt x="332" y="982"/>
                </a:lnTo>
                <a:lnTo>
                  <a:pt x="330" y="982"/>
                </a:lnTo>
                <a:lnTo>
                  <a:pt x="328" y="982"/>
                </a:lnTo>
                <a:lnTo>
                  <a:pt x="328" y="980"/>
                </a:lnTo>
                <a:lnTo>
                  <a:pt x="328" y="978"/>
                </a:lnTo>
                <a:lnTo>
                  <a:pt x="328" y="976"/>
                </a:lnTo>
                <a:lnTo>
                  <a:pt x="328" y="974"/>
                </a:lnTo>
                <a:lnTo>
                  <a:pt x="326" y="974"/>
                </a:lnTo>
                <a:lnTo>
                  <a:pt x="324" y="974"/>
                </a:lnTo>
                <a:lnTo>
                  <a:pt x="324" y="976"/>
                </a:lnTo>
                <a:lnTo>
                  <a:pt x="322" y="976"/>
                </a:lnTo>
                <a:lnTo>
                  <a:pt x="322" y="974"/>
                </a:lnTo>
                <a:lnTo>
                  <a:pt x="322" y="972"/>
                </a:lnTo>
                <a:lnTo>
                  <a:pt x="322" y="970"/>
                </a:lnTo>
                <a:lnTo>
                  <a:pt x="322" y="968"/>
                </a:lnTo>
                <a:lnTo>
                  <a:pt x="324" y="968"/>
                </a:lnTo>
                <a:lnTo>
                  <a:pt x="324" y="966"/>
                </a:lnTo>
                <a:lnTo>
                  <a:pt x="324" y="964"/>
                </a:lnTo>
                <a:lnTo>
                  <a:pt x="324" y="962"/>
                </a:lnTo>
                <a:lnTo>
                  <a:pt x="326" y="962"/>
                </a:lnTo>
                <a:lnTo>
                  <a:pt x="328" y="962"/>
                </a:lnTo>
                <a:lnTo>
                  <a:pt x="330" y="962"/>
                </a:lnTo>
                <a:lnTo>
                  <a:pt x="330" y="960"/>
                </a:lnTo>
                <a:lnTo>
                  <a:pt x="330" y="958"/>
                </a:lnTo>
                <a:lnTo>
                  <a:pt x="330" y="956"/>
                </a:lnTo>
                <a:lnTo>
                  <a:pt x="330" y="954"/>
                </a:lnTo>
                <a:lnTo>
                  <a:pt x="328" y="954"/>
                </a:lnTo>
                <a:lnTo>
                  <a:pt x="330" y="952"/>
                </a:lnTo>
                <a:lnTo>
                  <a:pt x="330" y="950"/>
                </a:lnTo>
                <a:lnTo>
                  <a:pt x="332" y="948"/>
                </a:lnTo>
                <a:lnTo>
                  <a:pt x="334" y="950"/>
                </a:lnTo>
                <a:lnTo>
                  <a:pt x="336" y="950"/>
                </a:lnTo>
                <a:lnTo>
                  <a:pt x="336" y="952"/>
                </a:lnTo>
                <a:lnTo>
                  <a:pt x="336" y="954"/>
                </a:lnTo>
                <a:lnTo>
                  <a:pt x="336" y="956"/>
                </a:lnTo>
                <a:lnTo>
                  <a:pt x="338" y="956"/>
                </a:lnTo>
                <a:lnTo>
                  <a:pt x="340" y="956"/>
                </a:lnTo>
                <a:lnTo>
                  <a:pt x="340" y="954"/>
                </a:lnTo>
                <a:lnTo>
                  <a:pt x="340" y="954"/>
                </a:lnTo>
                <a:lnTo>
                  <a:pt x="342" y="954"/>
                </a:lnTo>
                <a:lnTo>
                  <a:pt x="344" y="954"/>
                </a:lnTo>
                <a:lnTo>
                  <a:pt x="346" y="954"/>
                </a:lnTo>
                <a:lnTo>
                  <a:pt x="344" y="954"/>
                </a:lnTo>
                <a:lnTo>
                  <a:pt x="342" y="954"/>
                </a:lnTo>
                <a:lnTo>
                  <a:pt x="340" y="954"/>
                </a:lnTo>
                <a:lnTo>
                  <a:pt x="340" y="952"/>
                </a:lnTo>
                <a:lnTo>
                  <a:pt x="340" y="950"/>
                </a:lnTo>
                <a:lnTo>
                  <a:pt x="342" y="950"/>
                </a:lnTo>
                <a:lnTo>
                  <a:pt x="340" y="948"/>
                </a:lnTo>
                <a:lnTo>
                  <a:pt x="340" y="948"/>
                </a:lnTo>
                <a:lnTo>
                  <a:pt x="340" y="946"/>
                </a:lnTo>
                <a:lnTo>
                  <a:pt x="340" y="946"/>
                </a:lnTo>
                <a:lnTo>
                  <a:pt x="340" y="944"/>
                </a:lnTo>
                <a:lnTo>
                  <a:pt x="342" y="944"/>
                </a:lnTo>
                <a:lnTo>
                  <a:pt x="342" y="946"/>
                </a:lnTo>
                <a:lnTo>
                  <a:pt x="340" y="946"/>
                </a:lnTo>
                <a:lnTo>
                  <a:pt x="342" y="948"/>
                </a:lnTo>
                <a:lnTo>
                  <a:pt x="342" y="946"/>
                </a:lnTo>
                <a:lnTo>
                  <a:pt x="344" y="944"/>
                </a:lnTo>
                <a:lnTo>
                  <a:pt x="344" y="942"/>
                </a:lnTo>
                <a:lnTo>
                  <a:pt x="344" y="944"/>
                </a:lnTo>
                <a:lnTo>
                  <a:pt x="346" y="944"/>
                </a:lnTo>
                <a:lnTo>
                  <a:pt x="346" y="942"/>
                </a:lnTo>
                <a:lnTo>
                  <a:pt x="344" y="942"/>
                </a:lnTo>
                <a:lnTo>
                  <a:pt x="346" y="942"/>
                </a:lnTo>
                <a:lnTo>
                  <a:pt x="346" y="940"/>
                </a:lnTo>
                <a:lnTo>
                  <a:pt x="346" y="938"/>
                </a:lnTo>
                <a:lnTo>
                  <a:pt x="348" y="938"/>
                </a:lnTo>
                <a:lnTo>
                  <a:pt x="350" y="936"/>
                </a:lnTo>
                <a:lnTo>
                  <a:pt x="352" y="936"/>
                </a:lnTo>
                <a:lnTo>
                  <a:pt x="352" y="938"/>
                </a:lnTo>
                <a:lnTo>
                  <a:pt x="354" y="936"/>
                </a:lnTo>
                <a:lnTo>
                  <a:pt x="356" y="938"/>
                </a:lnTo>
                <a:lnTo>
                  <a:pt x="356" y="936"/>
                </a:lnTo>
                <a:lnTo>
                  <a:pt x="356" y="934"/>
                </a:lnTo>
                <a:lnTo>
                  <a:pt x="356" y="934"/>
                </a:lnTo>
                <a:lnTo>
                  <a:pt x="356" y="932"/>
                </a:lnTo>
                <a:lnTo>
                  <a:pt x="354" y="932"/>
                </a:lnTo>
                <a:lnTo>
                  <a:pt x="352" y="932"/>
                </a:lnTo>
                <a:lnTo>
                  <a:pt x="350" y="932"/>
                </a:lnTo>
                <a:lnTo>
                  <a:pt x="348" y="932"/>
                </a:lnTo>
                <a:lnTo>
                  <a:pt x="348" y="930"/>
                </a:lnTo>
                <a:lnTo>
                  <a:pt x="350" y="930"/>
                </a:lnTo>
                <a:lnTo>
                  <a:pt x="350" y="928"/>
                </a:lnTo>
                <a:lnTo>
                  <a:pt x="348" y="926"/>
                </a:lnTo>
                <a:lnTo>
                  <a:pt x="348" y="924"/>
                </a:lnTo>
                <a:lnTo>
                  <a:pt x="348" y="926"/>
                </a:lnTo>
                <a:lnTo>
                  <a:pt x="346" y="926"/>
                </a:lnTo>
                <a:lnTo>
                  <a:pt x="344" y="924"/>
                </a:lnTo>
                <a:lnTo>
                  <a:pt x="342" y="924"/>
                </a:lnTo>
                <a:lnTo>
                  <a:pt x="340" y="922"/>
                </a:lnTo>
                <a:lnTo>
                  <a:pt x="340" y="920"/>
                </a:lnTo>
                <a:lnTo>
                  <a:pt x="340" y="918"/>
                </a:lnTo>
                <a:lnTo>
                  <a:pt x="342" y="918"/>
                </a:lnTo>
                <a:lnTo>
                  <a:pt x="342" y="916"/>
                </a:lnTo>
                <a:lnTo>
                  <a:pt x="342" y="914"/>
                </a:lnTo>
                <a:lnTo>
                  <a:pt x="344" y="914"/>
                </a:lnTo>
                <a:lnTo>
                  <a:pt x="344" y="916"/>
                </a:lnTo>
                <a:lnTo>
                  <a:pt x="346" y="916"/>
                </a:lnTo>
                <a:lnTo>
                  <a:pt x="348" y="916"/>
                </a:lnTo>
                <a:lnTo>
                  <a:pt x="350" y="916"/>
                </a:lnTo>
                <a:lnTo>
                  <a:pt x="352" y="916"/>
                </a:lnTo>
                <a:lnTo>
                  <a:pt x="354" y="916"/>
                </a:lnTo>
                <a:lnTo>
                  <a:pt x="354" y="914"/>
                </a:lnTo>
                <a:lnTo>
                  <a:pt x="356" y="914"/>
                </a:lnTo>
                <a:lnTo>
                  <a:pt x="356" y="912"/>
                </a:lnTo>
                <a:lnTo>
                  <a:pt x="358" y="908"/>
                </a:lnTo>
                <a:lnTo>
                  <a:pt x="356" y="908"/>
                </a:lnTo>
                <a:lnTo>
                  <a:pt x="354" y="908"/>
                </a:lnTo>
                <a:lnTo>
                  <a:pt x="352" y="908"/>
                </a:lnTo>
                <a:lnTo>
                  <a:pt x="350" y="908"/>
                </a:lnTo>
                <a:lnTo>
                  <a:pt x="350" y="906"/>
                </a:lnTo>
                <a:lnTo>
                  <a:pt x="348" y="906"/>
                </a:lnTo>
                <a:lnTo>
                  <a:pt x="346" y="906"/>
                </a:lnTo>
                <a:lnTo>
                  <a:pt x="344" y="906"/>
                </a:lnTo>
                <a:lnTo>
                  <a:pt x="342" y="906"/>
                </a:lnTo>
                <a:lnTo>
                  <a:pt x="342" y="904"/>
                </a:lnTo>
                <a:lnTo>
                  <a:pt x="344" y="904"/>
                </a:lnTo>
                <a:lnTo>
                  <a:pt x="344" y="902"/>
                </a:lnTo>
                <a:lnTo>
                  <a:pt x="344" y="900"/>
                </a:lnTo>
                <a:lnTo>
                  <a:pt x="342" y="902"/>
                </a:lnTo>
                <a:lnTo>
                  <a:pt x="342" y="906"/>
                </a:lnTo>
                <a:lnTo>
                  <a:pt x="340" y="906"/>
                </a:lnTo>
                <a:lnTo>
                  <a:pt x="340" y="904"/>
                </a:lnTo>
                <a:lnTo>
                  <a:pt x="340" y="904"/>
                </a:lnTo>
                <a:lnTo>
                  <a:pt x="338" y="904"/>
                </a:lnTo>
                <a:lnTo>
                  <a:pt x="336" y="902"/>
                </a:lnTo>
                <a:lnTo>
                  <a:pt x="334" y="902"/>
                </a:lnTo>
                <a:lnTo>
                  <a:pt x="332" y="900"/>
                </a:lnTo>
                <a:lnTo>
                  <a:pt x="332" y="902"/>
                </a:lnTo>
                <a:lnTo>
                  <a:pt x="332" y="904"/>
                </a:lnTo>
                <a:lnTo>
                  <a:pt x="330" y="906"/>
                </a:lnTo>
                <a:lnTo>
                  <a:pt x="328" y="908"/>
                </a:lnTo>
                <a:lnTo>
                  <a:pt x="328" y="910"/>
                </a:lnTo>
                <a:lnTo>
                  <a:pt x="326" y="910"/>
                </a:lnTo>
                <a:lnTo>
                  <a:pt x="326" y="912"/>
                </a:lnTo>
                <a:lnTo>
                  <a:pt x="328" y="912"/>
                </a:lnTo>
                <a:lnTo>
                  <a:pt x="328" y="914"/>
                </a:lnTo>
                <a:lnTo>
                  <a:pt x="330" y="914"/>
                </a:lnTo>
                <a:lnTo>
                  <a:pt x="330" y="916"/>
                </a:lnTo>
                <a:lnTo>
                  <a:pt x="330" y="918"/>
                </a:lnTo>
                <a:lnTo>
                  <a:pt x="328" y="918"/>
                </a:lnTo>
                <a:lnTo>
                  <a:pt x="326" y="918"/>
                </a:lnTo>
                <a:lnTo>
                  <a:pt x="324" y="918"/>
                </a:lnTo>
                <a:lnTo>
                  <a:pt x="322" y="918"/>
                </a:lnTo>
                <a:lnTo>
                  <a:pt x="320" y="918"/>
                </a:lnTo>
                <a:lnTo>
                  <a:pt x="318" y="918"/>
                </a:lnTo>
                <a:lnTo>
                  <a:pt x="318" y="916"/>
                </a:lnTo>
                <a:lnTo>
                  <a:pt x="316" y="916"/>
                </a:lnTo>
                <a:lnTo>
                  <a:pt x="316" y="918"/>
                </a:lnTo>
                <a:lnTo>
                  <a:pt x="314" y="918"/>
                </a:lnTo>
                <a:lnTo>
                  <a:pt x="312" y="918"/>
                </a:lnTo>
                <a:lnTo>
                  <a:pt x="312" y="920"/>
                </a:lnTo>
                <a:lnTo>
                  <a:pt x="310" y="920"/>
                </a:lnTo>
                <a:lnTo>
                  <a:pt x="308" y="920"/>
                </a:lnTo>
                <a:lnTo>
                  <a:pt x="308" y="922"/>
                </a:lnTo>
                <a:lnTo>
                  <a:pt x="306" y="922"/>
                </a:lnTo>
                <a:lnTo>
                  <a:pt x="304" y="922"/>
                </a:lnTo>
                <a:lnTo>
                  <a:pt x="302" y="922"/>
                </a:lnTo>
                <a:lnTo>
                  <a:pt x="300" y="922"/>
                </a:lnTo>
                <a:lnTo>
                  <a:pt x="300" y="924"/>
                </a:lnTo>
                <a:lnTo>
                  <a:pt x="298" y="924"/>
                </a:lnTo>
                <a:lnTo>
                  <a:pt x="296" y="926"/>
                </a:lnTo>
                <a:lnTo>
                  <a:pt x="298" y="926"/>
                </a:lnTo>
                <a:lnTo>
                  <a:pt x="298" y="928"/>
                </a:lnTo>
                <a:lnTo>
                  <a:pt x="298" y="930"/>
                </a:lnTo>
                <a:lnTo>
                  <a:pt x="298" y="932"/>
                </a:lnTo>
                <a:lnTo>
                  <a:pt x="296" y="932"/>
                </a:lnTo>
                <a:lnTo>
                  <a:pt x="296" y="934"/>
                </a:lnTo>
                <a:lnTo>
                  <a:pt x="296" y="934"/>
                </a:lnTo>
                <a:lnTo>
                  <a:pt x="294" y="934"/>
                </a:lnTo>
                <a:lnTo>
                  <a:pt x="294" y="934"/>
                </a:lnTo>
                <a:lnTo>
                  <a:pt x="292" y="934"/>
                </a:lnTo>
                <a:lnTo>
                  <a:pt x="294" y="930"/>
                </a:lnTo>
                <a:lnTo>
                  <a:pt x="294" y="928"/>
                </a:lnTo>
                <a:lnTo>
                  <a:pt x="292" y="928"/>
                </a:lnTo>
                <a:lnTo>
                  <a:pt x="292" y="926"/>
                </a:lnTo>
                <a:lnTo>
                  <a:pt x="292" y="926"/>
                </a:lnTo>
                <a:lnTo>
                  <a:pt x="290" y="924"/>
                </a:lnTo>
                <a:lnTo>
                  <a:pt x="288" y="924"/>
                </a:lnTo>
                <a:lnTo>
                  <a:pt x="288" y="922"/>
                </a:lnTo>
                <a:lnTo>
                  <a:pt x="286" y="922"/>
                </a:lnTo>
                <a:lnTo>
                  <a:pt x="284" y="922"/>
                </a:lnTo>
                <a:lnTo>
                  <a:pt x="282" y="922"/>
                </a:lnTo>
                <a:lnTo>
                  <a:pt x="278" y="922"/>
                </a:lnTo>
                <a:lnTo>
                  <a:pt x="276" y="922"/>
                </a:lnTo>
                <a:lnTo>
                  <a:pt x="274" y="922"/>
                </a:lnTo>
                <a:lnTo>
                  <a:pt x="272" y="922"/>
                </a:lnTo>
                <a:lnTo>
                  <a:pt x="270" y="922"/>
                </a:lnTo>
                <a:lnTo>
                  <a:pt x="268" y="922"/>
                </a:lnTo>
                <a:lnTo>
                  <a:pt x="266" y="922"/>
                </a:lnTo>
                <a:lnTo>
                  <a:pt x="264" y="922"/>
                </a:lnTo>
                <a:lnTo>
                  <a:pt x="264" y="924"/>
                </a:lnTo>
                <a:lnTo>
                  <a:pt x="266" y="924"/>
                </a:lnTo>
                <a:lnTo>
                  <a:pt x="266" y="926"/>
                </a:lnTo>
                <a:lnTo>
                  <a:pt x="264" y="926"/>
                </a:lnTo>
                <a:lnTo>
                  <a:pt x="264" y="928"/>
                </a:lnTo>
                <a:lnTo>
                  <a:pt x="264" y="930"/>
                </a:lnTo>
                <a:lnTo>
                  <a:pt x="264" y="932"/>
                </a:lnTo>
                <a:lnTo>
                  <a:pt x="266" y="932"/>
                </a:lnTo>
                <a:lnTo>
                  <a:pt x="268" y="932"/>
                </a:lnTo>
                <a:lnTo>
                  <a:pt x="268" y="934"/>
                </a:lnTo>
                <a:lnTo>
                  <a:pt x="270" y="934"/>
                </a:lnTo>
                <a:lnTo>
                  <a:pt x="272" y="934"/>
                </a:lnTo>
                <a:lnTo>
                  <a:pt x="272" y="932"/>
                </a:lnTo>
                <a:lnTo>
                  <a:pt x="274" y="932"/>
                </a:lnTo>
                <a:lnTo>
                  <a:pt x="276" y="932"/>
                </a:lnTo>
                <a:lnTo>
                  <a:pt x="278" y="932"/>
                </a:lnTo>
                <a:lnTo>
                  <a:pt x="278" y="934"/>
                </a:lnTo>
                <a:lnTo>
                  <a:pt x="276" y="934"/>
                </a:lnTo>
                <a:lnTo>
                  <a:pt x="276" y="934"/>
                </a:lnTo>
                <a:lnTo>
                  <a:pt x="276" y="936"/>
                </a:lnTo>
                <a:lnTo>
                  <a:pt x="276" y="938"/>
                </a:lnTo>
                <a:lnTo>
                  <a:pt x="276" y="940"/>
                </a:lnTo>
                <a:lnTo>
                  <a:pt x="276" y="942"/>
                </a:lnTo>
                <a:lnTo>
                  <a:pt x="274" y="942"/>
                </a:lnTo>
                <a:lnTo>
                  <a:pt x="274" y="944"/>
                </a:lnTo>
                <a:lnTo>
                  <a:pt x="276" y="944"/>
                </a:lnTo>
                <a:lnTo>
                  <a:pt x="276" y="946"/>
                </a:lnTo>
                <a:lnTo>
                  <a:pt x="276" y="948"/>
                </a:lnTo>
                <a:lnTo>
                  <a:pt x="274" y="948"/>
                </a:lnTo>
                <a:lnTo>
                  <a:pt x="272" y="948"/>
                </a:lnTo>
                <a:lnTo>
                  <a:pt x="272" y="950"/>
                </a:lnTo>
                <a:lnTo>
                  <a:pt x="270" y="950"/>
                </a:lnTo>
                <a:lnTo>
                  <a:pt x="268" y="950"/>
                </a:lnTo>
                <a:lnTo>
                  <a:pt x="266" y="950"/>
                </a:lnTo>
                <a:lnTo>
                  <a:pt x="264" y="950"/>
                </a:lnTo>
                <a:lnTo>
                  <a:pt x="264" y="948"/>
                </a:lnTo>
                <a:lnTo>
                  <a:pt x="262" y="948"/>
                </a:lnTo>
                <a:lnTo>
                  <a:pt x="262" y="950"/>
                </a:lnTo>
                <a:lnTo>
                  <a:pt x="260" y="950"/>
                </a:lnTo>
                <a:lnTo>
                  <a:pt x="258" y="950"/>
                </a:lnTo>
                <a:lnTo>
                  <a:pt x="256" y="950"/>
                </a:lnTo>
                <a:lnTo>
                  <a:pt x="254" y="950"/>
                </a:lnTo>
                <a:lnTo>
                  <a:pt x="252" y="950"/>
                </a:lnTo>
                <a:lnTo>
                  <a:pt x="250" y="950"/>
                </a:lnTo>
                <a:lnTo>
                  <a:pt x="248" y="950"/>
                </a:lnTo>
                <a:lnTo>
                  <a:pt x="248" y="952"/>
                </a:lnTo>
                <a:lnTo>
                  <a:pt x="246" y="952"/>
                </a:lnTo>
                <a:lnTo>
                  <a:pt x="244" y="952"/>
                </a:lnTo>
                <a:lnTo>
                  <a:pt x="244" y="952"/>
                </a:lnTo>
                <a:lnTo>
                  <a:pt x="244" y="950"/>
                </a:lnTo>
                <a:lnTo>
                  <a:pt x="242" y="950"/>
                </a:lnTo>
                <a:lnTo>
                  <a:pt x="240" y="950"/>
                </a:lnTo>
                <a:lnTo>
                  <a:pt x="238" y="950"/>
                </a:lnTo>
                <a:lnTo>
                  <a:pt x="238" y="948"/>
                </a:lnTo>
                <a:lnTo>
                  <a:pt x="238" y="946"/>
                </a:lnTo>
                <a:lnTo>
                  <a:pt x="238" y="944"/>
                </a:lnTo>
                <a:lnTo>
                  <a:pt x="238" y="942"/>
                </a:lnTo>
                <a:lnTo>
                  <a:pt x="238" y="940"/>
                </a:lnTo>
                <a:lnTo>
                  <a:pt x="238" y="938"/>
                </a:lnTo>
                <a:lnTo>
                  <a:pt x="238" y="936"/>
                </a:lnTo>
                <a:lnTo>
                  <a:pt x="238" y="934"/>
                </a:lnTo>
                <a:lnTo>
                  <a:pt x="238" y="934"/>
                </a:lnTo>
                <a:lnTo>
                  <a:pt x="238" y="932"/>
                </a:lnTo>
                <a:lnTo>
                  <a:pt x="238" y="930"/>
                </a:lnTo>
                <a:lnTo>
                  <a:pt x="238" y="928"/>
                </a:lnTo>
                <a:lnTo>
                  <a:pt x="240" y="928"/>
                </a:lnTo>
                <a:lnTo>
                  <a:pt x="240" y="926"/>
                </a:lnTo>
                <a:lnTo>
                  <a:pt x="242" y="926"/>
                </a:lnTo>
                <a:lnTo>
                  <a:pt x="242" y="928"/>
                </a:lnTo>
                <a:lnTo>
                  <a:pt x="244" y="928"/>
                </a:lnTo>
                <a:lnTo>
                  <a:pt x="244" y="928"/>
                </a:lnTo>
                <a:lnTo>
                  <a:pt x="244" y="926"/>
                </a:lnTo>
                <a:lnTo>
                  <a:pt x="246" y="926"/>
                </a:lnTo>
                <a:lnTo>
                  <a:pt x="248" y="926"/>
                </a:lnTo>
                <a:lnTo>
                  <a:pt x="250" y="926"/>
                </a:lnTo>
                <a:lnTo>
                  <a:pt x="250" y="924"/>
                </a:lnTo>
                <a:lnTo>
                  <a:pt x="250" y="922"/>
                </a:lnTo>
                <a:lnTo>
                  <a:pt x="248" y="922"/>
                </a:lnTo>
                <a:lnTo>
                  <a:pt x="246" y="922"/>
                </a:lnTo>
                <a:lnTo>
                  <a:pt x="244" y="922"/>
                </a:lnTo>
                <a:lnTo>
                  <a:pt x="244" y="922"/>
                </a:lnTo>
                <a:lnTo>
                  <a:pt x="244" y="920"/>
                </a:lnTo>
                <a:lnTo>
                  <a:pt x="244" y="918"/>
                </a:lnTo>
                <a:lnTo>
                  <a:pt x="244" y="916"/>
                </a:lnTo>
                <a:lnTo>
                  <a:pt x="244" y="914"/>
                </a:lnTo>
                <a:lnTo>
                  <a:pt x="244" y="912"/>
                </a:lnTo>
                <a:lnTo>
                  <a:pt x="244" y="912"/>
                </a:lnTo>
                <a:lnTo>
                  <a:pt x="244" y="910"/>
                </a:lnTo>
                <a:lnTo>
                  <a:pt x="246" y="910"/>
                </a:lnTo>
                <a:lnTo>
                  <a:pt x="246" y="906"/>
                </a:lnTo>
                <a:lnTo>
                  <a:pt x="246" y="904"/>
                </a:lnTo>
                <a:lnTo>
                  <a:pt x="244" y="902"/>
                </a:lnTo>
                <a:lnTo>
                  <a:pt x="244" y="904"/>
                </a:lnTo>
                <a:lnTo>
                  <a:pt x="244" y="906"/>
                </a:lnTo>
                <a:lnTo>
                  <a:pt x="244" y="906"/>
                </a:lnTo>
                <a:lnTo>
                  <a:pt x="244" y="904"/>
                </a:lnTo>
                <a:lnTo>
                  <a:pt x="244" y="902"/>
                </a:lnTo>
                <a:lnTo>
                  <a:pt x="244" y="900"/>
                </a:lnTo>
                <a:lnTo>
                  <a:pt x="244" y="902"/>
                </a:lnTo>
                <a:lnTo>
                  <a:pt x="242" y="902"/>
                </a:lnTo>
                <a:lnTo>
                  <a:pt x="242" y="900"/>
                </a:lnTo>
                <a:lnTo>
                  <a:pt x="240" y="900"/>
                </a:lnTo>
                <a:lnTo>
                  <a:pt x="238" y="900"/>
                </a:lnTo>
                <a:lnTo>
                  <a:pt x="238" y="898"/>
                </a:lnTo>
                <a:lnTo>
                  <a:pt x="238" y="900"/>
                </a:lnTo>
                <a:lnTo>
                  <a:pt x="238" y="902"/>
                </a:lnTo>
                <a:lnTo>
                  <a:pt x="238" y="904"/>
                </a:lnTo>
                <a:lnTo>
                  <a:pt x="236" y="904"/>
                </a:lnTo>
                <a:lnTo>
                  <a:pt x="234" y="904"/>
                </a:lnTo>
                <a:lnTo>
                  <a:pt x="232" y="904"/>
                </a:lnTo>
                <a:lnTo>
                  <a:pt x="230" y="904"/>
                </a:lnTo>
                <a:lnTo>
                  <a:pt x="230" y="906"/>
                </a:lnTo>
                <a:lnTo>
                  <a:pt x="230" y="908"/>
                </a:lnTo>
                <a:lnTo>
                  <a:pt x="230" y="910"/>
                </a:lnTo>
                <a:lnTo>
                  <a:pt x="230" y="912"/>
                </a:lnTo>
                <a:lnTo>
                  <a:pt x="230" y="914"/>
                </a:lnTo>
                <a:lnTo>
                  <a:pt x="232" y="914"/>
                </a:lnTo>
                <a:lnTo>
                  <a:pt x="236" y="914"/>
                </a:lnTo>
                <a:lnTo>
                  <a:pt x="236" y="916"/>
                </a:lnTo>
                <a:lnTo>
                  <a:pt x="236" y="920"/>
                </a:lnTo>
                <a:lnTo>
                  <a:pt x="236" y="922"/>
                </a:lnTo>
                <a:lnTo>
                  <a:pt x="234" y="922"/>
                </a:lnTo>
                <a:lnTo>
                  <a:pt x="232" y="922"/>
                </a:lnTo>
                <a:lnTo>
                  <a:pt x="230" y="922"/>
                </a:lnTo>
                <a:lnTo>
                  <a:pt x="226" y="922"/>
                </a:lnTo>
                <a:lnTo>
                  <a:pt x="224" y="922"/>
                </a:lnTo>
                <a:lnTo>
                  <a:pt x="224" y="924"/>
                </a:lnTo>
                <a:lnTo>
                  <a:pt x="224" y="926"/>
                </a:lnTo>
                <a:lnTo>
                  <a:pt x="224" y="928"/>
                </a:lnTo>
                <a:lnTo>
                  <a:pt x="222" y="928"/>
                </a:lnTo>
                <a:lnTo>
                  <a:pt x="218" y="928"/>
                </a:lnTo>
                <a:lnTo>
                  <a:pt x="216" y="928"/>
                </a:lnTo>
                <a:lnTo>
                  <a:pt x="216" y="934"/>
                </a:lnTo>
                <a:lnTo>
                  <a:pt x="216" y="934"/>
                </a:lnTo>
                <a:lnTo>
                  <a:pt x="220" y="934"/>
                </a:lnTo>
                <a:lnTo>
                  <a:pt x="224" y="934"/>
                </a:lnTo>
                <a:lnTo>
                  <a:pt x="226" y="934"/>
                </a:lnTo>
                <a:lnTo>
                  <a:pt x="230" y="934"/>
                </a:lnTo>
                <a:lnTo>
                  <a:pt x="230" y="936"/>
                </a:lnTo>
                <a:lnTo>
                  <a:pt x="230" y="938"/>
                </a:lnTo>
                <a:lnTo>
                  <a:pt x="228" y="938"/>
                </a:lnTo>
                <a:lnTo>
                  <a:pt x="226" y="938"/>
                </a:lnTo>
                <a:lnTo>
                  <a:pt x="226" y="940"/>
                </a:lnTo>
                <a:lnTo>
                  <a:pt x="226" y="942"/>
                </a:lnTo>
                <a:lnTo>
                  <a:pt x="226" y="944"/>
                </a:lnTo>
                <a:lnTo>
                  <a:pt x="224" y="944"/>
                </a:lnTo>
                <a:lnTo>
                  <a:pt x="224" y="942"/>
                </a:lnTo>
                <a:lnTo>
                  <a:pt x="224" y="940"/>
                </a:lnTo>
                <a:lnTo>
                  <a:pt x="224" y="938"/>
                </a:lnTo>
                <a:lnTo>
                  <a:pt x="222" y="938"/>
                </a:lnTo>
                <a:lnTo>
                  <a:pt x="222" y="940"/>
                </a:lnTo>
                <a:lnTo>
                  <a:pt x="222" y="942"/>
                </a:lnTo>
                <a:lnTo>
                  <a:pt x="222" y="944"/>
                </a:lnTo>
                <a:lnTo>
                  <a:pt x="220" y="944"/>
                </a:lnTo>
                <a:lnTo>
                  <a:pt x="218" y="944"/>
                </a:lnTo>
                <a:lnTo>
                  <a:pt x="216" y="944"/>
                </a:lnTo>
                <a:lnTo>
                  <a:pt x="214" y="944"/>
                </a:lnTo>
                <a:lnTo>
                  <a:pt x="212" y="944"/>
                </a:lnTo>
                <a:lnTo>
                  <a:pt x="210" y="944"/>
                </a:lnTo>
                <a:lnTo>
                  <a:pt x="210" y="940"/>
                </a:lnTo>
                <a:lnTo>
                  <a:pt x="210" y="942"/>
                </a:lnTo>
                <a:lnTo>
                  <a:pt x="210" y="944"/>
                </a:lnTo>
                <a:lnTo>
                  <a:pt x="208" y="944"/>
                </a:lnTo>
                <a:lnTo>
                  <a:pt x="208" y="942"/>
                </a:lnTo>
                <a:lnTo>
                  <a:pt x="208" y="940"/>
                </a:lnTo>
                <a:lnTo>
                  <a:pt x="206" y="940"/>
                </a:lnTo>
                <a:lnTo>
                  <a:pt x="206" y="942"/>
                </a:lnTo>
                <a:lnTo>
                  <a:pt x="206" y="944"/>
                </a:lnTo>
                <a:lnTo>
                  <a:pt x="206" y="942"/>
                </a:lnTo>
                <a:lnTo>
                  <a:pt x="206" y="940"/>
                </a:lnTo>
                <a:lnTo>
                  <a:pt x="204" y="940"/>
                </a:lnTo>
                <a:lnTo>
                  <a:pt x="202" y="940"/>
                </a:lnTo>
                <a:lnTo>
                  <a:pt x="200" y="940"/>
                </a:lnTo>
                <a:lnTo>
                  <a:pt x="198" y="940"/>
                </a:lnTo>
                <a:lnTo>
                  <a:pt x="198" y="936"/>
                </a:lnTo>
                <a:lnTo>
                  <a:pt x="196" y="936"/>
                </a:lnTo>
                <a:lnTo>
                  <a:pt x="196" y="936"/>
                </a:lnTo>
                <a:lnTo>
                  <a:pt x="194" y="936"/>
                </a:lnTo>
                <a:lnTo>
                  <a:pt x="192" y="936"/>
                </a:lnTo>
                <a:lnTo>
                  <a:pt x="192" y="938"/>
                </a:lnTo>
                <a:lnTo>
                  <a:pt x="194" y="938"/>
                </a:lnTo>
                <a:lnTo>
                  <a:pt x="194" y="940"/>
                </a:lnTo>
                <a:lnTo>
                  <a:pt x="192" y="940"/>
                </a:lnTo>
                <a:lnTo>
                  <a:pt x="190" y="940"/>
                </a:lnTo>
                <a:lnTo>
                  <a:pt x="188" y="940"/>
                </a:lnTo>
                <a:lnTo>
                  <a:pt x="186" y="940"/>
                </a:lnTo>
                <a:lnTo>
                  <a:pt x="186" y="938"/>
                </a:lnTo>
                <a:lnTo>
                  <a:pt x="186" y="936"/>
                </a:lnTo>
                <a:lnTo>
                  <a:pt x="188" y="934"/>
                </a:lnTo>
                <a:lnTo>
                  <a:pt x="190" y="934"/>
                </a:lnTo>
                <a:lnTo>
                  <a:pt x="192" y="934"/>
                </a:lnTo>
                <a:lnTo>
                  <a:pt x="190" y="934"/>
                </a:lnTo>
                <a:lnTo>
                  <a:pt x="190" y="932"/>
                </a:lnTo>
                <a:lnTo>
                  <a:pt x="190" y="930"/>
                </a:lnTo>
                <a:lnTo>
                  <a:pt x="190" y="928"/>
                </a:lnTo>
                <a:lnTo>
                  <a:pt x="192" y="928"/>
                </a:lnTo>
                <a:lnTo>
                  <a:pt x="192" y="926"/>
                </a:lnTo>
                <a:lnTo>
                  <a:pt x="192" y="924"/>
                </a:lnTo>
                <a:lnTo>
                  <a:pt x="192" y="922"/>
                </a:lnTo>
                <a:lnTo>
                  <a:pt x="194" y="922"/>
                </a:lnTo>
                <a:lnTo>
                  <a:pt x="194" y="920"/>
                </a:lnTo>
                <a:lnTo>
                  <a:pt x="194" y="918"/>
                </a:lnTo>
                <a:lnTo>
                  <a:pt x="194" y="914"/>
                </a:lnTo>
                <a:lnTo>
                  <a:pt x="192" y="914"/>
                </a:lnTo>
                <a:lnTo>
                  <a:pt x="190" y="914"/>
                </a:lnTo>
                <a:lnTo>
                  <a:pt x="190" y="912"/>
                </a:lnTo>
                <a:lnTo>
                  <a:pt x="190" y="908"/>
                </a:lnTo>
                <a:lnTo>
                  <a:pt x="190" y="904"/>
                </a:lnTo>
                <a:lnTo>
                  <a:pt x="190" y="902"/>
                </a:lnTo>
                <a:lnTo>
                  <a:pt x="190" y="900"/>
                </a:lnTo>
                <a:lnTo>
                  <a:pt x="190" y="898"/>
                </a:lnTo>
                <a:lnTo>
                  <a:pt x="190" y="896"/>
                </a:lnTo>
                <a:lnTo>
                  <a:pt x="190" y="894"/>
                </a:lnTo>
                <a:lnTo>
                  <a:pt x="192" y="894"/>
                </a:lnTo>
                <a:lnTo>
                  <a:pt x="194" y="894"/>
                </a:lnTo>
                <a:lnTo>
                  <a:pt x="196" y="894"/>
                </a:lnTo>
                <a:lnTo>
                  <a:pt x="196" y="894"/>
                </a:lnTo>
                <a:lnTo>
                  <a:pt x="196" y="892"/>
                </a:lnTo>
                <a:lnTo>
                  <a:pt x="198" y="892"/>
                </a:lnTo>
                <a:lnTo>
                  <a:pt x="200" y="892"/>
                </a:lnTo>
                <a:lnTo>
                  <a:pt x="204" y="892"/>
                </a:lnTo>
                <a:lnTo>
                  <a:pt x="204" y="890"/>
                </a:lnTo>
                <a:lnTo>
                  <a:pt x="206" y="890"/>
                </a:lnTo>
                <a:lnTo>
                  <a:pt x="206" y="888"/>
                </a:lnTo>
                <a:lnTo>
                  <a:pt x="206" y="886"/>
                </a:lnTo>
                <a:lnTo>
                  <a:pt x="204" y="886"/>
                </a:lnTo>
                <a:lnTo>
                  <a:pt x="204" y="886"/>
                </a:lnTo>
                <a:lnTo>
                  <a:pt x="204" y="884"/>
                </a:lnTo>
                <a:lnTo>
                  <a:pt x="204" y="882"/>
                </a:lnTo>
                <a:lnTo>
                  <a:pt x="204" y="880"/>
                </a:lnTo>
                <a:lnTo>
                  <a:pt x="204" y="878"/>
                </a:lnTo>
                <a:lnTo>
                  <a:pt x="204" y="876"/>
                </a:lnTo>
                <a:lnTo>
                  <a:pt x="206" y="876"/>
                </a:lnTo>
                <a:lnTo>
                  <a:pt x="208" y="876"/>
                </a:lnTo>
                <a:lnTo>
                  <a:pt x="210" y="876"/>
                </a:lnTo>
                <a:lnTo>
                  <a:pt x="212" y="876"/>
                </a:lnTo>
                <a:lnTo>
                  <a:pt x="214" y="876"/>
                </a:lnTo>
                <a:lnTo>
                  <a:pt x="216" y="876"/>
                </a:lnTo>
                <a:lnTo>
                  <a:pt x="218" y="876"/>
                </a:lnTo>
                <a:lnTo>
                  <a:pt x="220" y="876"/>
                </a:lnTo>
                <a:lnTo>
                  <a:pt x="226" y="876"/>
                </a:lnTo>
                <a:lnTo>
                  <a:pt x="228" y="876"/>
                </a:lnTo>
                <a:lnTo>
                  <a:pt x="230" y="876"/>
                </a:lnTo>
                <a:lnTo>
                  <a:pt x="232" y="876"/>
                </a:lnTo>
                <a:lnTo>
                  <a:pt x="234" y="876"/>
                </a:lnTo>
                <a:lnTo>
                  <a:pt x="242" y="876"/>
                </a:lnTo>
                <a:lnTo>
                  <a:pt x="244" y="876"/>
                </a:lnTo>
                <a:lnTo>
                  <a:pt x="244" y="878"/>
                </a:lnTo>
                <a:lnTo>
                  <a:pt x="244" y="880"/>
                </a:lnTo>
                <a:lnTo>
                  <a:pt x="244" y="882"/>
                </a:lnTo>
                <a:lnTo>
                  <a:pt x="244" y="884"/>
                </a:lnTo>
                <a:lnTo>
                  <a:pt x="244" y="886"/>
                </a:lnTo>
                <a:lnTo>
                  <a:pt x="246" y="886"/>
                </a:lnTo>
                <a:lnTo>
                  <a:pt x="248" y="886"/>
                </a:lnTo>
                <a:lnTo>
                  <a:pt x="248" y="888"/>
                </a:lnTo>
                <a:lnTo>
                  <a:pt x="250" y="888"/>
                </a:lnTo>
                <a:lnTo>
                  <a:pt x="252" y="890"/>
                </a:lnTo>
                <a:lnTo>
                  <a:pt x="254" y="890"/>
                </a:lnTo>
                <a:lnTo>
                  <a:pt x="254" y="892"/>
                </a:lnTo>
                <a:lnTo>
                  <a:pt x="254" y="894"/>
                </a:lnTo>
                <a:lnTo>
                  <a:pt x="258" y="894"/>
                </a:lnTo>
                <a:lnTo>
                  <a:pt x="266" y="894"/>
                </a:lnTo>
                <a:lnTo>
                  <a:pt x="270" y="894"/>
                </a:lnTo>
                <a:lnTo>
                  <a:pt x="272" y="894"/>
                </a:lnTo>
                <a:lnTo>
                  <a:pt x="272" y="892"/>
                </a:lnTo>
                <a:lnTo>
                  <a:pt x="270" y="888"/>
                </a:lnTo>
                <a:lnTo>
                  <a:pt x="268" y="886"/>
                </a:lnTo>
                <a:lnTo>
                  <a:pt x="266" y="882"/>
                </a:lnTo>
                <a:lnTo>
                  <a:pt x="266" y="880"/>
                </a:lnTo>
                <a:lnTo>
                  <a:pt x="264" y="878"/>
                </a:lnTo>
                <a:lnTo>
                  <a:pt x="262" y="874"/>
                </a:lnTo>
                <a:lnTo>
                  <a:pt x="262" y="872"/>
                </a:lnTo>
                <a:lnTo>
                  <a:pt x="262" y="870"/>
                </a:lnTo>
                <a:lnTo>
                  <a:pt x="260" y="870"/>
                </a:lnTo>
                <a:lnTo>
                  <a:pt x="260" y="868"/>
                </a:lnTo>
                <a:lnTo>
                  <a:pt x="258" y="864"/>
                </a:lnTo>
                <a:lnTo>
                  <a:pt x="256" y="862"/>
                </a:lnTo>
                <a:lnTo>
                  <a:pt x="254" y="862"/>
                </a:lnTo>
                <a:lnTo>
                  <a:pt x="254" y="860"/>
                </a:lnTo>
                <a:lnTo>
                  <a:pt x="252" y="860"/>
                </a:lnTo>
                <a:lnTo>
                  <a:pt x="252" y="858"/>
                </a:lnTo>
                <a:lnTo>
                  <a:pt x="250" y="854"/>
                </a:lnTo>
                <a:lnTo>
                  <a:pt x="250" y="852"/>
                </a:lnTo>
                <a:lnTo>
                  <a:pt x="250" y="848"/>
                </a:lnTo>
                <a:lnTo>
                  <a:pt x="250" y="846"/>
                </a:lnTo>
                <a:lnTo>
                  <a:pt x="250" y="844"/>
                </a:lnTo>
                <a:lnTo>
                  <a:pt x="250" y="842"/>
                </a:lnTo>
                <a:lnTo>
                  <a:pt x="250" y="840"/>
                </a:lnTo>
                <a:lnTo>
                  <a:pt x="250" y="838"/>
                </a:lnTo>
                <a:lnTo>
                  <a:pt x="250" y="838"/>
                </a:lnTo>
                <a:lnTo>
                  <a:pt x="250" y="836"/>
                </a:lnTo>
                <a:lnTo>
                  <a:pt x="250" y="834"/>
                </a:lnTo>
                <a:lnTo>
                  <a:pt x="250" y="832"/>
                </a:lnTo>
                <a:lnTo>
                  <a:pt x="250" y="826"/>
                </a:lnTo>
                <a:lnTo>
                  <a:pt x="250" y="824"/>
                </a:lnTo>
                <a:lnTo>
                  <a:pt x="250" y="822"/>
                </a:lnTo>
                <a:lnTo>
                  <a:pt x="250" y="820"/>
                </a:lnTo>
                <a:lnTo>
                  <a:pt x="250" y="818"/>
                </a:lnTo>
                <a:lnTo>
                  <a:pt x="250" y="816"/>
                </a:lnTo>
                <a:lnTo>
                  <a:pt x="250" y="814"/>
                </a:lnTo>
                <a:lnTo>
                  <a:pt x="250" y="812"/>
                </a:lnTo>
                <a:lnTo>
                  <a:pt x="250" y="810"/>
                </a:lnTo>
                <a:lnTo>
                  <a:pt x="250" y="808"/>
                </a:lnTo>
                <a:lnTo>
                  <a:pt x="250" y="806"/>
                </a:lnTo>
                <a:lnTo>
                  <a:pt x="250" y="804"/>
                </a:lnTo>
                <a:lnTo>
                  <a:pt x="250" y="802"/>
                </a:lnTo>
                <a:lnTo>
                  <a:pt x="250" y="800"/>
                </a:lnTo>
                <a:lnTo>
                  <a:pt x="250" y="798"/>
                </a:lnTo>
                <a:lnTo>
                  <a:pt x="250" y="796"/>
                </a:lnTo>
                <a:lnTo>
                  <a:pt x="250" y="794"/>
                </a:lnTo>
                <a:lnTo>
                  <a:pt x="250" y="792"/>
                </a:lnTo>
                <a:lnTo>
                  <a:pt x="250" y="790"/>
                </a:lnTo>
                <a:lnTo>
                  <a:pt x="248" y="790"/>
                </a:lnTo>
                <a:lnTo>
                  <a:pt x="246" y="790"/>
                </a:lnTo>
                <a:lnTo>
                  <a:pt x="244" y="790"/>
                </a:lnTo>
                <a:lnTo>
                  <a:pt x="244" y="790"/>
                </a:lnTo>
                <a:lnTo>
                  <a:pt x="242" y="790"/>
                </a:lnTo>
                <a:lnTo>
                  <a:pt x="240" y="790"/>
                </a:lnTo>
                <a:lnTo>
                  <a:pt x="238" y="790"/>
                </a:lnTo>
                <a:lnTo>
                  <a:pt x="236" y="790"/>
                </a:lnTo>
                <a:lnTo>
                  <a:pt x="234" y="790"/>
                </a:lnTo>
                <a:lnTo>
                  <a:pt x="224" y="790"/>
                </a:lnTo>
                <a:lnTo>
                  <a:pt x="224" y="784"/>
                </a:lnTo>
                <a:lnTo>
                  <a:pt x="224" y="780"/>
                </a:lnTo>
                <a:lnTo>
                  <a:pt x="224" y="778"/>
                </a:lnTo>
                <a:lnTo>
                  <a:pt x="220" y="776"/>
                </a:lnTo>
                <a:lnTo>
                  <a:pt x="218" y="776"/>
                </a:lnTo>
                <a:lnTo>
                  <a:pt x="218" y="774"/>
                </a:lnTo>
                <a:lnTo>
                  <a:pt x="216" y="774"/>
                </a:lnTo>
                <a:lnTo>
                  <a:pt x="214" y="774"/>
                </a:lnTo>
                <a:lnTo>
                  <a:pt x="212" y="774"/>
                </a:lnTo>
                <a:lnTo>
                  <a:pt x="210" y="772"/>
                </a:lnTo>
                <a:lnTo>
                  <a:pt x="208" y="772"/>
                </a:lnTo>
                <a:lnTo>
                  <a:pt x="206" y="772"/>
                </a:lnTo>
                <a:lnTo>
                  <a:pt x="206" y="770"/>
                </a:lnTo>
                <a:lnTo>
                  <a:pt x="204" y="770"/>
                </a:lnTo>
                <a:lnTo>
                  <a:pt x="202" y="770"/>
                </a:lnTo>
                <a:lnTo>
                  <a:pt x="200" y="770"/>
                </a:lnTo>
                <a:lnTo>
                  <a:pt x="198" y="770"/>
                </a:lnTo>
                <a:lnTo>
                  <a:pt x="196" y="770"/>
                </a:lnTo>
                <a:lnTo>
                  <a:pt x="196" y="768"/>
                </a:lnTo>
                <a:lnTo>
                  <a:pt x="198" y="768"/>
                </a:lnTo>
                <a:lnTo>
                  <a:pt x="198" y="766"/>
                </a:lnTo>
                <a:lnTo>
                  <a:pt x="198" y="764"/>
                </a:lnTo>
                <a:lnTo>
                  <a:pt x="198" y="762"/>
                </a:lnTo>
                <a:lnTo>
                  <a:pt x="198" y="760"/>
                </a:lnTo>
                <a:lnTo>
                  <a:pt x="198" y="758"/>
                </a:lnTo>
                <a:lnTo>
                  <a:pt x="198" y="756"/>
                </a:lnTo>
                <a:lnTo>
                  <a:pt x="198" y="754"/>
                </a:lnTo>
                <a:lnTo>
                  <a:pt x="198" y="752"/>
                </a:lnTo>
                <a:lnTo>
                  <a:pt x="198" y="750"/>
                </a:lnTo>
                <a:lnTo>
                  <a:pt x="198" y="748"/>
                </a:lnTo>
                <a:lnTo>
                  <a:pt x="198" y="746"/>
                </a:lnTo>
                <a:lnTo>
                  <a:pt x="198" y="744"/>
                </a:lnTo>
                <a:lnTo>
                  <a:pt x="198" y="742"/>
                </a:lnTo>
                <a:lnTo>
                  <a:pt x="198" y="742"/>
                </a:lnTo>
                <a:lnTo>
                  <a:pt x="198" y="740"/>
                </a:lnTo>
                <a:lnTo>
                  <a:pt x="198" y="738"/>
                </a:lnTo>
                <a:lnTo>
                  <a:pt x="198" y="736"/>
                </a:lnTo>
                <a:lnTo>
                  <a:pt x="198" y="732"/>
                </a:lnTo>
                <a:lnTo>
                  <a:pt x="198" y="726"/>
                </a:lnTo>
                <a:lnTo>
                  <a:pt x="198" y="718"/>
                </a:lnTo>
                <a:lnTo>
                  <a:pt x="198" y="716"/>
                </a:lnTo>
                <a:lnTo>
                  <a:pt x="198" y="712"/>
                </a:lnTo>
                <a:lnTo>
                  <a:pt x="198" y="710"/>
                </a:lnTo>
                <a:lnTo>
                  <a:pt x="198" y="706"/>
                </a:lnTo>
                <a:lnTo>
                  <a:pt x="198" y="702"/>
                </a:lnTo>
                <a:lnTo>
                  <a:pt x="198" y="698"/>
                </a:lnTo>
                <a:lnTo>
                  <a:pt x="198" y="694"/>
                </a:lnTo>
                <a:lnTo>
                  <a:pt x="198" y="690"/>
                </a:lnTo>
                <a:lnTo>
                  <a:pt x="198" y="688"/>
                </a:lnTo>
                <a:lnTo>
                  <a:pt x="198" y="686"/>
                </a:lnTo>
                <a:lnTo>
                  <a:pt x="198" y="680"/>
                </a:lnTo>
                <a:lnTo>
                  <a:pt x="198" y="678"/>
                </a:lnTo>
                <a:lnTo>
                  <a:pt x="198" y="676"/>
                </a:lnTo>
                <a:lnTo>
                  <a:pt x="198" y="672"/>
                </a:lnTo>
                <a:lnTo>
                  <a:pt x="198" y="670"/>
                </a:lnTo>
                <a:lnTo>
                  <a:pt x="198" y="662"/>
                </a:lnTo>
                <a:lnTo>
                  <a:pt x="198" y="658"/>
                </a:lnTo>
                <a:lnTo>
                  <a:pt x="198" y="644"/>
                </a:lnTo>
                <a:lnTo>
                  <a:pt x="198" y="640"/>
                </a:lnTo>
                <a:lnTo>
                  <a:pt x="198" y="638"/>
                </a:lnTo>
                <a:lnTo>
                  <a:pt x="198" y="632"/>
                </a:lnTo>
                <a:lnTo>
                  <a:pt x="198" y="630"/>
                </a:lnTo>
                <a:lnTo>
                  <a:pt x="198" y="628"/>
                </a:lnTo>
                <a:lnTo>
                  <a:pt x="198" y="620"/>
                </a:lnTo>
                <a:lnTo>
                  <a:pt x="198" y="618"/>
                </a:lnTo>
                <a:lnTo>
                  <a:pt x="198" y="616"/>
                </a:lnTo>
                <a:lnTo>
                  <a:pt x="198" y="612"/>
                </a:lnTo>
                <a:lnTo>
                  <a:pt x="198" y="610"/>
                </a:lnTo>
                <a:lnTo>
                  <a:pt x="190" y="612"/>
                </a:lnTo>
                <a:lnTo>
                  <a:pt x="182" y="614"/>
                </a:lnTo>
                <a:lnTo>
                  <a:pt x="174" y="616"/>
                </a:lnTo>
                <a:lnTo>
                  <a:pt x="172" y="616"/>
                </a:lnTo>
                <a:lnTo>
                  <a:pt x="156" y="620"/>
                </a:lnTo>
                <a:lnTo>
                  <a:pt x="150" y="620"/>
                </a:lnTo>
                <a:lnTo>
                  <a:pt x="146" y="622"/>
                </a:lnTo>
                <a:lnTo>
                  <a:pt x="146" y="612"/>
                </a:lnTo>
                <a:lnTo>
                  <a:pt x="146" y="610"/>
                </a:lnTo>
                <a:lnTo>
                  <a:pt x="138" y="610"/>
                </a:lnTo>
                <a:lnTo>
                  <a:pt x="134" y="610"/>
                </a:lnTo>
                <a:lnTo>
                  <a:pt x="134" y="604"/>
                </a:lnTo>
                <a:lnTo>
                  <a:pt x="132" y="604"/>
                </a:lnTo>
                <a:lnTo>
                  <a:pt x="124" y="604"/>
                </a:lnTo>
                <a:lnTo>
                  <a:pt x="118" y="604"/>
                </a:lnTo>
                <a:lnTo>
                  <a:pt x="118" y="602"/>
                </a:lnTo>
                <a:lnTo>
                  <a:pt x="118" y="600"/>
                </a:lnTo>
                <a:lnTo>
                  <a:pt x="118" y="598"/>
                </a:lnTo>
                <a:lnTo>
                  <a:pt x="118" y="598"/>
                </a:lnTo>
                <a:lnTo>
                  <a:pt x="118" y="596"/>
                </a:lnTo>
                <a:lnTo>
                  <a:pt x="118" y="592"/>
                </a:lnTo>
                <a:lnTo>
                  <a:pt x="118" y="588"/>
                </a:lnTo>
                <a:lnTo>
                  <a:pt x="118" y="586"/>
                </a:lnTo>
                <a:lnTo>
                  <a:pt x="118" y="582"/>
                </a:lnTo>
                <a:lnTo>
                  <a:pt x="118" y="578"/>
                </a:lnTo>
                <a:lnTo>
                  <a:pt x="118" y="576"/>
                </a:lnTo>
                <a:lnTo>
                  <a:pt x="118" y="574"/>
                </a:lnTo>
                <a:lnTo>
                  <a:pt x="118" y="572"/>
                </a:lnTo>
                <a:lnTo>
                  <a:pt x="118" y="568"/>
                </a:lnTo>
                <a:lnTo>
                  <a:pt x="118" y="564"/>
                </a:lnTo>
                <a:lnTo>
                  <a:pt x="118" y="558"/>
                </a:lnTo>
                <a:lnTo>
                  <a:pt x="116" y="554"/>
                </a:lnTo>
                <a:lnTo>
                  <a:pt x="116" y="550"/>
                </a:lnTo>
                <a:lnTo>
                  <a:pt x="118" y="550"/>
                </a:lnTo>
                <a:lnTo>
                  <a:pt x="118" y="526"/>
                </a:lnTo>
                <a:lnTo>
                  <a:pt x="118" y="512"/>
                </a:lnTo>
                <a:lnTo>
                  <a:pt x="118" y="502"/>
                </a:lnTo>
                <a:lnTo>
                  <a:pt x="136" y="502"/>
                </a:lnTo>
                <a:lnTo>
                  <a:pt x="136" y="500"/>
                </a:lnTo>
                <a:lnTo>
                  <a:pt x="136" y="494"/>
                </a:lnTo>
                <a:lnTo>
                  <a:pt x="134" y="494"/>
                </a:lnTo>
                <a:lnTo>
                  <a:pt x="134" y="492"/>
                </a:lnTo>
                <a:lnTo>
                  <a:pt x="134" y="486"/>
                </a:lnTo>
                <a:lnTo>
                  <a:pt x="136" y="484"/>
                </a:lnTo>
                <a:lnTo>
                  <a:pt x="142" y="478"/>
                </a:lnTo>
                <a:lnTo>
                  <a:pt x="144" y="478"/>
                </a:lnTo>
                <a:lnTo>
                  <a:pt x="146" y="480"/>
                </a:lnTo>
                <a:lnTo>
                  <a:pt x="146" y="476"/>
                </a:lnTo>
                <a:lnTo>
                  <a:pt x="146" y="474"/>
                </a:lnTo>
                <a:lnTo>
                  <a:pt x="146" y="470"/>
                </a:lnTo>
                <a:lnTo>
                  <a:pt x="144" y="470"/>
                </a:lnTo>
                <a:lnTo>
                  <a:pt x="142" y="468"/>
                </a:lnTo>
                <a:lnTo>
                  <a:pt x="138" y="470"/>
                </a:lnTo>
                <a:lnTo>
                  <a:pt x="136" y="470"/>
                </a:lnTo>
                <a:lnTo>
                  <a:pt x="134" y="468"/>
                </a:lnTo>
                <a:lnTo>
                  <a:pt x="132" y="468"/>
                </a:lnTo>
                <a:lnTo>
                  <a:pt x="130" y="468"/>
                </a:lnTo>
                <a:lnTo>
                  <a:pt x="128" y="468"/>
                </a:lnTo>
                <a:lnTo>
                  <a:pt x="126" y="468"/>
                </a:lnTo>
                <a:lnTo>
                  <a:pt x="124" y="468"/>
                </a:lnTo>
                <a:lnTo>
                  <a:pt x="122" y="468"/>
                </a:lnTo>
                <a:lnTo>
                  <a:pt x="118" y="470"/>
                </a:lnTo>
                <a:lnTo>
                  <a:pt x="116" y="470"/>
                </a:lnTo>
                <a:lnTo>
                  <a:pt x="114" y="470"/>
                </a:lnTo>
                <a:lnTo>
                  <a:pt x="112" y="470"/>
                </a:lnTo>
                <a:lnTo>
                  <a:pt x="108" y="468"/>
                </a:lnTo>
                <a:lnTo>
                  <a:pt x="104" y="470"/>
                </a:lnTo>
                <a:lnTo>
                  <a:pt x="100" y="470"/>
                </a:lnTo>
                <a:lnTo>
                  <a:pt x="94" y="466"/>
                </a:lnTo>
                <a:lnTo>
                  <a:pt x="94" y="460"/>
                </a:lnTo>
                <a:lnTo>
                  <a:pt x="94" y="454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4" y="444"/>
                </a:lnTo>
                <a:lnTo>
                  <a:pt x="94" y="438"/>
                </a:lnTo>
                <a:lnTo>
                  <a:pt x="94" y="434"/>
                </a:lnTo>
                <a:lnTo>
                  <a:pt x="94" y="426"/>
                </a:lnTo>
                <a:lnTo>
                  <a:pt x="94" y="420"/>
                </a:lnTo>
                <a:lnTo>
                  <a:pt x="94" y="418"/>
                </a:lnTo>
                <a:lnTo>
                  <a:pt x="94" y="408"/>
                </a:lnTo>
                <a:lnTo>
                  <a:pt x="94" y="406"/>
                </a:lnTo>
                <a:lnTo>
                  <a:pt x="118" y="408"/>
                </a:lnTo>
                <a:lnTo>
                  <a:pt x="120" y="408"/>
                </a:lnTo>
                <a:lnTo>
                  <a:pt x="122" y="396"/>
                </a:lnTo>
                <a:lnTo>
                  <a:pt x="150" y="396"/>
                </a:lnTo>
                <a:lnTo>
                  <a:pt x="162" y="396"/>
                </a:lnTo>
                <a:lnTo>
                  <a:pt x="166" y="398"/>
                </a:lnTo>
                <a:lnTo>
                  <a:pt x="170" y="398"/>
                </a:lnTo>
                <a:lnTo>
                  <a:pt x="174" y="398"/>
                </a:lnTo>
                <a:lnTo>
                  <a:pt x="176" y="398"/>
                </a:lnTo>
                <a:lnTo>
                  <a:pt x="178" y="398"/>
                </a:lnTo>
                <a:lnTo>
                  <a:pt x="180" y="398"/>
                </a:lnTo>
                <a:lnTo>
                  <a:pt x="182" y="398"/>
                </a:lnTo>
                <a:lnTo>
                  <a:pt x="190" y="398"/>
                </a:lnTo>
                <a:lnTo>
                  <a:pt x="200" y="398"/>
                </a:lnTo>
                <a:lnTo>
                  <a:pt x="200" y="396"/>
                </a:lnTo>
                <a:lnTo>
                  <a:pt x="200" y="394"/>
                </a:lnTo>
                <a:lnTo>
                  <a:pt x="200" y="384"/>
                </a:lnTo>
                <a:lnTo>
                  <a:pt x="206" y="384"/>
                </a:lnTo>
                <a:lnTo>
                  <a:pt x="212" y="384"/>
                </a:lnTo>
                <a:lnTo>
                  <a:pt x="214" y="384"/>
                </a:lnTo>
                <a:lnTo>
                  <a:pt x="214" y="388"/>
                </a:lnTo>
                <a:lnTo>
                  <a:pt x="214" y="396"/>
                </a:lnTo>
                <a:lnTo>
                  <a:pt x="216" y="396"/>
                </a:lnTo>
                <a:lnTo>
                  <a:pt x="220" y="396"/>
                </a:lnTo>
                <a:lnTo>
                  <a:pt x="228" y="396"/>
                </a:lnTo>
                <a:lnTo>
                  <a:pt x="228" y="380"/>
                </a:lnTo>
                <a:lnTo>
                  <a:pt x="228" y="376"/>
                </a:lnTo>
                <a:lnTo>
                  <a:pt x="228" y="370"/>
                </a:lnTo>
                <a:lnTo>
                  <a:pt x="254" y="368"/>
                </a:lnTo>
                <a:lnTo>
                  <a:pt x="268" y="368"/>
                </a:lnTo>
                <a:lnTo>
                  <a:pt x="268" y="326"/>
                </a:lnTo>
                <a:lnTo>
                  <a:pt x="268" y="316"/>
                </a:lnTo>
                <a:lnTo>
                  <a:pt x="254" y="316"/>
                </a:lnTo>
                <a:lnTo>
                  <a:pt x="254" y="306"/>
                </a:lnTo>
                <a:lnTo>
                  <a:pt x="248" y="306"/>
                </a:lnTo>
                <a:lnTo>
                  <a:pt x="228" y="306"/>
                </a:lnTo>
                <a:lnTo>
                  <a:pt x="228" y="326"/>
                </a:lnTo>
                <a:lnTo>
                  <a:pt x="228" y="330"/>
                </a:lnTo>
                <a:lnTo>
                  <a:pt x="216" y="330"/>
                </a:lnTo>
                <a:lnTo>
                  <a:pt x="214" y="344"/>
                </a:lnTo>
                <a:lnTo>
                  <a:pt x="212" y="344"/>
                </a:lnTo>
                <a:lnTo>
                  <a:pt x="202" y="346"/>
                </a:lnTo>
                <a:lnTo>
                  <a:pt x="202" y="326"/>
                </a:lnTo>
                <a:lnTo>
                  <a:pt x="202" y="324"/>
                </a:lnTo>
                <a:lnTo>
                  <a:pt x="202" y="322"/>
                </a:lnTo>
                <a:lnTo>
                  <a:pt x="202" y="316"/>
                </a:lnTo>
                <a:lnTo>
                  <a:pt x="202" y="306"/>
                </a:lnTo>
                <a:lnTo>
                  <a:pt x="212" y="306"/>
                </a:lnTo>
                <a:lnTo>
                  <a:pt x="216" y="306"/>
                </a:lnTo>
                <a:lnTo>
                  <a:pt x="216" y="298"/>
                </a:lnTo>
                <a:lnTo>
                  <a:pt x="216" y="292"/>
                </a:lnTo>
                <a:lnTo>
                  <a:pt x="212" y="292"/>
                </a:lnTo>
                <a:lnTo>
                  <a:pt x="202" y="292"/>
                </a:lnTo>
                <a:lnTo>
                  <a:pt x="202" y="290"/>
                </a:lnTo>
                <a:lnTo>
                  <a:pt x="202" y="282"/>
                </a:lnTo>
                <a:lnTo>
                  <a:pt x="202" y="280"/>
                </a:lnTo>
                <a:lnTo>
                  <a:pt x="202" y="276"/>
                </a:lnTo>
                <a:lnTo>
                  <a:pt x="202" y="272"/>
                </a:lnTo>
                <a:lnTo>
                  <a:pt x="202" y="268"/>
                </a:lnTo>
                <a:lnTo>
                  <a:pt x="202" y="266"/>
                </a:lnTo>
                <a:lnTo>
                  <a:pt x="202" y="264"/>
                </a:lnTo>
                <a:lnTo>
                  <a:pt x="202" y="262"/>
                </a:lnTo>
                <a:lnTo>
                  <a:pt x="196" y="262"/>
                </a:lnTo>
                <a:lnTo>
                  <a:pt x="192" y="262"/>
                </a:lnTo>
                <a:lnTo>
                  <a:pt x="182" y="262"/>
                </a:lnTo>
                <a:lnTo>
                  <a:pt x="180" y="262"/>
                </a:lnTo>
                <a:lnTo>
                  <a:pt x="178" y="262"/>
                </a:lnTo>
                <a:lnTo>
                  <a:pt x="172" y="262"/>
                </a:lnTo>
                <a:lnTo>
                  <a:pt x="168" y="262"/>
                </a:lnTo>
                <a:lnTo>
                  <a:pt x="162" y="262"/>
                </a:lnTo>
                <a:lnTo>
                  <a:pt x="160" y="262"/>
                </a:lnTo>
                <a:lnTo>
                  <a:pt x="154" y="262"/>
                </a:lnTo>
                <a:lnTo>
                  <a:pt x="150" y="262"/>
                </a:lnTo>
                <a:lnTo>
                  <a:pt x="150" y="252"/>
                </a:lnTo>
                <a:lnTo>
                  <a:pt x="152" y="236"/>
                </a:lnTo>
                <a:lnTo>
                  <a:pt x="152" y="222"/>
                </a:lnTo>
                <a:lnTo>
                  <a:pt x="174" y="222"/>
                </a:lnTo>
                <a:lnTo>
                  <a:pt x="178" y="222"/>
                </a:lnTo>
                <a:lnTo>
                  <a:pt x="178" y="210"/>
                </a:lnTo>
                <a:lnTo>
                  <a:pt x="174" y="210"/>
                </a:lnTo>
                <a:lnTo>
                  <a:pt x="172" y="210"/>
                </a:lnTo>
                <a:lnTo>
                  <a:pt x="166" y="210"/>
                </a:lnTo>
                <a:lnTo>
                  <a:pt x="152" y="210"/>
                </a:lnTo>
                <a:lnTo>
                  <a:pt x="140" y="210"/>
                </a:lnTo>
                <a:lnTo>
                  <a:pt x="140" y="222"/>
                </a:lnTo>
                <a:lnTo>
                  <a:pt x="136" y="222"/>
                </a:lnTo>
                <a:lnTo>
                  <a:pt x="132" y="222"/>
                </a:lnTo>
                <a:lnTo>
                  <a:pt x="126" y="222"/>
                </a:lnTo>
                <a:lnTo>
                  <a:pt x="118" y="222"/>
                </a:lnTo>
                <a:lnTo>
                  <a:pt x="114" y="222"/>
                </a:lnTo>
                <a:lnTo>
                  <a:pt x="112" y="222"/>
                </a:lnTo>
                <a:lnTo>
                  <a:pt x="112" y="236"/>
                </a:lnTo>
                <a:lnTo>
                  <a:pt x="108" y="236"/>
                </a:lnTo>
                <a:lnTo>
                  <a:pt x="106" y="236"/>
                </a:lnTo>
                <a:lnTo>
                  <a:pt x="100" y="236"/>
                </a:lnTo>
                <a:lnTo>
                  <a:pt x="100" y="230"/>
                </a:lnTo>
                <a:lnTo>
                  <a:pt x="100" y="226"/>
                </a:lnTo>
                <a:lnTo>
                  <a:pt x="100" y="222"/>
                </a:lnTo>
                <a:lnTo>
                  <a:pt x="100" y="210"/>
                </a:lnTo>
                <a:lnTo>
                  <a:pt x="100" y="206"/>
                </a:lnTo>
                <a:lnTo>
                  <a:pt x="100" y="204"/>
                </a:lnTo>
                <a:lnTo>
                  <a:pt x="100" y="202"/>
                </a:lnTo>
                <a:lnTo>
                  <a:pt x="100" y="198"/>
                </a:lnTo>
                <a:lnTo>
                  <a:pt x="100" y="196"/>
                </a:lnTo>
                <a:lnTo>
                  <a:pt x="100" y="194"/>
                </a:lnTo>
                <a:lnTo>
                  <a:pt x="100" y="184"/>
                </a:lnTo>
                <a:lnTo>
                  <a:pt x="100" y="182"/>
                </a:lnTo>
                <a:lnTo>
                  <a:pt x="94" y="182"/>
                </a:lnTo>
                <a:lnTo>
                  <a:pt x="92" y="182"/>
                </a:lnTo>
                <a:lnTo>
                  <a:pt x="90" y="182"/>
                </a:lnTo>
                <a:lnTo>
                  <a:pt x="86" y="182"/>
                </a:lnTo>
                <a:lnTo>
                  <a:pt x="86" y="168"/>
                </a:lnTo>
                <a:lnTo>
                  <a:pt x="86" y="164"/>
                </a:lnTo>
                <a:lnTo>
                  <a:pt x="86" y="156"/>
                </a:lnTo>
                <a:lnTo>
                  <a:pt x="94" y="156"/>
                </a:lnTo>
                <a:lnTo>
                  <a:pt x="100" y="156"/>
                </a:lnTo>
                <a:lnTo>
                  <a:pt x="100" y="142"/>
                </a:lnTo>
                <a:lnTo>
                  <a:pt x="100" y="130"/>
                </a:lnTo>
                <a:lnTo>
                  <a:pt x="100" y="124"/>
                </a:lnTo>
                <a:lnTo>
                  <a:pt x="100" y="116"/>
                </a:lnTo>
                <a:lnTo>
                  <a:pt x="100" y="102"/>
                </a:lnTo>
                <a:lnTo>
                  <a:pt x="100" y="92"/>
                </a:lnTo>
                <a:lnTo>
                  <a:pt x="100" y="86"/>
                </a:lnTo>
                <a:lnTo>
                  <a:pt x="100" y="84"/>
                </a:lnTo>
                <a:lnTo>
                  <a:pt x="100" y="82"/>
                </a:lnTo>
                <a:lnTo>
                  <a:pt x="100" y="76"/>
                </a:lnTo>
                <a:lnTo>
                  <a:pt x="96" y="76"/>
                </a:lnTo>
                <a:lnTo>
                  <a:pt x="94" y="76"/>
                </a:lnTo>
                <a:lnTo>
                  <a:pt x="88" y="76"/>
                </a:lnTo>
                <a:lnTo>
                  <a:pt x="82" y="76"/>
                </a:lnTo>
                <a:lnTo>
                  <a:pt x="80" y="76"/>
                </a:lnTo>
                <a:lnTo>
                  <a:pt x="78" y="76"/>
                </a:lnTo>
                <a:lnTo>
                  <a:pt x="72" y="76"/>
                </a:lnTo>
                <a:lnTo>
                  <a:pt x="72" y="70"/>
                </a:lnTo>
                <a:lnTo>
                  <a:pt x="72" y="68"/>
                </a:lnTo>
                <a:lnTo>
                  <a:pt x="72" y="66"/>
                </a:lnTo>
                <a:lnTo>
                  <a:pt x="72" y="64"/>
                </a:lnTo>
                <a:lnTo>
                  <a:pt x="72" y="62"/>
                </a:lnTo>
                <a:lnTo>
                  <a:pt x="72" y="60"/>
                </a:lnTo>
                <a:lnTo>
                  <a:pt x="72" y="54"/>
                </a:lnTo>
                <a:lnTo>
                  <a:pt x="72" y="52"/>
                </a:lnTo>
                <a:lnTo>
                  <a:pt x="72" y="50"/>
                </a:lnTo>
                <a:lnTo>
                  <a:pt x="68" y="50"/>
                </a:lnTo>
                <a:lnTo>
                  <a:pt x="64" y="50"/>
                </a:lnTo>
                <a:lnTo>
                  <a:pt x="58" y="52"/>
                </a:lnTo>
                <a:lnTo>
                  <a:pt x="58" y="48"/>
                </a:lnTo>
                <a:lnTo>
                  <a:pt x="58" y="46"/>
                </a:lnTo>
                <a:lnTo>
                  <a:pt x="58" y="42"/>
                </a:lnTo>
                <a:lnTo>
                  <a:pt x="58" y="40"/>
                </a:lnTo>
                <a:lnTo>
                  <a:pt x="58" y="38"/>
                </a:lnTo>
                <a:lnTo>
                  <a:pt x="54" y="38"/>
                </a:lnTo>
                <a:lnTo>
                  <a:pt x="52" y="38"/>
                </a:lnTo>
                <a:lnTo>
                  <a:pt x="52" y="34"/>
                </a:lnTo>
                <a:lnTo>
                  <a:pt x="52" y="32"/>
                </a:lnTo>
                <a:lnTo>
                  <a:pt x="52" y="30"/>
                </a:lnTo>
                <a:lnTo>
                  <a:pt x="52" y="24"/>
                </a:lnTo>
                <a:lnTo>
                  <a:pt x="50" y="24"/>
                </a:lnTo>
                <a:lnTo>
                  <a:pt x="48" y="24"/>
                </a:lnTo>
                <a:lnTo>
                  <a:pt x="46" y="26"/>
                </a:lnTo>
                <a:lnTo>
                  <a:pt x="46" y="28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38" y="28"/>
                </a:lnTo>
                <a:lnTo>
                  <a:pt x="36" y="28"/>
                </a:lnTo>
                <a:lnTo>
                  <a:pt x="34" y="30"/>
                </a:lnTo>
                <a:lnTo>
                  <a:pt x="36" y="34"/>
                </a:lnTo>
                <a:lnTo>
                  <a:pt x="36" y="38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4" y="46"/>
                </a:lnTo>
                <a:lnTo>
                  <a:pt x="32" y="46"/>
                </a:lnTo>
                <a:lnTo>
                  <a:pt x="32" y="52"/>
                </a:lnTo>
                <a:lnTo>
                  <a:pt x="30" y="52"/>
                </a:lnTo>
                <a:lnTo>
                  <a:pt x="28" y="52"/>
                </a:lnTo>
                <a:lnTo>
                  <a:pt x="26" y="52"/>
                </a:lnTo>
                <a:lnTo>
                  <a:pt x="24" y="52"/>
                </a:lnTo>
                <a:lnTo>
                  <a:pt x="20" y="52"/>
                </a:lnTo>
                <a:lnTo>
                  <a:pt x="20" y="48"/>
                </a:lnTo>
                <a:lnTo>
                  <a:pt x="20" y="46"/>
                </a:lnTo>
                <a:lnTo>
                  <a:pt x="20" y="42"/>
                </a:lnTo>
                <a:lnTo>
                  <a:pt x="18" y="42"/>
                </a:lnTo>
                <a:lnTo>
                  <a:pt x="16" y="42"/>
                </a:lnTo>
                <a:lnTo>
                  <a:pt x="16" y="40"/>
                </a:lnTo>
                <a:lnTo>
                  <a:pt x="14" y="40"/>
                </a:lnTo>
                <a:lnTo>
                  <a:pt x="14" y="38"/>
                </a:lnTo>
                <a:lnTo>
                  <a:pt x="12" y="38"/>
                </a:lnTo>
                <a:lnTo>
                  <a:pt x="10" y="38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4" y="32"/>
                </a:lnTo>
                <a:lnTo>
                  <a:pt x="2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2" y="26"/>
                </a:lnTo>
                <a:lnTo>
                  <a:pt x="0" y="26"/>
                </a:lnTo>
                <a:lnTo>
                  <a:pt x="0" y="24"/>
                </a:lnTo>
                <a:lnTo>
                  <a:pt x="4" y="24"/>
                </a:lnTo>
                <a:lnTo>
                  <a:pt x="4" y="24"/>
                </a:lnTo>
                <a:lnTo>
                  <a:pt x="6" y="24"/>
                </a:lnTo>
                <a:lnTo>
                  <a:pt x="10" y="24"/>
                </a:lnTo>
                <a:lnTo>
                  <a:pt x="12" y="24"/>
                </a:lnTo>
                <a:lnTo>
                  <a:pt x="14" y="24"/>
                </a:lnTo>
                <a:lnTo>
                  <a:pt x="20" y="24"/>
                </a:lnTo>
                <a:lnTo>
                  <a:pt x="26" y="24"/>
                </a:lnTo>
                <a:lnTo>
                  <a:pt x="30" y="24"/>
                </a:lnTo>
                <a:lnTo>
                  <a:pt x="32" y="24"/>
                </a:lnTo>
                <a:lnTo>
                  <a:pt x="34" y="24"/>
                </a:lnTo>
                <a:lnTo>
                  <a:pt x="34" y="20"/>
                </a:lnTo>
                <a:lnTo>
                  <a:pt x="34" y="18"/>
                </a:lnTo>
                <a:lnTo>
                  <a:pt x="34" y="16"/>
                </a:lnTo>
                <a:lnTo>
                  <a:pt x="34" y="12"/>
                </a:lnTo>
                <a:lnTo>
                  <a:pt x="34" y="8"/>
                </a:lnTo>
                <a:lnTo>
                  <a:pt x="34" y="0"/>
                </a:lnTo>
                <a:lnTo>
                  <a:pt x="42" y="0"/>
                </a:lnTo>
                <a:lnTo>
                  <a:pt x="46" y="0"/>
                </a:lnTo>
                <a:lnTo>
                  <a:pt x="50" y="0"/>
                </a:lnTo>
                <a:lnTo>
                  <a:pt x="52" y="0"/>
                </a:lnTo>
                <a:lnTo>
                  <a:pt x="54" y="0"/>
                </a:lnTo>
                <a:lnTo>
                  <a:pt x="58" y="0"/>
                </a:lnTo>
                <a:lnTo>
                  <a:pt x="62" y="0"/>
                </a:lnTo>
                <a:lnTo>
                  <a:pt x="68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100" y="0"/>
                </a:lnTo>
                <a:lnTo>
                  <a:pt x="110" y="0"/>
                </a:lnTo>
                <a:lnTo>
                  <a:pt x="112" y="0"/>
                </a:lnTo>
                <a:lnTo>
                  <a:pt x="114" y="0"/>
                </a:lnTo>
                <a:lnTo>
                  <a:pt x="120" y="0"/>
                </a:lnTo>
                <a:lnTo>
                  <a:pt x="124" y="2"/>
                </a:lnTo>
                <a:lnTo>
                  <a:pt x="124" y="8"/>
                </a:lnTo>
                <a:lnTo>
                  <a:pt x="126" y="8"/>
                </a:lnTo>
                <a:lnTo>
                  <a:pt x="124" y="14"/>
                </a:lnTo>
                <a:lnTo>
                  <a:pt x="128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Freeform 42"/>
          <p:cNvSpPr>
            <a:spLocks/>
          </p:cNvSpPr>
          <p:nvPr/>
        </p:nvSpPr>
        <p:spPr bwMode="auto">
          <a:xfrm>
            <a:off x="3119438" y="2347913"/>
            <a:ext cx="1120775" cy="812800"/>
          </a:xfrm>
          <a:custGeom>
            <a:avLst/>
            <a:gdLst>
              <a:gd name="T0" fmla="*/ 484 w 706"/>
              <a:gd name="T1" fmla="*/ 498 h 512"/>
              <a:gd name="T2" fmla="*/ 518 w 706"/>
              <a:gd name="T3" fmla="*/ 474 h 512"/>
              <a:gd name="T4" fmla="*/ 556 w 706"/>
              <a:gd name="T5" fmla="*/ 462 h 512"/>
              <a:gd name="T6" fmla="*/ 570 w 706"/>
              <a:gd name="T7" fmla="*/ 440 h 512"/>
              <a:gd name="T8" fmla="*/ 582 w 706"/>
              <a:gd name="T9" fmla="*/ 440 h 512"/>
              <a:gd name="T10" fmla="*/ 584 w 706"/>
              <a:gd name="T11" fmla="*/ 474 h 512"/>
              <a:gd name="T12" fmla="*/ 666 w 706"/>
              <a:gd name="T13" fmla="*/ 476 h 512"/>
              <a:gd name="T14" fmla="*/ 706 w 706"/>
              <a:gd name="T15" fmla="*/ 452 h 512"/>
              <a:gd name="T16" fmla="*/ 624 w 706"/>
              <a:gd name="T17" fmla="*/ 434 h 512"/>
              <a:gd name="T18" fmla="*/ 564 w 706"/>
              <a:gd name="T19" fmla="*/ 408 h 512"/>
              <a:gd name="T20" fmla="*/ 542 w 706"/>
              <a:gd name="T21" fmla="*/ 428 h 512"/>
              <a:gd name="T22" fmla="*/ 518 w 706"/>
              <a:gd name="T23" fmla="*/ 382 h 512"/>
              <a:gd name="T24" fmla="*/ 450 w 706"/>
              <a:gd name="T25" fmla="*/ 370 h 512"/>
              <a:gd name="T26" fmla="*/ 412 w 706"/>
              <a:gd name="T27" fmla="*/ 356 h 512"/>
              <a:gd name="T28" fmla="*/ 424 w 706"/>
              <a:gd name="T29" fmla="*/ 318 h 512"/>
              <a:gd name="T30" fmla="*/ 398 w 706"/>
              <a:gd name="T31" fmla="*/ 278 h 512"/>
              <a:gd name="T32" fmla="*/ 378 w 706"/>
              <a:gd name="T33" fmla="*/ 240 h 512"/>
              <a:gd name="T34" fmla="*/ 366 w 706"/>
              <a:gd name="T35" fmla="*/ 214 h 512"/>
              <a:gd name="T36" fmla="*/ 350 w 706"/>
              <a:gd name="T37" fmla="*/ 198 h 512"/>
              <a:gd name="T38" fmla="*/ 368 w 706"/>
              <a:gd name="T39" fmla="*/ 178 h 512"/>
              <a:gd name="T40" fmla="*/ 374 w 706"/>
              <a:gd name="T41" fmla="*/ 166 h 512"/>
              <a:gd name="T42" fmla="*/ 354 w 706"/>
              <a:gd name="T43" fmla="*/ 154 h 512"/>
              <a:gd name="T44" fmla="*/ 324 w 706"/>
              <a:gd name="T45" fmla="*/ 130 h 512"/>
              <a:gd name="T46" fmla="*/ 310 w 706"/>
              <a:gd name="T47" fmla="*/ 94 h 512"/>
              <a:gd name="T48" fmla="*/ 286 w 706"/>
              <a:gd name="T49" fmla="*/ 62 h 512"/>
              <a:gd name="T50" fmla="*/ 286 w 706"/>
              <a:gd name="T51" fmla="*/ 42 h 512"/>
              <a:gd name="T52" fmla="*/ 246 w 706"/>
              <a:gd name="T53" fmla="*/ 32 h 512"/>
              <a:gd name="T54" fmla="*/ 232 w 706"/>
              <a:gd name="T55" fmla="*/ 14 h 512"/>
              <a:gd name="T56" fmla="*/ 208 w 706"/>
              <a:gd name="T57" fmla="*/ 0 h 512"/>
              <a:gd name="T58" fmla="*/ 172 w 706"/>
              <a:gd name="T59" fmla="*/ 0 h 512"/>
              <a:gd name="T60" fmla="*/ 168 w 706"/>
              <a:gd name="T61" fmla="*/ 28 h 512"/>
              <a:gd name="T62" fmla="*/ 220 w 706"/>
              <a:gd name="T63" fmla="*/ 94 h 512"/>
              <a:gd name="T64" fmla="*/ 220 w 706"/>
              <a:gd name="T65" fmla="*/ 146 h 512"/>
              <a:gd name="T66" fmla="*/ 262 w 706"/>
              <a:gd name="T67" fmla="*/ 160 h 512"/>
              <a:gd name="T68" fmla="*/ 258 w 706"/>
              <a:gd name="T69" fmla="*/ 174 h 512"/>
              <a:gd name="T70" fmla="*/ 220 w 706"/>
              <a:gd name="T71" fmla="*/ 174 h 512"/>
              <a:gd name="T72" fmla="*/ 208 w 706"/>
              <a:gd name="T73" fmla="*/ 194 h 512"/>
              <a:gd name="T74" fmla="*/ 190 w 706"/>
              <a:gd name="T75" fmla="*/ 186 h 512"/>
              <a:gd name="T76" fmla="*/ 188 w 706"/>
              <a:gd name="T77" fmla="*/ 174 h 512"/>
              <a:gd name="T78" fmla="*/ 186 w 706"/>
              <a:gd name="T79" fmla="*/ 160 h 512"/>
              <a:gd name="T80" fmla="*/ 174 w 706"/>
              <a:gd name="T81" fmla="*/ 142 h 512"/>
              <a:gd name="T82" fmla="*/ 164 w 706"/>
              <a:gd name="T83" fmla="*/ 134 h 512"/>
              <a:gd name="T84" fmla="*/ 152 w 706"/>
              <a:gd name="T85" fmla="*/ 134 h 512"/>
              <a:gd name="T86" fmla="*/ 140 w 706"/>
              <a:gd name="T87" fmla="*/ 126 h 512"/>
              <a:gd name="T88" fmla="*/ 142 w 706"/>
              <a:gd name="T89" fmla="*/ 134 h 512"/>
              <a:gd name="T90" fmla="*/ 136 w 706"/>
              <a:gd name="T91" fmla="*/ 144 h 512"/>
              <a:gd name="T92" fmla="*/ 136 w 706"/>
              <a:gd name="T93" fmla="*/ 158 h 512"/>
              <a:gd name="T94" fmla="*/ 138 w 706"/>
              <a:gd name="T95" fmla="*/ 172 h 512"/>
              <a:gd name="T96" fmla="*/ 116 w 706"/>
              <a:gd name="T97" fmla="*/ 168 h 512"/>
              <a:gd name="T98" fmla="*/ 102 w 706"/>
              <a:gd name="T99" fmla="*/ 158 h 512"/>
              <a:gd name="T100" fmla="*/ 94 w 706"/>
              <a:gd name="T101" fmla="*/ 172 h 512"/>
              <a:gd name="T102" fmla="*/ 96 w 706"/>
              <a:gd name="T103" fmla="*/ 184 h 512"/>
              <a:gd name="T104" fmla="*/ 90 w 706"/>
              <a:gd name="T105" fmla="*/ 182 h 512"/>
              <a:gd name="T106" fmla="*/ 82 w 706"/>
              <a:gd name="T107" fmla="*/ 178 h 512"/>
              <a:gd name="T108" fmla="*/ 66 w 706"/>
              <a:gd name="T109" fmla="*/ 180 h 512"/>
              <a:gd name="T110" fmla="*/ 64 w 706"/>
              <a:gd name="T111" fmla="*/ 138 h 512"/>
              <a:gd name="T112" fmla="*/ 70 w 706"/>
              <a:gd name="T113" fmla="*/ 112 h 512"/>
              <a:gd name="T114" fmla="*/ 52 w 706"/>
              <a:gd name="T115" fmla="*/ 104 h 512"/>
              <a:gd name="T116" fmla="*/ 12 w 706"/>
              <a:gd name="T117" fmla="*/ 106 h 512"/>
              <a:gd name="T118" fmla="*/ 14 w 706"/>
              <a:gd name="T119" fmla="*/ 132 h 512"/>
              <a:gd name="T120" fmla="*/ 2 w 706"/>
              <a:gd name="T121" fmla="*/ 14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6" h="512">
                <a:moveTo>
                  <a:pt x="458" y="512"/>
                </a:moveTo>
                <a:lnTo>
                  <a:pt x="462" y="512"/>
                </a:lnTo>
                <a:lnTo>
                  <a:pt x="468" y="512"/>
                </a:lnTo>
                <a:lnTo>
                  <a:pt x="480" y="512"/>
                </a:lnTo>
                <a:lnTo>
                  <a:pt x="480" y="506"/>
                </a:lnTo>
                <a:lnTo>
                  <a:pt x="480" y="504"/>
                </a:lnTo>
                <a:lnTo>
                  <a:pt x="478" y="494"/>
                </a:lnTo>
                <a:lnTo>
                  <a:pt x="480" y="496"/>
                </a:lnTo>
                <a:lnTo>
                  <a:pt x="482" y="498"/>
                </a:lnTo>
                <a:lnTo>
                  <a:pt x="484" y="498"/>
                </a:lnTo>
                <a:lnTo>
                  <a:pt x="486" y="498"/>
                </a:lnTo>
                <a:lnTo>
                  <a:pt x="488" y="498"/>
                </a:lnTo>
                <a:lnTo>
                  <a:pt x="488" y="496"/>
                </a:lnTo>
                <a:lnTo>
                  <a:pt x="490" y="496"/>
                </a:lnTo>
                <a:lnTo>
                  <a:pt x="494" y="492"/>
                </a:lnTo>
                <a:lnTo>
                  <a:pt x="496" y="492"/>
                </a:lnTo>
                <a:lnTo>
                  <a:pt x="498" y="490"/>
                </a:lnTo>
                <a:lnTo>
                  <a:pt x="506" y="492"/>
                </a:lnTo>
                <a:lnTo>
                  <a:pt x="506" y="474"/>
                </a:lnTo>
                <a:lnTo>
                  <a:pt x="518" y="474"/>
                </a:lnTo>
                <a:lnTo>
                  <a:pt x="530" y="474"/>
                </a:lnTo>
                <a:lnTo>
                  <a:pt x="534" y="474"/>
                </a:lnTo>
                <a:lnTo>
                  <a:pt x="540" y="474"/>
                </a:lnTo>
                <a:lnTo>
                  <a:pt x="544" y="474"/>
                </a:lnTo>
                <a:lnTo>
                  <a:pt x="546" y="474"/>
                </a:lnTo>
                <a:lnTo>
                  <a:pt x="548" y="474"/>
                </a:lnTo>
                <a:lnTo>
                  <a:pt x="548" y="466"/>
                </a:lnTo>
                <a:lnTo>
                  <a:pt x="556" y="466"/>
                </a:lnTo>
                <a:lnTo>
                  <a:pt x="556" y="464"/>
                </a:lnTo>
                <a:lnTo>
                  <a:pt x="556" y="462"/>
                </a:lnTo>
                <a:lnTo>
                  <a:pt x="558" y="462"/>
                </a:lnTo>
                <a:lnTo>
                  <a:pt x="560" y="462"/>
                </a:lnTo>
                <a:lnTo>
                  <a:pt x="560" y="454"/>
                </a:lnTo>
                <a:lnTo>
                  <a:pt x="556" y="454"/>
                </a:lnTo>
                <a:lnTo>
                  <a:pt x="556" y="452"/>
                </a:lnTo>
                <a:lnTo>
                  <a:pt x="556" y="448"/>
                </a:lnTo>
                <a:lnTo>
                  <a:pt x="556" y="446"/>
                </a:lnTo>
                <a:lnTo>
                  <a:pt x="564" y="446"/>
                </a:lnTo>
                <a:lnTo>
                  <a:pt x="570" y="446"/>
                </a:lnTo>
                <a:lnTo>
                  <a:pt x="570" y="440"/>
                </a:lnTo>
                <a:lnTo>
                  <a:pt x="570" y="438"/>
                </a:lnTo>
                <a:lnTo>
                  <a:pt x="570" y="436"/>
                </a:lnTo>
                <a:lnTo>
                  <a:pt x="570" y="422"/>
                </a:lnTo>
                <a:lnTo>
                  <a:pt x="570" y="422"/>
                </a:lnTo>
                <a:lnTo>
                  <a:pt x="582" y="422"/>
                </a:lnTo>
                <a:lnTo>
                  <a:pt x="582" y="422"/>
                </a:lnTo>
                <a:lnTo>
                  <a:pt x="582" y="424"/>
                </a:lnTo>
                <a:lnTo>
                  <a:pt x="582" y="430"/>
                </a:lnTo>
                <a:lnTo>
                  <a:pt x="582" y="436"/>
                </a:lnTo>
                <a:lnTo>
                  <a:pt x="582" y="440"/>
                </a:lnTo>
                <a:lnTo>
                  <a:pt x="582" y="442"/>
                </a:lnTo>
                <a:lnTo>
                  <a:pt x="582" y="446"/>
                </a:lnTo>
                <a:lnTo>
                  <a:pt x="582" y="448"/>
                </a:lnTo>
                <a:lnTo>
                  <a:pt x="584" y="448"/>
                </a:lnTo>
                <a:lnTo>
                  <a:pt x="584" y="462"/>
                </a:lnTo>
                <a:lnTo>
                  <a:pt x="582" y="462"/>
                </a:lnTo>
                <a:lnTo>
                  <a:pt x="582" y="466"/>
                </a:lnTo>
                <a:lnTo>
                  <a:pt x="582" y="472"/>
                </a:lnTo>
                <a:lnTo>
                  <a:pt x="582" y="474"/>
                </a:lnTo>
                <a:lnTo>
                  <a:pt x="584" y="474"/>
                </a:lnTo>
                <a:lnTo>
                  <a:pt x="586" y="474"/>
                </a:lnTo>
                <a:lnTo>
                  <a:pt x="590" y="474"/>
                </a:lnTo>
                <a:lnTo>
                  <a:pt x="594" y="474"/>
                </a:lnTo>
                <a:lnTo>
                  <a:pt x="600" y="474"/>
                </a:lnTo>
                <a:lnTo>
                  <a:pt x="604" y="474"/>
                </a:lnTo>
                <a:lnTo>
                  <a:pt x="606" y="474"/>
                </a:lnTo>
                <a:lnTo>
                  <a:pt x="612" y="474"/>
                </a:lnTo>
                <a:lnTo>
                  <a:pt x="622" y="474"/>
                </a:lnTo>
                <a:lnTo>
                  <a:pt x="638" y="474"/>
                </a:lnTo>
                <a:lnTo>
                  <a:pt x="666" y="476"/>
                </a:lnTo>
                <a:lnTo>
                  <a:pt x="678" y="476"/>
                </a:lnTo>
                <a:lnTo>
                  <a:pt x="678" y="466"/>
                </a:lnTo>
                <a:lnTo>
                  <a:pt x="678" y="464"/>
                </a:lnTo>
                <a:lnTo>
                  <a:pt x="680" y="464"/>
                </a:lnTo>
                <a:lnTo>
                  <a:pt x="684" y="464"/>
                </a:lnTo>
                <a:lnTo>
                  <a:pt x="688" y="464"/>
                </a:lnTo>
                <a:lnTo>
                  <a:pt x="692" y="464"/>
                </a:lnTo>
                <a:lnTo>
                  <a:pt x="706" y="464"/>
                </a:lnTo>
                <a:lnTo>
                  <a:pt x="706" y="454"/>
                </a:lnTo>
                <a:lnTo>
                  <a:pt x="706" y="452"/>
                </a:lnTo>
                <a:lnTo>
                  <a:pt x="706" y="450"/>
                </a:lnTo>
                <a:lnTo>
                  <a:pt x="706" y="440"/>
                </a:lnTo>
                <a:lnTo>
                  <a:pt x="706" y="434"/>
                </a:lnTo>
                <a:lnTo>
                  <a:pt x="692" y="434"/>
                </a:lnTo>
                <a:lnTo>
                  <a:pt x="688" y="434"/>
                </a:lnTo>
                <a:lnTo>
                  <a:pt x="684" y="434"/>
                </a:lnTo>
                <a:lnTo>
                  <a:pt x="680" y="434"/>
                </a:lnTo>
                <a:lnTo>
                  <a:pt x="666" y="434"/>
                </a:lnTo>
                <a:lnTo>
                  <a:pt x="640" y="434"/>
                </a:lnTo>
                <a:lnTo>
                  <a:pt x="624" y="434"/>
                </a:lnTo>
                <a:lnTo>
                  <a:pt x="624" y="430"/>
                </a:lnTo>
                <a:lnTo>
                  <a:pt x="624" y="424"/>
                </a:lnTo>
                <a:lnTo>
                  <a:pt x="624" y="422"/>
                </a:lnTo>
                <a:lnTo>
                  <a:pt x="622" y="422"/>
                </a:lnTo>
                <a:lnTo>
                  <a:pt x="612" y="422"/>
                </a:lnTo>
                <a:lnTo>
                  <a:pt x="596" y="422"/>
                </a:lnTo>
                <a:lnTo>
                  <a:pt x="598" y="408"/>
                </a:lnTo>
                <a:lnTo>
                  <a:pt x="586" y="408"/>
                </a:lnTo>
                <a:lnTo>
                  <a:pt x="582" y="408"/>
                </a:lnTo>
                <a:lnTo>
                  <a:pt x="564" y="408"/>
                </a:lnTo>
                <a:lnTo>
                  <a:pt x="556" y="408"/>
                </a:lnTo>
                <a:lnTo>
                  <a:pt x="556" y="420"/>
                </a:lnTo>
                <a:lnTo>
                  <a:pt x="556" y="422"/>
                </a:lnTo>
                <a:lnTo>
                  <a:pt x="556" y="422"/>
                </a:lnTo>
                <a:lnTo>
                  <a:pt x="556" y="424"/>
                </a:lnTo>
                <a:lnTo>
                  <a:pt x="554" y="424"/>
                </a:lnTo>
                <a:lnTo>
                  <a:pt x="552" y="424"/>
                </a:lnTo>
                <a:lnTo>
                  <a:pt x="550" y="424"/>
                </a:lnTo>
                <a:lnTo>
                  <a:pt x="548" y="426"/>
                </a:lnTo>
                <a:lnTo>
                  <a:pt x="542" y="428"/>
                </a:lnTo>
                <a:lnTo>
                  <a:pt x="542" y="430"/>
                </a:lnTo>
                <a:lnTo>
                  <a:pt x="542" y="434"/>
                </a:lnTo>
                <a:lnTo>
                  <a:pt x="534" y="434"/>
                </a:lnTo>
                <a:lnTo>
                  <a:pt x="530" y="434"/>
                </a:lnTo>
                <a:lnTo>
                  <a:pt x="528" y="426"/>
                </a:lnTo>
                <a:lnTo>
                  <a:pt x="528" y="422"/>
                </a:lnTo>
                <a:lnTo>
                  <a:pt x="530" y="396"/>
                </a:lnTo>
                <a:lnTo>
                  <a:pt x="530" y="394"/>
                </a:lnTo>
                <a:lnTo>
                  <a:pt x="530" y="382"/>
                </a:lnTo>
                <a:lnTo>
                  <a:pt x="518" y="382"/>
                </a:lnTo>
                <a:lnTo>
                  <a:pt x="508" y="382"/>
                </a:lnTo>
                <a:lnTo>
                  <a:pt x="504" y="382"/>
                </a:lnTo>
                <a:lnTo>
                  <a:pt x="498" y="382"/>
                </a:lnTo>
                <a:lnTo>
                  <a:pt x="478" y="382"/>
                </a:lnTo>
                <a:lnTo>
                  <a:pt x="478" y="374"/>
                </a:lnTo>
                <a:lnTo>
                  <a:pt x="478" y="372"/>
                </a:lnTo>
                <a:lnTo>
                  <a:pt x="476" y="372"/>
                </a:lnTo>
                <a:lnTo>
                  <a:pt x="458" y="370"/>
                </a:lnTo>
                <a:lnTo>
                  <a:pt x="452" y="370"/>
                </a:lnTo>
                <a:lnTo>
                  <a:pt x="450" y="370"/>
                </a:lnTo>
                <a:lnTo>
                  <a:pt x="448" y="370"/>
                </a:lnTo>
                <a:lnTo>
                  <a:pt x="446" y="370"/>
                </a:lnTo>
                <a:lnTo>
                  <a:pt x="444" y="370"/>
                </a:lnTo>
                <a:lnTo>
                  <a:pt x="438" y="370"/>
                </a:lnTo>
                <a:lnTo>
                  <a:pt x="438" y="358"/>
                </a:lnTo>
                <a:lnTo>
                  <a:pt x="438" y="356"/>
                </a:lnTo>
                <a:lnTo>
                  <a:pt x="426" y="356"/>
                </a:lnTo>
                <a:lnTo>
                  <a:pt x="416" y="356"/>
                </a:lnTo>
                <a:lnTo>
                  <a:pt x="414" y="356"/>
                </a:lnTo>
                <a:lnTo>
                  <a:pt x="412" y="356"/>
                </a:lnTo>
                <a:lnTo>
                  <a:pt x="412" y="350"/>
                </a:lnTo>
                <a:lnTo>
                  <a:pt x="412" y="346"/>
                </a:lnTo>
                <a:lnTo>
                  <a:pt x="412" y="344"/>
                </a:lnTo>
                <a:lnTo>
                  <a:pt x="412" y="342"/>
                </a:lnTo>
                <a:lnTo>
                  <a:pt x="416" y="342"/>
                </a:lnTo>
                <a:lnTo>
                  <a:pt x="418" y="342"/>
                </a:lnTo>
                <a:lnTo>
                  <a:pt x="426" y="342"/>
                </a:lnTo>
                <a:lnTo>
                  <a:pt x="426" y="332"/>
                </a:lnTo>
                <a:lnTo>
                  <a:pt x="426" y="328"/>
                </a:lnTo>
                <a:lnTo>
                  <a:pt x="424" y="318"/>
                </a:lnTo>
                <a:lnTo>
                  <a:pt x="424" y="316"/>
                </a:lnTo>
                <a:lnTo>
                  <a:pt x="424" y="312"/>
                </a:lnTo>
                <a:lnTo>
                  <a:pt x="426" y="306"/>
                </a:lnTo>
                <a:lnTo>
                  <a:pt x="426" y="302"/>
                </a:lnTo>
                <a:lnTo>
                  <a:pt x="426" y="300"/>
                </a:lnTo>
                <a:lnTo>
                  <a:pt x="428" y="278"/>
                </a:lnTo>
                <a:lnTo>
                  <a:pt x="416" y="278"/>
                </a:lnTo>
                <a:lnTo>
                  <a:pt x="402" y="278"/>
                </a:lnTo>
                <a:lnTo>
                  <a:pt x="400" y="278"/>
                </a:lnTo>
                <a:lnTo>
                  <a:pt x="398" y="278"/>
                </a:lnTo>
                <a:lnTo>
                  <a:pt x="394" y="278"/>
                </a:lnTo>
                <a:lnTo>
                  <a:pt x="384" y="278"/>
                </a:lnTo>
                <a:lnTo>
                  <a:pt x="382" y="278"/>
                </a:lnTo>
                <a:lnTo>
                  <a:pt x="380" y="278"/>
                </a:lnTo>
                <a:lnTo>
                  <a:pt x="376" y="278"/>
                </a:lnTo>
                <a:lnTo>
                  <a:pt x="376" y="266"/>
                </a:lnTo>
                <a:lnTo>
                  <a:pt x="376" y="260"/>
                </a:lnTo>
                <a:lnTo>
                  <a:pt x="376" y="258"/>
                </a:lnTo>
                <a:lnTo>
                  <a:pt x="378" y="242"/>
                </a:lnTo>
                <a:lnTo>
                  <a:pt x="378" y="240"/>
                </a:lnTo>
                <a:lnTo>
                  <a:pt x="378" y="230"/>
                </a:lnTo>
                <a:lnTo>
                  <a:pt x="378" y="228"/>
                </a:lnTo>
                <a:lnTo>
                  <a:pt x="378" y="222"/>
                </a:lnTo>
                <a:lnTo>
                  <a:pt x="378" y="218"/>
                </a:lnTo>
                <a:lnTo>
                  <a:pt x="378" y="214"/>
                </a:lnTo>
                <a:lnTo>
                  <a:pt x="376" y="214"/>
                </a:lnTo>
                <a:lnTo>
                  <a:pt x="374" y="214"/>
                </a:lnTo>
                <a:lnTo>
                  <a:pt x="372" y="214"/>
                </a:lnTo>
                <a:lnTo>
                  <a:pt x="370" y="214"/>
                </a:lnTo>
                <a:lnTo>
                  <a:pt x="366" y="214"/>
                </a:lnTo>
                <a:lnTo>
                  <a:pt x="364" y="214"/>
                </a:lnTo>
                <a:lnTo>
                  <a:pt x="364" y="222"/>
                </a:lnTo>
                <a:lnTo>
                  <a:pt x="364" y="228"/>
                </a:lnTo>
                <a:lnTo>
                  <a:pt x="352" y="226"/>
                </a:lnTo>
                <a:lnTo>
                  <a:pt x="350" y="226"/>
                </a:lnTo>
                <a:lnTo>
                  <a:pt x="350" y="216"/>
                </a:lnTo>
                <a:lnTo>
                  <a:pt x="350" y="214"/>
                </a:lnTo>
                <a:lnTo>
                  <a:pt x="350" y="204"/>
                </a:lnTo>
                <a:lnTo>
                  <a:pt x="350" y="202"/>
                </a:lnTo>
                <a:lnTo>
                  <a:pt x="350" y="198"/>
                </a:lnTo>
                <a:lnTo>
                  <a:pt x="350" y="194"/>
                </a:lnTo>
                <a:lnTo>
                  <a:pt x="352" y="192"/>
                </a:lnTo>
                <a:lnTo>
                  <a:pt x="352" y="190"/>
                </a:lnTo>
                <a:lnTo>
                  <a:pt x="352" y="188"/>
                </a:lnTo>
                <a:lnTo>
                  <a:pt x="352" y="184"/>
                </a:lnTo>
                <a:lnTo>
                  <a:pt x="352" y="182"/>
                </a:lnTo>
                <a:lnTo>
                  <a:pt x="352" y="182"/>
                </a:lnTo>
                <a:lnTo>
                  <a:pt x="352" y="176"/>
                </a:lnTo>
                <a:lnTo>
                  <a:pt x="364" y="178"/>
                </a:lnTo>
                <a:lnTo>
                  <a:pt x="368" y="178"/>
                </a:lnTo>
                <a:lnTo>
                  <a:pt x="372" y="178"/>
                </a:lnTo>
                <a:lnTo>
                  <a:pt x="374" y="178"/>
                </a:lnTo>
                <a:lnTo>
                  <a:pt x="376" y="178"/>
                </a:lnTo>
                <a:lnTo>
                  <a:pt x="378" y="178"/>
                </a:lnTo>
                <a:lnTo>
                  <a:pt x="378" y="176"/>
                </a:lnTo>
                <a:lnTo>
                  <a:pt x="376" y="172"/>
                </a:lnTo>
                <a:lnTo>
                  <a:pt x="376" y="170"/>
                </a:lnTo>
                <a:lnTo>
                  <a:pt x="376" y="168"/>
                </a:lnTo>
                <a:lnTo>
                  <a:pt x="374" y="168"/>
                </a:lnTo>
                <a:lnTo>
                  <a:pt x="374" y="166"/>
                </a:lnTo>
                <a:lnTo>
                  <a:pt x="374" y="164"/>
                </a:lnTo>
                <a:lnTo>
                  <a:pt x="372" y="164"/>
                </a:lnTo>
                <a:lnTo>
                  <a:pt x="368" y="164"/>
                </a:lnTo>
                <a:lnTo>
                  <a:pt x="366" y="164"/>
                </a:lnTo>
                <a:lnTo>
                  <a:pt x="360" y="162"/>
                </a:lnTo>
                <a:lnTo>
                  <a:pt x="356" y="162"/>
                </a:lnTo>
                <a:lnTo>
                  <a:pt x="354" y="162"/>
                </a:lnTo>
                <a:lnTo>
                  <a:pt x="354" y="158"/>
                </a:lnTo>
                <a:lnTo>
                  <a:pt x="354" y="156"/>
                </a:lnTo>
                <a:lnTo>
                  <a:pt x="354" y="154"/>
                </a:lnTo>
                <a:lnTo>
                  <a:pt x="354" y="150"/>
                </a:lnTo>
                <a:lnTo>
                  <a:pt x="354" y="148"/>
                </a:lnTo>
                <a:lnTo>
                  <a:pt x="350" y="148"/>
                </a:lnTo>
                <a:lnTo>
                  <a:pt x="344" y="148"/>
                </a:lnTo>
                <a:lnTo>
                  <a:pt x="340" y="148"/>
                </a:lnTo>
                <a:lnTo>
                  <a:pt x="338" y="148"/>
                </a:lnTo>
                <a:lnTo>
                  <a:pt x="336" y="148"/>
                </a:lnTo>
                <a:lnTo>
                  <a:pt x="326" y="148"/>
                </a:lnTo>
                <a:lnTo>
                  <a:pt x="326" y="134"/>
                </a:lnTo>
                <a:lnTo>
                  <a:pt x="324" y="130"/>
                </a:lnTo>
                <a:lnTo>
                  <a:pt x="324" y="126"/>
                </a:lnTo>
                <a:lnTo>
                  <a:pt x="324" y="124"/>
                </a:lnTo>
                <a:lnTo>
                  <a:pt x="322" y="116"/>
                </a:lnTo>
                <a:lnTo>
                  <a:pt x="322" y="110"/>
                </a:lnTo>
                <a:lnTo>
                  <a:pt x="322" y="108"/>
                </a:lnTo>
                <a:lnTo>
                  <a:pt x="322" y="96"/>
                </a:lnTo>
                <a:lnTo>
                  <a:pt x="322" y="94"/>
                </a:lnTo>
                <a:lnTo>
                  <a:pt x="316" y="94"/>
                </a:lnTo>
                <a:lnTo>
                  <a:pt x="312" y="94"/>
                </a:lnTo>
                <a:lnTo>
                  <a:pt x="310" y="94"/>
                </a:lnTo>
                <a:lnTo>
                  <a:pt x="304" y="96"/>
                </a:lnTo>
                <a:lnTo>
                  <a:pt x="298" y="96"/>
                </a:lnTo>
                <a:lnTo>
                  <a:pt x="298" y="108"/>
                </a:lnTo>
                <a:lnTo>
                  <a:pt x="288" y="108"/>
                </a:lnTo>
                <a:lnTo>
                  <a:pt x="286" y="108"/>
                </a:lnTo>
                <a:lnTo>
                  <a:pt x="286" y="96"/>
                </a:lnTo>
                <a:lnTo>
                  <a:pt x="286" y="84"/>
                </a:lnTo>
                <a:lnTo>
                  <a:pt x="286" y="70"/>
                </a:lnTo>
                <a:lnTo>
                  <a:pt x="286" y="66"/>
                </a:lnTo>
                <a:lnTo>
                  <a:pt x="286" y="62"/>
                </a:lnTo>
                <a:lnTo>
                  <a:pt x="286" y="60"/>
                </a:lnTo>
                <a:lnTo>
                  <a:pt x="286" y="56"/>
                </a:lnTo>
                <a:lnTo>
                  <a:pt x="286" y="56"/>
                </a:lnTo>
                <a:lnTo>
                  <a:pt x="296" y="56"/>
                </a:lnTo>
                <a:lnTo>
                  <a:pt x="298" y="56"/>
                </a:lnTo>
                <a:lnTo>
                  <a:pt x="294" y="52"/>
                </a:lnTo>
                <a:lnTo>
                  <a:pt x="292" y="50"/>
                </a:lnTo>
                <a:lnTo>
                  <a:pt x="290" y="46"/>
                </a:lnTo>
                <a:lnTo>
                  <a:pt x="288" y="44"/>
                </a:lnTo>
                <a:lnTo>
                  <a:pt x="286" y="42"/>
                </a:lnTo>
                <a:lnTo>
                  <a:pt x="280" y="36"/>
                </a:lnTo>
                <a:lnTo>
                  <a:pt x="276" y="32"/>
                </a:lnTo>
                <a:lnTo>
                  <a:pt x="274" y="30"/>
                </a:lnTo>
                <a:lnTo>
                  <a:pt x="270" y="30"/>
                </a:lnTo>
                <a:lnTo>
                  <a:pt x="268" y="30"/>
                </a:lnTo>
                <a:lnTo>
                  <a:pt x="260" y="30"/>
                </a:lnTo>
                <a:lnTo>
                  <a:pt x="258" y="32"/>
                </a:lnTo>
                <a:lnTo>
                  <a:pt x="256" y="32"/>
                </a:lnTo>
                <a:lnTo>
                  <a:pt x="248" y="32"/>
                </a:lnTo>
                <a:lnTo>
                  <a:pt x="246" y="32"/>
                </a:lnTo>
                <a:lnTo>
                  <a:pt x="246" y="30"/>
                </a:lnTo>
                <a:lnTo>
                  <a:pt x="246" y="26"/>
                </a:lnTo>
                <a:lnTo>
                  <a:pt x="246" y="24"/>
                </a:lnTo>
                <a:lnTo>
                  <a:pt x="246" y="16"/>
                </a:lnTo>
                <a:lnTo>
                  <a:pt x="242" y="16"/>
                </a:lnTo>
                <a:lnTo>
                  <a:pt x="238" y="16"/>
                </a:lnTo>
                <a:lnTo>
                  <a:pt x="238" y="16"/>
                </a:lnTo>
                <a:lnTo>
                  <a:pt x="234" y="16"/>
                </a:lnTo>
                <a:lnTo>
                  <a:pt x="232" y="16"/>
                </a:lnTo>
                <a:lnTo>
                  <a:pt x="232" y="14"/>
                </a:lnTo>
                <a:lnTo>
                  <a:pt x="234" y="14"/>
                </a:lnTo>
                <a:lnTo>
                  <a:pt x="234" y="12"/>
                </a:lnTo>
                <a:lnTo>
                  <a:pt x="234" y="8"/>
                </a:lnTo>
                <a:lnTo>
                  <a:pt x="234" y="2"/>
                </a:lnTo>
                <a:lnTo>
                  <a:pt x="234" y="0"/>
                </a:lnTo>
                <a:lnTo>
                  <a:pt x="228" y="0"/>
                </a:lnTo>
                <a:lnTo>
                  <a:pt x="226" y="0"/>
                </a:lnTo>
                <a:lnTo>
                  <a:pt x="218" y="0"/>
                </a:lnTo>
                <a:lnTo>
                  <a:pt x="210" y="0"/>
                </a:lnTo>
                <a:lnTo>
                  <a:pt x="208" y="0"/>
                </a:lnTo>
                <a:lnTo>
                  <a:pt x="204" y="0"/>
                </a:lnTo>
                <a:lnTo>
                  <a:pt x="200" y="0"/>
                </a:lnTo>
                <a:lnTo>
                  <a:pt x="198" y="0"/>
                </a:lnTo>
                <a:lnTo>
                  <a:pt x="196" y="0"/>
                </a:lnTo>
                <a:lnTo>
                  <a:pt x="194" y="0"/>
                </a:lnTo>
                <a:lnTo>
                  <a:pt x="192" y="0"/>
                </a:lnTo>
                <a:lnTo>
                  <a:pt x="190" y="0"/>
                </a:lnTo>
                <a:lnTo>
                  <a:pt x="186" y="0"/>
                </a:lnTo>
                <a:lnTo>
                  <a:pt x="178" y="0"/>
                </a:lnTo>
                <a:lnTo>
                  <a:pt x="172" y="0"/>
                </a:lnTo>
                <a:lnTo>
                  <a:pt x="164" y="0"/>
                </a:lnTo>
                <a:lnTo>
                  <a:pt x="164" y="2"/>
                </a:lnTo>
                <a:lnTo>
                  <a:pt x="164" y="4"/>
                </a:lnTo>
                <a:lnTo>
                  <a:pt x="164" y="6"/>
                </a:lnTo>
                <a:lnTo>
                  <a:pt x="164" y="8"/>
                </a:lnTo>
                <a:lnTo>
                  <a:pt x="166" y="14"/>
                </a:lnTo>
                <a:lnTo>
                  <a:pt x="166" y="16"/>
                </a:lnTo>
                <a:lnTo>
                  <a:pt x="166" y="20"/>
                </a:lnTo>
                <a:lnTo>
                  <a:pt x="166" y="22"/>
                </a:lnTo>
                <a:lnTo>
                  <a:pt x="168" y="28"/>
                </a:lnTo>
                <a:lnTo>
                  <a:pt x="184" y="30"/>
                </a:lnTo>
                <a:lnTo>
                  <a:pt x="192" y="30"/>
                </a:lnTo>
                <a:lnTo>
                  <a:pt x="192" y="42"/>
                </a:lnTo>
                <a:lnTo>
                  <a:pt x="194" y="54"/>
                </a:lnTo>
                <a:lnTo>
                  <a:pt x="208" y="56"/>
                </a:lnTo>
                <a:lnTo>
                  <a:pt x="208" y="68"/>
                </a:lnTo>
                <a:lnTo>
                  <a:pt x="222" y="70"/>
                </a:lnTo>
                <a:lnTo>
                  <a:pt x="222" y="82"/>
                </a:lnTo>
                <a:lnTo>
                  <a:pt x="222" y="86"/>
                </a:lnTo>
                <a:lnTo>
                  <a:pt x="220" y="94"/>
                </a:lnTo>
                <a:lnTo>
                  <a:pt x="220" y="106"/>
                </a:lnTo>
                <a:lnTo>
                  <a:pt x="220" y="110"/>
                </a:lnTo>
                <a:lnTo>
                  <a:pt x="220" y="116"/>
                </a:lnTo>
                <a:lnTo>
                  <a:pt x="220" y="122"/>
                </a:lnTo>
                <a:lnTo>
                  <a:pt x="220" y="124"/>
                </a:lnTo>
                <a:lnTo>
                  <a:pt x="220" y="126"/>
                </a:lnTo>
                <a:lnTo>
                  <a:pt x="220" y="128"/>
                </a:lnTo>
                <a:lnTo>
                  <a:pt x="220" y="130"/>
                </a:lnTo>
                <a:lnTo>
                  <a:pt x="220" y="134"/>
                </a:lnTo>
                <a:lnTo>
                  <a:pt x="220" y="146"/>
                </a:lnTo>
                <a:lnTo>
                  <a:pt x="226" y="146"/>
                </a:lnTo>
                <a:lnTo>
                  <a:pt x="230" y="146"/>
                </a:lnTo>
                <a:lnTo>
                  <a:pt x="234" y="146"/>
                </a:lnTo>
                <a:lnTo>
                  <a:pt x="246" y="146"/>
                </a:lnTo>
                <a:lnTo>
                  <a:pt x="246" y="150"/>
                </a:lnTo>
                <a:lnTo>
                  <a:pt x="246" y="154"/>
                </a:lnTo>
                <a:lnTo>
                  <a:pt x="246" y="160"/>
                </a:lnTo>
                <a:lnTo>
                  <a:pt x="248" y="160"/>
                </a:lnTo>
                <a:lnTo>
                  <a:pt x="258" y="160"/>
                </a:lnTo>
                <a:lnTo>
                  <a:pt x="262" y="160"/>
                </a:lnTo>
                <a:lnTo>
                  <a:pt x="264" y="160"/>
                </a:lnTo>
                <a:lnTo>
                  <a:pt x="262" y="164"/>
                </a:lnTo>
                <a:lnTo>
                  <a:pt x="264" y="164"/>
                </a:lnTo>
                <a:lnTo>
                  <a:pt x="264" y="166"/>
                </a:lnTo>
                <a:lnTo>
                  <a:pt x="264" y="168"/>
                </a:lnTo>
                <a:lnTo>
                  <a:pt x="264" y="170"/>
                </a:lnTo>
                <a:lnTo>
                  <a:pt x="264" y="172"/>
                </a:lnTo>
                <a:lnTo>
                  <a:pt x="264" y="174"/>
                </a:lnTo>
                <a:lnTo>
                  <a:pt x="260" y="174"/>
                </a:lnTo>
                <a:lnTo>
                  <a:pt x="258" y="174"/>
                </a:lnTo>
                <a:lnTo>
                  <a:pt x="256" y="174"/>
                </a:lnTo>
                <a:lnTo>
                  <a:pt x="254" y="174"/>
                </a:lnTo>
                <a:lnTo>
                  <a:pt x="248" y="174"/>
                </a:lnTo>
                <a:lnTo>
                  <a:pt x="246" y="174"/>
                </a:lnTo>
                <a:lnTo>
                  <a:pt x="240" y="174"/>
                </a:lnTo>
                <a:lnTo>
                  <a:pt x="238" y="174"/>
                </a:lnTo>
                <a:lnTo>
                  <a:pt x="234" y="174"/>
                </a:lnTo>
                <a:lnTo>
                  <a:pt x="230" y="174"/>
                </a:lnTo>
                <a:lnTo>
                  <a:pt x="226" y="174"/>
                </a:lnTo>
                <a:lnTo>
                  <a:pt x="220" y="174"/>
                </a:lnTo>
                <a:lnTo>
                  <a:pt x="220" y="180"/>
                </a:lnTo>
                <a:lnTo>
                  <a:pt x="220" y="182"/>
                </a:lnTo>
                <a:lnTo>
                  <a:pt x="220" y="182"/>
                </a:lnTo>
                <a:lnTo>
                  <a:pt x="220" y="186"/>
                </a:lnTo>
                <a:lnTo>
                  <a:pt x="220" y="188"/>
                </a:lnTo>
                <a:lnTo>
                  <a:pt x="220" y="190"/>
                </a:lnTo>
                <a:lnTo>
                  <a:pt x="218" y="190"/>
                </a:lnTo>
                <a:lnTo>
                  <a:pt x="216" y="192"/>
                </a:lnTo>
                <a:lnTo>
                  <a:pt x="210" y="194"/>
                </a:lnTo>
                <a:lnTo>
                  <a:pt x="208" y="194"/>
                </a:lnTo>
                <a:lnTo>
                  <a:pt x="206" y="192"/>
                </a:lnTo>
                <a:lnTo>
                  <a:pt x="200" y="190"/>
                </a:lnTo>
                <a:lnTo>
                  <a:pt x="200" y="188"/>
                </a:lnTo>
                <a:lnTo>
                  <a:pt x="198" y="188"/>
                </a:lnTo>
                <a:lnTo>
                  <a:pt x="196" y="190"/>
                </a:lnTo>
                <a:lnTo>
                  <a:pt x="194" y="190"/>
                </a:lnTo>
                <a:lnTo>
                  <a:pt x="192" y="188"/>
                </a:lnTo>
                <a:lnTo>
                  <a:pt x="190" y="188"/>
                </a:lnTo>
                <a:lnTo>
                  <a:pt x="190" y="186"/>
                </a:lnTo>
                <a:lnTo>
                  <a:pt x="190" y="186"/>
                </a:lnTo>
                <a:lnTo>
                  <a:pt x="190" y="184"/>
                </a:lnTo>
                <a:lnTo>
                  <a:pt x="190" y="182"/>
                </a:lnTo>
                <a:lnTo>
                  <a:pt x="188" y="182"/>
                </a:lnTo>
                <a:lnTo>
                  <a:pt x="188" y="182"/>
                </a:lnTo>
                <a:lnTo>
                  <a:pt x="188" y="180"/>
                </a:lnTo>
                <a:lnTo>
                  <a:pt x="188" y="178"/>
                </a:lnTo>
                <a:lnTo>
                  <a:pt x="186" y="178"/>
                </a:lnTo>
                <a:lnTo>
                  <a:pt x="186" y="176"/>
                </a:lnTo>
                <a:lnTo>
                  <a:pt x="186" y="174"/>
                </a:lnTo>
                <a:lnTo>
                  <a:pt x="188" y="174"/>
                </a:lnTo>
                <a:lnTo>
                  <a:pt x="190" y="174"/>
                </a:lnTo>
                <a:lnTo>
                  <a:pt x="190" y="172"/>
                </a:lnTo>
                <a:lnTo>
                  <a:pt x="190" y="172"/>
                </a:lnTo>
                <a:lnTo>
                  <a:pt x="192" y="170"/>
                </a:lnTo>
                <a:lnTo>
                  <a:pt x="192" y="168"/>
                </a:lnTo>
                <a:lnTo>
                  <a:pt x="192" y="166"/>
                </a:lnTo>
                <a:lnTo>
                  <a:pt x="192" y="164"/>
                </a:lnTo>
                <a:lnTo>
                  <a:pt x="190" y="164"/>
                </a:lnTo>
                <a:lnTo>
                  <a:pt x="190" y="160"/>
                </a:lnTo>
                <a:lnTo>
                  <a:pt x="186" y="160"/>
                </a:lnTo>
                <a:lnTo>
                  <a:pt x="186" y="158"/>
                </a:lnTo>
                <a:lnTo>
                  <a:pt x="184" y="158"/>
                </a:lnTo>
                <a:lnTo>
                  <a:pt x="184" y="156"/>
                </a:lnTo>
                <a:lnTo>
                  <a:pt x="182" y="154"/>
                </a:lnTo>
                <a:lnTo>
                  <a:pt x="182" y="152"/>
                </a:lnTo>
                <a:lnTo>
                  <a:pt x="178" y="152"/>
                </a:lnTo>
                <a:lnTo>
                  <a:pt x="178" y="150"/>
                </a:lnTo>
                <a:lnTo>
                  <a:pt x="176" y="146"/>
                </a:lnTo>
                <a:lnTo>
                  <a:pt x="176" y="144"/>
                </a:lnTo>
                <a:lnTo>
                  <a:pt x="174" y="142"/>
                </a:lnTo>
                <a:lnTo>
                  <a:pt x="174" y="140"/>
                </a:lnTo>
                <a:lnTo>
                  <a:pt x="174" y="138"/>
                </a:lnTo>
                <a:lnTo>
                  <a:pt x="172" y="136"/>
                </a:lnTo>
                <a:lnTo>
                  <a:pt x="172" y="134"/>
                </a:lnTo>
                <a:lnTo>
                  <a:pt x="172" y="134"/>
                </a:lnTo>
                <a:lnTo>
                  <a:pt x="170" y="132"/>
                </a:lnTo>
                <a:lnTo>
                  <a:pt x="168" y="132"/>
                </a:lnTo>
                <a:lnTo>
                  <a:pt x="166" y="132"/>
                </a:lnTo>
                <a:lnTo>
                  <a:pt x="166" y="134"/>
                </a:lnTo>
                <a:lnTo>
                  <a:pt x="164" y="134"/>
                </a:lnTo>
                <a:lnTo>
                  <a:pt x="162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6"/>
                </a:lnTo>
                <a:lnTo>
                  <a:pt x="154" y="134"/>
                </a:lnTo>
                <a:lnTo>
                  <a:pt x="154" y="134"/>
                </a:lnTo>
                <a:lnTo>
                  <a:pt x="152" y="134"/>
                </a:lnTo>
                <a:lnTo>
                  <a:pt x="150" y="132"/>
                </a:lnTo>
                <a:lnTo>
                  <a:pt x="150" y="130"/>
                </a:lnTo>
                <a:lnTo>
                  <a:pt x="148" y="128"/>
                </a:lnTo>
                <a:lnTo>
                  <a:pt x="146" y="128"/>
                </a:lnTo>
                <a:lnTo>
                  <a:pt x="146" y="130"/>
                </a:lnTo>
                <a:lnTo>
                  <a:pt x="144" y="130"/>
                </a:lnTo>
                <a:lnTo>
                  <a:pt x="142" y="130"/>
                </a:lnTo>
                <a:lnTo>
                  <a:pt x="142" y="126"/>
                </a:lnTo>
                <a:lnTo>
                  <a:pt x="142" y="126"/>
                </a:lnTo>
                <a:lnTo>
                  <a:pt x="140" y="126"/>
                </a:lnTo>
                <a:lnTo>
                  <a:pt x="138" y="126"/>
                </a:lnTo>
                <a:lnTo>
                  <a:pt x="138" y="128"/>
                </a:lnTo>
                <a:lnTo>
                  <a:pt x="138" y="130"/>
                </a:lnTo>
                <a:lnTo>
                  <a:pt x="136" y="130"/>
                </a:lnTo>
                <a:lnTo>
                  <a:pt x="136" y="132"/>
                </a:lnTo>
                <a:lnTo>
                  <a:pt x="136" y="134"/>
                </a:lnTo>
                <a:lnTo>
                  <a:pt x="138" y="134"/>
                </a:lnTo>
                <a:lnTo>
                  <a:pt x="140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6"/>
                </a:lnTo>
                <a:lnTo>
                  <a:pt x="142" y="138"/>
                </a:lnTo>
                <a:lnTo>
                  <a:pt x="142" y="140"/>
                </a:lnTo>
                <a:lnTo>
                  <a:pt x="142" y="142"/>
                </a:lnTo>
                <a:lnTo>
                  <a:pt x="142" y="144"/>
                </a:lnTo>
                <a:lnTo>
                  <a:pt x="142" y="144"/>
                </a:lnTo>
                <a:lnTo>
                  <a:pt x="140" y="144"/>
                </a:lnTo>
                <a:lnTo>
                  <a:pt x="138" y="144"/>
                </a:lnTo>
                <a:lnTo>
                  <a:pt x="136" y="144"/>
                </a:lnTo>
                <a:lnTo>
                  <a:pt x="132" y="144"/>
                </a:lnTo>
                <a:lnTo>
                  <a:pt x="130" y="144"/>
                </a:lnTo>
                <a:lnTo>
                  <a:pt x="130" y="146"/>
                </a:lnTo>
                <a:lnTo>
                  <a:pt x="130" y="148"/>
                </a:lnTo>
                <a:lnTo>
                  <a:pt x="130" y="150"/>
                </a:lnTo>
                <a:lnTo>
                  <a:pt x="130" y="154"/>
                </a:lnTo>
                <a:lnTo>
                  <a:pt x="130" y="156"/>
                </a:lnTo>
                <a:lnTo>
                  <a:pt x="130" y="158"/>
                </a:lnTo>
                <a:lnTo>
                  <a:pt x="132" y="158"/>
                </a:lnTo>
                <a:lnTo>
                  <a:pt x="136" y="158"/>
                </a:lnTo>
                <a:lnTo>
                  <a:pt x="140" y="158"/>
                </a:lnTo>
                <a:lnTo>
                  <a:pt x="142" y="158"/>
                </a:lnTo>
                <a:lnTo>
                  <a:pt x="142" y="158"/>
                </a:lnTo>
                <a:lnTo>
                  <a:pt x="142" y="160"/>
                </a:lnTo>
                <a:lnTo>
                  <a:pt x="142" y="162"/>
                </a:lnTo>
                <a:lnTo>
                  <a:pt x="142" y="166"/>
                </a:lnTo>
                <a:lnTo>
                  <a:pt x="142" y="168"/>
                </a:lnTo>
                <a:lnTo>
                  <a:pt x="142" y="172"/>
                </a:lnTo>
                <a:lnTo>
                  <a:pt x="140" y="172"/>
                </a:lnTo>
                <a:lnTo>
                  <a:pt x="138" y="172"/>
                </a:lnTo>
                <a:lnTo>
                  <a:pt x="134" y="172"/>
                </a:lnTo>
                <a:lnTo>
                  <a:pt x="132" y="172"/>
                </a:lnTo>
                <a:lnTo>
                  <a:pt x="130" y="172"/>
                </a:lnTo>
                <a:lnTo>
                  <a:pt x="128" y="172"/>
                </a:lnTo>
                <a:lnTo>
                  <a:pt x="124" y="172"/>
                </a:lnTo>
                <a:lnTo>
                  <a:pt x="122" y="172"/>
                </a:lnTo>
                <a:lnTo>
                  <a:pt x="120" y="172"/>
                </a:lnTo>
                <a:lnTo>
                  <a:pt x="118" y="172"/>
                </a:lnTo>
                <a:lnTo>
                  <a:pt x="116" y="172"/>
                </a:lnTo>
                <a:lnTo>
                  <a:pt x="116" y="168"/>
                </a:lnTo>
                <a:lnTo>
                  <a:pt x="116" y="166"/>
                </a:lnTo>
                <a:lnTo>
                  <a:pt x="116" y="164"/>
                </a:lnTo>
                <a:lnTo>
                  <a:pt x="116" y="162"/>
                </a:lnTo>
                <a:lnTo>
                  <a:pt x="116" y="158"/>
                </a:lnTo>
                <a:lnTo>
                  <a:pt x="114" y="158"/>
                </a:lnTo>
                <a:lnTo>
                  <a:pt x="110" y="158"/>
                </a:lnTo>
                <a:lnTo>
                  <a:pt x="108" y="158"/>
                </a:lnTo>
                <a:lnTo>
                  <a:pt x="106" y="158"/>
                </a:lnTo>
                <a:lnTo>
                  <a:pt x="104" y="158"/>
                </a:lnTo>
                <a:lnTo>
                  <a:pt x="102" y="158"/>
                </a:lnTo>
                <a:lnTo>
                  <a:pt x="100" y="158"/>
                </a:lnTo>
                <a:lnTo>
                  <a:pt x="98" y="158"/>
                </a:lnTo>
                <a:lnTo>
                  <a:pt x="90" y="158"/>
                </a:lnTo>
                <a:lnTo>
                  <a:pt x="90" y="160"/>
                </a:lnTo>
                <a:lnTo>
                  <a:pt x="90" y="162"/>
                </a:lnTo>
                <a:lnTo>
                  <a:pt x="90" y="164"/>
                </a:lnTo>
                <a:lnTo>
                  <a:pt x="90" y="168"/>
                </a:lnTo>
                <a:lnTo>
                  <a:pt x="90" y="172"/>
                </a:lnTo>
                <a:lnTo>
                  <a:pt x="92" y="172"/>
                </a:lnTo>
                <a:lnTo>
                  <a:pt x="94" y="172"/>
                </a:lnTo>
                <a:lnTo>
                  <a:pt x="94" y="172"/>
                </a:lnTo>
                <a:lnTo>
                  <a:pt x="96" y="172"/>
                </a:lnTo>
                <a:lnTo>
                  <a:pt x="98" y="172"/>
                </a:lnTo>
                <a:lnTo>
                  <a:pt x="102" y="172"/>
                </a:lnTo>
                <a:lnTo>
                  <a:pt x="102" y="182"/>
                </a:lnTo>
                <a:lnTo>
                  <a:pt x="102" y="182"/>
                </a:lnTo>
                <a:lnTo>
                  <a:pt x="102" y="184"/>
                </a:lnTo>
                <a:lnTo>
                  <a:pt x="100" y="184"/>
                </a:lnTo>
                <a:lnTo>
                  <a:pt x="98" y="184"/>
                </a:lnTo>
                <a:lnTo>
                  <a:pt x="96" y="184"/>
                </a:lnTo>
                <a:lnTo>
                  <a:pt x="94" y="184"/>
                </a:lnTo>
                <a:lnTo>
                  <a:pt x="94" y="184"/>
                </a:lnTo>
                <a:lnTo>
                  <a:pt x="94" y="182"/>
                </a:lnTo>
                <a:lnTo>
                  <a:pt x="94" y="182"/>
                </a:lnTo>
                <a:lnTo>
                  <a:pt x="94" y="182"/>
                </a:lnTo>
                <a:lnTo>
                  <a:pt x="94" y="180"/>
                </a:lnTo>
                <a:lnTo>
                  <a:pt x="92" y="182"/>
                </a:lnTo>
                <a:lnTo>
                  <a:pt x="92" y="182"/>
                </a:lnTo>
                <a:lnTo>
                  <a:pt x="90" y="182"/>
                </a:lnTo>
                <a:lnTo>
                  <a:pt x="90" y="182"/>
                </a:lnTo>
                <a:lnTo>
                  <a:pt x="88" y="182"/>
                </a:lnTo>
                <a:lnTo>
                  <a:pt x="84" y="182"/>
                </a:lnTo>
                <a:lnTo>
                  <a:pt x="84" y="184"/>
                </a:lnTo>
                <a:lnTo>
                  <a:pt x="82" y="184"/>
                </a:lnTo>
                <a:lnTo>
                  <a:pt x="80" y="184"/>
                </a:lnTo>
                <a:lnTo>
                  <a:pt x="80" y="182"/>
                </a:lnTo>
                <a:lnTo>
                  <a:pt x="80" y="182"/>
                </a:lnTo>
                <a:lnTo>
                  <a:pt x="80" y="180"/>
                </a:lnTo>
                <a:lnTo>
                  <a:pt x="82" y="180"/>
                </a:lnTo>
                <a:lnTo>
                  <a:pt x="82" y="178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6" y="176"/>
                </a:lnTo>
                <a:lnTo>
                  <a:pt x="74" y="176"/>
                </a:lnTo>
                <a:lnTo>
                  <a:pt x="72" y="178"/>
                </a:lnTo>
                <a:lnTo>
                  <a:pt x="72" y="180"/>
                </a:lnTo>
                <a:lnTo>
                  <a:pt x="70" y="180"/>
                </a:lnTo>
                <a:lnTo>
                  <a:pt x="68" y="180"/>
                </a:lnTo>
                <a:lnTo>
                  <a:pt x="66" y="180"/>
                </a:lnTo>
                <a:lnTo>
                  <a:pt x="64" y="180"/>
                </a:lnTo>
                <a:lnTo>
                  <a:pt x="64" y="176"/>
                </a:lnTo>
                <a:lnTo>
                  <a:pt x="64" y="172"/>
                </a:lnTo>
                <a:lnTo>
                  <a:pt x="64" y="170"/>
                </a:lnTo>
                <a:lnTo>
                  <a:pt x="64" y="168"/>
                </a:lnTo>
                <a:lnTo>
                  <a:pt x="64" y="166"/>
                </a:lnTo>
                <a:lnTo>
                  <a:pt x="64" y="162"/>
                </a:lnTo>
                <a:lnTo>
                  <a:pt x="64" y="158"/>
                </a:lnTo>
                <a:lnTo>
                  <a:pt x="64" y="140"/>
                </a:lnTo>
                <a:lnTo>
                  <a:pt x="64" y="138"/>
                </a:lnTo>
                <a:lnTo>
                  <a:pt x="64" y="132"/>
                </a:lnTo>
                <a:lnTo>
                  <a:pt x="64" y="130"/>
                </a:lnTo>
                <a:lnTo>
                  <a:pt x="64" y="124"/>
                </a:lnTo>
                <a:lnTo>
                  <a:pt x="64" y="122"/>
                </a:lnTo>
                <a:lnTo>
                  <a:pt x="64" y="118"/>
                </a:lnTo>
                <a:lnTo>
                  <a:pt x="74" y="118"/>
                </a:lnTo>
                <a:lnTo>
                  <a:pt x="72" y="118"/>
                </a:lnTo>
                <a:lnTo>
                  <a:pt x="72" y="116"/>
                </a:lnTo>
                <a:lnTo>
                  <a:pt x="72" y="114"/>
                </a:lnTo>
                <a:lnTo>
                  <a:pt x="70" y="112"/>
                </a:lnTo>
                <a:lnTo>
                  <a:pt x="70" y="110"/>
                </a:lnTo>
                <a:lnTo>
                  <a:pt x="68" y="110"/>
                </a:lnTo>
                <a:lnTo>
                  <a:pt x="68" y="108"/>
                </a:lnTo>
                <a:lnTo>
                  <a:pt x="68" y="106"/>
                </a:lnTo>
                <a:lnTo>
                  <a:pt x="66" y="104"/>
                </a:lnTo>
                <a:lnTo>
                  <a:pt x="64" y="104"/>
                </a:lnTo>
                <a:lnTo>
                  <a:pt x="62" y="104"/>
                </a:lnTo>
                <a:lnTo>
                  <a:pt x="60" y="104"/>
                </a:lnTo>
                <a:lnTo>
                  <a:pt x="58" y="104"/>
                </a:lnTo>
                <a:lnTo>
                  <a:pt x="52" y="104"/>
                </a:lnTo>
                <a:lnTo>
                  <a:pt x="50" y="104"/>
                </a:lnTo>
                <a:lnTo>
                  <a:pt x="46" y="104"/>
                </a:lnTo>
                <a:lnTo>
                  <a:pt x="46" y="104"/>
                </a:lnTo>
                <a:lnTo>
                  <a:pt x="40" y="104"/>
                </a:lnTo>
                <a:lnTo>
                  <a:pt x="34" y="102"/>
                </a:lnTo>
                <a:lnTo>
                  <a:pt x="30" y="102"/>
                </a:lnTo>
                <a:lnTo>
                  <a:pt x="26" y="102"/>
                </a:lnTo>
                <a:lnTo>
                  <a:pt x="12" y="102"/>
                </a:lnTo>
                <a:lnTo>
                  <a:pt x="12" y="104"/>
                </a:lnTo>
                <a:lnTo>
                  <a:pt x="12" y="106"/>
                </a:lnTo>
                <a:lnTo>
                  <a:pt x="12" y="108"/>
                </a:lnTo>
                <a:lnTo>
                  <a:pt x="12" y="110"/>
                </a:lnTo>
                <a:lnTo>
                  <a:pt x="12" y="112"/>
                </a:lnTo>
                <a:lnTo>
                  <a:pt x="16" y="112"/>
                </a:lnTo>
                <a:lnTo>
                  <a:pt x="16" y="118"/>
                </a:lnTo>
                <a:lnTo>
                  <a:pt x="16" y="120"/>
                </a:lnTo>
                <a:lnTo>
                  <a:pt x="16" y="128"/>
                </a:lnTo>
                <a:lnTo>
                  <a:pt x="16" y="130"/>
                </a:lnTo>
                <a:lnTo>
                  <a:pt x="16" y="132"/>
                </a:lnTo>
                <a:lnTo>
                  <a:pt x="14" y="132"/>
                </a:lnTo>
                <a:lnTo>
                  <a:pt x="12" y="132"/>
                </a:lnTo>
                <a:lnTo>
                  <a:pt x="12" y="134"/>
                </a:lnTo>
                <a:lnTo>
                  <a:pt x="12" y="134"/>
                </a:lnTo>
                <a:lnTo>
                  <a:pt x="12" y="136"/>
                </a:lnTo>
                <a:lnTo>
                  <a:pt x="12" y="138"/>
                </a:lnTo>
                <a:lnTo>
                  <a:pt x="12" y="140"/>
                </a:lnTo>
                <a:lnTo>
                  <a:pt x="10" y="140"/>
                </a:lnTo>
                <a:lnTo>
                  <a:pt x="6" y="140"/>
                </a:lnTo>
                <a:lnTo>
                  <a:pt x="4" y="140"/>
                </a:lnTo>
                <a:lnTo>
                  <a:pt x="2" y="140"/>
                </a:lnTo>
                <a:lnTo>
                  <a:pt x="0" y="14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Freeform 43"/>
          <p:cNvSpPr>
            <a:spLocks/>
          </p:cNvSpPr>
          <p:nvPr/>
        </p:nvSpPr>
        <p:spPr bwMode="auto">
          <a:xfrm>
            <a:off x="3678238" y="2516188"/>
            <a:ext cx="31750" cy="15875"/>
          </a:xfrm>
          <a:custGeom>
            <a:avLst/>
            <a:gdLst>
              <a:gd name="T0" fmla="*/ 4 w 20"/>
              <a:gd name="T1" fmla="*/ 4 h 10"/>
              <a:gd name="T2" fmla="*/ 4 w 20"/>
              <a:gd name="T3" fmla="*/ 6 h 10"/>
              <a:gd name="T4" fmla="*/ 0 w 20"/>
              <a:gd name="T5" fmla="*/ 6 h 10"/>
              <a:gd name="T6" fmla="*/ 0 w 20"/>
              <a:gd name="T7" fmla="*/ 8 h 10"/>
              <a:gd name="T8" fmla="*/ 0 w 20"/>
              <a:gd name="T9" fmla="*/ 10 h 10"/>
              <a:gd name="T10" fmla="*/ 20 w 20"/>
              <a:gd name="T11" fmla="*/ 10 h 10"/>
              <a:gd name="T12" fmla="*/ 20 w 20"/>
              <a:gd name="T13" fmla="*/ 4 h 10"/>
              <a:gd name="T14" fmla="*/ 20 w 20"/>
              <a:gd name="T15" fmla="*/ 2 h 10"/>
              <a:gd name="T16" fmla="*/ 4 w 20"/>
              <a:gd name="T17" fmla="*/ 0 h 10"/>
              <a:gd name="T18" fmla="*/ 4 w 20"/>
              <a:gd name="T1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10">
                <a:moveTo>
                  <a:pt x="4" y="4"/>
                </a:moveTo>
                <a:lnTo>
                  <a:pt x="4" y="6"/>
                </a:lnTo>
                <a:lnTo>
                  <a:pt x="0" y="6"/>
                </a:lnTo>
                <a:lnTo>
                  <a:pt x="0" y="8"/>
                </a:lnTo>
                <a:lnTo>
                  <a:pt x="0" y="10"/>
                </a:lnTo>
                <a:lnTo>
                  <a:pt x="20" y="10"/>
                </a:lnTo>
                <a:lnTo>
                  <a:pt x="20" y="4"/>
                </a:lnTo>
                <a:lnTo>
                  <a:pt x="20" y="2"/>
                </a:lnTo>
                <a:lnTo>
                  <a:pt x="4" y="0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44"/>
          <p:cNvSpPr>
            <a:spLocks/>
          </p:cNvSpPr>
          <p:nvPr/>
        </p:nvSpPr>
        <p:spPr bwMode="auto">
          <a:xfrm>
            <a:off x="3014663" y="2814638"/>
            <a:ext cx="428625" cy="749300"/>
          </a:xfrm>
          <a:custGeom>
            <a:avLst/>
            <a:gdLst>
              <a:gd name="T0" fmla="*/ 94 w 270"/>
              <a:gd name="T1" fmla="*/ 20 h 472"/>
              <a:gd name="T2" fmla="*/ 114 w 270"/>
              <a:gd name="T3" fmla="*/ 6 h 472"/>
              <a:gd name="T4" fmla="*/ 112 w 270"/>
              <a:gd name="T5" fmla="*/ 28 h 472"/>
              <a:gd name="T6" fmla="*/ 110 w 270"/>
              <a:gd name="T7" fmla="*/ 46 h 472"/>
              <a:gd name="T8" fmla="*/ 114 w 270"/>
              <a:gd name="T9" fmla="*/ 62 h 472"/>
              <a:gd name="T10" fmla="*/ 128 w 270"/>
              <a:gd name="T11" fmla="*/ 80 h 472"/>
              <a:gd name="T12" fmla="*/ 132 w 270"/>
              <a:gd name="T13" fmla="*/ 96 h 472"/>
              <a:gd name="T14" fmla="*/ 120 w 270"/>
              <a:gd name="T15" fmla="*/ 112 h 472"/>
              <a:gd name="T16" fmla="*/ 70 w 270"/>
              <a:gd name="T17" fmla="*/ 150 h 472"/>
              <a:gd name="T18" fmla="*/ 80 w 270"/>
              <a:gd name="T19" fmla="*/ 176 h 472"/>
              <a:gd name="T20" fmla="*/ 126 w 270"/>
              <a:gd name="T21" fmla="*/ 160 h 472"/>
              <a:gd name="T22" fmla="*/ 140 w 270"/>
              <a:gd name="T23" fmla="*/ 136 h 472"/>
              <a:gd name="T24" fmla="*/ 150 w 270"/>
              <a:gd name="T25" fmla="*/ 134 h 472"/>
              <a:gd name="T26" fmla="*/ 160 w 270"/>
              <a:gd name="T27" fmla="*/ 134 h 472"/>
              <a:gd name="T28" fmla="*/ 174 w 270"/>
              <a:gd name="T29" fmla="*/ 150 h 472"/>
              <a:gd name="T30" fmla="*/ 174 w 270"/>
              <a:gd name="T31" fmla="*/ 174 h 472"/>
              <a:gd name="T32" fmla="*/ 192 w 270"/>
              <a:gd name="T33" fmla="*/ 176 h 472"/>
              <a:gd name="T34" fmla="*/ 208 w 270"/>
              <a:gd name="T35" fmla="*/ 174 h 472"/>
              <a:gd name="T36" fmla="*/ 212 w 270"/>
              <a:gd name="T37" fmla="*/ 156 h 472"/>
              <a:gd name="T38" fmla="*/ 210 w 270"/>
              <a:gd name="T39" fmla="*/ 128 h 472"/>
              <a:gd name="T40" fmla="*/ 194 w 270"/>
              <a:gd name="T41" fmla="*/ 124 h 472"/>
              <a:gd name="T42" fmla="*/ 182 w 270"/>
              <a:gd name="T43" fmla="*/ 114 h 472"/>
              <a:gd name="T44" fmla="*/ 204 w 270"/>
              <a:gd name="T45" fmla="*/ 114 h 472"/>
              <a:gd name="T46" fmla="*/ 228 w 270"/>
              <a:gd name="T47" fmla="*/ 128 h 472"/>
              <a:gd name="T48" fmla="*/ 232 w 270"/>
              <a:gd name="T49" fmla="*/ 138 h 472"/>
              <a:gd name="T50" fmla="*/ 256 w 270"/>
              <a:gd name="T51" fmla="*/ 140 h 472"/>
              <a:gd name="T52" fmla="*/ 266 w 270"/>
              <a:gd name="T53" fmla="*/ 152 h 472"/>
              <a:gd name="T54" fmla="*/ 268 w 270"/>
              <a:gd name="T55" fmla="*/ 180 h 472"/>
              <a:gd name="T56" fmla="*/ 262 w 270"/>
              <a:gd name="T57" fmla="*/ 184 h 472"/>
              <a:gd name="T58" fmla="*/ 246 w 270"/>
              <a:gd name="T59" fmla="*/ 188 h 472"/>
              <a:gd name="T60" fmla="*/ 238 w 270"/>
              <a:gd name="T61" fmla="*/ 204 h 472"/>
              <a:gd name="T62" fmla="*/ 222 w 270"/>
              <a:gd name="T63" fmla="*/ 198 h 472"/>
              <a:gd name="T64" fmla="*/ 214 w 270"/>
              <a:gd name="T65" fmla="*/ 222 h 472"/>
              <a:gd name="T66" fmla="*/ 206 w 270"/>
              <a:gd name="T67" fmla="*/ 248 h 472"/>
              <a:gd name="T68" fmla="*/ 192 w 270"/>
              <a:gd name="T69" fmla="*/ 236 h 472"/>
              <a:gd name="T70" fmla="*/ 182 w 270"/>
              <a:gd name="T71" fmla="*/ 220 h 472"/>
              <a:gd name="T72" fmla="*/ 166 w 270"/>
              <a:gd name="T73" fmla="*/ 200 h 472"/>
              <a:gd name="T74" fmla="*/ 134 w 270"/>
              <a:gd name="T75" fmla="*/ 184 h 472"/>
              <a:gd name="T76" fmla="*/ 128 w 270"/>
              <a:gd name="T77" fmla="*/ 214 h 472"/>
              <a:gd name="T78" fmla="*/ 122 w 270"/>
              <a:gd name="T79" fmla="*/ 240 h 472"/>
              <a:gd name="T80" fmla="*/ 130 w 270"/>
              <a:gd name="T81" fmla="*/ 262 h 472"/>
              <a:gd name="T82" fmla="*/ 114 w 270"/>
              <a:gd name="T83" fmla="*/ 282 h 472"/>
              <a:gd name="T84" fmla="*/ 98 w 270"/>
              <a:gd name="T85" fmla="*/ 296 h 472"/>
              <a:gd name="T86" fmla="*/ 114 w 270"/>
              <a:gd name="T87" fmla="*/ 308 h 472"/>
              <a:gd name="T88" fmla="*/ 130 w 270"/>
              <a:gd name="T89" fmla="*/ 284 h 472"/>
              <a:gd name="T90" fmla="*/ 142 w 270"/>
              <a:gd name="T91" fmla="*/ 270 h 472"/>
              <a:gd name="T92" fmla="*/ 146 w 270"/>
              <a:gd name="T93" fmla="*/ 248 h 472"/>
              <a:gd name="T94" fmla="*/ 140 w 270"/>
              <a:gd name="T95" fmla="*/ 232 h 472"/>
              <a:gd name="T96" fmla="*/ 148 w 270"/>
              <a:gd name="T97" fmla="*/ 226 h 472"/>
              <a:gd name="T98" fmla="*/ 152 w 270"/>
              <a:gd name="T99" fmla="*/ 252 h 472"/>
              <a:gd name="T100" fmla="*/ 208 w 270"/>
              <a:gd name="T101" fmla="*/ 280 h 472"/>
              <a:gd name="T102" fmla="*/ 204 w 270"/>
              <a:gd name="T103" fmla="*/ 332 h 472"/>
              <a:gd name="T104" fmla="*/ 190 w 270"/>
              <a:gd name="T105" fmla="*/ 402 h 472"/>
              <a:gd name="T106" fmla="*/ 194 w 270"/>
              <a:gd name="T107" fmla="*/ 428 h 472"/>
              <a:gd name="T108" fmla="*/ 174 w 270"/>
              <a:gd name="T109" fmla="*/ 470 h 472"/>
              <a:gd name="T110" fmla="*/ 120 w 270"/>
              <a:gd name="T111" fmla="*/ 464 h 472"/>
              <a:gd name="T112" fmla="*/ 114 w 270"/>
              <a:gd name="T113" fmla="*/ 424 h 472"/>
              <a:gd name="T114" fmla="*/ 80 w 270"/>
              <a:gd name="T115" fmla="*/ 384 h 472"/>
              <a:gd name="T116" fmla="*/ 22 w 270"/>
              <a:gd name="T117" fmla="*/ 398 h 472"/>
              <a:gd name="T118" fmla="*/ 16 w 270"/>
              <a:gd name="T119" fmla="*/ 43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0" h="472">
                <a:moveTo>
                  <a:pt x="96" y="0"/>
                </a:moveTo>
                <a:lnTo>
                  <a:pt x="96" y="6"/>
                </a:lnTo>
                <a:lnTo>
                  <a:pt x="94" y="6"/>
                </a:lnTo>
                <a:lnTo>
                  <a:pt x="92" y="6"/>
                </a:lnTo>
                <a:lnTo>
                  <a:pt x="90" y="6"/>
                </a:lnTo>
                <a:lnTo>
                  <a:pt x="90" y="8"/>
                </a:lnTo>
                <a:lnTo>
                  <a:pt x="90" y="10"/>
                </a:lnTo>
                <a:lnTo>
                  <a:pt x="90" y="12"/>
                </a:lnTo>
                <a:lnTo>
                  <a:pt x="90" y="14"/>
                </a:lnTo>
                <a:lnTo>
                  <a:pt x="86" y="14"/>
                </a:lnTo>
                <a:lnTo>
                  <a:pt x="82" y="14"/>
                </a:lnTo>
                <a:lnTo>
                  <a:pt x="82" y="16"/>
                </a:lnTo>
                <a:lnTo>
                  <a:pt x="82" y="20"/>
                </a:lnTo>
                <a:lnTo>
                  <a:pt x="88" y="20"/>
                </a:lnTo>
                <a:lnTo>
                  <a:pt x="90" y="20"/>
                </a:lnTo>
                <a:lnTo>
                  <a:pt x="92" y="20"/>
                </a:lnTo>
                <a:lnTo>
                  <a:pt x="94" y="20"/>
                </a:lnTo>
                <a:lnTo>
                  <a:pt x="96" y="20"/>
                </a:lnTo>
                <a:lnTo>
                  <a:pt x="98" y="20"/>
                </a:lnTo>
                <a:lnTo>
                  <a:pt x="100" y="20"/>
                </a:lnTo>
                <a:lnTo>
                  <a:pt x="102" y="20"/>
                </a:lnTo>
                <a:lnTo>
                  <a:pt x="104" y="20"/>
                </a:lnTo>
                <a:lnTo>
                  <a:pt x="104" y="16"/>
                </a:lnTo>
                <a:lnTo>
                  <a:pt x="104" y="14"/>
                </a:lnTo>
                <a:lnTo>
                  <a:pt x="104" y="12"/>
                </a:lnTo>
                <a:lnTo>
                  <a:pt x="104" y="10"/>
                </a:lnTo>
                <a:lnTo>
                  <a:pt x="104" y="8"/>
                </a:lnTo>
                <a:lnTo>
                  <a:pt x="106" y="8"/>
                </a:lnTo>
                <a:lnTo>
                  <a:pt x="106" y="6"/>
                </a:lnTo>
                <a:lnTo>
                  <a:pt x="108" y="6"/>
                </a:lnTo>
                <a:lnTo>
                  <a:pt x="110" y="6"/>
                </a:lnTo>
                <a:lnTo>
                  <a:pt x="112" y="6"/>
                </a:lnTo>
                <a:lnTo>
                  <a:pt x="112" y="6"/>
                </a:lnTo>
                <a:lnTo>
                  <a:pt x="114" y="6"/>
                </a:lnTo>
                <a:lnTo>
                  <a:pt x="114" y="4"/>
                </a:lnTo>
                <a:lnTo>
                  <a:pt x="114" y="6"/>
                </a:lnTo>
                <a:lnTo>
                  <a:pt x="114" y="8"/>
                </a:lnTo>
                <a:lnTo>
                  <a:pt x="116" y="8"/>
                </a:lnTo>
                <a:lnTo>
                  <a:pt x="118" y="8"/>
                </a:lnTo>
                <a:lnTo>
                  <a:pt x="118" y="10"/>
                </a:lnTo>
                <a:lnTo>
                  <a:pt x="120" y="10"/>
                </a:lnTo>
                <a:lnTo>
                  <a:pt x="120" y="12"/>
                </a:lnTo>
                <a:lnTo>
                  <a:pt x="122" y="12"/>
                </a:lnTo>
                <a:lnTo>
                  <a:pt x="122" y="14"/>
                </a:lnTo>
                <a:lnTo>
                  <a:pt x="122" y="16"/>
                </a:lnTo>
                <a:lnTo>
                  <a:pt x="122" y="18"/>
                </a:lnTo>
                <a:lnTo>
                  <a:pt x="122" y="20"/>
                </a:lnTo>
                <a:lnTo>
                  <a:pt x="118" y="20"/>
                </a:lnTo>
                <a:lnTo>
                  <a:pt x="116" y="20"/>
                </a:lnTo>
                <a:lnTo>
                  <a:pt x="114" y="28"/>
                </a:lnTo>
                <a:lnTo>
                  <a:pt x="112" y="28"/>
                </a:lnTo>
                <a:lnTo>
                  <a:pt x="110" y="28"/>
                </a:lnTo>
                <a:lnTo>
                  <a:pt x="110" y="30"/>
                </a:lnTo>
                <a:lnTo>
                  <a:pt x="110" y="32"/>
                </a:lnTo>
                <a:lnTo>
                  <a:pt x="110" y="32"/>
                </a:lnTo>
                <a:lnTo>
                  <a:pt x="108" y="32"/>
                </a:lnTo>
                <a:lnTo>
                  <a:pt x="106" y="32"/>
                </a:lnTo>
                <a:lnTo>
                  <a:pt x="106" y="34"/>
                </a:lnTo>
                <a:lnTo>
                  <a:pt x="106" y="36"/>
                </a:lnTo>
                <a:lnTo>
                  <a:pt x="104" y="36"/>
                </a:lnTo>
                <a:lnTo>
                  <a:pt x="104" y="38"/>
                </a:lnTo>
                <a:lnTo>
                  <a:pt x="106" y="38"/>
                </a:lnTo>
                <a:lnTo>
                  <a:pt x="106" y="40"/>
                </a:lnTo>
                <a:lnTo>
                  <a:pt x="108" y="40"/>
                </a:lnTo>
                <a:lnTo>
                  <a:pt x="108" y="42"/>
                </a:lnTo>
                <a:lnTo>
                  <a:pt x="108" y="44"/>
                </a:lnTo>
                <a:lnTo>
                  <a:pt x="110" y="44"/>
                </a:lnTo>
                <a:lnTo>
                  <a:pt x="110" y="46"/>
                </a:lnTo>
                <a:lnTo>
                  <a:pt x="110" y="48"/>
                </a:lnTo>
                <a:lnTo>
                  <a:pt x="108" y="48"/>
                </a:lnTo>
                <a:lnTo>
                  <a:pt x="106" y="48"/>
                </a:lnTo>
                <a:lnTo>
                  <a:pt x="104" y="48"/>
                </a:lnTo>
                <a:lnTo>
                  <a:pt x="104" y="50"/>
                </a:lnTo>
                <a:lnTo>
                  <a:pt x="106" y="50"/>
                </a:lnTo>
                <a:lnTo>
                  <a:pt x="106" y="52"/>
                </a:lnTo>
                <a:lnTo>
                  <a:pt x="108" y="52"/>
                </a:lnTo>
                <a:lnTo>
                  <a:pt x="108" y="54"/>
                </a:lnTo>
                <a:lnTo>
                  <a:pt x="110" y="54"/>
                </a:lnTo>
                <a:lnTo>
                  <a:pt x="110" y="56"/>
                </a:lnTo>
                <a:lnTo>
                  <a:pt x="112" y="56"/>
                </a:lnTo>
                <a:lnTo>
                  <a:pt x="112" y="58"/>
                </a:lnTo>
                <a:lnTo>
                  <a:pt x="112" y="58"/>
                </a:lnTo>
                <a:lnTo>
                  <a:pt x="112" y="60"/>
                </a:lnTo>
                <a:lnTo>
                  <a:pt x="112" y="62"/>
                </a:lnTo>
                <a:lnTo>
                  <a:pt x="114" y="62"/>
                </a:lnTo>
                <a:lnTo>
                  <a:pt x="114" y="64"/>
                </a:lnTo>
                <a:lnTo>
                  <a:pt x="114" y="66"/>
                </a:lnTo>
                <a:lnTo>
                  <a:pt x="114" y="68"/>
                </a:lnTo>
                <a:lnTo>
                  <a:pt x="114" y="70"/>
                </a:lnTo>
                <a:lnTo>
                  <a:pt x="114" y="72"/>
                </a:lnTo>
                <a:lnTo>
                  <a:pt x="116" y="72"/>
                </a:lnTo>
                <a:lnTo>
                  <a:pt x="118" y="72"/>
                </a:lnTo>
                <a:lnTo>
                  <a:pt x="120" y="72"/>
                </a:lnTo>
                <a:lnTo>
                  <a:pt x="122" y="72"/>
                </a:lnTo>
                <a:lnTo>
                  <a:pt x="124" y="72"/>
                </a:lnTo>
                <a:lnTo>
                  <a:pt x="128" y="72"/>
                </a:lnTo>
                <a:lnTo>
                  <a:pt x="130" y="72"/>
                </a:lnTo>
                <a:lnTo>
                  <a:pt x="132" y="72"/>
                </a:lnTo>
                <a:lnTo>
                  <a:pt x="132" y="74"/>
                </a:lnTo>
                <a:lnTo>
                  <a:pt x="132" y="76"/>
                </a:lnTo>
                <a:lnTo>
                  <a:pt x="130" y="80"/>
                </a:lnTo>
                <a:lnTo>
                  <a:pt x="128" y="80"/>
                </a:lnTo>
                <a:lnTo>
                  <a:pt x="130" y="80"/>
                </a:lnTo>
                <a:lnTo>
                  <a:pt x="132" y="80"/>
                </a:lnTo>
                <a:lnTo>
                  <a:pt x="134" y="80"/>
                </a:lnTo>
                <a:lnTo>
                  <a:pt x="134" y="80"/>
                </a:lnTo>
                <a:lnTo>
                  <a:pt x="136" y="80"/>
                </a:lnTo>
                <a:lnTo>
                  <a:pt x="136" y="80"/>
                </a:lnTo>
                <a:lnTo>
                  <a:pt x="134" y="80"/>
                </a:lnTo>
                <a:lnTo>
                  <a:pt x="134" y="82"/>
                </a:lnTo>
                <a:lnTo>
                  <a:pt x="132" y="84"/>
                </a:lnTo>
                <a:lnTo>
                  <a:pt x="134" y="84"/>
                </a:lnTo>
                <a:lnTo>
                  <a:pt x="132" y="86"/>
                </a:lnTo>
                <a:lnTo>
                  <a:pt x="130" y="88"/>
                </a:lnTo>
                <a:lnTo>
                  <a:pt x="130" y="90"/>
                </a:lnTo>
                <a:lnTo>
                  <a:pt x="130" y="92"/>
                </a:lnTo>
                <a:lnTo>
                  <a:pt x="128" y="94"/>
                </a:lnTo>
                <a:lnTo>
                  <a:pt x="132" y="94"/>
                </a:lnTo>
                <a:lnTo>
                  <a:pt x="132" y="96"/>
                </a:lnTo>
                <a:lnTo>
                  <a:pt x="132" y="98"/>
                </a:lnTo>
                <a:lnTo>
                  <a:pt x="132" y="100"/>
                </a:lnTo>
                <a:lnTo>
                  <a:pt x="130" y="100"/>
                </a:lnTo>
                <a:lnTo>
                  <a:pt x="128" y="100"/>
                </a:lnTo>
                <a:lnTo>
                  <a:pt x="128" y="104"/>
                </a:lnTo>
                <a:lnTo>
                  <a:pt x="128" y="106"/>
                </a:lnTo>
                <a:lnTo>
                  <a:pt x="128" y="108"/>
                </a:lnTo>
                <a:lnTo>
                  <a:pt x="128" y="110"/>
                </a:lnTo>
                <a:lnTo>
                  <a:pt x="128" y="112"/>
                </a:lnTo>
                <a:lnTo>
                  <a:pt x="128" y="116"/>
                </a:lnTo>
                <a:lnTo>
                  <a:pt x="128" y="118"/>
                </a:lnTo>
                <a:lnTo>
                  <a:pt x="126" y="118"/>
                </a:lnTo>
                <a:lnTo>
                  <a:pt x="124" y="118"/>
                </a:lnTo>
                <a:lnTo>
                  <a:pt x="120" y="118"/>
                </a:lnTo>
                <a:lnTo>
                  <a:pt x="120" y="116"/>
                </a:lnTo>
                <a:lnTo>
                  <a:pt x="120" y="114"/>
                </a:lnTo>
                <a:lnTo>
                  <a:pt x="120" y="112"/>
                </a:lnTo>
                <a:lnTo>
                  <a:pt x="114" y="110"/>
                </a:lnTo>
                <a:lnTo>
                  <a:pt x="114" y="118"/>
                </a:lnTo>
                <a:lnTo>
                  <a:pt x="114" y="120"/>
                </a:lnTo>
                <a:lnTo>
                  <a:pt x="114" y="124"/>
                </a:lnTo>
                <a:lnTo>
                  <a:pt x="114" y="130"/>
                </a:lnTo>
                <a:lnTo>
                  <a:pt x="114" y="136"/>
                </a:lnTo>
                <a:lnTo>
                  <a:pt x="114" y="150"/>
                </a:lnTo>
                <a:lnTo>
                  <a:pt x="102" y="150"/>
                </a:lnTo>
                <a:lnTo>
                  <a:pt x="96" y="150"/>
                </a:lnTo>
                <a:lnTo>
                  <a:pt x="94" y="150"/>
                </a:lnTo>
                <a:lnTo>
                  <a:pt x="92" y="150"/>
                </a:lnTo>
                <a:lnTo>
                  <a:pt x="86" y="150"/>
                </a:lnTo>
                <a:lnTo>
                  <a:pt x="84" y="150"/>
                </a:lnTo>
                <a:lnTo>
                  <a:pt x="82" y="150"/>
                </a:lnTo>
                <a:lnTo>
                  <a:pt x="80" y="150"/>
                </a:lnTo>
                <a:lnTo>
                  <a:pt x="74" y="150"/>
                </a:lnTo>
                <a:lnTo>
                  <a:pt x="70" y="150"/>
                </a:lnTo>
                <a:lnTo>
                  <a:pt x="68" y="150"/>
                </a:lnTo>
                <a:lnTo>
                  <a:pt x="66" y="150"/>
                </a:lnTo>
                <a:lnTo>
                  <a:pt x="64" y="150"/>
                </a:lnTo>
                <a:lnTo>
                  <a:pt x="64" y="152"/>
                </a:lnTo>
                <a:lnTo>
                  <a:pt x="64" y="154"/>
                </a:lnTo>
                <a:lnTo>
                  <a:pt x="64" y="156"/>
                </a:lnTo>
                <a:lnTo>
                  <a:pt x="64" y="158"/>
                </a:lnTo>
                <a:lnTo>
                  <a:pt x="64" y="160"/>
                </a:lnTo>
                <a:lnTo>
                  <a:pt x="64" y="162"/>
                </a:lnTo>
                <a:lnTo>
                  <a:pt x="74" y="162"/>
                </a:lnTo>
                <a:lnTo>
                  <a:pt x="74" y="164"/>
                </a:lnTo>
                <a:lnTo>
                  <a:pt x="74" y="170"/>
                </a:lnTo>
                <a:lnTo>
                  <a:pt x="74" y="172"/>
                </a:lnTo>
                <a:lnTo>
                  <a:pt x="74" y="174"/>
                </a:lnTo>
                <a:lnTo>
                  <a:pt x="74" y="176"/>
                </a:lnTo>
                <a:lnTo>
                  <a:pt x="76" y="176"/>
                </a:lnTo>
                <a:lnTo>
                  <a:pt x="80" y="176"/>
                </a:lnTo>
                <a:lnTo>
                  <a:pt x="92" y="176"/>
                </a:lnTo>
                <a:lnTo>
                  <a:pt x="96" y="176"/>
                </a:lnTo>
                <a:lnTo>
                  <a:pt x="102" y="176"/>
                </a:lnTo>
                <a:lnTo>
                  <a:pt x="108" y="176"/>
                </a:lnTo>
                <a:lnTo>
                  <a:pt x="112" y="176"/>
                </a:lnTo>
                <a:lnTo>
                  <a:pt x="114" y="176"/>
                </a:lnTo>
                <a:lnTo>
                  <a:pt x="122" y="176"/>
                </a:lnTo>
                <a:lnTo>
                  <a:pt x="122" y="176"/>
                </a:lnTo>
                <a:lnTo>
                  <a:pt x="122" y="174"/>
                </a:lnTo>
                <a:lnTo>
                  <a:pt x="122" y="172"/>
                </a:lnTo>
                <a:lnTo>
                  <a:pt x="124" y="170"/>
                </a:lnTo>
                <a:lnTo>
                  <a:pt x="124" y="168"/>
                </a:lnTo>
                <a:lnTo>
                  <a:pt x="124" y="166"/>
                </a:lnTo>
                <a:lnTo>
                  <a:pt x="126" y="166"/>
                </a:lnTo>
                <a:lnTo>
                  <a:pt x="126" y="164"/>
                </a:lnTo>
                <a:lnTo>
                  <a:pt x="126" y="162"/>
                </a:lnTo>
                <a:lnTo>
                  <a:pt x="126" y="160"/>
                </a:lnTo>
                <a:lnTo>
                  <a:pt x="126" y="158"/>
                </a:lnTo>
                <a:lnTo>
                  <a:pt x="126" y="156"/>
                </a:lnTo>
                <a:lnTo>
                  <a:pt x="126" y="154"/>
                </a:lnTo>
                <a:lnTo>
                  <a:pt x="126" y="152"/>
                </a:lnTo>
                <a:lnTo>
                  <a:pt x="126" y="150"/>
                </a:lnTo>
                <a:lnTo>
                  <a:pt x="128" y="150"/>
                </a:lnTo>
                <a:lnTo>
                  <a:pt x="130" y="150"/>
                </a:lnTo>
                <a:lnTo>
                  <a:pt x="132" y="150"/>
                </a:lnTo>
                <a:lnTo>
                  <a:pt x="134" y="150"/>
                </a:lnTo>
                <a:lnTo>
                  <a:pt x="136" y="150"/>
                </a:lnTo>
                <a:lnTo>
                  <a:pt x="138" y="150"/>
                </a:lnTo>
                <a:lnTo>
                  <a:pt x="140" y="150"/>
                </a:lnTo>
                <a:lnTo>
                  <a:pt x="140" y="148"/>
                </a:lnTo>
                <a:lnTo>
                  <a:pt x="140" y="146"/>
                </a:lnTo>
                <a:lnTo>
                  <a:pt x="140" y="144"/>
                </a:lnTo>
                <a:lnTo>
                  <a:pt x="140" y="142"/>
                </a:lnTo>
                <a:lnTo>
                  <a:pt x="140" y="136"/>
                </a:lnTo>
                <a:lnTo>
                  <a:pt x="140" y="134"/>
                </a:lnTo>
                <a:lnTo>
                  <a:pt x="140" y="132"/>
                </a:lnTo>
                <a:lnTo>
                  <a:pt x="140" y="130"/>
                </a:lnTo>
                <a:lnTo>
                  <a:pt x="142" y="128"/>
                </a:lnTo>
                <a:lnTo>
                  <a:pt x="142" y="128"/>
                </a:lnTo>
                <a:lnTo>
                  <a:pt x="144" y="128"/>
                </a:lnTo>
                <a:lnTo>
                  <a:pt x="144" y="126"/>
                </a:lnTo>
                <a:lnTo>
                  <a:pt x="146" y="126"/>
                </a:lnTo>
                <a:lnTo>
                  <a:pt x="148" y="126"/>
                </a:lnTo>
                <a:lnTo>
                  <a:pt x="150" y="126"/>
                </a:lnTo>
                <a:lnTo>
                  <a:pt x="150" y="128"/>
                </a:lnTo>
                <a:lnTo>
                  <a:pt x="150" y="128"/>
                </a:lnTo>
                <a:lnTo>
                  <a:pt x="150" y="130"/>
                </a:lnTo>
                <a:lnTo>
                  <a:pt x="148" y="130"/>
                </a:lnTo>
                <a:lnTo>
                  <a:pt x="148" y="132"/>
                </a:lnTo>
                <a:lnTo>
                  <a:pt x="148" y="134"/>
                </a:lnTo>
                <a:lnTo>
                  <a:pt x="150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4" y="128"/>
                </a:lnTo>
                <a:lnTo>
                  <a:pt x="154" y="128"/>
                </a:lnTo>
                <a:lnTo>
                  <a:pt x="154" y="126"/>
                </a:lnTo>
                <a:lnTo>
                  <a:pt x="156" y="126"/>
                </a:lnTo>
                <a:lnTo>
                  <a:pt x="158" y="126"/>
                </a:lnTo>
                <a:lnTo>
                  <a:pt x="158" y="128"/>
                </a:lnTo>
                <a:lnTo>
                  <a:pt x="156" y="128"/>
                </a:lnTo>
                <a:lnTo>
                  <a:pt x="156" y="128"/>
                </a:lnTo>
                <a:lnTo>
                  <a:pt x="156" y="130"/>
                </a:lnTo>
                <a:lnTo>
                  <a:pt x="154" y="130"/>
                </a:lnTo>
                <a:lnTo>
                  <a:pt x="156" y="130"/>
                </a:lnTo>
                <a:lnTo>
                  <a:pt x="158" y="132"/>
                </a:lnTo>
                <a:lnTo>
                  <a:pt x="160" y="132"/>
                </a:lnTo>
                <a:lnTo>
                  <a:pt x="160" y="134"/>
                </a:lnTo>
                <a:lnTo>
                  <a:pt x="160" y="136"/>
                </a:lnTo>
                <a:lnTo>
                  <a:pt x="160" y="138"/>
                </a:lnTo>
                <a:lnTo>
                  <a:pt x="160" y="138"/>
                </a:lnTo>
                <a:lnTo>
                  <a:pt x="162" y="138"/>
                </a:lnTo>
                <a:lnTo>
                  <a:pt x="164" y="138"/>
                </a:lnTo>
                <a:lnTo>
                  <a:pt x="166" y="138"/>
                </a:lnTo>
                <a:lnTo>
                  <a:pt x="168" y="138"/>
                </a:lnTo>
                <a:lnTo>
                  <a:pt x="170" y="138"/>
                </a:lnTo>
                <a:lnTo>
                  <a:pt x="172" y="138"/>
                </a:lnTo>
                <a:lnTo>
                  <a:pt x="174" y="138"/>
                </a:lnTo>
                <a:lnTo>
                  <a:pt x="176" y="138"/>
                </a:lnTo>
                <a:lnTo>
                  <a:pt x="176" y="140"/>
                </a:lnTo>
                <a:lnTo>
                  <a:pt x="176" y="142"/>
                </a:lnTo>
                <a:lnTo>
                  <a:pt x="174" y="144"/>
                </a:lnTo>
                <a:lnTo>
                  <a:pt x="174" y="146"/>
                </a:lnTo>
                <a:lnTo>
                  <a:pt x="174" y="148"/>
                </a:lnTo>
                <a:lnTo>
                  <a:pt x="174" y="150"/>
                </a:lnTo>
                <a:lnTo>
                  <a:pt x="174" y="152"/>
                </a:lnTo>
                <a:lnTo>
                  <a:pt x="172" y="154"/>
                </a:lnTo>
                <a:lnTo>
                  <a:pt x="172" y="156"/>
                </a:lnTo>
                <a:lnTo>
                  <a:pt x="172" y="158"/>
                </a:lnTo>
                <a:lnTo>
                  <a:pt x="172" y="160"/>
                </a:lnTo>
                <a:lnTo>
                  <a:pt x="170" y="162"/>
                </a:lnTo>
                <a:lnTo>
                  <a:pt x="170" y="164"/>
                </a:lnTo>
                <a:lnTo>
                  <a:pt x="170" y="166"/>
                </a:lnTo>
                <a:lnTo>
                  <a:pt x="170" y="168"/>
                </a:lnTo>
                <a:lnTo>
                  <a:pt x="168" y="168"/>
                </a:lnTo>
                <a:lnTo>
                  <a:pt x="168" y="170"/>
                </a:lnTo>
                <a:lnTo>
                  <a:pt x="168" y="172"/>
                </a:lnTo>
                <a:lnTo>
                  <a:pt x="170" y="172"/>
                </a:lnTo>
                <a:lnTo>
                  <a:pt x="170" y="174"/>
                </a:lnTo>
                <a:lnTo>
                  <a:pt x="172" y="174"/>
                </a:lnTo>
                <a:lnTo>
                  <a:pt x="174" y="176"/>
                </a:lnTo>
                <a:lnTo>
                  <a:pt x="174" y="174"/>
                </a:lnTo>
                <a:lnTo>
                  <a:pt x="174" y="172"/>
                </a:lnTo>
                <a:lnTo>
                  <a:pt x="174" y="174"/>
                </a:lnTo>
                <a:lnTo>
                  <a:pt x="176" y="174"/>
                </a:lnTo>
                <a:lnTo>
                  <a:pt x="178" y="174"/>
                </a:lnTo>
                <a:lnTo>
                  <a:pt x="180" y="174"/>
                </a:lnTo>
                <a:lnTo>
                  <a:pt x="180" y="172"/>
                </a:lnTo>
                <a:lnTo>
                  <a:pt x="180" y="174"/>
                </a:lnTo>
                <a:lnTo>
                  <a:pt x="182" y="174"/>
                </a:lnTo>
                <a:lnTo>
                  <a:pt x="184" y="174"/>
                </a:lnTo>
                <a:lnTo>
                  <a:pt x="182" y="174"/>
                </a:lnTo>
                <a:lnTo>
                  <a:pt x="182" y="176"/>
                </a:lnTo>
                <a:lnTo>
                  <a:pt x="184" y="176"/>
                </a:lnTo>
                <a:lnTo>
                  <a:pt x="186" y="176"/>
                </a:lnTo>
                <a:lnTo>
                  <a:pt x="188" y="176"/>
                </a:lnTo>
                <a:lnTo>
                  <a:pt x="190" y="176"/>
                </a:lnTo>
                <a:lnTo>
                  <a:pt x="190" y="176"/>
                </a:lnTo>
                <a:lnTo>
                  <a:pt x="192" y="176"/>
                </a:lnTo>
                <a:lnTo>
                  <a:pt x="192" y="178"/>
                </a:lnTo>
                <a:lnTo>
                  <a:pt x="194" y="178"/>
                </a:lnTo>
                <a:lnTo>
                  <a:pt x="196" y="176"/>
                </a:lnTo>
                <a:lnTo>
                  <a:pt x="198" y="176"/>
                </a:lnTo>
                <a:lnTo>
                  <a:pt x="200" y="176"/>
                </a:lnTo>
                <a:lnTo>
                  <a:pt x="202" y="178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4" y="180"/>
                </a:lnTo>
                <a:lnTo>
                  <a:pt x="206" y="180"/>
                </a:lnTo>
                <a:lnTo>
                  <a:pt x="208" y="180"/>
                </a:lnTo>
                <a:lnTo>
                  <a:pt x="208" y="178"/>
                </a:lnTo>
                <a:lnTo>
                  <a:pt x="208" y="176"/>
                </a:lnTo>
                <a:lnTo>
                  <a:pt x="208" y="176"/>
                </a:lnTo>
                <a:lnTo>
                  <a:pt x="208" y="176"/>
                </a:lnTo>
                <a:lnTo>
                  <a:pt x="208" y="174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2"/>
                </a:lnTo>
                <a:lnTo>
                  <a:pt x="206" y="170"/>
                </a:lnTo>
                <a:lnTo>
                  <a:pt x="206" y="168"/>
                </a:lnTo>
                <a:lnTo>
                  <a:pt x="206" y="166"/>
                </a:lnTo>
                <a:lnTo>
                  <a:pt x="206" y="164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08" y="160"/>
                </a:lnTo>
                <a:lnTo>
                  <a:pt x="210" y="162"/>
                </a:lnTo>
                <a:lnTo>
                  <a:pt x="210" y="160"/>
                </a:lnTo>
                <a:lnTo>
                  <a:pt x="212" y="160"/>
                </a:lnTo>
                <a:lnTo>
                  <a:pt x="212" y="158"/>
                </a:lnTo>
                <a:lnTo>
                  <a:pt x="212" y="156"/>
                </a:lnTo>
                <a:lnTo>
                  <a:pt x="212" y="154"/>
                </a:lnTo>
                <a:lnTo>
                  <a:pt x="214" y="152"/>
                </a:lnTo>
                <a:lnTo>
                  <a:pt x="214" y="150"/>
                </a:lnTo>
                <a:lnTo>
                  <a:pt x="216" y="142"/>
                </a:lnTo>
                <a:lnTo>
                  <a:pt x="216" y="140"/>
                </a:lnTo>
                <a:lnTo>
                  <a:pt x="214" y="140"/>
                </a:lnTo>
                <a:lnTo>
                  <a:pt x="214" y="138"/>
                </a:lnTo>
                <a:lnTo>
                  <a:pt x="214" y="136"/>
                </a:lnTo>
                <a:lnTo>
                  <a:pt x="216" y="134"/>
                </a:lnTo>
                <a:lnTo>
                  <a:pt x="216" y="132"/>
                </a:lnTo>
                <a:lnTo>
                  <a:pt x="216" y="130"/>
                </a:lnTo>
                <a:lnTo>
                  <a:pt x="218" y="130"/>
                </a:lnTo>
                <a:lnTo>
                  <a:pt x="218" y="128"/>
                </a:lnTo>
                <a:lnTo>
                  <a:pt x="216" y="128"/>
                </a:lnTo>
                <a:lnTo>
                  <a:pt x="214" y="128"/>
                </a:lnTo>
                <a:lnTo>
                  <a:pt x="212" y="128"/>
                </a:lnTo>
                <a:lnTo>
                  <a:pt x="210" y="128"/>
                </a:lnTo>
                <a:lnTo>
                  <a:pt x="208" y="128"/>
                </a:lnTo>
                <a:lnTo>
                  <a:pt x="208" y="128"/>
                </a:lnTo>
                <a:lnTo>
                  <a:pt x="206" y="128"/>
                </a:lnTo>
                <a:lnTo>
                  <a:pt x="204" y="128"/>
                </a:lnTo>
                <a:lnTo>
                  <a:pt x="204" y="126"/>
                </a:lnTo>
                <a:lnTo>
                  <a:pt x="202" y="126"/>
                </a:lnTo>
                <a:lnTo>
                  <a:pt x="200" y="126"/>
                </a:lnTo>
                <a:lnTo>
                  <a:pt x="200" y="128"/>
                </a:lnTo>
                <a:lnTo>
                  <a:pt x="200" y="128"/>
                </a:lnTo>
                <a:lnTo>
                  <a:pt x="200" y="130"/>
                </a:lnTo>
                <a:lnTo>
                  <a:pt x="198" y="130"/>
                </a:lnTo>
                <a:lnTo>
                  <a:pt x="196" y="130"/>
                </a:lnTo>
                <a:lnTo>
                  <a:pt x="194" y="130"/>
                </a:lnTo>
                <a:lnTo>
                  <a:pt x="192" y="128"/>
                </a:lnTo>
                <a:lnTo>
                  <a:pt x="194" y="128"/>
                </a:lnTo>
                <a:lnTo>
                  <a:pt x="194" y="126"/>
                </a:lnTo>
                <a:lnTo>
                  <a:pt x="194" y="124"/>
                </a:lnTo>
                <a:lnTo>
                  <a:pt x="196" y="124"/>
                </a:lnTo>
                <a:lnTo>
                  <a:pt x="196" y="122"/>
                </a:lnTo>
                <a:lnTo>
                  <a:pt x="194" y="122"/>
                </a:lnTo>
                <a:lnTo>
                  <a:pt x="194" y="120"/>
                </a:lnTo>
                <a:lnTo>
                  <a:pt x="194" y="124"/>
                </a:lnTo>
                <a:lnTo>
                  <a:pt x="192" y="122"/>
                </a:lnTo>
                <a:lnTo>
                  <a:pt x="190" y="122"/>
                </a:lnTo>
                <a:lnTo>
                  <a:pt x="190" y="124"/>
                </a:lnTo>
                <a:lnTo>
                  <a:pt x="188" y="122"/>
                </a:lnTo>
                <a:lnTo>
                  <a:pt x="186" y="122"/>
                </a:lnTo>
                <a:lnTo>
                  <a:pt x="184" y="122"/>
                </a:lnTo>
                <a:lnTo>
                  <a:pt x="182" y="122"/>
                </a:lnTo>
                <a:lnTo>
                  <a:pt x="180" y="122"/>
                </a:lnTo>
                <a:lnTo>
                  <a:pt x="180" y="120"/>
                </a:lnTo>
                <a:lnTo>
                  <a:pt x="180" y="118"/>
                </a:lnTo>
                <a:lnTo>
                  <a:pt x="182" y="116"/>
                </a:lnTo>
                <a:lnTo>
                  <a:pt x="182" y="114"/>
                </a:lnTo>
                <a:lnTo>
                  <a:pt x="182" y="112"/>
                </a:lnTo>
                <a:lnTo>
                  <a:pt x="182" y="110"/>
                </a:lnTo>
                <a:lnTo>
                  <a:pt x="182" y="108"/>
                </a:lnTo>
                <a:lnTo>
                  <a:pt x="186" y="108"/>
                </a:lnTo>
                <a:lnTo>
                  <a:pt x="190" y="110"/>
                </a:lnTo>
                <a:lnTo>
                  <a:pt x="192" y="110"/>
                </a:lnTo>
                <a:lnTo>
                  <a:pt x="194" y="110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200" y="112"/>
                </a:lnTo>
                <a:lnTo>
                  <a:pt x="202" y="112"/>
                </a:lnTo>
                <a:lnTo>
                  <a:pt x="204" y="112"/>
                </a:lnTo>
                <a:lnTo>
                  <a:pt x="204" y="114"/>
                </a:lnTo>
                <a:lnTo>
                  <a:pt x="202" y="116"/>
                </a:lnTo>
                <a:lnTo>
                  <a:pt x="204" y="116"/>
                </a:lnTo>
                <a:lnTo>
                  <a:pt x="204" y="114"/>
                </a:lnTo>
                <a:lnTo>
                  <a:pt x="206" y="114"/>
                </a:lnTo>
                <a:lnTo>
                  <a:pt x="208" y="114"/>
                </a:lnTo>
                <a:lnTo>
                  <a:pt x="208" y="114"/>
                </a:lnTo>
                <a:lnTo>
                  <a:pt x="210" y="114"/>
                </a:lnTo>
                <a:lnTo>
                  <a:pt x="212" y="114"/>
                </a:lnTo>
                <a:lnTo>
                  <a:pt x="214" y="116"/>
                </a:lnTo>
                <a:lnTo>
                  <a:pt x="216" y="116"/>
                </a:lnTo>
                <a:lnTo>
                  <a:pt x="218" y="116"/>
                </a:lnTo>
                <a:lnTo>
                  <a:pt x="222" y="116"/>
                </a:lnTo>
                <a:lnTo>
                  <a:pt x="222" y="118"/>
                </a:lnTo>
                <a:lnTo>
                  <a:pt x="224" y="120"/>
                </a:lnTo>
                <a:lnTo>
                  <a:pt x="224" y="122"/>
                </a:lnTo>
                <a:lnTo>
                  <a:pt x="224" y="124"/>
                </a:lnTo>
                <a:lnTo>
                  <a:pt x="226" y="124"/>
                </a:lnTo>
                <a:lnTo>
                  <a:pt x="226" y="126"/>
                </a:lnTo>
                <a:lnTo>
                  <a:pt x="228" y="128"/>
                </a:lnTo>
                <a:lnTo>
                  <a:pt x="228" y="128"/>
                </a:lnTo>
                <a:lnTo>
                  <a:pt x="228" y="130"/>
                </a:lnTo>
                <a:lnTo>
                  <a:pt x="226" y="130"/>
                </a:lnTo>
                <a:lnTo>
                  <a:pt x="224" y="130"/>
                </a:lnTo>
                <a:lnTo>
                  <a:pt x="224" y="132"/>
                </a:lnTo>
                <a:lnTo>
                  <a:pt x="224" y="134"/>
                </a:lnTo>
                <a:lnTo>
                  <a:pt x="224" y="136"/>
                </a:lnTo>
                <a:lnTo>
                  <a:pt x="224" y="138"/>
                </a:lnTo>
                <a:lnTo>
                  <a:pt x="222" y="140"/>
                </a:lnTo>
                <a:lnTo>
                  <a:pt x="224" y="142"/>
                </a:lnTo>
                <a:lnTo>
                  <a:pt x="226" y="142"/>
                </a:lnTo>
                <a:lnTo>
                  <a:pt x="228" y="142"/>
                </a:lnTo>
                <a:lnTo>
                  <a:pt x="228" y="144"/>
                </a:lnTo>
                <a:lnTo>
                  <a:pt x="230" y="144"/>
                </a:lnTo>
                <a:lnTo>
                  <a:pt x="230" y="142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6" y="140"/>
                </a:lnTo>
                <a:lnTo>
                  <a:pt x="238" y="140"/>
                </a:lnTo>
                <a:lnTo>
                  <a:pt x="244" y="140"/>
                </a:lnTo>
                <a:lnTo>
                  <a:pt x="248" y="142"/>
                </a:lnTo>
                <a:lnTo>
                  <a:pt x="250" y="144"/>
                </a:lnTo>
                <a:lnTo>
                  <a:pt x="252" y="146"/>
                </a:lnTo>
                <a:lnTo>
                  <a:pt x="254" y="144"/>
                </a:lnTo>
                <a:lnTo>
                  <a:pt x="252" y="144"/>
                </a:lnTo>
                <a:lnTo>
                  <a:pt x="250" y="144"/>
                </a:lnTo>
                <a:lnTo>
                  <a:pt x="250" y="142"/>
                </a:lnTo>
                <a:lnTo>
                  <a:pt x="252" y="142"/>
                </a:lnTo>
                <a:lnTo>
                  <a:pt x="254" y="142"/>
                </a:lnTo>
                <a:lnTo>
                  <a:pt x="254" y="140"/>
                </a:lnTo>
                <a:lnTo>
                  <a:pt x="256" y="142"/>
                </a:lnTo>
                <a:lnTo>
                  <a:pt x="256" y="140"/>
                </a:lnTo>
                <a:lnTo>
                  <a:pt x="256" y="138"/>
                </a:lnTo>
                <a:lnTo>
                  <a:pt x="256" y="136"/>
                </a:lnTo>
                <a:lnTo>
                  <a:pt x="256" y="138"/>
                </a:lnTo>
                <a:lnTo>
                  <a:pt x="258" y="138"/>
                </a:lnTo>
                <a:lnTo>
                  <a:pt x="260" y="138"/>
                </a:lnTo>
                <a:lnTo>
                  <a:pt x="262" y="138"/>
                </a:lnTo>
                <a:lnTo>
                  <a:pt x="264" y="140"/>
                </a:lnTo>
                <a:lnTo>
                  <a:pt x="266" y="140"/>
                </a:lnTo>
                <a:lnTo>
                  <a:pt x="266" y="142"/>
                </a:lnTo>
                <a:lnTo>
                  <a:pt x="264" y="142"/>
                </a:lnTo>
                <a:lnTo>
                  <a:pt x="262" y="142"/>
                </a:lnTo>
                <a:lnTo>
                  <a:pt x="264" y="144"/>
                </a:lnTo>
                <a:lnTo>
                  <a:pt x="266" y="144"/>
                </a:lnTo>
                <a:lnTo>
                  <a:pt x="266" y="146"/>
                </a:lnTo>
                <a:lnTo>
                  <a:pt x="266" y="148"/>
                </a:lnTo>
                <a:lnTo>
                  <a:pt x="266" y="150"/>
                </a:lnTo>
                <a:lnTo>
                  <a:pt x="266" y="152"/>
                </a:lnTo>
                <a:lnTo>
                  <a:pt x="268" y="152"/>
                </a:lnTo>
                <a:lnTo>
                  <a:pt x="268" y="154"/>
                </a:lnTo>
                <a:lnTo>
                  <a:pt x="268" y="156"/>
                </a:lnTo>
                <a:lnTo>
                  <a:pt x="268" y="158"/>
                </a:lnTo>
                <a:lnTo>
                  <a:pt x="268" y="160"/>
                </a:lnTo>
                <a:lnTo>
                  <a:pt x="268" y="162"/>
                </a:lnTo>
                <a:lnTo>
                  <a:pt x="268" y="164"/>
                </a:lnTo>
                <a:lnTo>
                  <a:pt x="270" y="166"/>
                </a:lnTo>
                <a:lnTo>
                  <a:pt x="270" y="168"/>
                </a:lnTo>
                <a:lnTo>
                  <a:pt x="270" y="170"/>
                </a:lnTo>
                <a:lnTo>
                  <a:pt x="270" y="172"/>
                </a:lnTo>
                <a:lnTo>
                  <a:pt x="270" y="174"/>
                </a:lnTo>
                <a:lnTo>
                  <a:pt x="268" y="174"/>
                </a:lnTo>
                <a:lnTo>
                  <a:pt x="268" y="176"/>
                </a:lnTo>
                <a:lnTo>
                  <a:pt x="266" y="176"/>
                </a:lnTo>
                <a:lnTo>
                  <a:pt x="266" y="178"/>
                </a:lnTo>
                <a:lnTo>
                  <a:pt x="268" y="180"/>
                </a:lnTo>
                <a:lnTo>
                  <a:pt x="268" y="182"/>
                </a:lnTo>
                <a:lnTo>
                  <a:pt x="268" y="184"/>
                </a:lnTo>
                <a:lnTo>
                  <a:pt x="266" y="184"/>
                </a:lnTo>
                <a:lnTo>
                  <a:pt x="266" y="186"/>
                </a:lnTo>
                <a:lnTo>
                  <a:pt x="266" y="188"/>
                </a:lnTo>
                <a:lnTo>
                  <a:pt x="268" y="188"/>
                </a:lnTo>
                <a:lnTo>
                  <a:pt x="270" y="188"/>
                </a:lnTo>
                <a:lnTo>
                  <a:pt x="270" y="190"/>
                </a:lnTo>
                <a:lnTo>
                  <a:pt x="270" y="194"/>
                </a:lnTo>
                <a:lnTo>
                  <a:pt x="268" y="194"/>
                </a:lnTo>
                <a:lnTo>
                  <a:pt x="266" y="194"/>
                </a:lnTo>
                <a:lnTo>
                  <a:pt x="266" y="192"/>
                </a:lnTo>
                <a:lnTo>
                  <a:pt x="264" y="192"/>
                </a:lnTo>
                <a:lnTo>
                  <a:pt x="264" y="188"/>
                </a:lnTo>
                <a:lnTo>
                  <a:pt x="264" y="186"/>
                </a:lnTo>
                <a:lnTo>
                  <a:pt x="264" y="184"/>
                </a:lnTo>
                <a:lnTo>
                  <a:pt x="262" y="184"/>
                </a:lnTo>
                <a:lnTo>
                  <a:pt x="260" y="184"/>
                </a:lnTo>
                <a:lnTo>
                  <a:pt x="260" y="182"/>
                </a:lnTo>
                <a:lnTo>
                  <a:pt x="258" y="182"/>
                </a:lnTo>
                <a:lnTo>
                  <a:pt x="258" y="184"/>
                </a:lnTo>
                <a:lnTo>
                  <a:pt x="258" y="186"/>
                </a:lnTo>
                <a:lnTo>
                  <a:pt x="258" y="188"/>
                </a:lnTo>
                <a:lnTo>
                  <a:pt x="258" y="190"/>
                </a:lnTo>
                <a:lnTo>
                  <a:pt x="258" y="192"/>
                </a:lnTo>
                <a:lnTo>
                  <a:pt x="256" y="192"/>
                </a:lnTo>
                <a:lnTo>
                  <a:pt x="256" y="190"/>
                </a:lnTo>
                <a:lnTo>
                  <a:pt x="256" y="190"/>
                </a:lnTo>
                <a:lnTo>
                  <a:pt x="254" y="190"/>
                </a:lnTo>
                <a:lnTo>
                  <a:pt x="252" y="190"/>
                </a:lnTo>
                <a:lnTo>
                  <a:pt x="250" y="190"/>
                </a:lnTo>
                <a:lnTo>
                  <a:pt x="250" y="188"/>
                </a:lnTo>
                <a:lnTo>
                  <a:pt x="248" y="188"/>
                </a:lnTo>
                <a:lnTo>
                  <a:pt x="246" y="188"/>
                </a:lnTo>
                <a:lnTo>
                  <a:pt x="244" y="188"/>
                </a:lnTo>
                <a:lnTo>
                  <a:pt x="244" y="190"/>
                </a:lnTo>
                <a:lnTo>
                  <a:pt x="242" y="192"/>
                </a:lnTo>
                <a:lnTo>
                  <a:pt x="242" y="194"/>
                </a:lnTo>
                <a:lnTo>
                  <a:pt x="244" y="194"/>
                </a:lnTo>
                <a:lnTo>
                  <a:pt x="246" y="194"/>
                </a:lnTo>
                <a:lnTo>
                  <a:pt x="246" y="196"/>
                </a:lnTo>
                <a:lnTo>
                  <a:pt x="248" y="196"/>
                </a:lnTo>
                <a:lnTo>
                  <a:pt x="248" y="198"/>
                </a:lnTo>
                <a:lnTo>
                  <a:pt x="248" y="200"/>
                </a:lnTo>
                <a:lnTo>
                  <a:pt x="248" y="202"/>
                </a:lnTo>
                <a:lnTo>
                  <a:pt x="248" y="204"/>
                </a:lnTo>
                <a:lnTo>
                  <a:pt x="246" y="204"/>
                </a:lnTo>
                <a:lnTo>
                  <a:pt x="244" y="204"/>
                </a:lnTo>
                <a:lnTo>
                  <a:pt x="242" y="204"/>
                </a:lnTo>
                <a:lnTo>
                  <a:pt x="240" y="204"/>
                </a:lnTo>
                <a:lnTo>
                  <a:pt x="238" y="204"/>
                </a:lnTo>
                <a:lnTo>
                  <a:pt x="236" y="204"/>
                </a:lnTo>
                <a:lnTo>
                  <a:pt x="234" y="204"/>
                </a:lnTo>
                <a:lnTo>
                  <a:pt x="234" y="202"/>
                </a:lnTo>
                <a:lnTo>
                  <a:pt x="232" y="202"/>
                </a:lnTo>
                <a:lnTo>
                  <a:pt x="232" y="204"/>
                </a:lnTo>
                <a:lnTo>
                  <a:pt x="230" y="206"/>
                </a:lnTo>
                <a:lnTo>
                  <a:pt x="228" y="206"/>
                </a:lnTo>
                <a:lnTo>
                  <a:pt x="228" y="208"/>
                </a:lnTo>
                <a:lnTo>
                  <a:pt x="226" y="208"/>
                </a:lnTo>
                <a:lnTo>
                  <a:pt x="224" y="208"/>
                </a:lnTo>
                <a:lnTo>
                  <a:pt x="222" y="208"/>
                </a:lnTo>
                <a:lnTo>
                  <a:pt x="222" y="206"/>
                </a:lnTo>
                <a:lnTo>
                  <a:pt x="222" y="204"/>
                </a:lnTo>
                <a:lnTo>
                  <a:pt x="224" y="204"/>
                </a:lnTo>
                <a:lnTo>
                  <a:pt x="224" y="202"/>
                </a:lnTo>
                <a:lnTo>
                  <a:pt x="222" y="200"/>
                </a:lnTo>
                <a:lnTo>
                  <a:pt x="222" y="198"/>
                </a:lnTo>
                <a:lnTo>
                  <a:pt x="222" y="196"/>
                </a:lnTo>
                <a:lnTo>
                  <a:pt x="224" y="194"/>
                </a:lnTo>
                <a:lnTo>
                  <a:pt x="222" y="194"/>
                </a:lnTo>
                <a:lnTo>
                  <a:pt x="222" y="196"/>
                </a:lnTo>
                <a:lnTo>
                  <a:pt x="220" y="200"/>
                </a:lnTo>
                <a:lnTo>
                  <a:pt x="220" y="204"/>
                </a:lnTo>
                <a:lnTo>
                  <a:pt x="220" y="206"/>
                </a:lnTo>
                <a:lnTo>
                  <a:pt x="220" y="208"/>
                </a:lnTo>
                <a:lnTo>
                  <a:pt x="216" y="208"/>
                </a:lnTo>
                <a:lnTo>
                  <a:pt x="216" y="210"/>
                </a:lnTo>
                <a:lnTo>
                  <a:pt x="216" y="212"/>
                </a:lnTo>
                <a:lnTo>
                  <a:pt x="216" y="214"/>
                </a:lnTo>
                <a:lnTo>
                  <a:pt x="216" y="216"/>
                </a:lnTo>
                <a:lnTo>
                  <a:pt x="216" y="218"/>
                </a:lnTo>
                <a:lnTo>
                  <a:pt x="214" y="218"/>
                </a:lnTo>
                <a:lnTo>
                  <a:pt x="214" y="220"/>
                </a:lnTo>
                <a:lnTo>
                  <a:pt x="214" y="222"/>
                </a:lnTo>
                <a:lnTo>
                  <a:pt x="214" y="224"/>
                </a:lnTo>
                <a:lnTo>
                  <a:pt x="214" y="224"/>
                </a:lnTo>
                <a:lnTo>
                  <a:pt x="214" y="226"/>
                </a:lnTo>
                <a:lnTo>
                  <a:pt x="214" y="228"/>
                </a:lnTo>
                <a:lnTo>
                  <a:pt x="214" y="232"/>
                </a:lnTo>
                <a:lnTo>
                  <a:pt x="212" y="238"/>
                </a:lnTo>
                <a:lnTo>
                  <a:pt x="212" y="240"/>
                </a:lnTo>
                <a:lnTo>
                  <a:pt x="212" y="250"/>
                </a:lnTo>
                <a:lnTo>
                  <a:pt x="212" y="256"/>
                </a:lnTo>
                <a:lnTo>
                  <a:pt x="210" y="256"/>
                </a:lnTo>
                <a:lnTo>
                  <a:pt x="210" y="254"/>
                </a:lnTo>
                <a:lnTo>
                  <a:pt x="208" y="254"/>
                </a:lnTo>
                <a:lnTo>
                  <a:pt x="208" y="252"/>
                </a:lnTo>
                <a:lnTo>
                  <a:pt x="208" y="250"/>
                </a:lnTo>
                <a:lnTo>
                  <a:pt x="208" y="250"/>
                </a:lnTo>
                <a:lnTo>
                  <a:pt x="206" y="250"/>
                </a:lnTo>
                <a:lnTo>
                  <a:pt x="206" y="248"/>
                </a:lnTo>
                <a:lnTo>
                  <a:pt x="204" y="248"/>
                </a:lnTo>
                <a:lnTo>
                  <a:pt x="202" y="248"/>
                </a:lnTo>
                <a:lnTo>
                  <a:pt x="202" y="246"/>
                </a:lnTo>
                <a:lnTo>
                  <a:pt x="200" y="246"/>
                </a:lnTo>
                <a:lnTo>
                  <a:pt x="198" y="246"/>
                </a:lnTo>
                <a:lnTo>
                  <a:pt x="198" y="244"/>
                </a:lnTo>
                <a:lnTo>
                  <a:pt x="196" y="244"/>
                </a:lnTo>
                <a:lnTo>
                  <a:pt x="198" y="244"/>
                </a:lnTo>
                <a:lnTo>
                  <a:pt x="198" y="242"/>
                </a:lnTo>
                <a:lnTo>
                  <a:pt x="198" y="240"/>
                </a:lnTo>
                <a:lnTo>
                  <a:pt x="198" y="238"/>
                </a:lnTo>
                <a:lnTo>
                  <a:pt x="200" y="238"/>
                </a:lnTo>
                <a:lnTo>
                  <a:pt x="200" y="236"/>
                </a:lnTo>
                <a:lnTo>
                  <a:pt x="198" y="236"/>
                </a:lnTo>
                <a:lnTo>
                  <a:pt x="196" y="236"/>
                </a:lnTo>
                <a:lnTo>
                  <a:pt x="194" y="236"/>
                </a:lnTo>
                <a:lnTo>
                  <a:pt x="192" y="236"/>
                </a:lnTo>
                <a:lnTo>
                  <a:pt x="192" y="234"/>
                </a:lnTo>
                <a:lnTo>
                  <a:pt x="190" y="234"/>
                </a:lnTo>
                <a:lnTo>
                  <a:pt x="188" y="234"/>
                </a:lnTo>
                <a:lnTo>
                  <a:pt x="188" y="232"/>
                </a:lnTo>
                <a:lnTo>
                  <a:pt x="188" y="230"/>
                </a:lnTo>
                <a:lnTo>
                  <a:pt x="188" y="228"/>
                </a:lnTo>
                <a:lnTo>
                  <a:pt x="188" y="226"/>
                </a:lnTo>
                <a:lnTo>
                  <a:pt x="188" y="224"/>
                </a:lnTo>
                <a:lnTo>
                  <a:pt x="186" y="224"/>
                </a:lnTo>
                <a:lnTo>
                  <a:pt x="186" y="224"/>
                </a:lnTo>
                <a:lnTo>
                  <a:pt x="188" y="224"/>
                </a:lnTo>
                <a:lnTo>
                  <a:pt x="188" y="222"/>
                </a:lnTo>
                <a:lnTo>
                  <a:pt x="186" y="222"/>
                </a:lnTo>
                <a:lnTo>
                  <a:pt x="184" y="222"/>
                </a:lnTo>
                <a:lnTo>
                  <a:pt x="184" y="220"/>
                </a:lnTo>
                <a:lnTo>
                  <a:pt x="182" y="222"/>
                </a:lnTo>
                <a:lnTo>
                  <a:pt x="182" y="220"/>
                </a:lnTo>
                <a:lnTo>
                  <a:pt x="180" y="220"/>
                </a:lnTo>
                <a:lnTo>
                  <a:pt x="180" y="218"/>
                </a:lnTo>
                <a:lnTo>
                  <a:pt x="178" y="218"/>
                </a:lnTo>
                <a:lnTo>
                  <a:pt x="178" y="216"/>
                </a:lnTo>
                <a:lnTo>
                  <a:pt x="176" y="216"/>
                </a:lnTo>
                <a:lnTo>
                  <a:pt x="174" y="216"/>
                </a:lnTo>
                <a:lnTo>
                  <a:pt x="174" y="214"/>
                </a:lnTo>
                <a:lnTo>
                  <a:pt x="172" y="214"/>
                </a:lnTo>
                <a:lnTo>
                  <a:pt x="172" y="212"/>
                </a:lnTo>
                <a:lnTo>
                  <a:pt x="170" y="212"/>
                </a:lnTo>
                <a:lnTo>
                  <a:pt x="170" y="210"/>
                </a:lnTo>
                <a:lnTo>
                  <a:pt x="168" y="210"/>
                </a:lnTo>
                <a:lnTo>
                  <a:pt x="168" y="208"/>
                </a:lnTo>
                <a:lnTo>
                  <a:pt x="166" y="206"/>
                </a:lnTo>
                <a:lnTo>
                  <a:pt x="166" y="204"/>
                </a:lnTo>
                <a:lnTo>
                  <a:pt x="166" y="202"/>
                </a:lnTo>
                <a:lnTo>
                  <a:pt x="166" y="200"/>
                </a:lnTo>
                <a:lnTo>
                  <a:pt x="164" y="200"/>
                </a:lnTo>
                <a:lnTo>
                  <a:pt x="164" y="202"/>
                </a:lnTo>
                <a:lnTo>
                  <a:pt x="162" y="202"/>
                </a:lnTo>
                <a:lnTo>
                  <a:pt x="160" y="198"/>
                </a:lnTo>
                <a:lnTo>
                  <a:pt x="158" y="196"/>
                </a:lnTo>
                <a:lnTo>
                  <a:pt x="156" y="194"/>
                </a:lnTo>
                <a:lnTo>
                  <a:pt x="156" y="192"/>
                </a:lnTo>
                <a:lnTo>
                  <a:pt x="148" y="186"/>
                </a:lnTo>
                <a:lnTo>
                  <a:pt x="148" y="184"/>
                </a:lnTo>
                <a:lnTo>
                  <a:pt x="144" y="180"/>
                </a:lnTo>
                <a:lnTo>
                  <a:pt x="140" y="176"/>
                </a:lnTo>
                <a:lnTo>
                  <a:pt x="140" y="178"/>
                </a:lnTo>
                <a:lnTo>
                  <a:pt x="138" y="178"/>
                </a:lnTo>
                <a:lnTo>
                  <a:pt x="138" y="180"/>
                </a:lnTo>
                <a:lnTo>
                  <a:pt x="136" y="182"/>
                </a:lnTo>
                <a:lnTo>
                  <a:pt x="136" y="184"/>
                </a:lnTo>
                <a:lnTo>
                  <a:pt x="134" y="184"/>
                </a:lnTo>
                <a:lnTo>
                  <a:pt x="132" y="184"/>
                </a:lnTo>
                <a:lnTo>
                  <a:pt x="132" y="186"/>
                </a:lnTo>
                <a:lnTo>
                  <a:pt x="130" y="186"/>
                </a:lnTo>
                <a:lnTo>
                  <a:pt x="130" y="188"/>
                </a:lnTo>
                <a:lnTo>
                  <a:pt x="128" y="188"/>
                </a:lnTo>
                <a:lnTo>
                  <a:pt x="128" y="190"/>
                </a:lnTo>
                <a:lnTo>
                  <a:pt x="128" y="194"/>
                </a:lnTo>
                <a:lnTo>
                  <a:pt x="128" y="196"/>
                </a:lnTo>
                <a:lnTo>
                  <a:pt x="130" y="198"/>
                </a:lnTo>
                <a:lnTo>
                  <a:pt x="130" y="200"/>
                </a:lnTo>
                <a:lnTo>
                  <a:pt x="128" y="202"/>
                </a:lnTo>
                <a:lnTo>
                  <a:pt x="128" y="204"/>
                </a:lnTo>
                <a:lnTo>
                  <a:pt x="130" y="204"/>
                </a:lnTo>
                <a:lnTo>
                  <a:pt x="130" y="206"/>
                </a:lnTo>
                <a:lnTo>
                  <a:pt x="128" y="210"/>
                </a:lnTo>
                <a:lnTo>
                  <a:pt x="128" y="212"/>
                </a:lnTo>
                <a:lnTo>
                  <a:pt x="128" y="214"/>
                </a:lnTo>
                <a:lnTo>
                  <a:pt x="126" y="214"/>
                </a:lnTo>
                <a:lnTo>
                  <a:pt x="126" y="216"/>
                </a:lnTo>
                <a:lnTo>
                  <a:pt x="126" y="218"/>
                </a:lnTo>
                <a:lnTo>
                  <a:pt x="126" y="220"/>
                </a:lnTo>
                <a:lnTo>
                  <a:pt x="124" y="222"/>
                </a:lnTo>
                <a:lnTo>
                  <a:pt x="124" y="224"/>
                </a:lnTo>
                <a:lnTo>
                  <a:pt x="122" y="224"/>
                </a:lnTo>
                <a:lnTo>
                  <a:pt x="122" y="226"/>
                </a:lnTo>
                <a:lnTo>
                  <a:pt x="122" y="228"/>
                </a:lnTo>
                <a:lnTo>
                  <a:pt x="122" y="230"/>
                </a:lnTo>
                <a:lnTo>
                  <a:pt x="124" y="230"/>
                </a:lnTo>
                <a:lnTo>
                  <a:pt x="124" y="232"/>
                </a:lnTo>
                <a:lnTo>
                  <a:pt x="126" y="232"/>
                </a:lnTo>
                <a:lnTo>
                  <a:pt x="126" y="234"/>
                </a:lnTo>
                <a:lnTo>
                  <a:pt x="124" y="234"/>
                </a:lnTo>
                <a:lnTo>
                  <a:pt x="122" y="238"/>
                </a:lnTo>
                <a:lnTo>
                  <a:pt x="122" y="240"/>
                </a:lnTo>
                <a:lnTo>
                  <a:pt x="124" y="240"/>
                </a:lnTo>
                <a:lnTo>
                  <a:pt x="126" y="240"/>
                </a:lnTo>
                <a:lnTo>
                  <a:pt x="126" y="242"/>
                </a:lnTo>
                <a:lnTo>
                  <a:pt x="126" y="244"/>
                </a:lnTo>
                <a:lnTo>
                  <a:pt x="126" y="246"/>
                </a:lnTo>
                <a:lnTo>
                  <a:pt x="128" y="246"/>
                </a:lnTo>
                <a:lnTo>
                  <a:pt x="128" y="248"/>
                </a:lnTo>
                <a:lnTo>
                  <a:pt x="128" y="250"/>
                </a:lnTo>
                <a:lnTo>
                  <a:pt x="128" y="252"/>
                </a:lnTo>
                <a:lnTo>
                  <a:pt x="128" y="254"/>
                </a:lnTo>
                <a:lnTo>
                  <a:pt x="126" y="254"/>
                </a:lnTo>
                <a:lnTo>
                  <a:pt x="126" y="256"/>
                </a:lnTo>
                <a:lnTo>
                  <a:pt x="126" y="258"/>
                </a:lnTo>
                <a:lnTo>
                  <a:pt x="128" y="258"/>
                </a:lnTo>
                <a:lnTo>
                  <a:pt x="128" y="260"/>
                </a:lnTo>
                <a:lnTo>
                  <a:pt x="128" y="262"/>
                </a:lnTo>
                <a:lnTo>
                  <a:pt x="130" y="262"/>
                </a:lnTo>
                <a:lnTo>
                  <a:pt x="130" y="264"/>
                </a:lnTo>
                <a:lnTo>
                  <a:pt x="128" y="264"/>
                </a:lnTo>
                <a:lnTo>
                  <a:pt x="128" y="266"/>
                </a:lnTo>
                <a:lnTo>
                  <a:pt x="128" y="268"/>
                </a:lnTo>
                <a:lnTo>
                  <a:pt x="122" y="268"/>
                </a:lnTo>
                <a:lnTo>
                  <a:pt x="116" y="268"/>
                </a:lnTo>
                <a:lnTo>
                  <a:pt x="116" y="270"/>
                </a:lnTo>
                <a:lnTo>
                  <a:pt x="116" y="272"/>
                </a:lnTo>
                <a:lnTo>
                  <a:pt x="118" y="272"/>
                </a:lnTo>
                <a:lnTo>
                  <a:pt x="116" y="272"/>
                </a:lnTo>
                <a:lnTo>
                  <a:pt x="118" y="272"/>
                </a:lnTo>
                <a:lnTo>
                  <a:pt x="116" y="272"/>
                </a:lnTo>
                <a:lnTo>
                  <a:pt x="116" y="276"/>
                </a:lnTo>
                <a:lnTo>
                  <a:pt x="116" y="278"/>
                </a:lnTo>
                <a:lnTo>
                  <a:pt x="116" y="280"/>
                </a:lnTo>
                <a:lnTo>
                  <a:pt x="116" y="282"/>
                </a:lnTo>
                <a:lnTo>
                  <a:pt x="114" y="282"/>
                </a:lnTo>
                <a:lnTo>
                  <a:pt x="114" y="284"/>
                </a:lnTo>
                <a:lnTo>
                  <a:pt x="112" y="284"/>
                </a:lnTo>
                <a:lnTo>
                  <a:pt x="112" y="286"/>
                </a:lnTo>
                <a:lnTo>
                  <a:pt x="112" y="288"/>
                </a:lnTo>
                <a:lnTo>
                  <a:pt x="112" y="288"/>
                </a:lnTo>
                <a:lnTo>
                  <a:pt x="112" y="286"/>
                </a:lnTo>
                <a:lnTo>
                  <a:pt x="110" y="288"/>
                </a:lnTo>
                <a:lnTo>
                  <a:pt x="108" y="288"/>
                </a:lnTo>
                <a:lnTo>
                  <a:pt x="108" y="290"/>
                </a:lnTo>
                <a:lnTo>
                  <a:pt x="106" y="290"/>
                </a:lnTo>
                <a:lnTo>
                  <a:pt x="106" y="288"/>
                </a:lnTo>
                <a:lnTo>
                  <a:pt x="106" y="290"/>
                </a:lnTo>
                <a:lnTo>
                  <a:pt x="104" y="292"/>
                </a:lnTo>
                <a:lnTo>
                  <a:pt x="102" y="294"/>
                </a:lnTo>
                <a:lnTo>
                  <a:pt x="100" y="294"/>
                </a:lnTo>
                <a:lnTo>
                  <a:pt x="98" y="294"/>
                </a:lnTo>
                <a:lnTo>
                  <a:pt x="98" y="296"/>
                </a:lnTo>
                <a:lnTo>
                  <a:pt x="96" y="296"/>
                </a:lnTo>
                <a:lnTo>
                  <a:pt x="94" y="296"/>
                </a:lnTo>
                <a:lnTo>
                  <a:pt x="94" y="298"/>
                </a:lnTo>
                <a:lnTo>
                  <a:pt x="92" y="298"/>
                </a:lnTo>
                <a:lnTo>
                  <a:pt x="92" y="300"/>
                </a:lnTo>
                <a:lnTo>
                  <a:pt x="90" y="300"/>
                </a:lnTo>
                <a:lnTo>
                  <a:pt x="90" y="302"/>
                </a:lnTo>
                <a:lnTo>
                  <a:pt x="88" y="304"/>
                </a:lnTo>
                <a:lnTo>
                  <a:pt x="86" y="304"/>
                </a:lnTo>
                <a:lnTo>
                  <a:pt x="86" y="306"/>
                </a:lnTo>
                <a:lnTo>
                  <a:pt x="84" y="304"/>
                </a:lnTo>
                <a:lnTo>
                  <a:pt x="84" y="306"/>
                </a:lnTo>
                <a:lnTo>
                  <a:pt x="86" y="306"/>
                </a:lnTo>
                <a:lnTo>
                  <a:pt x="90" y="306"/>
                </a:lnTo>
                <a:lnTo>
                  <a:pt x="96" y="308"/>
                </a:lnTo>
                <a:lnTo>
                  <a:pt x="102" y="308"/>
                </a:lnTo>
                <a:lnTo>
                  <a:pt x="114" y="308"/>
                </a:lnTo>
                <a:lnTo>
                  <a:pt x="128" y="308"/>
                </a:lnTo>
                <a:lnTo>
                  <a:pt x="128" y="300"/>
                </a:lnTo>
                <a:lnTo>
                  <a:pt x="128" y="294"/>
                </a:lnTo>
                <a:lnTo>
                  <a:pt x="128" y="296"/>
                </a:lnTo>
                <a:lnTo>
                  <a:pt x="128" y="298"/>
                </a:lnTo>
                <a:lnTo>
                  <a:pt x="130" y="298"/>
                </a:lnTo>
                <a:lnTo>
                  <a:pt x="130" y="296"/>
                </a:lnTo>
                <a:lnTo>
                  <a:pt x="130" y="294"/>
                </a:lnTo>
                <a:lnTo>
                  <a:pt x="130" y="292"/>
                </a:lnTo>
                <a:lnTo>
                  <a:pt x="128" y="292"/>
                </a:lnTo>
                <a:lnTo>
                  <a:pt x="128" y="290"/>
                </a:lnTo>
                <a:lnTo>
                  <a:pt x="130" y="290"/>
                </a:lnTo>
                <a:lnTo>
                  <a:pt x="130" y="288"/>
                </a:lnTo>
                <a:lnTo>
                  <a:pt x="132" y="288"/>
                </a:lnTo>
                <a:lnTo>
                  <a:pt x="132" y="286"/>
                </a:lnTo>
                <a:lnTo>
                  <a:pt x="130" y="286"/>
                </a:lnTo>
                <a:lnTo>
                  <a:pt x="130" y="284"/>
                </a:lnTo>
                <a:lnTo>
                  <a:pt x="132" y="284"/>
                </a:lnTo>
                <a:lnTo>
                  <a:pt x="132" y="282"/>
                </a:lnTo>
                <a:lnTo>
                  <a:pt x="134" y="282"/>
                </a:lnTo>
                <a:lnTo>
                  <a:pt x="134" y="280"/>
                </a:lnTo>
                <a:lnTo>
                  <a:pt x="136" y="280"/>
                </a:lnTo>
                <a:lnTo>
                  <a:pt x="136" y="278"/>
                </a:lnTo>
                <a:lnTo>
                  <a:pt x="138" y="278"/>
                </a:lnTo>
                <a:lnTo>
                  <a:pt x="138" y="280"/>
                </a:lnTo>
                <a:lnTo>
                  <a:pt x="138" y="278"/>
                </a:lnTo>
                <a:lnTo>
                  <a:pt x="138" y="276"/>
                </a:lnTo>
                <a:lnTo>
                  <a:pt x="138" y="274"/>
                </a:lnTo>
                <a:lnTo>
                  <a:pt x="140" y="272"/>
                </a:lnTo>
                <a:lnTo>
                  <a:pt x="140" y="272"/>
                </a:lnTo>
                <a:lnTo>
                  <a:pt x="142" y="272"/>
                </a:lnTo>
                <a:lnTo>
                  <a:pt x="142" y="270"/>
                </a:lnTo>
                <a:lnTo>
                  <a:pt x="144" y="270"/>
                </a:lnTo>
                <a:lnTo>
                  <a:pt x="142" y="270"/>
                </a:lnTo>
                <a:lnTo>
                  <a:pt x="142" y="268"/>
                </a:lnTo>
                <a:lnTo>
                  <a:pt x="142" y="266"/>
                </a:lnTo>
                <a:lnTo>
                  <a:pt x="144" y="266"/>
                </a:lnTo>
                <a:lnTo>
                  <a:pt x="144" y="264"/>
                </a:lnTo>
                <a:lnTo>
                  <a:pt x="146" y="264"/>
                </a:lnTo>
                <a:lnTo>
                  <a:pt x="146" y="262"/>
                </a:lnTo>
                <a:lnTo>
                  <a:pt x="144" y="262"/>
                </a:lnTo>
                <a:lnTo>
                  <a:pt x="144" y="260"/>
                </a:lnTo>
                <a:lnTo>
                  <a:pt x="144" y="258"/>
                </a:lnTo>
                <a:lnTo>
                  <a:pt x="144" y="256"/>
                </a:lnTo>
                <a:lnTo>
                  <a:pt x="144" y="254"/>
                </a:lnTo>
                <a:lnTo>
                  <a:pt x="144" y="252"/>
                </a:lnTo>
                <a:lnTo>
                  <a:pt x="146" y="252"/>
                </a:lnTo>
                <a:lnTo>
                  <a:pt x="146" y="250"/>
                </a:lnTo>
                <a:lnTo>
                  <a:pt x="144" y="250"/>
                </a:lnTo>
                <a:lnTo>
                  <a:pt x="144" y="248"/>
                </a:lnTo>
                <a:lnTo>
                  <a:pt x="146" y="248"/>
                </a:lnTo>
                <a:lnTo>
                  <a:pt x="146" y="246"/>
                </a:lnTo>
                <a:lnTo>
                  <a:pt x="144" y="246"/>
                </a:lnTo>
                <a:lnTo>
                  <a:pt x="144" y="244"/>
                </a:lnTo>
                <a:lnTo>
                  <a:pt x="146" y="244"/>
                </a:lnTo>
                <a:lnTo>
                  <a:pt x="144" y="244"/>
                </a:lnTo>
                <a:lnTo>
                  <a:pt x="142" y="244"/>
                </a:lnTo>
                <a:lnTo>
                  <a:pt x="142" y="242"/>
                </a:lnTo>
                <a:lnTo>
                  <a:pt x="144" y="242"/>
                </a:lnTo>
                <a:lnTo>
                  <a:pt x="142" y="242"/>
                </a:lnTo>
                <a:lnTo>
                  <a:pt x="142" y="240"/>
                </a:lnTo>
                <a:lnTo>
                  <a:pt x="142" y="238"/>
                </a:lnTo>
                <a:lnTo>
                  <a:pt x="142" y="236"/>
                </a:lnTo>
                <a:lnTo>
                  <a:pt x="140" y="236"/>
                </a:lnTo>
                <a:lnTo>
                  <a:pt x="140" y="234"/>
                </a:lnTo>
                <a:lnTo>
                  <a:pt x="142" y="234"/>
                </a:lnTo>
                <a:lnTo>
                  <a:pt x="140" y="234"/>
                </a:lnTo>
                <a:lnTo>
                  <a:pt x="140" y="232"/>
                </a:lnTo>
                <a:lnTo>
                  <a:pt x="140" y="230"/>
                </a:lnTo>
                <a:lnTo>
                  <a:pt x="140" y="228"/>
                </a:lnTo>
                <a:lnTo>
                  <a:pt x="138" y="228"/>
                </a:lnTo>
                <a:lnTo>
                  <a:pt x="138" y="226"/>
                </a:lnTo>
                <a:lnTo>
                  <a:pt x="138" y="224"/>
                </a:lnTo>
                <a:lnTo>
                  <a:pt x="140" y="224"/>
                </a:lnTo>
                <a:lnTo>
                  <a:pt x="140" y="224"/>
                </a:lnTo>
                <a:lnTo>
                  <a:pt x="140" y="222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4" y="222"/>
                </a:lnTo>
                <a:lnTo>
                  <a:pt x="146" y="222"/>
                </a:lnTo>
                <a:lnTo>
                  <a:pt x="148" y="222"/>
                </a:lnTo>
                <a:lnTo>
                  <a:pt x="148" y="224"/>
                </a:lnTo>
                <a:lnTo>
                  <a:pt x="148" y="224"/>
                </a:lnTo>
                <a:lnTo>
                  <a:pt x="148" y="226"/>
                </a:lnTo>
                <a:lnTo>
                  <a:pt x="148" y="228"/>
                </a:lnTo>
                <a:lnTo>
                  <a:pt x="146" y="228"/>
                </a:lnTo>
                <a:lnTo>
                  <a:pt x="146" y="230"/>
                </a:lnTo>
                <a:lnTo>
                  <a:pt x="146" y="232"/>
                </a:lnTo>
                <a:lnTo>
                  <a:pt x="146" y="234"/>
                </a:lnTo>
                <a:lnTo>
                  <a:pt x="146" y="236"/>
                </a:lnTo>
                <a:lnTo>
                  <a:pt x="146" y="238"/>
                </a:lnTo>
                <a:lnTo>
                  <a:pt x="146" y="240"/>
                </a:lnTo>
                <a:lnTo>
                  <a:pt x="148" y="240"/>
                </a:lnTo>
                <a:lnTo>
                  <a:pt x="148" y="242"/>
                </a:lnTo>
                <a:lnTo>
                  <a:pt x="150" y="242"/>
                </a:lnTo>
                <a:lnTo>
                  <a:pt x="150" y="244"/>
                </a:lnTo>
                <a:lnTo>
                  <a:pt x="152" y="244"/>
                </a:lnTo>
                <a:lnTo>
                  <a:pt x="154" y="244"/>
                </a:lnTo>
                <a:lnTo>
                  <a:pt x="154" y="246"/>
                </a:lnTo>
                <a:lnTo>
                  <a:pt x="154" y="250"/>
                </a:lnTo>
                <a:lnTo>
                  <a:pt x="152" y="252"/>
                </a:lnTo>
                <a:lnTo>
                  <a:pt x="156" y="252"/>
                </a:lnTo>
                <a:lnTo>
                  <a:pt x="162" y="252"/>
                </a:lnTo>
                <a:lnTo>
                  <a:pt x="166" y="252"/>
                </a:lnTo>
                <a:lnTo>
                  <a:pt x="168" y="252"/>
                </a:lnTo>
                <a:lnTo>
                  <a:pt x="170" y="252"/>
                </a:lnTo>
                <a:lnTo>
                  <a:pt x="172" y="252"/>
                </a:lnTo>
                <a:lnTo>
                  <a:pt x="178" y="252"/>
                </a:lnTo>
                <a:lnTo>
                  <a:pt x="180" y="254"/>
                </a:lnTo>
                <a:lnTo>
                  <a:pt x="182" y="256"/>
                </a:lnTo>
                <a:lnTo>
                  <a:pt x="186" y="258"/>
                </a:lnTo>
                <a:lnTo>
                  <a:pt x="188" y="260"/>
                </a:lnTo>
                <a:lnTo>
                  <a:pt x="194" y="264"/>
                </a:lnTo>
                <a:lnTo>
                  <a:pt x="196" y="264"/>
                </a:lnTo>
                <a:lnTo>
                  <a:pt x="200" y="268"/>
                </a:lnTo>
                <a:lnTo>
                  <a:pt x="202" y="272"/>
                </a:lnTo>
                <a:lnTo>
                  <a:pt x="208" y="278"/>
                </a:lnTo>
                <a:lnTo>
                  <a:pt x="208" y="280"/>
                </a:lnTo>
                <a:lnTo>
                  <a:pt x="208" y="282"/>
                </a:lnTo>
                <a:lnTo>
                  <a:pt x="210" y="284"/>
                </a:lnTo>
                <a:lnTo>
                  <a:pt x="212" y="288"/>
                </a:lnTo>
                <a:lnTo>
                  <a:pt x="212" y="290"/>
                </a:lnTo>
                <a:lnTo>
                  <a:pt x="212" y="292"/>
                </a:lnTo>
                <a:lnTo>
                  <a:pt x="212" y="294"/>
                </a:lnTo>
                <a:lnTo>
                  <a:pt x="210" y="296"/>
                </a:lnTo>
                <a:lnTo>
                  <a:pt x="210" y="300"/>
                </a:lnTo>
                <a:lnTo>
                  <a:pt x="210" y="302"/>
                </a:lnTo>
                <a:lnTo>
                  <a:pt x="210" y="304"/>
                </a:lnTo>
                <a:lnTo>
                  <a:pt x="208" y="306"/>
                </a:lnTo>
                <a:lnTo>
                  <a:pt x="208" y="316"/>
                </a:lnTo>
                <a:lnTo>
                  <a:pt x="208" y="320"/>
                </a:lnTo>
                <a:lnTo>
                  <a:pt x="208" y="320"/>
                </a:lnTo>
                <a:lnTo>
                  <a:pt x="206" y="324"/>
                </a:lnTo>
                <a:lnTo>
                  <a:pt x="206" y="328"/>
                </a:lnTo>
                <a:lnTo>
                  <a:pt x="204" y="332"/>
                </a:lnTo>
                <a:lnTo>
                  <a:pt x="202" y="342"/>
                </a:lnTo>
                <a:lnTo>
                  <a:pt x="202" y="346"/>
                </a:lnTo>
                <a:lnTo>
                  <a:pt x="198" y="360"/>
                </a:lnTo>
                <a:lnTo>
                  <a:pt x="198" y="362"/>
                </a:lnTo>
                <a:lnTo>
                  <a:pt x="198" y="364"/>
                </a:lnTo>
                <a:lnTo>
                  <a:pt x="196" y="368"/>
                </a:lnTo>
                <a:lnTo>
                  <a:pt x="194" y="378"/>
                </a:lnTo>
                <a:lnTo>
                  <a:pt x="192" y="384"/>
                </a:lnTo>
                <a:lnTo>
                  <a:pt x="192" y="386"/>
                </a:lnTo>
                <a:lnTo>
                  <a:pt x="192" y="388"/>
                </a:lnTo>
                <a:lnTo>
                  <a:pt x="192" y="392"/>
                </a:lnTo>
                <a:lnTo>
                  <a:pt x="190" y="392"/>
                </a:lnTo>
                <a:lnTo>
                  <a:pt x="190" y="394"/>
                </a:lnTo>
                <a:lnTo>
                  <a:pt x="190" y="396"/>
                </a:lnTo>
                <a:lnTo>
                  <a:pt x="190" y="398"/>
                </a:lnTo>
                <a:lnTo>
                  <a:pt x="190" y="400"/>
                </a:lnTo>
                <a:lnTo>
                  <a:pt x="190" y="402"/>
                </a:lnTo>
                <a:lnTo>
                  <a:pt x="188" y="402"/>
                </a:lnTo>
                <a:lnTo>
                  <a:pt x="188" y="404"/>
                </a:lnTo>
                <a:lnTo>
                  <a:pt x="188" y="406"/>
                </a:lnTo>
                <a:lnTo>
                  <a:pt x="188" y="408"/>
                </a:lnTo>
                <a:lnTo>
                  <a:pt x="186" y="412"/>
                </a:lnTo>
                <a:lnTo>
                  <a:pt x="186" y="414"/>
                </a:lnTo>
                <a:lnTo>
                  <a:pt x="186" y="416"/>
                </a:lnTo>
                <a:lnTo>
                  <a:pt x="186" y="416"/>
                </a:lnTo>
                <a:lnTo>
                  <a:pt x="186" y="418"/>
                </a:lnTo>
                <a:lnTo>
                  <a:pt x="184" y="420"/>
                </a:lnTo>
                <a:lnTo>
                  <a:pt x="186" y="420"/>
                </a:lnTo>
                <a:lnTo>
                  <a:pt x="190" y="420"/>
                </a:lnTo>
                <a:lnTo>
                  <a:pt x="192" y="420"/>
                </a:lnTo>
                <a:lnTo>
                  <a:pt x="194" y="420"/>
                </a:lnTo>
                <a:lnTo>
                  <a:pt x="194" y="424"/>
                </a:lnTo>
                <a:lnTo>
                  <a:pt x="194" y="426"/>
                </a:lnTo>
                <a:lnTo>
                  <a:pt x="194" y="428"/>
                </a:lnTo>
                <a:lnTo>
                  <a:pt x="192" y="428"/>
                </a:lnTo>
                <a:lnTo>
                  <a:pt x="192" y="430"/>
                </a:lnTo>
                <a:lnTo>
                  <a:pt x="192" y="436"/>
                </a:lnTo>
                <a:lnTo>
                  <a:pt x="190" y="440"/>
                </a:lnTo>
                <a:lnTo>
                  <a:pt x="188" y="448"/>
                </a:lnTo>
                <a:lnTo>
                  <a:pt x="188" y="452"/>
                </a:lnTo>
                <a:lnTo>
                  <a:pt x="188" y="454"/>
                </a:lnTo>
                <a:lnTo>
                  <a:pt x="186" y="454"/>
                </a:lnTo>
                <a:lnTo>
                  <a:pt x="186" y="456"/>
                </a:lnTo>
                <a:lnTo>
                  <a:pt x="184" y="464"/>
                </a:lnTo>
                <a:lnTo>
                  <a:pt x="184" y="466"/>
                </a:lnTo>
                <a:lnTo>
                  <a:pt x="184" y="470"/>
                </a:lnTo>
                <a:lnTo>
                  <a:pt x="182" y="470"/>
                </a:lnTo>
                <a:lnTo>
                  <a:pt x="182" y="472"/>
                </a:lnTo>
                <a:lnTo>
                  <a:pt x="180" y="470"/>
                </a:lnTo>
                <a:lnTo>
                  <a:pt x="178" y="470"/>
                </a:lnTo>
                <a:lnTo>
                  <a:pt x="174" y="470"/>
                </a:lnTo>
                <a:lnTo>
                  <a:pt x="166" y="470"/>
                </a:lnTo>
                <a:lnTo>
                  <a:pt x="164" y="470"/>
                </a:lnTo>
                <a:lnTo>
                  <a:pt x="160" y="468"/>
                </a:lnTo>
                <a:lnTo>
                  <a:pt x="160" y="468"/>
                </a:lnTo>
                <a:lnTo>
                  <a:pt x="158" y="468"/>
                </a:lnTo>
                <a:lnTo>
                  <a:pt x="156" y="468"/>
                </a:lnTo>
                <a:lnTo>
                  <a:pt x="154" y="468"/>
                </a:lnTo>
                <a:lnTo>
                  <a:pt x="152" y="468"/>
                </a:lnTo>
                <a:lnTo>
                  <a:pt x="148" y="468"/>
                </a:lnTo>
                <a:lnTo>
                  <a:pt x="144" y="466"/>
                </a:lnTo>
                <a:lnTo>
                  <a:pt x="140" y="466"/>
                </a:lnTo>
                <a:lnTo>
                  <a:pt x="138" y="466"/>
                </a:lnTo>
                <a:lnTo>
                  <a:pt x="136" y="466"/>
                </a:lnTo>
                <a:lnTo>
                  <a:pt x="130" y="466"/>
                </a:lnTo>
                <a:lnTo>
                  <a:pt x="128" y="464"/>
                </a:lnTo>
                <a:lnTo>
                  <a:pt x="124" y="464"/>
                </a:lnTo>
                <a:lnTo>
                  <a:pt x="120" y="464"/>
                </a:lnTo>
                <a:lnTo>
                  <a:pt x="116" y="464"/>
                </a:lnTo>
                <a:lnTo>
                  <a:pt x="114" y="464"/>
                </a:lnTo>
                <a:lnTo>
                  <a:pt x="112" y="464"/>
                </a:lnTo>
                <a:lnTo>
                  <a:pt x="110" y="464"/>
                </a:lnTo>
                <a:lnTo>
                  <a:pt x="108" y="464"/>
                </a:lnTo>
                <a:lnTo>
                  <a:pt x="110" y="452"/>
                </a:lnTo>
                <a:lnTo>
                  <a:pt x="110" y="450"/>
                </a:lnTo>
                <a:lnTo>
                  <a:pt x="112" y="444"/>
                </a:lnTo>
                <a:lnTo>
                  <a:pt x="112" y="442"/>
                </a:lnTo>
                <a:lnTo>
                  <a:pt x="112" y="440"/>
                </a:lnTo>
                <a:lnTo>
                  <a:pt x="112" y="438"/>
                </a:lnTo>
                <a:lnTo>
                  <a:pt x="112" y="436"/>
                </a:lnTo>
                <a:lnTo>
                  <a:pt x="112" y="432"/>
                </a:lnTo>
                <a:lnTo>
                  <a:pt x="114" y="430"/>
                </a:lnTo>
                <a:lnTo>
                  <a:pt x="114" y="428"/>
                </a:lnTo>
                <a:lnTo>
                  <a:pt x="114" y="426"/>
                </a:lnTo>
                <a:lnTo>
                  <a:pt x="114" y="424"/>
                </a:lnTo>
                <a:lnTo>
                  <a:pt x="116" y="418"/>
                </a:lnTo>
                <a:lnTo>
                  <a:pt x="122" y="390"/>
                </a:lnTo>
                <a:lnTo>
                  <a:pt x="122" y="388"/>
                </a:lnTo>
                <a:lnTo>
                  <a:pt x="124" y="386"/>
                </a:lnTo>
                <a:lnTo>
                  <a:pt x="124" y="384"/>
                </a:lnTo>
                <a:lnTo>
                  <a:pt x="122" y="384"/>
                </a:lnTo>
                <a:lnTo>
                  <a:pt x="118" y="384"/>
                </a:lnTo>
                <a:lnTo>
                  <a:pt x="116" y="384"/>
                </a:lnTo>
                <a:lnTo>
                  <a:pt x="114" y="384"/>
                </a:lnTo>
                <a:lnTo>
                  <a:pt x="112" y="384"/>
                </a:lnTo>
                <a:lnTo>
                  <a:pt x="112" y="384"/>
                </a:lnTo>
                <a:lnTo>
                  <a:pt x="108" y="384"/>
                </a:lnTo>
                <a:lnTo>
                  <a:pt x="102" y="384"/>
                </a:lnTo>
                <a:lnTo>
                  <a:pt x="98" y="384"/>
                </a:lnTo>
                <a:lnTo>
                  <a:pt x="96" y="384"/>
                </a:lnTo>
                <a:lnTo>
                  <a:pt x="82" y="384"/>
                </a:lnTo>
                <a:lnTo>
                  <a:pt x="80" y="384"/>
                </a:lnTo>
                <a:lnTo>
                  <a:pt x="78" y="384"/>
                </a:lnTo>
                <a:lnTo>
                  <a:pt x="74" y="384"/>
                </a:lnTo>
                <a:lnTo>
                  <a:pt x="68" y="384"/>
                </a:lnTo>
                <a:lnTo>
                  <a:pt x="66" y="384"/>
                </a:lnTo>
                <a:lnTo>
                  <a:pt x="56" y="384"/>
                </a:lnTo>
                <a:lnTo>
                  <a:pt x="54" y="384"/>
                </a:lnTo>
                <a:lnTo>
                  <a:pt x="50" y="384"/>
                </a:lnTo>
                <a:lnTo>
                  <a:pt x="40" y="384"/>
                </a:lnTo>
                <a:lnTo>
                  <a:pt x="36" y="384"/>
                </a:lnTo>
                <a:lnTo>
                  <a:pt x="34" y="384"/>
                </a:lnTo>
                <a:lnTo>
                  <a:pt x="24" y="384"/>
                </a:lnTo>
                <a:lnTo>
                  <a:pt x="24" y="386"/>
                </a:lnTo>
                <a:lnTo>
                  <a:pt x="24" y="388"/>
                </a:lnTo>
                <a:lnTo>
                  <a:pt x="22" y="390"/>
                </a:lnTo>
                <a:lnTo>
                  <a:pt x="22" y="394"/>
                </a:lnTo>
                <a:lnTo>
                  <a:pt x="22" y="396"/>
                </a:lnTo>
                <a:lnTo>
                  <a:pt x="22" y="398"/>
                </a:lnTo>
                <a:lnTo>
                  <a:pt x="22" y="402"/>
                </a:lnTo>
                <a:lnTo>
                  <a:pt x="22" y="406"/>
                </a:lnTo>
                <a:lnTo>
                  <a:pt x="22" y="412"/>
                </a:lnTo>
                <a:lnTo>
                  <a:pt x="22" y="414"/>
                </a:lnTo>
                <a:lnTo>
                  <a:pt x="22" y="416"/>
                </a:lnTo>
                <a:lnTo>
                  <a:pt x="22" y="416"/>
                </a:lnTo>
                <a:lnTo>
                  <a:pt x="22" y="420"/>
                </a:lnTo>
                <a:lnTo>
                  <a:pt x="22" y="424"/>
                </a:lnTo>
                <a:lnTo>
                  <a:pt x="22" y="426"/>
                </a:lnTo>
                <a:lnTo>
                  <a:pt x="22" y="428"/>
                </a:lnTo>
                <a:lnTo>
                  <a:pt x="22" y="430"/>
                </a:lnTo>
                <a:lnTo>
                  <a:pt x="22" y="432"/>
                </a:lnTo>
                <a:lnTo>
                  <a:pt x="22" y="434"/>
                </a:lnTo>
                <a:lnTo>
                  <a:pt x="22" y="436"/>
                </a:lnTo>
                <a:lnTo>
                  <a:pt x="20" y="436"/>
                </a:lnTo>
                <a:lnTo>
                  <a:pt x="16" y="436"/>
                </a:lnTo>
                <a:lnTo>
                  <a:pt x="16" y="436"/>
                </a:lnTo>
                <a:lnTo>
                  <a:pt x="10" y="436"/>
                </a:lnTo>
                <a:lnTo>
                  <a:pt x="4" y="436"/>
                </a:lnTo>
                <a:lnTo>
                  <a:pt x="2" y="436"/>
                </a:lnTo>
                <a:lnTo>
                  <a:pt x="0" y="43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Freeform 45"/>
          <p:cNvSpPr>
            <a:spLocks/>
          </p:cNvSpPr>
          <p:nvPr/>
        </p:nvSpPr>
        <p:spPr bwMode="auto">
          <a:xfrm>
            <a:off x="2598738" y="2814638"/>
            <a:ext cx="568325" cy="904875"/>
          </a:xfrm>
          <a:custGeom>
            <a:avLst/>
            <a:gdLst>
              <a:gd name="T0" fmla="*/ 232 w 358"/>
              <a:gd name="T1" fmla="*/ 440 h 570"/>
              <a:gd name="T2" fmla="*/ 232 w 358"/>
              <a:gd name="T3" fmla="*/ 464 h 570"/>
              <a:gd name="T4" fmla="*/ 232 w 358"/>
              <a:gd name="T5" fmla="*/ 502 h 570"/>
              <a:gd name="T6" fmla="*/ 232 w 358"/>
              <a:gd name="T7" fmla="*/ 526 h 570"/>
              <a:gd name="T8" fmla="*/ 230 w 358"/>
              <a:gd name="T9" fmla="*/ 558 h 570"/>
              <a:gd name="T10" fmla="*/ 208 w 358"/>
              <a:gd name="T11" fmla="*/ 568 h 570"/>
              <a:gd name="T12" fmla="*/ 196 w 358"/>
              <a:gd name="T13" fmla="*/ 556 h 570"/>
              <a:gd name="T14" fmla="*/ 172 w 358"/>
              <a:gd name="T15" fmla="*/ 556 h 570"/>
              <a:gd name="T16" fmla="*/ 140 w 358"/>
              <a:gd name="T17" fmla="*/ 550 h 570"/>
              <a:gd name="T18" fmla="*/ 128 w 358"/>
              <a:gd name="T19" fmla="*/ 538 h 570"/>
              <a:gd name="T20" fmla="*/ 142 w 358"/>
              <a:gd name="T21" fmla="*/ 524 h 570"/>
              <a:gd name="T22" fmla="*/ 104 w 358"/>
              <a:gd name="T23" fmla="*/ 514 h 570"/>
              <a:gd name="T24" fmla="*/ 80 w 358"/>
              <a:gd name="T25" fmla="*/ 518 h 570"/>
              <a:gd name="T26" fmla="*/ 62 w 358"/>
              <a:gd name="T27" fmla="*/ 516 h 570"/>
              <a:gd name="T28" fmla="*/ 40 w 358"/>
              <a:gd name="T29" fmla="*/ 524 h 570"/>
              <a:gd name="T30" fmla="*/ 24 w 358"/>
              <a:gd name="T31" fmla="*/ 524 h 570"/>
              <a:gd name="T32" fmla="*/ 20 w 358"/>
              <a:gd name="T33" fmla="*/ 506 h 570"/>
              <a:gd name="T34" fmla="*/ 20 w 358"/>
              <a:gd name="T35" fmla="*/ 490 h 570"/>
              <a:gd name="T36" fmla="*/ 24 w 358"/>
              <a:gd name="T37" fmla="*/ 476 h 570"/>
              <a:gd name="T38" fmla="*/ 26 w 358"/>
              <a:gd name="T39" fmla="*/ 456 h 570"/>
              <a:gd name="T40" fmla="*/ 28 w 358"/>
              <a:gd name="T41" fmla="*/ 444 h 570"/>
              <a:gd name="T42" fmla="*/ 18 w 358"/>
              <a:gd name="T43" fmla="*/ 438 h 570"/>
              <a:gd name="T44" fmla="*/ 14 w 358"/>
              <a:gd name="T45" fmla="*/ 426 h 570"/>
              <a:gd name="T46" fmla="*/ 6 w 358"/>
              <a:gd name="T47" fmla="*/ 416 h 570"/>
              <a:gd name="T48" fmla="*/ 2 w 358"/>
              <a:gd name="T49" fmla="*/ 400 h 570"/>
              <a:gd name="T50" fmla="*/ 4 w 358"/>
              <a:gd name="T51" fmla="*/ 384 h 570"/>
              <a:gd name="T52" fmla="*/ 16 w 358"/>
              <a:gd name="T53" fmla="*/ 374 h 570"/>
              <a:gd name="T54" fmla="*/ 26 w 358"/>
              <a:gd name="T55" fmla="*/ 354 h 570"/>
              <a:gd name="T56" fmla="*/ 30 w 358"/>
              <a:gd name="T57" fmla="*/ 340 h 570"/>
              <a:gd name="T58" fmla="*/ 46 w 358"/>
              <a:gd name="T59" fmla="*/ 324 h 570"/>
              <a:gd name="T60" fmla="*/ 54 w 358"/>
              <a:gd name="T61" fmla="*/ 304 h 570"/>
              <a:gd name="T62" fmla="*/ 58 w 358"/>
              <a:gd name="T63" fmla="*/ 292 h 570"/>
              <a:gd name="T64" fmla="*/ 74 w 358"/>
              <a:gd name="T65" fmla="*/ 290 h 570"/>
              <a:gd name="T66" fmla="*/ 88 w 358"/>
              <a:gd name="T67" fmla="*/ 288 h 570"/>
              <a:gd name="T68" fmla="*/ 106 w 358"/>
              <a:gd name="T69" fmla="*/ 282 h 570"/>
              <a:gd name="T70" fmla="*/ 130 w 358"/>
              <a:gd name="T71" fmla="*/ 280 h 570"/>
              <a:gd name="T72" fmla="*/ 134 w 358"/>
              <a:gd name="T73" fmla="*/ 268 h 570"/>
              <a:gd name="T74" fmla="*/ 142 w 358"/>
              <a:gd name="T75" fmla="*/ 256 h 570"/>
              <a:gd name="T76" fmla="*/ 142 w 358"/>
              <a:gd name="T77" fmla="*/ 236 h 570"/>
              <a:gd name="T78" fmla="*/ 156 w 358"/>
              <a:gd name="T79" fmla="*/ 224 h 570"/>
              <a:gd name="T80" fmla="*/ 144 w 358"/>
              <a:gd name="T81" fmla="*/ 206 h 570"/>
              <a:gd name="T82" fmla="*/ 156 w 358"/>
              <a:gd name="T83" fmla="*/ 184 h 570"/>
              <a:gd name="T84" fmla="*/ 146 w 358"/>
              <a:gd name="T85" fmla="*/ 176 h 570"/>
              <a:gd name="T86" fmla="*/ 146 w 358"/>
              <a:gd name="T87" fmla="*/ 170 h 570"/>
              <a:gd name="T88" fmla="*/ 160 w 358"/>
              <a:gd name="T89" fmla="*/ 160 h 570"/>
              <a:gd name="T90" fmla="*/ 172 w 358"/>
              <a:gd name="T91" fmla="*/ 146 h 570"/>
              <a:gd name="T92" fmla="*/ 180 w 358"/>
              <a:gd name="T93" fmla="*/ 122 h 570"/>
              <a:gd name="T94" fmla="*/ 196 w 358"/>
              <a:gd name="T95" fmla="*/ 120 h 570"/>
              <a:gd name="T96" fmla="*/ 210 w 358"/>
              <a:gd name="T97" fmla="*/ 118 h 570"/>
              <a:gd name="T98" fmla="*/ 214 w 358"/>
              <a:gd name="T99" fmla="*/ 104 h 570"/>
              <a:gd name="T100" fmla="*/ 232 w 358"/>
              <a:gd name="T101" fmla="*/ 110 h 570"/>
              <a:gd name="T102" fmla="*/ 262 w 358"/>
              <a:gd name="T103" fmla="*/ 96 h 570"/>
              <a:gd name="T104" fmla="*/ 278 w 358"/>
              <a:gd name="T105" fmla="*/ 72 h 570"/>
              <a:gd name="T106" fmla="*/ 288 w 358"/>
              <a:gd name="T107" fmla="*/ 56 h 570"/>
              <a:gd name="T108" fmla="*/ 316 w 358"/>
              <a:gd name="T109" fmla="*/ 58 h 570"/>
              <a:gd name="T110" fmla="*/ 326 w 358"/>
              <a:gd name="T111" fmla="*/ 44 h 570"/>
              <a:gd name="T112" fmla="*/ 326 w 358"/>
              <a:gd name="T113" fmla="*/ 14 h 570"/>
              <a:gd name="T114" fmla="*/ 338 w 358"/>
              <a:gd name="T115" fmla="*/ 6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8" h="570">
                <a:moveTo>
                  <a:pt x="262" y="436"/>
                </a:moveTo>
                <a:lnTo>
                  <a:pt x="260" y="436"/>
                </a:lnTo>
                <a:lnTo>
                  <a:pt x="258" y="436"/>
                </a:lnTo>
                <a:lnTo>
                  <a:pt x="252" y="436"/>
                </a:lnTo>
                <a:lnTo>
                  <a:pt x="244" y="436"/>
                </a:lnTo>
                <a:lnTo>
                  <a:pt x="238" y="436"/>
                </a:lnTo>
                <a:lnTo>
                  <a:pt x="236" y="436"/>
                </a:lnTo>
                <a:lnTo>
                  <a:pt x="232" y="436"/>
                </a:lnTo>
                <a:lnTo>
                  <a:pt x="232" y="438"/>
                </a:lnTo>
                <a:lnTo>
                  <a:pt x="232" y="440"/>
                </a:lnTo>
                <a:lnTo>
                  <a:pt x="232" y="444"/>
                </a:lnTo>
                <a:lnTo>
                  <a:pt x="232" y="446"/>
                </a:lnTo>
                <a:lnTo>
                  <a:pt x="232" y="448"/>
                </a:lnTo>
                <a:lnTo>
                  <a:pt x="232" y="450"/>
                </a:lnTo>
                <a:lnTo>
                  <a:pt x="232" y="452"/>
                </a:lnTo>
                <a:lnTo>
                  <a:pt x="232" y="454"/>
                </a:lnTo>
                <a:lnTo>
                  <a:pt x="232" y="456"/>
                </a:lnTo>
                <a:lnTo>
                  <a:pt x="232" y="460"/>
                </a:lnTo>
                <a:lnTo>
                  <a:pt x="232" y="464"/>
                </a:lnTo>
                <a:lnTo>
                  <a:pt x="232" y="464"/>
                </a:lnTo>
                <a:lnTo>
                  <a:pt x="232" y="466"/>
                </a:lnTo>
                <a:lnTo>
                  <a:pt x="232" y="474"/>
                </a:lnTo>
                <a:lnTo>
                  <a:pt x="232" y="478"/>
                </a:lnTo>
                <a:lnTo>
                  <a:pt x="232" y="486"/>
                </a:lnTo>
                <a:lnTo>
                  <a:pt x="232" y="488"/>
                </a:lnTo>
                <a:lnTo>
                  <a:pt x="232" y="490"/>
                </a:lnTo>
                <a:lnTo>
                  <a:pt x="232" y="492"/>
                </a:lnTo>
                <a:lnTo>
                  <a:pt x="232" y="496"/>
                </a:lnTo>
                <a:lnTo>
                  <a:pt x="232" y="498"/>
                </a:lnTo>
                <a:lnTo>
                  <a:pt x="232" y="502"/>
                </a:lnTo>
                <a:lnTo>
                  <a:pt x="232" y="504"/>
                </a:lnTo>
                <a:lnTo>
                  <a:pt x="232" y="506"/>
                </a:lnTo>
                <a:lnTo>
                  <a:pt x="232" y="510"/>
                </a:lnTo>
                <a:lnTo>
                  <a:pt x="232" y="512"/>
                </a:lnTo>
                <a:lnTo>
                  <a:pt x="232" y="514"/>
                </a:lnTo>
                <a:lnTo>
                  <a:pt x="232" y="516"/>
                </a:lnTo>
                <a:lnTo>
                  <a:pt x="232" y="518"/>
                </a:lnTo>
                <a:lnTo>
                  <a:pt x="232" y="520"/>
                </a:lnTo>
                <a:lnTo>
                  <a:pt x="232" y="522"/>
                </a:lnTo>
                <a:lnTo>
                  <a:pt x="232" y="526"/>
                </a:lnTo>
                <a:lnTo>
                  <a:pt x="232" y="530"/>
                </a:lnTo>
                <a:lnTo>
                  <a:pt x="230" y="534"/>
                </a:lnTo>
                <a:lnTo>
                  <a:pt x="230" y="536"/>
                </a:lnTo>
                <a:lnTo>
                  <a:pt x="230" y="538"/>
                </a:lnTo>
                <a:lnTo>
                  <a:pt x="230" y="540"/>
                </a:lnTo>
                <a:lnTo>
                  <a:pt x="230" y="542"/>
                </a:lnTo>
                <a:lnTo>
                  <a:pt x="230" y="544"/>
                </a:lnTo>
                <a:lnTo>
                  <a:pt x="230" y="550"/>
                </a:lnTo>
                <a:lnTo>
                  <a:pt x="230" y="554"/>
                </a:lnTo>
                <a:lnTo>
                  <a:pt x="230" y="558"/>
                </a:lnTo>
                <a:lnTo>
                  <a:pt x="230" y="560"/>
                </a:lnTo>
                <a:lnTo>
                  <a:pt x="230" y="562"/>
                </a:lnTo>
                <a:lnTo>
                  <a:pt x="230" y="564"/>
                </a:lnTo>
                <a:lnTo>
                  <a:pt x="230" y="570"/>
                </a:lnTo>
                <a:lnTo>
                  <a:pt x="226" y="568"/>
                </a:lnTo>
                <a:lnTo>
                  <a:pt x="220" y="568"/>
                </a:lnTo>
                <a:lnTo>
                  <a:pt x="218" y="568"/>
                </a:lnTo>
                <a:lnTo>
                  <a:pt x="216" y="568"/>
                </a:lnTo>
                <a:lnTo>
                  <a:pt x="212" y="568"/>
                </a:lnTo>
                <a:lnTo>
                  <a:pt x="208" y="568"/>
                </a:lnTo>
                <a:lnTo>
                  <a:pt x="206" y="568"/>
                </a:lnTo>
                <a:lnTo>
                  <a:pt x="206" y="566"/>
                </a:lnTo>
                <a:lnTo>
                  <a:pt x="206" y="564"/>
                </a:lnTo>
                <a:lnTo>
                  <a:pt x="206" y="562"/>
                </a:lnTo>
                <a:lnTo>
                  <a:pt x="206" y="560"/>
                </a:lnTo>
                <a:lnTo>
                  <a:pt x="206" y="560"/>
                </a:lnTo>
                <a:lnTo>
                  <a:pt x="206" y="558"/>
                </a:lnTo>
                <a:lnTo>
                  <a:pt x="202" y="556"/>
                </a:lnTo>
                <a:lnTo>
                  <a:pt x="198" y="556"/>
                </a:lnTo>
                <a:lnTo>
                  <a:pt x="196" y="556"/>
                </a:lnTo>
                <a:lnTo>
                  <a:pt x="192" y="556"/>
                </a:lnTo>
                <a:lnTo>
                  <a:pt x="186" y="556"/>
                </a:lnTo>
                <a:lnTo>
                  <a:pt x="184" y="556"/>
                </a:lnTo>
                <a:lnTo>
                  <a:pt x="182" y="556"/>
                </a:lnTo>
                <a:lnTo>
                  <a:pt x="182" y="556"/>
                </a:lnTo>
                <a:lnTo>
                  <a:pt x="180" y="556"/>
                </a:lnTo>
                <a:lnTo>
                  <a:pt x="178" y="556"/>
                </a:lnTo>
                <a:lnTo>
                  <a:pt x="176" y="556"/>
                </a:lnTo>
                <a:lnTo>
                  <a:pt x="174" y="556"/>
                </a:lnTo>
                <a:lnTo>
                  <a:pt x="172" y="556"/>
                </a:lnTo>
                <a:lnTo>
                  <a:pt x="166" y="556"/>
                </a:lnTo>
                <a:lnTo>
                  <a:pt x="158" y="556"/>
                </a:lnTo>
                <a:lnTo>
                  <a:pt x="152" y="556"/>
                </a:lnTo>
                <a:lnTo>
                  <a:pt x="150" y="556"/>
                </a:lnTo>
                <a:lnTo>
                  <a:pt x="146" y="556"/>
                </a:lnTo>
                <a:lnTo>
                  <a:pt x="144" y="556"/>
                </a:lnTo>
                <a:lnTo>
                  <a:pt x="140" y="556"/>
                </a:lnTo>
                <a:lnTo>
                  <a:pt x="140" y="554"/>
                </a:lnTo>
                <a:lnTo>
                  <a:pt x="140" y="552"/>
                </a:lnTo>
                <a:lnTo>
                  <a:pt x="140" y="550"/>
                </a:lnTo>
                <a:lnTo>
                  <a:pt x="140" y="548"/>
                </a:lnTo>
                <a:lnTo>
                  <a:pt x="140" y="546"/>
                </a:lnTo>
                <a:lnTo>
                  <a:pt x="140" y="544"/>
                </a:lnTo>
                <a:lnTo>
                  <a:pt x="140" y="542"/>
                </a:lnTo>
                <a:lnTo>
                  <a:pt x="136" y="542"/>
                </a:lnTo>
                <a:lnTo>
                  <a:pt x="134" y="542"/>
                </a:lnTo>
                <a:lnTo>
                  <a:pt x="134" y="542"/>
                </a:lnTo>
                <a:lnTo>
                  <a:pt x="132" y="542"/>
                </a:lnTo>
                <a:lnTo>
                  <a:pt x="130" y="542"/>
                </a:lnTo>
                <a:lnTo>
                  <a:pt x="128" y="538"/>
                </a:lnTo>
                <a:lnTo>
                  <a:pt x="130" y="536"/>
                </a:lnTo>
                <a:lnTo>
                  <a:pt x="132" y="534"/>
                </a:lnTo>
                <a:lnTo>
                  <a:pt x="134" y="532"/>
                </a:lnTo>
                <a:lnTo>
                  <a:pt x="134" y="530"/>
                </a:lnTo>
                <a:lnTo>
                  <a:pt x="136" y="528"/>
                </a:lnTo>
                <a:lnTo>
                  <a:pt x="138" y="528"/>
                </a:lnTo>
                <a:lnTo>
                  <a:pt x="138" y="526"/>
                </a:lnTo>
                <a:lnTo>
                  <a:pt x="140" y="526"/>
                </a:lnTo>
                <a:lnTo>
                  <a:pt x="140" y="524"/>
                </a:lnTo>
                <a:lnTo>
                  <a:pt x="142" y="524"/>
                </a:lnTo>
                <a:lnTo>
                  <a:pt x="146" y="518"/>
                </a:lnTo>
                <a:lnTo>
                  <a:pt x="150" y="516"/>
                </a:lnTo>
                <a:lnTo>
                  <a:pt x="146" y="514"/>
                </a:lnTo>
                <a:lnTo>
                  <a:pt x="136" y="514"/>
                </a:lnTo>
                <a:lnTo>
                  <a:pt x="122" y="514"/>
                </a:lnTo>
                <a:lnTo>
                  <a:pt x="120" y="514"/>
                </a:lnTo>
                <a:lnTo>
                  <a:pt x="118" y="514"/>
                </a:lnTo>
                <a:lnTo>
                  <a:pt x="116" y="514"/>
                </a:lnTo>
                <a:lnTo>
                  <a:pt x="110" y="514"/>
                </a:lnTo>
                <a:lnTo>
                  <a:pt x="104" y="514"/>
                </a:lnTo>
                <a:lnTo>
                  <a:pt x="98" y="512"/>
                </a:lnTo>
                <a:lnTo>
                  <a:pt x="88" y="512"/>
                </a:lnTo>
                <a:lnTo>
                  <a:pt x="88" y="514"/>
                </a:lnTo>
                <a:lnTo>
                  <a:pt x="86" y="514"/>
                </a:lnTo>
                <a:lnTo>
                  <a:pt x="86" y="516"/>
                </a:lnTo>
                <a:lnTo>
                  <a:pt x="86" y="516"/>
                </a:lnTo>
                <a:lnTo>
                  <a:pt x="84" y="516"/>
                </a:lnTo>
                <a:lnTo>
                  <a:pt x="84" y="518"/>
                </a:lnTo>
                <a:lnTo>
                  <a:pt x="82" y="518"/>
                </a:lnTo>
                <a:lnTo>
                  <a:pt x="80" y="518"/>
                </a:lnTo>
                <a:lnTo>
                  <a:pt x="76" y="520"/>
                </a:lnTo>
                <a:lnTo>
                  <a:pt x="76" y="522"/>
                </a:lnTo>
                <a:lnTo>
                  <a:pt x="76" y="524"/>
                </a:lnTo>
                <a:lnTo>
                  <a:pt x="72" y="522"/>
                </a:lnTo>
                <a:lnTo>
                  <a:pt x="70" y="520"/>
                </a:lnTo>
                <a:lnTo>
                  <a:pt x="68" y="520"/>
                </a:lnTo>
                <a:lnTo>
                  <a:pt x="66" y="518"/>
                </a:lnTo>
                <a:lnTo>
                  <a:pt x="64" y="518"/>
                </a:lnTo>
                <a:lnTo>
                  <a:pt x="62" y="518"/>
                </a:lnTo>
                <a:lnTo>
                  <a:pt x="62" y="516"/>
                </a:lnTo>
                <a:lnTo>
                  <a:pt x="60" y="514"/>
                </a:lnTo>
                <a:lnTo>
                  <a:pt x="60" y="516"/>
                </a:lnTo>
                <a:lnTo>
                  <a:pt x="58" y="518"/>
                </a:lnTo>
                <a:lnTo>
                  <a:pt x="56" y="520"/>
                </a:lnTo>
                <a:lnTo>
                  <a:pt x="54" y="522"/>
                </a:lnTo>
                <a:lnTo>
                  <a:pt x="46" y="522"/>
                </a:lnTo>
                <a:lnTo>
                  <a:pt x="44" y="522"/>
                </a:lnTo>
                <a:lnTo>
                  <a:pt x="44" y="524"/>
                </a:lnTo>
                <a:lnTo>
                  <a:pt x="42" y="524"/>
                </a:lnTo>
                <a:lnTo>
                  <a:pt x="40" y="524"/>
                </a:lnTo>
                <a:lnTo>
                  <a:pt x="40" y="526"/>
                </a:lnTo>
                <a:lnTo>
                  <a:pt x="38" y="526"/>
                </a:lnTo>
                <a:lnTo>
                  <a:pt x="38" y="526"/>
                </a:lnTo>
                <a:lnTo>
                  <a:pt x="34" y="526"/>
                </a:lnTo>
                <a:lnTo>
                  <a:pt x="32" y="526"/>
                </a:lnTo>
                <a:lnTo>
                  <a:pt x="30" y="526"/>
                </a:lnTo>
                <a:lnTo>
                  <a:pt x="28" y="526"/>
                </a:lnTo>
                <a:lnTo>
                  <a:pt x="26" y="526"/>
                </a:lnTo>
                <a:lnTo>
                  <a:pt x="24" y="526"/>
                </a:lnTo>
                <a:lnTo>
                  <a:pt x="24" y="524"/>
                </a:lnTo>
                <a:lnTo>
                  <a:pt x="24" y="522"/>
                </a:lnTo>
                <a:lnTo>
                  <a:pt x="24" y="520"/>
                </a:lnTo>
                <a:lnTo>
                  <a:pt x="24" y="518"/>
                </a:lnTo>
                <a:lnTo>
                  <a:pt x="24" y="516"/>
                </a:lnTo>
                <a:lnTo>
                  <a:pt x="24" y="512"/>
                </a:lnTo>
                <a:lnTo>
                  <a:pt x="24" y="512"/>
                </a:lnTo>
                <a:lnTo>
                  <a:pt x="24" y="510"/>
                </a:lnTo>
                <a:lnTo>
                  <a:pt x="24" y="508"/>
                </a:lnTo>
                <a:lnTo>
                  <a:pt x="24" y="506"/>
                </a:lnTo>
                <a:lnTo>
                  <a:pt x="20" y="506"/>
                </a:lnTo>
                <a:lnTo>
                  <a:pt x="18" y="506"/>
                </a:lnTo>
                <a:lnTo>
                  <a:pt x="18" y="504"/>
                </a:lnTo>
                <a:lnTo>
                  <a:pt x="18" y="502"/>
                </a:lnTo>
                <a:lnTo>
                  <a:pt x="18" y="500"/>
                </a:lnTo>
                <a:lnTo>
                  <a:pt x="18" y="498"/>
                </a:lnTo>
                <a:lnTo>
                  <a:pt x="20" y="496"/>
                </a:lnTo>
                <a:lnTo>
                  <a:pt x="20" y="494"/>
                </a:lnTo>
                <a:lnTo>
                  <a:pt x="22" y="492"/>
                </a:lnTo>
                <a:lnTo>
                  <a:pt x="20" y="492"/>
                </a:lnTo>
                <a:lnTo>
                  <a:pt x="20" y="490"/>
                </a:lnTo>
                <a:lnTo>
                  <a:pt x="22" y="490"/>
                </a:lnTo>
                <a:lnTo>
                  <a:pt x="22" y="486"/>
                </a:lnTo>
                <a:lnTo>
                  <a:pt x="24" y="486"/>
                </a:lnTo>
                <a:lnTo>
                  <a:pt x="24" y="488"/>
                </a:lnTo>
                <a:lnTo>
                  <a:pt x="24" y="486"/>
                </a:lnTo>
                <a:lnTo>
                  <a:pt x="24" y="484"/>
                </a:lnTo>
                <a:lnTo>
                  <a:pt x="24" y="482"/>
                </a:lnTo>
                <a:lnTo>
                  <a:pt x="24" y="480"/>
                </a:lnTo>
                <a:lnTo>
                  <a:pt x="24" y="478"/>
                </a:lnTo>
                <a:lnTo>
                  <a:pt x="24" y="476"/>
                </a:lnTo>
                <a:lnTo>
                  <a:pt x="24" y="474"/>
                </a:lnTo>
                <a:lnTo>
                  <a:pt x="26" y="468"/>
                </a:lnTo>
                <a:lnTo>
                  <a:pt x="26" y="466"/>
                </a:lnTo>
                <a:lnTo>
                  <a:pt x="26" y="464"/>
                </a:lnTo>
                <a:lnTo>
                  <a:pt x="26" y="462"/>
                </a:lnTo>
                <a:lnTo>
                  <a:pt x="26" y="460"/>
                </a:lnTo>
                <a:lnTo>
                  <a:pt x="24" y="460"/>
                </a:lnTo>
                <a:lnTo>
                  <a:pt x="24" y="458"/>
                </a:lnTo>
                <a:lnTo>
                  <a:pt x="26" y="458"/>
                </a:lnTo>
                <a:lnTo>
                  <a:pt x="26" y="456"/>
                </a:lnTo>
                <a:lnTo>
                  <a:pt x="28" y="456"/>
                </a:lnTo>
                <a:lnTo>
                  <a:pt x="30" y="454"/>
                </a:lnTo>
                <a:lnTo>
                  <a:pt x="30" y="452"/>
                </a:lnTo>
                <a:lnTo>
                  <a:pt x="30" y="450"/>
                </a:lnTo>
                <a:lnTo>
                  <a:pt x="28" y="450"/>
                </a:lnTo>
                <a:lnTo>
                  <a:pt x="26" y="450"/>
                </a:lnTo>
                <a:lnTo>
                  <a:pt x="26" y="448"/>
                </a:lnTo>
                <a:lnTo>
                  <a:pt x="26" y="446"/>
                </a:lnTo>
                <a:lnTo>
                  <a:pt x="28" y="446"/>
                </a:lnTo>
                <a:lnTo>
                  <a:pt x="28" y="444"/>
                </a:lnTo>
                <a:lnTo>
                  <a:pt x="26" y="444"/>
                </a:lnTo>
                <a:lnTo>
                  <a:pt x="26" y="442"/>
                </a:lnTo>
                <a:lnTo>
                  <a:pt x="26" y="444"/>
                </a:lnTo>
                <a:lnTo>
                  <a:pt x="24" y="444"/>
                </a:lnTo>
                <a:lnTo>
                  <a:pt x="22" y="444"/>
                </a:lnTo>
                <a:lnTo>
                  <a:pt x="20" y="442"/>
                </a:lnTo>
                <a:lnTo>
                  <a:pt x="22" y="440"/>
                </a:lnTo>
                <a:lnTo>
                  <a:pt x="20" y="440"/>
                </a:lnTo>
                <a:lnTo>
                  <a:pt x="20" y="438"/>
                </a:lnTo>
                <a:lnTo>
                  <a:pt x="18" y="438"/>
                </a:lnTo>
                <a:lnTo>
                  <a:pt x="18" y="436"/>
                </a:lnTo>
                <a:lnTo>
                  <a:pt x="18" y="434"/>
                </a:lnTo>
                <a:lnTo>
                  <a:pt x="16" y="434"/>
                </a:lnTo>
                <a:lnTo>
                  <a:pt x="14" y="434"/>
                </a:lnTo>
                <a:lnTo>
                  <a:pt x="12" y="434"/>
                </a:lnTo>
                <a:lnTo>
                  <a:pt x="12" y="432"/>
                </a:lnTo>
                <a:lnTo>
                  <a:pt x="12" y="430"/>
                </a:lnTo>
                <a:lnTo>
                  <a:pt x="12" y="428"/>
                </a:lnTo>
                <a:lnTo>
                  <a:pt x="12" y="426"/>
                </a:lnTo>
                <a:lnTo>
                  <a:pt x="14" y="426"/>
                </a:lnTo>
                <a:lnTo>
                  <a:pt x="22" y="426"/>
                </a:lnTo>
                <a:lnTo>
                  <a:pt x="22" y="424"/>
                </a:lnTo>
                <a:lnTo>
                  <a:pt x="20" y="422"/>
                </a:lnTo>
                <a:lnTo>
                  <a:pt x="20" y="420"/>
                </a:lnTo>
                <a:lnTo>
                  <a:pt x="18" y="420"/>
                </a:lnTo>
                <a:lnTo>
                  <a:pt x="12" y="420"/>
                </a:lnTo>
                <a:lnTo>
                  <a:pt x="12" y="418"/>
                </a:lnTo>
                <a:lnTo>
                  <a:pt x="12" y="416"/>
                </a:lnTo>
                <a:lnTo>
                  <a:pt x="8" y="416"/>
                </a:lnTo>
                <a:lnTo>
                  <a:pt x="6" y="416"/>
                </a:lnTo>
                <a:lnTo>
                  <a:pt x="4" y="416"/>
                </a:lnTo>
                <a:lnTo>
                  <a:pt x="2" y="416"/>
                </a:lnTo>
                <a:lnTo>
                  <a:pt x="0" y="416"/>
                </a:lnTo>
                <a:lnTo>
                  <a:pt x="0" y="414"/>
                </a:lnTo>
                <a:lnTo>
                  <a:pt x="0" y="410"/>
                </a:lnTo>
                <a:lnTo>
                  <a:pt x="0" y="408"/>
                </a:lnTo>
                <a:lnTo>
                  <a:pt x="0" y="406"/>
                </a:lnTo>
                <a:lnTo>
                  <a:pt x="0" y="402"/>
                </a:lnTo>
                <a:lnTo>
                  <a:pt x="0" y="400"/>
                </a:lnTo>
                <a:lnTo>
                  <a:pt x="2" y="400"/>
                </a:lnTo>
                <a:lnTo>
                  <a:pt x="2" y="398"/>
                </a:lnTo>
                <a:lnTo>
                  <a:pt x="4" y="398"/>
                </a:lnTo>
                <a:lnTo>
                  <a:pt x="6" y="398"/>
                </a:lnTo>
                <a:lnTo>
                  <a:pt x="6" y="396"/>
                </a:lnTo>
                <a:lnTo>
                  <a:pt x="8" y="396"/>
                </a:lnTo>
                <a:lnTo>
                  <a:pt x="8" y="394"/>
                </a:lnTo>
                <a:lnTo>
                  <a:pt x="8" y="388"/>
                </a:lnTo>
                <a:lnTo>
                  <a:pt x="8" y="382"/>
                </a:lnTo>
                <a:lnTo>
                  <a:pt x="6" y="384"/>
                </a:lnTo>
                <a:lnTo>
                  <a:pt x="4" y="384"/>
                </a:lnTo>
                <a:lnTo>
                  <a:pt x="2" y="386"/>
                </a:lnTo>
                <a:lnTo>
                  <a:pt x="0" y="388"/>
                </a:lnTo>
                <a:lnTo>
                  <a:pt x="0" y="382"/>
                </a:lnTo>
                <a:lnTo>
                  <a:pt x="2" y="382"/>
                </a:lnTo>
                <a:lnTo>
                  <a:pt x="4" y="382"/>
                </a:lnTo>
                <a:lnTo>
                  <a:pt x="6" y="382"/>
                </a:lnTo>
                <a:lnTo>
                  <a:pt x="8" y="382"/>
                </a:lnTo>
                <a:lnTo>
                  <a:pt x="16" y="382"/>
                </a:lnTo>
                <a:lnTo>
                  <a:pt x="16" y="376"/>
                </a:lnTo>
                <a:lnTo>
                  <a:pt x="16" y="374"/>
                </a:lnTo>
                <a:lnTo>
                  <a:pt x="16" y="370"/>
                </a:lnTo>
                <a:lnTo>
                  <a:pt x="16" y="368"/>
                </a:lnTo>
                <a:lnTo>
                  <a:pt x="16" y="368"/>
                </a:lnTo>
                <a:lnTo>
                  <a:pt x="16" y="366"/>
                </a:lnTo>
                <a:lnTo>
                  <a:pt x="14" y="366"/>
                </a:lnTo>
                <a:lnTo>
                  <a:pt x="18" y="362"/>
                </a:lnTo>
                <a:lnTo>
                  <a:pt x="22" y="358"/>
                </a:lnTo>
                <a:lnTo>
                  <a:pt x="24" y="356"/>
                </a:lnTo>
                <a:lnTo>
                  <a:pt x="24" y="354"/>
                </a:lnTo>
                <a:lnTo>
                  <a:pt x="26" y="354"/>
                </a:lnTo>
                <a:lnTo>
                  <a:pt x="28" y="352"/>
                </a:lnTo>
                <a:lnTo>
                  <a:pt x="28" y="350"/>
                </a:lnTo>
                <a:lnTo>
                  <a:pt x="30" y="350"/>
                </a:lnTo>
                <a:lnTo>
                  <a:pt x="32" y="348"/>
                </a:lnTo>
                <a:lnTo>
                  <a:pt x="34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0"/>
                </a:lnTo>
                <a:lnTo>
                  <a:pt x="32" y="340"/>
                </a:lnTo>
                <a:lnTo>
                  <a:pt x="30" y="340"/>
                </a:lnTo>
                <a:lnTo>
                  <a:pt x="32" y="336"/>
                </a:lnTo>
                <a:lnTo>
                  <a:pt x="34" y="328"/>
                </a:lnTo>
                <a:lnTo>
                  <a:pt x="36" y="328"/>
                </a:lnTo>
                <a:lnTo>
                  <a:pt x="38" y="330"/>
                </a:lnTo>
                <a:lnTo>
                  <a:pt x="40" y="330"/>
                </a:lnTo>
                <a:lnTo>
                  <a:pt x="40" y="328"/>
                </a:lnTo>
                <a:lnTo>
                  <a:pt x="40" y="326"/>
                </a:lnTo>
                <a:lnTo>
                  <a:pt x="42" y="324"/>
                </a:lnTo>
                <a:lnTo>
                  <a:pt x="42" y="322"/>
                </a:lnTo>
                <a:lnTo>
                  <a:pt x="46" y="324"/>
                </a:lnTo>
                <a:lnTo>
                  <a:pt x="46" y="320"/>
                </a:lnTo>
                <a:lnTo>
                  <a:pt x="46" y="320"/>
                </a:lnTo>
                <a:lnTo>
                  <a:pt x="48" y="318"/>
                </a:lnTo>
                <a:lnTo>
                  <a:pt x="48" y="316"/>
                </a:lnTo>
                <a:lnTo>
                  <a:pt x="48" y="314"/>
                </a:lnTo>
                <a:lnTo>
                  <a:pt x="48" y="312"/>
                </a:lnTo>
                <a:lnTo>
                  <a:pt x="50" y="312"/>
                </a:lnTo>
                <a:lnTo>
                  <a:pt x="50" y="310"/>
                </a:lnTo>
                <a:lnTo>
                  <a:pt x="52" y="310"/>
                </a:lnTo>
                <a:lnTo>
                  <a:pt x="54" y="304"/>
                </a:lnTo>
                <a:lnTo>
                  <a:pt x="54" y="302"/>
                </a:lnTo>
                <a:lnTo>
                  <a:pt x="52" y="302"/>
                </a:lnTo>
                <a:lnTo>
                  <a:pt x="52" y="300"/>
                </a:lnTo>
                <a:lnTo>
                  <a:pt x="52" y="298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6" y="294"/>
                </a:lnTo>
                <a:lnTo>
                  <a:pt x="58" y="294"/>
                </a:lnTo>
                <a:lnTo>
                  <a:pt x="58" y="292"/>
                </a:lnTo>
                <a:lnTo>
                  <a:pt x="60" y="290"/>
                </a:lnTo>
                <a:lnTo>
                  <a:pt x="60" y="288"/>
                </a:lnTo>
                <a:lnTo>
                  <a:pt x="60" y="286"/>
                </a:lnTo>
                <a:lnTo>
                  <a:pt x="62" y="286"/>
                </a:lnTo>
                <a:lnTo>
                  <a:pt x="62" y="288"/>
                </a:lnTo>
                <a:lnTo>
                  <a:pt x="64" y="288"/>
                </a:lnTo>
                <a:lnTo>
                  <a:pt x="66" y="288"/>
                </a:lnTo>
                <a:lnTo>
                  <a:pt x="70" y="290"/>
                </a:lnTo>
                <a:lnTo>
                  <a:pt x="72" y="290"/>
                </a:lnTo>
                <a:lnTo>
                  <a:pt x="74" y="290"/>
                </a:lnTo>
                <a:lnTo>
                  <a:pt x="74" y="292"/>
                </a:lnTo>
                <a:lnTo>
                  <a:pt x="76" y="292"/>
                </a:lnTo>
                <a:lnTo>
                  <a:pt x="78" y="292"/>
                </a:lnTo>
                <a:lnTo>
                  <a:pt x="78" y="294"/>
                </a:lnTo>
                <a:lnTo>
                  <a:pt x="80" y="294"/>
                </a:lnTo>
                <a:lnTo>
                  <a:pt x="82" y="294"/>
                </a:lnTo>
                <a:lnTo>
                  <a:pt x="84" y="294"/>
                </a:lnTo>
                <a:lnTo>
                  <a:pt x="86" y="292"/>
                </a:lnTo>
                <a:lnTo>
                  <a:pt x="86" y="290"/>
                </a:lnTo>
                <a:lnTo>
                  <a:pt x="88" y="288"/>
                </a:lnTo>
                <a:lnTo>
                  <a:pt x="90" y="286"/>
                </a:lnTo>
                <a:lnTo>
                  <a:pt x="90" y="284"/>
                </a:lnTo>
                <a:lnTo>
                  <a:pt x="92" y="284"/>
                </a:lnTo>
                <a:lnTo>
                  <a:pt x="92" y="282"/>
                </a:lnTo>
                <a:lnTo>
                  <a:pt x="94" y="282"/>
                </a:lnTo>
                <a:lnTo>
                  <a:pt x="94" y="280"/>
                </a:lnTo>
                <a:lnTo>
                  <a:pt x="96" y="280"/>
                </a:lnTo>
                <a:lnTo>
                  <a:pt x="96" y="278"/>
                </a:lnTo>
                <a:lnTo>
                  <a:pt x="100" y="280"/>
                </a:lnTo>
                <a:lnTo>
                  <a:pt x="106" y="282"/>
                </a:lnTo>
                <a:lnTo>
                  <a:pt x="110" y="284"/>
                </a:lnTo>
                <a:lnTo>
                  <a:pt x="112" y="286"/>
                </a:lnTo>
                <a:lnTo>
                  <a:pt x="114" y="286"/>
                </a:lnTo>
                <a:lnTo>
                  <a:pt x="118" y="288"/>
                </a:lnTo>
                <a:lnTo>
                  <a:pt x="118" y="286"/>
                </a:lnTo>
                <a:lnTo>
                  <a:pt x="120" y="284"/>
                </a:lnTo>
                <a:lnTo>
                  <a:pt x="122" y="284"/>
                </a:lnTo>
                <a:lnTo>
                  <a:pt x="124" y="284"/>
                </a:lnTo>
                <a:lnTo>
                  <a:pt x="126" y="282"/>
                </a:lnTo>
                <a:lnTo>
                  <a:pt x="130" y="280"/>
                </a:lnTo>
                <a:lnTo>
                  <a:pt x="130" y="278"/>
                </a:lnTo>
                <a:lnTo>
                  <a:pt x="130" y="274"/>
                </a:lnTo>
                <a:lnTo>
                  <a:pt x="130" y="272"/>
                </a:lnTo>
                <a:lnTo>
                  <a:pt x="130" y="270"/>
                </a:lnTo>
                <a:lnTo>
                  <a:pt x="130" y="268"/>
                </a:lnTo>
                <a:lnTo>
                  <a:pt x="130" y="266"/>
                </a:lnTo>
                <a:lnTo>
                  <a:pt x="132" y="266"/>
                </a:lnTo>
                <a:lnTo>
                  <a:pt x="134" y="266"/>
                </a:lnTo>
                <a:lnTo>
                  <a:pt x="134" y="266"/>
                </a:lnTo>
                <a:lnTo>
                  <a:pt x="134" y="268"/>
                </a:lnTo>
                <a:lnTo>
                  <a:pt x="134" y="270"/>
                </a:lnTo>
                <a:lnTo>
                  <a:pt x="136" y="270"/>
                </a:lnTo>
                <a:lnTo>
                  <a:pt x="140" y="270"/>
                </a:lnTo>
                <a:lnTo>
                  <a:pt x="142" y="270"/>
                </a:lnTo>
                <a:lnTo>
                  <a:pt x="142" y="268"/>
                </a:lnTo>
                <a:lnTo>
                  <a:pt x="142" y="266"/>
                </a:lnTo>
                <a:lnTo>
                  <a:pt x="142" y="264"/>
                </a:lnTo>
                <a:lnTo>
                  <a:pt x="142" y="262"/>
                </a:lnTo>
                <a:lnTo>
                  <a:pt x="142" y="260"/>
                </a:lnTo>
                <a:lnTo>
                  <a:pt x="142" y="256"/>
                </a:lnTo>
                <a:lnTo>
                  <a:pt x="142" y="254"/>
                </a:lnTo>
                <a:lnTo>
                  <a:pt x="142" y="252"/>
                </a:lnTo>
                <a:lnTo>
                  <a:pt x="142" y="250"/>
                </a:lnTo>
                <a:lnTo>
                  <a:pt x="142" y="248"/>
                </a:lnTo>
                <a:lnTo>
                  <a:pt x="142" y="246"/>
                </a:lnTo>
                <a:lnTo>
                  <a:pt x="142" y="244"/>
                </a:lnTo>
                <a:lnTo>
                  <a:pt x="142" y="242"/>
                </a:lnTo>
                <a:lnTo>
                  <a:pt x="142" y="240"/>
                </a:lnTo>
                <a:lnTo>
                  <a:pt x="142" y="238"/>
                </a:lnTo>
                <a:lnTo>
                  <a:pt x="142" y="236"/>
                </a:lnTo>
                <a:lnTo>
                  <a:pt x="142" y="234"/>
                </a:lnTo>
                <a:lnTo>
                  <a:pt x="142" y="232"/>
                </a:lnTo>
                <a:lnTo>
                  <a:pt x="142" y="230"/>
                </a:lnTo>
                <a:lnTo>
                  <a:pt x="142" y="228"/>
                </a:lnTo>
                <a:lnTo>
                  <a:pt x="142" y="226"/>
                </a:lnTo>
                <a:lnTo>
                  <a:pt x="146" y="226"/>
                </a:lnTo>
                <a:lnTo>
                  <a:pt x="150" y="226"/>
                </a:lnTo>
                <a:lnTo>
                  <a:pt x="154" y="226"/>
                </a:lnTo>
                <a:lnTo>
                  <a:pt x="156" y="226"/>
                </a:lnTo>
                <a:lnTo>
                  <a:pt x="156" y="224"/>
                </a:lnTo>
                <a:lnTo>
                  <a:pt x="156" y="222"/>
                </a:lnTo>
                <a:lnTo>
                  <a:pt x="154" y="222"/>
                </a:lnTo>
                <a:lnTo>
                  <a:pt x="150" y="222"/>
                </a:lnTo>
                <a:lnTo>
                  <a:pt x="150" y="220"/>
                </a:lnTo>
                <a:lnTo>
                  <a:pt x="150" y="214"/>
                </a:lnTo>
                <a:lnTo>
                  <a:pt x="146" y="214"/>
                </a:lnTo>
                <a:lnTo>
                  <a:pt x="142" y="214"/>
                </a:lnTo>
                <a:lnTo>
                  <a:pt x="144" y="210"/>
                </a:lnTo>
                <a:lnTo>
                  <a:pt x="144" y="208"/>
                </a:lnTo>
                <a:lnTo>
                  <a:pt x="144" y="206"/>
                </a:lnTo>
                <a:lnTo>
                  <a:pt x="144" y="204"/>
                </a:lnTo>
                <a:lnTo>
                  <a:pt x="144" y="202"/>
                </a:lnTo>
                <a:lnTo>
                  <a:pt x="144" y="200"/>
                </a:lnTo>
                <a:lnTo>
                  <a:pt x="146" y="200"/>
                </a:lnTo>
                <a:lnTo>
                  <a:pt x="150" y="200"/>
                </a:lnTo>
                <a:lnTo>
                  <a:pt x="156" y="200"/>
                </a:lnTo>
                <a:lnTo>
                  <a:pt x="156" y="196"/>
                </a:lnTo>
                <a:lnTo>
                  <a:pt x="156" y="194"/>
                </a:lnTo>
                <a:lnTo>
                  <a:pt x="156" y="186"/>
                </a:lnTo>
                <a:lnTo>
                  <a:pt x="156" y="184"/>
                </a:lnTo>
                <a:lnTo>
                  <a:pt x="156" y="180"/>
                </a:lnTo>
                <a:lnTo>
                  <a:pt x="156" y="178"/>
                </a:lnTo>
                <a:lnTo>
                  <a:pt x="156" y="176"/>
                </a:lnTo>
                <a:lnTo>
                  <a:pt x="156" y="176"/>
                </a:lnTo>
                <a:lnTo>
                  <a:pt x="156" y="174"/>
                </a:lnTo>
                <a:lnTo>
                  <a:pt x="154" y="174"/>
                </a:lnTo>
                <a:lnTo>
                  <a:pt x="152" y="174"/>
                </a:lnTo>
                <a:lnTo>
                  <a:pt x="150" y="174"/>
                </a:lnTo>
                <a:lnTo>
                  <a:pt x="148" y="174"/>
                </a:lnTo>
                <a:lnTo>
                  <a:pt x="146" y="176"/>
                </a:lnTo>
                <a:lnTo>
                  <a:pt x="146" y="176"/>
                </a:lnTo>
                <a:lnTo>
                  <a:pt x="148" y="176"/>
                </a:lnTo>
                <a:lnTo>
                  <a:pt x="146" y="176"/>
                </a:lnTo>
                <a:lnTo>
                  <a:pt x="142" y="178"/>
                </a:lnTo>
                <a:lnTo>
                  <a:pt x="140" y="176"/>
                </a:lnTo>
                <a:lnTo>
                  <a:pt x="142" y="174"/>
                </a:lnTo>
                <a:lnTo>
                  <a:pt x="144" y="174"/>
                </a:lnTo>
                <a:lnTo>
                  <a:pt x="142" y="174"/>
                </a:lnTo>
                <a:lnTo>
                  <a:pt x="144" y="172"/>
                </a:lnTo>
                <a:lnTo>
                  <a:pt x="146" y="170"/>
                </a:lnTo>
                <a:lnTo>
                  <a:pt x="146" y="168"/>
                </a:lnTo>
                <a:lnTo>
                  <a:pt x="146" y="166"/>
                </a:lnTo>
                <a:lnTo>
                  <a:pt x="146" y="162"/>
                </a:lnTo>
                <a:lnTo>
                  <a:pt x="146" y="160"/>
                </a:lnTo>
                <a:lnTo>
                  <a:pt x="150" y="160"/>
                </a:lnTo>
                <a:lnTo>
                  <a:pt x="152" y="160"/>
                </a:lnTo>
                <a:lnTo>
                  <a:pt x="154" y="160"/>
                </a:lnTo>
                <a:lnTo>
                  <a:pt x="156" y="160"/>
                </a:lnTo>
                <a:lnTo>
                  <a:pt x="158" y="160"/>
                </a:lnTo>
                <a:lnTo>
                  <a:pt x="160" y="160"/>
                </a:lnTo>
                <a:lnTo>
                  <a:pt x="162" y="160"/>
                </a:lnTo>
                <a:lnTo>
                  <a:pt x="166" y="160"/>
                </a:lnTo>
                <a:lnTo>
                  <a:pt x="166" y="162"/>
                </a:lnTo>
                <a:lnTo>
                  <a:pt x="170" y="162"/>
                </a:lnTo>
                <a:lnTo>
                  <a:pt x="172" y="162"/>
                </a:lnTo>
                <a:lnTo>
                  <a:pt x="172" y="160"/>
                </a:lnTo>
                <a:lnTo>
                  <a:pt x="172" y="158"/>
                </a:lnTo>
                <a:lnTo>
                  <a:pt x="172" y="156"/>
                </a:lnTo>
                <a:lnTo>
                  <a:pt x="172" y="148"/>
                </a:lnTo>
                <a:lnTo>
                  <a:pt x="172" y="146"/>
                </a:lnTo>
                <a:lnTo>
                  <a:pt x="172" y="144"/>
                </a:lnTo>
                <a:lnTo>
                  <a:pt x="174" y="142"/>
                </a:lnTo>
                <a:lnTo>
                  <a:pt x="174" y="136"/>
                </a:lnTo>
                <a:lnTo>
                  <a:pt x="174" y="134"/>
                </a:lnTo>
                <a:lnTo>
                  <a:pt x="174" y="130"/>
                </a:lnTo>
                <a:lnTo>
                  <a:pt x="174" y="128"/>
                </a:lnTo>
                <a:lnTo>
                  <a:pt x="174" y="128"/>
                </a:lnTo>
                <a:lnTo>
                  <a:pt x="174" y="122"/>
                </a:lnTo>
                <a:lnTo>
                  <a:pt x="178" y="122"/>
                </a:lnTo>
                <a:lnTo>
                  <a:pt x="180" y="122"/>
                </a:lnTo>
                <a:lnTo>
                  <a:pt x="182" y="122"/>
                </a:lnTo>
                <a:lnTo>
                  <a:pt x="184" y="122"/>
                </a:lnTo>
                <a:lnTo>
                  <a:pt x="186" y="122"/>
                </a:lnTo>
                <a:lnTo>
                  <a:pt x="190" y="122"/>
                </a:lnTo>
                <a:lnTo>
                  <a:pt x="192" y="122"/>
                </a:lnTo>
                <a:lnTo>
                  <a:pt x="194" y="122"/>
                </a:lnTo>
                <a:lnTo>
                  <a:pt x="196" y="122"/>
                </a:lnTo>
                <a:lnTo>
                  <a:pt x="196" y="120"/>
                </a:lnTo>
                <a:lnTo>
                  <a:pt x="194" y="120"/>
                </a:lnTo>
                <a:lnTo>
                  <a:pt x="196" y="120"/>
                </a:lnTo>
                <a:lnTo>
                  <a:pt x="198" y="120"/>
                </a:lnTo>
                <a:lnTo>
                  <a:pt x="200" y="120"/>
                </a:lnTo>
                <a:lnTo>
                  <a:pt x="202" y="120"/>
                </a:lnTo>
                <a:lnTo>
                  <a:pt x="204" y="120"/>
                </a:lnTo>
                <a:lnTo>
                  <a:pt x="206" y="120"/>
                </a:lnTo>
                <a:lnTo>
                  <a:pt x="204" y="122"/>
                </a:lnTo>
                <a:lnTo>
                  <a:pt x="206" y="122"/>
                </a:lnTo>
                <a:lnTo>
                  <a:pt x="206" y="120"/>
                </a:lnTo>
                <a:lnTo>
                  <a:pt x="208" y="120"/>
                </a:lnTo>
                <a:lnTo>
                  <a:pt x="210" y="118"/>
                </a:lnTo>
                <a:lnTo>
                  <a:pt x="208" y="118"/>
                </a:lnTo>
                <a:lnTo>
                  <a:pt x="208" y="116"/>
                </a:lnTo>
                <a:lnTo>
                  <a:pt x="210" y="114"/>
                </a:lnTo>
                <a:lnTo>
                  <a:pt x="210" y="112"/>
                </a:lnTo>
                <a:lnTo>
                  <a:pt x="212" y="112"/>
                </a:lnTo>
                <a:lnTo>
                  <a:pt x="214" y="112"/>
                </a:lnTo>
                <a:lnTo>
                  <a:pt x="214" y="110"/>
                </a:lnTo>
                <a:lnTo>
                  <a:pt x="214" y="108"/>
                </a:lnTo>
                <a:lnTo>
                  <a:pt x="214" y="106"/>
                </a:lnTo>
                <a:lnTo>
                  <a:pt x="214" y="104"/>
                </a:lnTo>
                <a:lnTo>
                  <a:pt x="214" y="102"/>
                </a:lnTo>
                <a:lnTo>
                  <a:pt x="218" y="102"/>
                </a:lnTo>
                <a:lnTo>
                  <a:pt x="222" y="102"/>
                </a:lnTo>
                <a:lnTo>
                  <a:pt x="224" y="102"/>
                </a:lnTo>
                <a:lnTo>
                  <a:pt x="228" y="94"/>
                </a:lnTo>
                <a:lnTo>
                  <a:pt x="232" y="94"/>
                </a:lnTo>
                <a:lnTo>
                  <a:pt x="232" y="98"/>
                </a:lnTo>
                <a:lnTo>
                  <a:pt x="232" y="104"/>
                </a:lnTo>
                <a:lnTo>
                  <a:pt x="232" y="106"/>
                </a:lnTo>
                <a:lnTo>
                  <a:pt x="232" y="110"/>
                </a:lnTo>
                <a:lnTo>
                  <a:pt x="238" y="110"/>
                </a:lnTo>
                <a:lnTo>
                  <a:pt x="242" y="110"/>
                </a:lnTo>
                <a:lnTo>
                  <a:pt x="248" y="110"/>
                </a:lnTo>
                <a:lnTo>
                  <a:pt x="248" y="104"/>
                </a:lnTo>
                <a:lnTo>
                  <a:pt x="254" y="104"/>
                </a:lnTo>
                <a:lnTo>
                  <a:pt x="258" y="104"/>
                </a:lnTo>
                <a:lnTo>
                  <a:pt x="258" y="98"/>
                </a:lnTo>
                <a:lnTo>
                  <a:pt x="258" y="96"/>
                </a:lnTo>
                <a:lnTo>
                  <a:pt x="260" y="96"/>
                </a:lnTo>
                <a:lnTo>
                  <a:pt x="262" y="96"/>
                </a:lnTo>
                <a:lnTo>
                  <a:pt x="264" y="96"/>
                </a:lnTo>
                <a:lnTo>
                  <a:pt x="266" y="96"/>
                </a:lnTo>
                <a:lnTo>
                  <a:pt x="270" y="96"/>
                </a:lnTo>
                <a:lnTo>
                  <a:pt x="278" y="96"/>
                </a:lnTo>
                <a:lnTo>
                  <a:pt x="278" y="92"/>
                </a:lnTo>
                <a:lnTo>
                  <a:pt x="278" y="84"/>
                </a:lnTo>
                <a:lnTo>
                  <a:pt x="278" y="82"/>
                </a:lnTo>
                <a:lnTo>
                  <a:pt x="278" y="80"/>
                </a:lnTo>
                <a:lnTo>
                  <a:pt x="278" y="78"/>
                </a:lnTo>
                <a:lnTo>
                  <a:pt x="278" y="72"/>
                </a:lnTo>
                <a:lnTo>
                  <a:pt x="278" y="70"/>
                </a:lnTo>
                <a:lnTo>
                  <a:pt x="278" y="64"/>
                </a:lnTo>
                <a:lnTo>
                  <a:pt x="278" y="62"/>
                </a:lnTo>
                <a:lnTo>
                  <a:pt x="278" y="60"/>
                </a:lnTo>
                <a:lnTo>
                  <a:pt x="278" y="58"/>
                </a:lnTo>
                <a:lnTo>
                  <a:pt x="278" y="56"/>
                </a:lnTo>
                <a:lnTo>
                  <a:pt x="282" y="56"/>
                </a:lnTo>
                <a:lnTo>
                  <a:pt x="284" y="56"/>
                </a:lnTo>
                <a:lnTo>
                  <a:pt x="286" y="56"/>
                </a:lnTo>
                <a:lnTo>
                  <a:pt x="288" y="56"/>
                </a:lnTo>
                <a:lnTo>
                  <a:pt x="290" y="56"/>
                </a:lnTo>
                <a:lnTo>
                  <a:pt x="296" y="58"/>
                </a:lnTo>
                <a:lnTo>
                  <a:pt x="298" y="58"/>
                </a:lnTo>
                <a:lnTo>
                  <a:pt x="300" y="58"/>
                </a:lnTo>
                <a:lnTo>
                  <a:pt x="302" y="58"/>
                </a:lnTo>
                <a:lnTo>
                  <a:pt x="306" y="58"/>
                </a:lnTo>
                <a:lnTo>
                  <a:pt x="308" y="58"/>
                </a:lnTo>
                <a:lnTo>
                  <a:pt x="310" y="58"/>
                </a:lnTo>
                <a:lnTo>
                  <a:pt x="314" y="58"/>
                </a:lnTo>
                <a:lnTo>
                  <a:pt x="316" y="58"/>
                </a:lnTo>
                <a:lnTo>
                  <a:pt x="318" y="58"/>
                </a:lnTo>
                <a:lnTo>
                  <a:pt x="320" y="58"/>
                </a:lnTo>
                <a:lnTo>
                  <a:pt x="322" y="58"/>
                </a:lnTo>
                <a:lnTo>
                  <a:pt x="326" y="58"/>
                </a:lnTo>
                <a:lnTo>
                  <a:pt x="326" y="58"/>
                </a:lnTo>
                <a:lnTo>
                  <a:pt x="326" y="54"/>
                </a:lnTo>
                <a:lnTo>
                  <a:pt x="326" y="52"/>
                </a:lnTo>
                <a:lnTo>
                  <a:pt x="326" y="50"/>
                </a:lnTo>
                <a:lnTo>
                  <a:pt x="326" y="48"/>
                </a:lnTo>
                <a:lnTo>
                  <a:pt x="326" y="44"/>
                </a:lnTo>
                <a:lnTo>
                  <a:pt x="326" y="42"/>
                </a:lnTo>
                <a:lnTo>
                  <a:pt x="326" y="40"/>
                </a:lnTo>
                <a:lnTo>
                  <a:pt x="326" y="36"/>
                </a:lnTo>
                <a:lnTo>
                  <a:pt x="326" y="34"/>
                </a:lnTo>
                <a:lnTo>
                  <a:pt x="326" y="32"/>
                </a:lnTo>
                <a:lnTo>
                  <a:pt x="326" y="28"/>
                </a:lnTo>
                <a:lnTo>
                  <a:pt x="326" y="26"/>
                </a:lnTo>
                <a:lnTo>
                  <a:pt x="326" y="22"/>
                </a:lnTo>
                <a:lnTo>
                  <a:pt x="326" y="20"/>
                </a:lnTo>
                <a:lnTo>
                  <a:pt x="326" y="14"/>
                </a:lnTo>
                <a:lnTo>
                  <a:pt x="326" y="12"/>
                </a:lnTo>
                <a:lnTo>
                  <a:pt x="326" y="10"/>
                </a:lnTo>
                <a:lnTo>
                  <a:pt x="326" y="8"/>
                </a:lnTo>
                <a:lnTo>
                  <a:pt x="326" y="6"/>
                </a:lnTo>
                <a:lnTo>
                  <a:pt x="328" y="6"/>
                </a:lnTo>
                <a:lnTo>
                  <a:pt x="330" y="6"/>
                </a:lnTo>
                <a:lnTo>
                  <a:pt x="332" y="6"/>
                </a:lnTo>
                <a:lnTo>
                  <a:pt x="334" y="6"/>
                </a:lnTo>
                <a:lnTo>
                  <a:pt x="336" y="6"/>
                </a:lnTo>
                <a:lnTo>
                  <a:pt x="338" y="6"/>
                </a:lnTo>
                <a:lnTo>
                  <a:pt x="340" y="6"/>
                </a:lnTo>
                <a:lnTo>
                  <a:pt x="342" y="6"/>
                </a:lnTo>
                <a:lnTo>
                  <a:pt x="344" y="6"/>
                </a:lnTo>
                <a:lnTo>
                  <a:pt x="346" y="6"/>
                </a:lnTo>
                <a:lnTo>
                  <a:pt x="348" y="6"/>
                </a:lnTo>
                <a:lnTo>
                  <a:pt x="352" y="6"/>
                </a:lnTo>
                <a:lnTo>
                  <a:pt x="352" y="0"/>
                </a:lnTo>
                <a:lnTo>
                  <a:pt x="354" y="0"/>
                </a:lnTo>
                <a:lnTo>
                  <a:pt x="358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" name="Freeform 46"/>
          <p:cNvSpPr>
            <a:spLocks/>
          </p:cNvSpPr>
          <p:nvPr/>
        </p:nvSpPr>
        <p:spPr bwMode="auto">
          <a:xfrm>
            <a:off x="3468688" y="2817813"/>
            <a:ext cx="266700" cy="330200"/>
          </a:xfrm>
          <a:custGeom>
            <a:avLst/>
            <a:gdLst>
              <a:gd name="T0" fmla="*/ 154 w 168"/>
              <a:gd name="T1" fmla="*/ 16 h 208"/>
              <a:gd name="T2" fmla="*/ 162 w 168"/>
              <a:gd name="T3" fmla="*/ 32 h 208"/>
              <a:gd name="T4" fmla="*/ 168 w 168"/>
              <a:gd name="T5" fmla="*/ 46 h 208"/>
              <a:gd name="T6" fmla="*/ 150 w 168"/>
              <a:gd name="T7" fmla="*/ 66 h 208"/>
              <a:gd name="T8" fmla="*/ 140 w 168"/>
              <a:gd name="T9" fmla="*/ 86 h 208"/>
              <a:gd name="T10" fmla="*/ 120 w 168"/>
              <a:gd name="T11" fmla="*/ 112 h 208"/>
              <a:gd name="T12" fmla="*/ 136 w 168"/>
              <a:gd name="T13" fmla="*/ 116 h 208"/>
              <a:gd name="T14" fmla="*/ 134 w 168"/>
              <a:gd name="T15" fmla="*/ 132 h 208"/>
              <a:gd name="T16" fmla="*/ 136 w 168"/>
              <a:gd name="T17" fmla="*/ 142 h 208"/>
              <a:gd name="T18" fmla="*/ 136 w 168"/>
              <a:gd name="T19" fmla="*/ 150 h 208"/>
              <a:gd name="T20" fmla="*/ 120 w 168"/>
              <a:gd name="T21" fmla="*/ 164 h 208"/>
              <a:gd name="T22" fmla="*/ 112 w 168"/>
              <a:gd name="T23" fmla="*/ 152 h 208"/>
              <a:gd name="T24" fmla="*/ 106 w 168"/>
              <a:gd name="T25" fmla="*/ 160 h 208"/>
              <a:gd name="T26" fmla="*/ 96 w 168"/>
              <a:gd name="T27" fmla="*/ 168 h 208"/>
              <a:gd name="T28" fmla="*/ 92 w 168"/>
              <a:gd name="T29" fmla="*/ 174 h 208"/>
              <a:gd name="T30" fmla="*/ 92 w 168"/>
              <a:gd name="T31" fmla="*/ 184 h 208"/>
              <a:gd name="T32" fmla="*/ 86 w 168"/>
              <a:gd name="T33" fmla="*/ 192 h 208"/>
              <a:gd name="T34" fmla="*/ 80 w 168"/>
              <a:gd name="T35" fmla="*/ 200 h 208"/>
              <a:gd name="T36" fmla="*/ 66 w 168"/>
              <a:gd name="T37" fmla="*/ 208 h 208"/>
              <a:gd name="T38" fmla="*/ 50 w 168"/>
              <a:gd name="T39" fmla="*/ 204 h 208"/>
              <a:gd name="T40" fmla="*/ 42 w 168"/>
              <a:gd name="T41" fmla="*/ 194 h 208"/>
              <a:gd name="T42" fmla="*/ 38 w 168"/>
              <a:gd name="T43" fmla="*/ 186 h 208"/>
              <a:gd name="T44" fmla="*/ 42 w 168"/>
              <a:gd name="T45" fmla="*/ 174 h 208"/>
              <a:gd name="T46" fmla="*/ 48 w 168"/>
              <a:gd name="T47" fmla="*/ 170 h 208"/>
              <a:gd name="T48" fmla="*/ 52 w 168"/>
              <a:gd name="T49" fmla="*/ 160 h 208"/>
              <a:gd name="T50" fmla="*/ 36 w 168"/>
              <a:gd name="T51" fmla="*/ 156 h 208"/>
              <a:gd name="T52" fmla="*/ 44 w 168"/>
              <a:gd name="T53" fmla="*/ 146 h 208"/>
              <a:gd name="T54" fmla="*/ 54 w 168"/>
              <a:gd name="T55" fmla="*/ 140 h 208"/>
              <a:gd name="T56" fmla="*/ 60 w 168"/>
              <a:gd name="T57" fmla="*/ 126 h 208"/>
              <a:gd name="T58" fmla="*/ 68 w 168"/>
              <a:gd name="T59" fmla="*/ 122 h 208"/>
              <a:gd name="T60" fmla="*/ 58 w 168"/>
              <a:gd name="T61" fmla="*/ 116 h 208"/>
              <a:gd name="T62" fmla="*/ 46 w 168"/>
              <a:gd name="T63" fmla="*/ 124 h 208"/>
              <a:gd name="T64" fmla="*/ 46 w 168"/>
              <a:gd name="T65" fmla="*/ 134 h 208"/>
              <a:gd name="T66" fmla="*/ 36 w 168"/>
              <a:gd name="T67" fmla="*/ 136 h 208"/>
              <a:gd name="T68" fmla="*/ 34 w 168"/>
              <a:gd name="T69" fmla="*/ 124 h 208"/>
              <a:gd name="T70" fmla="*/ 32 w 168"/>
              <a:gd name="T71" fmla="*/ 102 h 208"/>
              <a:gd name="T72" fmla="*/ 22 w 168"/>
              <a:gd name="T73" fmla="*/ 108 h 208"/>
              <a:gd name="T74" fmla="*/ 22 w 168"/>
              <a:gd name="T75" fmla="*/ 98 h 208"/>
              <a:gd name="T76" fmla="*/ 20 w 168"/>
              <a:gd name="T77" fmla="*/ 94 h 208"/>
              <a:gd name="T78" fmla="*/ 22 w 168"/>
              <a:gd name="T79" fmla="*/ 84 h 208"/>
              <a:gd name="T80" fmla="*/ 22 w 168"/>
              <a:gd name="T81" fmla="*/ 72 h 208"/>
              <a:gd name="T82" fmla="*/ 18 w 168"/>
              <a:gd name="T83" fmla="*/ 62 h 208"/>
              <a:gd name="T84" fmla="*/ 14 w 168"/>
              <a:gd name="T85" fmla="*/ 56 h 208"/>
              <a:gd name="T86" fmla="*/ 8 w 168"/>
              <a:gd name="T87" fmla="*/ 50 h 208"/>
              <a:gd name="T88" fmla="*/ 4 w 168"/>
              <a:gd name="T89" fmla="*/ 46 h 208"/>
              <a:gd name="T90" fmla="*/ 8 w 168"/>
              <a:gd name="T91" fmla="*/ 30 h 208"/>
              <a:gd name="T92" fmla="*/ 16 w 168"/>
              <a:gd name="T93" fmla="*/ 26 h 208"/>
              <a:gd name="T94" fmla="*/ 22 w 168"/>
              <a:gd name="T95" fmla="*/ 28 h 208"/>
              <a:gd name="T96" fmla="*/ 28 w 168"/>
              <a:gd name="T97" fmla="*/ 30 h 208"/>
              <a:gd name="T98" fmla="*/ 38 w 168"/>
              <a:gd name="T99" fmla="*/ 26 h 208"/>
              <a:gd name="T100" fmla="*/ 50 w 168"/>
              <a:gd name="T101" fmla="*/ 28 h 208"/>
              <a:gd name="T102" fmla="*/ 56 w 168"/>
              <a:gd name="T103" fmla="*/ 28 h 208"/>
              <a:gd name="T104" fmla="*/ 68 w 168"/>
              <a:gd name="T105" fmla="*/ 28 h 208"/>
              <a:gd name="T106" fmla="*/ 80 w 168"/>
              <a:gd name="T107" fmla="*/ 22 h 208"/>
              <a:gd name="T108" fmla="*/ 86 w 168"/>
              <a:gd name="T109" fmla="*/ 12 h 208"/>
              <a:gd name="T110" fmla="*/ 106 w 168"/>
              <a:gd name="T111" fmla="*/ 14 h 208"/>
              <a:gd name="T112" fmla="*/ 120 w 168"/>
              <a:gd name="T113" fmla="*/ 14 h 208"/>
              <a:gd name="T114" fmla="*/ 128 w 168"/>
              <a:gd name="T115" fmla="*/ 4 h 208"/>
              <a:gd name="T116" fmla="*/ 146 w 168"/>
              <a:gd name="T117" fmla="*/ 4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8" h="208">
                <a:moveTo>
                  <a:pt x="150" y="0"/>
                </a:moveTo>
                <a:lnTo>
                  <a:pt x="150" y="2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10"/>
                </a:lnTo>
                <a:lnTo>
                  <a:pt x="154" y="10"/>
                </a:lnTo>
                <a:lnTo>
                  <a:pt x="154" y="12"/>
                </a:lnTo>
                <a:lnTo>
                  <a:pt x="154" y="16"/>
                </a:lnTo>
                <a:lnTo>
                  <a:pt x="154" y="18"/>
                </a:lnTo>
                <a:lnTo>
                  <a:pt x="156" y="22"/>
                </a:lnTo>
                <a:lnTo>
                  <a:pt x="156" y="24"/>
                </a:lnTo>
                <a:lnTo>
                  <a:pt x="158" y="26"/>
                </a:lnTo>
                <a:lnTo>
                  <a:pt x="160" y="28"/>
                </a:lnTo>
                <a:lnTo>
                  <a:pt x="162" y="28"/>
                </a:lnTo>
                <a:lnTo>
                  <a:pt x="162" y="30"/>
                </a:lnTo>
                <a:lnTo>
                  <a:pt x="162" y="30"/>
                </a:lnTo>
                <a:lnTo>
                  <a:pt x="162" y="32"/>
                </a:lnTo>
                <a:lnTo>
                  <a:pt x="162" y="34"/>
                </a:lnTo>
                <a:lnTo>
                  <a:pt x="162" y="36"/>
                </a:lnTo>
                <a:lnTo>
                  <a:pt x="164" y="36"/>
                </a:lnTo>
                <a:lnTo>
                  <a:pt x="164" y="38"/>
                </a:lnTo>
                <a:lnTo>
                  <a:pt x="166" y="38"/>
                </a:lnTo>
                <a:lnTo>
                  <a:pt x="166" y="40"/>
                </a:lnTo>
                <a:lnTo>
                  <a:pt x="166" y="44"/>
                </a:lnTo>
                <a:lnTo>
                  <a:pt x="168" y="44"/>
                </a:lnTo>
                <a:lnTo>
                  <a:pt x="168" y="46"/>
                </a:lnTo>
                <a:lnTo>
                  <a:pt x="166" y="50"/>
                </a:lnTo>
                <a:lnTo>
                  <a:pt x="164" y="52"/>
                </a:lnTo>
                <a:lnTo>
                  <a:pt x="162" y="54"/>
                </a:lnTo>
                <a:lnTo>
                  <a:pt x="162" y="56"/>
                </a:lnTo>
                <a:lnTo>
                  <a:pt x="162" y="58"/>
                </a:lnTo>
                <a:lnTo>
                  <a:pt x="160" y="60"/>
                </a:lnTo>
                <a:lnTo>
                  <a:pt x="154" y="64"/>
                </a:lnTo>
                <a:lnTo>
                  <a:pt x="152" y="66"/>
                </a:lnTo>
                <a:lnTo>
                  <a:pt x="150" y="66"/>
                </a:lnTo>
                <a:lnTo>
                  <a:pt x="148" y="68"/>
                </a:lnTo>
                <a:lnTo>
                  <a:pt x="146" y="70"/>
                </a:lnTo>
                <a:lnTo>
                  <a:pt x="144" y="70"/>
                </a:lnTo>
                <a:lnTo>
                  <a:pt x="142" y="72"/>
                </a:lnTo>
                <a:lnTo>
                  <a:pt x="140" y="74"/>
                </a:lnTo>
                <a:lnTo>
                  <a:pt x="140" y="76"/>
                </a:lnTo>
                <a:lnTo>
                  <a:pt x="140" y="80"/>
                </a:lnTo>
                <a:lnTo>
                  <a:pt x="140" y="82"/>
                </a:lnTo>
                <a:lnTo>
                  <a:pt x="140" y="86"/>
                </a:lnTo>
                <a:lnTo>
                  <a:pt x="136" y="86"/>
                </a:lnTo>
                <a:lnTo>
                  <a:pt x="126" y="86"/>
                </a:lnTo>
                <a:lnTo>
                  <a:pt x="126" y="90"/>
                </a:lnTo>
                <a:lnTo>
                  <a:pt x="126" y="96"/>
                </a:lnTo>
                <a:lnTo>
                  <a:pt x="126" y="102"/>
                </a:lnTo>
                <a:lnTo>
                  <a:pt x="126" y="106"/>
                </a:lnTo>
                <a:lnTo>
                  <a:pt x="126" y="108"/>
                </a:lnTo>
                <a:lnTo>
                  <a:pt x="126" y="112"/>
                </a:lnTo>
                <a:lnTo>
                  <a:pt x="120" y="112"/>
                </a:lnTo>
                <a:lnTo>
                  <a:pt x="120" y="114"/>
                </a:lnTo>
                <a:lnTo>
                  <a:pt x="122" y="114"/>
                </a:lnTo>
                <a:lnTo>
                  <a:pt x="124" y="114"/>
                </a:lnTo>
                <a:lnTo>
                  <a:pt x="126" y="116"/>
                </a:lnTo>
                <a:lnTo>
                  <a:pt x="128" y="116"/>
                </a:lnTo>
                <a:lnTo>
                  <a:pt x="130" y="116"/>
                </a:lnTo>
                <a:lnTo>
                  <a:pt x="132" y="116"/>
                </a:lnTo>
                <a:lnTo>
                  <a:pt x="134" y="116"/>
                </a:lnTo>
                <a:lnTo>
                  <a:pt x="136" y="116"/>
                </a:lnTo>
                <a:lnTo>
                  <a:pt x="136" y="114"/>
                </a:lnTo>
                <a:lnTo>
                  <a:pt x="138" y="114"/>
                </a:lnTo>
                <a:lnTo>
                  <a:pt x="138" y="116"/>
                </a:lnTo>
                <a:lnTo>
                  <a:pt x="138" y="126"/>
                </a:lnTo>
                <a:lnTo>
                  <a:pt x="138" y="126"/>
                </a:lnTo>
                <a:lnTo>
                  <a:pt x="138" y="128"/>
                </a:lnTo>
                <a:lnTo>
                  <a:pt x="138" y="132"/>
                </a:lnTo>
                <a:lnTo>
                  <a:pt x="136" y="132"/>
                </a:lnTo>
                <a:lnTo>
                  <a:pt x="134" y="132"/>
                </a:lnTo>
                <a:lnTo>
                  <a:pt x="132" y="132"/>
                </a:lnTo>
                <a:lnTo>
                  <a:pt x="130" y="132"/>
                </a:lnTo>
                <a:lnTo>
                  <a:pt x="128" y="132"/>
                </a:lnTo>
                <a:lnTo>
                  <a:pt x="128" y="138"/>
                </a:lnTo>
                <a:lnTo>
                  <a:pt x="136" y="138"/>
                </a:lnTo>
                <a:lnTo>
                  <a:pt x="138" y="138"/>
                </a:lnTo>
                <a:lnTo>
                  <a:pt x="138" y="140"/>
                </a:lnTo>
                <a:lnTo>
                  <a:pt x="138" y="142"/>
                </a:lnTo>
                <a:lnTo>
                  <a:pt x="136" y="142"/>
                </a:lnTo>
                <a:lnTo>
                  <a:pt x="136" y="144"/>
                </a:lnTo>
                <a:lnTo>
                  <a:pt x="134" y="144"/>
                </a:lnTo>
                <a:lnTo>
                  <a:pt x="134" y="146"/>
                </a:lnTo>
                <a:lnTo>
                  <a:pt x="132" y="146"/>
                </a:lnTo>
                <a:lnTo>
                  <a:pt x="132" y="148"/>
                </a:lnTo>
                <a:lnTo>
                  <a:pt x="132" y="150"/>
                </a:lnTo>
                <a:lnTo>
                  <a:pt x="130" y="150"/>
                </a:lnTo>
                <a:lnTo>
                  <a:pt x="132" y="150"/>
                </a:lnTo>
                <a:lnTo>
                  <a:pt x="136" y="150"/>
                </a:lnTo>
                <a:lnTo>
                  <a:pt x="130" y="158"/>
                </a:lnTo>
                <a:lnTo>
                  <a:pt x="124" y="164"/>
                </a:lnTo>
                <a:lnTo>
                  <a:pt x="124" y="166"/>
                </a:lnTo>
                <a:lnTo>
                  <a:pt x="122" y="168"/>
                </a:lnTo>
                <a:lnTo>
                  <a:pt x="124" y="160"/>
                </a:lnTo>
                <a:lnTo>
                  <a:pt x="122" y="160"/>
                </a:lnTo>
                <a:lnTo>
                  <a:pt x="122" y="162"/>
                </a:lnTo>
                <a:lnTo>
                  <a:pt x="122" y="164"/>
                </a:lnTo>
                <a:lnTo>
                  <a:pt x="120" y="164"/>
                </a:lnTo>
                <a:lnTo>
                  <a:pt x="120" y="162"/>
                </a:lnTo>
                <a:lnTo>
                  <a:pt x="120" y="160"/>
                </a:lnTo>
                <a:lnTo>
                  <a:pt x="120" y="158"/>
                </a:lnTo>
                <a:lnTo>
                  <a:pt x="118" y="158"/>
                </a:lnTo>
                <a:lnTo>
                  <a:pt x="114" y="158"/>
                </a:lnTo>
                <a:lnTo>
                  <a:pt x="114" y="156"/>
                </a:lnTo>
                <a:lnTo>
                  <a:pt x="114" y="156"/>
                </a:lnTo>
                <a:lnTo>
                  <a:pt x="114" y="154"/>
                </a:lnTo>
                <a:lnTo>
                  <a:pt x="112" y="152"/>
                </a:lnTo>
                <a:lnTo>
                  <a:pt x="112" y="150"/>
                </a:lnTo>
                <a:lnTo>
                  <a:pt x="110" y="150"/>
                </a:lnTo>
                <a:lnTo>
                  <a:pt x="108" y="150"/>
                </a:lnTo>
                <a:lnTo>
                  <a:pt x="110" y="150"/>
                </a:lnTo>
                <a:lnTo>
                  <a:pt x="110" y="152"/>
                </a:lnTo>
                <a:lnTo>
                  <a:pt x="108" y="154"/>
                </a:lnTo>
                <a:lnTo>
                  <a:pt x="108" y="156"/>
                </a:lnTo>
                <a:lnTo>
                  <a:pt x="106" y="158"/>
                </a:lnTo>
                <a:lnTo>
                  <a:pt x="106" y="160"/>
                </a:lnTo>
                <a:lnTo>
                  <a:pt x="106" y="162"/>
                </a:lnTo>
                <a:lnTo>
                  <a:pt x="104" y="162"/>
                </a:lnTo>
                <a:lnTo>
                  <a:pt x="104" y="164"/>
                </a:lnTo>
                <a:lnTo>
                  <a:pt x="102" y="164"/>
                </a:lnTo>
                <a:lnTo>
                  <a:pt x="102" y="166"/>
                </a:lnTo>
                <a:lnTo>
                  <a:pt x="100" y="166"/>
                </a:lnTo>
                <a:lnTo>
                  <a:pt x="100" y="168"/>
                </a:lnTo>
                <a:lnTo>
                  <a:pt x="98" y="168"/>
                </a:lnTo>
                <a:lnTo>
                  <a:pt x="96" y="168"/>
                </a:lnTo>
                <a:lnTo>
                  <a:pt x="96" y="166"/>
                </a:lnTo>
                <a:lnTo>
                  <a:pt x="94" y="166"/>
                </a:lnTo>
                <a:lnTo>
                  <a:pt x="94" y="168"/>
                </a:lnTo>
                <a:lnTo>
                  <a:pt x="92" y="168"/>
                </a:lnTo>
                <a:lnTo>
                  <a:pt x="92" y="170"/>
                </a:lnTo>
                <a:lnTo>
                  <a:pt x="92" y="172"/>
                </a:lnTo>
                <a:lnTo>
                  <a:pt x="92" y="170"/>
                </a:lnTo>
                <a:lnTo>
                  <a:pt x="92" y="172"/>
                </a:lnTo>
                <a:lnTo>
                  <a:pt x="92" y="174"/>
                </a:lnTo>
                <a:lnTo>
                  <a:pt x="92" y="174"/>
                </a:lnTo>
                <a:lnTo>
                  <a:pt x="92" y="176"/>
                </a:lnTo>
                <a:lnTo>
                  <a:pt x="90" y="176"/>
                </a:lnTo>
                <a:lnTo>
                  <a:pt x="90" y="178"/>
                </a:lnTo>
                <a:lnTo>
                  <a:pt x="92" y="180"/>
                </a:lnTo>
                <a:lnTo>
                  <a:pt x="94" y="180"/>
                </a:lnTo>
                <a:lnTo>
                  <a:pt x="94" y="182"/>
                </a:lnTo>
                <a:lnTo>
                  <a:pt x="94" y="184"/>
                </a:lnTo>
                <a:lnTo>
                  <a:pt x="92" y="184"/>
                </a:lnTo>
                <a:lnTo>
                  <a:pt x="92" y="186"/>
                </a:lnTo>
                <a:lnTo>
                  <a:pt x="92" y="188"/>
                </a:lnTo>
                <a:lnTo>
                  <a:pt x="92" y="190"/>
                </a:lnTo>
                <a:lnTo>
                  <a:pt x="90" y="190"/>
                </a:lnTo>
                <a:lnTo>
                  <a:pt x="90" y="192"/>
                </a:lnTo>
                <a:lnTo>
                  <a:pt x="88" y="192"/>
                </a:lnTo>
                <a:lnTo>
                  <a:pt x="88" y="190"/>
                </a:lnTo>
                <a:lnTo>
                  <a:pt x="88" y="192"/>
                </a:lnTo>
                <a:lnTo>
                  <a:pt x="86" y="192"/>
                </a:lnTo>
                <a:lnTo>
                  <a:pt x="88" y="192"/>
                </a:lnTo>
                <a:lnTo>
                  <a:pt x="88" y="194"/>
                </a:lnTo>
                <a:lnTo>
                  <a:pt x="86" y="194"/>
                </a:lnTo>
                <a:lnTo>
                  <a:pt x="86" y="196"/>
                </a:lnTo>
                <a:lnTo>
                  <a:pt x="86" y="198"/>
                </a:lnTo>
                <a:lnTo>
                  <a:pt x="84" y="198"/>
                </a:lnTo>
                <a:lnTo>
                  <a:pt x="84" y="200"/>
                </a:lnTo>
                <a:lnTo>
                  <a:pt x="82" y="200"/>
                </a:lnTo>
                <a:lnTo>
                  <a:pt x="80" y="200"/>
                </a:lnTo>
                <a:lnTo>
                  <a:pt x="80" y="202"/>
                </a:lnTo>
                <a:lnTo>
                  <a:pt x="78" y="202"/>
                </a:lnTo>
                <a:lnTo>
                  <a:pt x="76" y="202"/>
                </a:lnTo>
                <a:lnTo>
                  <a:pt x="72" y="204"/>
                </a:lnTo>
                <a:lnTo>
                  <a:pt x="72" y="206"/>
                </a:lnTo>
                <a:lnTo>
                  <a:pt x="70" y="206"/>
                </a:lnTo>
                <a:lnTo>
                  <a:pt x="68" y="206"/>
                </a:lnTo>
                <a:lnTo>
                  <a:pt x="66" y="206"/>
                </a:lnTo>
                <a:lnTo>
                  <a:pt x="66" y="208"/>
                </a:lnTo>
                <a:lnTo>
                  <a:pt x="64" y="208"/>
                </a:lnTo>
                <a:lnTo>
                  <a:pt x="62" y="208"/>
                </a:lnTo>
                <a:lnTo>
                  <a:pt x="60" y="208"/>
                </a:lnTo>
                <a:lnTo>
                  <a:pt x="60" y="206"/>
                </a:lnTo>
                <a:lnTo>
                  <a:pt x="58" y="206"/>
                </a:lnTo>
                <a:lnTo>
                  <a:pt x="56" y="206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50" y="202"/>
                </a:lnTo>
                <a:lnTo>
                  <a:pt x="48" y="202"/>
                </a:lnTo>
                <a:lnTo>
                  <a:pt x="46" y="202"/>
                </a:lnTo>
                <a:lnTo>
                  <a:pt x="44" y="202"/>
                </a:lnTo>
                <a:lnTo>
                  <a:pt x="44" y="200"/>
                </a:lnTo>
                <a:lnTo>
                  <a:pt x="42" y="200"/>
                </a:lnTo>
                <a:lnTo>
                  <a:pt x="42" y="198"/>
                </a:lnTo>
                <a:lnTo>
                  <a:pt x="42" y="196"/>
                </a:lnTo>
                <a:lnTo>
                  <a:pt x="42" y="194"/>
                </a:lnTo>
                <a:lnTo>
                  <a:pt x="44" y="192"/>
                </a:lnTo>
                <a:lnTo>
                  <a:pt x="42" y="192"/>
                </a:lnTo>
                <a:lnTo>
                  <a:pt x="40" y="192"/>
                </a:lnTo>
                <a:lnTo>
                  <a:pt x="38" y="192"/>
                </a:lnTo>
                <a:lnTo>
                  <a:pt x="38" y="194"/>
                </a:lnTo>
                <a:lnTo>
                  <a:pt x="38" y="192"/>
                </a:lnTo>
                <a:lnTo>
                  <a:pt x="38" y="190"/>
                </a:lnTo>
                <a:lnTo>
                  <a:pt x="38" y="188"/>
                </a:lnTo>
                <a:lnTo>
                  <a:pt x="38" y="186"/>
                </a:lnTo>
                <a:lnTo>
                  <a:pt x="38" y="184"/>
                </a:lnTo>
                <a:lnTo>
                  <a:pt x="40" y="184"/>
                </a:lnTo>
                <a:lnTo>
                  <a:pt x="40" y="182"/>
                </a:lnTo>
                <a:lnTo>
                  <a:pt x="40" y="180"/>
                </a:lnTo>
                <a:lnTo>
                  <a:pt x="42" y="178"/>
                </a:lnTo>
                <a:lnTo>
                  <a:pt x="40" y="176"/>
                </a:lnTo>
                <a:lnTo>
                  <a:pt x="42" y="176"/>
                </a:lnTo>
                <a:lnTo>
                  <a:pt x="42" y="174"/>
                </a:lnTo>
                <a:lnTo>
                  <a:pt x="42" y="174"/>
                </a:lnTo>
                <a:lnTo>
                  <a:pt x="42" y="174"/>
                </a:lnTo>
                <a:lnTo>
                  <a:pt x="42" y="174"/>
                </a:lnTo>
                <a:lnTo>
                  <a:pt x="44" y="174"/>
                </a:lnTo>
                <a:lnTo>
                  <a:pt x="44" y="172"/>
                </a:lnTo>
                <a:lnTo>
                  <a:pt x="44" y="174"/>
                </a:lnTo>
                <a:lnTo>
                  <a:pt x="46" y="174"/>
                </a:lnTo>
                <a:lnTo>
                  <a:pt x="46" y="172"/>
                </a:lnTo>
                <a:lnTo>
                  <a:pt x="48" y="172"/>
                </a:lnTo>
                <a:lnTo>
                  <a:pt x="48" y="170"/>
                </a:lnTo>
                <a:lnTo>
                  <a:pt x="46" y="170"/>
                </a:lnTo>
                <a:lnTo>
                  <a:pt x="46" y="168"/>
                </a:lnTo>
                <a:lnTo>
                  <a:pt x="46" y="166"/>
                </a:lnTo>
                <a:lnTo>
                  <a:pt x="46" y="164"/>
                </a:lnTo>
                <a:lnTo>
                  <a:pt x="46" y="162"/>
                </a:lnTo>
                <a:lnTo>
                  <a:pt x="48" y="162"/>
                </a:lnTo>
                <a:lnTo>
                  <a:pt x="50" y="162"/>
                </a:lnTo>
                <a:lnTo>
                  <a:pt x="52" y="162"/>
                </a:lnTo>
                <a:lnTo>
                  <a:pt x="52" y="160"/>
                </a:lnTo>
                <a:lnTo>
                  <a:pt x="50" y="160"/>
                </a:lnTo>
                <a:lnTo>
                  <a:pt x="48" y="160"/>
                </a:lnTo>
                <a:lnTo>
                  <a:pt x="46" y="160"/>
                </a:lnTo>
                <a:lnTo>
                  <a:pt x="46" y="158"/>
                </a:lnTo>
                <a:lnTo>
                  <a:pt x="44" y="158"/>
                </a:lnTo>
                <a:lnTo>
                  <a:pt x="42" y="156"/>
                </a:lnTo>
                <a:lnTo>
                  <a:pt x="40" y="156"/>
                </a:lnTo>
                <a:lnTo>
                  <a:pt x="38" y="156"/>
                </a:lnTo>
                <a:lnTo>
                  <a:pt x="36" y="156"/>
                </a:lnTo>
                <a:lnTo>
                  <a:pt x="36" y="154"/>
                </a:lnTo>
                <a:lnTo>
                  <a:pt x="38" y="154"/>
                </a:lnTo>
                <a:lnTo>
                  <a:pt x="38" y="152"/>
                </a:lnTo>
                <a:lnTo>
                  <a:pt x="38" y="150"/>
                </a:lnTo>
                <a:lnTo>
                  <a:pt x="40" y="150"/>
                </a:lnTo>
                <a:lnTo>
                  <a:pt x="42" y="150"/>
                </a:lnTo>
                <a:lnTo>
                  <a:pt x="42" y="148"/>
                </a:lnTo>
                <a:lnTo>
                  <a:pt x="44" y="148"/>
                </a:lnTo>
                <a:lnTo>
                  <a:pt x="44" y="146"/>
                </a:lnTo>
                <a:lnTo>
                  <a:pt x="46" y="146"/>
                </a:lnTo>
                <a:lnTo>
                  <a:pt x="46" y="144"/>
                </a:lnTo>
                <a:lnTo>
                  <a:pt x="48" y="144"/>
                </a:lnTo>
                <a:lnTo>
                  <a:pt x="48" y="142"/>
                </a:lnTo>
                <a:lnTo>
                  <a:pt x="50" y="142"/>
                </a:lnTo>
                <a:lnTo>
                  <a:pt x="52" y="142"/>
                </a:lnTo>
                <a:lnTo>
                  <a:pt x="54" y="142"/>
                </a:lnTo>
                <a:lnTo>
                  <a:pt x="56" y="142"/>
                </a:lnTo>
                <a:lnTo>
                  <a:pt x="54" y="140"/>
                </a:lnTo>
                <a:lnTo>
                  <a:pt x="54" y="138"/>
                </a:lnTo>
                <a:lnTo>
                  <a:pt x="54" y="136"/>
                </a:lnTo>
                <a:lnTo>
                  <a:pt x="54" y="134"/>
                </a:lnTo>
                <a:lnTo>
                  <a:pt x="56" y="134"/>
                </a:lnTo>
                <a:lnTo>
                  <a:pt x="58" y="132"/>
                </a:lnTo>
                <a:lnTo>
                  <a:pt x="58" y="130"/>
                </a:lnTo>
                <a:lnTo>
                  <a:pt x="58" y="128"/>
                </a:lnTo>
                <a:lnTo>
                  <a:pt x="58" y="126"/>
                </a:lnTo>
                <a:lnTo>
                  <a:pt x="60" y="126"/>
                </a:lnTo>
                <a:lnTo>
                  <a:pt x="60" y="126"/>
                </a:lnTo>
                <a:lnTo>
                  <a:pt x="60" y="124"/>
                </a:lnTo>
                <a:lnTo>
                  <a:pt x="64" y="126"/>
                </a:lnTo>
                <a:lnTo>
                  <a:pt x="66" y="126"/>
                </a:lnTo>
                <a:lnTo>
                  <a:pt x="66" y="126"/>
                </a:lnTo>
                <a:lnTo>
                  <a:pt x="68" y="126"/>
                </a:lnTo>
                <a:lnTo>
                  <a:pt x="70" y="124"/>
                </a:lnTo>
                <a:lnTo>
                  <a:pt x="70" y="122"/>
                </a:lnTo>
                <a:lnTo>
                  <a:pt x="68" y="122"/>
                </a:lnTo>
                <a:lnTo>
                  <a:pt x="66" y="122"/>
                </a:lnTo>
                <a:lnTo>
                  <a:pt x="66" y="122"/>
                </a:lnTo>
                <a:lnTo>
                  <a:pt x="64" y="122"/>
                </a:lnTo>
                <a:lnTo>
                  <a:pt x="62" y="120"/>
                </a:lnTo>
                <a:lnTo>
                  <a:pt x="60" y="120"/>
                </a:lnTo>
                <a:lnTo>
                  <a:pt x="62" y="118"/>
                </a:lnTo>
                <a:lnTo>
                  <a:pt x="62" y="116"/>
                </a:lnTo>
                <a:lnTo>
                  <a:pt x="60" y="116"/>
                </a:lnTo>
                <a:lnTo>
                  <a:pt x="58" y="116"/>
                </a:lnTo>
                <a:lnTo>
                  <a:pt x="54" y="116"/>
                </a:lnTo>
                <a:lnTo>
                  <a:pt x="52" y="116"/>
                </a:lnTo>
                <a:lnTo>
                  <a:pt x="50" y="116"/>
                </a:lnTo>
                <a:lnTo>
                  <a:pt x="48" y="116"/>
                </a:lnTo>
                <a:lnTo>
                  <a:pt x="46" y="116"/>
                </a:lnTo>
                <a:lnTo>
                  <a:pt x="44" y="118"/>
                </a:lnTo>
                <a:lnTo>
                  <a:pt x="46" y="120"/>
                </a:lnTo>
                <a:lnTo>
                  <a:pt x="46" y="122"/>
                </a:lnTo>
                <a:lnTo>
                  <a:pt x="46" y="124"/>
                </a:lnTo>
                <a:lnTo>
                  <a:pt x="44" y="124"/>
                </a:lnTo>
                <a:lnTo>
                  <a:pt x="46" y="124"/>
                </a:lnTo>
                <a:lnTo>
                  <a:pt x="46" y="126"/>
                </a:lnTo>
                <a:lnTo>
                  <a:pt x="46" y="126"/>
                </a:lnTo>
                <a:lnTo>
                  <a:pt x="46" y="128"/>
                </a:lnTo>
                <a:lnTo>
                  <a:pt x="46" y="132"/>
                </a:lnTo>
                <a:lnTo>
                  <a:pt x="48" y="132"/>
                </a:lnTo>
                <a:lnTo>
                  <a:pt x="46" y="132"/>
                </a:lnTo>
                <a:lnTo>
                  <a:pt x="46" y="134"/>
                </a:lnTo>
                <a:lnTo>
                  <a:pt x="44" y="134"/>
                </a:lnTo>
                <a:lnTo>
                  <a:pt x="44" y="136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0" y="138"/>
                </a:lnTo>
                <a:lnTo>
                  <a:pt x="38" y="138"/>
                </a:lnTo>
                <a:lnTo>
                  <a:pt x="38" y="136"/>
                </a:lnTo>
                <a:lnTo>
                  <a:pt x="36" y="136"/>
                </a:lnTo>
                <a:lnTo>
                  <a:pt x="36" y="134"/>
                </a:lnTo>
                <a:lnTo>
                  <a:pt x="36" y="132"/>
                </a:lnTo>
                <a:lnTo>
                  <a:pt x="38" y="130"/>
                </a:lnTo>
                <a:lnTo>
                  <a:pt x="36" y="130"/>
                </a:lnTo>
                <a:lnTo>
                  <a:pt x="34" y="128"/>
                </a:lnTo>
                <a:lnTo>
                  <a:pt x="34" y="126"/>
                </a:lnTo>
                <a:lnTo>
                  <a:pt x="36" y="126"/>
                </a:lnTo>
                <a:lnTo>
                  <a:pt x="36" y="126"/>
                </a:lnTo>
                <a:lnTo>
                  <a:pt x="34" y="124"/>
                </a:lnTo>
                <a:lnTo>
                  <a:pt x="32" y="124"/>
                </a:lnTo>
                <a:lnTo>
                  <a:pt x="30" y="124"/>
                </a:lnTo>
                <a:lnTo>
                  <a:pt x="30" y="122"/>
                </a:lnTo>
                <a:lnTo>
                  <a:pt x="32" y="112"/>
                </a:lnTo>
                <a:lnTo>
                  <a:pt x="32" y="110"/>
                </a:lnTo>
                <a:lnTo>
                  <a:pt x="32" y="108"/>
                </a:lnTo>
                <a:lnTo>
                  <a:pt x="32" y="106"/>
                </a:lnTo>
                <a:lnTo>
                  <a:pt x="32" y="104"/>
                </a:lnTo>
                <a:lnTo>
                  <a:pt x="32" y="102"/>
                </a:lnTo>
                <a:lnTo>
                  <a:pt x="34" y="102"/>
                </a:lnTo>
                <a:lnTo>
                  <a:pt x="34" y="100"/>
                </a:lnTo>
                <a:lnTo>
                  <a:pt x="34" y="98"/>
                </a:lnTo>
                <a:lnTo>
                  <a:pt x="34" y="96"/>
                </a:lnTo>
                <a:lnTo>
                  <a:pt x="30" y="100"/>
                </a:lnTo>
                <a:lnTo>
                  <a:pt x="28" y="102"/>
                </a:lnTo>
                <a:lnTo>
                  <a:pt x="26" y="104"/>
                </a:lnTo>
                <a:lnTo>
                  <a:pt x="26" y="106"/>
                </a:lnTo>
                <a:lnTo>
                  <a:pt x="22" y="108"/>
                </a:lnTo>
                <a:lnTo>
                  <a:pt x="22" y="110"/>
                </a:lnTo>
                <a:lnTo>
                  <a:pt x="20" y="112"/>
                </a:lnTo>
                <a:lnTo>
                  <a:pt x="18" y="108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20" y="102"/>
                </a:lnTo>
                <a:lnTo>
                  <a:pt x="22" y="100"/>
                </a:lnTo>
                <a:lnTo>
                  <a:pt x="22" y="98"/>
                </a:lnTo>
                <a:lnTo>
                  <a:pt x="22" y="96"/>
                </a:lnTo>
                <a:lnTo>
                  <a:pt x="24" y="96"/>
                </a:lnTo>
                <a:lnTo>
                  <a:pt x="22" y="94"/>
                </a:lnTo>
                <a:lnTo>
                  <a:pt x="20" y="94"/>
                </a:lnTo>
                <a:lnTo>
                  <a:pt x="20" y="92"/>
                </a:lnTo>
                <a:lnTo>
                  <a:pt x="22" y="92"/>
                </a:lnTo>
                <a:lnTo>
                  <a:pt x="20" y="92"/>
                </a:lnTo>
                <a:lnTo>
                  <a:pt x="18" y="94"/>
                </a:lnTo>
                <a:lnTo>
                  <a:pt x="20" y="94"/>
                </a:lnTo>
                <a:lnTo>
                  <a:pt x="20" y="96"/>
                </a:lnTo>
                <a:lnTo>
                  <a:pt x="18" y="94"/>
                </a:lnTo>
                <a:lnTo>
                  <a:pt x="18" y="92"/>
                </a:lnTo>
                <a:lnTo>
                  <a:pt x="18" y="90"/>
                </a:lnTo>
                <a:lnTo>
                  <a:pt x="18" y="88"/>
                </a:lnTo>
                <a:lnTo>
                  <a:pt x="18" y="86"/>
                </a:lnTo>
                <a:lnTo>
                  <a:pt x="20" y="86"/>
                </a:lnTo>
                <a:lnTo>
                  <a:pt x="22" y="86"/>
                </a:lnTo>
                <a:lnTo>
                  <a:pt x="22" y="84"/>
                </a:lnTo>
                <a:lnTo>
                  <a:pt x="24" y="84"/>
                </a:lnTo>
                <a:lnTo>
                  <a:pt x="24" y="82"/>
                </a:lnTo>
                <a:lnTo>
                  <a:pt x="22" y="84"/>
                </a:lnTo>
                <a:lnTo>
                  <a:pt x="20" y="80"/>
                </a:lnTo>
                <a:lnTo>
                  <a:pt x="20" y="78"/>
                </a:lnTo>
                <a:lnTo>
                  <a:pt x="20" y="78"/>
                </a:lnTo>
                <a:lnTo>
                  <a:pt x="20" y="76"/>
                </a:lnTo>
                <a:lnTo>
                  <a:pt x="20" y="74"/>
                </a:lnTo>
                <a:lnTo>
                  <a:pt x="22" y="72"/>
                </a:lnTo>
                <a:lnTo>
                  <a:pt x="24" y="70"/>
                </a:lnTo>
                <a:lnTo>
                  <a:pt x="22" y="70"/>
                </a:lnTo>
                <a:lnTo>
                  <a:pt x="22" y="68"/>
                </a:lnTo>
                <a:lnTo>
                  <a:pt x="20" y="66"/>
                </a:lnTo>
                <a:lnTo>
                  <a:pt x="18" y="64"/>
                </a:lnTo>
                <a:lnTo>
                  <a:pt x="20" y="62"/>
                </a:lnTo>
                <a:lnTo>
                  <a:pt x="18" y="62"/>
                </a:lnTo>
                <a:lnTo>
                  <a:pt x="18" y="60"/>
                </a:lnTo>
                <a:lnTo>
                  <a:pt x="18" y="62"/>
                </a:lnTo>
                <a:lnTo>
                  <a:pt x="18" y="62"/>
                </a:lnTo>
                <a:lnTo>
                  <a:pt x="18" y="64"/>
                </a:lnTo>
                <a:lnTo>
                  <a:pt x="16" y="64"/>
                </a:lnTo>
                <a:lnTo>
                  <a:pt x="16" y="62"/>
                </a:lnTo>
                <a:lnTo>
                  <a:pt x="18" y="62"/>
                </a:lnTo>
                <a:lnTo>
                  <a:pt x="16" y="60"/>
                </a:lnTo>
                <a:lnTo>
                  <a:pt x="16" y="58"/>
                </a:lnTo>
                <a:lnTo>
                  <a:pt x="14" y="58"/>
                </a:lnTo>
                <a:lnTo>
                  <a:pt x="14" y="56"/>
                </a:lnTo>
                <a:lnTo>
                  <a:pt x="14" y="54"/>
                </a:lnTo>
                <a:lnTo>
                  <a:pt x="12" y="54"/>
                </a:lnTo>
                <a:lnTo>
                  <a:pt x="10" y="52"/>
                </a:lnTo>
                <a:lnTo>
                  <a:pt x="10" y="54"/>
                </a:lnTo>
                <a:lnTo>
                  <a:pt x="10" y="52"/>
                </a:lnTo>
                <a:lnTo>
                  <a:pt x="8" y="52"/>
                </a:lnTo>
                <a:lnTo>
                  <a:pt x="10" y="52"/>
                </a:lnTo>
                <a:lnTo>
                  <a:pt x="10" y="50"/>
                </a:lnTo>
                <a:lnTo>
                  <a:pt x="8" y="50"/>
                </a:lnTo>
                <a:lnTo>
                  <a:pt x="8" y="48"/>
                </a:lnTo>
                <a:lnTo>
                  <a:pt x="6" y="48"/>
                </a:lnTo>
                <a:lnTo>
                  <a:pt x="6" y="50"/>
                </a:lnTo>
                <a:lnTo>
                  <a:pt x="6" y="48"/>
                </a:lnTo>
                <a:lnTo>
                  <a:pt x="4" y="48"/>
                </a:lnTo>
                <a:lnTo>
                  <a:pt x="2" y="48"/>
                </a:lnTo>
                <a:lnTo>
                  <a:pt x="0" y="46"/>
                </a:lnTo>
                <a:lnTo>
                  <a:pt x="2" y="46"/>
                </a:lnTo>
                <a:lnTo>
                  <a:pt x="4" y="46"/>
                </a:lnTo>
                <a:lnTo>
                  <a:pt x="4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6" y="36"/>
                </a:lnTo>
                <a:lnTo>
                  <a:pt x="6" y="34"/>
                </a:lnTo>
                <a:lnTo>
                  <a:pt x="6" y="32"/>
                </a:lnTo>
                <a:lnTo>
                  <a:pt x="6" y="30"/>
                </a:lnTo>
                <a:lnTo>
                  <a:pt x="8" y="30"/>
                </a:lnTo>
                <a:lnTo>
                  <a:pt x="8" y="30"/>
                </a:lnTo>
                <a:lnTo>
                  <a:pt x="10" y="30"/>
                </a:lnTo>
                <a:lnTo>
                  <a:pt x="12" y="30"/>
                </a:lnTo>
                <a:lnTo>
                  <a:pt x="12" y="26"/>
                </a:lnTo>
                <a:lnTo>
                  <a:pt x="14" y="24"/>
                </a:lnTo>
                <a:lnTo>
                  <a:pt x="14" y="22"/>
                </a:lnTo>
                <a:lnTo>
                  <a:pt x="14" y="24"/>
                </a:lnTo>
                <a:lnTo>
                  <a:pt x="16" y="24"/>
                </a:lnTo>
                <a:lnTo>
                  <a:pt x="16" y="26"/>
                </a:lnTo>
                <a:lnTo>
                  <a:pt x="18" y="28"/>
                </a:lnTo>
                <a:lnTo>
                  <a:pt x="18" y="30"/>
                </a:lnTo>
                <a:lnTo>
                  <a:pt x="20" y="30"/>
                </a:lnTo>
                <a:lnTo>
                  <a:pt x="20" y="28"/>
                </a:lnTo>
                <a:lnTo>
                  <a:pt x="18" y="28"/>
                </a:lnTo>
                <a:lnTo>
                  <a:pt x="20" y="28"/>
                </a:lnTo>
                <a:lnTo>
                  <a:pt x="20" y="26"/>
                </a:lnTo>
                <a:lnTo>
                  <a:pt x="22" y="26"/>
                </a:lnTo>
                <a:lnTo>
                  <a:pt x="22" y="28"/>
                </a:lnTo>
                <a:lnTo>
                  <a:pt x="24" y="28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28" y="28"/>
                </a:lnTo>
                <a:lnTo>
                  <a:pt x="26" y="28"/>
                </a:lnTo>
                <a:lnTo>
                  <a:pt x="26" y="30"/>
                </a:lnTo>
                <a:lnTo>
                  <a:pt x="26" y="30"/>
                </a:lnTo>
                <a:lnTo>
                  <a:pt x="28" y="30"/>
                </a:lnTo>
                <a:lnTo>
                  <a:pt x="28" y="30"/>
                </a:lnTo>
                <a:lnTo>
                  <a:pt x="30" y="30"/>
                </a:lnTo>
                <a:lnTo>
                  <a:pt x="30" y="30"/>
                </a:lnTo>
                <a:lnTo>
                  <a:pt x="30" y="28"/>
                </a:lnTo>
                <a:lnTo>
                  <a:pt x="32" y="28"/>
                </a:lnTo>
                <a:lnTo>
                  <a:pt x="34" y="28"/>
                </a:lnTo>
                <a:lnTo>
                  <a:pt x="34" y="26"/>
                </a:lnTo>
                <a:lnTo>
                  <a:pt x="36" y="26"/>
                </a:lnTo>
                <a:lnTo>
                  <a:pt x="38" y="26"/>
                </a:lnTo>
                <a:lnTo>
                  <a:pt x="40" y="26"/>
                </a:lnTo>
                <a:lnTo>
                  <a:pt x="42" y="26"/>
                </a:lnTo>
                <a:lnTo>
                  <a:pt x="42" y="28"/>
                </a:lnTo>
                <a:lnTo>
                  <a:pt x="42" y="30"/>
                </a:lnTo>
                <a:lnTo>
                  <a:pt x="44" y="30"/>
                </a:lnTo>
                <a:lnTo>
                  <a:pt x="46" y="30"/>
                </a:lnTo>
                <a:lnTo>
                  <a:pt x="48" y="30"/>
                </a:lnTo>
                <a:lnTo>
                  <a:pt x="50" y="30"/>
                </a:lnTo>
                <a:lnTo>
                  <a:pt x="50" y="28"/>
                </a:lnTo>
                <a:lnTo>
                  <a:pt x="50" y="26"/>
                </a:lnTo>
                <a:lnTo>
                  <a:pt x="52" y="24"/>
                </a:lnTo>
                <a:lnTo>
                  <a:pt x="52" y="22"/>
                </a:lnTo>
                <a:lnTo>
                  <a:pt x="54" y="20"/>
                </a:lnTo>
                <a:lnTo>
                  <a:pt x="54" y="22"/>
                </a:lnTo>
                <a:lnTo>
                  <a:pt x="56" y="24"/>
                </a:lnTo>
                <a:lnTo>
                  <a:pt x="56" y="26"/>
                </a:lnTo>
                <a:lnTo>
                  <a:pt x="58" y="26"/>
                </a:lnTo>
                <a:lnTo>
                  <a:pt x="56" y="28"/>
                </a:lnTo>
                <a:lnTo>
                  <a:pt x="56" y="30"/>
                </a:lnTo>
                <a:lnTo>
                  <a:pt x="58" y="30"/>
                </a:lnTo>
                <a:lnTo>
                  <a:pt x="62" y="32"/>
                </a:lnTo>
                <a:lnTo>
                  <a:pt x="64" y="34"/>
                </a:lnTo>
                <a:lnTo>
                  <a:pt x="66" y="32"/>
                </a:lnTo>
                <a:lnTo>
                  <a:pt x="66" y="30"/>
                </a:lnTo>
                <a:lnTo>
                  <a:pt x="66" y="28"/>
                </a:lnTo>
                <a:lnTo>
                  <a:pt x="66" y="26"/>
                </a:lnTo>
                <a:lnTo>
                  <a:pt x="68" y="28"/>
                </a:lnTo>
                <a:lnTo>
                  <a:pt x="70" y="28"/>
                </a:lnTo>
                <a:lnTo>
                  <a:pt x="72" y="30"/>
                </a:lnTo>
                <a:lnTo>
                  <a:pt x="74" y="30"/>
                </a:lnTo>
                <a:lnTo>
                  <a:pt x="76" y="30"/>
                </a:lnTo>
                <a:lnTo>
                  <a:pt x="76" y="28"/>
                </a:lnTo>
                <a:lnTo>
                  <a:pt x="76" y="26"/>
                </a:lnTo>
                <a:lnTo>
                  <a:pt x="78" y="26"/>
                </a:lnTo>
                <a:lnTo>
                  <a:pt x="78" y="24"/>
                </a:lnTo>
                <a:lnTo>
                  <a:pt x="80" y="22"/>
                </a:lnTo>
                <a:lnTo>
                  <a:pt x="82" y="22"/>
                </a:lnTo>
                <a:lnTo>
                  <a:pt x="84" y="22"/>
                </a:lnTo>
                <a:lnTo>
                  <a:pt x="84" y="20"/>
                </a:lnTo>
                <a:lnTo>
                  <a:pt x="84" y="18"/>
                </a:lnTo>
                <a:lnTo>
                  <a:pt x="84" y="16"/>
                </a:lnTo>
                <a:lnTo>
                  <a:pt x="86" y="18"/>
                </a:lnTo>
                <a:lnTo>
                  <a:pt x="86" y="16"/>
                </a:lnTo>
                <a:lnTo>
                  <a:pt x="86" y="14"/>
                </a:lnTo>
                <a:lnTo>
                  <a:pt x="86" y="12"/>
                </a:lnTo>
                <a:lnTo>
                  <a:pt x="88" y="12"/>
                </a:lnTo>
                <a:lnTo>
                  <a:pt x="90" y="12"/>
                </a:lnTo>
                <a:lnTo>
                  <a:pt x="92" y="12"/>
                </a:lnTo>
                <a:lnTo>
                  <a:pt x="94" y="12"/>
                </a:lnTo>
                <a:lnTo>
                  <a:pt x="96" y="12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6" y="14"/>
                </a:lnTo>
                <a:lnTo>
                  <a:pt x="108" y="14"/>
                </a:lnTo>
                <a:lnTo>
                  <a:pt x="108" y="16"/>
                </a:lnTo>
                <a:lnTo>
                  <a:pt x="110" y="16"/>
                </a:lnTo>
                <a:lnTo>
                  <a:pt x="114" y="18"/>
                </a:lnTo>
                <a:lnTo>
                  <a:pt x="114" y="20"/>
                </a:lnTo>
                <a:lnTo>
                  <a:pt x="114" y="18"/>
                </a:lnTo>
                <a:lnTo>
                  <a:pt x="116" y="16"/>
                </a:lnTo>
                <a:lnTo>
                  <a:pt x="118" y="14"/>
                </a:lnTo>
                <a:lnTo>
                  <a:pt x="120" y="14"/>
                </a:lnTo>
                <a:lnTo>
                  <a:pt x="120" y="12"/>
                </a:lnTo>
                <a:lnTo>
                  <a:pt x="120" y="10"/>
                </a:lnTo>
                <a:lnTo>
                  <a:pt x="120" y="8"/>
                </a:lnTo>
                <a:lnTo>
                  <a:pt x="122" y="8"/>
                </a:lnTo>
                <a:lnTo>
                  <a:pt x="122" y="6"/>
                </a:lnTo>
                <a:lnTo>
                  <a:pt x="122" y="4"/>
                </a:lnTo>
                <a:lnTo>
                  <a:pt x="124" y="4"/>
                </a:lnTo>
                <a:lnTo>
                  <a:pt x="126" y="4"/>
                </a:lnTo>
                <a:lnTo>
                  <a:pt x="128" y="4"/>
                </a:lnTo>
                <a:lnTo>
                  <a:pt x="130" y="4"/>
                </a:lnTo>
                <a:lnTo>
                  <a:pt x="132" y="2"/>
                </a:lnTo>
                <a:lnTo>
                  <a:pt x="134" y="4"/>
                </a:lnTo>
                <a:lnTo>
                  <a:pt x="136" y="4"/>
                </a:lnTo>
                <a:lnTo>
                  <a:pt x="138" y="4"/>
                </a:lnTo>
                <a:lnTo>
                  <a:pt x="140" y="4"/>
                </a:lnTo>
                <a:lnTo>
                  <a:pt x="142" y="4"/>
                </a:lnTo>
                <a:lnTo>
                  <a:pt x="144" y="4"/>
                </a:lnTo>
                <a:lnTo>
                  <a:pt x="146" y="4"/>
                </a:lnTo>
                <a:lnTo>
                  <a:pt x="148" y="4"/>
                </a:lnTo>
                <a:lnTo>
                  <a:pt x="150" y="2"/>
                </a:lnTo>
                <a:lnTo>
                  <a:pt x="15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" name="Freeform 47"/>
          <p:cNvSpPr>
            <a:spLocks/>
          </p:cNvSpPr>
          <p:nvPr/>
        </p:nvSpPr>
        <p:spPr bwMode="auto">
          <a:xfrm>
            <a:off x="2700338" y="2798763"/>
            <a:ext cx="174625" cy="130175"/>
          </a:xfrm>
          <a:custGeom>
            <a:avLst/>
            <a:gdLst>
              <a:gd name="T0" fmla="*/ 70 w 110"/>
              <a:gd name="T1" fmla="*/ 6 h 82"/>
              <a:gd name="T2" fmla="*/ 78 w 110"/>
              <a:gd name="T3" fmla="*/ 2 h 82"/>
              <a:gd name="T4" fmla="*/ 82 w 110"/>
              <a:gd name="T5" fmla="*/ 4 h 82"/>
              <a:gd name="T6" fmla="*/ 88 w 110"/>
              <a:gd name="T7" fmla="*/ 10 h 82"/>
              <a:gd name="T8" fmla="*/ 90 w 110"/>
              <a:gd name="T9" fmla="*/ 14 h 82"/>
              <a:gd name="T10" fmla="*/ 94 w 110"/>
              <a:gd name="T11" fmla="*/ 18 h 82"/>
              <a:gd name="T12" fmla="*/ 94 w 110"/>
              <a:gd name="T13" fmla="*/ 24 h 82"/>
              <a:gd name="T14" fmla="*/ 94 w 110"/>
              <a:gd name="T15" fmla="*/ 32 h 82"/>
              <a:gd name="T16" fmla="*/ 96 w 110"/>
              <a:gd name="T17" fmla="*/ 36 h 82"/>
              <a:gd name="T18" fmla="*/ 98 w 110"/>
              <a:gd name="T19" fmla="*/ 40 h 82"/>
              <a:gd name="T20" fmla="*/ 104 w 110"/>
              <a:gd name="T21" fmla="*/ 40 h 82"/>
              <a:gd name="T22" fmla="*/ 108 w 110"/>
              <a:gd name="T23" fmla="*/ 42 h 82"/>
              <a:gd name="T24" fmla="*/ 110 w 110"/>
              <a:gd name="T25" fmla="*/ 44 h 82"/>
              <a:gd name="T26" fmla="*/ 110 w 110"/>
              <a:gd name="T27" fmla="*/ 52 h 82"/>
              <a:gd name="T28" fmla="*/ 108 w 110"/>
              <a:gd name="T29" fmla="*/ 60 h 82"/>
              <a:gd name="T30" fmla="*/ 102 w 110"/>
              <a:gd name="T31" fmla="*/ 60 h 82"/>
              <a:gd name="T32" fmla="*/ 90 w 110"/>
              <a:gd name="T33" fmla="*/ 60 h 82"/>
              <a:gd name="T34" fmla="*/ 80 w 110"/>
              <a:gd name="T35" fmla="*/ 60 h 82"/>
              <a:gd name="T36" fmla="*/ 68 w 110"/>
              <a:gd name="T37" fmla="*/ 58 h 82"/>
              <a:gd name="T38" fmla="*/ 56 w 110"/>
              <a:gd name="T39" fmla="*/ 58 h 82"/>
              <a:gd name="T40" fmla="*/ 56 w 110"/>
              <a:gd name="T41" fmla="*/ 76 h 82"/>
              <a:gd name="T42" fmla="*/ 54 w 110"/>
              <a:gd name="T43" fmla="*/ 82 h 82"/>
              <a:gd name="T44" fmla="*/ 46 w 110"/>
              <a:gd name="T45" fmla="*/ 78 h 82"/>
              <a:gd name="T46" fmla="*/ 30 w 110"/>
              <a:gd name="T47" fmla="*/ 78 h 82"/>
              <a:gd name="T48" fmla="*/ 30 w 110"/>
              <a:gd name="T49" fmla="*/ 64 h 82"/>
              <a:gd name="T50" fmla="*/ 22 w 110"/>
              <a:gd name="T51" fmla="*/ 64 h 82"/>
              <a:gd name="T52" fmla="*/ 16 w 110"/>
              <a:gd name="T53" fmla="*/ 64 h 82"/>
              <a:gd name="T54" fmla="*/ 8 w 110"/>
              <a:gd name="T55" fmla="*/ 64 h 82"/>
              <a:gd name="T56" fmla="*/ 0 w 110"/>
              <a:gd name="T57" fmla="*/ 64 h 82"/>
              <a:gd name="T58" fmla="*/ 0 w 110"/>
              <a:gd name="T59" fmla="*/ 58 h 82"/>
              <a:gd name="T60" fmla="*/ 2 w 110"/>
              <a:gd name="T61" fmla="*/ 54 h 82"/>
              <a:gd name="T62" fmla="*/ 4 w 110"/>
              <a:gd name="T63" fmla="*/ 50 h 82"/>
              <a:gd name="T64" fmla="*/ 10 w 110"/>
              <a:gd name="T65" fmla="*/ 48 h 82"/>
              <a:gd name="T66" fmla="*/ 14 w 110"/>
              <a:gd name="T67" fmla="*/ 44 h 82"/>
              <a:gd name="T68" fmla="*/ 20 w 110"/>
              <a:gd name="T69" fmla="*/ 42 h 82"/>
              <a:gd name="T70" fmla="*/ 22 w 110"/>
              <a:gd name="T71" fmla="*/ 38 h 82"/>
              <a:gd name="T72" fmla="*/ 26 w 110"/>
              <a:gd name="T73" fmla="*/ 32 h 82"/>
              <a:gd name="T74" fmla="*/ 30 w 110"/>
              <a:gd name="T75" fmla="*/ 28 h 82"/>
              <a:gd name="T76" fmla="*/ 36 w 110"/>
              <a:gd name="T77" fmla="*/ 22 h 82"/>
              <a:gd name="T78" fmla="*/ 42 w 110"/>
              <a:gd name="T79" fmla="*/ 16 h 82"/>
              <a:gd name="T80" fmla="*/ 48 w 110"/>
              <a:gd name="T81" fmla="*/ 10 h 82"/>
              <a:gd name="T82" fmla="*/ 50 w 110"/>
              <a:gd name="T83" fmla="*/ 6 h 82"/>
              <a:gd name="T84" fmla="*/ 54 w 110"/>
              <a:gd name="T85" fmla="*/ 4 h 82"/>
              <a:gd name="T86" fmla="*/ 56 w 110"/>
              <a:gd name="T87" fmla="*/ 0 h 82"/>
              <a:gd name="T88" fmla="*/ 58 w 110"/>
              <a:gd name="T89" fmla="*/ 6 h 82"/>
              <a:gd name="T90" fmla="*/ 58 w 110"/>
              <a:gd name="T91" fmla="*/ 12 h 82"/>
              <a:gd name="T92" fmla="*/ 70 w 110"/>
              <a:gd name="T93" fmla="*/ 1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82">
                <a:moveTo>
                  <a:pt x="70" y="14"/>
                </a:moveTo>
                <a:lnTo>
                  <a:pt x="70" y="8"/>
                </a:lnTo>
                <a:lnTo>
                  <a:pt x="70" y="6"/>
                </a:lnTo>
                <a:lnTo>
                  <a:pt x="72" y="4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0" y="4"/>
                </a:lnTo>
                <a:lnTo>
                  <a:pt x="82" y="4"/>
                </a:lnTo>
                <a:lnTo>
                  <a:pt x="84" y="6"/>
                </a:lnTo>
                <a:lnTo>
                  <a:pt x="86" y="10"/>
                </a:lnTo>
                <a:lnTo>
                  <a:pt x="88" y="10"/>
                </a:lnTo>
                <a:lnTo>
                  <a:pt x="88" y="12"/>
                </a:lnTo>
                <a:lnTo>
                  <a:pt x="90" y="12"/>
                </a:lnTo>
                <a:lnTo>
                  <a:pt x="90" y="14"/>
                </a:lnTo>
                <a:lnTo>
                  <a:pt x="92" y="16"/>
                </a:lnTo>
                <a:lnTo>
                  <a:pt x="94" y="16"/>
                </a:lnTo>
                <a:lnTo>
                  <a:pt x="94" y="18"/>
                </a:lnTo>
                <a:lnTo>
                  <a:pt x="94" y="20"/>
                </a:lnTo>
                <a:lnTo>
                  <a:pt x="94" y="22"/>
                </a:lnTo>
                <a:lnTo>
                  <a:pt x="94" y="24"/>
                </a:lnTo>
                <a:lnTo>
                  <a:pt x="94" y="26"/>
                </a:lnTo>
                <a:lnTo>
                  <a:pt x="94" y="28"/>
                </a:lnTo>
                <a:lnTo>
                  <a:pt x="94" y="32"/>
                </a:lnTo>
                <a:lnTo>
                  <a:pt x="96" y="32"/>
                </a:lnTo>
                <a:lnTo>
                  <a:pt x="96" y="34"/>
                </a:lnTo>
                <a:lnTo>
                  <a:pt x="96" y="36"/>
                </a:lnTo>
                <a:lnTo>
                  <a:pt x="96" y="38"/>
                </a:lnTo>
                <a:lnTo>
                  <a:pt x="96" y="40"/>
                </a:lnTo>
                <a:lnTo>
                  <a:pt x="98" y="40"/>
                </a:lnTo>
                <a:lnTo>
                  <a:pt x="100" y="40"/>
                </a:lnTo>
                <a:lnTo>
                  <a:pt x="102" y="40"/>
                </a:lnTo>
                <a:lnTo>
                  <a:pt x="104" y="40"/>
                </a:lnTo>
                <a:lnTo>
                  <a:pt x="104" y="42"/>
                </a:lnTo>
                <a:lnTo>
                  <a:pt x="106" y="42"/>
                </a:lnTo>
                <a:lnTo>
                  <a:pt x="108" y="42"/>
                </a:lnTo>
                <a:lnTo>
                  <a:pt x="110" y="42"/>
                </a:lnTo>
                <a:lnTo>
                  <a:pt x="110" y="42"/>
                </a:lnTo>
                <a:lnTo>
                  <a:pt x="110" y="44"/>
                </a:lnTo>
                <a:lnTo>
                  <a:pt x="110" y="46"/>
                </a:lnTo>
                <a:lnTo>
                  <a:pt x="110" y="48"/>
                </a:lnTo>
                <a:lnTo>
                  <a:pt x="110" y="52"/>
                </a:lnTo>
                <a:lnTo>
                  <a:pt x="110" y="54"/>
                </a:lnTo>
                <a:lnTo>
                  <a:pt x="110" y="60"/>
                </a:lnTo>
                <a:lnTo>
                  <a:pt x="108" y="60"/>
                </a:lnTo>
                <a:lnTo>
                  <a:pt x="106" y="60"/>
                </a:lnTo>
                <a:lnTo>
                  <a:pt x="104" y="60"/>
                </a:lnTo>
                <a:lnTo>
                  <a:pt x="102" y="60"/>
                </a:lnTo>
                <a:lnTo>
                  <a:pt x="98" y="60"/>
                </a:lnTo>
                <a:lnTo>
                  <a:pt x="92" y="60"/>
                </a:lnTo>
                <a:lnTo>
                  <a:pt x="90" y="60"/>
                </a:lnTo>
                <a:lnTo>
                  <a:pt x="84" y="60"/>
                </a:lnTo>
                <a:lnTo>
                  <a:pt x="82" y="60"/>
                </a:lnTo>
                <a:lnTo>
                  <a:pt x="80" y="60"/>
                </a:lnTo>
                <a:lnTo>
                  <a:pt x="76" y="60"/>
                </a:lnTo>
                <a:lnTo>
                  <a:pt x="70" y="60"/>
                </a:lnTo>
                <a:lnTo>
                  <a:pt x="68" y="58"/>
                </a:lnTo>
                <a:lnTo>
                  <a:pt x="66" y="58"/>
                </a:lnTo>
                <a:lnTo>
                  <a:pt x="62" y="58"/>
                </a:lnTo>
                <a:lnTo>
                  <a:pt x="56" y="58"/>
                </a:lnTo>
                <a:lnTo>
                  <a:pt x="56" y="64"/>
                </a:lnTo>
                <a:lnTo>
                  <a:pt x="56" y="66"/>
                </a:lnTo>
                <a:lnTo>
                  <a:pt x="56" y="76"/>
                </a:lnTo>
                <a:lnTo>
                  <a:pt x="56" y="80"/>
                </a:lnTo>
                <a:lnTo>
                  <a:pt x="56" y="82"/>
                </a:lnTo>
                <a:lnTo>
                  <a:pt x="54" y="82"/>
                </a:lnTo>
                <a:lnTo>
                  <a:pt x="52" y="80"/>
                </a:lnTo>
                <a:lnTo>
                  <a:pt x="50" y="80"/>
                </a:lnTo>
                <a:lnTo>
                  <a:pt x="46" y="78"/>
                </a:lnTo>
                <a:lnTo>
                  <a:pt x="44" y="78"/>
                </a:lnTo>
                <a:lnTo>
                  <a:pt x="40" y="78"/>
                </a:lnTo>
                <a:lnTo>
                  <a:pt x="30" y="78"/>
                </a:lnTo>
                <a:lnTo>
                  <a:pt x="30" y="72"/>
                </a:lnTo>
                <a:lnTo>
                  <a:pt x="30" y="70"/>
                </a:lnTo>
                <a:lnTo>
                  <a:pt x="30" y="64"/>
                </a:lnTo>
                <a:lnTo>
                  <a:pt x="26" y="64"/>
                </a:lnTo>
                <a:lnTo>
                  <a:pt x="24" y="64"/>
                </a:lnTo>
                <a:lnTo>
                  <a:pt x="22" y="64"/>
                </a:lnTo>
                <a:lnTo>
                  <a:pt x="20" y="64"/>
                </a:lnTo>
                <a:lnTo>
                  <a:pt x="18" y="64"/>
                </a:lnTo>
                <a:lnTo>
                  <a:pt x="16" y="64"/>
                </a:lnTo>
                <a:lnTo>
                  <a:pt x="14" y="64"/>
                </a:lnTo>
                <a:lnTo>
                  <a:pt x="12" y="64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62"/>
                </a:lnTo>
                <a:lnTo>
                  <a:pt x="0" y="60"/>
                </a:lnTo>
                <a:lnTo>
                  <a:pt x="0" y="58"/>
                </a:lnTo>
                <a:lnTo>
                  <a:pt x="2" y="58"/>
                </a:lnTo>
                <a:lnTo>
                  <a:pt x="2" y="56"/>
                </a:lnTo>
                <a:lnTo>
                  <a:pt x="2" y="54"/>
                </a:lnTo>
                <a:lnTo>
                  <a:pt x="4" y="54"/>
                </a:lnTo>
                <a:lnTo>
                  <a:pt x="4" y="52"/>
                </a:lnTo>
                <a:lnTo>
                  <a:pt x="4" y="50"/>
                </a:lnTo>
                <a:lnTo>
                  <a:pt x="6" y="50"/>
                </a:lnTo>
                <a:lnTo>
                  <a:pt x="8" y="48"/>
                </a:lnTo>
                <a:lnTo>
                  <a:pt x="10" y="48"/>
                </a:lnTo>
                <a:lnTo>
                  <a:pt x="10" y="46"/>
                </a:lnTo>
                <a:lnTo>
                  <a:pt x="12" y="46"/>
                </a:lnTo>
                <a:lnTo>
                  <a:pt x="14" y="44"/>
                </a:lnTo>
                <a:lnTo>
                  <a:pt x="16" y="42"/>
                </a:lnTo>
                <a:lnTo>
                  <a:pt x="18" y="42"/>
                </a:lnTo>
                <a:lnTo>
                  <a:pt x="20" y="42"/>
                </a:lnTo>
                <a:lnTo>
                  <a:pt x="20" y="40"/>
                </a:lnTo>
                <a:lnTo>
                  <a:pt x="22" y="40"/>
                </a:lnTo>
                <a:lnTo>
                  <a:pt x="22" y="38"/>
                </a:lnTo>
                <a:lnTo>
                  <a:pt x="24" y="34"/>
                </a:lnTo>
                <a:lnTo>
                  <a:pt x="26" y="34"/>
                </a:lnTo>
                <a:lnTo>
                  <a:pt x="26" y="32"/>
                </a:lnTo>
                <a:lnTo>
                  <a:pt x="28" y="32"/>
                </a:lnTo>
                <a:lnTo>
                  <a:pt x="28" y="30"/>
                </a:lnTo>
                <a:lnTo>
                  <a:pt x="30" y="28"/>
                </a:lnTo>
                <a:lnTo>
                  <a:pt x="32" y="26"/>
                </a:lnTo>
                <a:lnTo>
                  <a:pt x="34" y="24"/>
                </a:lnTo>
                <a:lnTo>
                  <a:pt x="36" y="22"/>
                </a:lnTo>
                <a:lnTo>
                  <a:pt x="38" y="20"/>
                </a:lnTo>
                <a:lnTo>
                  <a:pt x="40" y="18"/>
                </a:lnTo>
                <a:lnTo>
                  <a:pt x="42" y="16"/>
                </a:lnTo>
                <a:lnTo>
                  <a:pt x="44" y="14"/>
                </a:lnTo>
                <a:lnTo>
                  <a:pt x="46" y="12"/>
                </a:lnTo>
                <a:lnTo>
                  <a:pt x="48" y="10"/>
                </a:lnTo>
                <a:lnTo>
                  <a:pt x="48" y="8"/>
                </a:lnTo>
                <a:lnTo>
                  <a:pt x="50" y="8"/>
                </a:lnTo>
                <a:lnTo>
                  <a:pt x="50" y="6"/>
                </a:lnTo>
                <a:lnTo>
                  <a:pt x="52" y="6"/>
                </a:lnTo>
                <a:lnTo>
                  <a:pt x="52" y="4"/>
                </a:lnTo>
                <a:lnTo>
                  <a:pt x="54" y="4"/>
                </a:lnTo>
                <a:lnTo>
                  <a:pt x="54" y="2"/>
                </a:lnTo>
                <a:lnTo>
                  <a:pt x="56" y="2"/>
                </a:lnTo>
                <a:lnTo>
                  <a:pt x="56" y="0"/>
                </a:lnTo>
                <a:lnTo>
                  <a:pt x="58" y="0"/>
                </a:lnTo>
                <a:lnTo>
                  <a:pt x="58" y="4"/>
                </a:lnTo>
                <a:lnTo>
                  <a:pt x="58" y="6"/>
                </a:lnTo>
                <a:lnTo>
                  <a:pt x="58" y="8"/>
                </a:lnTo>
                <a:lnTo>
                  <a:pt x="58" y="10"/>
                </a:lnTo>
                <a:lnTo>
                  <a:pt x="58" y="12"/>
                </a:lnTo>
                <a:lnTo>
                  <a:pt x="58" y="14"/>
                </a:lnTo>
                <a:lnTo>
                  <a:pt x="66" y="14"/>
                </a:lnTo>
                <a:lnTo>
                  <a:pt x="70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Freeform 48"/>
          <p:cNvSpPr>
            <a:spLocks/>
          </p:cNvSpPr>
          <p:nvPr/>
        </p:nvSpPr>
        <p:spPr bwMode="auto">
          <a:xfrm>
            <a:off x="2744788" y="3005138"/>
            <a:ext cx="85725" cy="114300"/>
          </a:xfrm>
          <a:custGeom>
            <a:avLst/>
            <a:gdLst>
              <a:gd name="T0" fmla="*/ 32 w 54"/>
              <a:gd name="T1" fmla="*/ 2 h 72"/>
              <a:gd name="T2" fmla="*/ 34 w 54"/>
              <a:gd name="T3" fmla="*/ 4 h 72"/>
              <a:gd name="T4" fmla="*/ 40 w 54"/>
              <a:gd name="T5" fmla="*/ 8 h 72"/>
              <a:gd name="T6" fmla="*/ 42 w 54"/>
              <a:gd name="T7" fmla="*/ 10 h 72"/>
              <a:gd name="T8" fmla="*/ 42 w 54"/>
              <a:gd name="T9" fmla="*/ 24 h 72"/>
              <a:gd name="T10" fmla="*/ 42 w 54"/>
              <a:gd name="T11" fmla="*/ 28 h 72"/>
              <a:gd name="T12" fmla="*/ 38 w 54"/>
              <a:gd name="T13" fmla="*/ 32 h 72"/>
              <a:gd name="T14" fmla="*/ 38 w 54"/>
              <a:gd name="T15" fmla="*/ 36 h 72"/>
              <a:gd name="T16" fmla="*/ 40 w 54"/>
              <a:gd name="T17" fmla="*/ 38 h 72"/>
              <a:gd name="T18" fmla="*/ 38 w 54"/>
              <a:gd name="T19" fmla="*/ 40 h 72"/>
              <a:gd name="T20" fmla="*/ 38 w 54"/>
              <a:gd name="T21" fmla="*/ 44 h 72"/>
              <a:gd name="T22" fmla="*/ 38 w 54"/>
              <a:gd name="T23" fmla="*/ 46 h 72"/>
              <a:gd name="T24" fmla="*/ 42 w 54"/>
              <a:gd name="T25" fmla="*/ 50 h 72"/>
              <a:gd name="T26" fmla="*/ 44 w 54"/>
              <a:gd name="T27" fmla="*/ 52 h 72"/>
              <a:gd name="T28" fmla="*/ 44 w 54"/>
              <a:gd name="T29" fmla="*/ 56 h 72"/>
              <a:gd name="T30" fmla="*/ 44 w 54"/>
              <a:gd name="T31" fmla="*/ 56 h 72"/>
              <a:gd name="T32" fmla="*/ 48 w 54"/>
              <a:gd name="T33" fmla="*/ 58 h 72"/>
              <a:gd name="T34" fmla="*/ 54 w 54"/>
              <a:gd name="T35" fmla="*/ 62 h 72"/>
              <a:gd name="T36" fmla="*/ 52 w 54"/>
              <a:gd name="T37" fmla="*/ 68 h 72"/>
              <a:gd name="T38" fmla="*/ 50 w 54"/>
              <a:gd name="T39" fmla="*/ 70 h 72"/>
              <a:gd name="T40" fmla="*/ 40 w 54"/>
              <a:gd name="T41" fmla="*/ 66 h 72"/>
              <a:gd name="T42" fmla="*/ 36 w 54"/>
              <a:gd name="T43" fmla="*/ 66 h 72"/>
              <a:gd name="T44" fmla="*/ 32 w 54"/>
              <a:gd name="T45" fmla="*/ 66 h 72"/>
              <a:gd name="T46" fmla="*/ 28 w 54"/>
              <a:gd name="T47" fmla="*/ 66 h 72"/>
              <a:gd name="T48" fmla="*/ 22 w 54"/>
              <a:gd name="T49" fmla="*/ 66 h 72"/>
              <a:gd name="T50" fmla="*/ 20 w 54"/>
              <a:gd name="T51" fmla="*/ 68 h 72"/>
              <a:gd name="T52" fmla="*/ 18 w 54"/>
              <a:gd name="T53" fmla="*/ 66 h 72"/>
              <a:gd name="T54" fmla="*/ 16 w 54"/>
              <a:gd name="T55" fmla="*/ 64 h 72"/>
              <a:gd name="T56" fmla="*/ 12 w 54"/>
              <a:gd name="T57" fmla="*/ 64 h 72"/>
              <a:gd name="T58" fmla="*/ 10 w 54"/>
              <a:gd name="T59" fmla="*/ 62 h 72"/>
              <a:gd name="T60" fmla="*/ 8 w 54"/>
              <a:gd name="T61" fmla="*/ 64 h 72"/>
              <a:gd name="T62" fmla="*/ 6 w 54"/>
              <a:gd name="T63" fmla="*/ 66 h 72"/>
              <a:gd name="T64" fmla="*/ 4 w 54"/>
              <a:gd name="T65" fmla="*/ 66 h 72"/>
              <a:gd name="T66" fmla="*/ 2 w 54"/>
              <a:gd name="T67" fmla="*/ 54 h 72"/>
              <a:gd name="T68" fmla="*/ 2 w 54"/>
              <a:gd name="T69" fmla="*/ 50 h 72"/>
              <a:gd name="T70" fmla="*/ 2 w 54"/>
              <a:gd name="T71" fmla="*/ 44 h 72"/>
              <a:gd name="T72" fmla="*/ 0 w 54"/>
              <a:gd name="T73" fmla="*/ 40 h 72"/>
              <a:gd name="T74" fmla="*/ 2 w 54"/>
              <a:gd name="T75" fmla="*/ 30 h 72"/>
              <a:gd name="T76" fmla="*/ 2 w 54"/>
              <a:gd name="T77" fmla="*/ 22 h 72"/>
              <a:gd name="T78" fmla="*/ 4 w 54"/>
              <a:gd name="T79" fmla="*/ 14 h 72"/>
              <a:gd name="T80" fmla="*/ 8 w 54"/>
              <a:gd name="T81" fmla="*/ 14 h 72"/>
              <a:gd name="T82" fmla="*/ 12 w 54"/>
              <a:gd name="T83" fmla="*/ 14 h 72"/>
              <a:gd name="T84" fmla="*/ 18 w 54"/>
              <a:gd name="T85" fmla="*/ 16 h 72"/>
              <a:gd name="T86" fmla="*/ 22 w 54"/>
              <a:gd name="T87" fmla="*/ 12 h 72"/>
              <a:gd name="T88" fmla="*/ 20 w 54"/>
              <a:gd name="T89" fmla="*/ 8 h 72"/>
              <a:gd name="T90" fmla="*/ 18 w 54"/>
              <a:gd name="T91" fmla="*/ 2 h 72"/>
              <a:gd name="T92" fmla="*/ 28 w 54"/>
              <a:gd name="T93" fmla="*/ 2 h 72"/>
              <a:gd name="T94" fmla="*/ 30 w 54"/>
              <a:gd name="T9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4" h="72">
                <a:moveTo>
                  <a:pt x="30" y="2"/>
                </a:moveTo>
                <a:lnTo>
                  <a:pt x="32" y="2"/>
                </a:lnTo>
                <a:lnTo>
                  <a:pt x="32" y="4"/>
                </a:lnTo>
                <a:lnTo>
                  <a:pt x="34" y="4"/>
                </a:lnTo>
                <a:lnTo>
                  <a:pt x="36" y="6"/>
                </a:lnTo>
                <a:lnTo>
                  <a:pt x="40" y="8"/>
                </a:lnTo>
                <a:lnTo>
                  <a:pt x="42" y="8"/>
                </a:lnTo>
                <a:lnTo>
                  <a:pt x="42" y="10"/>
                </a:lnTo>
                <a:lnTo>
                  <a:pt x="42" y="22"/>
                </a:lnTo>
                <a:lnTo>
                  <a:pt x="42" y="24"/>
                </a:lnTo>
                <a:lnTo>
                  <a:pt x="42" y="26"/>
                </a:lnTo>
                <a:lnTo>
                  <a:pt x="42" y="28"/>
                </a:lnTo>
                <a:lnTo>
                  <a:pt x="40" y="28"/>
                </a:lnTo>
                <a:lnTo>
                  <a:pt x="38" y="32"/>
                </a:lnTo>
                <a:lnTo>
                  <a:pt x="38" y="34"/>
                </a:lnTo>
                <a:lnTo>
                  <a:pt x="38" y="36"/>
                </a:lnTo>
                <a:lnTo>
                  <a:pt x="40" y="36"/>
                </a:lnTo>
                <a:lnTo>
                  <a:pt x="40" y="38"/>
                </a:lnTo>
                <a:lnTo>
                  <a:pt x="40" y="40"/>
                </a:lnTo>
                <a:lnTo>
                  <a:pt x="38" y="40"/>
                </a:lnTo>
                <a:lnTo>
                  <a:pt x="38" y="42"/>
                </a:lnTo>
                <a:lnTo>
                  <a:pt x="38" y="44"/>
                </a:lnTo>
                <a:lnTo>
                  <a:pt x="40" y="44"/>
                </a:lnTo>
                <a:lnTo>
                  <a:pt x="38" y="46"/>
                </a:lnTo>
                <a:lnTo>
                  <a:pt x="40" y="48"/>
                </a:lnTo>
                <a:lnTo>
                  <a:pt x="42" y="50"/>
                </a:lnTo>
                <a:lnTo>
                  <a:pt x="42" y="52"/>
                </a:lnTo>
                <a:lnTo>
                  <a:pt x="44" y="52"/>
                </a:lnTo>
                <a:lnTo>
                  <a:pt x="44" y="54"/>
                </a:lnTo>
                <a:lnTo>
                  <a:pt x="44" y="56"/>
                </a:lnTo>
                <a:lnTo>
                  <a:pt x="42" y="56"/>
                </a:lnTo>
                <a:lnTo>
                  <a:pt x="44" y="56"/>
                </a:lnTo>
                <a:lnTo>
                  <a:pt x="46" y="56"/>
                </a:lnTo>
                <a:lnTo>
                  <a:pt x="48" y="58"/>
                </a:lnTo>
                <a:lnTo>
                  <a:pt x="50" y="60"/>
                </a:lnTo>
                <a:lnTo>
                  <a:pt x="54" y="62"/>
                </a:lnTo>
                <a:lnTo>
                  <a:pt x="52" y="66"/>
                </a:lnTo>
                <a:lnTo>
                  <a:pt x="52" y="68"/>
                </a:lnTo>
                <a:lnTo>
                  <a:pt x="50" y="68"/>
                </a:lnTo>
                <a:lnTo>
                  <a:pt x="50" y="70"/>
                </a:lnTo>
                <a:lnTo>
                  <a:pt x="48" y="72"/>
                </a:lnTo>
                <a:lnTo>
                  <a:pt x="40" y="66"/>
                </a:lnTo>
                <a:lnTo>
                  <a:pt x="38" y="66"/>
                </a:lnTo>
                <a:lnTo>
                  <a:pt x="36" y="66"/>
                </a:lnTo>
                <a:lnTo>
                  <a:pt x="34" y="66"/>
                </a:lnTo>
                <a:lnTo>
                  <a:pt x="32" y="66"/>
                </a:lnTo>
                <a:lnTo>
                  <a:pt x="30" y="66"/>
                </a:lnTo>
                <a:lnTo>
                  <a:pt x="28" y="66"/>
                </a:lnTo>
                <a:lnTo>
                  <a:pt x="24" y="66"/>
                </a:lnTo>
                <a:lnTo>
                  <a:pt x="22" y="66"/>
                </a:lnTo>
                <a:lnTo>
                  <a:pt x="20" y="66"/>
                </a:lnTo>
                <a:lnTo>
                  <a:pt x="20" y="68"/>
                </a:lnTo>
                <a:lnTo>
                  <a:pt x="18" y="68"/>
                </a:lnTo>
                <a:lnTo>
                  <a:pt x="18" y="66"/>
                </a:lnTo>
                <a:lnTo>
                  <a:pt x="16" y="66"/>
                </a:lnTo>
                <a:lnTo>
                  <a:pt x="16" y="64"/>
                </a:lnTo>
                <a:lnTo>
                  <a:pt x="14" y="64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8" y="62"/>
                </a:lnTo>
                <a:lnTo>
                  <a:pt x="8" y="64"/>
                </a:lnTo>
                <a:lnTo>
                  <a:pt x="8" y="66"/>
                </a:lnTo>
                <a:lnTo>
                  <a:pt x="6" y="66"/>
                </a:lnTo>
                <a:lnTo>
                  <a:pt x="4" y="68"/>
                </a:lnTo>
                <a:lnTo>
                  <a:pt x="4" y="66"/>
                </a:lnTo>
                <a:lnTo>
                  <a:pt x="4" y="64"/>
                </a:lnTo>
                <a:lnTo>
                  <a:pt x="2" y="54"/>
                </a:lnTo>
                <a:lnTo>
                  <a:pt x="2" y="52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0" y="40"/>
                </a:lnTo>
                <a:lnTo>
                  <a:pt x="0" y="36"/>
                </a:lnTo>
                <a:lnTo>
                  <a:pt x="2" y="30"/>
                </a:lnTo>
                <a:lnTo>
                  <a:pt x="2" y="26"/>
                </a:lnTo>
                <a:lnTo>
                  <a:pt x="2" y="22"/>
                </a:lnTo>
                <a:lnTo>
                  <a:pt x="2" y="14"/>
                </a:lnTo>
                <a:lnTo>
                  <a:pt x="4" y="14"/>
                </a:lnTo>
                <a:lnTo>
                  <a:pt x="6" y="14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16" y="16"/>
                </a:lnTo>
                <a:lnTo>
                  <a:pt x="18" y="16"/>
                </a:lnTo>
                <a:lnTo>
                  <a:pt x="18" y="14"/>
                </a:lnTo>
                <a:lnTo>
                  <a:pt x="22" y="12"/>
                </a:lnTo>
                <a:lnTo>
                  <a:pt x="22" y="10"/>
                </a:lnTo>
                <a:lnTo>
                  <a:pt x="20" y="8"/>
                </a:lnTo>
                <a:lnTo>
                  <a:pt x="20" y="8"/>
                </a:lnTo>
                <a:lnTo>
                  <a:pt x="18" y="2"/>
                </a:lnTo>
                <a:lnTo>
                  <a:pt x="26" y="2"/>
                </a:lnTo>
                <a:lnTo>
                  <a:pt x="28" y="2"/>
                </a:lnTo>
                <a:lnTo>
                  <a:pt x="28" y="0"/>
                </a:lnTo>
                <a:lnTo>
                  <a:pt x="30" y="0"/>
                </a:lnTo>
                <a:lnTo>
                  <a:pt x="3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3652838" y="5773738"/>
            <a:ext cx="117475" cy="69850"/>
          </a:xfrm>
          <a:custGeom>
            <a:avLst/>
            <a:gdLst>
              <a:gd name="T0" fmla="*/ 74 w 74"/>
              <a:gd name="T1" fmla="*/ 0 h 44"/>
              <a:gd name="T2" fmla="*/ 74 w 74"/>
              <a:gd name="T3" fmla="*/ 2 h 44"/>
              <a:gd name="T4" fmla="*/ 74 w 74"/>
              <a:gd name="T5" fmla="*/ 4 h 44"/>
              <a:gd name="T6" fmla="*/ 74 w 74"/>
              <a:gd name="T7" fmla="*/ 28 h 44"/>
              <a:gd name="T8" fmla="*/ 74 w 74"/>
              <a:gd name="T9" fmla="*/ 30 h 44"/>
              <a:gd name="T10" fmla="*/ 68 w 74"/>
              <a:gd name="T11" fmla="*/ 34 h 44"/>
              <a:gd name="T12" fmla="*/ 48 w 74"/>
              <a:gd name="T13" fmla="*/ 44 h 44"/>
              <a:gd name="T14" fmla="*/ 46 w 74"/>
              <a:gd name="T15" fmla="*/ 44 h 44"/>
              <a:gd name="T16" fmla="*/ 46 w 74"/>
              <a:gd name="T17" fmla="*/ 42 h 44"/>
              <a:gd name="T18" fmla="*/ 44 w 74"/>
              <a:gd name="T19" fmla="*/ 42 h 44"/>
              <a:gd name="T20" fmla="*/ 42 w 74"/>
              <a:gd name="T21" fmla="*/ 42 h 44"/>
              <a:gd name="T22" fmla="*/ 40 w 74"/>
              <a:gd name="T23" fmla="*/ 42 h 44"/>
              <a:gd name="T24" fmla="*/ 38 w 74"/>
              <a:gd name="T25" fmla="*/ 42 h 44"/>
              <a:gd name="T26" fmla="*/ 36 w 74"/>
              <a:gd name="T27" fmla="*/ 42 h 44"/>
              <a:gd name="T28" fmla="*/ 34 w 74"/>
              <a:gd name="T29" fmla="*/ 42 h 44"/>
              <a:gd name="T30" fmla="*/ 32 w 74"/>
              <a:gd name="T31" fmla="*/ 42 h 44"/>
              <a:gd name="T32" fmla="*/ 30 w 74"/>
              <a:gd name="T33" fmla="*/ 42 h 44"/>
              <a:gd name="T34" fmla="*/ 28 w 74"/>
              <a:gd name="T35" fmla="*/ 42 h 44"/>
              <a:gd name="T36" fmla="*/ 26 w 74"/>
              <a:gd name="T37" fmla="*/ 42 h 44"/>
              <a:gd name="T38" fmla="*/ 22 w 74"/>
              <a:gd name="T39" fmla="*/ 42 h 44"/>
              <a:gd name="T40" fmla="*/ 18 w 74"/>
              <a:gd name="T41" fmla="*/ 42 h 44"/>
              <a:gd name="T42" fmla="*/ 16 w 74"/>
              <a:gd name="T43" fmla="*/ 42 h 44"/>
              <a:gd name="T44" fmla="*/ 14 w 74"/>
              <a:gd name="T45" fmla="*/ 42 h 44"/>
              <a:gd name="T46" fmla="*/ 12 w 74"/>
              <a:gd name="T47" fmla="*/ 42 h 44"/>
              <a:gd name="T48" fmla="*/ 10 w 74"/>
              <a:gd name="T49" fmla="*/ 42 h 44"/>
              <a:gd name="T50" fmla="*/ 6 w 74"/>
              <a:gd name="T51" fmla="*/ 42 h 44"/>
              <a:gd name="T52" fmla="*/ 4 w 74"/>
              <a:gd name="T53" fmla="*/ 42 h 44"/>
              <a:gd name="T54" fmla="*/ 0 w 74"/>
              <a:gd name="T55" fmla="*/ 42 h 44"/>
              <a:gd name="T56" fmla="*/ 0 w 74"/>
              <a:gd name="T57" fmla="*/ 30 h 44"/>
              <a:gd name="T58" fmla="*/ 0 w 74"/>
              <a:gd name="T59" fmla="*/ 26 h 44"/>
              <a:gd name="T60" fmla="*/ 0 w 74"/>
              <a:gd name="T61" fmla="*/ 24 h 44"/>
              <a:gd name="T62" fmla="*/ 0 w 74"/>
              <a:gd name="T63" fmla="*/ 22 h 44"/>
              <a:gd name="T64" fmla="*/ 0 w 74"/>
              <a:gd name="T65" fmla="*/ 16 h 44"/>
              <a:gd name="T66" fmla="*/ 2 w 74"/>
              <a:gd name="T67" fmla="*/ 16 h 44"/>
              <a:gd name="T68" fmla="*/ 6 w 74"/>
              <a:gd name="T69" fmla="*/ 16 h 44"/>
              <a:gd name="T70" fmla="*/ 12 w 74"/>
              <a:gd name="T71" fmla="*/ 16 h 44"/>
              <a:gd name="T72" fmla="*/ 14 w 74"/>
              <a:gd name="T73" fmla="*/ 16 h 44"/>
              <a:gd name="T74" fmla="*/ 28 w 74"/>
              <a:gd name="T75" fmla="*/ 16 h 44"/>
              <a:gd name="T76" fmla="*/ 30 w 74"/>
              <a:gd name="T77" fmla="*/ 16 h 44"/>
              <a:gd name="T78" fmla="*/ 32 w 74"/>
              <a:gd name="T79" fmla="*/ 16 h 44"/>
              <a:gd name="T80" fmla="*/ 36 w 74"/>
              <a:gd name="T81" fmla="*/ 16 h 44"/>
              <a:gd name="T82" fmla="*/ 38 w 74"/>
              <a:gd name="T83" fmla="*/ 16 h 44"/>
              <a:gd name="T84" fmla="*/ 40 w 74"/>
              <a:gd name="T85" fmla="*/ 16 h 44"/>
              <a:gd name="T86" fmla="*/ 38 w 74"/>
              <a:gd name="T87" fmla="*/ 10 h 44"/>
              <a:gd name="T88" fmla="*/ 52 w 74"/>
              <a:gd name="T89" fmla="*/ 6 h 44"/>
              <a:gd name="T90" fmla="*/ 64 w 74"/>
              <a:gd name="T91" fmla="*/ 2 h 44"/>
              <a:gd name="T92" fmla="*/ 66 w 74"/>
              <a:gd name="T93" fmla="*/ 2 h 44"/>
              <a:gd name="T94" fmla="*/ 72 w 74"/>
              <a:gd name="T95" fmla="*/ 0 h 44"/>
              <a:gd name="T96" fmla="*/ 74 w 74"/>
              <a:gd name="T97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44">
                <a:moveTo>
                  <a:pt x="74" y="0"/>
                </a:moveTo>
                <a:lnTo>
                  <a:pt x="74" y="2"/>
                </a:lnTo>
                <a:lnTo>
                  <a:pt x="74" y="4"/>
                </a:lnTo>
                <a:lnTo>
                  <a:pt x="74" y="28"/>
                </a:lnTo>
                <a:lnTo>
                  <a:pt x="74" y="30"/>
                </a:lnTo>
                <a:lnTo>
                  <a:pt x="68" y="34"/>
                </a:lnTo>
                <a:lnTo>
                  <a:pt x="48" y="44"/>
                </a:lnTo>
                <a:lnTo>
                  <a:pt x="46" y="44"/>
                </a:lnTo>
                <a:lnTo>
                  <a:pt x="46" y="42"/>
                </a:lnTo>
                <a:lnTo>
                  <a:pt x="44" y="42"/>
                </a:lnTo>
                <a:lnTo>
                  <a:pt x="42" y="42"/>
                </a:lnTo>
                <a:lnTo>
                  <a:pt x="40" y="42"/>
                </a:lnTo>
                <a:lnTo>
                  <a:pt x="38" y="42"/>
                </a:lnTo>
                <a:lnTo>
                  <a:pt x="36" y="42"/>
                </a:lnTo>
                <a:lnTo>
                  <a:pt x="34" y="42"/>
                </a:lnTo>
                <a:lnTo>
                  <a:pt x="32" y="42"/>
                </a:lnTo>
                <a:lnTo>
                  <a:pt x="30" y="42"/>
                </a:lnTo>
                <a:lnTo>
                  <a:pt x="28" y="42"/>
                </a:lnTo>
                <a:lnTo>
                  <a:pt x="26" y="42"/>
                </a:lnTo>
                <a:lnTo>
                  <a:pt x="22" y="42"/>
                </a:lnTo>
                <a:lnTo>
                  <a:pt x="18" y="42"/>
                </a:lnTo>
                <a:lnTo>
                  <a:pt x="16" y="42"/>
                </a:lnTo>
                <a:lnTo>
                  <a:pt x="14" y="42"/>
                </a:lnTo>
                <a:lnTo>
                  <a:pt x="12" y="42"/>
                </a:lnTo>
                <a:lnTo>
                  <a:pt x="10" y="42"/>
                </a:lnTo>
                <a:lnTo>
                  <a:pt x="6" y="42"/>
                </a:lnTo>
                <a:lnTo>
                  <a:pt x="4" y="42"/>
                </a:lnTo>
                <a:lnTo>
                  <a:pt x="0" y="42"/>
                </a:lnTo>
                <a:lnTo>
                  <a:pt x="0" y="30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16"/>
                </a:lnTo>
                <a:lnTo>
                  <a:pt x="2" y="16"/>
                </a:lnTo>
                <a:lnTo>
                  <a:pt x="6" y="16"/>
                </a:lnTo>
                <a:lnTo>
                  <a:pt x="12" y="16"/>
                </a:lnTo>
                <a:lnTo>
                  <a:pt x="14" y="16"/>
                </a:lnTo>
                <a:lnTo>
                  <a:pt x="28" y="16"/>
                </a:lnTo>
                <a:lnTo>
                  <a:pt x="30" y="16"/>
                </a:lnTo>
                <a:lnTo>
                  <a:pt x="32" y="16"/>
                </a:lnTo>
                <a:lnTo>
                  <a:pt x="36" y="16"/>
                </a:lnTo>
                <a:lnTo>
                  <a:pt x="38" y="16"/>
                </a:lnTo>
                <a:lnTo>
                  <a:pt x="40" y="16"/>
                </a:lnTo>
                <a:lnTo>
                  <a:pt x="38" y="10"/>
                </a:lnTo>
                <a:lnTo>
                  <a:pt x="52" y="6"/>
                </a:lnTo>
                <a:lnTo>
                  <a:pt x="64" y="2"/>
                </a:lnTo>
                <a:lnTo>
                  <a:pt x="66" y="2"/>
                </a:lnTo>
                <a:lnTo>
                  <a:pt x="72" y="0"/>
                </a:lnTo>
                <a:lnTo>
                  <a:pt x="7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3201988" y="2681288"/>
            <a:ext cx="88900" cy="149225"/>
          </a:xfrm>
          <a:custGeom>
            <a:avLst/>
            <a:gdLst>
              <a:gd name="T0" fmla="*/ 38 w 56"/>
              <a:gd name="T1" fmla="*/ 12 h 94"/>
              <a:gd name="T2" fmla="*/ 38 w 56"/>
              <a:gd name="T3" fmla="*/ 16 h 94"/>
              <a:gd name="T4" fmla="*/ 42 w 56"/>
              <a:gd name="T5" fmla="*/ 20 h 94"/>
              <a:gd name="T6" fmla="*/ 42 w 56"/>
              <a:gd name="T7" fmla="*/ 22 h 94"/>
              <a:gd name="T8" fmla="*/ 42 w 56"/>
              <a:gd name="T9" fmla="*/ 24 h 94"/>
              <a:gd name="T10" fmla="*/ 44 w 56"/>
              <a:gd name="T11" fmla="*/ 26 h 94"/>
              <a:gd name="T12" fmla="*/ 44 w 56"/>
              <a:gd name="T13" fmla="*/ 32 h 94"/>
              <a:gd name="T14" fmla="*/ 46 w 56"/>
              <a:gd name="T15" fmla="*/ 40 h 94"/>
              <a:gd name="T16" fmla="*/ 44 w 56"/>
              <a:gd name="T17" fmla="*/ 44 h 94"/>
              <a:gd name="T18" fmla="*/ 48 w 56"/>
              <a:gd name="T19" fmla="*/ 50 h 94"/>
              <a:gd name="T20" fmla="*/ 42 w 56"/>
              <a:gd name="T21" fmla="*/ 58 h 94"/>
              <a:gd name="T22" fmla="*/ 40 w 56"/>
              <a:gd name="T23" fmla="*/ 60 h 94"/>
              <a:gd name="T24" fmla="*/ 44 w 56"/>
              <a:gd name="T25" fmla="*/ 60 h 94"/>
              <a:gd name="T26" fmla="*/ 54 w 56"/>
              <a:gd name="T27" fmla="*/ 68 h 94"/>
              <a:gd name="T28" fmla="*/ 48 w 56"/>
              <a:gd name="T29" fmla="*/ 76 h 94"/>
              <a:gd name="T30" fmla="*/ 56 w 56"/>
              <a:gd name="T31" fmla="*/ 80 h 94"/>
              <a:gd name="T32" fmla="*/ 54 w 56"/>
              <a:gd name="T33" fmla="*/ 86 h 94"/>
              <a:gd name="T34" fmla="*/ 52 w 56"/>
              <a:gd name="T35" fmla="*/ 92 h 94"/>
              <a:gd name="T36" fmla="*/ 46 w 56"/>
              <a:gd name="T37" fmla="*/ 90 h 94"/>
              <a:gd name="T38" fmla="*/ 42 w 56"/>
              <a:gd name="T39" fmla="*/ 86 h 94"/>
              <a:gd name="T40" fmla="*/ 34 w 56"/>
              <a:gd name="T41" fmla="*/ 82 h 94"/>
              <a:gd name="T42" fmla="*/ 30 w 56"/>
              <a:gd name="T43" fmla="*/ 78 h 94"/>
              <a:gd name="T44" fmla="*/ 34 w 56"/>
              <a:gd name="T45" fmla="*/ 72 h 94"/>
              <a:gd name="T46" fmla="*/ 36 w 56"/>
              <a:gd name="T47" fmla="*/ 68 h 94"/>
              <a:gd name="T48" fmla="*/ 34 w 56"/>
              <a:gd name="T49" fmla="*/ 68 h 94"/>
              <a:gd name="T50" fmla="*/ 30 w 56"/>
              <a:gd name="T51" fmla="*/ 68 h 94"/>
              <a:gd name="T52" fmla="*/ 26 w 56"/>
              <a:gd name="T53" fmla="*/ 70 h 94"/>
              <a:gd name="T54" fmla="*/ 24 w 56"/>
              <a:gd name="T55" fmla="*/ 66 h 94"/>
              <a:gd name="T56" fmla="*/ 22 w 56"/>
              <a:gd name="T57" fmla="*/ 62 h 94"/>
              <a:gd name="T58" fmla="*/ 18 w 56"/>
              <a:gd name="T59" fmla="*/ 60 h 94"/>
              <a:gd name="T60" fmla="*/ 24 w 56"/>
              <a:gd name="T61" fmla="*/ 56 h 94"/>
              <a:gd name="T62" fmla="*/ 16 w 56"/>
              <a:gd name="T63" fmla="*/ 52 h 94"/>
              <a:gd name="T64" fmla="*/ 20 w 56"/>
              <a:gd name="T65" fmla="*/ 48 h 94"/>
              <a:gd name="T66" fmla="*/ 26 w 56"/>
              <a:gd name="T67" fmla="*/ 44 h 94"/>
              <a:gd name="T68" fmla="*/ 26 w 56"/>
              <a:gd name="T69" fmla="*/ 38 h 94"/>
              <a:gd name="T70" fmla="*/ 22 w 56"/>
              <a:gd name="T71" fmla="*/ 34 h 94"/>
              <a:gd name="T72" fmla="*/ 16 w 56"/>
              <a:gd name="T73" fmla="*/ 32 h 94"/>
              <a:gd name="T74" fmla="*/ 10 w 56"/>
              <a:gd name="T75" fmla="*/ 26 h 94"/>
              <a:gd name="T76" fmla="*/ 4 w 56"/>
              <a:gd name="T77" fmla="*/ 22 h 94"/>
              <a:gd name="T78" fmla="*/ 0 w 56"/>
              <a:gd name="T79" fmla="*/ 18 h 94"/>
              <a:gd name="T80" fmla="*/ 2 w 56"/>
              <a:gd name="T81" fmla="*/ 12 h 94"/>
              <a:gd name="T82" fmla="*/ 8 w 56"/>
              <a:gd name="T83" fmla="*/ 16 h 94"/>
              <a:gd name="T84" fmla="*/ 14 w 56"/>
              <a:gd name="T85" fmla="*/ 18 h 94"/>
              <a:gd name="T86" fmla="*/ 20 w 56"/>
              <a:gd name="T87" fmla="*/ 12 h 94"/>
              <a:gd name="T88" fmla="*/ 22 w 56"/>
              <a:gd name="T89" fmla="*/ 14 h 94"/>
              <a:gd name="T90" fmla="*/ 26 w 56"/>
              <a:gd name="T91" fmla="*/ 10 h 94"/>
              <a:gd name="T92" fmla="*/ 24 w 56"/>
              <a:gd name="T93" fmla="*/ 4 h 94"/>
              <a:gd name="T94" fmla="*/ 28 w 56"/>
              <a:gd name="T95" fmla="*/ 0 h 94"/>
              <a:gd name="T96" fmla="*/ 36 w 56"/>
              <a:gd name="T97" fmla="*/ 0 h 94"/>
              <a:gd name="T98" fmla="*/ 38 w 56"/>
              <a:gd name="T99" fmla="*/ 6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6" h="94">
                <a:moveTo>
                  <a:pt x="38" y="6"/>
                </a:moveTo>
                <a:lnTo>
                  <a:pt x="38" y="8"/>
                </a:lnTo>
                <a:lnTo>
                  <a:pt x="38" y="10"/>
                </a:lnTo>
                <a:lnTo>
                  <a:pt x="38" y="12"/>
                </a:lnTo>
                <a:lnTo>
                  <a:pt x="40" y="12"/>
                </a:lnTo>
                <a:lnTo>
                  <a:pt x="40" y="14"/>
                </a:lnTo>
                <a:lnTo>
                  <a:pt x="38" y="14"/>
                </a:lnTo>
                <a:lnTo>
                  <a:pt x="38" y="16"/>
                </a:lnTo>
                <a:lnTo>
                  <a:pt x="38" y="18"/>
                </a:lnTo>
                <a:lnTo>
                  <a:pt x="40" y="18"/>
                </a:lnTo>
                <a:lnTo>
                  <a:pt x="40" y="20"/>
                </a:lnTo>
                <a:lnTo>
                  <a:pt x="42" y="20"/>
                </a:lnTo>
                <a:lnTo>
                  <a:pt x="42" y="20"/>
                </a:lnTo>
                <a:lnTo>
                  <a:pt x="40" y="20"/>
                </a:lnTo>
                <a:lnTo>
                  <a:pt x="42" y="20"/>
                </a:lnTo>
                <a:lnTo>
                  <a:pt x="42" y="22"/>
                </a:lnTo>
                <a:lnTo>
                  <a:pt x="42" y="24"/>
                </a:lnTo>
                <a:lnTo>
                  <a:pt x="40" y="22"/>
                </a:lnTo>
                <a:lnTo>
                  <a:pt x="40" y="24"/>
                </a:lnTo>
                <a:lnTo>
                  <a:pt x="42" y="24"/>
                </a:lnTo>
                <a:lnTo>
                  <a:pt x="42" y="26"/>
                </a:lnTo>
                <a:lnTo>
                  <a:pt x="42" y="28"/>
                </a:lnTo>
                <a:lnTo>
                  <a:pt x="42" y="28"/>
                </a:lnTo>
                <a:lnTo>
                  <a:pt x="44" y="26"/>
                </a:lnTo>
                <a:lnTo>
                  <a:pt x="44" y="28"/>
                </a:lnTo>
                <a:lnTo>
                  <a:pt x="46" y="30"/>
                </a:lnTo>
                <a:lnTo>
                  <a:pt x="44" y="30"/>
                </a:lnTo>
                <a:lnTo>
                  <a:pt x="44" y="32"/>
                </a:lnTo>
                <a:lnTo>
                  <a:pt x="46" y="34"/>
                </a:lnTo>
                <a:lnTo>
                  <a:pt x="46" y="36"/>
                </a:lnTo>
                <a:lnTo>
                  <a:pt x="46" y="38"/>
                </a:lnTo>
                <a:lnTo>
                  <a:pt x="46" y="40"/>
                </a:lnTo>
                <a:lnTo>
                  <a:pt x="48" y="40"/>
                </a:lnTo>
                <a:lnTo>
                  <a:pt x="46" y="40"/>
                </a:lnTo>
                <a:lnTo>
                  <a:pt x="46" y="42"/>
                </a:lnTo>
                <a:lnTo>
                  <a:pt x="44" y="44"/>
                </a:lnTo>
                <a:lnTo>
                  <a:pt x="44" y="46"/>
                </a:lnTo>
                <a:lnTo>
                  <a:pt x="44" y="48"/>
                </a:lnTo>
                <a:lnTo>
                  <a:pt x="46" y="48"/>
                </a:lnTo>
                <a:lnTo>
                  <a:pt x="48" y="50"/>
                </a:lnTo>
                <a:lnTo>
                  <a:pt x="44" y="52"/>
                </a:lnTo>
                <a:lnTo>
                  <a:pt x="42" y="54"/>
                </a:lnTo>
                <a:lnTo>
                  <a:pt x="42" y="56"/>
                </a:lnTo>
                <a:lnTo>
                  <a:pt x="42" y="58"/>
                </a:lnTo>
                <a:lnTo>
                  <a:pt x="40" y="58"/>
                </a:lnTo>
                <a:lnTo>
                  <a:pt x="38" y="58"/>
                </a:lnTo>
                <a:lnTo>
                  <a:pt x="38" y="60"/>
                </a:lnTo>
                <a:lnTo>
                  <a:pt x="40" y="60"/>
                </a:lnTo>
                <a:lnTo>
                  <a:pt x="42" y="58"/>
                </a:lnTo>
                <a:lnTo>
                  <a:pt x="42" y="60"/>
                </a:lnTo>
                <a:lnTo>
                  <a:pt x="42" y="60"/>
                </a:lnTo>
                <a:lnTo>
                  <a:pt x="44" y="60"/>
                </a:lnTo>
                <a:lnTo>
                  <a:pt x="46" y="62"/>
                </a:lnTo>
                <a:lnTo>
                  <a:pt x="48" y="64"/>
                </a:lnTo>
                <a:lnTo>
                  <a:pt x="52" y="68"/>
                </a:lnTo>
                <a:lnTo>
                  <a:pt x="54" y="68"/>
                </a:lnTo>
                <a:lnTo>
                  <a:pt x="54" y="70"/>
                </a:lnTo>
                <a:lnTo>
                  <a:pt x="52" y="70"/>
                </a:lnTo>
                <a:lnTo>
                  <a:pt x="48" y="74"/>
                </a:lnTo>
                <a:lnTo>
                  <a:pt x="48" y="76"/>
                </a:lnTo>
                <a:lnTo>
                  <a:pt x="50" y="78"/>
                </a:lnTo>
                <a:lnTo>
                  <a:pt x="52" y="78"/>
                </a:lnTo>
                <a:lnTo>
                  <a:pt x="54" y="80"/>
                </a:lnTo>
                <a:lnTo>
                  <a:pt x="56" y="80"/>
                </a:lnTo>
                <a:lnTo>
                  <a:pt x="56" y="82"/>
                </a:lnTo>
                <a:lnTo>
                  <a:pt x="56" y="84"/>
                </a:lnTo>
                <a:lnTo>
                  <a:pt x="54" y="84"/>
                </a:lnTo>
                <a:lnTo>
                  <a:pt x="54" y="86"/>
                </a:lnTo>
                <a:lnTo>
                  <a:pt x="56" y="86"/>
                </a:lnTo>
                <a:lnTo>
                  <a:pt x="56" y="88"/>
                </a:lnTo>
                <a:lnTo>
                  <a:pt x="54" y="92"/>
                </a:lnTo>
                <a:lnTo>
                  <a:pt x="52" y="92"/>
                </a:lnTo>
                <a:lnTo>
                  <a:pt x="52" y="94"/>
                </a:lnTo>
                <a:lnTo>
                  <a:pt x="52" y="92"/>
                </a:lnTo>
                <a:lnTo>
                  <a:pt x="48" y="90"/>
                </a:lnTo>
                <a:lnTo>
                  <a:pt x="46" y="90"/>
                </a:lnTo>
                <a:lnTo>
                  <a:pt x="44" y="88"/>
                </a:lnTo>
                <a:lnTo>
                  <a:pt x="42" y="88"/>
                </a:lnTo>
                <a:lnTo>
                  <a:pt x="42" y="88"/>
                </a:lnTo>
                <a:lnTo>
                  <a:pt x="42" y="86"/>
                </a:lnTo>
                <a:lnTo>
                  <a:pt x="40" y="86"/>
                </a:lnTo>
                <a:lnTo>
                  <a:pt x="38" y="86"/>
                </a:lnTo>
                <a:lnTo>
                  <a:pt x="36" y="84"/>
                </a:lnTo>
                <a:lnTo>
                  <a:pt x="34" y="82"/>
                </a:lnTo>
                <a:lnTo>
                  <a:pt x="32" y="82"/>
                </a:lnTo>
                <a:lnTo>
                  <a:pt x="30" y="82"/>
                </a:lnTo>
                <a:lnTo>
                  <a:pt x="30" y="80"/>
                </a:lnTo>
                <a:lnTo>
                  <a:pt x="30" y="78"/>
                </a:lnTo>
                <a:lnTo>
                  <a:pt x="32" y="76"/>
                </a:lnTo>
                <a:lnTo>
                  <a:pt x="32" y="74"/>
                </a:lnTo>
                <a:lnTo>
                  <a:pt x="34" y="74"/>
                </a:lnTo>
                <a:lnTo>
                  <a:pt x="34" y="72"/>
                </a:lnTo>
                <a:lnTo>
                  <a:pt x="34" y="70"/>
                </a:lnTo>
                <a:lnTo>
                  <a:pt x="36" y="70"/>
                </a:lnTo>
                <a:lnTo>
                  <a:pt x="36" y="68"/>
                </a:lnTo>
                <a:lnTo>
                  <a:pt x="36" y="68"/>
                </a:lnTo>
                <a:lnTo>
                  <a:pt x="38" y="68"/>
                </a:lnTo>
                <a:lnTo>
                  <a:pt x="38" y="66"/>
                </a:lnTo>
                <a:lnTo>
                  <a:pt x="36" y="68"/>
                </a:lnTo>
                <a:lnTo>
                  <a:pt x="34" y="68"/>
                </a:lnTo>
                <a:lnTo>
                  <a:pt x="32" y="68"/>
                </a:lnTo>
                <a:lnTo>
                  <a:pt x="32" y="66"/>
                </a:lnTo>
                <a:lnTo>
                  <a:pt x="30" y="66"/>
                </a:lnTo>
                <a:lnTo>
                  <a:pt x="30" y="68"/>
                </a:lnTo>
                <a:lnTo>
                  <a:pt x="28" y="68"/>
                </a:lnTo>
                <a:lnTo>
                  <a:pt x="28" y="70"/>
                </a:lnTo>
                <a:lnTo>
                  <a:pt x="26" y="72"/>
                </a:lnTo>
                <a:lnTo>
                  <a:pt x="26" y="70"/>
                </a:lnTo>
                <a:lnTo>
                  <a:pt x="24" y="70"/>
                </a:lnTo>
                <a:lnTo>
                  <a:pt x="22" y="68"/>
                </a:lnTo>
                <a:lnTo>
                  <a:pt x="22" y="68"/>
                </a:lnTo>
                <a:lnTo>
                  <a:pt x="24" y="66"/>
                </a:lnTo>
                <a:lnTo>
                  <a:pt x="24" y="64"/>
                </a:lnTo>
                <a:lnTo>
                  <a:pt x="22" y="64"/>
                </a:lnTo>
                <a:lnTo>
                  <a:pt x="20" y="64"/>
                </a:lnTo>
                <a:lnTo>
                  <a:pt x="22" y="62"/>
                </a:lnTo>
                <a:lnTo>
                  <a:pt x="20" y="62"/>
                </a:lnTo>
                <a:lnTo>
                  <a:pt x="20" y="64"/>
                </a:lnTo>
                <a:lnTo>
                  <a:pt x="18" y="62"/>
                </a:lnTo>
                <a:lnTo>
                  <a:pt x="18" y="60"/>
                </a:lnTo>
                <a:lnTo>
                  <a:pt x="18" y="58"/>
                </a:lnTo>
                <a:lnTo>
                  <a:pt x="20" y="56"/>
                </a:lnTo>
                <a:lnTo>
                  <a:pt x="22" y="56"/>
                </a:lnTo>
                <a:lnTo>
                  <a:pt x="24" y="56"/>
                </a:lnTo>
                <a:lnTo>
                  <a:pt x="22" y="54"/>
                </a:lnTo>
                <a:lnTo>
                  <a:pt x="20" y="52"/>
                </a:lnTo>
                <a:lnTo>
                  <a:pt x="18" y="52"/>
                </a:lnTo>
                <a:lnTo>
                  <a:pt x="16" y="52"/>
                </a:lnTo>
                <a:lnTo>
                  <a:pt x="18" y="52"/>
                </a:lnTo>
                <a:lnTo>
                  <a:pt x="18" y="50"/>
                </a:lnTo>
                <a:lnTo>
                  <a:pt x="20" y="50"/>
                </a:lnTo>
                <a:lnTo>
                  <a:pt x="20" y="48"/>
                </a:lnTo>
                <a:lnTo>
                  <a:pt x="22" y="48"/>
                </a:lnTo>
                <a:lnTo>
                  <a:pt x="22" y="46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42"/>
                </a:lnTo>
                <a:lnTo>
                  <a:pt x="28" y="40"/>
                </a:lnTo>
                <a:lnTo>
                  <a:pt x="26" y="38"/>
                </a:lnTo>
                <a:lnTo>
                  <a:pt x="24" y="38"/>
                </a:lnTo>
                <a:lnTo>
                  <a:pt x="24" y="36"/>
                </a:lnTo>
                <a:lnTo>
                  <a:pt x="22" y="36"/>
                </a:lnTo>
                <a:lnTo>
                  <a:pt x="22" y="34"/>
                </a:lnTo>
                <a:lnTo>
                  <a:pt x="20" y="34"/>
                </a:lnTo>
                <a:lnTo>
                  <a:pt x="18" y="34"/>
                </a:lnTo>
                <a:lnTo>
                  <a:pt x="18" y="32"/>
                </a:lnTo>
                <a:lnTo>
                  <a:pt x="16" y="32"/>
                </a:lnTo>
                <a:lnTo>
                  <a:pt x="14" y="30"/>
                </a:lnTo>
                <a:lnTo>
                  <a:pt x="12" y="28"/>
                </a:lnTo>
                <a:lnTo>
                  <a:pt x="10" y="28"/>
                </a:lnTo>
                <a:lnTo>
                  <a:pt x="10" y="26"/>
                </a:lnTo>
                <a:lnTo>
                  <a:pt x="8" y="26"/>
                </a:lnTo>
                <a:lnTo>
                  <a:pt x="8" y="24"/>
                </a:lnTo>
                <a:lnTo>
                  <a:pt x="6" y="24"/>
                </a:lnTo>
                <a:lnTo>
                  <a:pt x="4" y="22"/>
                </a:lnTo>
                <a:lnTo>
                  <a:pt x="2" y="22"/>
                </a:lnTo>
                <a:lnTo>
                  <a:pt x="0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2" y="12"/>
                </a:lnTo>
                <a:lnTo>
                  <a:pt x="4" y="14"/>
                </a:lnTo>
                <a:lnTo>
                  <a:pt x="6" y="14"/>
                </a:lnTo>
                <a:lnTo>
                  <a:pt x="6" y="16"/>
                </a:lnTo>
                <a:lnTo>
                  <a:pt x="8" y="16"/>
                </a:lnTo>
                <a:lnTo>
                  <a:pt x="10" y="18"/>
                </a:lnTo>
                <a:lnTo>
                  <a:pt x="12" y="18"/>
                </a:lnTo>
                <a:lnTo>
                  <a:pt x="12" y="16"/>
                </a:lnTo>
                <a:lnTo>
                  <a:pt x="14" y="18"/>
                </a:lnTo>
                <a:lnTo>
                  <a:pt x="14" y="16"/>
                </a:lnTo>
                <a:lnTo>
                  <a:pt x="16" y="14"/>
                </a:lnTo>
                <a:lnTo>
                  <a:pt x="18" y="12"/>
                </a:lnTo>
                <a:lnTo>
                  <a:pt x="20" y="12"/>
                </a:lnTo>
                <a:lnTo>
                  <a:pt x="20" y="14"/>
                </a:lnTo>
                <a:lnTo>
                  <a:pt x="22" y="14"/>
                </a:lnTo>
                <a:lnTo>
                  <a:pt x="22" y="16"/>
                </a:lnTo>
                <a:lnTo>
                  <a:pt x="22" y="14"/>
                </a:lnTo>
                <a:lnTo>
                  <a:pt x="24" y="14"/>
                </a:lnTo>
                <a:lnTo>
                  <a:pt x="24" y="12"/>
                </a:lnTo>
                <a:lnTo>
                  <a:pt x="26" y="12"/>
                </a:lnTo>
                <a:lnTo>
                  <a:pt x="26" y="10"/>
                </a:lnTo>
                <a:lnTo>
                  <a:pt x="26" y="8"/>
                </a:lnTo>
                <a:lnTo>
                  <a:pt x="24" y="8"/>
                </a:lnTo>
                <a:lnTo>
                  <a:pt x="24" y="6"/>
                </a:lnTo>
                <a:lnTo>
                  <a:pt x="24" y="4"/>
                </a:lnTo>
                <a:lnTo>
                  <a:pt x="24" y="2"/>
                </a:lnTo>
                <a:lnTo>
                  <a:pt x="24" y="0"/>
                </a:lnTo>
                <a:lnTo>
                  <a:pt x="26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  <a:lnTo>
                  <a:pt x="36" y="0"/>
                </a:lnTo>
                <a:lnTo>
                  <a:pt x="38" y="0"/>
                </a:lnTo>
                <a:lnTo>
                  <a:pt x="38" y="2"/>
                </a:lnTo>
                <a:lnTo>
                  <a:pt x="38" y="4"/>
                </a:lnTo>
                <a:lnTo>
                  <a:pt x="3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2452688" y="2484438"/>
            <a:ext cx="123825" cy="69850"/>
          </a:xfrm>
          <a:custGeom>
            <a:avLst/>
            <a:gdLst>
              <a:gd name="T0" fmla="*/ 46 w 78"/>
              <a:gd name="T1" fmla="*/ 0 h 44"/>
              <a:gd name="T2" fmla="*/ 48 w 78"/>
              <a:gd name="T3" fmla="*/ 0 h 44"/>
              <a:gd name="T4" fmla="*/ 44 w 78"/>
              <a:gd name="T5" fmla="*/ 2 h 44"/>
              <a:gd name="T6" fmla="*/ 48 w 78"/>
              <a:gd name="T7" fmla="*/ 4 h 44"/>
              <a:gd name="T8" fmla="*/ 44 w 78"/>
              <a:gd name="T9" fmla="*/ 6 h 44"/>
              <a:gd name="T10" fmla="*/ 48 w 78"/>
              <a:gd name="T11" fmla="*/ 8 h 44"/>
              <a:gd name="T12" fmla="*/ 52 w 78"/>
              <a:gd name="T13" fmla="*/ 6 h 44"/>
              <a:gd name="T14" fmla="*/ 54 w 78"/>
              <a:gd name="T15" fmla="*/ 12 h 44"/>
              <a:gd name="T16" fmla="*/ 56 w 78"/>
              <a:gd name="T17" fmla="*/ 6 h 44"/>
              <a:gd name="T18" fmla="*/ 60 w 78"/>
              <a:gd name="T19" fmla="*/ 12 h 44"/>
              <a:gd name="T20" fmla="*/ 66 w 78"/>
              <a:gd name="T21" fmla="*/ 12 h 44"/>
              <a:gd name="T22" fmla="*/ 74 w 78"/>
              <a:gd name="T23" fmla="*/ 12 h 44"/>
              <a:gd name="T24" fmla="*/ 78 w 78"/>
              <a:gd name="T25" fmla="*/ 14 h 44"/>
              <a:gd name="T26" fmla="*/ 78 w 78"/>
              <a:gd name="T27" fmla="*/ 20 h 44"/>
              <a:gd name="T28" fmla="*/ 74 w 78"/>
              <a:gd name="T29" fmla="*/ 24 h 44"/>
              <a:gd name="T30" fmla="*/ 76 w 78"/>
              <a:gd name="T31" fmla="*/ 28 h 44"/>
              <a:gd name="T32" fmla="*/ 76 w 78"/>
              <a:gd name="T33" fmla="*/ 30 h 44"/>
              <a:gd name="T34" fmla="*/ 74 w 78"/>
              <a:gd name="T35" fmla="*/ 34 h 44"/>
              <a:gd name="T36" fmla="*/ 70 w 78"/>
              <a:gd name="T37" fmla="*/ 34 h 44"/>
              <a:gd name="T38" fmla="*/ 74 w 78"/>
              <a:gd name="T39" fmla="*/ 38 h 44"/>
              <a:gd name="T40" fmla="*/ 78 w 78"/>
              <a:gd name="T41" fmla="*/ 38 h 44"/>
              <a:gd name="T42" fmla="*/ 78 w 78"/>
              <a:gd name="T43" fmla="*/ 42 h 44"/>
              <a:gd name="T44" fmla="*/ 72 w 78"/>
              <a:gd name="T45" fmla="*/ 42 h 44"/>
              <a:gd name="T46" fmla="*/ 66 w 78"/>
              <a:gd name="T47" fmla="*/ 38 h 44"/>
              <a:gd name="T48" fmla="*/ 60 w 78"/>
              <a:gd name="T49" fmla="*/ 34 h 44"/>
              <a:gd name="T50" fmla="*/ 54 w 78"/>
              <a:gd name="T51" fmla="*/ 32 h 44"/>
              <a:gd name="T52" fmla="*/ 50 w 78"/>
              <a:gd name="T53" fmla="*/ 30 h 44"/>
              <a:gd name="T54" fmla="*/ 46 w 78"/>
              <a:gd name="T55" fmla="*/ 26 h 44"/>
              <a:gd name="T56" fmla="*/ 42 w 78"/>
              <a:gd name="T57" fmla="*/ 24 h 44"/>
              <a:gd name="T58" fmla="*/ 38 w 78"/>
              <a:gd name="T59" fmla="*/ 22 h 44"/>
              <a:gd name="T60" fmla="*/ 34 w 78"/>
              <a:gd name="T61" fmla="*/ 20 h 44"/>
              <a:gd name="T62" fmla="*/ 30 w 78"/>
              <a:gd name="T63" fmla="*/ 16 h 44"/>
              <a:gd name="T64" fmla="*/ 26 w 78"/>
              <a:gd name="T65" fmla="*/ 14 h 44"/>
              <a:gd name="T66" fmla="*/ 20 w 78"/>
              <a:gd name="T67" fmla="*/ 12 h 44"/>
              <a:gd name="T68" fmla="*/ 16 w 78"/>
              <a:gd name="T69" fmla="*/ 10 h 44"/>
              <a:gd name="T70" fmla="*/ 14 w 78"/>
              <a:gd name="T71" fmla="*/ 14 h 44"/>
              <a:gd name="T72" fmla="*/ 10 w 78"/>
              <a:gd name="T73" fmla="*/ 16 h 44"/>
              <a:gd name="T74" fmla="*/ 6 w 78"/>
              <a:gd name="T75" fmla="*/ 16 h 44"/>
              <a:gd name="T76" fmla="*/ 2 w 78"/>
              <a:gd name="T77" fmla="*/ 18 h 44"/>
              <a:gd name="T78" fmla="*/ 4 w 78"/>
              <a:gd name="T79" fmla="*/ 14 h 44"/>
              <a:gd name="T80" fmla="*/ 6 w 78"/>
              <a:gd name="T81" fmla="*/ 10 h 44"/>
              <a:gd name="T82" fmla="*/ 8 w 78"/>
              <a:gd name="T83" fmla="*/ 6 h 44"/>
              <a:gd name="T84" fmla="*/ 12 w 78"/>
              <a:gd name="T85" fmla="*/ 4 h 44"/>
              <a:gd name="T86" fmla="*/ 14 w 78"/>
              <a:gd name="T87" fmla="*/ 4 h 44"/>
              <a:gd name="T88" fmla="*/ 16 w 78"/>
              <a:gd name="T89" fmla="*/ 0 h 44"/>
              <a:gd name="T90" fmla="*/ 22 w 78"/>
              <a:gd name="T91" fmla="*/ 0 h 44"/>
              <a:gd name="T92" fmla="*/ 24 w 78"/>
              <a:gd name="T93" fmla="*/ 2 h 44"/>
              <a:gd name="T94" fmla="*/ 24 w 78"/>
              <a:gd name="T95" fmla="*/ 8 h 44"/>
              <a:gd name="T96" fmla="*/ 26 w 78"/>
              <a:gd name="T97" fmla="*/ 12 h 44"/>
              <a:gd name="T98" fmla="*/ 30 w 78"/>
              <a:gd name="T99" fmla="*/ 10 h 44"/>
              <a:gd name="T100" fmla="*/ 34 w 78"/>
              <a:gd name="T101" fmla="*/ 12 h 44"/>
              <a:gd name="T102" fmla="*/ 36 w 78"/>
              <a:gd name="T103" fmla="*/ 10 h 44"/>
              <a:gd name="T104" fmla="*/ 38 w 78"/>
              <a:gd name="T105" fmla="*/ 8 h 44"/>
              <a:gd name="T106" fmla="*/ 38 w 78"/>
              <a:gd name="T107" fmla="*/ 2 h 44"/>
              <a:gd name="T108" fmla="*/ 42 w 78"/>
              <a:gd name="T10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" h="44">
                <a:moveTo>
                  <a:pt x="42" y="0"/>
                </a:moveTo>
                <a:lnTo>
                  <a:pt x="44" y="0"/>
                </a:lnTo>
                <a:lnTo>
                  <a:pt x="46" y="0"/>
                </a:lnTo>
                <a:lnTo>
                  <a:pt x="46" y="0"/>
                </a:lnTo>
                <a:lnTo>
                  <a:pt x="48" y="0"/>
                </a:lnTo>
                <a:lnTo>
                  <a:pt x="48" y="0"/>
                </a:lnTo>
                <a:lnTo>
                  <a:pt x="48" y="2"/>
                </a:lnTo>
                <a:lnTo>
                  <a:pt x="46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48" y="6"/>
                </a:lnTo>
                <a:lnTo>
                  <a:pt x="46" y="6"/>
                </a:lnTo>
                <a:lnTo>
                  <a:pt x="44" y="6"/>
                </a:lnTo>
                <a:lnTo>
                  <a:pt x="44" y="8"/>
                </a:lnTo>
                <a:lnTo>
                  <a:pt x="46" y="8"/>
                </a:lnTo>
                <a:lnTo>
                  <a:pt x="48" y="8"/>
                </a:lnTo>
                <a:lnTo>
                  <a:pt x="50" y="8"/>
                </a:lnTo>
                <a:lnTo>
                  <a:pt x="50" y="6"/>
                </a:lnTo>
                <a:lnTo>
                  <a:pt x="52" y="6"/>
                </a:lnTo>
                <a:lnTo>
                  <a:pt x="54" y="6"/>
                </a:lnTo>
                <a:lnTo>
                  <a:pt x="54" y="8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6" y="6"/>
                </a:lnTo>
                <a:lnTo>
                  <a:pt x="58" y="6"/>
                </a:lnTo>
                <a:lnTo>
                  <a:pt x="58" y="12"/>
                </a:lnTo>
                <a:lnTo>
                  <a:pt x="60" y="12"/>
                </a:lnTo>
                <a:lnTo>
                  <a:pt x="62" y="12"/>
                </a:lnTo>
                <a:lnTo>
                  <a:pt x="64" y="12"/>
                </a:lnTo>
                <a:lnTo>
                  <a:pt x="66" y="12"/>
                </a:lnTo>
                <a:lnTo>
                  <a:pt x="70" y="12"/>
                </a:lnTo>
                <a:lnTo>
                  <a:pt x="72" y="12"/>
                </a:lnTo>
                <a:lnTo>
                  <a:pt x="74" y="12"/>
                </a:lnTo>
                <a:lnTo>
                  <a:pt x="74" y="14"/>
                </a:lnTo>
                <a:lnTo>
                  <a:pt x="76" y="16"/>
                </a:lnTo>
                <a:lnTo>
                  <a:pt x="78" y="14"/>
                </a:lnTo>
                <a:lnTo>
                  <a:pt x="78" y="16"/>
                </a:lnTo>
                <a:lnTo>
                  <a:pt x="78" y="18"/>
                </a:lnTo>
                <a:lnTo>
                  <a:pt x="78" y="20"/>
                </a:lnTo>
                <a:lnTo>
                  <a:pt x="76" y="20"/>
                </a:lnTo>
                <a:lnTo>
                  <a:pt x="76" y="22"/>
                </a:lnTo>
                <a:lnTo>
                  <a:pt x="74" y="24"/>
                </a:lnTo>
                <a:lnTo>
                  <a:pt x="74" y="26"/>
                </a:lnTo>
                <a:lnTo>
                  <a:pt x="76" y="26"/>
                </a:lnTo>
                <a:lnTo>
                  <a:pt x="76" y="28"/>
                </a:lnTo>
                <a:lnTo>
                  <a:pt x="78" y="28"/>
                </a:lnTo>
                <a:lnTo>
                  <a:pt x="78" y="30"/>
                </a:lnTo>
                <a:lnTo>
                  <a:pt x="76" y="30"/>
                </a:lnTo>
                <a:lnTo>
                  <a:pt x="76" y="32"/>
                </a:lnTo>
                <a:lnTo>
                  <a:pt x="74" y="32"/>
                </a:lnTo>
                <a:lnTo>
                  <a:pt x="74" y="34"/>
                </a:lnTo>
                <a:lnTo>
                  <a:pt x="72" y="32"/>
                </a:lnTo>
                <a:lnTo>
                  <a:pt x="70" y="32"/>
                </a:lnTo>
                <a:lnTo>
                  <a:pt x="70" y="34"/>
                </a:lnTo>
                <a:lnTo>
                  <a:pt x="72" y="36"/>
                </a:lnTo>
                <a:lnTo>
                  <a:pt x="74" y="36"/>
                </a:lnTo>
                <a:lnTo>
                  <a:pt x="74" y="38"/>
                </a:lnTo>
                <a:lnTo>
                  <a:pt x="74" y="36"/>
                </a:lnTo>
                <a:lnTo>
                  <a:pt x="76" y="36"/>
                </a:lnTo>
                <a:lnTo>
                  <a:pt x="78" y="38"/>
                </a:lnTo>
                <a:lnTo>
                  <a:pt x="76" y="38"/>
                </a:lnTo>
                <a:lnTo>
                  <a:pt x="76" y="40"/>
                </a:lnTo>
                <a:lnTo>
                  <a:pt x="78" y="42"/>
                </a:lnTo>
                <a:lnTo>
                  <a:pt x="78" y="44"/>
                </a:lnTo>
                <a:lnTo>
                  <a:pt x="76" y="44"/>
                </a:lnTo>
                <a:lnTo>
                  <a:pt x="72" y="42"/>
                </a:lnTo>
                <a:lnTo>
                  <a:pt x="70" y="40"/>
                </a:lnTo>
                <a:lnTo>
                  <a:pt x="68" y="40"/>
                </a:lnTo>
                <a:lnTo>
                  <a:pt x="66" y="38"/>
                </a:lnTo>
                <a:lnTo>
                  <a:pt x="64" y="38"/>
                </a:lnTo>
                <a:lnTo>
                  <a:pt x="62" y="36"/>
                </a:lnTo>
                <a:lnTo>
                  <a:pt x="60" y="34"/>
                </a:lnTo>
                <a:lnTo>
                  <a:pt x="58" y="34"/>
                </a:lnTo>
                <a:lnTo>
                  <a:pt x="56" y="32"/>
                </a:lnTo>
                <a:lnTo>
                  <a:pt x="54" y="32"/>
                </a:lnTo>
                <a:lnTo>
                  <a:pt x="52" y="32"/>
                </a:lnTo>
                <a:lnTo>
                  <a:pt x="52" y="30"/>
                </a:lnTo>
                <a:lnTo>
                  <a:pt x="50" y="30"/>
                </a:lnTo>
                <a:lnTo>
                  <a:pt x="48" y="28"/>
                </a:lnTo>
                <a:lnTo>
                  <a:pt x="46" y="28"/>
                </a:lnTo>
                <a:lnTo>
                  <a:pt x="46" y="26"/>
                </a:lnTo>
                <a:lnTo>
                  <a:pt x="44" y="26"/>
                </a:lnTo>
                <a:lnTo>
                  <a:pt x="42" y="26"/>
                </a:lnTo>
                <a:lnTo>
                  <a:pt x="42" y="24"/>
                </a:lnTo>
                <a:lnTo>
                  <a:pt x="40" y="24"/>
                </a:lnTo>
                <a:lnTo>
                  <a:pt x="38" y="24"/>
                </a:lnTo>
                <a:lnTo>
                  <a:pt x="38" y="22"/>
                </a:lnTo>
                <a:lnTo>
                  <a:pt x="36" y="22"/>
                </a:lnTo>
                <a:lnTo>
                  <a:pt x="34" y="20"/>
                </a:lnTo>
                <a:lnTo>
                  <a:pt x="34" y="20"/>
                </a:lnTo>
                <a:lnTo>
                  <a:pt x="32" y="18"/>
                </a:lnTo>
                <a:lnTo>
                  <a:pt x="30" y="18"/>
                </a:lnTo>
                <a:lnTo>
                  <a:pt x="30" y="16"/>
                </a:lnTo>
                <a:lnTo>
                  <a:pt x="28" y="16"/>
                </a:lnTo>
                <a:lnTo>
                  <a:pt x="26" y="16"/>
                </a:lnTo>
                <a:lnTo>
                  <a:pt x="26" y="14"/>
                </a:lnTo>
                <a:lnTo>
                  <a:pt x="24" y="14"/>
                </a:lnTo>
                <a:lnTo>
                  <a:pt x="22" y="12"/>
                </a:lnTo>
                <a:lnTo>
                  <a:pt x="20" y="12"/>
                </a:lnTo>
                <a:lnTo>
                  <a:pt x="20" y="10"/>
                </a:lnTo>
                <a:lnTo>
                  <a:pt x="18" y="10"/>
                </a:lnTo>
                <a:lnTo>
                  <a:pt x="16" y="10"/>
                </a:lnTo>
                <a:lnTo>
                  <a:pt x="16" y="12"/>
                </a:lnTo>
                <a:lnTo>
                  <a:pt x="14" y="12"/>
                </a:lnTo>
                <a:lnTo>
                  <a:pt x="14" y="14"/>
                </a:lnTo>
                <a:lnTo>
                  <a:pt x="14" y="16"/>
                </a:lnTo>
                <a:lnTo>
                  <a:pt x="12" y="16"/>
                </a:lnTo>
                <a:lnTo>
                  <a:pt x="10" y="16"/>
                </a:lnTo>
                <a:lnTo>
                  <a:pt x="10" y="14"/>
                </a:lnTo>
                <a:lnTo>
                  <a:pt x="8" y="16"/>
                </a:lnTo>
                <a:lnTo>
                  <a:pt x="6" y="16"/>
                </a:lnTo>
                <a:lnTo>
                  <a:pt x="4" y="16"/>
                </a:lnTo>
                <a:lnTo>
                  <a:pt x="4" y="18"/>
                </a:lnTo>
                <a:lnTo>
                  <a:pt x="2" y="18"/>
                </a:lnTo>
                <a:lnTo>
                  <a:pt x="0" y="16"/>
                </a:lnTo>
                <a:lnTo>
                  <a:pt x="2" y="14"/>
                </a:lnTo>
                <a:lnTo>
                  <a:pt x="4" y="14"/>
                </a:lnTo>
                <a:lnTo>
                  <a:pt x="6" y="14"/>
                </a:lnTo>
                <a:lnTo>
                  <a:pt x="6" y="12"/>
                </a:lnTo>
                <a:lnTo>
                  <a:pt x="6" y="10"/>
                </a:lnTo>
                <a:lnTo>
                  <a:pt x="6" y="8"/>
                </a:lnTo>
                <a:lnTo>
                  <a:pt x="8" y="8"/>
                </a:lnTo>
                <a:lnTo>
                  <a:pt x="8" y="6"/>
                </a:lnTo>
                <a:lnTo>
                  <a:pt x="10" y="6"/>
                </a:lnTo>
                <a:lnTo>
                  <a:pt x="10" y="4"/>
                </a:lnTo>
                <a:lnTo>
                  <a:pt x="12" y="4"/>
                </a:lnTo>
                <a:lnTo>
                  <a:pt x="12" y="6"/>
                </a:lnTo>
                <a:lnTo>
                  <a:pt x="14" y="6"/>
                </a:lnTo>
                <a:lnTo>
                  <a:pt x="14" y="4"/>
                </a:lnTo>
                <a:lnTo>
                  <a:pt x="14" y="2"/>
                </a:lnTo>
                <a:lnTo>
                  <a:pt x="16" y="2"/>
                </a:lnTo>
                <a:lnTo>
                  <a:pt x="16" y="0"/>
                </a:lnTo>
                <a:lnTo>
                  <a:pt x="16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4" y="0"/>
                </a:lnTo>
                <a:lnTo>
                  <a:pt x="24" y="2"/>
                </a:lnTo>
                <a:lnTo>
                  <a:pt x="24" y="4"/>
                </a:lnTo>
                <a:lnTo>
                  <a:pt x="24" y="6"/>
                </a:lnTo>
                <a:lnTo>
                  <a:pt x="24" y="8"/>
                </a:lnTo>
                <a:lnTo>
                  <a:pt x="24" y="10"/>
                </a:lnTo>
                <a:lnTo>
                  <a:pt x="24" y="12"/>
                </a:lnTo>
                <a:lnTo>
                  <a:pt x="26" y="12"/>
                </a:lnTo>
                <a:lnTo>
                  <a:pt x="28" y="12"/>
                </a:lnTo>
                <a:lnTo>
                  <a:pt x="28" y="10"/>
                </a:lnTo>
                <a:lnTo>
                  <a:pt x="30" y="10"/>
                </a:lnTo>
                <a:lnTo>
                  <a:pt x="30" y="14"/>
                </a:lnTo>
                <a:lnTo>
                  <a:pt x="32" y="14"/>
                </a:lnTo>
                <a:lnTo>
                  <a:pt x="34" y="12"/>
                </a:lnTo>
                <a:lnTo>
                  <a:pt x="34" y="10"/>
                </a:lnTo>
                <a:lnTo>
                  <a:pt x="34" y="10"/>
                </a:lnTo>
                <a:lnTo>
                  <a:pt x="36" y="10"/>
                </a:lnTo>
                <a:lnTo>
                  <a:pt x="36" y="12"/>
                </a:lnTo>
                <a:lnTo>
                  <a:pt x="38" y="12"/>
                </a:lnTo>
                <a:lnTo>
                  <a:pt x="38" y="8"/>
                </a:lnTo>
                <a:lnTo>
                  <a:pt x="38" y="6"/>
                </a:lnTo>
                <a:lnTo>
                  <a:pt x="38" y="4"/>
                </a:lnTo>
                <a:lnTo>
                  <a:pt x="38" y="2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Freeform 52"/>
          <p:cNvSpPr>
            <a:spLocks/>
          </p:cNvSpPr>
          <p:nvPr/>
        </p:nvSpPr>
        <p:spPr bwMode="auto">
          <a:xfrm>
            <a:off x="3363913" y="5434013"/>
            <a:ext cx="79375" cy="79375"/>
          </a:xfrm>
          <a:custGeom>
            <a:avLst/>
            <a:gdLst>
              <a:gd name="T0" fmla="*/ 42 w 50"/>
              <a:gd name="T1" fmla="*/ 2 h 50"/>
              <a:gd name="T2" fmla="*/ 46 w 50"/>
              <a:gd name="T3" fmla="*/ 2 h 50"/>
              <a:gd name="T4" fmla="*/ 46 w 50"/>
              <a:gd name="T5" fmla="*/ 6 h 50"/>
              <a:gd name="T6" fmla="*/ 46 w 50"/>
              <a:gd name="T7" fmla="*/ 12 h 50"/>
              <a:gd name="T8" fmla="*/ 50 w 50"/>
              <a:gd name="T9" fmla="*/ 14 h 50"/>
              <a:gd name="T10" fmla="*/ 50 w 50"/>
              <a:gd name="T11" fmla="*/ 16 h 50"/>
              <a:gd name="T12" fmla="*/ 48 w 50"/>
              <a:gd name="T13" fmla="*/ 18 h 50"/>
              <a:gd name="T14" fmla="*/ 48 w 50"/>
              <a:gd name="T15" fmla="*/ 20 h 50"/>
              <a:gd name="T16" fmla="*/ 44 w 50"/>
              <a:gd name="T17" fmla="*/ 22 h 50"/>
              <a:gd name="T18" fmla="*/ 44 w 50"/>
              <a:gd name="T19" fmla="*/ 26 h 50"/>
              <a:gd name="T20" fmla="*/ 48 w 50"/>
              <a:gd name="T21" fmla="*/ 28 h 50"/>
              <a:gd name="T22" fmla="*/ 44 w 50"/>
              <a:gd name="T23" fmla="*/ 30 h 50"/>
              <a:gd name="T24" fmla="*/ 40 w 50"/>
              <a:gd name="T25" fmla="*/ 26 h 50"/>
              <a:gd name="T26" fmla="*/ 36 w 50"/>
              <a:gd name="T27" fmla="*/ 24 h 50"/>
              <a:gd name="T28" fmla="*/ 34 w 50"/>
              <a:gd name="T29" fmla="*/ 26 h 50"/>
              <a:gd name="T30" fmla="*/ 36 w 50"/>
              <a:gd name="T31" fmla="*/ 30 h 50"/>
              <a:gd name="T32" fmla="*/ 32 w 50"/>
              <a:gd name="T33" fmla="*/ 32 h 50"/>
              <a:gd name="T34" fmla="*/ 32 w 50"/>
              <a:gd name="T35" fmla="*/ 34 h 50"/>
              <a:gd name="T36" fmla="*/ 36 w 50"/>
              <a:gd name="T37" fmla="*/ 36 h 50"/>
              <a:gd name="T38" fmla="*/ 34 w 50"/>
              <a:gd name="T39" fmla="*/ 38 h 50"/>
              <a:gd name="T40" fmla="*/ 36 w 50"/>
              <a:gd name="T41" fmla="*/ 46 h 50"/>
              <a:gd name="T42" fmla="*/ 38 w 50"/>
              <a:gd name="T43" fmla="*/ 46 h 50"/>
              <a:gd name="T44" fmla="*/ 28 w 50"/>
              <a:gd name="T45" fmla="*/ 48 h 50"/>
              <a:gd name="T46" fmla="*/ 24 w 50"/>
              <a:gd name="T47" fmla="*/ 50 h 50"/>
              <a:gd name="T48" fmla="*/ 20 w 50"/>
              <a:gd name="T49" fmla="*/ 48 h 50"/>
              <a:gd name="T50" fmla="*/ 16 w 50"/>
              <a:gd name="T51" fmla="*/ 46 h 50"/>
              <a:gd name="T52" fmla="*/ 24 w 50"/>
              <a:gd name="T53" fmla="*/ 42 h 50"/>
              <a:gd name="T54" fmla="*/ 26 w 50"/>
              <a:gd name="T55" fmla="*/ 38 h 50"/>
              <a:gd name="T56" fmla="*/ 26 w 50"/>
              <a:gd name="T57" fmla="*/ 36 h 50"/>
              <a:gd name="T58" fmla="*/ 22 w 50"/>
              <a:gd name="T59" fmla="*/ 30 h 50"/>
              <a:gd name="T60" fmla="*/ 26 w 50"/>
              <a:gd name="T61" fmla="*/ 28 h 50"/>
              <a:gd name="T62" fmla="*/ 24 w 50"/>
              <a:gd name="T63" fmla="*/ 28 h 50"/>
              <a:gd name="T64" fmla="*/ 20 w 50"/>
              <a:gd name="T65" fmla="*/ 28 h 50"/>
              <a:gd name="T66" fmla="*/ 16 w 50"/>
              <a:gd name="T67" fmla="*/ 26 h 50"/>
              <a:gd name="T68" fmla="*/ 18 w 50"/>
              <a:gd name="T69" fmla="*/ 30 h 50"/>
              <a:gd name="T70" fmla="*/ 12 w 50"/>
              <a:gd name="T71" fmla="*/ 30 h 50"/>
              <a:gd name="T72" fmla="*/ 12 w 50"/>
              <a:gd name="T73" fmla="*/ 28 h 50"/>
              <a:gd name="T74" fmla="*/ 12 w 50"/>
              <a:gd name="T75" fmla="*/ 24 h 50"/>
              <a:gd name="T76" fmla="*/ 10 w 50"/>
              <a:gd name="T77" fmla="*/ 24 h 50"/>
              <a:gd name="T78" fmla="*/ 6 w 50"/>
              <a:gd name="T79" fmla="*/ 26 h 50"/>
              <a:gd name="T80" fmla="*/ 0 w 50"/>
              <a:gd name="T81" fmla="*/ 24 h 50"/>
              <a:gd name="T82" fmla="*/ 2 w 50"/>
              <a:gd name="T83" fmla="*/ 20 h 50"/>
              <a:gd name="T84" fmla="*/ 4 w 50"/>
              <a:gd name="T85" fmla="*/ 16 h 50"/>
              <a:gd name="T86" fmla="*/ 6 w 50"/>
              <a:gd name="T87" fmla="*/ 14 h 50"/>
              <a:gd name="T88" fmla="*/ 6 w 50"/>
              <a:gd name="T89" fmla="*/ 12 h 50"/>
              <a:gd name="T90" fmla="*/ 8 w 50"/>
              <a:gd name="T91" fmla="*/ 12 h 50"/>
              <a:gd name="T92" fmla="*/ 10 w 50"/>
              <a:gd name="T93" fmla="*/ 8 h 50"/>
              <a:gd name="T94" fmla="*/ 14 w 50"/>
              <a:gd name="T95" fmla="*/ 6 h 50"/>
              <a:gd name="T96" fmla="*/ 18 w 50"/>
              <a:gd name="T97" fmla="*/ 8 h 50"/>
              <a:gd name="T98" fmla="*/ 16 w 50"/>
              <a:gd name="T99" fmla="*/ 12 h 50"/>
              <a:gd name="T100" fmla="*/ 18 w 50"/>
              <a:gd name="T101" fmla="*/ 12 h 50"/>
              <a:gd name="T102" fmla="*/ 14 w 50"/>
              <a:gd name="T103" fmla="*/ 14 h 50"/>
              <a:gd name="T104" fmla="*/ 16 w 50"/>
              <a:gd name="T105" fmla="*/ 18 h 50"/>
              <a:gd name="T106" fmla="*/ 20 w 50"/>
              <a:gd name="T107" fmla="*/ 20 h 50"/>
              <a:gd name="T108" fmla="*/ 22 w 50"/>
              <a:gd name="T109" fmla="*/ 16 h 50"/>
              <a:gd name="T110" fmla="*/ 22 w 50"/>
              <a:gd name="T111" fmla="*/ 14 h 50"/>
              <a:gd name="T112" fmla="*/ 22 w 50"/>
              <a:gd name="T113" fmla="*/ 10 h 50"/>
              <a:gd name="T114" fmla="*/ 22 w 50"/>
              <a:gd name="T115" fmla="*/ 6 h 50"/>
              <a:gd name="T116" fmla="*/ 24 w 50"/>
              <a:gd name="T117" fmla="*/ 2 h 50"/>
              <a:gd name="T118" fmla="*/ 28 w 50"/>
              <a:gd name="T119" fmla="*/ 4 h 50"/>
              <a:gd name="T120" fmla="*/ 32 w 50"/>
              <a:gd name="T121" fmla="*/ 2 h 50"/>
              <a:gd name="T122" fmla="*/ 34 w 50"/>
              <a:gd name="T123" fmla="*/ 2 h 50"/>
              <a:gd name="T124" fmla="*/ 36 w 50"/>
              <a:gd name="T12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" h="50">
                <a:moveTo>
                  <a:pt x="40" y="0"/>
                </a:moveTo>
                <a:lnTo>
                  <a:pt x="40" y="2"/>
                </a:lnTo>
                <a:lnTo>
                  <a:pt x="42" y="2"/>
                </a:lnTo>
                <a:lnTo>
                  <a:pt x="44" y="0"/>
                </a:lnTo>
                <a:lnTo>
                  <a:pt x="44" y="2"/>
                </a:lnTo>
                <a:lnTo>
                  <a:pt x="46" y="2"/>
                </a:lnTo>
                <a:lnTo>
                  <a:pt x="46" y="4"/>
                </a:lnTo>
                <a:lnTo>
                  <a:pt x="44" y="6"/>
                </a:lnTo>
                <a:lnTo>
                  <a:pt x="46" y="6"/>
                </a:lnTo>
                <a:lnTo>
                  <a:pt x="46" y="8"/>
                </a:lnTo>
                <a:lnTo>
                  <a:pt x="48" y="8"/>
                </a:lnTo>
                <a:lnTo>
                  <a:pt x="46" y="12"/>
                </a:lnTo>
                <a:lnTo>
                  <a:pt x="48" y="12"/>
                </a:lnTo>
                <a:lnTo>
                  <a:pt x="48" y="14"/>
                </a:lnTo>
                <a:lnTo>
                  <a:pt x="50" y="14"/>
                </a:lnTo>
                <a:lnTo>
                  <a:pt x="48" y="14"/>
                </a:lnTo>
                <a:lnTo>
                  <a:pt x="48" y="16"/>
                </a:lnTo>
                <a:lnTo>
                  <a:pt x="50" y="16"/>
                </a:lnTo>
                <a:lnTo>
                  <a:pt x="48" y="18"/>
                </a:lnTo>
                <a:lnTo>
                  <a:pt x="50" y="18"/>
                </a:lnTo>
                <a:lnTo>
                  <a:pt x="48" y="18"/>
                </a:lnTo>
                <a:lnTo>
                  <a:pt x="50" y="18"/>
                </a:lnTo>
                <a:lnTo>
                  <a:pt x="50" y="20"/>
                </a:lnTo>
                <a:lnTo>
                  <a:pt x="48" y="20"/>
                </a:lnTo>
                <a:lnTo>
                  <a:pt x="46" y="20"/>
                </a:lnTo>
                <a:lnTo>
                  <a:pt x="46" y="22"/>
                </a:lnTo>
                <a:lnTo>
                  <a:pt x="44" y="22"/>
                </a:lnTo>
                <a:lnTo>
                  <a:pt x="42" y="22"/>
                </a:lnTo>
                <a:lnTo>
                  <a:pt x="42" y="24"/>
                </a:lnTo>
                <a:lnTo>
                  <a:pt x="44" y="26"/>
                </a:lnTo>
                <a:lnTo>
                  <a:pt x="46" y="26"/>
                </a:lnTo>
                <a:lnTo>
                  <a:pt x="48" y="26"/>
                </a:lnTo>
                <a:lnTo>
                  <a:pt x="48" y="28"/>
                </a:lnTo>
                <a:lnTo>
                  <a:pt x="48" y="30"/>
                </a:lnTo>
                <a:lnTo>
                  <a:pt x="46" y="30"/>
                </a:lnTo>
                <a:lnTo>
                  <a:pt x="44" y="30"/>
                </a:lnTo>
                <a:lnTo>
                  <a:pt x="42" y="28"/>
                </a:lnTo>
                <a:lnTo>
                  <a:pt x="40" y="28"/>
                </a:lnTo>
                <a:lnTo>
                  <a:pt x="40" y="26"/>
                </a:lnTo>
                <a:lnTo>
                  <a:pt x="40" y="24"/>
                </a:lnTo>
                <a:lnTo>
                  <a:pt x="38" y="24"/>
                </a:lnTo>
                <a:lnTo>
                  <a:pt x="36" y="24"/>
                </a:lnTo>
                <a:lnTo>
                  <a:pt x="36" y="26"/>
                </a:lnTo>
                <a:lnTo>
                  <a:pt x="36" y="26"/>
                </a:lnTo>
                <a:lnTo>
                  <a:pt x="34" y="26"/>
                </a:lnTo>
                <a:lnTo>
                  <a:pt x="34" y="28"/>
                </a:lnTo>
                <a:lnTo>
                  <a:pt x="34" y="30"/>
                </a:lnTo>
                <a:lnTo>
                  <a:pt x="36" y="30"/>
                </a:lnTo>
                <a:lnTo>
                  <a:pt x="36" y="32"/>
                </a:lnTo>
                <a:lnTo>
                  <a:pt x="34" y="32"/>
                </a:lnTo>
                <a:lnTo>
                  <a:pt x="32" y="32"/>
                </a:lnTo>
                <a:lnTo>
                  <a:pt x="30" y="32"/>
                </a:lnTo>
                <a:lnTo>
                  <a:pt x="30" y="34"/>
                </a:lnTo>
                <a:lnTo>
                  <a:pt x="32" y="34"/>
                </a:lnTo>
                <a:lnTo>
                  <a:pt x="34" y="36"/>
                </a:lnTo>
                <a:lnTo>
                  <a:pt x="36" y="36"/>
                </a:lnTo>
                <a:lnTo>
                  <a:pt x="36" y="36"/>
                </a:lnTo>
                <a:lnTo>
                  <a:pt x="36" y="38"/>
                </a:lnTo>
                <a:lnTo>
                  <a:pt x="36" y="38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6" y="46"/>
                </a:lnTo>
                <a:lnTo>
                  <a:pt x="36" y="44"/>
                </a:lnTo>
                <a:lnTo>
                  <a:pt x="38" y="44"/>
                </a:lnTo>
                <a:lnTo>
                  <a:pt x="38" y="46"/>
                </a:lnTo>
                <a:lnTo>
                  <a:pt x="36" y="46"/>
                </a:lnTo>
                <a:lnTo>
                  <a:pt x="36" y="48"/>
                </a:lnTo>
                <a:lnTo>
                  <a:pt x="28" y="48"/>
                </a:lnTo>
                <a:lnTo>
                  <a:pt x="28" y="50"/>
                </a:lnTo>
                <a:lnTo>
                  <a:pt x="26" y="50"/>
                </a:lnTo>
                <a:lnTo>
                  <a:pt x="24" y="50"/>
                </a:lnTo>
                <a:lnTo>
                  <a:pt x="22" y="50"/>
                </a:lnTo>
                <a:lnTo>
                  <a:pt x="22" y="48"/>
                </a:lnTo>
                <a:lnTo>
                  <a:pt x="20" y="48"/>
                </a:lnTo>
                <a:lnTo>
                  <a:pt x="18" y="48"/>
                </a:lnTo>
                <a:lnTo>
                  <a:pt x="18" y="46"/>
                </a:lnTo>
                <a:lnTo>
                  <a:pt x="16" y="46"/>
                </a:lnTo>
                <a:lnTo>
                  <a:pt x="14" y="44"/>
                </a:lnTo>
                <a:lnTo>
                  <a:pt x="16" y="44"/>
                </a:lnTo>
                <a:lnTo>
                  <a:pt x="24" y="42"/>
                </a:lnTo>
                <a:lnTo>
                  <a:pt x="24" y="40"/>
                </a:lnTo>
                <a:lnTo>
                  <a:pt x="24" y="38"/>
                </a:lnTo>
                <a:lnTo>
                  <a:pt x="26" y="38"/>
                </a:lnTo>
                <a:lnTo>
                  <a:pt x="24" y="38"/>
                </a:lnTo>
                <a:lnTo>
                  <a:pt x="24" y="36"/>
                </a:lnTo>
                <a:lnTo>
                  <a:pt x="26" y="36"/>
                </a:lnTo>
                <a:lnTo>
                  <a:pt x="24" y="32"/>
                </a:lnTo>
                <a:lnTo>
                  <a:pt x="22" y="32"/>
                </a:lnTo>
                <a:lnTo>
                  <a:pt x="22" y="30"/>
                </a:lnTo>
                <a:lnTo>
                  <a:pt x="24" y="30"/>
                </a:lnTo>
                <a:lnTo>
                  <a:pt x="26" y="30"/>
                </a:lnTo>
                <a:lnTo>
                  <a:pt x="26" y="28"/>
                </a:lnTo>
                <a:lnTo>
                  <a:pt x="26" y="26"/>
                </a:lnTo>
                <a:lnTo>
                  <a:pt x="24" y="26"/>
                </a:lnTo>
                <a:lnTo>
                  <a:pt x="24" y="28"/>
                </a:lnTo>
                <a:lnTo>
                  <a:pt x="22" y="28"/>
                </a:lnTo>
                <a:lnTo>
                  <a:pt x="22" y="26"/>
                </a:lnTo>
                <a:lnTo>
                  <a:pt x="20" y="28"/>
                </a:lnTo>
                <a:lnTo>
                  <a:pt x="20" y="26"/>
                </a:lnTo>
                <a:lnTo>
                  <a:pt x="16" y="24"/>
                </a:lnTo>
                <a:lnTo>
                  <a:pt x="16" y="26"/>
                </a:lnTo>
                <a:lnTo>
                  <a:pt x="16" y="28"/>
                </a:lnTo>
                <a:lnTo>
                  <a:pt x="18" y="28"/>
                </a:lnTo>
                <a:lnTo>
                  <a:pt x="18" y="30"/>
                </a:lnTo>
                <a:lnTo>
                  <a:pt x="16" y="30"/>
                </a:lnTo>
                <a:lnTo>
                  <a:pt x="14" y="30"/>
                </a:lnTo>
                <a:lnTo>
                  <a:pt x="12" y="30"/>
                </a:lnTo>
                <a:lnTo>
                  <a:pt x="12" y="28"/>
                </a:lnTo>
                <a:lnTo>
                  <a:pt x="10" y="28"/>
                </a:lnTo>
                <a:lnTo>
                  <a:pt x="12" y="28"/>
                </a:lnTo>
                <a:lnTo>
                  <a:pt x="10" y="26"/>
                </a:lnTo>
                <a:lnTo>
                  <a:pt x="12" y="26"/>
                </a:lnTo>
                <a:lnTo>
                  <a:pt x="12" y="24"/>
                </a:lnTo>
                <a:lnTo>
                  <a:pt x="10" y="24"/>
                </a:lnTo>
                <a:lnTo>
                  <a:pt x="10" y="22"/>
                </a:lnTo>
                <a:lnTo>
                  <a:pt x="10" y="24"/>
                </a:lnTo>
                <a:lnTo>
                  <a:pt x="8" y="24"/>
                </a:lnTo>
                <a:lnTo>
                  <a:pt x="8" y="26"/>
                </a:lnTo>
                <a:lnTo>
                  <a:pt x="6" y="26"/>
                </a:lnTo>
                <a:lnTo>
                  <a:pt x="4" y="26"/>
                </a:lnTo>
                <a:lnTo>
                  <a:pt x="2" y="26"/>
                </a:lnTo>
                <a:lnTo>
                  <a:pt x="0" y="24"/>
                </a:lnTo>
                <a:lnTo>
                  <a:pt x="0" y="22"/>
                </a:lnTo>
                <a:lnTo>
                  <a:pt x="4" y="20"/>
                </a:lnTo>
                <a:lnTo>
                  <a:pt x="2" y="20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4" y="16"/>
                </a:lnTo>
                <a:lnTo>
                  <a:pt x="4" y="14"/>
                </a:lnTo>
                <a:lnTo>
                  <a:pt x="6" y="14"/>
                </a:lnTo>
                <a:lnTo>
                  <a:pt x="4" y="14"/>
                </a:lnTo>
                <a:lnTo>
                  <a:pt x="6" y="14"/>
                </a:lnTo>
                <a:lnTo>
                  <a:pt x="6" y="12"/>
                </a:lnTo>
                <a:lnTo>
                  <a:pt x="6" y="14"/>
                </a:lnTo>
                <a:lnTo>
                  <a:pt x="8" y="14"/>
                </a:lnTo>
                <a:lnTo>
                  <a:pt x="8" y="12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8" y="8"/>
                </a:lnTo>
                <a:lnTo>
                  <a:pt x="10" y="8"/>
                </a:lnTo>
                <a:lnTo>
                  <a:pt x="14" y="6"/>
                </a:lnTo>
                <a:lnTo>
                  <a:pt x="16" y="6"/>
                </a:lnTo>
                <a:lnTo>
                  <a:pt x="18" y="6"/>
                </a:lnTo>
                <a:lnTo>
                  <a:pt x="18" y="8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4" y="12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14" y="12"/>
                </a:lnTo>
                <a:lnTo>
                  <a:pt x="14" y="14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6" y="20"/>
                </a:lnTo>
                <a:lnTo>
                  <a:pt x="18" y="20"/>
                </a:lnTo>
                <a:lnTo>
                  <a:pt x="20" y="20"/>
                </a:lnTo>
                <a:lnTo>
                  <a:pt x="20" y="18"/>
                </a:lnTo>
                <a:lnTo>
                  <a:pt x="20" y="16"/>
                </a:lnTo>
                <a:lnTo>
                  <a:pt x="22" y="16"/>
                </a:lnTo>
                <a:lnTo>
                  <a:pt x="22" y="16"/>
                </a:lnTo>
                <a:lnTo>
                  <a:pt x="24" y="16"/>
                </a:lnTo>
                <a:lnTo>
                  <a:pt x="22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4" y="8"/>
                </a:lnTo>
                <a:lnTo>
                  <a:pt x="24" y="6"/>
                </a:lnTo>
                <a:lnTo>
                  <a:pt x="22" y="6"/>
                </a:lnTo>
                <a:lnTo>
                  <a:pt x="22" y="4"/>
                </a:lnTo>
                <a:lnTo>
                  <a:pt x="24" y="4"/>
                </a:lnTo>
                <a:lnTo>
                  <a:pt x="24" y="2"/>
                </a:lnTo>
                <a:lnTo>
                  <a:pt x="26" y="2"/>
                </a:lnTo>
                <a:lnTo>
                  <a:pt x="26" y="4"/>
                </a:lnTo>
                <a:lnTo>
                  <a:pt x="28" y="4"/>
                </a:lnTo>
                <a:lnTo>
                  <a:pt x="28" y="2"/>
                </a:lnTo>
                <a:lnTo>
                  <a:pt x="30" y="2"/>
                </a:lnTo>
                <a:lnTo>
                  <a:pt x="32" y="2"/>
                </a:lnTo>
                <a:lnTo>
                  <a:pt x="34" y="2"/>
                </a:lnTo>
                <a:lnTo>
                  <a:pt x="32" y="2"/>
                </a:lnTo>
                <a:lnTo>
                  <a:pt x="34" y="2"/>
                </a:lnTo>
                <a:lnTo>
                  <a:pt x="36" y="2"/>
                </a:lnTo>
                <a:lnTo>
                  <a:pt x="36" y="2"/>
                </a:lnTo>
                <a:lnTo>
                  <a:pt x="36" y="0"/>
                </a:lnTo>
                <a:lnTo>
                  <a:pt x="38" y="0"/>
                </a:lnTo>
                <a:lnTo>
                  <a:pt x="4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" name="Freeform 53"/>
          <p:cNvSpPr>
            <a:spLocks/>
          </p:cNvSpPr>
          <p:nvPr/>
        </p:nvSpPr>
        <p:spPr bwMode="auto">
          <a:xfrm>
            <a:off x="2576513" y="2516188"/>
            <a:ext cx="98425" cy="69850"/>
          </a:xfrm>
          <a:custGeom>
            <a:avLst/>
            <a:gdLst>
              <a:gd name="T0" fmla="*/ 44 w 62"/>
              <a:gd name="T1" fmla="*/ 6 h 44"/>
              <a:gd name="T2" fmla="*/ 48 w 62"/>
              <a:gd name="T3" fmla="*/ 6 h 44"/>
              <a:gd name="T4" fmla="*/ 52 w 62"/>
              <a:gd name="T5" fmla="*/ 6 h 44"/>
              <a:gd name="T6" fmla="*/ 54 w 62"/>
              <a:gd name="T7" fmla="*/ 6 h 44"/>
              <a:gd name="T8" fmla="*/ 58 w 62"/>
              <a:gd name="T9" fmla="*/ 6 h 44"/>
              <a:gd name="T10" fmla="*/ 60 w 62"/>
              <a:gd name="T11" fmla="*/ 8 h 44"/>
              <a:gd name="T12" fmla="*/ 60 w 62"/>
              <a:gd name="T13" fmla="*/ 10 h 44"/>
              <a:gd name="T14" fmla="*/ 58 w 62"/>
              <a:gd name="T15" fmla="*/ 14 h 44"/>
              <a:gd name="T16" fmla="*/ 58 w 62"/>
              <a:gd name="T17" fmla="*/ 18 h 44"/>
              <a:gd name="T18" fmla="*/ 56 w 62"/>
              <a:gd name="T19" fmla="*/ 18 h 44"/>
              <a:gd name="T20" fmla="*/ 54 w 62"/>
              <a:gd name="T21" fmla="*/ 20 h 44"/>
              <a:gd name="T22" fmla="*/ 52 w 62"/>
              <a:gd name="T23" fmla="*/ 24 h 44"/>
              <a:gd name="T24" fmla="*/ 52 w 62"/>
              <a:gd name="T25" fmla="*/ 28 h 44"/>
              <a:gd name="T26" fmla="*/ 50 w 62"/>
              <a:gd name="T27" fmla="*/ 28 h 44"/>
              <a:gd name="T28" fmla="*/ 46 w 62"/>
              <a:gd name="T29" fmla="*/ 28 h 44"/>
              <a:gd name="T30" fmla="*/ 42 w 62"/>
              <a:gd name="T31" fmla="*/ 28 h 44"/>
              <a:gd name="T32" fmla="*/ 38 w 62"/>
              <a:gd name="T33" fmla="*/ 28 h 44"/>
              <a:gd name="T34" fmla="*/ 34 w 62"/>
              <a:gd name="T35" fmla="*/ 28 h 44"/>
              <a:gd name="T36" fmla="*/ 30 w 62"/>
              <a:gd name="T37" fmla="*/ 28 h 44"/>
              <a:gd name="T38" fmla="*/ 28 w 62"/>
              <a:gd name="T39" fmla="*/ 28 h 44"/>
              <a:gd name="T40" fmla="*/ 24 w 62"/>
              <a:gd name="T41" fmla="*/ 28 h 44"/>
              <a:gd name="T42" fmla="*/ 26 w 62"/>
              <a:gd name="T43" fmla="*/ 28 h 44"/>
              <a:gd name="T44" fmla="*/ 26 w 62"/>
              <a:gd name="T45" fmla="*/ 32 h 44"/>
              <a:gd name="T46" fmla="*/ 26 w 62"/>
              <a:gd name="T47" fmla="*/ 36 h 44"/>
              <a:gd name="T48" fmla="*/ 26 w 62"/>
              <a:gd name="T49" fmla="*/ 40 h 44"/>
              <a:gd name="T50" fmla="*/ 26 w 62"/>
              <a:gd name="T51" fmla="*/ 44 h 44"/>
              <a:gd name="T52" fmla="*/ 20 w 62"/>
              <a:gd name="T53" fmla="*/ 42 h 44"/>
              <a:gd name="T54" fmla="*/ 20 w 62"/>
              <a:gd name="T55" fmla="*/ 38 h 44"/>
              <a:gd name="T56" fmla="*/ 14 w 62"/>
              <a:gd name="T57" fmla="*/ 38 h 44"/>
              <a:gd name="T58" fmla="*/ 14 w 62"/>
              <a:gd name="T59" fmla="*/ 32 h 44"/>
              <a:gd name="T60" fmla="*/ 10 w 62"/>
              <a:gd name="T61" fmla="*/ 30 h 44"/>
              <a:gd name="T62" fmla="*/ 6 w 62"/>
              <a:gd name="T63" fmla="*/ 28 h 44"/>
              <a:gd name="T64" fmla="*/ 4 w 62"/>
              <a:gd name="T65" fmla="*/ 28 h 44"/>
              <a:gd name="T66" fmla="*/ 2 w 62"/>
              <a:gd name="T67" fmla="*/ 24 h 44"/>
              <a:gd name="T68" fmla="*/ 4 w 62"/>
              <a:gd name="T69" fmla="*/ 22 h 44"/>
              <a:gd name="T70" fmla="*/ 2 w 62"/>
              <a:gd name="T71" fmla="*/ 18 h 44"/>
              <a:gd name="T72" fmla="*/ 0 w 62"/>
              <a:gd name="T73" fmla="*/ 14 h 44"/>
              <a:gd name="T74" fmla="*/ 4 w 62"/>
              <a:gd name="T75" fmla="*/ 14 h 44"/>
              <a:gd name="T76" fmla="*/ 10 w 62"/>
              <a:gd name="T77" fmla="*/ 12 h 44"/>
              <a:gd name="T78" fmla="*/ 12 w 62"/>
              <a:gd name="T79" fmla="*/ 10 h 44"/>
              <a:gd name="T80" fmla="*/ 12 w 62"/>
              <a:gd name="T81" fmla="*/ 6 h 44"/>
              <a:gd name="T82" fmla="*/ 14 w 62"/>
              <a:gd name="T83" fmla="*/ 8 h 44"/>
              <a:gd name="T84" fmla="*/ 14 w 62"/>
              <a:gd name="T85" fmla="*/ 12 h 44"/>
              <a:gd name="T86" fmla="*/ 16 w 62"/>
              <a:gd name="T87" fmla="*/ 16 h 44"/>
              <a:gd name="T88" fmla="*/ 18 w 62"/>
              <a:gd name="T89" fmla="*/ 18 h 44"/>
              <a:gd name="T90" fmla="*/ 22 w 62"/>
              <a:gd name="T91" fmla="*/ 16 h 44"/>
              <a:gd name="T92" fmla="*/ 24 w 62"/>
              <a:gd name="T93" fmla="*/ 20 h 44"/>
              <a:gd name="T94" fmla="*/ 26 w 62"/>
              <a:gd name="T95" fmla="*/ 18 h 44"/>
              <a:gd name="T96" fmla="*/ 28 w 62"/>
              <a:gd name="T97" fmla="*/ 14 h 44"/>
              <a:gd name="T98" fmla="*/ 26 w 62"/>
              <a:gd name="T99" fmla="*/ 12 h 44"/>
              <a:gd name="T100" fmla="*/ 28 w 62"/>
              <a:gd name="T101" fmla="*/ 10 h 44"/>
              <a:gd name="T102" fmla="*/ 32 w 62"/>
              <a:gd name="T103" fmla="*/ 10 h 44"/>
              <a:gd name="T104" fmla="*/ 34 w 62"/>
              <a:gd name="T105" fmla="*/ 8 h 44"/>
              <a:gd name="T106" fmla="*/ 36 w 62"/>
              <a:gd name="T107" fmla="*/ 6 h 44"/>
              <a:gd name="T108" fmla="*/ 38 w 62"/>
              <a:gd name="T109" fmla="*/ 4 h 44"/>
              <a:gd name="T110" fmla="*/ 40 w 62"/>
              <a:gd name="T111" fmla="*/ 2 h 44"/>
              <a:gd name="T112" fmla="*/ 42 w 62"/>
              <a:gd name="T113" fmla="*/ 0 h 44"/>
              <a:gd name="T114" fmla="*/ 44 w 62"/>
              <a:gd name="T115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2" h="44">
                <a:moveTo>
                  <a:pt x="44" y="4"/>
                </a:moveTo>
                <a:lnTo>
                  <a:pt x="44" y="6"/>
                </a:lnTo>
                <a:lnTo>
                  <a:pt x="46" y="6"/>
                </a:lnTo>
                <a:lnTo>
                  <a:pt x="48" y="6"/>
                </a:lnTo>
                <a:lnTo>
                  <a:pt x="50" y="6"/>
                </a:lnTo>
                <a:lnTo>
                  <a:pt x="52" y="6"/>
                </a:lnTo>
                <a:lnTo>
                  <a:pt x="52" y="6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8"/>
                </a:lnTo>
                <a:lnTo>
                  <a:pt x="60" y="8"/>
                </a:lnTo>
                <a:lnTo>
                  <a:pt x="62" y="10"/>
                </a:lnTo>
                <a:lnTo>
                  <a:pt x="60" y="10"/>
                </a:lnTo>
                <a:lnTo>
                  <a:pt x="60" y="12"/>
                </a:lnTo>
                <a:lnTo>
                  <a:pt x="58" y="14"/>
                </a:lnTo>
                <a:lnTo>
                  <a:pt x="58" y="16"/>
                </a:lnTo>
                <a:lnTo>
                  <a:pt x="58" y="18"/>
                </a:lnTo>
                <a:lnTo>
                  <a:pt x="58" y="20"/>
                </a:lnTo>
                <a:lnTo>
                  <a:pt x="56" y="18"/>
                </a:lnTo>
                <a:lnTo>
                  <a:pt x="54" y="18"/>
                </a:lnTo>
                <a:lnTo>
                  <a:pt x="54" y="20"/>
                </a:lnTo>
                <a:lnTo>
                  <a:pt x="54" y="22"/>
                </a:lnTo>
                <a:lnTo>
                  <a:pt x="52" y="24"/>
                </a:lnTo>
                <a:lnTo>
                  <a:pt x="52" y="26"/>
                </a:lnTo>
                <a:lnTo>
                  <a:pt x="52" y="28"/>
                </a:lnTo>
                <a:lnTo>
                  <a:pt x="52" y="28"/>
                </a:lnTo>
                <a:lnTo>
                  <a:pt x="50" y="28"/>
                </a:lnTo>
                <a:lnTo>
                  <a:pt x="48" y="28"/>
                </a:lnTo>
                <a:lnTo>
                  <a:pt x="46" y="28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38" y="28"/>
                </a:lnTo>
                <a:lnTo>
                  <a:pt x="36" y="28"/>
                </a:lnTo>
                <a:lnTo>
                  <a:pt x="34" y="28"/>
                </a:lnTo>
                <a:lnTo>
                  <a:pt x="32" y="28"/>
                </a:lnTo>
                <a:lnTo>
                  <a:pt x="30" y="28"/>
                </a:lnTo>
                <a:lnTo>
                  <a:pt x="28" y="28"/>
                </a:lnTo>
                <a:lnTo>
                  <a:pt x="28" y="28"/>
                </a:lnTo>
                <a:lnTo>
                  <a:pt x="26" y="28"/>
                </a:lnTo>
                <a:lnTo>
                  <a:pt x="24" y="28"/>
                </a:lnTo>
                <a:lnTo>
                  <a:pt x="26" y="28"/>
                </a:lnTo>
                <a:lnTo>
                  <a:pt x="26" y="28"/>
                </a:lnTo>
                <a:lnTo>
                  <a:pt x="26" y="30"/>
                </a:lnTo>
                <a:lnTo>
                  <a:pt x="26" y="32"/>
                </a:lnTo>
                <a:lnTo>
                  <a:pt x="26" y="34"/>
                </a:lnTo>
                <a:lnTo>
                  <a:pt x="26" y="36"/>
                </a:lnTo>
                <a:lnTo>
                  <a:pt x="26" y="38"/>
                </a:lnTo>
                <a:lnTo>
                  <a:pt x="26" y="40"/>
                </a:lnTo>
                <a:lnTo>
                  <a:pt x="26" y="42"/>
                </a:lnTo>
                <a:lnTo>
                  <a:pt x="26" y="44"/>
                </a:lnTo>
                <a:lnTo>
                  <a:pt x="20" y="44"/>
                </a:lnTo>
                <a:lnTo>
                  <a:pt x="20" y="42"/>
                </a:lnTo>
                <a:lnTo>
                  <a:pt x="20" y="40"/>
                </a:lnTo>
                <a:lnTo>
                  <a:pt x="20" y="38"/>
                </a:lnTo>
                <a:lnTo>
                  <a:pt x="16" y="38"/>
                </a:lnTo>
                <a:lnTo>
                  <a:pt x="14" y="38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0" y="30"/>
                </a:lnTo>
                <a:lnTo>
                  <a:pt x="8" y="30"/>
                </a:lnTo>
                <a:lnTo>
                  <a:pt x="6" y="28"/>
                </a:lnTo>
                <a:lnTo>
                  <a:pt x="4" y="28"/>
                </a:lnTo>
                <a:lnTo>
                  <a:pt x="4" y="28"/>
                </a:lnTo>
                <a:lnTo>
                  <a:pt x="2" y="26"/>
                </a:lnTo>
                <a:lnTo>
                  <a:pt x="2" y="24"/>
                </a:lnTo>
                <a:lnTo>
                  <a:pt x="4" y="24"/>
                </a:lnTo>
                <a:lnTo>
                  <a:pt x="4" y="22"/>
                </a:lnTo>
                <a:lnTo>
                  <a:pt x="4" y="18"/>
                </a:lnTo>
                <a:lnTo>
                  <a:pt x="2" y="18"/>
                </a:lnTo>
                <a:lnTo>
                  <a:pt x="2" y="16"/>
                </a:lnTo>
                <a:lnTo>
                  <a:pt x="0" y="14"/>
                </a:lnTo>
                <a:lnTo>
                  <a:pt x="2" y="14"/>
                </a:lnTo>
                <a:lnTo>
                  <a:pt x="4" y="14"/>
                </a:lnTo>
                <a:lnTo>
                  <a:pt x="6" y="12"/>
                </a:lnTo>
                <a:lnTo>
                  <a:pt x="10" y="12"/>
                </a:lnTo>
                <a:lnTo>
                  <a:pt x="10" y="10"/>
                </a:lnTo>
                <a:lnTo>
                  <a:pt x="12" y="10"/>
                </a:lnTo>
                <a:lnTo>
                  <a:pt x="12" y="8"/>
                </a:lnTo>
                <a:lnTo>
                  <a:pt x="12" y="6"/>
                </a:lnTo>
                <a:lnTo>
                  <a:pt x="14" y="6"/>
                </a:lnTo>
                <a:lnTo>
                  <a:pt x="14" y="8"/>
                </a:lnTo>
                <a:lnTo>
                  <a:pt x="14" y="10"/>
                </a:lnTo>
                <a:lnTo>
                  <a:pt x="14" y="12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8" y="18"/>
                </a:lnTo>
                <a:lnTo>
                  <a:pt x="18" y="20"/>
                </a:lnTo>
                <a:lnTo>
                  <a:pt x="22" y="16"/>
                </a:lnTo>
                <a:lnTo>
                  <a:pt x="24" y="18"/>
                </a:lnTo>
                <a:lnTo>
                  <a:pt x="24" y="20"/>
                </a:lnTo>
                <a:lnTo>
                  <a:pt x="26" y="20"/>
                </a:lnTo>
                <a:lnTo>
                  <a:pt x="26" y="18"/>
                </a:lnTo>
                <a:lnTo>
                  <a:pt x="28" y="18"/>
                </a:lnTo>
                <a:lnTo>
                  <a:pt x="28" y="14"/>
                </a:lnTo>
                <a:lnTo>
                  <a:pt x="26" y="14"/>
                </a:lnTo>
                <a:lnTo>
                  <a:pt x="26" y="12"/>
                </a:lnTo>
                <a:lnTo>
                  <a:pt x="28" y="12"/>
                </a:lnTo>
                <a:lnTo>
                  <a:pt x="28" y="10"/>
                </a:lnTo>
                <a:lnTo>
                  <a:pt x="30" y="10"/>
                </a:lnTo>
                <a:lnTo>
                  <a:pt x="32" y="10"/>
                </a:lnTo>
                <a:lnTo>
                  <a:pt x="32" y="8"/>
                </a:lnTo>
                <a:lnTo>
                  <a:pt x="34" y="8"/>
                </a:lnTo>
                <a:lnTo>
                  <a:pt x="36" y="8"/>
                </a:lnTo>
                <a:lnTo>
                  <a:pt x="36" y="6"/>
                </a:lnTo>
                <a:lnTo>
                  <a:pt x="38" y="6"/>
                </a:lnTo>
                <a:lnTo>
                  <a:pt x="38" y="4"/>
                </a:lnTo>
                <a:lnTo>
                  <a:pt x="40" y="4"/>
                </a:lnTo>
                <a:lnTo>
                  <a:pt x="40" y="2"/>
                </a:lnTo>
                <a:lnTo>
                  <a:pt x="42" y="2"/>
                </a:lnTo>
                <a:lnTo>
                  <a:pt x="42" y="0"/>
                </a:lnTo>
                <a:lnTo>
                  <a:pt x="44" y="0"/>
                </a:lnTo>
                <a:lnTo>
                  <a:pt x="44" y="2"/>
                </a:lnTo>
                <a:lnTo>
                  <a:pt x="4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Freeform 54"/>
          <p:cNvSpPr>
            <a:spLocks/>
          </p:cNvSpPr>
          <p:nvPr/>
        </p:nvSpPr>
        <p:spPr bwMode="auto">
          <a:xfrm>
            <a:off x="3452813" y="2976563"/>
            <a:ext cx="60325" cy="88900"/>
          </a:xfrm>
          <a:custGeom>
            <a:avLst/>
            <a:gdLst>
              <a:gd name="T0" fmla="*/ 14 w 38"/>
              <a:gd name="T1" fmla="*/ 4 h 56"/>
              <a:gd name="T2" fmla="*/ 16 w 38"/>
              <a:gd name="T3" fmla="*/ 6 h 56"/>
              <a:gd name="T4" fmla="*/ 16 w 38"/>
              <a:gd name="T5" fmla="*/ 10 h 56"/>
              <a:gd name="T6" fmla="*/ 18 w 38"/>
              <a:gd name="T7" fmla="*/ 12 h 56"/>
              <a:gd name="T8" fmla="*/ 20 w 38"/>
              <a:gd name="T9" fmla="*/ 14 h 56"/>
              <a:gd name="T10" fmla="*/ 24 w 38"/>
              <a:gd name="T11" fmla="*/ 14 h 56"/>
              <a:gd name="T12" fmla="*/ 26 w 38"/>
              <a:gd name="T13" fmla="*/ 12 h 56"/>
              <a:gd name="T14" fmla="*/ 28 w 38"/>
              <a:gd name="T15" fmla="*/ 14 h 56"/>
              <a:gd name="T16" fmla="*/ 30 w 38"/>
              <a:gd name="T17" fmla="*/ 14 h 56"/>
              <a:gd name="T18" fmla="*/ 28 w 38"/>
              <a:gd name="T19" fmla="*/ 16 h 56"/>
              <a:gd name="T20" fmla="*/ 30 w 38"/>
              <a:gd name="T21" fmla="*/ 18 h 56"/>
              <a:gd name="T22" fmla="*/ 32 w 38"/>
              <a:gd name="T23" fmla="*/ 22 h 56"/>
              <a:gd name="T24" fmla="*/ 30 w 38"/>
              <a:gd name="T25" fmla="*/ 24 h 56"/>
              <a:gd name="T26" fmla="*/ 32 w 38"/>
              <a:gd name="T27" fmla="*/ 26 h 56"/>
              <a:gd name="T28" fmla="*/ 30 w 38"/>
              <a:gd name="T29" fmla="*/ 26 h 56"/>
              <a:gd name="T30" fmla="*/ 32 w 38"/>
              <a:gd name="T31" fmla="*/ 30 h 56"/>
              <a:gd name="T32" fmla="*/ 32 w 38"/>
              <a:gd name="T33" fmla="*/ 34 h 56"/>
              <a:gd name="T34" fmla="*/ 32 w 38"/>
              <a:gd name="T35" fmla="*/ 34 h 56"/>
              <a:gd name="T36" fmla="*/ 36 w 38"/>
              <a:gd name="T37" fmla="*/ 36 h 56"/>
              <a:gd name="T38" fmla="*/ 34 w 38"/>
              <a:gd name="T39" fmla="*/ 40 h 56"/>
              <a:gd name="T40" fmla="*/ 34 w 38"/>
              <a:gd name="T41" fmla="*/ 44 h 56"/>
              <a:gd name="T42" fmla="*/ 34 w 38"/>
              <a:gd name="T43" fmla="*/ 48 h 56"/>
              <a:gd name="T44" fmla="*/ 36 w 38"/>
              <a:gd name="T45" fmla="*/ 50 h 56"/>
              <a:gd name="T46" fmla="*/ 36 w 38"/>
              <a:gd name="T47" fmla="*/ 54 h 56"/>
              <a:gd name="T48" fmla="*/ 36 w 38"/>
              <a:gd name="T49" fmla="*/ 56 h 56"/>
              <a:gd name="T50" fmla="*/ 30 w 38"/>
              <a:gd name="T51" fmla="*/ 56 h 56"/>
              <a:gd name="T52" fmla="*/ 26 w 38"/>
              <a:gd name="T53" fmla="*/ 56 h 56"/>
              <a:gd name="T54" fmla="*/ 24 w 38"/>
              <a:gd name="T55" fmla="*/ 54 h 56"/>
              <a:gd name="T56" fmla="*/ 22 w 38"/>
              <a:gd name="T57" fmla="*/ 50 h 56"/>
              <a:gd name="T58" fmla="*/ 20 w 38"/>
              <a:gd name="T59" fmla="*/ 48 h 56"/>
              <a:gd name="T60" fmla="*/ 20 w 38"/>
              <a:gd name="T61" fmla="*/ 42 h 56"/>
              <a:gd name="T62" fmla="*/ 18 w 38"/>
              <a:gd name="T63" fmla="*/ 40 h 56"/>
              <a:gd name="T64" fmla="*/ 16 w 38"/>
              <a:gd name="T65" fmla="*/ 38 h 56"/>
              <a:gd name="T66" fmla="*/ 14 w 38"/>
              <a:gd name="T67" fmla="*/ 34 h 56"/>
              <a:gd name="T68" fmla="*/ 12 w 38"/>
              <a:gd name="T69" fmla="*/ 32 h 56"/>
              <a:gd name="T70" fmla="*/ 12 w 38"/>
              <a:gd name="T71" fmla="*/ 28 h 56"/>
              <a:gd name="T72" fmla="*/ 12 w 38"/>
              <a:gd name="T73" fmla="*/ 26 h 56"/>
              <a:gd name="T74" fmla="*/ 10 w 38"/>
              <a:gd name="T75" fmla="*/ 24 h 56"/>
              <a:gd name="T76" fmla="*/ 10 w 38"/>
              <a:gd name="T77" fmla="*/ 20 h 56"/>
              <a:gd name="T78" fmla="*/ 12 w 38"/>
              <a:gd name="T79" fmla="*/ 16 h 56"/>
              <a:gd name="T80" fmla="*/ 8 w 38"/>
              <a:gd name="T81" fmla="*/ 16 h 56"/>
              <a:gd name="T82" fmla="*/ 2 w 38"/>
              <a:gd name="T83" fmla="*/ 14 h 56"/>
              <a:gd name="T84" fmla="*/ 2 w 38"/>
              <a:gd name="T85" fmla="*/ 12 h 56"/>
              <a:gd name="T86" fmla="*/ 2 w 38"/>
              <a:gd name="T87" fmla="*/ 8 h 56"/>
              <a:gd name="T88" fmla="*/ 4 w 38"/>
              <a:gd name="T89" fmla="*/ 6 h 56"/>
              <a:gd name="T90" fmla="*/ 8 w 38"/>
              <a:gd name="T91" fmla="*/ 6 h 56"/>
              <a:gd name="T92" fmla="*/ 8 w 38"/>
              <a:gd name="T93" fmla="*/ 2 h 56"/>
              <a:gd name="T94" fmla="*/ 12 w 38"/>
              <a:gd name="T95" fmla="*/ 2 h 56"/>
              <a:gd name="T96" fmla="*/ 14 w 38"/>
              <a:gd name="T97" fmla="*/ 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56">
                <a:moveTo>
                  <a:pt x="14" y="2"/>
                </a:moveTo>
                <a:lnTo>
                  <a:pt x="14" y="4"/>
                </a:lnTo>
                <a:lnTo>
                  <a:pt x="14" y="6"/>
                </a:lnTo>
                <a:lnTo>
                  <a:pt x="16" y="6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20" y="14"/>
                </a:lnTo>
                <a:lnTo>
                  <a:pt x="22" y="14"/>
                </a:lnTo>
                <a:lnTo>
                  <a:pt x="24" y="14"/>
                </a:lnTo>
                <a:lnTo>
                  <a:pt x="24" y="12"/>
                </a:lnTo>
                <a:lnTo>
                  <a:pt x="26" y="12"/>
                </a:lnTo>
                <a:lnTo>
                  <a:pt x="28" y="12"/>
                </a:lnTo>
                <a:lnTo>
                  <a:pt x="28" y="14"/>
                </a:lnTo>
                <a:lnTo>
                  <a:pt x="28" y="12"/>
                </a:lnTo>
                <a:lnTo>
                  <a:pt x="30" y="14"/>
                </a:lnTo>
                <a:lnTo>
                  <a:pt x="28" y="14"/>
                </a:lnTo>
                <a:lnTo>
                  <a:pt x="28" y="16"/>
                </a:lnTo>
                <a:lnTo>
                  <a:pt x="30" y="16"/>
                </a:lnTo>
                <a:lnTo>
                  <a:pt x="30" y="18"/>
                </a:lnTo>
                <a:lnTo>
                  <a:pt x="30" y="20"/>
                </a:lnTo>
                <a:lnTo>
                  <a:pt x="32" y="22"/>
                </a:lnTo>
                <a:lnTo>
                  <a:pt x="32" y="24"/>
                </a:lnTo>
                <a:lnTo>
                  <a:pt x="30" y="24"/>
                </a:lnTo>
                <a:lnTo>
                  <a:pt x="30" y="26"/>
                </a:lnTo>
                <a:lnTo>
                  <a:pt x="32" y="26"/>
                </a:lnTo>
                <a:lnTo>
                  <a:pt x="32" y="26"/>
                </a:lnTo>
                <a:lnTo>
                  <a:pt x="30" y="26"/>
                </a:lnTo>
                <a:lnTo>
                  <a:pt x="32" y="28"/>
                </a:lnTo>
                <a:lnTo>
                  <a:pt x="32" y="30"/>
                </a:lnTo>
                <a:lnTo>
                  <a:pt x="32" y="32"/>
                </a:lnTo>
                <a:lnTo>
                  <a:pt x="32" y="34"/>
                </a:lnTo>
                <a:lnTo>
                  <a:pt x="32" y="32"/>
                </a:lnTo>
                <a:lnTo>
                  <a:pt x="32" y="34"/>
                </a:lnTo>
                <a:lnTo>
                  <a:pt x="34" y="34"/>
                </a:lnTo>
                <a:lnTo>
                  <a:pt x="36" y="36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4" y="44"/>
                </a:lnTo>
                <a:lnTo>
                  <a:pt x="34" y="46"/>
                </a:lnTo>
                <a:lnTo>
                  <a:pt x="34" y="48"/>
                </a:lnTo>
                <a:lnTo>
                  <a:pt x="34" y="50"/>
                </a:lnTo>
                <a:lnTo>
                  <a:pt x="36" y="50"/>
                </a:lnTo>
                <a:lnTo>
                  <a:pt x="36" y="52"/>
                </a:lnTo>
                <a:lnTo>
                  <a:pt x="36" y="54"/>
                </a:lnTo>
                <a:lnTo>
                  <a:pt x="38" y="56"/>
                </a:lnTo>
                <a:lnTo>
                  <a:pt x="36" y="56"/>
                </a:lnTo>
                <a:lnTo>
                  <a:pt x="34" y="56"/>
                </a:lnTo>
                <a:lnTo>
                  <a:pt x="30" y="56"/>
                </a:lnTo>
                <a:lnTo>
                  <a:pt x="28" y="56"/>
                </a:lnTo>
                <a:lnTo>
                  <a:pt x="26" y="56"/>
                </a:lnTo>
                <a:lnTo>
                  <a:pt x="26" y="54"/>
                </a:lnTo>
                <a:lnTo>
                  <a:pt x="24" y="54"/>
                </a:lnTo>
                <a:lnTo>
                  <a:pt x="24" y="52"/>
                </a:lnTo>
                <a:lnTo>
                  <a:pt x="22" y="50"/>
                </a:lnTo>
                <a:lnTo>
                  <a:pt x="22" y="48"/>
                </a:lnTo>
                <a:lnTo>
                  <a:pt x="20" y="48"/>
                </a:lnTo>
                <a:lnTo>
                  <a:pt x="20" y="46"/>
                </a:lnTo>
                <a:lnTo>
                  <a:pt x="20" y="42"/>
                </a:lnTo>
                <a:lnTo>
                  <a:pt x="18" y="42"/>
                </a:lnTo>
                <a:lnTo>
                  <a:pt x="18" y="40"/>
                </a:lnTo>
                <a:lnTo>
                  <a:pt x="16" y="40"/>
                </a:lnTo>
                <a:lnTo>
                  <a:pt x="16" y="38"/>
                </a:lnTo>
                <a:lnTo>
                  <a:pt x="16" y="36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2" y="30"/>
                </a:lnTo>
                <a:lnTo>
                  <a:pt x="12" y="28"/>
                </a:lnTo>
                <a:lnTo>
                  <a:pt x="12" y="26"/>
                </a:lnTo>
                <a:lnTo>
                  <a:pt x="12" y="26"/>
                </a:lnTo>
                <a:lnTo>
                  <a:pt x="10" y="26"/>
                </a:lnTo>
                <a:lnTo>
                  <a:pt x="10" y="24"/>
                </a:lnTo>
                <a:lnTo>
                  <a:pt x="10" y="22"/>
                </a:lnTo>
                <a:lnTo>
                  <a:pt x="10" y="20"/>
                </a:lnTo>
                <a:lnTo>
                  <a:pt x="12" y="18"/>
                </a:lnTo>
                <a:lnTo>
                  <a:pt x="12" y="16"/>
                </a:lnTo>
                <a:lnTo>
                  <a:pt x="10" y="16"/>
                </a:lnTo>
                <a:lnTo>
                  <a:pt x="8" y="16"/>
                </a:lnTo>
                <a:lnTo>
                  <a:pt x="6" y="16"/>
                </a:lnTo>
                <a:lnTo>
                  <a:pt x="2" y="14"/>
                </a:lnTo>
                <a:lnTo>
                  <a:pt x="0" y="14"/>
                </a:lnTo>
                <a:lnTo>
                  <a:pt x="2" y="12"/>
                </a:lnTo>
                <a:lnTo>
                  <a:pt x="2" y="10"/>
                </a:lnTo>
                <a:lnTo>
                  <a:pt x="2" y="8"/>
                </a:lnTo>
                <a:lnTo>
                  <a:pt x="4" y="8"/>
                </a:lnTo>
                <a:lnTo>
                  <a:pt x="4" y="6"/>
                </a:lnTo>
                <a:lnTo>
                  <a:pt x="6" y="8"/>
                </a:lnTo>
                <a:lnTo>
                  <a:pt x="8" y="6"/>
                </a:lnTo>
                <a:lnTo>
                  <a:pt x="8" y="4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0"/>
                </a:lnTo>
                <a:lnTo>
                  <a:pt x="1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" name="Freeform 55"/>
          <p:cNvSpPr>
            <a:spLocks/>
          </p:cNvSpPr>
          <p:nvPr/>
        </p:nvSpPr>
        <p:spPr bwMode="auto">
          <a:xfrm>
            <a:off x="3367088" y="2630488"/>
            <a:ext cx="53975" cy="95250"/>
          </a:xfrm>
          <a:custGeom>
            <a:avLst/>
            <a:gdLst>
              <a:gd name="T0" fmla="*/ 12 w 34"/>
              <a:gd name="T1" fmla="*/ 2 h 60"/>
              <a:gd name="T2" fmla="*/ 14 w 34"/>
              <a:gd name="T3" fmla="*/ 2 h 60"/>
              <a:gd name="T4" fmla="*/ 18 w 34"/>
              <a:gd name="T5" fmla="*/ 2 h 60"/>
              <a:gd name="T6" fmla="*/ 18 w 34"/>
              <a:gd name="T7" fmla="*/ 4 h 60"/>
              <a:gd name="T8" fmla="*/ 14 w 34"/>
              <a:gd name="T9" fmla="*/ 6 h 60"/>
              <a:gd name="T10" fmla="*/ 10 w 34"/>
              <a:gd name="T11" fmla="*/ 10 h 60"/>
              <a:gd name="T12" fmla="*/ 8 w 34"/>
              <a:gd name="T13" fmla="*/ 12 h 60"/>
              <a:gd name="T14" fmla="*/ 14 w 34"/>
              <a:gd name="T15" fmla="*/ 16 h 60"/>
              <a:gd name="T16" fmla="*/ 22 w 34"/>
              <a:gd name="T17" fmla="*/ 22 h 60"/>
              <a:gd name="T18" fmla="*/ 26 w 34"/>
              <a:gd name="T19" fmla="*/ 18 h 60"/>
              <a:gd name="T20" fmla="*/ 28 w 34"/>
              <a:gd name="T21" fmla="*/ 16 h 60"/>
              <a:gd name="T22" fmla="*/ 30 w 34"/>
              <a:gd name="T23" fmla="*/ 20 h 60"/>
              <a:gd name="T24" fmla="*/ 30 w 34"/>
              <a:gd name="T25" fmla="*/ 22 h 60"/>
              <a:gd name="T26" fmla="*/ 32 w 34"/>
              <a:gd name="T27" fmla="*/ 28 h 60"/>
              <a:gd name="T28" fmla="*/ 28 w 34"/>
              <a:gd name="T29" fmla="*/ 30 h 60"/>
              <a:gd name="T30" fmla="*/ 24 w 34"/>
              <a:gd name="T31" fmla="*/ 32 h 60"/>
              <a:gd name="T32" fmla="*/ 20 w 34"/>
              <a:gd name="T33" fmla="*/ 34 h 60"/>
              <a:gd name="T34" fmla="*/ 18 w 34"/>
              <a:gd name="T35" fmla="*/ 36 h 60"/>
              <a:gd name="T36" fmla="*/ 16 w 34"/>
              <a:gd name="T37" fmla="*/ 38 h 60"/>
              <a:gd name="T38" fmla="*/ 12 w 34"/>
              <a:gd name="T39" fmla="*/ 38 h 60"/>
              <a:gd name="T40" fmla="*/ 12 w 34"/>
              <a:gd name="T41" fmla="*/ 42 h 60"/>
              <a:gd name="T42" fmla="*/ 10 w 34"/>
              <a:gd name="T43" fmla="*/ 44 h 60"/>
              <a:gd name="T44" fmla="*/ 12 w 34"/>
              <a:gd name="T45" fmla="*/ 46 h 60"/>
              <a:gd name="T46" fmla="*/ 12 w 34"/>
              <a:gd name="T47" fmla="*/ 50 h 60"/>
              <a:gd name="T48" fmla="*/ 12 w 34"/>
              <a:gd name="T49" fmla="*/ 52 h 60"/>
              <a:gd name="T50" fmla="*/ 14 w 34"/>
              <a:gd name="T51" fmla="*/ 54 h 60"/>
              <a:gd name="T52" fmla="*/ 10 w 34"/>
              <a:gd name="T53" fmla="*/ 56 h 60"/>
              <a:gd name="T54" fmla="*/ 6 w 34"/>
              <a:gd name="T55" fmla="*/ 60 h 60"/>
              <a:gd name="T56" fmla="*/ 4 w 34"/>
              <a:gd name="T57" fmla="*/ 58 h 60"/>
              <a:gd name="T58" fmla="*/ 4 w 34"/>
              <a:gd name="T59" fmla="*/ 58 h 60"/>
              <a:gd name="T60" fmla="*/ 2 w 34"/>
              <a:gd name="T61" fmla="*/ 54 h 60"/>
              <a:gd name="T62" fmla="*/ 6 w 34"/>
              <a:gd name="T63" fmla="*/ 54 h 60"/>
              <a:gd name="T64" fmla="*/ 4 w 34"/>
              <a:gd name="T65" fmla="*/ 52 h 60"/>
              <a:gd name="T66" fmla="*/ 6 w 34"/>
              <a:gd name="T67" fmla="*/ 50 h 60"/>
              <a:gd name="T68" fmla="*/ 8 w 34"/>
              <a:gd name="T69" fmla="*/ 48 h 60"/>
              <a:gd name="T70" fmla="*/ 4 w 34"/>
              <a:gd name="T71" fmla="*/ 40 h 60"/>
              <a:gd name="T72" fmla="*/ 2 w 34"/>
              <a:gd name="T73" fmla="*/ 38 h 60"/>
              <a:gd name="T74" fmla="*/ 2 w 34"/>
              <a:gd name="T75" fmla="*/ 34 h 60"/>
              <a:gd name="T76" fmla="*/ 4 w 34"/>
              <a:gd name="T77" fmla="*/ 32 h 60"/>
              <a:gd name="T78" fmla="*/ 6 w 34"/>
              <a:gd name="T79" fmla="*/ 30 h 60"/>
              <a:gd name="T80" fmla="*/ 4 w 34"/>
              <a:gd name="T81" fmla="*/ 28 h 60"/>
              <a:gd name="T82" fmla="*/ 2 w 34"/>
              <a:gd name="T83" fmla="*/ 26 h 60"/>
              <a:gd name="T84" fmla="*/ 0 w 34"/>
              <a:gd name="T85" fmla="*/ 16 h 60"/>
              <a:gd name="T86" fmla="*/ 0 w 34"/>
              <a:gd name="T87" fmla="*/ 12 h 60"/>
              <a:gd name="T88" fmla="*/ 2 w 34"/>
              <a:gd name="T89" fmla="*/ 10 h 60"/>
              <a:gd name="T90" fmla="*/ 4 w 34"/>
              <a:gd name="T91" fmla="*/ 8 h 60"/>
              <a:gd name="T92" fmla="*/ 2 w 34"/>
              <a:gd name="T93" fmla="*/ 6 h 60"/>
              <a:gd name="T94" fmla="*/ 4 w 34"/>
              <a:gd name="T95" fmla="*/ 4 h 60"/>
              <a:gd name="T96" fmla="*/ 8 w 34"/>
              <a:gd name="T97" fmla="*/ 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" h="60">
                <a:moveTo>
                  <a:pt x="10" y="2"/>
                </a:moveTo>
                <a:lnTo>
                  <a:pt x="12" y="2"/>
                </a:lnTo>
                <a:lnTo>
                  <a:pt x="14" y="0"/>
                </a:lnTo>
                <a:lnTo>
                  <a:pt x="14" y="2"/>
                </a:lnTo>
                <a:lnTo>
                  <a:pt x="16" y="4"/>
                </a:lnTo>
                <a:lnTo>
                  <a:pt x="18" y="2"/>
                </a:lnTo>
                <a:lnTo>
                  <a:pt x="20" y="4"/>
                </a:lnTo>
                <a:lnTo>
                  <a:pt x="18" y="4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0" y="10"/>
                </a:lnTo>
                <a:lnTo>
                  <a:pt x="8" y="10"/>
                </a:lnTo>
                <a:lnTo>
                  <a:pt x="8" y="12"/>
                </a:lnTo>
                <a:lnTo>
                  <a:pt x="12" y="16"/>
                </a:lnTo>
                <a:lnTo>
                  <a:pt x="14" y="16"/>
                </a:lnTo>
                <a:lnTo>
                  <a:pt x="20" y="22"/>
                </a:lnTo>
                <a:lnTo>
                  <a:pt x="22" y="22"/>
                </a:lnTo>
                <a:lnTo>
                  <a:pt x="24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8"/>
                </a:lnTo>
                <a:lnTo>
                  <a:pt x="30" y="20"/>
                </a:lnTo>
                <a:lnTo>
                  <a:pt x="32" y="22"/>
                </a:lnTo>
                <a:lnTo>
                  <a:pt x="30" y="22"/>
                </a:lnTo>
                <a:lnTo>
                  <a:pt x="34" y="28"/>
                </a:lnTo>
                <a:lnTo>
                  <a:pt x="32" y="28"/>
                </a:lnTo>
                <a:lnTo>
                  <a:pt x="30" y="30"/>
                </a:lnTo>
                <a:lnTo>
                  <a:pt x="28" y="30"/>
                </a:lnTo>
                <a:lnTo>
                  <a:pt x="26" y="30"/>
                </a:lnTo>
                <a:lnTo>
                  <a:pt x="24" y="32"/>
                </a:lnTo>
                <a:lnTo>
                  <a:pt x="22" y="34"/>
                </a:lnTo>
                <a:lnTo>
                  <a:pt x="20" y="34"/>
                </a:lnTo>
                <a:lnTo>
                  <a:pt x="18" y="34"/>
                </a:lnTo>
                <a:lnTo>
                  <a:pt x="18" y="36"/>
                </a:lnTo>
                <a:lnTo>
                  <a:pt x="16" y="36"/>
                </a:lnTo>
                <a:lnTo>
                  <a:pt x="16" y="38"/>
                </a:lnTo>
                <a:lnTo>
                  <a:pt x="14" y="38"/>
                </a:lnTo>
                <a:lnTo>
                  <a:pt x="12" y="38"/>
                </a:lnTo>
                <a:lnTo>
                  <a:pt x="12" y="40"/>
                </a:lnTo>
                <a:lnTo>
                  <a:pt x="12" y="42"/>
                </a:lnTo>
                <a:lnTo>
                  <a:pt x="10" y="42"/>
                </a:lnTo>
                <a:lnTo>
                  <a:pt x="10" y="44"/>
                </a:lnTo>
                <a:lnTo>
                  <a:pt x="10" y="46"/>
                </a:lnTo>
                <a:lnTo>
                  <a:pt x="12" y="46"/>
                </a:lnTo>
                <a:lnTo>
                  <a:pt x="12" y="48"/>
                </a:lnTo>
                <a:lnTo>
                  <a:pt x="12" y="50"/>
                </a:lnTo>
                <a:lnTo>
                  <a:pt x="10" y="52"/>
                </a:lnTo>
                <a:lnTo>
                  <a:pt x="12" y="52"/>
                </a:lnTo>
                <a:lnTo>
                  <a:pt x="12" y="54"/>
                </a:lnTo>
                <a:lnTo>
                  <a:pt x="14" y="54"/>
                </a:lnTo>
                <a:lnTo>
                  <a:pt x="12" y="56"/>
                </a:lnTo>
                <a:lnTo>
                  <a:pt x="10" y="56"/>
                </a:lnTo>
                <a:lnTo>
                  <a:pt x="8" y="58"/>
                </a:lnTo>
                <a:lnTo>
                  <a:pt x="6" y="60"/>
                </a:lnTo>
                <a:lnTo>
                  <a:pt x="4" y="60"/>
                </a:lnTo>
                <a:lnTo>
                  <a:pt x="4" y="58"/>
                </a:lnTo>
                <a:lnTo>
                  <a:pt x="2" y="58"/>
                </a:lnTo>
                <a:lnTo>
                  <a:pt x="4" y="58"/>
                </a:lnTo>
                <a:lnTo>
                  <a:pt x="2" y="56"/>
                </a:lnTo>
                <a:lnTo>
                  <a:pt x="2" y="54"/>
                </a:lnTo>
                <a:lnTo>
                  <a:pt x="4" y="54"/>
                </a:lnTo>
                <a:lnTo>
                  <a:pt x="6" y="54"/>
                </a:lnTo>
                <a:lnTo>
                  <a:pt x="6" y="52"/>
                </a:lnTo>
                <a:lnTo>
                  <a:pt x="4" y="52"/>
                </a:lnTo>
                <a:lnTo>
                  <a:pt x="4" y="50"/>
                </a:lnTo>
                <a:lnTo>
                  <a:pt x="6" y="50"/>
                </a:lnTo>
                <a:lnTo>
                  <a:pt x="8" y="50"/>
                </a:lnTo>
                <a:lnTo>
                  <a:pt x="8" y="48"/>
                </a:lnTo>
                <a:lnTo>
                  <a:pt x="4" y="48"/>
                </a:lnTo>
                <a:lnTo>
                  <a:pt x="4" y="40"/>
                </a:lnTo>
                <a:lnTo>
                  <a:pt x="4" y="38"/>
                </a:lnTo>
                <a:lnTo>
                  <a:pt x="2" y="38"/>
                </a:lnTo>
                <a:lnTo>
                  <a:pt x="2" y="36"/>
                </a:lnTo>
                <a:lnTo>
                  <a:pt x="2" y="34"/>
                </a:lnTo>
                <a:lnTo>
                  <a:pt x="4" y="34"/>
                </a:lnTo>
                <a:lnTo>
                  <a:pt x="4" y="32"/>
                </a:lnTo>
                <a:lnTo>
                  <a:pt x="6" y="32"/>
                </a:lnTo>
                <a:lnTo>
                  <a:pt x="6" y="30"/>
                </a:lnTo>
                <a:lnTo>
                  <a:pt x="6" y="28"/>
                </a:lnTo>
                <a:lnTo>
                  <a:pt x="4" y="28"/>
                </a:lnTo>
                <a:lnTo>
                  <a:pt x="4" y="26"/>
                </a:lnTo>
                <a:lnTo>
                  <a:pt x="2" y="26"/>
                </a:lnTo>
                <a:lnTo>
                  <a:pt x="0" y="20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2" y="10"/>
                </a:lnTo>
                <a:lnTo>
                  <a:pt x="4" y="10"/>
                </a:lnTo>
                <a:lnTo>
                  <a:pt x="4" y="8"/>
                </a:lnTo>
                <a:lnTo>
                  <a:pt x="2" y="8"/>
                </a:lnTo>
                <a:lnTo>
                  <a:pt x="2" y="6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8" y="4"/>
                </a:lnTo>
                <a:lnTo>
                  <a:pt x="1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" name="Freeform 56"/>
          <p:cNvSpPr>
            <a:spLocks/>
          </p:cNvSpPr>
          <p:nvPr/>
        </p:nvSpPr>
        <p:spPr bwMode="auto">
          <a:xfrm>
            <a:off x="3243263" y="5208588"/>
            <a:ext cx="63500" cy="28575"/>
          </a:xfrm>
          <a:custGeom>
            <a:avLst/>
            <a:gdLst>
              <a:gd name="T0" fmla="*/ 22 w 40"/>
              <a:gd name="T1" fmla="*/ 6 h 18"/>
              <a:gd name="T2" fmla="*/ 26 w 40"/>
              <a:gd name="T3" fmla="*/ 6 h 18"/>
              <a:gd name="T4" fmla="*/ 28 w 40"/>
              <a:gd name="T5" fmla="*/ 6 h 18"/>
              <a:gd name="T6" fmla="*/ 28 w 40"/>
              <a:gd name="T7" fmla="*/ 8 h 18"/>
              <a:gd name="T8" fmla="*/ 28 w 40"/>
              <a:gd name="T9" fmla="*/ 10 h 18"/>
              <a:gd name="T10" fmla="*/ 32 w 40"/>
              <a:gd name="T11" fmla="*/ 10 h 18"/>
              <a:gd name="T12" fmla="*/ 34 w 40"/>
              <a:gd name="T13" fmla="*/ 10 h 18"/>
              <a:gd name="T14" fmla="*/ 36 w 40"/>
              <a:gd name="T15" fmla="*/ 10 h 18"/>
              <a:gd name="T16" fmla="*/ 36 w 40"/>
              <a:gd name="T17" fmla="*/ 8 h 18"/>
              <a:gd name="T18" fmla="*/ 38 w 40"/>
              <a:gd name="T19" fmla="*/ 8 h 18"/>
              <a:gd name="T20" fmla="*/ 40 w 40"/>
              <a:gd name="T21" fmla="*/ 12 h 18"/>
              <a:gd name="T22" fmla="*/ 38 w 40"/>
              <a:gd name="T23" fmla="*/ 12 h 18"/>
              <a:gd name="T24" fmla="*/ 36 w 40"/>
              <a:gd name="T25" fmla="*/ 12 h 18"/>
              <a:gd name="T26" fmla="*/ 36 w 40"/>
              <a:gd name="T27" fmla="*/ 14 h 18"/>
              <a:gd name="T28" fmla="*/ 34 w 40"/>
              <a:gd name="T29" fmla="*/ 16 h 18"/>
              <a:gd name="T30" fmla="*/ 34 w 40"/>
              <a:gd name="T31" fmla="*/ 18 h 18"/>
              <a:gd name="T32" fmla="*/ 30 w 40"/>
              <a:gd name="T33" fmla="*/ 18 h 18"/>
              <a:gd name="T34" fmla="*/ 16 w 40"/>
              <a:gd name="T35" fmla="*/ 18 h 18"/>
              <a:gd name="T36" fmla="*/ 16 w 40"/>
              <a:gd name="T37" fmla="*/ 18 h 18"/>
              <a:gd name="T38" fmla="*/ 14 w 40"/>
              <a:gd name="T39" fmla="*/ 18 h 18"/>
              <a:gd name="T40" fmla="*/ 12 w 40"/>
              <a:gd name="T41" fmla="*/ 18 h 18"/>
              <a:gd name="T42" fmla="*/ 6 w 40"/>
              <a:gd name="T43" fmla="*/ 16 h 18"/>
              <a:gd name="T44" fmla="*/ 4 w 40"/>
              <a:gd name="T45" fmla="*/ 14 h 18"/>
              <a:gd name="T46" fmla="*/ 4 w 40"/>
              <a:gd name="T47" fmla="*/ 14 h 18"/>
              <a:gd name="T48" fmla="*/ 2 w 40"/>
              <a:gd name="T49" fmla="*/ 8 h 18"/>
              <a:gd name="T50" fmla="*/ 2 w 40"/>
              <a:gd name="T51" fmla="*/ 4 h 18"/>
              <a:gd name="T52" fmla="*/ 0 w 40"/>
              <a:gd name="T53" fmla="*/ 2 h 18"/>
              <a:gd name="T54" fmla="*/ 0 w 40"/>
              <a:gd name="T55" fmla="*/ 0 h 18"/>
              <a:gd name="T56" fmla="*/ 2 w 40"/>
              <a:gd name="T57" fmla="*/ 0 h 18"/>
              <a:gd name="T58" fmla="*/ 4 w 40"/>
              <a:gd name="T59" fmla="*/ 0 h 18"/>
              <a:gd name="T60" fmla="*/ 6 w 40"/>
              <a:gd name="T61" fmla="*/ 0 h 18"/>
              <a:gd name="T62" fmla="*/ 10 w 40"/>
              <a:gd name="T63" fmla="*/ 0 h 18"/>
              <a:gd name="T64" fmla="*/ 12 w 40"/>
              <a:gd name="T65" fmla="*/ 0 h 18"/>
              <a:gd name="T66" fmla="*/ 14 w 40"/>
              <a:gd name="T67" fmla="*/ 0 h 18"/>
              <a:gd name="T68" fmla="*/ 16 w 40"/>
              <a:gd name="T69" fmla="*/ 0 h 18"/>
              <a:gd name="T70" fmla="*/ 16 w 40"/>
              <a:gd name="T71" fmla="*/ 0 h 18"/>
              <a:gd name="T72" fmla="*/ 18 w 40"/>
              <a:gd name="T73" fmla="*/ 0 h 18"/>
              <a:gd name="T74" fmla="*/ 18 w 40"/>
              <a:gd name="T75" fmla="*/ 2 h 18"/>
              <a:gd name="T76" fmla="*/ 20 w 40"/>
              <a:gd name="T77" fmla="*/ 2 h 18"/>
              <a:gd name="T78" fmla="*/ 22 w 40"/>
              <a:gd name="T79" fmla="*/ 2 h 18"/>
              <a:gd name="T80" fmla="*/ 22 w 40"/>
              <a:gd name="T81" fmla="*/ 4 h 18"/>
              <a:gd name="T82" fmla="*/ 22 w 40"/>
              <a:gd name="T83" fmla="*/ 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" h="18">
                <a:moveTo>
                  <a:pt x="22" y="6"/>
                </a:moveTo>
                <a:lnTo>
                  <a:pt x="26" y="6"/>
                </a:lnTo>
                <a:lnTo>
                  <a:pt x="28" y="6"/>
                </a:lnTo>
                <a:lnTo>
                  <a:pt x="28" y="8"/>
                </a:lnTo>
                <a:lnTo>
                  <a:pt x="28" y="10"/>
                </a:lnTo>
                <a:lnTo>
                  <a:pt x="32" y="10"/>
                </a:lnTo>
                <a:lnTo>
                  <a:pt x="34" y="10"/>
                </a:lnTo>
                <a:lnTo>
                  <a:pt x="36" y="10"/>
                </a:lnTo>
                <a:lnTo>
                  <a:pt x="36" y="8"/>
                </a:lnTo>
                <a:lnTo>
                  <a:pt x="38" y="8"/>
                </a:lnTo>
                <a:lnTo>
                  <a:pt x="40" y="12"/>
                </a:lnTo>
                <a:lnTo>
                  <a:pt x="38" y="12"/>
                </a:lnTo>
                <a:lnTo>
                  <a:pt x="36" y="12"/>
                </a:lnTo>
                <a:lnTo>
                  <a:pt x="36" y="14"/>
                </a:lnTo>
                <a:lnTo>
                  <a:pt x="34" y="16"/>
                </a:lnTo>
                <a:lnTo>
                  <a:pt x="34" y="18"/>
                </a:lnTo>
                <a:lnTo>
                  <a:pt x="30" y="18"/>
                </a:lnTo>
                <a:lnTo>
                  <a:pt x="16" y="18"/>
                </a:lnTo>
                <a:lnTo>
                  <a:pt x="16" y="18"/>
                </a:lnTo>
                <a:lnTo>
                  <a:pt x="14" y="18"/>
                </a:lnTo>
                <a:lnTo>
                  <a:pt x="12" y="18"/>
                </a:lnTo>
                <a:lnTo>
                  <a:pt x="6" y="16"/>
                </a:lnTo>
                <a:lnTo>
                  <a:pt x="4" y="14"/>
                </a:lnTo>
                <a:lnTo>
                  <a:pt x="4" y="14"/>
                </a:lnTo>
                <a:lnTo>
                  <a:pt x="2" y="8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6" y="0"/>
                </a:lnTo>
                <a:lnTo>
                  <a:pt x="18" y="0"/>
                </a:lnTo>
                <a:lnTo>
                  <a:pt x="18" y="2"/>
                </a:lnTo>
                <a:lnTo>
                  <a:pt x="20" y="2"/>
                </a:lnTo>
                <a:lnTo>
                  <a:pt x="22" y="2"/>
                </a:lnTo>
                <a:lnTo>
                  <a:pt x="22" y="4"/>
                </a:lnTo>
                <a:lnTo>
                  <a:pt x="22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Freeform 57"/>
          <p:cNvSpPr>
            <a:spLocks/>
          </p:cNvSpPr>
          <p:nvPr/>
        </p:nvSpPr>
        <p:spPr bwMode="auto">
          <a:xfrm>
            <a:off x="3217863" y="4132263"/>
            <a:ext cx="66675" cy="31750"/>
          </a:xfrm>
          <a:custGeom>
            <a:avLst/>
            <a:gdLst>
              <a:gd name="T0" fmla="*/ 28 w 42"/>
              <a:gd name="T1" fmla="*/ 4 h 20"/>
              <a:gd name="T2" fmla="*/ 28 w 42"/>
              <a:gd name="T3" fmla="*/ 8 h 20"/>
              <a:gd name="T4" fmla="*/ 30 w 42"/>
              <a:gd name="T5" fmla="*/ 8 h 20"/>
              <a:gd name="T6" fmla="*/ 32 w 42"/>
              <a:gd name="T7" fmla="*/ 6 h 20"/>
              <a:gd name="T8" fmla="*/ 38 w 42"/>
              <a:gd name="T9" fmla="*/ 4 h 20"/>
              <a:gd name="T10" fmla="*/ 38 w 42"/>
              <a:gd name="T11" fmla="*/ 2 h 20"/>
              <a:gd name="T12" fmla="*/ 40 w 42"/>
              <a:gd name="T13" fmla="*/ 2 h 20"/>
              <a:gd name="T14" fmla="*/ 42 w 42"/>
              <a:gd name="T15" fmla="*/ 2 h 20"/>
              <a:gd name="T16" fmla="*/ 38 w 42"/>
              <a:gd name="T17" fmla="*/ 4 h 20"/>
              <a:gd name="T18" fmla="*/ 34 w 42"/>
              <a:gd name="T19" fmla="*/ 6 h 20"/>
              <a:gd name="T20" fmla="*/ 30 w 42"/>
              <a:gd name="T21" fmla="*/ 8 h 20"/>
              <a:gd name="T22" fmla="*/ 30 w 42"/>
              <a:gd name="T23" fmla="*/ 10 h 20"/>
              <a:gd name="T24" fmla="*/ 28 w 42"/>
              <a:gd name="T25" fmla="*/ 10 h 20"/>
              <a:gd name="T26" fmla="*/ 26 w 42"/>
              <a:gd name="T27" fmla="*/ 12 h 20"/>
              <a:gd name="T28" fmla="*/ 26 w 42"/>
              <a:gd name="T29" fmla="*/ 14 h 20"/>
              <a:gd name="T30" fmla="*/ 24 w 42"/>
              <a:gd name="T31" fmla="*/ 14 h 20"/>
              <a:gd name="T32" fmla="*/ 22 w 42"/>
              <a:gd name="T33" fmla="*/ 14 h 20"/>
              <a:gd name="T34" fmla="*/ 20 w 42"/>
              <a:gd name="T35" fmla="*/ 16 h 20"/>
              <a:gd name="T36" fmla="*/ 18 w 42"/>
              <a:gd name="T37" fmla="*/ 16 h 20"/>
              <a:gd name="T38" fmla="*/ 16 w 42"/>
              <a:gd name="T39" fmla="*/ 16 h 20"/>
              <a:gd name="T40" fmla="*/ 14 w 42"/>
              <a:gd name="T41" fmla="*/ 18 h 20"/>
              <a:gd name="T42" fmla="*/ 6 w 42"/>
              <a:gd name="T43" fmla="*/ 20 h 20"/>
              <a:gd name="T44" fmla="*/ 0 w 42"/>
              <a:gd name="T45" fmla="*/ 20 h 20"/>
              <a:gd name="T46" fmla="*/ 0 w 42"/>
              <a:gd name="T47" fmla="*/ 18 h 20"/>
              <a:gd name="T48" fmla="*/ 0 w 42"/>
              <a:gd name="T49" fmla="*/ 16 h 20"/>
              <a:gd name="T50" fmla="*/ 0 w 42"/>
              <a:gd name="T51" fmla="*/ 12 h 20"/>
              <a:gd name="T52" fmla="*/ 0 w 42"/>
              <a:gd name="T53" fmla="*/ 8 h 20"/>
              <a:gd name="T54" fmla="*/ 0 w 42"/>
              <a:gd name="T55" fmla="*/ 6 h 20"/>
              <a:gd name="T56" fmla="*/ 0 w 42"/>
              <a:gd name="T57" fmla="*/ 2 h 20"/>
              <a:gd name="T58" fmla="*/ 0 w 42"/>
              <a:gd name="T59" fmla="*/ 0 h 20"/>
              <a:gd name="T60" fmla="*/ 2 w 42"/>
              <a:gd name="T61" fmla="*/ 0 h 20"/>
              <a:gd name="T62" fmla="*/ 8 w 42"/>
              <a:gd name="T63" fmla="*/ 0 h 20"/>
              <a:gd name="T64" fmla="*/ 14 w 42"/>
              <a:gd name="T65" fmla="*/ 0 h 20"/>
              <a:gd name="T66" fmla="*/ 16 w 42"/>
              <a:gd name="T67" fmla="*/ 0 h 20"/>
              <a:gd name="T68" fmla="*/ 18 w 42"/>
              <a:gd name="T69" fmla="*/ 0 h 20"/>
              <a:gd name="T70" fmla="*/ 20 w 42"/>
              <a:gd name="T71" fmla="*/ 0 h 20"/>
              <a:gd name="T72" fmla="*/ 22 w 42"/>
              <a:gd name="T73" fmla="*/ 0 h 20"/>
              <a:gd name="T74" fmla="*/ 24 w 42"/>
              <a:gd name="T75" fmla="*/ 0 h 20"/>
              <a:gd name="T76" fmla="*/ 28 w 42"/>
              <a:gd name="T77" fmla="*/ 0 h 20"/>
              <a:gd name="T78" fmla="*/ 28 w 42"/>
              <a:gd name="T79" fmla="*/ 2 h 20"/>
              <a:gd name="T80" fmla="*/ 28 w 42"/>
              <a:gd name="T8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20">
                <a:moveTo>
                  <a:pt x="28" y="4"/>
                </a:moveTo>
                <a:lnTo>
                  <a:pt x="28" y="8"/>
                </a:lnTo>
                <a:lnTo>
                  <a:pt x="30" y="8"/>
                </a:lnTo>
                <a:lnTo>
                  <a:pt x="32" y="6"/>
                </a:lnTo>
                <a:lnTo>
                  <a:pt x="38" y="4"/>
                </a:lnTo>
                <a:lnTo>
                  <a:pt x="38" y="2"/>
                </a:lnTo>
                <a:lnTo>
                  <a:pt x="40" y="2"/>
                </a:lnTo>
                <a:lnTo>
                  <a:pt x="42" y="2"/>
                </a:lnTo>
                <a:lnTo>
                  <a:pt x="38" y="4"/>
                </a:lnTo>
                <a:lnTo>
                  <a:pt x="34" y="6"/>
                </a:lnTo>
                <a:lnTo>
                  <a:pt x="30" y="8"/>
                </a:lnTo>
                <a:lnTo>
                  <a:pt x="30" y="10"/>
                </a:lnTo>
                <a:lnTo>
                  <a:pt x="28" y="10"/>
                </a:lnTo>
                <a:lnTo>
                  <a:pt x="26" y="12"/>
                </a:lnTo>
                <a:lnTo>
                  <a:pt x="26" y="14"/>
                </a:lnTo>
                <a:lnTo>
                  <a:pt x="24" y="14"/>
                </a:lnTo>
                <a:lnTo>
                  <a:pt x="22" y="14"/>
                </a:lnTo>
                <a:lnTo>
                  <a:pt x="20" y="16"/>
                </a:lnTo>
                <a:lnTo>
                  <a:pt x="18" y="16"/>
                </a:lnTo>
                <a:lnTo>
                  <a:pt x="16" y="16"/>
                </a:lnTo>
                <a:lnTo>
                  <a:pt x="14" y="18"/>
                </a:lnTo>
                <a:lnTo>
                  <a:pt x="6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0" y="8"/>
                </a:lnTo>
                <a:lnTo>
                  <a:pt x="0" y="6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8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28" y="2"/>
                </a:lnTo>
                <a:lnTo>
                  <a:pt x="28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" name="Freeform 58"/>
          <p:cNvSpPr>
            <a:spLocks/>
          </p:cNvSpPr>
          <p:nvPr/>
        </p:nvSpPr>
        <p:spPr bwMode="auto">
          <a:xfrm>
            <a:off x="3081338" y="2570163"/>
            <a:ext cx="38100" cy="22225"/>
          </a:xfrm>
          <a:custGeom>
            <a:avLst/>
            <a:gdLst>
              <a:gd name="T0" fmla="*/ 22 w 24"/>
              <a:gd name="T1" fmla="*/ 0 h 14"/>
              <a:gd name="T2" fmla="*/ 24 w 24"/>
              <a:gd name="T3" fmla="*/ 0 h 14"/>
              <a:gd name="T4" fmla="*/ 24 w 24"/>
              <a:gd name="T5" fmla="*/ 4 h 14"/>
              <a:gd name="T6" fmla="*/ 24 w 24"/>
              <a:gd name="T7" fmla="*/ 8 h 14"/>
              <a:gd name="T8" fmla="*/ 24 w 24"/>
              <a:gd name="T9" fmla="*/ 10 h 14"/>
              <a:gd name="T10" fmla="*/ 24 w 24"/>
              <a:gd name="T11" fmla="*/ 14 h 14"/>
              <a:gd name="T12" fmla="*/ 22 w 24"/>
              <a:gd name="T13" fmla="*/ 14 h 14"/>
              <a:gd name="T14" fmla="*/ 20 w 24"/>
              <a:gd name="T15" fmla="*/ 14 h 14"/>
              <a:gd name="T16" fmla="*/ 18 w 24"/>
              <a:gd name="T17" fmla="*/ 14 h 14"/>
              <a:gd name="T18" fmla="*/ 16 w 24"/>
              <a:gd name="T19" fmla="*/ 14 h 14"/>
              <a:gd name="T20" fmla="*/ 14 w 24"/>
              <a:gd name="T21" fmla="*/ 14 h 14"/>
              <a:gd name="T22" fmla="*/ 10 w 24"/>
              <a:gd name="T23" fmla="*/ 14 h 14"/>
              <a:gd name="T24" fmla="*/ 8 w 24"/>
              <a:gd name="T25" fmla="*/ 14 h 14"/>
              <a:gd name="T26" fmla="*/ 6 w 24"/>
              <a:gd name="T27" fmla="*/ 14 h 14"/>
              <a:gd name="T28" fmla="*/ 6 w 24"/>
              <a:gd name="T29" fmla="*/ 10 h 14"/>
              <a:gd name="T30" fmla="*/ 6 w 24"/>
              <a:gd name="T31" fmla="*/ 8 h 14"/>
              <a:gd name="T32" fmla="*/ 4 w 24"/>
              <a:gd name="T33" fmla="*/ 8 h 14"/>
              <a:gd name="T34" fmla="*/ 2 w 24"/>
              <a:gd name="T35" fmla="*/ 8 h 14"/>
              <a:gd name="T36" fmla="*/ 2 w 24"/>
              <a:gd name="T37" fmla="*/ 6 h 14"/>
              <a:gd name="T38" fmla="*/ 0 w 24"/>
              <a:gd name="T39" fmla="*/ 6 h 14"/>
              <a:gd name="T40" fmla="*/ 2 w 24"/>
              <a:gd name="T41" fmla="*/ 4 h 14"/>
              <a:gd name="T42" fmla="*/ 4 w 24"/>
              <a:gd name="T43" fmla="*/ 2 h 14"/>
              <a:gd name="T44" fmla="*/ 4 w 24"/>
              <a:gd name="T45" fmla="*/ 0 h 14"/>
              <a:gd name="T46" fmla="*/ 6 w 24"/>
              <a:gd name="T47" fmla="*/ 0 h 14"/>
              <a:gd name="T48" fmla="*/ 8 w 24"/>
              <a:gd name="T49" fmla="*/ 0 h 14"/>
              <a:gd name="T50" fmla="*/ 10 w 24"/>
              <a:gd name="T51" fmla="*/ 0 h 14"/>
              <a:gd name="T52" fmla="*/ 14 w 24"/>
              <a:gd name="T53" fmla="*/ 0 h 14"/>
              <a:gd name="T54" fmla="*/ 16 w 24"/>
              <a:gd name="T55" fmla="*/ 0 h 14"/>
              <a:gd name="T56" fmla="*/ 18 w 24"/>
              <a:gd name="T57" fmla="*/ 0 h 14"/>
              <a:gd name="T58" fmla="*/ 20 w 24"/>
              <a:gd name="T59" fmla="*/ 0 h 14"/>
              <a:gd name="T60" fmla="*/ 22 w 24"/>
              <a:gd name="T6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4" h="14">
                <a:moveTo>
                  <a:pt x="22" y="0"/>
                </a:moveTo>
                <a:lnTo>
                  <a:pt x="24" y="0"/>
                </a:lnTo>
                <a:lnTo>
                  <a:pt x="24" y="4"/>
                </a:lnTo>
                <a:lnTo>
                  <a:pt x="24" y="8"/>
                </a:lnTo>
                <a:lnTo>
                  <a:pt x="24" y="10"/>
                </a:lnTo>
                <a:lnTo>
                  <a:pt x="24" y="14"/>
                </a:lnTo>
                <a:lnTo>
                  <a:pt x="22" y="14"/>
                </a:lnTo>
                <a:lnTo>
                  <a:pt x="20" y="14"/>
                </a:lnTo>
                <a:lnTo>
                  <a:pt x="18" y="14"/>
                </a:lnTo>
                <a:lnTo>
                  <a:pt x="16" y="14"/>
                </a:lnTo>
                <a:lnTo>
                  <a:pt x="14" y="14"/>
                </a:lnTo>
                <a:lnTo>
                  <a:pt x="10" y="14"/>
                </a:lnTo>
                <a:lnTo>
                  <a:pt x="8" y="14"/>
                </a:lnTo>
                <a:lnTo>
                  <a:pt x="6" y="14"/>
                </a:lnTo>
                <a:lnTo>
                  <a:pt x="6" y="10"/>
                </a:lnTo>
                <a:lnTo>
                  <a:pt x="6" y="8"/>
                </a:lnTo>
                <a:lnTo>
                  <a:pt x="4" y="8"/>
                </a:lnTo>
                <a:lnTo>
                  <a:pt x="2" y="8"/>
                </a:lnTo>
                <a:lnTo>
                  <a:pt x="2" y="6"/>
                </a:ln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Freeform 59"/>
          <p:cNvSpPr>
            <a:spLocks/>
          </p:cNvSpPr>
          <p:nvPr/>
        </p:nvSpPr>
        <p:spPr bwMode="auto">
          <a:xfrm>
            <a:off x="3090863" y="2614613"/>
            <a:ext cx="44450" cy="38100"/>
          </a:xfrm>
          <a:custGeom>
            <a:avLst/>
            <a:gdLst>
              <a:gd name="T0" fmla="*/ 0 w 28"/>
              <a:gd name="T1" fmla="*/ 0 h 24"/>
              <a:gd name="T2" fmla="*/ 2 w 28"/>
              <a:gd name="T3" fmla="*/ 0 h 24"/>
              <a:gd name="T4" fmla="*/ 6 w 28"/>
              <a:gd name="T5" fmla="*/ 2 h 24"/>
              <a:gd name="T6" fmla="*/ 8 w 28"/>
              <a:gd name="T7" fmla="*/ 2 h 24"/>
              <a:gd name="T8" fmla="*/ 10 w 28"/>
              <a:gd name="T9" fmla="*/ 2 h 24"/>
              <a:gd name="T10" fmla="*/ 10 w 28"/>
              <a:gd name="T11" fmla="*/ 4 h 24"/>
              <a:gd name="T12" fmla="*/ 10 w 28"/>
              <a:gd name="T13" fmla="*/ 2 h 24"/>
              <a:gd name="T14" fmla="*/ 12 w 28"/>
              <a:gd name="T15" fmla="*/ 2 h 24"/>
              <a:gd name="T16" fmla="*/ 12 w 28"/>
              <a:gd name="T17" fmla="*/ 4 h 24"/>
              <a:gd name="T18" fmla="*/ 14 w 28"/>
              <a:gd name="T19" fmla="*/ 4 h 24"/>
              <a:gd name="T20" fmla="*/ 14 w 28"/>
              <a:gd name="T21" fmla="*/ 6 h 24"/>
              <a:gd name="T22" fmla="*/ 12 w 28"/>
              <a:gd name="T23" fmla="*/ 6 h 24"/>
              <a:gd name="T24" fmla="*/ 14 w 28"/>
              <a:gd name="T25" fmla="*/ 6 h 24"/>
              <a:gd name="T26" fmla="*/ 14 w 28"/>
              <a:gd name="T27" fmla="*/ 8 h 24"/>
              <a:gd name="T28" fmla="*/ 16 w 28"/>
              <a:gd name="T29" fmla="*/ 8 h 24"/>
              <a:gd name="T30" fmla="*/ 16 w 28"/>
              <a:gd name="T31" fmla="*/ 8 h 24"/>
              <a:gd name="T32" fmla="*/ 16 w 28"/>
              <a:gd name="T33" fmla="*/ 10 h 24"/>
              <a:gd name="T34" fmla="*/ 16 w 28"/>
              <a:gd name="T35" fmla="*/ 12 h 24"/>
              <a:gd name="T36" fmla="*/ 18 w 28"/>
              <a:gd name="T37" fmla="*/ 12 h 24"/>
              <a:gd name="T38" fmla="*/ 18 w 28"/>
              <a:gd name="T39" fmla="*/ 14 h 24"/>
              <a:gd name="T40" fmla="*/ 20 w 28"/>
              <a:gd name="T41" fmla="*/ 14 h 24"/>
              <a:gd name="T42" fmla="*/ 22 w 28"/>
              <a:gd name="T43" fmla="*/ 14 h 24"/>
              <a:gd name="T44" fmla="*/ 24 w 28"/>
              <a:gd name="T45" fmla="*/ 14 h 24"/>
              <a:gd name="T46" fmla="*/ 26 w 28"/>
              <a:gd name="T47" fmla="*/ 14 h 24"/>
              <a:gd name="T48" fmla="*/ 26 w 28"/>
              <a:gd name="T49" fmla="*/ 16 h 24"/>
              <a:gd name="T50" fmla="*/ 26 w 28"/>
              <a:gd name="T51" fmla="*/ 18 h 24"/>
              <a:gd name="T52" fmla="*/ 26 w 28"/>
              <a:gd name="T53" fmla="*/ 20 h 24"/>
              <a:gd name="T54" fmla="*/ 28 w 28"/>
              <a:gd name="T55" fmla="*/ 24 h 24"/>
              <a:gd name="T56" fmla="*/ 26 w 28"/>
              <a:gd name="T57" fmla="*/ 24 h 24"/>
              <a:gd name="T58" fmla="*/ 24 w 28"/>
              <a:gd name="T59" fmla="*/ 24 h 24"/>
              <a:gd name="T60" fmla="*/ 24 w 28"/>
              <a:gd name="T61" fmla="*/ 22 h 24"/>
              <a:gd name="T62" fmla="*/ 22 w 28"/>
              <a:gd name="T63" fmla="*/ 20 h 24"/>
              <a:gd name="T64" fmla="*/ 22 w 28"/>
              <a:gd name="T65" fmla="*/ 22 h 24"/>
              <a:gd name="T66" fmla="*/ 22 w 28"/>
              <a:gd name="T67" fmla="*/ 20 h 24"/>
              <a:gd name="T68" fmla="*/ 22 w 28"/>
              <a:gd name="T69" fmla="*/ 18 h 24"/>
              <a:gd name="T70" fmla="*/ 20 w 28"/>
              <a:gd name="T71" fmla="*/ 18 h 24"/>
              <a:gd name="T72" fmla="*/ 18 w 28"/>
              <a:gd name="T73" fmla="*/ 18 h 24"/>
              <a:gd name="T74" fmla="*/ 16 w 28"/>
              <a:gd name="T75" fmla="*/ 18 h 24"/>
              <a:gd name="T76" fmla="*/ 16 w 28"/>
              <a:gd name="T77" fmla="*/ 20 h 24"/>
              <a:gd name="T78" fmla="*/ 14 w 28"/>
              <a:gd name="T79" fmla="*/ 20 h 24"/>
              <a:gd name="T80" fmla="*/ 14 w 28"/>
              <a:gd name="T81" fmla="*/ 18 h 24"/>
              <a:gd name="T82" fmla="*/ 14 w 28"/>
              <a:gd name="T83" fmla="*/ 16 h 24"/>
              <a:gd name="T84" fmla="*/ 12 w 28"/>
              <a:gd name="T85" fmla="*/ 14 h 24"/>
              <a:gd name="T86" fmla="*/ 10 w 28"/>
              <a:gd name="T87" fmla="*/ 12 h 24"/>
              <a:gd name="T88" fmla="*/ 0 w 28"/>
              <a:gd name="T8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" h="24">
                <a:moveTo>
                  <a:pt x="0" y="0"/>
                </a:moveTo>
                <a:lnTo>
                  <a:pt x="2" y="0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0" y="4"/>
                </a:lnTo>
                <a:lnTo>
                  <a:pt x="10" y="2"/>
                </a:lnTo>
                <a:lnTo>
                  <a:pt x="12" y="2"/>
                </a:lnTo>
                <a:lnTo>
                  <a:pt x="12" y="4"/>
                </a:lnTo>
                <a:lnTo>
                  <a:pt x="14" y="4"/>
                </a:lnTo>
                <a:lnTo>
                  <a:pt x="14" y="6"/>
                </a:lnTo>
                <a:lnTo>
                  <a:pt x="12" y="6"/>
                </a:lnTo>
                <a:lnTo>
                  <a:pt x="14" y="6"/>
                </a:lnTo>
                <a:lnTo>
                  <a:pt x="14" y="8"/>
                </a:lnTo>
                <a:lnTo>
                  <a:pt x="16" y="8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20" y="14"/>
                </a:lnTo>
                <a:lnTo>
                  <a:pt x="22" y="14"/>
                </a:lnTo>
                <a:lnTo>
                  <a:pt x="24" y="14"/>
                </a:lnTo>
                <a:lnTo>
                  <a:pt x="26" y="14"/>
                </a:lnTo>
                <a:lnTo>
                  <a:pt x="26" y="16"/>
                </a:lnTo>
                <a:lnTo>
                  <a:pt x="26" y="18"/>
                </a:lnTo>
                <a:lnTo>
                  <a:pt x="26" y="20"/>
                </a:lnTo>
                <a:lnTo>
                  <a:pt x="28" y="24"/>
                </a:lnTo>
                <a:lnTo>
                  <a:pt x="26" y="24"/>
                </a:lnTo>
                <a:lnTo>
                  <a:pt x="24" y="24"/>
                </a:lnTo>
                <a:lnTo>
                  <a:pt x="24" y="22"/>
                </a:lnTo>
                <a:lnTo>
                  <a:pt x="22" y="20"/>
                </a:lnTo>
                <a:lnTo>
                  <a:pt x="22" y="22"/>
                </a:lnTo>
                <a:lnTo>
                  <a:pt x="22" y="20"/>
                </a:lnTo>
                <a:lnTo>
                  <a:pt x="22" y="18"/>
                </a:lnTo>
                <a:lnTo>
                  <a:pt x="20" y="18"/>
                </a:lnTo>
                <a:lnTo>
                  <a:pt x="18" y="18"/>
                </a:lnTo>
                <a:lnTo>
                  <a:pt x="16" y="18"/>
                </a:lnTo>
                <a:lnTo>
                  <a:pt x="16" y="20"/>
                </a:lnTo>
                <a:lnTo>
                  <a:pt x="14" y="20"/>
                </a:lnTo>
                <a:lnTo>
                  <a:pt x="14" y="18"/>
                </a:lnTo>
                <a:lnTo>
                  <a:pt x="14" y="16"/>
                </a:lnTo>
                <a:lnTo>
                  <a:pt x="12" y="14"/>
                </a:lnTo>
                <a:lnTo>
                  <a:pt x="10" y="1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" name="Freeform 60"/>
          <p:cNvSpPr>
            <a:spLocks/>
          </p:cNvSpPr>
          <p:nvPr/>
        </p:nvSpPr>
        <p:spPr bwMode="auto">
          <a:xfrm>
            <a:off x="2684463" y="2874963"/>
            <a:ext cx="22225" cy="47625"/>
          </a:xfrm>
          <a:custGeom>
            <a:avLst/>
            <a:gdLst>
              <a:gd name="T0" fmla="*/ 10 w 14"/>
              <a:gd name="T1" fmla="*/ 16 h 30"/>
              <a:gd name="T2" fmla="*/ 10 w 14"/>
              <a:gd name="T3" fmla="*/ 18 h 30"/>
              <a:gd name="T4" fmla="*/ 12 w 14"/>
              <a:gd name="T5" fmla="*/ 20 h 30"/>
              <a:gd name="T6" fmla="*/ 12 w 14"/>
              <a:gd name="T7" fmla="*/ 22 h 30"/>
              <a:gd name="T8" fmla="*/ 12 w 14"/>
              <a:gd name="T9" fmla="*/ 24 h 30"/>
              <a:gd name="T10" fmla="*/ 14 w 14"/>
              <a:gd name="T11" fmla="*/ 24 h 30"/>
              <a:gd name="T12" fmla="*/ 14 w 14"/>
              <a:gd name="T13" fmla="*/ 26 h 30"/>
              <a:gd name="T14" fmla="*/ 14 w 14"/>
              <a:gd name="T15" fmla="*/ 28 h 30"/>
              <a:gd name="T16" fmla="*/ 14 w 14"/>
              <a:gd name="T17" fmla="*/ 30 h 30"/>
              <a:gd name="T18" fmla="*/ 12 w 14"/>
              <a:gd name="T19" fmla="*/ 30 h 30"/>
              <a:gd name="T20" fmla="*/ 10 w 14"/>
              <a:gd name="T21" fmla="*/ 30 h 30"/>
              <a:gd name="T22" fmla="*/ 8 w 14"/>
              <a:gd name="T23" fmla="*/ 30 h 30"/>
              <a:gd name="T24" fmla="*/ 8 w 14"/>
              <a:gd name="T25" fmla="*/ 28 h 30"/>
              <a:gd name="T26" fmla="*/ 8 w 14"/>
              <a:gd name="T27" fmla="*/ 26 h 30"/>
              <a:gd name="T28" fmla="*/ 6 w 14"/>
              <a:gd name="T29" fmla="*/ 26 h 30"/>
              <a:gd name="T30" fmla="*/ 6 w 14"/>
              <a:gd name="T31" fmla="*/ 24 h 30"/>
              <a:gd name="T32" fmla="*/ 8 w 14"/>
              <a:gd name="T33" fmla="*/ 24 h 30"/>
              <a:gd name="T34" fmla="*/ 8 w 14"/>
              <a:gd name="T35" fmla="*/ 22 h 30"/>
              <a:gd name="T36" fmla="*/ 8 w 14"/>
              <a:gd name="T37" fmla="*/ 20 h 30"/>
              <a:gd name="T38" fmla="*/ 6 w 14"/>
              <a:gd name="T39" fmla="*/ 20 h 30"/>
              <a:gd name="T40" fmla="*/ 6 w 14"/>
              <a:gd name="T41" fmla="*/ 18 h 30"/>
              <a:gd name="T42" fmla="*/ 6 w 14"/>
              <a:gd name="T43" fmla="*/ 16 h 30"/>
              <a:gd name="T44" fmla="*/ 4 w 14"/>
              <a:gd name="T45" fmla="*/ 16 h 30"/>
              <a:gd name="T46" fmla="*/ 2 w 14"/>
              <a:gd name="T47" fmla="*/ 16 h 30"/>
              <a:gd name="T48" fmla="*/ 0 w 14"/>
              <a:gd name="T49" fmla="*/ 16 h 30"/>
              <a:gd name="T50" fmla="*/ 0 w 14"/>
              <a:gd name="T51" fmla="*/ 14 h 30"/>
              <a:gd name="T52" fmla="*/ 0 w 14"/>
              <a:gd name="T53" fmla="*/ 12 h 30"/>
              <a:gd name="T54" fmla="*/ 0 w 14"/>
              <a:gd name="T55" fmla="*/ 10 h 30"/>
              <a:gd name="T56" fmla="*/ 0 w 14"/>
              <a:gd name="T57" fmla="*/ 6 h 30"/>
              <a:gd name="T58" fmla="*/ 0 w 14"/>
              <a:gd name="T59" fmla="*/ 4 h 30"/>
              <a:gd name="T60" fmla="*/ 0 w 14"/>
              <a:gd name="T61" fmla="*/ 2 h 30"/>
              <a:gd name="T62" fmla="*/ 0 w 14"/>
              <a:gd name="T63" fmla="*/ 0 h 30"/>
              <a:gd name="T64" fmla="*/ 4 w 14"/>
              <a:gd name="T65" fmla="*/ 0 h 30"/>
              <a:gd name="T66" fmla="*/ 8 w 14"/>
              <a:gd name="T67" fmla="*/ 0 h 30"/>
              <a:gd name="T68" fmla="*/ 10 w 14"/>
              <a:gd name="T69" fmla="*/ 0 h 30"/>
              <a:gd name="T70" fmla="*/ 10 w 14"/>
              <a:gd name="T71" fmla="*/ 2 h 30"/>
              <a:gd name="T72" fmla="*/ 12 w 14"/>
              <a:gd name="T73" fmla="*/ 2 h 30"/>
              <a:gd name="T74" fmla="*/ 12 w 14"/>
              <a:gd name="T75" fmla="*/ 4 h 30"/>
              <a:gd name="T76" fmla="*/ 10 w 14"/>
              <a:gd name="T77" fmla="*/ 4 h 30"/>
              <a:gd name="T78" fmla="*/ 10 w 14"/>
              <a:gd name="T79" fmla="*/ 6 h 30"/>
              <a:gd name="T80" fmla="*/ 10 w 14"/>
              <a:gd name="T81" fmla="*/ 8 h 30"/>
              <a:gd name="T82" fmla="*/ 10 w 14"/>
              <a:gd name="T83" fmla="*/ 10 h 30"/>
              <a:gd name="T84" fmla="*/ 10 w 14"/>
              <a:gd name="T85" fmla="*/ 12 h 30"/>
              <a:gd name="T86" fmla="*/ 10 w 14"/>
              <a:gd name="T87" fmla="*/ 14 h 30"/>
              <a:gd name="T88" fmla="*/ 10 w 14"/>
              <a:gd name="T89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" h="30">
                <a:moveTo>
                  <a:pt x="10" y="16"/>
                </a:moveTo>
                <a:lnTo>
                  <a:pt x="10" y="18"/>
                </a:lnTo>
                <a:lnTo>
                  <a:pt x="12" y="20"/>
                </a:lnTo>
                <a:lnTo>
                  <a:pt x="12" y="22"/>
                </a:lnTo>
                <a:lnTo>
                  <a:pt x="12" y="24"/>
                </a:lnTo>
                <a:lnTo>
                  <a:pt x="14" y="24"/>
                </a:lnTo>
                <a:lnTo>
                  <a:pt x="14" y="26"/>
                </a:lnTo>
                <a:lnTo>
                  <a:pt x="14" y="28"/>
                </a:lnTo>
                <a:lnTo>
                  <a:pt x="14" y="30"/>
                </a:lnTo>
                <a:lnTo>
                  <a:pt x="12" y="30"/>
                </a:lnTo>
                <a:lnTo>
                  <a:pt x="10" y="30"/>
                </a:lnTo>
                <a:lnTo>
                  <a:pt x="8" y="30"/>
                </a:lnTo>
                <a:lnTo>
                  <a:pt x="8" y="28"/>
                </a:lnTo>
                <a:lnTo>
                  <a:pt x="8" y="26"/>
                </a:lnTo>
                <a:lnTo>
                  <a:pt x="6" y="26"/>
                </a:lnTo>
                <a:lnTo>
                  <a:pt x="6" y="24"/>
                </a:lnTo>
                <a:lnTo>
                  <a:pt x="8" y="24"/>
                </a:lnTo>
                <a:lnTo>
                  <a:pt x="8" y="22"/>
                </a:lnTo>
                <a:lnTo>
                  <a:pt x="8" y="20"/>
                </a:lnTo>
                <a:lnTo>
                  <a:pt x="6" y="20"/>
                </a:lnTo>
                <a:lnTo>
                  <a:pt x="6" y="18"/>
                </a:lnTo>
                <a:lnTo>
                  <a:pt x="6" y="16"/>
                </a:lnTo>
                <a:lnTo>
                  <a:pt x="4" y="16"/>
                </a:lnTo>
                <a:lnTo>
                  <a:pt x="2" y="16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0" y="2"/>
                </a:lnTo>
                <a:lnTo>
                  <a:pt x="12" y="2"/>
                </a:lnTo>
                <a:lnTo>
                  <a:pt x="12" y="4"/>
                </a:lnTo>
                <a:lnTo>
                  <a:pt x="10" y="4"/>
                </a:lnTo>
                <a:lnTo>
                  <a:pt x="10" y="6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3" name="Freeform 61"/>
          <p:cNvSpPr>
            <a:spLocks/>
          </p:cNvSpPr>
          <p:nvPr/>
        </p:nvSpPr>
        <p:spPr bwMode="auto">
          <a:xfrm>
            <a:off x="3138488" y="2633663"/>
            <a:ext cx="34925" cy="15875"/>
          </a:xfrm>
          <a:custGeom>
            <a:avLst/>
            <a:gdLst>
              <a:gd name="T0" fmla="*/ 22 w 22"/>
              <a:gd name="T1" fmla="*/ 0 h 10"/>
              <a:gd name="T2" fmla="*/ 22 w 22"/>
              <a:gd name="T3" fmla="*/ 2 h 10"/>
              <a:gd name="T4" fmla="*/ 22 w 22"/>
              <a:gd name="T5" fmla="*/ 2 h 10"/>
              <a:gd name="T6" fmla="*/ 22 w 22"/>
              <a:gd name="T7" fmla="*/ 4 h 10"/>
              <a:gd name="T8" fmla="*/ 20 w 22"/>
              <a:gd name="T9" fmla="*/ 4 h 10"/>
              <a:gd name="T10" fmla="*/ 20 w 22"/>
              <a:gd name="T11" fmla="*/ 6 h 10"/>
              <a:gd name="T12" fmla="*/ 18 w 22"/>
              <a:gd name="T13" fmla="*/ 6 h 10"/>
              <a:gd name="T14" fmla="*/ 16 w 22"/>
              <a:gd name="T15" fmla="*/ 6 h 10"/>
              <a:gd name="T16" fmla="*/ 14 w 22"/>
              <a:gd name="T17" fmla="*/ 6 h 10"/>
              <a:gd name="T18" fmla="*/ 12 w 22"/>
              <a:gd name="T19" fmla="*/ 8 h 10"/>
              <a:gd name="T20" fmla="*/ 10 w 22"/>
              <a:gd name="T21" fmla="*/ 8 h 10"/>
              <a:gd name="T22" fmla="*/ 8 w 22"/>
              <a:gd name="T23" fmla="*/ 8 h 10"/>
              <a:gd name="T24" fmla="*/ 6 w 22"/>
              <a:gd name="T25" fmla="*/ 8 h 10"/>
              <a:gd name="T26" fmla="*/ 6 w 22"/>
              <a:gd name="T27" fmla="*/ 10 h 10"/>
              <a:gd name="T28" fmla="*/ 4 w 22"/>
              <a:gd name="T29" fmla="*/ 10 h 10"/>
              <a:gd name="T30" fmla="*/ 2 w 22"/>
              <a:gd name="T31" fmla="*/ 10 h 10"/>
              <a:gd name="T32" fmla="*/ 2 w 22"/>
              <a:gd name="T33" fmla="*/ 8 h 10"/>
              <a:gd name="T34" fmla="*/ 2 w 22"/>
              <a:gd name="T35" fmla="*/ 6 h 10"/>
              <a:gd name="T36" fmla="*/ 0 w 22"/>
              <a:gd name="T37" fmla="*/ 6 h 10"/>
              <a:gd name="T38" fmla="*/ 0 w 22"/>
              <a:gd name="T39" fmla="*/ 4 h 10"/>
              <a:gd name="T40" fmla="*/ 0 w 22"/>
              <a:gd name="T41" fmla="*/ 2 h 10"/>
              <a:gd name="T42" fmla="*/ 2 w 22"/>
              <a:gd name="T43" fmla="*/ 2 h 10"/>
              <a:gd name="T44" fmla="*/ 2 w 22"/>
              <a:gd name="T45" fmla="*/ 2 h 10"/>
              <a:gd name="T46" fmla="*/ 4 w 22"/>
              <a:gd name="T47" fmla="*/ 2 h 10"/>
              <a:gd name="T48" fmla="*/ 6 w 22"/>
              <a:gd name="T49" fmla="*/ 2 h 10"/>
              <a:gd name="T50" fmla="*/ 8 w 22"/>
              <a:gd name="T51" fmla="*/ 2 h 10"/>
              <a:gd name="T52" fmla="*/ 10 w 22"/>
              <a:gd name="T53" fmla="*/ 2 h 10"/>
              <a:gd name="T54" fmla="*/ 12 w 22"/>
              <a:gd name="T55" fmla="*/ 2 h 10"/>
              <a:gd name="T56" fmla="*/ 14 w 22"/>
              <a:gd name="T57" fmla="*/ 2 h 10"/>
              <a:gd name="T58" fmla="*/ 16 w 22"/>
              <a:gd name="T59" fmla="*/ 2 h 10"/>
              <a:gd name="T60" fmla="*/ 16 w 22"/>
              <a:gd name="T61" fmla="*/ 0 h 10"/>
              <a:gd name="T62" fmla="*/ 18 w 22"/>
              <a:gd name="T63" fmla="*/ 0 h 10"/>
              <a:gd name="T64" fmla="*/ 20 w 22"/>
              <a:gd name="T65" fmla="*/ 0 h 10"/>
              <a:gd name="T66" fmla="*/ 22 w 22"/>
              <a:gd name="T6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" h="10">
                <a:moveTo>
                  <a:pt x="22" y="0"/>
                </a:moveTo>
                <a:lnTo>
                  <a:pt x="22" y="2"/>
                </a:lnTo>
                <a:lnTo>
                  <a:pt x="22" y="2"/>
                </a:lnTo>
                <a:lnTo>
                  <a:pt x="22" y="4"/>
                </a:lnTo>
                <a:lnTo>
                  <a:pt x="20" y="4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0" y="8"/>
                </a:lnTo>
                <a:lnTo>
                  <a:pt x="8" y="8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2" y="10"/>
                </a:lnTo>
                <a:lnTo>
                  <a:pt x="2" y="8"/>
                </a:lnTo>
                <a:lnTo>
                  <a:pt x="2" y="6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  <a:lnTo>
                  <a:pt x="16" y="2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Freeform 62"/>
          <p:cNvSpPr>
            <a:spLocks/>
          </p:cNvSpPr>
          <p:nvPr/>
        </p:nvSpPr>
        <p:spPr bwMode="auto">
          <a:xfrm>
            <a:off x="3465513" y="2944813"/>
            <a:ext cx="28575" cy="31750"/>
          </a:xfrm>
          <a:custGeom>
            <a:avLst/>
            <a:gdLst>
              <a:gd name="T0" fmla="*/ 14 w 18"/>
              <a:gd name="T1" fmla="*/ 2 h 20"/>
              <a:gd name="T2" fmla="*/ 16 w 18"/>
              <a:gd name="T3" fmla="*/ 0 h 20"/>
              <a:gd name="T4" fmla="*/ 16 w 18"/>
              <a:gd name="T5" fmla="*/ 2 h 20"/>
              <a:gd name="T6" fmla="*/ 16 w 18"/>
              <a:gd name="T7" fmla="*/ 4 h 20"/>
              <a:gd name="T8" fmla="*/ 18 w 18"/>
              <a:gd name="T9" fmla="*/ 4 h 20"/>
              <a:gd name="T10" fmla="*/ 16 w 18"/>
              <a:gd name="T11" fmla="*/ 4 h 20"/>
              <a:gd name="T12" fmla="*/ 16 w 18"/>
              <a:gd name="T13" fmla="*/ 6 h 20"/>
              <a:gd name="T14" fmla="*/ 16 w 18"/>
              <a:gd name="T15" fmla="*/ 8 h 20"/>
              <a:gd name="T16" fmla="*/ 18 w 18"/>
              <a:gd name="T17" fmla="*/ 8 h 20"/>
              <a:gd name="T18" fmla="*/ 18 w 18"/>
              <a:gd name="T19" fmla="*/ 10 h 20"/>
              <a:gd name="T20" fmla="*/ 16 w 18"/>
              <a:gd name="T21" fmla="*/ 10 h 20"/>
              <a:gd name="T22" fmla="*/ 18 w 18"/>
              <a:gd name="T23" fmla="*/ 10 h 20"/>
              <a:gd name="T24" fmla="*/ 18 w 18"/>
              <a:gd name="T25" fmla="*/ 12 h 20"/>
              <a:gd name="T26" fmla="*/ 18 w 18"/>
              <a:gd name="T27" fmla="*/ 14 h 20"/>
              <a:gd name="T28" fmla="*/ 18 w 18"/>
              <a:gd name="T29" fmla="*/ 16 h 20"/>
              <a:gd name="T30" fmla="*/ 18 w 18"/>
              <a:gd name="T31" fmla="*/ 18 h 20"/>
              <a:gd name="T32" fmla="*/ 16 w 18"/>
              <a:gd name="T33" fmla="*/ 18 h 20"/>
              <a:gd name="T34" fmla="*/ 14 w 18"/>
              <a:gd name="T35" fmla="*/ 18 h 20"/>
              <a:gd name="T36" fmla="*/ 12 w 18"/>
              <a:gd name="T37" fmla="*/ 18 h 20"/>
              <a:gd name="T38" fmla="*/ 12 w 18"/>
              <a:gd name="T39" fmla="*/ 20 h 20"/>
              <a:gd name="T40" fmla="*/ 10 w 18"/>
              <a:gd name="T41" fmla="*/ 20 h 20"/>
              <a:gd name="T42" fmla="*/ 8 w 18"/>
              <a:gd name="T43" fmla="*/ 20 h 20"/>
              <a:gd name="T44" fmla="*/ 6 w 18"/>
              <a:gd name="T45" fmla="*/ 20 h 20"/>
              <a:gd name="T46" fmla="*/ 8 w 18"/>
              <a:gd name="T47" fmla="*/ 20 h 20"/>
              <a:gd name="T48" fmla="*/ 8 w 18"/>
              <a:gd name="T49" fmla="*/ 18 h 20"/>
              <a:gd name="T50" fmla="*/ 10 w 18"/>
              <a:gd name="T51" fmla="*/ 18 h 20"/>
              <a:gd name="T52" fmla="*/ 12 w 18"/>
              <a:gd name="T53" fmla="*/ 18 h 20"/>
              <a:gd name="T54" fmla="*/ 12 w 18"/>
              <a:gd name="T55" fmla="*/ 16 h 20"/>
              <a:gd name="T56" fmla="*/ 10 w 18"/>
              <a:gd name="T57" fmla="*/ 16 h 20"/>
              <a:gd name="T58" fmla="*/ 10 w 18"/>
              <a:gd name="T59" fmla="*/ 14 h 20"/>
              <a:gd name="T60" fmla="*/ 10 w 18"/>
              <a:gd name="T61" fmla="*/ 12 h 20"/>
              <a:gd name="T62" fmla="*/ 10 w 18"/>
              <a:gd name="T63" fmla="*/ 10 h 20"/>
              <a:gd name="T64" fmla="*/ 10 w 18"/>
              <a:gd name="T65" fmla="*/ 8 h 20"/>
              <a:gd name="T66" fmla="*/ 8 w 18"/>
              <a:gd name="T67" fmla="*/ 8 h 20"/>
              <a:gd name="T68" fmla="*/ 8 w 18"/>
              <a:gd name="T69" fmla="*/ 10 h 20"/>
              <a:gd name="T70" fmla="*/ 6 w 18"/>
              <a:gd name="T71" fmla="*/ 10 h 20"/>
              <a:gd name="T72" fmla="*/ 6 w 18"/>
              <a:gd name="T73" fmla="*/ 8 h 20"/>
              <a:gd name="T74" fmla="*/ 4 w 18"/>
              <a:gd name="T75" fmla="*/ 8 h 20"/>
              <a:gd name="T76" fmla="*/ 4 w 18"/>
              <a:gd name="T77" fmla="*/ 6 h 20"/>
              <a:gd name="T78" fmla="*/ 2 w 18"/>
              <a:gd name="T79" fmla="*/ 6 h 20"/>
              <a:gd name="T80" fmla="*/ 2 w 18"/>
              <a:gd name="T81" fmla="*/ 4 h 20"/>
              <a:gd name="T82" fmla="*/ 0 w 18"/>
              <a:gd name="T83" fmla="*/ 4 h 20"/>
              <a:gd name="T84" fmla="*/ 2 w 18"/>
              <a:gd name="T85" fmla="*/ 4 h 20"/>
              <a:gd name="T86" fmla="*/ 4 w 18"/>
              <a:gd name="T87" fmla="*/ 4 h 20"/>
              <a:gd name="T88" fmla="*/ 6 w 18"/>
              <a:gd name="T89" fmla="*/ 2 h 20"/>
              <a:gd name="T90" fmla="*/ 8 w 18"/>
              <a:gd name="T91" fmla="*/ 2 h 20"/>
              <a:gd name="T92" fmla="*/ 10 w 18"/>
              <a:gd name="T93" fmla="*/ 2 h 20"/>
              <a:gd name="T94" fmla="*/ 12 w 18"/>
              <a:gd name="T95" fmla="*/ 2 h 20"/>
              <a:gd name="T96" fmla="*/ 14 w 18"/>
              <a:gd name="T9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20">
                <a:moveTo>
                  <a:pt x="14" y="2"/>
                </a:moveTo>
                <a:lnTo>
                  <a:pt x="16" y="0"/>
                </a:lnTo>
                <a:lnTo>
                  <a:pt x="16" y="2"/>
                </a:lnTo>
                <a:lnTo>
                  <a:pt x="16" y="4"/>
                </a:lnTo>
                <a:lnTo>
                  <a:pt x="18" y="4"/>
                </a:lnTo>
                <a:lnTo>
                  <a:pt x="16" y="4"/>
                </a:lnTo>
                <a:lnTo>
                  <a:pt x="16" y="6"/>
                </a:lnTo>
                <a:lnTo>
                  <a:pt x="16" y="8"/>
                </a:lnTo>
                <a:lnTo>
                  <a:pt x="18" y="8"/>
                </a:lnTo>
                <a:lnTo>
                  <a:pt x="18" y="10"/>
                </a:lnTo>
                <a:lnTo>
                  <a:pt x="16" y="10"/>
                </a:lnTo>
                <a:lnTo>
                  <a:pt x="18" y="10"/>
                </a:lnTo>
                <a:lnTo>
                  <a:pt x="18" y="12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6" y="18"/>
                </a:lnTo>
                <a:lnTo>
                  <a:pt x="14" y="18"/>
                </a:lnTo>
                <a:lnTo>
                  <a:pt x="12" y="18"/>
                </a:lnTo>
                <a:lnTo>
                  <a:pt x="12" y="20"/>
                </a:lnTo>
                <a:lnTo>
                  <a:pt x="10" y="20"/>
                </a:lnTo>
                <a:lnTo>
                  <a:pt x="8" y="20"/>
                </a:lnTo>
                <a:lnTo>
                  <a:pt x="6" y="20"/>
                </a:lnTo>
                <a:lnTo>
                  <a:pt x="8" y="20"/>
                </a:lnTo>
                <a:lnTo>
                  <a:pt x="8" y="18"/>
                </a:lnTo>
                <a:lnTo>
                  <a:pt x="10" y="18"/>
                </a:lnTo>
                <a:lnTo>
                  <a:pt x="12" y="18"/>
                </a:lnTo>
                <a:lnTo>
                  <a:pt x="12" y="16"/>
                </a:lnTo>
                <a:lnTo>
                  <a:pt x="10" y="16"/>
                </a:lnTo>
                <a:lnTo>
                  <a:pt x="10" y="14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8" y="8"/>
                </a:lnTo>
                <a:lnTo>
                  <a:pt x="8" y="10"/>
                </a:lnTo>
                <a:lnTo>
                  <a:pt x="6" y="10"/>
                </a:lnTo>
                <a:lnTo>
                  <a:pt x="6" y="8"/>
                </a:lnTo>
                <a:lnTo>
                  <a:pt x="4" y="8"/>
                </a:lnTo>
                <a:lnTo>
                  <a:pt x="4" y="6"/>
                </a:lnTo>
                <a:lnTo>
                  <a:pt x="2" y="6"/>
                </a:lnTo>
                <a:lnTo>
                  <a:pt x="2" y="4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Freeform 63"/>
          <p:cNvSpPr>
            <a:spLocks/>
          </p:cNvSpPr>
          <p:nvPr/>
        </p:nvSpPr>
        <p:spPr bwMode="auto">
          <a:xfrm>
            <a:off x="2744788" y="2805113"/>
            <a:ext cx="31750" cy="31750"/>
          </a:xfrm>
          <a:custGeom>
            <a:avLst/>
            <a:gdLst>
              <a:gd name="T0" fmla="*/ 14 w 20"/>
              <a:gd name="T1" fmla="*/ 0 h 20"/>
              <a:gd name="T2" fmla="*/ 16 w 20"/>
              <a:gd name="T3" fmla="*/ 2 h 20"/>
              <a:gd name="T4" fmla="*/ 16 w 20"/>
              <a:gd name="T5" fmla="*/ 0 h 20"/>
              <a:gd name="T6" fmla="*/ 16 w 20"/>
              <a:gd name="T7" fmla="*/ 2 h 20"/>
              <a:gd name="T8" fmla="*/ 18 w 20"/>
              <a:gd name="T9" fmla="*/ 2 h 20"/>
              <a:gd name="T10" fmla="*/ 18 w 20"/>
              <a:gd name="T11" fmla="*/ 4 h 20"/>
              <a:gd name="T12" fmla="*/ 20 w 20"/>
              <a:gd name="T13" fmla="*/ 4 h 20"/>
              <a:gd name="T14" fmla="*/ 18 w 20"/>
              <a:gd name="T15" fmla="*/ 6 h 20"/>
              <a:gd name="T16" fmla="*/ 18 w 20"/>
              <a:gd name="T17" fmla="*/ 8 h 20"/>
              <a:gd name="T18" fmla="*/ 16 w 20"/>
              <a:gd name="T19" fmla="*/ 8 h 20"/>
              <a:gd name="T20" fmla="*/ 14 w 20"/>
              <a:gd name="T21" fmla="*/ 10 h 20"/>
              <a:gd name="T22" fmla="*/ 14 w 20"/>
              <a:gd name="T23" fmla="*/ 12 h 20"/>
              <a:gd name="T24" fmla="*/ 12 w 20"/>
              <a:gd name="T25" fmla="*/ 12 h 20"/>
              <a:gd name="T26" fmla="*/ 12 w 20"/>
              <a:gd name="T27" fmla="*/ 14 h 20"/>
              <a:gd name="T28" fmla="*/ 10 w 20"/>
              <a:gd name="T29" fmla="*/ 14 h 20"/>
              <a:gd name="T30" fmla="*/ 10 w 20"/>
              <a:gd name="T31" fmla="*/ 16 h 20"/>
              <a:gd name="T32" fmla="*/ 8 w 20"/>
              <a:gd name="T33" fmla="*/ 16 h 20"/>
              <a:gd name="T34" fmla="*/ 8 w 20"/>
              <a:gd name="T35" fmla="*/ 18 h 20"/>
              <a:gd name="T36" fmla="*/ 6 w 20"/>
              <a:gd name="T37" fmla="*/ 18 h 20"/>
              <a:gd name="T38" fmla="*/ 6 w 20"/>
              <a:gd name="T39" fmla="*/ 20 h 20"/>
              <a:gd name="T40" fmla="*/ 4 w 20"/>
              <a:gd name="T41" fmla="*/ 20 h 20"/>
              <a:gd name="T42" fmla="*/ 4 w 20"/>
              <a:gd name="T43" fmla="*/ 18 h 20"/>
              <a:gd name="T44" fmla="*/ 2 w 20"/>
              <a:gd name="T45" fmla="*/ 16 h 20"/>
              <a:gd name="T46" fmla="*/ 0 w 20"/>
              <a:gd name="T47" fmla="*/ 16 h 20"/>
              <a:gd name="T48" fmla="*/ 0 w 20"/>
              <a:gd name="T49" fmla="*/ 14 h 20"/>
              <a:gd name="T50" fmla="*/ 2 w 20"/>
              <a:gd name="T51" fmla="*/ 14 h 20"/>
              <a:gd name="T52" fmla="*/ 2 w 20"/>
              <a:gd name="T53" fmla="*/ 12 h 20"/>
              <a:gd name="T54" fmla="*/ 4 w 20"/>
              <a:gd name="T55" fmla="*/ 12 h 20"/>
              <a:gd name="T56" fmla="*/ 4 w 20"/>
              <a:gd name="T57" fmla="*/ 10 h 20"/>
              <a:gd name="T58" fmla="*/ 6 w 20"/>
              <a:gd name="T59" fmla="*/ 10 h 20"/>
              <a:gd name="T60" fmla="*/ 6 w 20"/>
              <a:gd name="T61" fmla="*/ 8 h 20"/>
              <a:gd name="T62" fmla="*/ 8 w 20"/>
              <a:gd name="T63" fmla="*/ 8 h 20"/>
              <a:gd name="T64" fmla="*/ 8 w 20"/>
              <a:gd name="T65" fmla="*/ 6 h 20"/>
              <a:gd name="T66" fmla="*/ 10 w 20"/>
              <a:gd name="T67" fmla="*/ 6 h 20"/>
              <a:gd name="T68" fmla="*/ 10 w 20"/>
              <a:gd name="T69" fmla="*/ 4 h 20"/>
              <a:gd name="T70" fmla="*/ 12 w 20"/>
              <a:gd name="T71" fmla="*/ 4 h 20"/>
              <a:gd name="T72" fmla="*/ 12 w 20"/>
              <a:gd name="T73" fmla="*/ 2 h 20"/>
              <a:gd name="T74" fmla="*/ 14 w 20"/>
              <a:gd name="T75" fmla="*/ 2 h 20"/>
              <a:gd name="T76" fmla="*/ 14 w 20"/>
              <a:gd name="T7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" h="20">
                <a:moveTo>
                  <a:pt x="14" y="0"/>
                </a:moveTo>
                <a:lnTo>
                  <a:pt x="16" y="2"/>
                </a:lnTo>
                <a:lnTo>
                  <a:pt x="16" y="0"/>
                </a:lnTo>
                <a:lnTo>
                  <a:pt x="16" y="2"/>
                </a:lnTo>
                <a:lnTo>
                  <a:pt x="18" y="2"/>
                </a:lnTo>
                <a:lnTo>
                  <a:pt x="18" y="4"/>
                </a:lnTo>
                <a:lnTo>
                  <a:pt x="20" y="4"/>
                </a:lnTo>
                <a:lnTo>
                  <a:pt x="18" y="6"/>
                </a:lnTo>
                <a:lnTo>
                  <a:pt x="18" y="8"/>
                </a:lnTo>
                <a:lnTo>
                  <a:pt x="16" y="8"/>
                </a:lnTo>
                <a:lnTo>
                  <a:pt x="14" y="10"/>
                </a:lnTo>
                <a:lnTo>
                  <a:pt x="14" y="12"/>
                </a:lnTo>
                <a:lnTo>
                  <a:pt x="12" y="12"/>
                </a:lnTo>
                <a:lnTo>
                  <a:pt x="12" y="14"/>
                </a:lnTo>
                <a:lnTo>
                  <a:pt x="10" y="14"/>
                </a:lnTo>
                <a:lnTo>
                  <a:pt x="10" y="16"/>
                </a:lnTo>
                <a:lnTo>
                  <a:pt x="8" y="16"/>
                </a:lnTo>
                <a:lnTo>
                  <a:pt x="8" y="18"/>
                </a:lnTo>
                <a:lnTo>
                  <a:pt x="6" y="18"/>
                </a:lnTo>
                <a:lnTo>
                  <a:pt x="6" y="20"/>
                </a:lnTo>
                <a:lnTo>
                  <a:pt x="4" y="20"/>
                </a:lnTo>
                <a:lnTo>
                  <a:pt x="4" y="18"/>
                </a:lnTo>
                <a:lnTo>
                  <a:pt x="2" y="16"/>
                </a:lnTo>
                <a:lnTo>
                  <a:pt x="0" y="16"/>
                </a:lnTo>
                <a:lnTo>
                  <a:pt x="0" y="14"/>
                </a:lnTo>
                <a:lnTo>
                  <a:pt x="2" y="14"/>
                </a:lnTo>
                <a:lnTo>
                  <a:pt x="2" y="12"/>
                </a:lnTo>
                <a:lnTo>
                  <a:pt x="4" y="12"/>
                </a:lnTo>
                <a:lnTo>
                  <a:pt x="4" y="10"/>
                </a:lnTo>
                <a:lnTo>
                  <a:pt x="6" y="10"/>
                </a:lnTo>
                <a:lnTo>
                  <a:pt x="6" y="8"/>
                </a:lnTo>
                <a:lnTo>
                  <a:pt x="8" y="8"/>
                </a:lnTo>
                <a:lnTo>
                  <a:pt x="8" y="6"/>
                </a:lnTo>
                <a:lnTo>
                  <a:pt x="10" y="6"/>
                </a:lnTo>
                <a:lnTo>
                  <a:pt x="10" y="4"/>
                </a:lnTo>
                <a:lnTo>
                  <a:pt x="12" y="4"/>
                </a:lnTo>
                <a:lnTo>
                  <a:pt x="12" y="2"/>
                </a:lnTo>
                <a:lnTo>
                  <a:pt x="14" y="2"/>
                </a:lnTo>
                <a:lnTo>
                  <a:pt x="1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" name="Freeform 64"/>
          <p:cNvSpPr>
            <a:spLocks/>
          </p:cNvSpPr>
          <p:nvPr/>
        </p:nvSpPr>
        <p:spPr bwMode="auto">
          <a:xfrm>
            <a:off x="3309938" y="2659063"/>
            <a:ext cx="28575" cy="12700"/>
          </a:xfrm>
          <a:custGeom>
            <a:avLst/>
            <a:gdLst>
              <a:gd name="T0" fmla="*/ 18 w 18"/>
              <a:gd name="T1" fmla="*/ 0 h 8"/>
              <a:gd name="T2" fmla="*/ 18 w 18"/>
              <a:gd name="T3" fmla="*/ 4 h 8"/>
              <a:gd name="T4" fmla="*/ 18 w 18"/>
              <a:gd name="T5" fmla="*/ 6 h 8"/>
              <a:gd name="T6" fmla="*/ 16 w 18"/>
              <a:gd name="T7" fmla="*/ 8 h 8"/>
              <a:gd name="T8" fmla="*/ 14 w 18"/>
              <a:gd name="T9" fmla="*/ 8 h 8"/>
              <a:gd name="T10" fmla="*/ 12 w 18"/>
              <a:gd name="T11" fmla="*/ 8 h 8"/>
              <a:gd name="T12" fmla="*/ 10 w 18"/>
              <a:gd name="T13" fmla="*/ 8 h 8"/>
              <a:gd name="T14" fmla="*/ 8 w 18"/>
              <a:gd name="T15" fmla="*/ 8 h 8"/>
              <a:gd name="T16" fmla="*/ 8 w 18"/>
              <a:gd name="T17" fmla="*/ 6 h 8"/>
              <a:gd name="T18" fmla="*/ 6 w 18"/>
              <a:gd name="T19" fmla="*/ 6 h 8"/>
              <a:gd name="T20" fmla="*/ 6 w 18"/>
              <a:gd name="T21" fmla="*/ 8 h 8"/>
              <a:gd name="T22" fmla="*/ 4 w 18"/>
              <a:gd name="T23" fmla="*/ 8 h 8"/>
              <a:gd name="T24" fmla="*/ 4 w 18"/>
              <a:gd name="T25" fmla="*/ 6 h 8"/>
              <a:gd name="T26" fmla="*/ 2 w 18"/>
              <a:gd name="T27" fmla="*/ 6 h 8"/>
              <a:gd name="T28" fmla="*/ 2 w 18"/>
              <a:gd name="T29" fmla="*/ 4 h 8"/>
              <a:gd name="T30" fmla="*/ 0 w 18"/>
              <a:gd name="T31" fmla="*/ 4 h 8"/>
              <a:gd name="T32" fmla="*/ 0 w 18"/>
              <a:gd name="T33" fmla="*/ 2 h 8"/>
              <a:gd name="T34" fmla="*/ 0 w 18"/>
              <a:gd name="T35" fmla="*/ 0 h 8"/>
              <a:gd name="T36" fmla="*/ 2 w 18"/>
              <a:gd name="T37" fmla="*/ 0 h 8"/>
              <a:gd name="T38" fmla="*/ 4 w 18"/>
              <a:gd name="T39" fmla="*/ 0 h 8"/>
              <a:gd name="T40" fmla="*/ 6 w 18"/>
              <a:gd name="T41" fmla="*/ 0 h 8"/>
              <a:gd name="T42" fmla="*/ 8 w 18"/>
              <a:gd name="T43" fmla="*/ 0 h 8"/>
              <a:gd name="T44" fmla="*/ 8 w 18"/>
              <a:gd name="T45" fmla="*/ 2 h 8"/>
              <a:gd name="T46" fmla="*/ 10 w 18"/>
              <a:gd name="T47" fmla="*/ 2 h 8"/>
              <a:gd name="T48" fmla="*/ 12 w 18"/>
              <a:gd name="T49" fmla="*/ 2 h 8"/>
              <a:gd name="T50" fmla="*/ 12 w 18"/>
              <a:gd name="T51" fmla="*/ 0 h 8"/>
              <a:gd name="T52" fmla="*/ 14 w 18"/>
              <a:gd name="T53" fmla="*/ 0 h 8"/>
              <a:gd name="T54" fmla="*/ 16 w 18"/>
              <a:gd name="T55" fmla="*/ 0 h 8"/>
              <a:gd name="T56" fmla="*/ 18 w 18"/>
              <a:gd name="T5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" h="8">
                <a:moveTo>
                  <a:pt x="18" y="0"/>
                </a:moveTo>
                <a:lnTo>
                  <a:pt x="18" y="4"/>
                </a:lnTo>
                <a:lnTo>
                  <a:pt x="18" y="6"/>
                </a:lnTo>
                <a:lnTo>
                  <a:pt x="16" y="8"/>
                </a:lnTo>
                <a:lnTo>
                  <a:pt x="14" y="8"/>
                </a:lnTo>
                <a:lnTo>
                  <a:pt x="12" y="8"/>
                </a:lnTo>
                <a:lnTo>
                  <a:pt x="10" y="8"/>
                </a:lnTo>
                <a:lnTo>
                  <a:pt x="8" y="8"/>
                </a:lnTo>
                <a:lnTo>
                  <a:pt x="8" y="6"/>
                </a:lnTo>
                <a:lnTo>
                  <a:pt x="6" y="6"/>
                </a:lnTo>
                <a:lnTo>
                  <a:pt x="6" y="8"/>
                </a:lnTo>
                <a:lnTo>
                  <a:pt x="4" y="8"/>
                </a:lnTo>
                <a:lnTo>
                  <a:pt x="4" y="6"/>
                </a:lnTo>
                <a:lnTo>
                  <a:pt x="2" y="6"/>
                </a:lnTo>
                <a:lnTo>
                  <a:pt x="2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Freeform 65"/>
          <p:cNvSpPr>
            <a:spLocks/>
          </p:cNvSpPr>
          <p:nvPr/>
        </p:nvSpPr>
        <p:spPr bwMode="auto">
          <a:xfrm>
            <a:off x="3338513" y="2954338"/>
            <a:ext cx="15875" cy="22225"/>
          </a:xfrm>
          <a:custGeom>
            <a:avLst/>
            <a:gdLst>
              <a:gd name="T0" fmla="*/ 8 w 10"/>
              <a:gd name="T1" fmla="*/ 2 h 14"/>
              <a:gd name="T2" fmla="*/ 8 w 10"/>
              <a:gd name="T3" fmla="*/ 4 h 14"/>
              <a:gd name="T4" fmla="*/ 10 w 10"/>
              <a:gd name="T5" fmla="*/ 4 h 14"/>
              <a:gd name="T6" fmla="*/ 10 w 10"/>
              <a:gd name="T7" fmla="*/ 6 h 14"/>
              <a:gd name="T8" fmla="*/ 10 w 10"/>
              <a:gd name="T9" fmla="*/ 8 h 14"/>
              <a:gd name="T10" fmla="*/ 10 w 10"/>
              <a:gd name="T11" fmla="*/ 10 h 14"/>
              <a:gd name="T12" fmla="*/ 10 w 10"/>
              <a:gd name="T13" fmla="*/ 12 h 14"/>
              <a:gd name="T14" fmla="*/ 10 w 10"/>
              <a:gd name="T15" fmla="*/ 14 h 14"/>
              <a:gd name="T16" fmla="*/ 6 w 10"/>
              <a:gd name="T17" fmla="*/ 12 h 14"/>
              <a:gd name="T18" fmla="*/ 4 w 10"/>
              <a:gd name="T19" fmla="*/ 10 h 14"/>
              <a:gd name="T20" fmla="*/ 4 w 10"/>
              <a:gd name="T21" fmla="*/ 4 h 14"/>
              <a:gd name="T22" fmla="*/ 2 w 10"/>
              <a:gd name="T23" fmla="*/ 2 h 14"/>
              <a:gd name="T24" fmla="*/ 2 w 10"/>
              <a:gd name="T25" fmla="*/ 0 h 14"/>
              <a:gd name="T26" fmla="*/ 0 w 10"/>
              <a:gd name="T27" fmla="*/ 0 h 14"/>
              <a:gd name="T28" fmla="*/ 2 w 10"/>
              <a:gd name="T29" fmla="*/ 0 h 14"/>
              <a:gd name="T30" fmla="*/ 4 w 10"/>
              <a:gd name="T31" fmla="*/ 0 h 14"/>
              <a:gd name="T32" fmla="*/ 6 w 10"/>
              <a:gd name="T33" fmla="*/ 0 h 14"/>
              <a:gd name="T34" fmla="*/ 10 w 10"/>
              <a:gd name="T35" fmla="*/ 0 h 14"/>
              <a:gd name="T36" fmla="*/ 10 w 10"/>
              <a:gd name="T37" fmla="*/ 2 h 14"/>
              <a:gd name="T38" fmla="*/ 8 w 10"/>
              <a:gd name="T39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" h="14">
                <a:moveTo>
                  <a:pt x="8" y="2"/>
                </a:moveTo>
                <a:lnTo>
                  <a:pt x="8" y="4"/>
                </a:lnTo>
                <a:lnTo>
                  <a:pt x="10" y="4"/>
                </a:lnTo>
                <a:lnTo>
                  <a:pt x="10" y="6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6" y="12"/>
                </a:lnTo>
                <a:lnTo>
                  <a:pt x="4" y="10"/>
                </a:lnTo>
                <a:lnTo>
                  <a:pt x="4" y="4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0" y="2"/>
                </a:lnTo>
                <a:lnTo>
                  <a:pt x="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Freeform 66"/>
          <p:cNvSpPr>
            <a:spLocks/>
          </p:cNvSpPr>
          <p:nvPr/>
        </p:nvSpPr>
        <p:spPr bwMode="auto">
          <a:xfrm>
            <a:off x="2706688" y="2859088"/>
            <a:ext cx="22225" cy="12700"/>
          </a:xfrm>
          <a:custGeom>
            <a:avLst/>
            <a:gdLst>
              <a:gd name="T0" fmla="*/ 10 w 14"/>
              <a:gd name="T1" fmla="*/ 4 h 8"/>
              <a:gd name="T2" fmla="*/ 8 w 14"/>
              <a:gd name="T3" fmla="*/ 6 h 8"/>
              <a:gd name="T4" fmla="*/ 6 w 14"/>
              <a:gd name="T5" fmla="*/ 8 h 8"/>
              <a:gd name="T6" fmla="*/ 4 w 14"/>
              <a:gd name="T7" fmla="*/ 6 h 8"/>
              <a:gd name="T8" fmla="*/ 4 w 14"/>
              <a:gd name="T9" fmla="*/ 4 h 8"/>
              <a:gd name="T10" fmla="*/ 0 w 14"/>
              <a:gd name="T11" fmla="*/ 4 h 8"/>
              <a:gd name="T12" fmla="*/ 0 w 14"/>
              <a:gd name="T13" fmla="*/ 2 h 8"/>
              <a:gd name="T14" fmla="*/ 0 w 14"/>
              <a:gd name="T15" fmla="*/ 0 h 8"/>
              <a:gd name="T16" fmla="*/ 2 w 14"/>
              <a:gd name="T17" fmla="*/ 2 h 8"/>
              <a:gd name="T18" fmla="*/ 4 w 14"/>
              <a:gd name="T19" fmla="*/ 2 h 8"/>
              <a:gd name="T20" fmla="*/ 6 w 14"/>
              <a:gd name="T21" fmla="*/ 2 h 8"/>
              <a:gd name="T22" fmla="*/ 10 w 14"/>
              <a:gd name="T23" fmla="*/ 2 h 8"/>
              <a:gd name="T24" fmla="*/ 12 w 14"/>
              <a:gd name="T25" fmla="*/ 2 h 8"/>
              <a:gd name="T26" fmla="*/ 14 w 14"/>
              <a:gd name="T27" fmla="*/ 2 h 8"/>
              <a:gd name="T28" fmla="*/ 14 w 14"/>
              <a:gd name="T29" fmla="*/ 4 h 8"/>
              <a:gd name="T30" fmla="*/ 12 w 14"/>
              <a:gd name="T31" fmla="*/ 4 h 8"/>
              <a:gd name="T32" fmla="*/ 10 w 14"/>
              <a:gd name="T3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8">
                <a:moveTo>
                  <a:pt x="10" y="4"/>
                </a:moveTo>
                <a:lnTo>
                  <a:pt x="8" y="6"/>
                </a:lnTo>
                <a:lnTo>
                  <a:pt x="6" y="8"/>
                </a:lnTo>
                <a:lnTo>
                  <a:pt x="4" y="6"/>
                </a:lnTo>
                <a:lnTo>
                  <a:pt x="4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  <a:lnTo>
                  <a:pt x="14" y="4"/>
                </a:lnTo>
                <a:lnTo>
                  <a:pt x="12" y="4"/>
                </a:lnTo>
                <a:lnTo>
                  <a:pt x="1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Freeform 67"/>
          <p:cNvSpPr>
            <a:spLocks/>
          </p:cNvSpPr>
          <p:nvPr/>
        </p:nvSpPr>
        <p:spPr bwMode="auto">
          <a:xfrm>
            <a:off x="3313113" y="2697163"/>
            <a:ext cx="15875" cy="9525"/>
          </a:xfrm>
          <a:custGeom>
            <a:avLst/>
            <a:gdLst>
              <a:gd name="T0" fmla="*/ 10 w 10"/>
              <a:gd name="T1" fmla="*/ 0 h 6"/>
              <a:gd name="T2" fmla="*/ 10 w 10"/>
              <a:gd name="T3" fmla="*/ 4 h 6"/>
              <a:gd name="T4" fmla="*/ 8 w 10"/>
              <a:gd name="T5" fmla="*/ 6 h 6"/>
              <a:gd name="T6" fmla="*/ 6 w 10"/>
              <a:gd name="T7" fmla="*/ 6 h 6"/>
              <a:gd name="T8" fmla="*/ 4 w 10"/>
              <a:gd name="T9" fmla="*/ 6 h 6"/>
              <a:gd name="T10" fmla="*/ 0 w 10"/>
              <a:gd name="T11" fmla="*/ 6 h 6"/>
              <a:gd name="T12" fmla="*/ 0 w 10"/>
              <a:gd name="T13" fmla="*/ 4 h 6"/>
              <a:gd name="T14" fmla="*/ 2 w 10"/>
              <a:gd name="T15" fmla="*/ 4 h 6"/>
              <a:gd name="T16" fmla="*/ 4 w 10"/>
              <a:gd name="T17" fmla="*/ 4 h 6"/>
              <a:gd name="T18" fmla="*/ 6 w 10"/>
              <a:gd name="T19" fmla="*/ 4 h 6"/>
              <a:gd name="T20" fmla="*/ 6 w 10"/>
              <a:gd name="T21" fmla="*/ 2 h 6"/>
              <a:gd name="T22" fmla="*/ 6 w 10"/>
              <a:gd name="T23" fmla="*/ 0 h 6"/>
              <a:gd name="T24" fmla="*/ 8 w 10"/>
              <a:gd name="T25" fmla="*/ 0 h 6"/>
              <a:gd name="T26" fmla="*/ 10 w 10"/>
              <a:gd name="T2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6">
                <a:moveTo>
                  <a:pt x="10" y="0"/>
                </a:moveTo>
                <a:lnTo>
                  <a:pt x="10" y="4"/>
                </a:lnTo>
                <a:lnTo>
                  <a:pt x="8" y="6"/>
                </a:lnTo>
                <a:lnTo>
                  <a:pt x="6" y="6"/>
                </a:lnTo>
                <a:lnTo>
                  <a:pt x="4" y="6"/>
                </a:lnTo>
                <a:lnTo>
                  <a:pt x="0" y="6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0" name="Freeform 68"/>
          <p:cNvSpPr>
            <a:spLocks/>
          </p:cNvSpPr>
          <p:nvPr/>
        </p:nvSpPr>
        <p:spPr bwMode="auto">
          <a:xfrm>
            <a:off x="2481263" y="2366963"/>
            <a:ext cx="12700" cy="12700"/>
          </a:xfrm>
          <a:custGeom>
            <a:avLst/>
            <a:gdLst>
              <a:gd name="T0" fmla="*/ 8 w 8"/>
              <a:gd name="T1" fmla="*/ 4 h 8"/>
              <a:gd name="T2" fmla="*/ 8 w 8"/>
              <a:gd name="T3" fmla="*/ 6 h 8"/>
              <a:gd name="T4" fmla="*/ 8 w 8"/>
              <a:gd name="T5" fmla="*/ 8 h 8"/>
              <a:gd name="T6" fmla="*/ 6 w 8"/>
              <a:gd name="T7" fmla="*/ 8 h 8"/>
              <a:gd name="T8" fmla="*/ 6 w 8"/>
              <a:gd name="T9" fmla="*/ 4 h 8"/>
              <a:gd name="T10" fmla="*/ 4 w 8"/>
              <a:gd name="T11" fmla="*/ 4 h 8"/>
              <a:gd name="T12" fmla="*/ 4 w 8"/>
              <a:gd name="T13" fmla="*/ 8 h 8"/>
              <a:gd name="T14" fmla="*/ 0 w 8"/>
              <a:gd name="T15" fmla="*/ 8 h 8"/>
              <a:gd name="T16" fmla="*/ 0 w 8"/>
              <a:gd name="T17" fmla="*/ 6 h 8"/>
              <a:gd name="T18" fmla="*/ 0 w 8"/>
              <a:gd name="T19" fmla="*/ 4 h 8"/>
              <a:gd name="T20" fmla="*/ 2 w 8"/>
              <a:gd name="T21" fmla="*/ 4 h 8"/>
              <a:gd name="T22" fmla="*/ 4 w 8"/>
              <a:gd name="T23" fmla="*/ 4 h 8"/>
              <a:gd name="T24" fmla="*/ 4 w 8"/>
              <a:gd name="T25" fmla="*/ 2 h 8"/>
              <a:gd name="T26" fmla="*/ 4 w 8"/>
              <a:gd name="T27" fmla="*/ 0 h 8"/>
              <a:gd name="T28" fmla="*/ 6 w 8"/>
              <a:gd name="T29" fmla="*/ 0 h 8"/>
              <a:gd name="T30" fmla="*/ 8 w 8"/>
              <a:gd name="T31" fmla="*/ 0 h 8"/>
              <a:gd name="T32" fmla="*/ 8 w 8"/>
              <a:gd name="T33" fmla="*/ 2 h 8"/>
              <a:gd name="T34" fmla="*/ 8 w 8"/>
              <a:gd name="T3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" h="8">
                <a:moveTo>
                  <a:pt x="8" y="4"/>
                </a:moveTo>
                <a:lnTo>
                  <a:pt x="8" y="6"/>
                </a:lnTo>
                <a:lnTo>
                  <a:pt x="8" y="8"/>
                </a:lnTo>
                <a:lnTo>
                  <a:pt x="6" y="8"/>
                </a:lnTo>
                <a:lnTo>
                  <a:pt x="6" y="4"/>
                </a:lnTo>
                <a:lnTo>
                  <a:pt x="4" y="4"/>
                </a:lnTo>
                <a:lnTo>
                  <a:pt x="4" y="8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8" y="2"/>
                </a:lnTo>
                <a:lnTo>
                  <a:pt x="8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Freeform 69"/>
          <p:cNvSpPr>
            <a:spLocks/>
          </p:cNvSpPr>
          <p:nvPr/>
        </p:nvSpPr>
        <p:spPr bwMode="auto">
          <a:xfrm>
            <a:off x="3278188" y="2681288"/>
            <a:ext cx="9525" cy="12700"/>
          </a:xfrm>
          <a:custGeom>
            <a:avLst/>
            <a:gdLst>
              <a:gd name="T0" fmla="*/ 0 w 6"/>
              <a:gd name="T1" fmla="*/ 0 h 8"/>
              <a:gd name="T2" fmla="*/ 2 w 6"/>
              <a:gd name="T3" fmla="*/ 0 h 8"/>
              <a:gd name="T4" fmla="*/ 4 w 6"/>
              <a:gd name="T5" fmla="*/ 0 h 8"/>
              <a:gd name="T6" fmla="*/ 6 w 6"/>
              <a:gd name="T7" fmla="*/ 0 h 8"/>
              <a:gd name="T8" fmla="*/ 6 w 6"/>
              <a:gd name="T9" fmla="*/ 2 h 8"/>
              <a:gd name="T10" fmla="*/ 6 w 6"/>
              <a:gd name="T11" fmla="*/ 4 h 8"/>
              <a:gd name="T12" fmla="*/ 4 w 6"/>
              <a:gd name="T13" fmla="*/ 4 h 8"/>
              <a:gd name="T14" fmla="*/ 2 w 6"/>
              <a:gd name="T15" fmla="*/ 4 h 8"/>
              <a:gd name="T16" fmla="*/ 2 w 6"/>
              <a:gd name="T17" fmla="*/ 6 h 8"/>
              <a:gd name="T18" fmla="*/ 2 w 6"/>
              <a:gd name="T19" fmla="*/ 8 h 8"/>
              <a:gd name="T20" fmla="*/ 0 w 6"/>
              <a:gd name="T21" fmla="*/ 8 h 8"/>
              <a:gd name="T22" fmla="*/ 0 w 6"/>
              <a:gd name="T23" fmla="*/ 6 h 8"/>
              <a:gd name="T24" fmla="*/ 0 w 6"/>
              <a:gd name="T25" fmla="*/ 4 h 8"/>
              <a:gd name="T26" fmla="*/ 0 w 6"/>
              <a:gd name="T27" fmla="*/ 2 h 8"/>
              <a:gd name="T28" fmla="*/ 0 w 6"/>
              <a:gd name="T2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8">
                <a:moveTo>
                  <a:pt x="0" y="0"/>
                </a:move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6" y="2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2" y="8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Freeform 70"/>
          <p:cNvSpPr>
            <a:spLocks/>
          </p:cNvSpPr>
          <p:nvPr/>
        </p:nvSpPr>
        <p:spPr bwMode="auto">
          <a:xfrm>
            <a:off x="3484563" y="5478463"/>
            <a:ext cx="12700" cy="9525"/>
          </a:xfrm>
          <a:custGeom>
            <a:avLst/>
            <a:gdLst>
              <a:gd name="T0" fmla="*/ 6 w 8"/>
              <a:gd name="T1" fmla="*/ 0 h 6"/>
              <a:gd name="T2" fmla="*/ 8 w 8"/>
              <a:gd name="T3" fmla="*/ 4 h 6"/>
              <a:gd name="T4" fmla="*/ 6 w 8"/>
              <a:gd name="T5" fmla="*/ 4 h 6"/>
              <a:gd name="T6" fmla="*/ 4 w 8"/>
              <a:gd name="T7" fmla="*/ 4 h 6"/>
              <a:gd name="T8" fmla="*/ 2 w 8"/>
              <a:gd name="T9" fmla="*/ 6 h 6"/>
              <a:gd name="T10" fmla="*/ 0 w 8"/>
              <a:gd name="T11" fmla="*/ 2 h 6"/>
              <a:gd name="T12" fmla="*/ 2 w 8"/>
              <a:gd name="T13" fmla="*/ 2 h 6"/>
              <a:gd name="T14" fmla="*/ 6 w 8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6">
                <a:moveTo>
                  <a:pt x="6" y="0"/>
                </a:moveTo>
                <a:lnTo>
                  <a:pt x="8" y="4"/>
                </a:lnTo>
                <a:lnTo>
                  <a:pt x="6" y="4"/>
                </a:lnTo>
                <a:lnTo>
                  <a:pt x="4" y="4"/>
                </a:lnTo>
                <a:lnTo>
                  <a:pt x="2" y="6"/>
                </a:lnTo>
                <a:lnTo>
                  <a:pt x="0" y="2"/>
                </a:lnTo>
                <a:lnTo>
                  <a:pt x="2" y="2"/>
                </a:lnTo>
                <a:lnTo>
                  <a:pt x="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3" name="Freeform 71"/>
          <p:cNvSpPr>
            <a:spLocks/>
          </p:cNvSpPr>
          <p:nvPr/>
        </p:nvSpPr>
        <p:spPr bwMode="auto">
          <a:xfrm>
            <a:off x="2728913" y="2757488"/>
            <a:ext cx="6350" cy="9525"/>
          </a:xfrm>
          <a:custGeom>
            <a:avLst/>
            <a:gdLst>
              <a:gd name="T0" fmla="*/ 0 w 4"/>
              <a:gd name="T1" fmla="*/ 0 h 6"/>
              <a:gd name="T2" fmla="*/ 2 w 4"/>
              <a:gd name="T3" fmla="*/ 0 h 6"/>
              <a:gd name="T4" fmla="*/ 4 w 4"/>
              <a:gd name="T5" fmla="*/ 0 h 6"/>
              <a:gd name="T6" fmla="*/ 4 w 4"/>
              <a:gd name="T7" fmla="*/ 2 h 6"/>
              <a:gd name="T8" fmla="*/ 4 w 4"/>
              <a:gd name="T9" fmla="*/ 4 h 6"/>
              <a:gd name="T10" fmla="*/ 2 w 4"/>
              <a:gd name="T11" fmla="*/ 4 h 6"/>
              <a:gd name="T12" fmla="*/ 2 w 4"/>
              <a:gd name="T13" fmla="*/ 6 h 6"/>
              <a:gd name="T14" fmla="*/ 0 w 4"/>
              <a:gd name="T15" fmla="*/ 6 h 6"/>
              <a:gd name="T16" fmla="*/ 0 w 4"/>
              <a:gd name="T17" fmla="*/ 4 h 6"/>
              <a:gd name="T18" fmla="*/ 0 w 4"/>
              <a:gd name="T19" fmla="*/ 2 h 6"/>
              <a:gd name="T20" fmla="*/ 0 w 4"/>
              <a:gd name="T2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Freeform 72"/>
          <p:cNvSpPr>
            <a:spLocks/>
          </p:cNvSpPr>
          <p:nvPr/>
        </p:nvSpPr>
        <p:spPr bwMode="auto">
          <a:xfrm>
            <a:off x="2700338" y="2922588"/>
            <a:ext cx="6350" cy="6350"/>
          </a:xfrm>
          <a:custGeom>
            <a:avLst/>
            <a:gdLst>
              <a:gd name="T0" fmla="*/ 4 w 4"/>
              <a:gd name="T1" fmla="*/ 4 h 4"/>
              <a:gd name="T2" fmla="*/ 2 w 4"/>
              <a:gd name="T3" fmla="*/ 4 h 4"/>
              <a:gd name="T4" fmla="*/ 2 w 4"/>
              <a:gd name="T5" fmla="*/ 2 h 4"/>
              <a:gd name="T6" fmla="*/ 0 w 4"/>
              <a:gd name="T7" fmla="*/ 2 h 4"/>
              <a:gd name="T8" fmla="*/ 0 w 4"/>
              <a:gd name="T9" fmla="*/ 0 h 4"/>
              <a:gd name="T10" fmla="*/ 2 w 4"/>
              <a:gd name="T11" fmla="*/ 0 h 4"/>
              <a:gd name="T12" fmla="*/ 4 w 4"/>
              <a:gd name="T13" fmla="*/ 0 h 4"/>
              <a:gd name="T14" fmla="*/ 4 w 4"/>
              <a:gd name="T15" fmla="*/ 2 h 4"/>
              <a:gd name="T16" fmla="*/ 4 w 4"/>
              <a:gd name="T1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73"/>
          <p:cNvSpPr>
            <a:spLocks/>
          </p:cNvSpPr>
          <p:nvPr/>
        </p:nvSpPr>
        <p:spPr bwMode="auto">
          <a:xfrm>
            <a:off x="3300413" y="2687638"/>
            <a:ext cx="12700" cy="3175"/>
          </a:xfrm>
          <a:custGeom>
            <a:avLst/>
            <a:gdLst>
              <a:gd name="T0" fmla="*/ 4 w 8"/>
              <a:gd name="T1" fmla="*/ 2 h 2"/>
              <a:gd name="T2" fmla="*/ 6 w 8"/>
              <a:gd name="T3" fmla="*/ 2 h 2"/>
              <a:gd name="T4" fmla="*/ 8 w 8"/>
              <a:gd name="T5" fmla="*/ 2 h 2"/>
              <a:gd name="T6" fmla="*/ 6 w 8"/>
              <a:gd name="T7" fmla="*/ 2 h 2"/>
              <a:gd name="T8" fmla="*/ 4 w 8"/>
              <a:gd name="T9" fmla="*/ 2 h 2"/>
              <a:gd name="T10" fmla="*/ 2 w 8"/>
              <a:gd name="T11" fmla="*/ 2 h 2"/>
              <a:gd name="T12" fmla="*/ 0 w 8"/>
              <a:gd name="T13" fmla="*/ 2 h 2"/>
              <a:gd name="T14" fmla="*/ 0 w 8"/>
              <a:gd name="T15" fmla="*/ 0 h 2"/>
              <a:gd name="T16" fmla="*/ 2 w 8"/>
              <a:gd name="T17" fmla="*/ 0 h 2"/>
              <a:gd name="T18" fmla="*/ 4 w 8"/>
              <a:gd name="T19" fmla="*/ 0 h 2"/>
              <a:gd name="T20" fmla="*/ 4 w 8"/>
              <a:gd name="T2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2">
                <a:moveTo>
                  <a:pt x="4" y="2"/>
                </a:moveTo>
                <a:lnTo>
                  <a:pt x="6" y="2"/>
                </a:lnTo>
                <a:lnTo>
                  <a:pt x="8" y="2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Freeform 74"/>
          <p:cNvSpPr>
            <a:spLocks/>
          </p:cNvSpPr>
          <p:nvPr/>
        </p:nvSpPr>
        <p:spPr bwMode="auto">
          <a:xfrm>
            <a:off x="3405188" y="2636838"/>
            <a:ext cx="9525" cy="6350"/>
          </a:xfrm>
          <a:custGeom>
            <a:avLst/>
            <a:gdLst>
              <a:gd name="T0" fmla="*/ 2 w 6"/>
              <a:gd name="T1" fmla="*/ 0 h 4"/>
              <a:gd name="T2" fmla="*/ 4 w 6"/>
              <a:gd name="T3" fmla="*/ 0 h 4"/>
              <a:gd name="T4" fmla="*/ 6 w 6"/>
              <a:gd name="T5" fmla="*/ 2 h 4"/>
              <a:gd name="T6" fmla="*/ 4 w 6"/>
              <a:gd name="T7" fmla="*/ 2 h 4"/>
              <a:gd name="T8" fmla="*/ 2 w 6"/>
              <a:gd name="T9" fmla="*/ 4 h 4"/>
              <a:gd name="T10" fmla="*/ 2 w 6"/>
              <a:gd name="T11" fmla="*/ 2 h 4"/>
              <a:gd name="T12" fmla="*/ 0 w 6"/>
              <a:gd name="T13" fmla="*/ 2 h 4"/>
              <a:gd name="T14" fmla="*/ 2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2" y="0"/>
                </a:moveTo>
                <a:lnTo>
                  <a:pt x="4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75"/>
          <p:cNvSpPr>
            <a:spLocks/>
          </p:cNvSpPr>
          <p:nvPr/>
        </p:nvSpPr>
        <p:spPr bwMode="auto">
          <a:xfrm>
            <a:off x="3313113" y="2713038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4 w 4"/>
              <a:gd name="T5" fmla="*/ 2 h 2"/>
              <a:gd name="T6" fmla="*/ 0 w 4"/>
              <a:gd name="T7" fmla="*/ 2 h 2"/>
              <a:gd name="T8" fmla="*/ 0 w 4"/>
              <a:gd name="T9" fmla="*/ 0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8" name="Freeform 76"/>
          <p:cNvSpPr>
            <a:spLocks/>
          </p:cNvSpPr>
          <p:nvPr/>
        </p:nvSpPr>
        <p:spPr bwMode="auto">
          <a:xfrm>
            <a:off x="3306763" y="2697163"/>
            <a:ext cx="6350" cy="6350"/>
          </a:xfrm>
          <a:custGeom>
            <a:avLst/>
            <a:gdLst>
              <a:gd name="T0" fmla="*/ 0 w 4"/>
              <a:gd name="T1" fmla="*/ 4 h 4"/>
              <a:gd name="T2" fmla="*/ 0 w 4"/>
              <a:gd name="T3" fmla="*/ 2 h 4"/>
              <a:gd name="T4" fmla="*/ 2 w 4"/>
              <a:gd name="T5" fmla="*/ 2 h 4"/>
              <a:gd name="T6" fmla="*/ 2 w 4"/>
              <a:gd name="T7" fmla="*/ 0 h 4"/>
              <a:gd name="T8" fmla="*/ 4 w 4"/>
              <a:gd name="T9" fmla="*/ 0 h 4"/>
              <a:gd name="T10" fmla="*/ 4 w 4"/>
              <a:gd name="T11" fmla="*/ 4 h 4"/>
              <a:gd name="T12" fmla="*/ 2 w 4"/>
              <a:gd name="T13" fmla="*/ 4 h 4"/>
              <a:gd name="T14" fmla="*/ 0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0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Freeform 77"/>
          <p:cNvSpPr>
            <a:spLocks/>
          </p:cNvSpPr>
          <p:nvPr/>
        </p:nvSpPr>
        <p:spPr bwMode="auto">
          <a:xfrm>
            <a:off x="3322638" y="2706688"/>
            <a:ext cx="3175" cy="6350"/>
          </a:xfrm>
          <a:custGeom>
            <a:avLst/>
            <a:gdLst>
              <a:gd name="T0" fmla="*/ 2 w 2"/>
              <a:gd name="T1" fmla="*/ 4 h 4"/>
              <a:gd name="T2" fmla="*/ 0 w 2"/>
              <a:gd name="T3" fmla="*/ 4 h 4"/>
              <a:gd name="T4" fmla="*/ 0 w 2"/>
              <a:gd name="T5" fmla="*/ 2 h 4"/>
              <a:gd name="T6" fmla="*/ 0 w 2"/>
              <a:gd name="T7" fmla="*/ 0 h 4"/>
              <a:gd name="T8" fmla="*/ 2 w 2"/>
              <a:gd name="T9" fmla="*/ 0 h 4"/>
              <a:gd name="T10" fmla="*/ 2 w 2"/>
              <a:gd name="T11" fmla="*/ 2 h 4"/>
              <a:gd name="T12" fmla="*/ 2 w 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Freeform 78"/>
          <p:cNvSpPr>
            <a:spLocks/>
          </p:cNvSpPr>
          <p:nvPr/>
        </p:nvSpPr>
        <p:spPr bwMode="auto">
          <a:xfrm>
            <a:off x="3290888" y="2684463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2 h 2"/>
              <a:gd name="T4" fmla="*/ 0 w 4"/>
              <a:gd name="T5" fmla="*/ 2 h 2"/>
              <a:gd name="T6" fmla="*/ 2 w 4"/>
              <a:gd name="T7" fmla="*/ 2 h 2"/>
              <a:gd name="T8" fmla="*/ 2 w 4"/>
              <a:gd name="T9" fmla="*/ 0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" name="Freeform 79"/>
          <p:cNvSpPr>
            <a:spLocks/>
          </p:cNvSpPr>
          <p:nvPr/>
        </p:nvSpPr>
        <p:spPr bwMode="auto">
          <a:xfrm>
            <a:off x="3300413" y="2681288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" name="Freeform 80"/>
          <p:cNvSpPr>
            <a:spLocks/>
          </p:cNvSpPr>
          <p:nvPr/>
        </p:nvSpPr>
        <p:spPr bwMode="auto">
          <a:xfrm>
            <a:off x="3376613" y="2919413"/>
            <a:ext cx="863600" cy="1920875"/>
          </a:xfrm>
          <a:custGeom>
            <a:avLst/>
            <a:gdLst>
              <a:gd name="T0" fmla="*/ 250 w 544"/>
              <a:gd name="T1" fmla="*/ 36 h 1210"/>
              <a:gd name="T2" fmla="*/ 296 w 544"/>
              <a:gd name="T3" fmla="*/ 10 h 1210"/>
              <a:gd name="T4" fmla="*/ 380 w 544"/>
              <a:gd name="T5" fmla="*/ 70 h 1210"/>
              <a:gd name="T6" fmla="*/ 460 w 544"/>
              <a:gd name="T7" fmla="*/ 62 h 1210"/>
              <a:gd name="T8" fmla="*/ 530 w 544"/>
              <a:gd name="T9" fmla="*/ 104 h 1210"/>
              <a:gd name="T10" fmla="*/ 422 w 544"/>
              <a:gd name="T11" fmla="*/ 114 h 1210"/>
              <a:gd name="T12" fmla="*/ 408 w 544"/>
              <a:gd name="T13" fmla="*/ 62 h 1210"/>
              <a:gd name="T14" fmla="*/ 386 w 544"/>
              <a:gd name="T15" fmla="*/ 114 h 1210"/>
              <a:gd name="T16" fmla="*/ 320 w 544"/>
              <a:gd name="T17" fmla="*/ 138 h 1210"/>
              <a:gd name="T18" fmla="*/ 268 w 544"/>
              <a:gd name="T19" fmla="*/ 138 h 1210"/>
              <a:gd name="T20" fmla="*/ 210 w 544"/>
              <a:gd name="T21" fmla="*/ 138 h 1210"/>
              <a:gd name="T22" fmla="*/ 172 w 544"/>
              <a:gd name="T23" fmla="*/ 162 h 1210"/>
              <a:gd name="T24" fmla="*/ 184 w 544"/>
              <a:gd name="T25" fmla="*/ 178 h 1210"/>
              <a:gd name="T26" fmla="*/ 176 w 544"/>
              <a:gd name="T27" fmla="*/ 196 h 1210"/>
              <a:gd name="T28" fmla="*/ 164 w 544"/>
              <a:gd name="T29" fmla="*/ 214 h 1210"/>
              <a:gd name="T30" fmla="*/ 150 w 544"/>
              <a:gd name="T31" fmla="*/ 214 h 1210"/>
              <a:gd name="T32" fmla="*/ 142 w 544"/>
              <a:gd name="T33" fmla="*/ 234 h 1210"/>
              <a:gd name="T34" fmla="*/ 126 w 544"/>
              <a:gd name="T35" fmla="*/ 256 h 1210"/>
              <a:gd name="T36" fmla="*/ 112 w 544"/>
              <a:gd name="T37" fmla="*/ 284 h 1210"/>
              <a:gd name="T38" fmla="*/ 98 w 544"/>
              <a:gd name="T39" fmla="*/ 314 h 1210"/>
              <a:gd name="T40" fmla="*/ 90 w 544"/>
              <a:gd name="T41" fmla="*/ 346 h 1210"/>
              <a:gd name="T42" fmla="*/ 80 w 544"/>
              <a:gd name="T43" fmla="*/ 388 h 1210"/>
              <a:gd name="T44" fmla="*/ 56 w 544"/>
              <a:gd name="T45" fmla="*/ 426 h 1210"/>
              <a:gd name="T46" fmla="*/ 54 w 544"/>
              <a:gd name="T47" fmla="*/ 456 h 1210"/>
              <a:gd name="T48" fmla="*/ 54 w 544"/>
              <a:gd name="T49" fmla="*/ 500 h 1210"/>
              <a:gd name="T50" fmla="*/ 14 w 544"/>
              <a:gd name="T51" fmla="*/ 526 h 1210"/>
              <a:gd name="T52" fmla="*/ 4 w 544"/>
              <a:gd name="T53" fmla="*/ 580 h 1210"/>
              <a:gd name="T54" fmla="*/ 38 w 544"/>
              <a:gd name="T55" fmla="*/ 604 h 1210"/>
              <a:gd name="T56" fmla="*/ 52 w 544"/>
              <a:gd name="T57" fmla="*/ 638 h 1210"/>
              <a:gd name="T58" fmla="*/ 72 w 544"/>
              <a:gd name="T59" fmla="*/ 658 h 1210"/>
              <a:gd name="T60" fmla="*/ 86 w 544"/>
              <a:gd name="T61" fmla="*/ 654 h 1210"/>
              <a:gd name="T62" fmla="*/ 142 w 544"/>
              <a:gd name="T63" fmla="*/ 658 h 1210"/>
              <a:gd name="T64" fmla="*/ 190 w 544"/>
              <a:gd name="T65" fmla="*/ 640 h 1210"/>
              <a:gd name="T66" fmla="*/ 226 w 544"/>
              <a:gd name="T67" fmla="*/ 610 h 1210"/>
              <a:gd name="T68" fmla="*/ 286 w 544"/>
              <a:gd name="T69" fmla="*/ 608 h 1210"/>
              <a:gd name="T70" fmla="*/ 310 w 544"/>
              <a:gd name="T71" fmla="*/ 616 h 1210"/>
              <a:gd name="T72" fmla="*/ 286 w 544"/>
              <a:gd name="T73" fmla="*/ 710 h 1210"/>
              <a:gd name="T74" fmla="*/ 302 w 544"/>
              <a:gd name="T75" fmla="*/ 748 h 1210"/>
              <a:gd name="T76" fmla="*/ 266 w 544"/>
              <a:gd name="T77" fmla="*/ 806 h 1210"/>
              <a:gd name="T78" fmla="*/ 226 w 544"/>
              <a:gd name="T79" fmla="*/ 876 h 1210"/>
              <a:gd name="T80" fmla="*/ 220 w 544"/>
              <a:gd name="T81" fmla="*/ 910 h 1210"/>
              <a:gd name="T82" fmla="*/ 216 w 544"/>
              <a:gd name="T83" fmla="*/ 938 h 1210"/>
              <a:gd name="T84" fmla="*/ 184 w 544"/>
              <a:gd name="T85" fmla="*/ 948 h 1210"/>
              <a:gd name="T86" fmla="*/ 184 w 544"/>
              <a:gd name="T87" fmla="*/ 978 h 1210"/>
              <a:gd name="T88" fmla="*/ 234 w 544"/>
              <a:gd name="T89" fmla="*/ 970 h 1210"/>
              <a:gd name="T90" fmla="*/ 208 w 544"/>
              <a:gd name="T91" fmla="*/ 988 h 1210"/>
              <a:gd name="T92" fmla="*/ 158 w 544"/>
              <a:gd name="T93" fmla="*/ 982 h 1210"/>
              <a:gd name="T94" fmla="*/ 140 w 544"/>
              <a:gd name="T95" fmla="*/ 998 h 1210"/>
              <a:gd name="T96" fmla="*/ 176 w 544"/>
              <a:gd name="T97" fmla="*/ 1028 h 1210"/>
              <a:gd name="T98" fmla="*/ 226 w 544"/>
              <a:gd name="T99" fmla="*/ 1066 h 1210"/>
              <a:gd name="T100" fmla="*/ 232 w 544"/>
              <a:gd name="T101" fmla="*/ 1118 h 1210"/>
              <a:gd name="T102" fmla="*/ 226 w 544"/>
              <a:gd name="T103" fmla="*/ 1150 h 1210"/>
              <a:gd name="T104" fmla="*/ 194 w 544"/>
              <a:gd name="T105" fmla="*/ 1150 h 1210"/>
              <a:gd name="T106" fmla="*/ 164 w 544"/>
              <a:gd name="T107" fmla="*/ 1148 h 1210"/>
              <a:gd name="T108" fmla="*/ 134 w 544"/>
              <a:gd name="T109" fmla="*/ 1154 h 1210"/>
              <a:gd name="T110" fmla="*/ 156 w 544"/>
              <a:gd name="T111" fmla="*/ 1152 h 1210"/>
              <a:gd name="T112" fmla="*/ 142 w 544"/>
              <a:gd name="T113" fmla="*/ 1168 h 1210"/>
              <a:gd name="T114" fmla="*/ 128 w 544"/>
              <a:gd name="T115" fmla="*/ 1190 h 1210"/>
              <a:gd name="T116" fmla="*/ 110 w 544"/>
              <a:gd name="T117" fmla="*/ 1190 h 1210"/>
              <a:gd name="T118" fmla="*/ 102 w 544"/>
              <a:gd name="T119" fmla="*/ 1202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44" h="1210">
                <a:moveTo>
                  <a:pt x="224" y="0"/>
                </a:moveTo>
                <a:lnTo>
                  <a:pt x="226" y="0"/>
                </a:lnTo>
                <a:lnTo>
                  <a:pt x="232" y="0"/>
                </a:lnTo>
                <a:lnTo>
                  <a:pt x="232" y="2"/>
                </a:lnTo>
                <a:lnTo>
                  <a:pt x="232" y="6"/>
                </a:lnTo>
                <a:lnTo>
                  <a:pt x="232" y="10"/>
                </a:lnTo>
                <a:lnTo>
                  <a:pt x="236" y="10"/>
                </a:lnTo>
                <a:lnTo>
                  <a:pt x="236" y="12"/>
                </a:lnTo>
                <a:lnTo>
                  <a:pt x="236" y="14"/>
                </a:lnTo>
                <a:lnTo>
                  <a:pt x="236" y="16"/>
                </a:lnTo>
                <a:lnTo>
                  <a:pt x="236" y="24"/>
                </a:lnTo>
                <a:lnTo>
                  <a:pt x="236" y="26"/>
                </a:lnTo>
                <a:lnTo>
                  <a:pt x="236" y="28"/>
                </a:lnTo>
                <a:lnTo>
                  <a:pt x="236" y="34"/>
                </a:lnTo>
                <a:lnTo>
                  <a:pt x="236" y="36"/>
                </a:lnTo>
                <a:lnTo>
                  <a:pt x="244" y="36"/>
                </a:lnTo>
                <a:lnTo>
                  <a:pt x="250" y="36"/>
                </a:lnTo>
                <a:lnTo>
                  <a:pt x="250" y="30"/>
                </a:lnTo>
                <a:lnTo>
                  <a:pt x="250" y="26"/>
                </a:lnTo>
                <a:lnTo>
                  <a:pt x="250" y="24"/>
                </a:lnTo>
                <a:lnTo>
                  <a:pt x="250" y="22"/>
                </a:lnTo>
                <a:lnTo>
                  <a:pt x="254" y="22"/>
                </a:lnTo>
                <a:lnTo>
                  <a:pt x="258" y="22"/>
                </a:lnTo>
                <a:lnTo>
                  <a:pt x="260" y="22"/>
                </a:lnTo>
                <a:lnTo>
                  <a:pt x="262" y="22"/>
                </a:lnTo>
                <a:lnTo>
                  <a:pt x="264" y="22"/>
                </a:lnTo>
                <a:lnTo>
                  <a:pt x="264" y="10"/>
                </a:lnTo>
                <a:lnTo>
                  <a:pt x="276" y="10"/>
                </a:lnTo>
                <a:lnTo>
                  <a:pt x="282" y="10"/>
                </a:lnTo>
                <a:lnTo>
                  <a:pt x="284" y="10"/>
                </a:lnTo>
                <a:lnTo>
                  <a:pt x="286" y="10"/>
                </a:lnTo>
                <a:lnTo>
                  <a:pt x="288" y="10"/>
                </a:lnTo>
                <a:lnTo>
                  <a:pt x="290" y="10"/>
                </a:lnTo>
                <a:lnTo>
                  <a:pt x="296" y="10"/>
                </a:lnTo>
                <a:lnTo>
                  <a:pt x="314" y="12"/>
                </a:lnTo>
                <a:lnTo>
                  <a:pt x="316" y="12"/>
                </a:lnTo>
                <a:lnTo>
                  <a:pt x="316" y="14"/>
                </a:lnTo>
                <a:lnTo>
                  <a:pt x="316" y="22"/>
                </a:lnTo>
                <a:lnTo>
                  <a:pt x="336" y="22"/>
                </a:lnTo>
                <a:lnTo>
                  <a:pt x="342" y="22"/>
                </a:lnTo>
                <a:lnTo>
                  <a:pt x="346" y="22"/>
                </a:lnTo>
                <a:lnTo>
                  <a:pt x="356" y="22"/>
                </a:lnTo>
                <a:lnTo>
                  <a:pt x="368" y="22"/>
                </a:lnTo>
                <a:lnTo>
                  <a:pt x="368" y="34"/>
                </a:lnTo>
                <a:lnTo>
                  <a:pt x="368" y="36"/>
                </a:lnTo>
                <a:lnTo>
                  <a:pt x="366" y="62"/>
                </a:lnTo>
                <a:lnTo>
                  <a:pt x="366" y="66"/>
                </a:lnTo>
                <a:lnTo>
                  <a:pt x="368" y="74"/>
                </a:lnTo>
                <a:lnTo>
                  <a:pt x="372" y="74"/>
                </a:lnTo>
                <a:lnTo>
                  <a:pt x="380" y="74"/>
                </a:lnTo>
                <a:lnTo>
                  <a:pt x="380" y="70"/>
                </a:lnTo>
                <a:lnTo>
                  <a:pt x="380" y="68"/>
                </a:lnTo>
                <a:lnTo>
                  <a:pt x="386" y="66"/>
                </a:lnTo>
                <a:lnTo>
                  <a:pt x="388" y="64"/>
                </a:lnTo>
                <a:lnTo>
                  <a:pt x="390" y="64"/>
                </a:lnTo>
                <a:lnTo>
                  <a:pt x="392" y="64"/>
                </a:lnTo>
                <a:lnTo>
                  <a:pt x="394" y="64"/>
                </a:lnTo>
                <a:lnTo>
                  <a:pt x="394" y="62"/>
                </a:lnTo>
                <a:lnTo>
                  <a:pt x="394" y="62"/>
                </a:lnTo>
                <a:lnTo>
                  <a:pt x="394" y="60"/>
                </a:lnTo>
                <a:lnTo>
                  <a:pt x="394" y="48"/>
                </a:lnTo>
                <a:lnTo>
                  <a:pt x="402" y="48"/>
                </a:lnTo>
                <a:lnTo>
                  <a:pt x="420" y="48"/>
                </a:lnTo>
                <a:lnTo>
                  <a:pt x="424" y="48"/>
                </a:lnTo>
                <a:lnTo>
                  <a:pt x="436" y="48"/>
                </a:lnTo>
                <a:lnTo>
                  <a:pt x="434" y="62"/>
                </a:lnTo>
                <a:lnTo>
                  <a:pt x="450" y="62"/>
                </a:lnTo>
                <a:lnTo>
                  <a:pt x="460" y="62"/>
                </a:lnTo>
                <a:lnTo>
                  <a:pt x="462" y="62"/>
                </a:lnTo>
                <a:lnTo>
                  <a:pt x="462" y="64"/>
                </a:lnTo>
                <a:lnTo>
                  <a:pt x="462" y="70"/>
                </a:lnTo>
                <a:lnTo>
                  <a:pt x="462" y="74"/>
                </a:lnTo>
                <a:lnTo>
                  <a:pt x="478" y="74"/>
                </a:lnTo>
                <a:lnTo>
                  <a:pt x="504" y="74"/>
                </a:lnTo>
                <a:lnTo>
                  <a:pt x="518" y="74"/>
                </a:lnTo>
                <a:lnTo>
                  <a:pt x="522" y="74"/>
                </a:lnTo>
                <a:lnTo>
                  <a:pt x="526" y="74"/>
                </a:lnTo>
                <a:lnTo>
                  <a:pt x="530" y="74"/>
                </a:lnTo>
                <a:lnTo>
                  <a:pt x="544" y="74"/>
                </a:lnTo>
                <a:lnTo>
                  <a:pt x="544" y="80"/>
                </a:lnTo>
                <a:lnTo>
                  <a:pt x="544" y="90"/>
                </a:lnTo>
                <a:lnTo>
                  <a:pt x="544" y="92"/>
                </a:lnTo>
                <a:lnTo>
                  <a:pt x="544" y="94"/>
                </a:lnTo>
                <a:lnTo>
                  <a:pt x="544" y="104"/>
                </a:lnTo>
                <a:lnTo>
                  <a:pt x="530" y="104"/>
                </a:lnTo>
                <a:lnTo>
                  <a:pt x="526" y="104"/>
                </a:lnTo>
                <a:lnTo>
                  <a:pt x="522" y="104"/>
                </a:lnTo>
                <a:lnTo>
                  <a:pt x="518" y="104"/>
                </a:lnTo>
                <a:lnTo>
                  <a:pt x="516" y="104"/>
                </a:lnTo>
                <a:lnTo>
                  <a:pt x="516" y="106"/>
                </a:lnTo>
                <a:lnTo>
                  <a:pt x="516" y="116"/>
                </a:lnTo>
                <a:lnTo>
                  <a:pt x="504" y="116"/>
                </a:lnTo>
                <a:lnTo>
                  <a:pt x="476" y="114"/>
                </a:lnTo>
                <a:lnTo>
                  <a:pt x="460" y="114"/>
                </a:lnTo>
                <a:lnTo>
                  <a:pt x="450" y="114"/>
                </a:lnTo>
                <a:lnTo>
                  <a:pt x="444" y="114"/>
                </a:lnTo>
                <a:lnTo>
                  <a:pt x="442" y="114"/>
                </a:lnTo>
                <a:lnTo>
                  <a:pt x="438" y="114"/>
                </a:lnTo>
                <a:lnTo>
                  <a:pt x="432" y="114"/>
                </a:lnTo>
                <a:lnTo>
                  <a:pt x="428" y="114"/>
                </a:lnTo>
                <a:lnTo>
                  <a:pt x="424" y="114"/>
                </a:lnTo>
                <a:lnTo>
                  <a:pt x="422" y="114"/>
                </a:lnTo>
                <a:lnTo>
                  <a:pt x="420" y="114"/>
                </a:lnTo>
                <a:lnTo>
                  <a:pt x="420" y="112"/>
                </a:lnTo>
                <a:lnTo>
                  <a:pt x="420" y="106"/>
                </a:lnTo>
                <a:lnTo>
                  <a:pt x="420" y="102"/>
                </a:lnTo>
                <a:lnTo>
                  <a:pt x="422" y="102"/>
                </a:lnTo>
                <a:lnTo>
                  <a:pt x="422" y="88"/>
                </a:lnTo>
                <a:lnTo>
                  <a:pt x="420" y="88"/>
                </a:lnTo>
                <a:lnTo>
                  <a:pt x="420" y="86"/>
                </a:lnTo>
                <a:lnTo>
                  <a:pt x="420" y="82"/>
                </a:lnTo>
                <a:lnTo>
                  <a:pt x="420" y="80"/>
                </a:lnTo>
                <a:lnTo>
                  <a:pt x="420" y="76"/>
                </a:lnTo>
                <a:lnTo>
                  <a:pt x="420" y="70"/>
                </a:lnTo>
                <a:lnTo>
                  <a:pt x="420" y="64"/>
                </a:lnTo>
                <a:lnTo>
                  <a:pt x="420" y="62"/>
                </a:lnTo>
                <a:lnTo>
                  <a:pt x="420" y="62"/>
                </a:lnTo>
                <a:lnTo>
                  <a:pt x="408" y="62"/>
                </a:lnTo>
                <a:lnTo>
                  <a:pt x="408" y="62"/>
                </a:lnTo>
                <a:lnTo>
                  <a:pt x="408" y="76"/>
                </a:lnTo>
                <a:lnTo>
                  <a:pt x="408" y="78"/>
                </a:lnTo>
                <a:lnTo>
                  <a:pt x="408" y="80"/>
                </a:lnTo>
                <a:lnTo>
                  <a:pt x="408" y="86"/>
                </a:lnTo>
                <a:lnTo>
                  <a:pt x="402" y="86"/>
                </a:lnTo>
                <a:lnTo>
                  <a:pt x="394" y="86"/>
                </a:lnTo>
                <a:lnTo>
                  <a:pt x="394" y="88"/>
                </a:lnTo>
                <a:lnTo>
                  <a:pt x="394" y="92"/>
                </a:lnTo>
                <a:lnTo>
                  <a:pt x="394" y="94"/>
                </a:lnTo>
                <a:lnTo>
                  <a:pt x="398" y="94"/>
                </a:lnTo>
                <a:lnTo>
                  <a:pt x="398" y="102"/>
                </a:lnTo>
                <a:lnTo>
                  <a:pt x="396" y="102"/>
                </a:lnTo>
                <a:lnTo>
                  <a:pt x="394" y="102"/>
                </a:lnTo>
                <a:lnTo>
                  <a:pt x="394" y="104"/>
                </a:lnTo>
                <a:lnTo>
                  <a:pt x="394" y="106"/>
                </a:lnTo>
                <a:lnTo>
                  <a:pt x="386" y="106"/>
                </a:lnTo>
                <a:lnTo>
                  <a:pt x="386" y="114"/>
                </a:lnTo>
                <a:lnTo>
                  <a:pt x="384" y="114"/>
                </a:lnTo>
                <a:lnTo>
                  <a:pt x="382" y="114"/>
                </a:lnTo>
                <a:lnTo>
                  <a:pt x="378" y="114"/>
                </a:lnTo>
                <a:lnTo>
                  <a:pt x="372" y="114"/>
                </a:lnTo>
                <a:lnTo>
                  <a:pt x="368" y="114"/>
                </a:lnTo>
                <a:lnTo>
                  <a:pt x="356" y="114"/>
                </a:lnTo>
                <a:lnTo>
                  <a:pt x="344" y="114"/>
                </a:lnTo>
                <a:lnTo>
                  <a:pt x="344" y="132"/>
                </a:lnTo>
                <a:lnTo>
                  <a:pt x="336" y="130"/>
                </a:lnTo>
                <a:lnTo>
                  <a:pt x="334" y="132"/>
                </a:lnTo>
                <a:lnTo>
                  <a:pt x="332" y="132"/>
                </a:lnTo>
                <a:lnTo>
                  <a:pt x="328" y="136"/>
                </a:lnTo>
                <a:lnTo>
                  <a:pt x="326" y="136"/>
                </a:lnTo>
                <a:lnTo>
                  <a:pt x="326" y="138"/>
                </a:lnTo>
                <a:lnTo>
                  <a:pt x="324" y="138"/>
                </a:lnTo>
                <a:lnTo>
                  <a:pt x="322" y="138"/>
                </a:lnTo>
                <a:lnTo>
                  <a:pt x="320" y="138"/>
                </a:lnTo>
                <a:lnTo>
                  <a:pt x="318" y="136"/>
                </a:lnTo>
                <a:lnTo>
                  <a:pt x="316" y="134"/>
                </a:lnTo>
                <a:lnTo>
                  <a:pt x="318" y="144"/>
                </a:lnTo>
                <a:lnTo>
                  <a:pt x="318" y="146"/>
                </a:lnTo>
                <a:lnTo>
                  <a:pt x="318" y="152"/>
                </a:lnTo>
                <a:lnTo>
                  <a:pt x="306" y="152"/>
                </a:lnTo>
                <a:lnTo>
                  <a:pt x="300" y="152"/>
                </a:lnTo>
                <a:lnTo>
                  <a:pt x="296" y="152"/>
                </a:lnTo>
                <a:lnTo>
                  <a:pt x="292" y="152"/>
                </a:lnTo>
                <a:lnTo>
                  <a:pt x="294" y="146"/>
                </a:lnTo>
                <a:lnTo>
                  <a:pt x="292" y="146"/>
                </a:lnTo>
                <a:lnTo>
                  <a:pt x="292" y="140"/>
                </a:lnTo>
                <a:lnTo>
                  <a:pt x="288" y="138"/>
                </a:lnTo>
                <a:lnTo>
                  <a:pt x="282" y="138"/>
                </a:lnTo>
                <a:lnTo>
                  <a:pt x="280" y="138"/>
                </a:lnTo>
                <a:lnTo>
                  <a:pt x="278" y="138"/>
                </a:lnTo>
                <a:lnTo>
                  <a:pt x="268" y="138"/>
                </a:lnTo>
                <a:lnTo>
                  <a:pt x="260" y="138"/>
                </a:lnTo>
                <a:lnTo>
                  <a:pt x="258" y="138"/>
                </a:lnTo>
                <a:lnTo>
                  <a:pt x="254" y="138"/>
                </a:lnTo>
                <a:lnTo>
                  <a:pt x="250" y="138"/>
                </a:lnTo>
                <a:lnTo>
                  <a:pt x="248" y="138"/>
                </a:lnTo>
                <a:lnTo>
                  <a:pt x="246" y="138"/>
                </a:lnTo>
                <a:lnTo>
                  <a:pt x="244" y="138"/>
                </a:lnTo>
                <a:lnTo>
                  <a:pt x="242" y="138"/>
                </a:lnTo>
                <a:lnTo>
                  <a:pt x="240" y="138"/>
                </a:lnTo>
                <a:lnTo>
                  <a:pt x="236" y="138"/>
                </a:lnTo>
                <a:lnTo>
                  <a:pt x="230" y="138"/>
                </a:lnTo>
                <a:lnTo>
                  <a:pt x="226" y="138"/>
                </a:lnTo>
                <a:lnTo>
                  <a:pt x="222" y="138"/>
                </a:lnTo>
                <a:lnTo>
                  <a:pt x="220" y="138"/>
                </a:lnTo>
                <a:lnTo>
                  <a:pt x="218" y="138"/>
                </a:lnTo>
                <a:lnTo>
                  <a:pt x="214" y="138"/>
                </a:lnTo>
                <a:lnTo>
                  <a:pt x="210" y="138"/>
                </a:lnTo>
                <a:lnTo>
                  <a:pt x="202" y="138"/>
                </a:lnTo>
                <a:lnTo>
                  <a:pt x="202" y="146"/>
                </a:lnTo>
                <a:lnTo>
                  <a:pt x="202" y="150"/>
                </a:lnTo>
                <a:lnTo>
                  <a:pt x="202" y="154"/>
                </a:lnTo>
                <a:lnTo>
                  <a:pt x="202" y="156"/>
                </a:lnTo>
                <a:lnTo>
                  <a:pt x="202" y="158"/>
                </a:lnTo>
                <a:lnTo>
                  <a:pt x="202" y="162"/>
                </a:lnTo>
                <a:lnTo>
                  <a:pt x="200" y="162"/>
                </a:lnTo>
                <a:lnTo>
                  <a:pt x="198" y="162"/>
                </a:lnTo>
                <a:lnTo>
                  <a:pt x="194" y="162"/>
                </a:lnTo>
                <a:lnTo>
                  <a:pt x="188" y="162"/>
                </a:lnTo>
                <a:lnTo>
                  <a:pt x="182" y="162"/>
                </a:lnTo>
                <a:lnTo>
                  <a:pt x="180" y="162"/>
                </a:lnTo>
                <a:lnTo>
                  <a:pt x="178" y="162"/>
                </a:lnTo>
                <a:lnTo>
                  <a:pt x="174" y="162"/>
                </a:lnTo>
                <a:lnTo>
                  <a:pt x="172" y="162"/>
                </a:lnTo>
                <a:lnTo>
                  <a:pt x="172" y="162"/>
                </a:lnTo>
                <a:lnTo>
                  <a:pt x="168" y="162"/>
                </a:lnTo>
                <a:lnTo>
                  <a:pt x="168" y="164"/>
                </a:lnTo>
                <a:lnTo>
                  <a:pt x="170" y="164"/>
                </a:lnTo>
                <a:lnTo>
                  <a:pt x="168" y="164"/>
                </a:lnTo>
                <a:lnTo>
                  <a:pt x="168" y="166"/>
                </a:lnTo>
                <a:lnTo>
                  <a:pt x="168" y="168"/>
                </a:lnTo>
                <a:lnTo>
                  <a:pt x="170" y="170"/>
                </a:lnTo>
                <a:lnTo>
                  <a:pt x="172" y="170"/>
                </a:lnTo>
                <a:lnTo>
                  <a:pt x="172" y="172"/>
                </a:lnTo>
                <a:lnTo>
                  <a:pt x="172" y="174"/>
                </a:lnTo>
                <a:lnTo>
                  <a:pt x="172" y="176"/>
                </a:lnTo>
                <a:lnTo>
                  <a:pt x="174" y="176"/>
                </a:lnTo>
                <a:lnTo>
                  <a:pt x="178" y="176"/>
                </a:lnTo>
                <a:lnTo>
                  <a:pt x="180" y="176"/>
                </a:lnTo>
                <a:lnTo>
                  <a:pt x="182" y="176"/>
                </a:lnTo>
                <a:lnTo>
                  <a:pt x="182" y="178"/>
                </a:lnTo>
                <a:lnTo>
                  <a:pt x="184" y="178"/>
                </a:lnTo>
                <a:lnTo>
                  <a:pt x="184" y="180"/>
                </a:lnTo>
                <a:lnTo>
                  <a:pt x="186" y="180"/>
                </a:lnTo>
                <a:lnTo>
                  <a:pt x="188" y="180"/>
                </a:lnTo>
                <a:lnTo>
                  <a:pt x="188" y="184"/>
                </a:lnTo>
                <a:lnTo>
                  <a:pt x="188" y="186"/>
                </a:lnTo>
                <a:lnTo>
                  <a:pt x="186" y="186"/>
                </a:lnTo>
                <a:lnTo>
                  <a:pt x="184" y="186"/>
                </a:lnTo>
                <a:lnTo>
                  <a:pt x="182" y="186"/>
                </a:lnTo>
                <a:lnTo>
                  <a:pt x="184" y="188"/>
                </a:lnTo>
                <a:lnTo>
                  <a:pt x="184" y="190"/>
                </a:lnTo>
                <a:lnTo>
                  <a:pt x="182" y="190"/>
                </a:lnTo>
                <a:lnTo>
                  <a:pt x="180" y="190"/>
                </a:lnTo>
                <a:lnTo>
                  <a:pt x="180" y="192"/>
                </a:lnTo>
                <a:lnTo>
                  <a:pt x="178" y="194"/>
                </a:lnTo>
                <a:lnTo>
                  <a:pt x="176" y="194"/>
                </a:lnTo>
                <a:lnTo>
                  <a:pt x="178" y="196"/>
                </a:lnTo>
                <a:lnTo>
                  <a:pt x="176" y="196"/>
                </a:lnTo>
                <a:lnTo>
                  <a:pt x="176" y="194"/>
                </a:lnTo>
                <a:lnTo>
                  <a:pt x="174" y="196"/>
                </a:lnTo>
                <a:lnTo>
                  <a:pt x="172" y="198"/>
                </a:lnTo>
                <a:lnTo>
                  <a:pt x="172" y="198"/>
                </a:lnTo>
                <a:lnTo>
                  <a:pt x="170" y="202"/>
                </a:lnTo>
                <a:lnTo>
                  <a:pt x="168" y="202"/>
                </a:lnTo>
                <a:lnTo>
                  <a:pt x="168" y="204"/>
                </a:lnTo>
                <a:lnTo>
                  <a:pt x="168" y="206"/>
                </a:lnTo>
                <a:lnTo>
                  <a:pt x="166" y="206"/>
                </a:lnTo>
                <a:lnTo>
                  <a:pt x="168" y="206"/>
                </a:lnTo>
                <a:lnTo>
                  <a:pt x="166" y="206"/>
                </a:lnTo>
                <a:lnTo>
                  <a:pt x="166" y="208"/>
                </a:lnTo>
                <a:lnTo>
                  <a:pt x="168" y="208"/>
                </a:lnTo>
                <a:lnTo>
                  <a:pt x="168" y="210"/>
                </a:lnTo>
                <a:lnTo>
                  <a:pt x="168" y="212"/>
                </a:lnTo>
                <a:lnTo>
                  <a:pt x="166" y="212"/>
                </a:lnTo>
                <a:lnTo>
                  <a:pt x="164" y="214"/>
                </a:lnTo>
                <a:lnTo>
                  <a:pt x="164" y="212"/>
                </a:lnTo>
                <a:lnTo>
                  <a:pt x="162" y="212"/>
                </a:lnTo>
                <a:lnTo>
                  <a:pt x="162" y="210"/>
                </a:lnTo>
                <a:lnTo>
                  <a:pt x="162" y="208"/>
                </a:lnTo>
                <a:lnTo>
                  <a:pt x="160" y="208"/>
                </a:lnTo>
                <a:lnTo>
                  <a:pt x="160" y="206"/>
                </a:lnTo>
                <a:lnTo>
                  <a:pt x="158" y="206"/>
                </a:lnTo>
                <a:lnTo>
                  <a:pt x="158" y="208"/>
                </a:lnTo>
                <a:lnTo>
                  <a:pt x="156" y="206"/>
                </a:lnTo>
                <a:lnTo>
                  <a:pt x="154" y="206"/>
                </a:lnTo>
                <a:lnTo>
                  <a:pt x="152" y="208"/>
                </a:lnTo>
                <a:lnTo>
                  <a:pt x="150" y="208"/>
                </a:lnTo>
                <a:lnTo>
                  <a:pt x="150" y="210"/>
                </a:lnTo>
                <a:lnTo>
                  <a:pt x="150" y="212"/>
                </a:lnTo>
                <a:lnTo>
                  <a:pt x="152" y="212"/>
                </a:lnTo>
                <a:lnTo>
                  <a:pt x="150" y="212"/>
                </a:lnTo>
                <a:lnTo>
                  <a:pt x="150" y="214"/>
                </a:lnTo>
                <a:lnTo>
                  <a:pt x="148" y="216"/>
                </a:lnTo>
                <a:lnTo>
                  <a:pt x="148" y="218"/>
                </a:lnTo>
                <a:lnTo>
                  <a:pt x="146" y="220"/>
                </a:lnTo>
                <a:lnTo>
                  <a:pt x="144" y="220"/>
                </a:lnTo>
                <a:lnTo>
                  <a:pt x="142" y="220"/>
                </a:lnTo>
                <a:lnTo>
                  <a:pt x="142" y="222"/>
                </a:lnTo>
                <a:lnTo>
                  <a:pt x="142" y="224"/>
                </a:lnTo>
                <a:lnTo>
                  <a:pt x="142" y="226"/>
                </a:lnTo>
                <a:lnTo>
                  <a:pt x="142" y="228"/>
                </a:lnTo>
                <a:lnTo>
                  <a:pt x="142" y="226"/>
                </a:lnTo>
                <a:lnTo>
                  <a:pt x="142" y="228"/>
                </a:lnTo>
                <a:lnTo>
                  <a:pt x="144" y="228"/>
                </a:lnTo>
                <a:lnTo>
                  <a:pt x="142" y="228"/>
                </a:lnTo>
                <a:lnTo>
                  <a:pt x="142" y="230"/>
                </a:lnTo>
                <a:lnTo>
                  <a:pt x="144" y="232"/>
                </a:lnTo>
                <a:lnTo>
                  <a:pt x="142" y="232"/>
                </a:lnTo>
                <a:lnTo>
                  <a:pt x="142" y="234"/>
                </a:lnTo>
                <a:lnTo>
                  <a:pt x="142" y="236"/>
                </a:lnTo>
                <a:lnTo>
                  <a:pt x="140" y="236"/>
                </a:lnTo>
                <a:lnTo>
                  <a:pt x="142" y="236"/>
                </a:lnTo>
                <a:lnTo>
                  <a:pt x="140" y="236"/>
                </a:lnTo>
                <a:lnTo>
                  <a:pt x="140" y="238"/>
                </a:lnTo>
                <a:lnTo>
                  <a:pt x="140" y="240"/>
                </a:lnTo>
                <a:lnTo>
                  <a:pt x="138" y="242"/>
                </a:lnTo>
                <a:lnTo>
                  <a:pt x="136" y="242"/>
                </a:lnTo>
                <a:lnTo>
                  <a:pt x="134" y="242"/>
                </a:lnTo>
                <a:lnTo>
                  <a:pt x="132" y="242"/>
                </a:lnTo>
                <a:lnTo>
                  <a:pt x="130" y="246"/>
                </a:lnTo>
                <a:lnTo>
                  <a:pt x="130" y="248"/>
                </a:lnTo>
                <a:lnTo>
                  <a:pt x="130" y="250"/>
                </a:lnTo>
                <a:lnTo>
                  <a:pt x="128" y="252"/>
                </a:lnTo>
                <a:lnTo>
                  <a:pt x="126" y="254"/>
                </a:lnTo>
                <a:lnTo>
                  <a:pt x="126" y="254"/>
                </a:lnTo>
                <a:lnTo>
                  <a:pt x="126" y="256"/>
                </a:lnTo>
                <a:lnTo>
                  <a:pt x="124" y="256"/>
                </a:lnTo>
                <a:lnTo>
                  <a:pt x="124" y="258"/>
                </a:lnTo>
                <a:lnTo>
                  <a:pt x="124" y="260"/>
                </a:lnTo>
                <a:lnTo>
                  <a:pt x="124" y="262"/>
                </a:lnTo>
                <a:lnTo>
                  <a:pt x="124" y="264"/>
                </a:lnTo>
                <a:lnTo>
                  <a:pt x="122" y="264"/>
                </a:lnTo>
                <a:lnTo>
                  <a:pt x="122" y="266"/>
                </a:lnTo>
                <a:lnTo>
                  <a:pt x="122" y="268"/>
                </a:lnTo>
                <a:lnTo>
                  <a:pt x="120" y="268"/>
                </a:lnTo>
                <a:lnTo>
                  <a:pt x="120" y="270"/>
                </a:lnTo>
                <a:lnTo>
                  <a:pt x="120" y="272"/>
                </a:lnTo>
                <a:lnTo>
                  <a:pt x="118" y="272"/>
                </a:lnTo>
                <a:lnTo>
                  <a:pt x="118" y="274"/>
                </a:lnTo>
                <a:lnTo>
                  <a:pt x="116" y="278"/>
                </a:lnTo>
                <a:lnTo>
                  <a:pt x="114" y="282"/>
                </a:lnTo>
                <a:lnTo>
                  <a:pt x="114" y="284"/>
                </a:lnTo>
                <a:lnTo>
                  <a:pt x="112" y="284"/>
                </a:lnTo>
                <a:lnTo>
                  <a:pt x="112" y="288"/>
                </a:lnTo>
                <a:lnTo>
                  <a:pt x="110" y="290"/>
                </a:lnTo>
                <a:lnTo>
                  <a:pt x="110" y="292"/>
                </a:lnTo>
                <a:lnTo>
                  <a:pt x="108" y="294"/>
                </a:lnTo>
                <a:lnTo>
                  <a:pt x="108" y="296"/>
                </a:lnTo>
                <a:lnTo>
                  <a:pt x="106" y="298"/>
                </a:lnTo>
                <a:lnTo>
                  <a:pt x="106" y="300"/>
                </a:lnTo>
                <a:lnTo>
                  <a:pt x="106" y="302"/>
                </a:lnTo>
                <a:lnTo>
                  <a:pt x="104" y="302"/>
                </a:lnTo>
                <a:lnTo>
                  <a:pt x="104" y="302"/>
                </a:lnTo>
                <a:lnTo>
                  <a:pt x="104" y="304"/>
                </a:lnTo>
                <a:lnTo>
                  <a:pt x="102" y="306"/>
                </a:lnTo>
                <a:lnTo>
                  <a:pt x="100" y="308"/>
                </a:lnTo>
                <a:lnTo>
                  <a:pt x="100" y="310"/>
                </a:lnTo>
                <a:lnTo>
                  <a:pt x="100" y="312"/>
                </a:lnTo>
                <a:lnTo>
                  <a:pt x="98" y="312"/>
                </a:lnTo>
                <a:lnTo>
                  <a:pt x="98" y="314"/>
                </a:lnTo>
                <a:lnTo>
                  <a:pt x="98" y="316"/>
                </a:lnTo>
                <a:lnTo>
                  <a:pt x="98" y="318"/>
                </a:lnTo>
                <a:lnTo>
                  <a:pt x="96" y="320"/>
                </a:lnTo>
                <a:lnTo>
                  <a:pt x="96" y="322"/>
                </a:lnTo>
                <a:lnTo>
                  <a:pt x="96" y="324"/>
                </a:lnTo>
                <a:lnTo>
                  <a:pt x="96" y="326"/>
                </a:lnTo>
                <a:lnTo>
                  <a:pt x="94" y="328"/>
                </a:lnTo>
                <a:lnTo>
                  <a:pt x="94" y="330"/>
                </a:lnTo>
                <a:lnTo>
                  <a:pt x="94" y="332"/>
                </a:lnTo>
                <a:lnTo>
                  <a:pt x="94" y="334"/>
                </a:lnTo>
                <a:lnTo>
                  <a:pt x="94" y="336"/>
                </a:lnTo>
                <a:lnTo>
                  <a:pt x="92" y="336"/>
                </a:lnTo>
                <a:lnTo>
                  <a:pt x="92" y="338"/>
                </a:lnTo>
                <a:lnTo>
                  <a:pt x="92" y="340"/>
                </a:lnTo>
                <a:lnTo>
                  <a:pt x="92" y="342"/>
                </a:lnTo>
                <a:lnTo>
                  <a:pt x="92" y="344"/>
                </a:lnTo>
                <a:lnTo>
                  <a:pt x="90" y="346"/>
                </a:lnTo>
                <a:lnTo>
                  <a:pt x="90" y="350"/>
                </a:lnTo>
                <a:lnTo>
                  <a:pt x="90" y="350"/>
                </a:lnTo>
                <a:lnTo>
                  <a:pt x="88" y="352"/>
                </a:lnTo>
                <a:lnTo>
                  <a:pt x="88" y="354"/>
                </a:lnTo>
                <a:lnTo>
                  <a:pt x="88" y="358"/>
                </a:lnTo>
                <a:lnTo>
                  <a:pt x="88" y="360"/>
                </a:lnTo>
                <a:lnTo>
                  <a:pt x="86" y="362"/>
                </a:lnTo>
                <a:lnTo>
                  <a:pt x="86" y="366"/>
                </a:lnTo>
                <a:lnTo>
                  <a:pt x="84" y="372"/>
                </a:lnTo>
                <a:lnTo>
                  <a:pt x="84" y="376"/>
                </a:lnTo>
                <a:lnTo>
                  <a:pt x="82" y="378"/>
                </a:lnTo>
                <a:lnTo>
                  <a:pt x="82" y="380"/>
                </a:lnTo>
                <a:lnTo>
                  <a:pt x="82" y="382"/>
                </a:lnTo>
                <a:lnTo>
                  <a:pt x="82" y="384"/>
                </a:lnTo>
                <a:lnTo>
                  <a:pt x="82" y="386"/>
                </a:lnTo>
                <a:lnTo>
                  <a:pt x="80" y="386"/>
                </a:lnTo>
                <a:lnTo>
                  <a:pt x="80" y="388"/>
                </a:lnTo>
                <a:lnTo>
                  <a:pt x="80" y="390"/>
                </a:lnTo>
                <a:lnTo>
                  <a:pt x="80" y="392"/>
                </a:lnTo>
                <a:lnTo>
                  <a:pt x="80" y="394"/>
                </a:lnTo>
                <a:lnTo>
                  <a:pt x="78" y="394"/>
                </a:lnTo>
                <a:lnTo>
                  <a:pt x="78" y="396"/>
                </a:lnTo>
                <a:lnTo>
                  <a:pt x="78" y="398"/>
                </a:lnTo>
                <a:lnTo>
                  <a:pt x="78" y="400"/>
                </a:lnTo>
                <a:lnTo>
                  <a:pt x="76" y="404"/>
                </a:lnTo>
                <a:lnTo>
                  <a:pt x="76" y="406"/>
                </a:lnTo>
                <a:lnTo>
                  <a:pt x="76" y="410"/>
                </a:lnTo>
                <a:lnTo>
                  <a:pt x="76" y="418"/>
                </a:lnTo>
                <a:lnTo>
                  <a:pt x="74" y="418"/>
                </a:lnTo>
                <a:lnTo>
                  <a:pt x="72" y="418"/>
                </a:lnTo>
                <a:lnTo>
                  <a:pt x="68" y="418"/>
                </a:lnTo>
                <a:lnTo>
                  <a:pt x="68" y="424"/>
                </a:lnTo>
                <a:lnTo>
                  <a:pt x="56" y="424"/>
                </a:lnTo>
                <a:lnTo>
                  <a:pt x="56" y="426"/>
                </a:lnTo>
                <a:lnTo>
                  <a:pt x="56" y="428"/>
                </a:lnTo>
                <a:lnTo>
                  <a:pt x="56" y="430"/>
                </a:lnTo>
                <a:lnTo>
                  <a:pt x="56" y="432"/>
                </a:lnTo>
                <a:lnTo>
                  <a:pt x="56" y="434"/>
                </a:lnTo>
                <a:lnTo>
                  <a:pt x="56" y="436"/>
                </a:lnTo>
                <a:lnTo>
                  <a:pt x="56" y="438"/>
                </a:lnTo>
                <a:lnTo>
                  <a:pt x="54" y="438"/>
                </a:lnTo>
                <a:lnTo>
                  <a:pt x="54" y="440"/>
                </a:lnTo>
                <a:lnTo>
                  <a:pt x="54" y="442"/>
                </a:lnTo>
                <a:lnTo>
                  <a:pt x="54" y="444"/>
                </a:lnTo>
                <a:lnTo>
                  <a:pt x="54" y="446"/>
                </a:lnTo>
                <a:lnTo>
                  <a:pt x="54" y="446"/>
                </a:lnTo>
                <a:lnTo>
                  <a:pt x="54" y="448"/>
                </a:lnTo>
                <a:lnTo>
                  <a:pt x="54" y="450"/>
                </a:lnTo>
                <a:lnTo>
                  <a:pt x="54" y="452"/>
                </a:lnTo>
                <a:lnTo>
                  <a:pt x="54" y="454"/>
                </a:lnTo>
                <a:lnTo>
                  <a:pt x="54" y="456"/>
                </a:lnTo>
                <a:lnTo>
                  <a:pt x="54" y="458"/>
                </a:lnTo>
                <a:lnTo>
                  <a:pt x="54" y="460"/>
                </a:lnTo>
                <a:lnTo>
                  <a:pt x="54" y="462"/>
                </a:lnTo>
                <a:lnTo>
                  <a:pt x="54" y="464"/>
                </a:lnTo>
                <a:lnTo>
                  <a:pt x="54" y="466"/>
                </a:lnTo>
                <a:lnTo>
                  <a:pt x="54" y="468"/>
                </a:lnTo>
                <a:lnTo>
                  <a:pt x="54" y="470"/>
                </a:lnTo>
                <a:lnTo>
                  <a:pt x="54" y="472"/>
                </a:lnTo>
                <a:lnTo>
                  <a:pt x="54" y="474"/>
                </a:lnTo>
                <a:lnTo>
                  <a:pt x="54" y="476"/>
                </a:lnTo>
                <a:lnTo>
                  <a:pt x="54" y="488"/>
                </a:lnTo>
                <a:lnTo>
                  <a:pt x="54" y="490"/>
                </a:lnTo>
                <a:lnTo>
                  <a:pt x="54" y="494"/>
                </a:lnTo>
                <a:lnTo>
                  <a:pt x="54" y="494"/>
                </a:lnTo>
                <a:lnTo>
                  <a:pt x="54" y="496"/>
                </a:lnTo>
                <a:lnTo>
                  <a:pt x="54" y="498"/>
                </a:lnTo>
                <a:lnTo>
                  <a:pt x="54" y="500"/>
                </a:lnTo>
                <a:lnTo>
                  <a:pt x="54" y="502"/>
                </a:lnTo>
                <a:lnTo>
                  <a:pt x="54" y="504"/>
                </a:lnTo>
                <a:lnTo>
                  <a:pt x="54" y="506"/>
                </a:lnTo>
                <a:lnTo>
                  <a:pt x="54" y="508"/>
                </a:lnTo>
                <a:lnTo>
                  <a:pt x="54" y="512"/>
                </a:lnTo>
                <a:lnTo>
                  <a:pt x="54" y="518"/>
                </a:lnTo>
                <a:lnTo>
                  <a:pt x="54" y="520"/>
                </a:lnTo>
                <a:lnTo>
                  <a:pt x="52" y="524"/>
                </a:lnTo>
                <a:lnTo>
                  <a:pt x="52" y="528"/>
                </a:lnTo>
                <a:lnTo>
                  <a:pt x="46" y="528"/>
                </a:lnTo>
                <a:lnTo>
                  <a:pt x="40" y="528"/>
                </a:lnTo>
                <a:lnTo>
                  <a:pt x="38" y="528"/>
                </a:lnTo>
                <a:lnTo>
                  <a:pt x="34" y="528"/>
                </a:lnTo>
                <a:lnTo>
                  <a:pt x="30" y="528"/>
                </a:lnTo>
                <a:lnTo>
                  <a:pt x="28" y="526"/>
                </a:lnTo>
                <a:lnTo>
                  <a:pt x="24" y="526"/>
                </a:lnTo>
                <a:lnTo>
                  <a:pt x="14" y="526"/>
                </a:lnTo>
                <a:lnTo>
                  <a:pt x="6" y="526"/>
                </a:lnTo>
                <a:lnTo>
                  <a:pt x="4" y="526"/>
                </a:lnTo>
                <a:lnTo>
                  <a:pt x="0" y="526"/>
                </a:lnTo>
                <a:lnTo>
                  <a:pt x="0" y="540"/>
                </a:lnTo>
                <a:lnTo>
                  <a:pt x="0" y="542"/>
                </a:lnTo>
                <a:lnTo>
                  <a:pt x="0" y="542"/>
                </a:lnTo>
                <a:lnTo>
                  <a:pt x="0" y="546"/>
                </a:lnTo>
                <a:lnTo>
                  <a:pt x="0" y="550"/>
                </a:lnTo>
                <a:lnTo>
                  <a:pt x="0" y="552"/>
                </a:lnTo>
                <a:lnTo>
                  <a:pt x="0" y="566"/>
                </a:lnTo>
                <a:lnTo>
                  <a:pt x="0" y="568"/>
                </a:lnTo>
                <a:lnTo>
                  <a:pt x="0" y="572"/>
                </a:lnTo>
                <a:lnTo>
                  <a:pt x="0" y="574"/>
                </a:lnTo>
                <a:lnTo>
                  <a:pt x="0" y="578"/>
                </a:lnTo>
                <a:lnTo>
                  <a:pt x="0" y="580"/>
                </a:lnTo>
                <a:lnTo>
                  <a:pt x="2" y="580"/>
                </a:lnTo>
                <a:lnTo>
                  <a:pt x="4" y="580"/>
                </a:lnTo>
                <a:lnTo>
                  <a:pt x="6" y="580"/>
                </a:lnTo>
                <a:lnTo>
                  <a:pt x="8" y="580"/>
                </a:lnTo>
                <a:lnTo>
                  <a:pt x="14" y="580"/>
                </a:lnTo>
                <a:lnTo>
                  <a:pt x="16" y="580"/>
                </a:lnTo>
                <a:lnTo>
                  <a:pt x="20" y="580"/>
                </a:lnTo>
                <a:lnTo>
                  <a:pt x="22" y="580"/>
                </a:lnTo>
                <a:lnTo>
                  <a:pt x="26" y="580"/>
                </a:lnTo>
                <a:lnTo>
                  <a:pt x="28" y="580"/>
                </a:lnTo>
                <a:lnTo>
                  <a:pt x="28" y="582"/>
                </a:lnTo>
                <a:lnTo>
                  <a:pt x="28" y="584"/>
                </a:lnTo>
                <a:lnTo>
                  <a:pt x="28" y="586"/>
                </a:lnTo>
                <a:lnTo>
                  <a:pt x="28" y="592"/>
                </a:lnTo>
                <a:lnTo>
                  <a:pt x="30" y="592"/>
                </a:lnTo>
                <a:lnTo>
                  <a:pt x="38" y="592"/>
                </a:lnTo>
                <a:lnTo>
                  <a:pt x="40" y="592"/>
                </a:lnTo>
                <a:lnTo>
                  <a:pt x="40" y="598"/>
                </a:lnTo>
                <a:lnTo>
                  <a:pt x="38" y="604"/>
                </a:lnTo>
                <a:lnTo>
                  <a:pt x="38" y="606"/>
                </a:lnTo>
                <a:lnTo>
                  <a:pt x="40" y="606"/>
                </a:lnTo>
                <a:lnTo>
                  <a:pt x="46" y="606"/>
                </a:lnTo>
                <a:lnTo>
                  <a:pt x="52" y="606"/>
                </a:lnTo>
                <a:lnTo>
                  <a:pt x="52" y="610"/>
                </a:lnTo>
                <a:lnTo>
                  <a:pt x="52" y="612"/>
                </a:lnTo>
                <a:lnTo>
                  <a:pt x="52" y="618"/>
                </a:lnTo>
                <a:lnTo>
                  <a:pt x="52" y="620"/>
                </a:lnTo>
                <a:lnTo>
                  <a:pt x="52" y="622"/>
                </a:lnTo>
                <a:lnTo>
                  <a:pt x="52" y="624"/>
                </a:lnTo>
                <a:lnTo>
                  <a:pt x="52" y="626"/>
                </a:lnTo>
                <a:lnTo>
                  <a:pt x="52" y="628"/>
                </a:lnTo>
                <a:lnTo>
                  <a:pt x="52" y="630"/>
                </a:lnTo>
                <a:lnTo>
                  <a:pt x="50" y="632"/>
                </a:lnTo>
                <a:lnTo>
                  <a:pt x="52" y="634"/>
                </a:lnTo>
                <a:lnTo>
                  <a:pt x="52" y="636"/>
                </a:lnTo>
                <a:lnTo>
                  <a:pt x="52" y="638"/>
                </a:lnTo>
                <a:lnTo>
                  <a:pt x="52" y="640"/>
                </a:lnTo>
                <a:lnTo>
                  <a:pt x="52" y="640"/>
                </a:lnTo>
                <a:lnTo>
                  <a:pt x="52" y="644"/>
                </a:lnTo>
                <a:lnTo>
                  <a:pt x="52" y="646"/>
                </a:lnTo>
                <a:lnTo>
                  <a:pt x="52" y="648"/>
                </a:lnTo>
                <a:lnTo>
                  <a:pt x="52" y="650"/>
                </a:lnTo>
                <a:lnTo>
                  <a:pt x="52" y="652"/>
                </a:lnTo>
                <a:lnTo>
                  <a:pt x="52" y="654"/>
                </a:lnTo>
                <a:lnTo>
                  <a:pt x="52" y="656"/>
                </a:lnTo>
                <a:lnTo>
                  <a:pt x="52" y="658"/>
                </a:lnTo>
                <a:lnTo>
                  <a:pt x="54" y="658"/>
                </a:lnTo>
                <a:lnTo>
                  <a:pt x="56" y="658"/>
                </a:lnTo>
                <a:lnTo>
                  <a:pt x="58" y="658"/>
                </a:lnTo>
                <a:lnTo>
                  <a:pt x="60" y="658"/>
                </a:lnTo>
                <a:lnTo>
                  <a:pt x="62" y="658"/>
                </a:lnTo>
                <a:lnTo>
                  <a:pt x="64" y="658"/>
                </a:lnTo>
                <a:lnTo>
                  <a:pt x="72" y="658"/>
                </a:lnTo>
                <a:lnTo>
                  <a:pt x="74" y="658"/>
                </a:lnTo>
                <a:lnTo>
                  <a:pt x="76" y="658"/>
                </a:lnTo>
                <a:lnTo>
                  <a:pt x="76" y="658"/>
                </a:lnTo>
                <a:lnTo>
                  <a:pt x="78" y="658"/>
                </a:lnTo>
                <a:lnTo>
                  <a:pt x="78" y="656"/>
                </a:lnTo>
                <a:lnTo>
                  <a:pt x="78" y="654"/>
                </a:lnTo>
                <a:lnTo>
                  <a:pt x="78" y="652"/>
                </a:lnTo>
                <a:lnTo>
                  <a:pt x="78" y="650"/>
                </a:lnTo>
                <a:lnTo>
                  <a:pt x="78" y="648"/>
                </a:lnTo>
                <a:lnTo>
                  <a:pt x="78" y="646"/>
                </a:lnTo>
                <a:lnTo>
                  <a:pt x="78" y="648"/>
                </a:lnTo>
                <a:lnTo>
                  <a:pt x="80" y="648"/>
                </a:lnTo>
                <a:lnTo>
                  <a:pt x="82" y="648"/>
                </a:lnTo>
                <a:lnTo>
                  <a:pt x="82" y="650"/>
                </a:lnTo>
                <a:lnTo>
                  <a:pt x="82" y="652"/>
                </a:lnTo>
                <a:lnTo>
                  <a:pt x="84" y="652"/>
                </a:lnTo>
                <a:lnTo>
                  <a:pt x="86" y="654"/>
                </a:lnTo>
                <a:lnTo>
                  <a:pt x="88" y="654"/>
                </a:lnTo>
                <a:lnTo>
                  <a:pt x="90" y="656"/>
                </a:lnTo>
                <a:lnTo>
                  <a:pt x="92" y="656"/>
                </a:lnTo>
                <a:lnTo>
                  <a:pt x="96" y="658"/>
                </a:lnTo>
                <a:lnTo>
                  <a:pt x="102" y="658"/>
                </a:lnTo>
                <a:lnTo>
                  <a:pt x="102" y="660"/>
                </a:lnTo>
                <a:lnTo>
                  <a:pt x="104" y="658"/>
                </a:lnTo>
                <a:lnTo>
                  <a:pt x="106" y="658"/>
                </a:lnTo>
                <a:lnTo>
                  <a:pt x="108" y="658"/>
                </a:lnTo>
                <a:lnTo>
                  <a:pt x="114" y="660"/>
                </a:lnTo>
                <a:lnTo>
                  <a:pt x="122" y="660"/>
                </a:lnTo>
                <a:lnTo>
                  <a:pt x="124" y="660"/>
                </a:lnTo>
                <a:lnTo>
                  <a:pt x="130" y="660"/>
                </a:lnTo>
                <a:lnTo>
                  <a:pt x="132" y="660"/>
                </a:lnTo>
                <a:lnTo>
                  <a:pt x="140" y="660"/>
                </a:lnTo>
                <a:lnTo>
                  <a:pt x="142" y="660"/>
                </a:lnTo>
                <a:lnTo>
                  <a:pt x="142" y="658"/>
                </a:lnTo>
                <a:lnTo>
                  <a:pt x="144" y="658"/>
                </a:lnTo>
                <a:lnTo>
                  <a:pt x="152" y="658"/>
                </a:lnTo>
                <a:lnTo>
                  <a:pt x="152" y="656"/>
                </a:lnTo>
                <a:lnTo>
                  <a:pt x="154" y="654"/>
                </a:lnTo>
                <a:lnTo>
                  <a:pt x="156" y="654"/>
                </a:lnTo>
                <a:lnTo>
                  <a:pt x="156" y="652"/>
                </a:lnTo>
                <a:lnTo>
                  <a:pt x="158" y="652"/>
                </a:lnTo>
                <a:lnTo>
                  <a:pt x="164" y="648"/>
                </a:lnTo>
                <a:lnTo>
                  <a:pt x="170" y="648"/>
                </a:lnTo>
                <a:lnTo>
                  <a:pt x="172" y="644"/>
                </a:lnTo>
                <a:lnTo>
                  <a:pt x="174" y="644"/>
                </a:lnTo>
                <a:lnTo>
                  <a:pt x="176" y="644"/>
                </a:lnTo>
                <a:lnTo>
                  <a:pt x="178" y="642"/>
                </a:lnTo>
                <a:lnTo>
                  <a:pt x="182" y="642"/>
                </a:lnTo>
                <a:lnTo>
                  <a:pt x="182" y="640"/>
                </a:lnTo>
                <a:lnTo>
                  <a:pt x="184" y="640"/>
                </a:lnTo>
                <a:lnTo>
                  <a:pt x="190" y="640"/>
                </a:lnTo>
                <a:lnTo>
                  <a:pt x="194" y="640"/>
                </a:lnTo>
                <a:lnTo>
                  <a:pt x="198" y="638"/>
                </a:lnTo>
                <a:lnTo>
                  <a:pt x="198" y="636"/>
                </a:lnTo>
                <a:lnTo>
                  <a:pt x="200" y="636"/>
                </a:lnTo>
                <a:lnTo>
                  <a:pt x="202" y="636"/>
                </a:lnTo>
                <a:lnTo>
                  <a:pt x="202" y="634"/>
                </a:lnTo>
                <a:lnTo>
                  <a:pt x="204" y="634"/>
                </a:lnTo>
                <a:lnTo>
                  <a:pt x="206" y="632"/>
                </a:lnTo>
                <a:lnTo>
                  <a:pt x="206" y="630"/>
                </a:lnTo>
                <a:lnTo>
                  <a:pt x="210" y="626"/>
                </a:lnTo>
                <a:lnTo>
                  <a:pt x="216" y="626"/>
                </a:lnTo>
                <a:lnTo>
                  <a:pt x="218" y="620"/>
                </a:lnTo>
                <a:lnTo>
                  <a:pt x="220" y="618"/>
                </a:lnTo>
                <a:lnTo>
                  <a:pt x="222" y="614"/>
                </a:lnTo>
                <a:lnTo>
                  <a:pt x="222" y="610"/>
                </a:lnTo>
                <a:lnTo>
                  <a:pt x="224" y="610"/>
                </a:lnTo>
                <a:lnTo>
                  <a:pt x="226" y="610"/>
                </a:lnTo>
                <a:lnTo>
                  <a:pt x="228" y="610"/>
                </a:lnTo>
                <a:lnTo>
                  <a:pt x="230" y="608"/>
                </a:lnTo>
                <a:lnTo>
                  <a:pt x="248" y="600"/>
                </a:lnTo>
                <a:lnTo>
                  <a:pt x="250" y="600"/>
                </a:lnTo>
                <a:lnTo>
                  <a:pt x="252" y="598"/>
                </a:lnTo>
                <a:lnTo>
                  <a:pt x="254" y="598"/>
                </a:lnTo>
                <a:lnTo>
                  <a:pt x="254" y="600"/>
                </a:lnTo>
                <a:lnTo>
                  <a:pt x="258" y="600"/>
                </a:lnTo>
                <a:lnTo>
                  <a:pt x="260" y="604"/>
                </a:lnTo>
                <a:lnTo>
                  <a:pt x="262" y="604"/>
                </a:lnTo>
                <a:lnTo>
                  <a:pt x="268" y="608"/>
                </a:lnTo>
                <a:lnTo>
                  <a:pt x="272" y="608"/>
                </a:lnTo>
                <a:lnTo>
                  <a:pt x="276" y="606"/>
                </a:lnTo>
                <a:lnTo>
                  <a:pt x="280" y="608"/>
                </a:lnTo>
                <a:lnTo>
                  <a:pt x="282" y="608"/>
                </a:lnTo>
                <a:lnTo>
                  <a:pt x="284" y="608"/>
                </a:lnTo>
                <a:lnTo>
                  <a:pt x="286" y="608"/>
                </a:lnTo>
                <a:lnTo>
                  <a:pt x="290" y="606"/>
                </a:lnTo>
                <a:lnTo>
                  <a:pt x="292" y="606"/>
                </a:lnTo>
                <a:lnTo>
                  <a:pt x="294" y="606"/>
                </a:lnTo>
                <a:lnTo>
                  <a:pt x="296" y="606"/>
                </a:lnTo>
                <a:lnTo>
                  <a:pt x="298" y="606"/>
                </a:lnTo>
                <a:lnTo>
                  <a:pt x="300" y="606"/>
                </a:lnTo>
                <a:lnTo>
                  <a:pt x="302" y="606"/>
                </a:lnTo>
                <a:lnTo>
                  <a:pt x="304" y="608"/>
                </a:lnTo>
                <a:lnTo>
                  <a:pt x="306" y="608"/>
                </a:lnTo>
                <a:lnTo>
                  <a:pt x="310" y="606"/>
                </a:lnTo>
                <a:lnTo>
                  <a:pt x="312" y="608"/>
                </a:lnTo>
                <a:lnTo>
                  <a:pt x="314" y="608"/>
                </a:lnTo>
                <a:lnTo>
                  <a:pt x="314" y="612"/>
                </a:lnTo>
                <a:lnTo>
                  <a:pt x="314" y="614"/>
                </a:lnTo>
                <a:lnTo>
                  <a:pt x="314" y="618"/>
                </a:lnTo>
                <a:lnTo>
                  <a:pt x="312" y="616"/>
                </a:lnTo>
                <a:lnTo>
                  <a:pt x="310" y="616"/>
                </a:lnTo>
                <a:lnTo>
                  <a:pt x="304" y="622"/>
                </a:lnTo>
                <a:lnTo>
                  <a:pt x="302" y="624"/>
                </a:lnTo>
                <a:lnTo>
                  <a:pt x="302" y="630"/>
                </a:lnTo>
                <a:lnTo>
                  <a:pt x="302" y="632"/>
                </a:lnTo>
                <a:lnTo>
                  <a:pt x="304" y="632"/>
                </a:lnTo>
                <a:lnTo>
                  <a:pt x="304" y="638"/>
                </a:lnTo>
                <a:lnTo>
                  <a:pt x="304" y="640"/>
                </a:lnTo>
                <a:lnTo>
                  <a:pt x="286" y="640"/>
                </a:lnTo>
                <a:lnTo>
                  <a:pt x="286" y="650"/>
                </a:lnTo>
                <a:lnTo>
                  <a:pt x="286" y="664"/>
                </a:lnTo>
                <a:lnTo>
                  <a:pt x="286" y="688"/>
                </a:lnTo>
                <a:lnTo>
                  <a:pt x="284" y="688"/>
                </a:lnTo>
                <a:lnTo>
                  <a:pt x="284" y="692"/>
                </a:lnTo>
                <a:lnTo>
                  <a:pt x="286" y="696"/>
                </a:lnTo>
                <a:lnTo>
                  <a:pt x="286" y="702"/>
                </a:lnTo>
                <a:lnTo>
                  <a:pt x="286" y="706"/>
                </a:lnTo>
                <a:lnTo>
                  <a:pt x="286" y="710"/>
                </a:lnTo>
                <a:lnTo>
                  <a:pt x="286" y="712"/>
                </a:lnTo>
                <a:lnTo>
                  <a:pt x="286" y="714"/>
                </a:lnTo>
                <a:lnTo>
                  <a:pt x="286" y="716"/>
                </a:lnTo>
                <a:lnTo>
                  <a:pt x="286" y="720"/>
                </a:lnTo>
                <a:lnTo>
                  <a:pt x="286" y="724"/>
                </a:lnTo>
                <a:lnTo>
                  <a:pt x="286" y="726"/>
                </a:lnTo>
                <a:lnTo>
                  <a:pt x="286" y="730"/>
                </a:lnTo>
                <a:lnTo>
                  <a:pt x="286" y="734"/>
                </a:lnTo>
                <a:lnTo>
                  <a:pt x="286" y="736"/>
                </a:lnTo>
                <a:lnTo>
                  <a:pt x="286" y="736"/>
                </a:lnTo>
                <a:lnTo>
                  <a:pt x="286" y="738"/>
                </a:lnTo>
                <a:lnTo>
                  <a:pt x="286" y="740"/>
                </a:lnTo>
                <a:lnTo>
                  <a:pt x="286" y="742"/>
                </a:lnTo>
                <a:lnTo>
                  <a:pt x="292" y="742"/>
                </a:lnTo>
                <a:lnTo>
                  <a:pt x="300" y="742"/>
                </a:lnTo>
                <a:lnTo>
                  <a:pt x="302" y="742"/>
                </a:lnTo>
                <a:lnTo>
                  <a:pt x="302" y="748"/>
                </a:lnTo>
                <a:lnTo>
                  <a:pt x="302" y="750"/>
                </a:lnTo>
                <a:lnTo>
                  <a:pt x="302" y="758"/>
                </a:lnTo>
                <a:lnTo>
                  <a:pt x="302" y="760"/>
                </a:lnTo>
                <a:lnTo>
                  <a:pt x="302" y="762"/>
                </a:lnTo>
                <a:lnTo>
                  <a:pt x="300" y="764"/>
                </a:lnTo>
                <a:lnTo>
                  <a:pt x="294" y="764"/>
                </a:lnTo>
                <a:lnTo>
                  <a:pt x="292" y="764"/>
                </a:lnTo>
                <a:lnTo>
                  <a:pt x="290" y="764"/>
                </a:lnTo>
                <a:lnTo>
                  <a:pt x="286" y="768"/>
                </a:lnTo>
                <a:lnTo>
                  <a:pt x="286" y="770"/>
                </a:lnTo>
                <a:lnTo>
                  <a:pt x="282" y="772"/>
                </a:lnTo>
                <a:lnTo>
                  <a:pt x="276" y="776"/>
                </a:lnTo>
                <a:lnTo>
                  <a:pt x="274" y="778"/>
                </a:lnTo>
                <a:lnTo>
                  <a:pt x="274" y="782"/>
                </a:lnTo>
                <a:lnTo>
                  <a:pt x="272" y="786"/>
                </a:lnTo>
                <a:lnTo>
                  <a:pt x="270" y="794"/>
                </a:lnTo>
                <a:lnTo>
                  <a:pt x="266" y="806"/>
                </a:lnTo>
                <a:lnTo>
                  <a:pt x="266" y="808"/>
                </a:lnTo>
                <a:lnTo>
                  <a:pt x="262" y="814"/>
                </a:lnTo>
                <a:lnTo>
                  <a:pt x="260" y="816"/>
                </a:lnTo>
                <a:lnTo>
                  <a:pt x="260" y="818"/>
                </a:lnTo>
                <a:lnTo>
                  <a:pt x="254" y="828"/>
                </a:lnTo>
                <a:lnTo>
                  <a:pt x="250" y="832"/>
                </a:lnTo>
                <a:lnTo>
                  <a:pt x="248" y="834"/>
                </a:lnTo>
                <a:lnTo>
                  <a:pt x="242" y="840"/>
                </a:lnTo>
                <a:lnTo>
                  <a:pt x="238" y="850"/>
                </a:lnTo>
                <a:lnTo>
                  <a:pt x="236" y="850"/>
                </a:lnTo>
                <a:lnTo>
                  <a:pt x="236" y="854"/>
                </a:lnTo>
                <a:lnTo>
                  <a:pt x="234" y="856"/>
                </a:lnTo>
                <a:lnTo>
                  <a:pt x="230" y="864"/>
                </a:lnTo>
                <a:lnTo>
                  <a:pt x="230" y="866"/>
                </a:lnTo>
                <a:lnTo>
                  <a:pt x="230" y="868"/>
                </a:lnTo>
                <a:lnTo>
                  <a:pt x="226" y="874"/>
                </a:lnTo>
                <a:lnTo>
                  <a:pt x="226" y="876"/>
                </a:lnTo>
                <a:lnTo>
                  <a:pt x="224" y="878"/>
                </a:lnTo>
                <a:lnTo>
                  <a:pt x="224" y="880"/>
                </a:lnTo>
                <a:lnTo>
                  <a:pt x="224" y="880"/>
                </a:lnTo>
                <a:lnTo>
                  <a:pt x="222" y="882"/>
                </a:lnTo>
                <a:lnTo>
                  <a:pt x="222" y="884"/>
                </a:lnTo>
                <a:lnTo>
                  <a:pt x="220" y="884"/>
                </a:lnTo>
                <a:lnTo>
                  <a:pt x="220" y="886"/>
                </a:lnTo>
                <a:lnTo>
                  <a:pt x="220" y="888"/>
                </a:lnTo>
                <a:lnTo>
                  <a:pt x="220" y="890"/>
                </a:lnTo>
                <a:lnTo>
                  <a:pt x="220" y="892"/>
                </a:lnTo>
                <a:lnTo>
                  <a:pt x="220" y="894"/>
                </a:lnTo>
                <a:lnTo>
                  <a:pt x="220" y="896"/>
                </a:lnTo>
                <a:lnTo>
                  <a:pt x="220" y="898"/>
                </a:lnTo>
                <a:lnTo>
                  <a:pt x="220" y="900"/>
                </a:lnTo>
                <a:lnTo>
                  <a:pt x="220" y="902"/>
                </a:lnTo>
                <a:lnTo>
                  <a:pt x="220" y="904"/>
                </a:lnTo>
                <a:lnTo>
                  <a:pt x="220" y="910"/>
                </a:lnTo>
                <a:lnTo>
                  <a:pt x="220" y="912"/>
                </a:lnTo>
                <a:lnTo>
                  <a:pt x="220" y="914"/>
                </a:lnTo>
                <a:lnTo>
                  <a:pt x="220" y="916"/>
                </a:lnTo>
                <a:lnTo>
                  <a:pt x="220" y="918"/>
                </a:lnTo>
                <a:lnTo>
                  <a:pt x="220" y="920"/>
                </a:lnTo>
                <a:lnTo>
                  <a:pt x="220" y="922"/>
                </a:lnTo>
                <a:lnTo>
                  <a:pt x="220" y="924"/>
                </a:lnTo>
                <a:lnTo>
                  <a:pt x="220" y="926"/>
                </a:lnTo>
                <a:lnTo>
                  <a:pt x="220" y="928"/>
                </a:lnTo>
                <a:lnTo>
                  <a:pt x="220" y="928"/>
                </a:lnTo>
                <a:lnTo>
                  <a:pt x="220" y="928"/>
                </a:lnTo>
                <a:lnTo>
                  <a:pt x="220" y="930"/>
                </a:lnTo>
                <a:lnTo>
                  <a:pt x="220" y="932"/>
                </a:lnTo>
                <a:lnTo>
                  <a:pt x="220" y="934"/>
                </a:lnTo>
                <a:lnTo>
                  <a:pt x="220" y="936"/>
                </a:lnTo>
                <a:lnTo>
                  <a:pt x="220" y="938"/>
                </a:lnTo>
                <a:lnTo>
                  <a:pt x="216" y="938"/>
                </a:lnTo>
                <a:lnTo>
                  <a:pt x="212" y="938"/>
                </a:lnTo>
                <a:lnTo>
                  <a:pt x="208" y="940"/>
                </a:lnTo>
                <a:lnTo>
                  <a:pt x="206" y="940"/>
                </a:lnTo>
                <a:lnTo>
                  <a:pt x="204" y="940"/>
                </a:lnTo>
                <a:lnTo>
                  <a:pt x="202" y="940"/>
                </a:lnTo>
                <a:lnTo>
                  <a:pt x="200" y="940"/>
                </a:lnTo>
                <a:lnTo>
                  <a:pt x="198" y="942"/>
                </a:lnTo>
                <a:lnTo>
                  <a:pt x="196" y="942"/>
                </a:lnTo>
                <a:lnTo>
                  <a:pt x="194" y="942"/>
                </a:lnTo>
                <a:lnTo>
                  <a:pt x="192" y="942"/>
                </a:lnTo>
                <a:lnTo>
                  <a:pt x="192" y="944"/>
                </a:lnTo>
                <a:lnTo>
                  <a:pt x="190" y="944"/>
                </a:lnTo>
                <a:lnTo>
                  <a:pt x="188" y="944"/>
                </a:lnTo>
                <a:lnTo>
                  <a:pt x="188" y="946"/>
                </a:lnTo>
                <a:lnTo>
                  <a:pt x="186" y="946"/>
                </a:lnTo>
                <a:lnTo>
                  <a:pt x="186" y="948"/>
                </a:lnTo>
                <a:lnTo>
                  <a:pt x="184" y="948"/>
                </a:lnTo>
                <a:lnTo>
                  <a:pt x="184" y="950"/>
                </a:lnTo>
                <a:lnTo>
                  <a:pt x="182" y="950"/>
                </a:lnTo>
                <a:lnTo>
                  <a:pt x="182" y="952"/>
                </a:lnTo>
                <a:lnTo>
                  <a:pt x="180" y="954"/>
                </a:lnTo>
                <a:lnTo>
                  <a:pt x="180" y="956"/>
                </a:lnTo>
                <a:lnTo>
                  <a:pt x="180" y="958"/>
                </a:lnTo>
                <a:lnTo>
                  <a:pt x="180" y="960"/>
                </a:lnTo>
                <a:lnTo>
                  <a:pt x="180" y="962"/>
                </a:lnTo>
                <a:lnTo>
                  <a:pt x="180" y="964"/>
                </a:lnTo>
                <a:lnTo>
                  <a:pt x="180" y="966"/>
                </a:lnTo>
                <a:lnTo>
                  <a:pt x="180" y="968"/>
                </a:lnTo>
                <a:lnTo>
                  <a:pt x="180" y="970"/>
                </a:lnTo>
                <a:lnTo>
                  <a:pt x="180" y="972"/>
                </a:lnTo>
                <a:lnTo>
                  <a:pt x="180" y="974"/>
                </a:lnTo>
                <a:lnTo>
                  <a:pt x="180" y="976"/>
                </a:lnTo>
                <a:lnTo>
                  <a:pt x="180" y="976"/>
                </a:lnTo>
                <a:lnTo>
                  <a:pt x="184" y="978"/>
                </a:lnTo>
                <a:lnTo>
                  <a:pt x="186" y="980"/>
                </a:lnTo>
                <a:lnTo>
                  <a:pt x="188" y="980"/>
                </a:lnTo>
                <a:lnTo>
                  <a:pt x="190" y="982"/>
                </a:lnTo>
                <a:lnTo>
                  <a:pt x="196" y="984"/>
                </a:lnTo>
                <a:lnTo>
                  <a:pt x="202" y="982"/>
                </a:lnTo>
                <a:lnTo>
                  <a:pt x="206" y="980"/>
                </a:lnTo>
                <a:lnTo>
                  <a:pt x="208" y="978"/>
                </a:lnTo>
                <a:lnTo>
                  <a:pt x="210" y="976"/>
                </a:lnTo>
                <a:lnTo>
                  <a:pt x="212" y="976"/>
                </a:lnTo>
                <a:lnTo>
                  <a:pt x="216" y="976"/>
                </a:lnTo>
                <a:lnTo>
                  <a:pt x="220" y="974"/>
                </a:lnTo>
                <a:lnTo>
                  <a:pt x="220" y="974"/>
                </a:lnTo>
                <a:lnTo>
                  <a:pt x="222" y="974"/>
                </a:lnTo>
                <a:lnTo>
                  <a:pt x="224" y="974"/>
                </a:lnTo>
                <a:lnTo>
                  <a:pt x="226" y="974"/>
                </a:lnTo>
                <a:lnTo>
                  <a:pt x="228" y="974"/>
                </a:lnTo>
                <a:lnTo>
                  <a:pt x="234" y="970"/>
                </a:lnTo>
                <a:lnTo>
                  <a:pt x="236" y="970"/>
                </a:lnTo>
                <a:lnTo>
                  <a:pt x="236" y="978"/>
                </a:lnTo>
                <a:lnTo>
                  <a:pt x="236" y="980"/>
                </a:lnTo>
                <a:lnTo>
                  <a:pt x="236" y="982"/>
                </a:lnTo>
                <a:lnTo>
                  <a:pt x="234" y="984"/>
                </a:lnTo>
                <a:lnTo>
                  <a:pt x="230" y="986"/>
                </a:lnTo>
                <a:lnTo>
                  <a:pt x="228" y="986"/>
                </a:lnTo>
                <a:lnTo>
                  <a:pt x="226" y="986"/>
                </a:lnTo>
                <a:lnTo>
                  <a:pt x="226" y="988"/>
                </a:lnTo>
                <a:lnTo>
                  <a:pt x="224" y="988"/>
                </a:lnTo>
                <a:lnTo>
                  <a:pt x="222" y="988"/>
                </a:lnTo>
                <a:lnTo>
                  <a:pt x="220" y="988"/>
                </a:lnTo>
                <a:lnTo>
                  <a:pt x="220" y="988"/>
                </a:lnTo>
                <a:lnTo>
                  <a:pt x="218" y="988"/>
                </a:lnTo>
                <a:lnTo>
                  <a:pt x="216" y="988"/>
                </a:lnTo>
                <a:lnTo>
                  <a:pt x="214" y="988"/>
                </a:lnTo>
                <a:lnTo>
                  <a:pt x="208" y="988"/>
                </a:lnTo>
                <a:lnTo>
                  <a:pt x="202" y="988"/>
                </a:lnTo>
                <a:lnTo>
                  <a:pt x="190" y="986"/>
                </a:lnTo>
                <a:lnTo>
                  <a:pt x="188" y="986"/>
                </a:lnTo>
                <a:lnTo>
                  <a:pt x="186" y="986"/>
                </a:lnTo>
                <a:lnTo>
                  <a:pt x="184" y="986"/>
                </a:lnTo>
                <a:lnTo>
                  <a:pt x="184" y="982"/>
                </a:lnTo>
                <a:lnTo>
                  <a:pt x="182" y="980"/>
                </a:lnTo>
                <a:lnTo>
                  <a:pt x="180" y="980"/>
                </a:lnTo>
                <a:lnTo>
                  <a:pt x="180" y="978"/>
                </a:lnTo>
                <a:lnTo>
                  <a:pt x="178" y="978"/>
                </a:lnTo>
                <a:lnTo>
                  <a:pt x="176" y="978"/>
                </a:lnTo>
                <a:lnTo>
                  <a:pt x="176" y="980"/>
                </a:lnTo>
                <a:lnTo>
                  <a:pt x="172" y="982"/>
                </a:lnTo>
                <a:lnTo>
                  <a:pt x="172" y="984"/>
                </a:lnTo>
                <a:lnTo>
                  <a:pt x="172" y="984"/>
                </a:lnTo>
                <a:lnTo>
                  <a:pt x="168" y="984"/>
                </a:lnTo>
                <a:lnTo>
                  <a:pt x="158" y="982"/>
                </a:lnTo>
                <a:lnTo>
                  <a:pt x="150" y="980"/>
                </a:lnTo>
                <a:lnTo>
                  <a:pt x="148" y="980"/>
                </a:lnTo>
                <a:lnTo>
                  <a:pt x="146" y="980"/>
                </a:lnTo>
                <a:lnTo>
                  <a:pt x="142" y="980"/>
                </a:lnTo>
                <a:lnTo>
                  <a:pt x="142" y="978"/>
                </a:lnTo>
                <a:lnTo>
                  <a:pt x="140" y="978"/>
                </a:lnTo>
                <a:lnTo>
                  <a:pt x="140" y="980"/>
                </a:lnTo>
                <a:lnTo>
                  <a:pt x="140" y="982"/>
                </a:lnTo>
                <a:lnTo>
                  <a:pt x="138" y="988"/>
                </a:lnTo>
                <a:lnTo>
                  <a:pt x="138" y="990"/>
                </a:lnTo>
                <a:lnTo>
                  <a:pt x="138" y="992"/>
                </a:lnTo>
                <a:lnTo>
                  <a:pt x="136" y="992"/>
                </a:lnTo>
                <a:lnTo>
                  <a:pt x="136" y="994"/>
                </a:lnTo>
                <a:lnTo>
                  <a:pt x="134" y="996"/>
                </a:lnTo>
                <a:lnTo>
                  <a:pt x="136" y="996"/>
                </a:lnTo>
                <a:lnTo>
                  <a:pt x="138" y="998"/>
                </a:lnTo>
                <a:lnTo>
                  <a:pt x="140" y="998"/>
                </a:lnTo>
                <a:lnTo>
                  <a:pt x="140" y="1000"/>
                </a:lnTo>
                <a:lnTo>
                  <a:pt x="138" y="1000"/>
                </a:lnTo>
                <a:lnTo>
                  <a:pt x="136" y="1002"/>
                </a:lnTo>
                <a:lnTo>
                  <a:pt x="136" y="1004"/>
                </a:lnTo>
                <a:lnTo>
                  <a:pt x="134" y="1006"/>
                </a:lnTo>
                <a:lnTo>
                  <a:pt x="136" y="1006"/>
                </a:lnTo>
                <a:lnTo>
                  <a:pt x="138" y="1006"/>
                </a:lnTo>
                <a:lnTo>
                  <a:pt x="140" y="1006"/>
                </a:lnTo>
                <a:lnTo>
                  <a:pt x="142" y="1006"/>
                </a:lnTo>
                <a:lnTo>
                  <a:pt x="148" y="1006"/>
                </a:lnTo>
                <a:lnTo>
                  <a:pt x="150" y="1008"/>
                </a:lnTo>
                <a:lnTo>
                  <a:pt x="158" y="1012"/>
                </a:lnTo>
                <a:lnTo>
                  <a:pt x="162" y="1016"/>
                </a:lnTo>
                <a:lnTo>
                  <a:pt x="164" y="1018"/>
                </a:lnTo>
                <a:lnTo>
                  <a:pt x="166" y="1020"/>
                </a:lnTo>
                <a:lnTo>
                  <a:pt x="172" y="1024"/>
                </a:lnTo>
                <a:lnTo>
                  <a:pt x="176" y="1028"/>
                </a:lnTo>
                <a:lnTo>
                  <a:pt x="178" y="1028"/>
                </a:lnTo>
                <a:lnTo>
                  <a:pt x="188" y="1036"/>
                </a:lnTo>
                <a:lnTo>
                  <a:pt x="196" y="1042"/>
                </a:lnTo>
                <a:lnTo>
                  <a:pt x="202" y="1048"/>
                </a:lnTo>
                <a:lnTo>
                  <a:pt x="204" y="1048"/>
                </a:lnTo>
                <a:lnTo>
                  <a:pt x="206" y="1050"/>
                </a:lnTo>
                <a:lnTo>
                  <a:pt x="208" y="1052"/>
                </a:lnTo>
                <a:lnTo>
                  <a:pt x="210" y="1054"/>
                </a:lnTo>
                <a:lnTo>
                  <a:pt x="216" y="1058"/>
                </a:lnTo>
                <a:lnTo>
                  <a:pt x="218" y="1060"/>
                </a:lnTo>
                <a:lnTo>
                  <a:pt x="220" y="1062"/>
                </a:lnTo>
                <a:lnTo>
                  <a:pt x="220" y="1062"/>
                </a:lnTo>
                <a:lnTo>
                  <a:pt x="220" y="1064"/>
                </a:lnTo>
                <a:lnTo>
                  <a:pt x="222" y="1064"/>
                </a:lnTo>
                <a:lnTo>
                  <a:pt x="222" y="1066"/>
                </a:lnTo>
                <a:lnTo>
                  <a:pt x="224" y="1066"/>
                </a:lnTo>
                <a:lnTo>
                  <a:pt x="226" y="1066"/>
                </a:lnTo>
                <a:lnTo>
                  <a:pt x="226" y="1068"/>
                </a:lnTo>
                <a:lnTo>
                  <a:pt x="228" y="1068"/>
                </a:lnTo>
                <a:lnTo>
                  <a:pt x="230" y="1070"/>
                </a:lnTo>
                <a:lnTo>
                  <a:pt x="232" y="1072"/>
                </a:lnTo>
                <a:lnTo>
                  <a:pt x="232" y="1072"/>
                </a:lnTo>
                <a:lnTo>
                  <a:pt x="232" y="1074"/>
                </a:lnTo>
                <a:lnTo>
                  <a:pt x="232" y="1076"/>
                </a:lnTo>
                <a:lnTo>
                  <a:pt x="232" y="1078"/>
                </a:lnTo>
                <a:lnTo>
                  <a:pt x="232" y="1080"/>
                </a:lnTo>
                <a:lnTo>
                  <a:pt x="232" y="1082"/>
                </a:lnTo>
                <a:lnTo>
                  <a:pt x="232" y="1084"/>
                </a:lnTo>
                <a:lnTo>
                  <a:pt x="232" y="1086"/>
                </a:lnTo>
                <a:lnTo>
                  <a:pt x="232" y="1102"/>
                </a:lnTo>
                <a:lnTo>
                  <a:pt x="232" y="1108"/>
                </a:lnTo>
                <a:lnTo>
                  <a:pt x="232" y="1112"/>
                </a:lnTo>
                <a:lnTo>
                  <a:pt x="232" y="1116"/>
                </a:lnTo>
                <a:lnTo>
                  <a:pt x="232" y="1118"/>
                </a:lnTo>
                <a:lnTo>
                  <a:pt x="232" y="1120"/>
                </a:lnTo>
                <a:lnTo>
                  <a:pt x="232" y="1124"/>
                </a:lnTo>
                <a:lnTo>
                  <a:pt x="232" y="1126"/>
                </a:lnTo>
                <a:lnTo>
                  <a:pt x="232" y="1128"/>
                </a:lnTo>
                <a:lnTo>
                  <a:pt x="232" y="1130"/>
                </a:lnTo>
                <a:lnTo>
                  <a:pt x="232" y="1132"/>
                </a:lnTo>
                <a:lnTo>
                  <a:pt x="232" y="1134"/>
                </a:lnTo>
                <a:lnTo>
                  <a:pt x="232" y="1136"/>
                </a:lnTo>
                <a:lnTo>
                  <a:pt x="232" y="1138"/>
                </a:lnTo>
                <a:lnTo>
                  <a:pt x="232" y="1140"/>
                </a:lnTo>
                <a:lnTo>
                  <a:pt x="232" y="1142"/>
                </a:lnTo>
                <a:lnTo>
                  <a:pt x="232" y="1144"/>
                </a:lnTo>
                <a:lnTo>
                  <a:pt x="232" y="1146"/>
                </a:lnTo>
                <a:lnTo>
                  <a:pt x="232" y="1148"/>
                </a:lnTo>
                <a:lnTo>
                  <a:pt x="232" y="1150"/>
                </a:lnTo>
                <a:lnTo>
                  <a:pt x="228" y="1150"/>
                </a:lnTo>
                <a:lnTo>
                  <a:pt x="226" y="1150"/>
                </a:lnTo>
                <a:lnTo>
                  <a:pt x="224" y="1150"/>
                </a:lnTo>
                <a:lnTo>
                  <a:pt x="222" y="1150"/>
                </a:lnTo>
                <a:lnTo>
                  <a:pt x="220" y="1150"/>
                </a:lnTo>
                <a:lnTo>
                  <a:pt x="220" y="1150"/>
                </a:lnTo>
                <a:lnTo>
                  <a:pt x="218" y="1150"/>
                </a:lnTo>
                <a:lnTo>
                  <a:pt x="216" y="1150"/>
                </a:lnTo>
                <a:lnTo>
                  <a:pt x="214" y="1150"/>
                </a:lnTo>
                <a:lnTo>
                  <a:pt x="212" y="1150"/>
                </a:lnTo>
                <a:lnTo>
                  <a:pt x="210" y="1150"/>
                </a:lnTo>
                <a:lnTo>
                  <a:pt x="208" y="1150"/>
                </a:lnTo>
                <a:lnTo>
                  <a:pt x="206" y="1150"/>
                </a:lnTo>
                <a:lnTo>
                  <a:pt x="204" y="1150"/>
                </a:lnTo>
                <a:lnTo>
                  <a:pt x="202" y="1150"/>
                </a:lnTo>
                <a:lnTo>
                  <a:pt x="200" y="1150"/>
                </a:lnTo>
                <a:lnTo>
                  <a:pt x="198" y="1150"/>
                </a:lnTo>
                <a:lnTo>
                  <a:pt x="196" y="1150"/>
                </a:lnTo>
                <a:lnTo>
                  <a:pt x="194" y="1150"/>
                </a:lnTo>
                <a:lnTo>
                  <a:pt x="192" y="1150"/>
                </a:lnTo>
                <a:lnTo>
                  <a:pt x="190" y="1150"/>
                </a:lnTo>
                <a:lnTo>
                  <a:pt x="188" y="1150"/>
                </a:lnTo>
                <a:lnTo>
                  <a:pt x="186" y="1150"/>
                </a:lnTo>
                <a:lnTo>
                  <a:pt x="184" y="1150"/>
                </a:lnTo>
                <a:lnTo>
                  <a:pt x="182" y="1150"/>
                </a:lnTo>
                <a:lnTo>
                  <a:pt x="180" y="1150"/>
                </a:lnTo>
                <a:lnTo>
                  <a:pt x="178" y="1150"/>
                </a:lnTo>
                <a:lnTo>
                  <a:pt x="176" y="1150"/>
                </a:lnTo>
                <a:lnTo>
                  <a:pt x="174" y="1150"/>
                </a:lnTo>
                <a:lnTo>
                  <a:pt x="172" y="1150"/>
                </a:lnTo>
                <a:lnTo>
                  <a:pt x="172" y="1150"/>
                </a:lnTo>
                <a:lnTo>
                  <a:pt x="170" y="1150"/>
                </a:lnTo>
                <a:lnTo>
                  <a:pt x="168" y="1150"/>
                </a:lnTo>
                <a:lnTo>
                  <a:pt x="166" y="1150"/>
                </a:lnTo>
                <a:lnTo>
                  <a:pt x="164" y="1150"/>
                </a:lnTo>
                <a:lnTo>
                  <a:pt x="164" y="1148"/>
                </a:lnTo>
                <a:lnTo>
                  <a:pt x="162" y="1148"/>
                </a:lnTo>
                <a:lnTo>
                  <a:pt x="160" y="1148"/>
                </a:lnTo>
                <a:lnTo>
                  <a:pt x="158" y="1148"/>
                </a:lnTo>
                <a:lnTo>
                  <a:pt x="156" y="1148"/>
                </a:lnTo>
                <a:lnTo>
                  <a:pt x="154" y="1148"/>
                </a:lnTo>
                <a:lnTo>
                  <a:pt x="152" y="1148"/>
                </a:lnTo>
                <a:lnTo>
                  <a:pt x="150" y="1148"/>
                </a:lnTo>
                <a:lnTo>
                  <a:pt x="148" y="1148"/>
                </a:lnTo>
                <a:lnTo>
                  <a:pt x="146" y="1148"/>
                </a:lnTo>
                <a:lnTo>
                  <a:pt x="144" y="1148"/>
                </a:lnTo>
                <a:lnTo>
                  <a:pt x="142" y="1148"/>
                </a:lnTo>
                <a:lnTo>
                  <a:pt x="140" y="1148"/>
                </a:lnTo>
                <a:lnTo>
                  <a:pt x="136" y="1148"/>
                </a:lnTo>
                <a:lnTo>
                  <a:pt x="136" y="1150"/>
                </a:lnTo>
                <a:lnTo>
                  <a:pt x="136" y="1152"/>
                </a:lnTo>
                <a:lnTo>
                  <a:pt x="134" y="1152"/>
                </a:lnTo>
                <a:lnTo>
                  <a:pt x="134" y="1154"/>
                </a:lnTo>
                <a:lnTo>
                  <a:pt x="134" y="1156"/>
                </a:lnTo>
                <a:lnTo>
                  <a:pt x="136" y="1156"/>
                </a:lnTo>
                <a:lnTo>
                  <a:pt x="136" y="1158"/>
                </a:lnTo>
                <a:lnTo>
                  <a:pt x="138" y="1158"/>
                </a:lnTo>
                <a:lnTo>
                  <a:pt x="140" y="1158"/>
                </a:lnTo>
                <a:lnTo>
                  <a:pt x="142" y="1158"/>
                </a:lnTo>
                <a:lnTo>
                  <a:pt x="144" y="1158"/>
                </a:lnTo>
                <a:lnTo>
                  <a:pt x="146" y="1156"/>
                </a:lnTo>
                <a:lnTo>
                  <a:pt x="148" y="1156"/>
                </a:lnTo>
                <a:lnTo>
                  <a:pt x="150" y="1156"/>
                </a:lnTo>
                <a:lnTo>
                  <a:pt x="150" y="1154"/>
                </a:lnTo>
                <a:lnTo>
                  <a:pt x="152" y="1154"/>
                </a:lnTo>
                <a:lnTo>
                  <a:pt x="152" y="1152"/>
                </a:lnTo>
                <a:lnTo>
                  <a:pt x="154" y="1152"/>
                </a:lnTo>
                <a:lnTo>
                  <a:pt x="156" y="1152"/>
                </a:lnTo>
                <a:lnTo>
                  <a:pt x="156" y="1150"/>
                </a:lnTo>
                <a:lnTo>
                  <a:pt x="156" y="1152"/>
                </a:lnTo>
                <a:lnTo>
                  <a:pt x="158" y="1152"/>
                </a:lnTo>
                <a:lnTo>
                  <a:pt x="156" y="1152"/>
                </a:lnTo>
                <a:lnTo>
                  <a:pt x="156" y="1154"/>
                </a:lnTo>
                <a:lnTo>
                  <a:pt x="156" y="1156"/>
                </a:lnTo>
                <a:lnTo>
                  <a:pt x="154" y="1156"/>
                </a:lnTo>
                <a:lnTo>
                  <a:pt x="154" y="1158"/>
                </a:lnTo>
                <a:lnTo>
                  <a:pt x="154" y="1160"/>
                </a:lnTo>
                <a:lnTo>
                  <a:pt x="152" y="1160"/>
                </a:lnTo>
                <a:lnTo>
                  <a:pt x="150" y="1160"/>
                </a:lnTo>
                <a:lnTo>
                  <a:pt x="150" y="1162"/>
                </a:lnTo>
                <a:lnTo>
                  <a:pt x="148" y="1162"/>
                </a:lnTo>
                <a:lnTo>
                  <a:pt x="148" y="1164"/>
                </a:lnTo>
                <a:lnTo>
                  <a:pt x="146" y="1164"/>
                </a:lnTo>
                <a:lnTo>
                  <a:pt x="146" y="1166"/>
                </a:lnTo>
                <a:lnTo>
                  <a:pt x="144" y="1166"/>
                </a:lnTo>
                <a:lnTo>
                  <a:pt x="144" y="1168"/>
                </a:lnTo>
                <a:lnTo>
                  <a:pt x="142" y="1168"/>
                </a:lnTo>
                <a:lnTo>
                  <a:pt x="140" y="1168"/>
                </a:lnTo>
                <a:lnTo>
                  <a:pt x="140" y="1170"/>
                </a:lnTo>
                <a:lnTo>
                  <a:pt x="138" y="1170"/>
                </a:lnTo>
                <a:lnTo>
                  <a:pt x="136" y="1174"/>
                </a:lnTo>
                <a:lnTo>
                  <a:pt x="136" y="1176"/>
                </a:lnTo>
                <a:lnTo>
                  <a:pt x="136" y="1178"/>
                </a:lnTo>
                <a:lnTo>
                  <a:pt x="134" y="1180"/>
                </a:lnTo>
                <a:lnTo>
                  <a:pt x="132" y="1182"/>
                </a:lnTo>
                <a:lnTo>
                  <a:pt x="130" y="1182"/>
                </a:lnTo>
                <a:lnTo>
                  <a:pt x="128" y="1182"/>
                </a:lnTo>
                <a:lnTo>
                  <a:pt x="130" y="1182"/>
                </a:lnTo>
                <a:lnTo>
                  <a:pt x="132" y="1182"/>
                </a:lnTo>
                <a:lnTo>
                  <a:pt x="132" y="1184"/>
                </a:lnTo>
                <a:lnTo>
                  <a:pt x="128" y="1184"/>
                </a:lnTo>
                <a:lnTo>
                  <a:pt x="128" y="1186"/>
                </a:lnTo>
                <a:lnTo>
                  <a:pt x="128" y="1188"/>
                </a:lnTo>
                <a:lnTo>
                  <a:pt x="128" y="1190"/>
                </a:lnTo>
                <a:lnTo>
                  <a:pt x="126" y="1192"/>
                </a:lnTo>
                <a:lnTo>
                  <a:pt x="124" y="1192"/>
                </a:lnTo>
                <a:lnTo>
                  <a:pt x="124" y="1192"/>
                </a:lnTo>
                <a:lnTo>
                  <a:pt x="122" y="1192"/>
                </a:lnTo>
                <a:lnTo>
                  <a:pt x="122" y="1194"/>
                </a:lnTo>
                <a:lnTo>
                  <a:pt x="120" y="1196"/>
                </a:lnTo>
                <a:lnTo>
                  <a:pt x="118" y="1198"/>
                </a:lnTo>
                <a:lnTo>
                  <a:pt x="118" y="1196"/>
                </a:lnTo>
                <a:lnTo>
                  <a:pt x="118" y="1194"/>
                </a:lnTo>
                <a:lnTo>
                  <a:pt x="118" y="1192"/>
                </a:lnTo>
                <a:lnTo>
                  <a:pt x="118" y="1190"/>
                </a:lnTo>
                <a:lnTo>
                  <a:pt x="116" y="1190"/>
                </a:lnTo>
                <a:lnTo>
                  <a:pt x="116" y="1188"/>
                </a:lnTo>
                <a:lnTo>
                  <a:pt x="116" y="1190"/>
                </a:lnTo>
                <a:lnTo>
                  <a:pt x="114" y="1190"/>
                </a:lnTo>
                <a:lnTo>
                  <a:pt x="112" y="1190"/>
                </a:lnTo>
                <a:lnTo>
                  <a:pt x="110" y="1190"/>
                </a:lnTo>
                <a:lnTo>
                  <a:pt x="108" y="1190"/>
                </a:lnTo>
                <a:lnTo>
                  <a:pt x="108" y="1188"/>
                </a:lnTo>
                <a:lnTo>
                  <a:pt x="106" y="1188"/>
                </a:lnTo>
                <a:lnTo>
                  <a:pt x="104" y="1188"/>
                </a:lnTo>
                <a:lnTo>
                  <a:pt x="102" y="1188"/>
                </a:lnTo>
                <a:lnTo>
                  <a:pt x="102" y="1190"/>
                </a:lnTo>
                <a:lnTo>
                  <a:pt x="102" y="1192"/>
                </a:lnTo>
                <a:lnTo>
                  <a:pt x="100" y="1192"/>
                </a:lnTo>
                <a:lnTo>
                  <a:pt x="100" y="1194"/>
                </a:lnTo>
                <a:lnTo>
                  <a:pt x="98" y="1194"/>
                </a:lnTo>
                <a:lnTo>
                  <a:pt x="96" y="1196"/>
                </a:lnTo>
                <a:lnTo>
                  <a:pt x="94" y="1196"/>
                </a:lnTo>
                <a:lnTo>
                  <a:pt x="96" y="1198"/>
                </a:lnTo>
                <a:lnTo>
                  <a:pt x="98" y="1198"/>
                </a:lnTo>
                <a:lnTo>
                  <a:pt x="100" y="1200"/>
                </a:lnTo>
                <a:lnTo>
                  <a:pt x="102" y="1200"/>
                </a:lnTo>
                <a:lnTo>
                  <a:pt x="102" y="1202"/>
                </a:lnTo>
                <a:lnTo>
                  <a:pt x="102" y="1204"/>
                </a:lnTo>
                <a:lnTo>
                  <a:pt x="102" y="1206"/>
                </a:lnTo>
                <a:lnTo>
                  <a:pt x="102" y="1208"/>
                </a:lnTo>
                <a:lnTo>
                  <a:pt x="102" y="12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3" name="Freeform 81"/>
          <p:cNvSpPr>
            <a:spLocks/>
          </p:cNvSpPr>
          <p:nvPr/>
        </p:nvSpPr>
        <p:spPr bwMode="auto">
          <a:xfrm>
            <a:off x="3087688" y="4840288"/>
            <a:ext cx="1025525" cy="1362075"/>
          </a:xfrm>
          <a:custGeom>
            <a:avLst/>
            <a:gdLst>
              <a:gd name="T0" fmla="*/ 306 w 646"/>
              <a:gd name="T1" fmla="*/ 10 h 858"/>
              <a:gd name="T2" fmla="*/ 300 w 646"/>
              <a:gd name="T3" fmla="*/ 24 h 858"/>
              <a:gd name="T4" fmla="*/ 276 w 646"/>
              <a:gd name="T5" fmla="*/ 38 h 858"/>
              <a:gd name="T6" fmla="*/ 270 w 646"/>
              <a:gd name="T7" fmla="*/ 64 h 858"/>
              <a:gd name="T8" fmla="*/ 282 w 646"/>
              <a:gd name="T9" fmla="*/ 84 h 858"/>
              <a:gd name="T10" fmla="*/ 278 w 646"/>
              <a:gd name="T11" fmla="*/ 112 h 858"/>
              <a:gd name="T12" fmla="*/ 254 w 646"/>
              <a:gd name="T13" fmla="*/ 150 h 858"/>
              <a:gd name="T14" fmla="*/ 242 w 646"/>
              <a:gd name="T15" fmla="*/ 158 h 858"/>
              <a:gd name="T16" fmla="*/ 260 w 646"/>
              <a:gd name="T17" fmla="*/ 156 h 858"/>
              <a:gd name="T18" fmla="*/ 280 w 646"/>
              <a:gd name="T19" fmla="*/ 148 h 858"/>
              <a:gd name="T20" fmla="*/ 282 w 646"/>
              <a:gd name="T21" fmla="*/ 172 h 858"/>
              <a:gd name="T22" fmla="*/ 290 w 646"/>
              <a:gd name="T23" fmla="*/ 212 h 858"/>
              <a:gd name="T24" fmla="*/ 314 w 646"/>
              <a:gd name="T25" fmla="*/ 194 h 858"/>
              <a:gd name="T26" fmla="*/ 326 w 646"/>
              <a:gd name="T27" fmla="*/ 208 h 858"/>
              <a:gd name="T28" fmla="*/ 340 w 646"/>
              <a:gd name="T29" fmla="*/ 192 h 858"/>
              <a:gd name="T30" fmla="*/ 360 w 646"/>
              <a:gd name="T31" fmla="*/ 202 h 858"/>
              <a:gd name="T32" fmla="*/ 368 w 646"/>
              <a:gd name="T33" fmla="*/ 242 h 858"/>
              <a:gd name="T34" fmla="*/ 372 w 646"/>
              <a:gd name="T35" fmla="*/ 266 h 858"/>
              <a:gd name="T36" fmla="*/ 354 w 646"/>
              <a:gd name="T37" fmla="*/ 278 h 858"/>
              <a:gd name="T38" fmla="*/ 356 w 646"/>
              <a:gd name="T39" fmla="*/ 314 h 858"/>
              <a:gd name="T40" fmla="*/ 328 w 646"/>
              <a:gd name="T41" fmla="*/ 342 h 858"/>
              <a:gd name="T42" fmla="*/ 298 w 646"/>
              <a:gd name="T43" fmla="*/ 372 h 858"/>
              <a:gd name="T44" fmla="*/ 256 w 646"/>
              <a:gd name="T45" fmla="*/ 392 h 858"/>
              <a:gd name="T46" fmla="*/ 226 w 646"/>
              <a:gd name="T47" fmla="*/ 388 h 858"/>
              <a:gd name="T48" fmla="*/ 214 w 646"/>
              <a:gd name="T49" fmla="*/ 354 h 858"/>
              <a:gd name="T50" fmla="*/ 218 w 646"/>
              <a:gd name="T51" fmla="*/ 328 h 858"/>
              <a:gd name="T52" fmla="*/ 230 w 646"/>
              <a:gd name="T53" fmla="*/ 314 h 858"/>
              <a:gd name="T54" fmla="*/ 224 w 646"/>
              <a:gd name="T55" fmla="*/ 298 h 858"/>
              <a:gd name="T56" fmla="*/ 200 w 646"/>
              <a:gd name="T57" fmla="*/ 300 h 858"/>
              <a:gd name="T58" fmla="*/ 184 w 646"/>
              <a:gd name="T59" fmla="*/ 290 h 858"/>
              <a:gd name="T60" fmla="*/ 158 w 646"/>
              <a:gd name="T61" fmla="*/ 296 h 858"/>
              <a:gd name="T62" fmla="*/ 132 w 646"/>
              <a:gd name="T63" fmla="*/ 304 h 858"/>
              <a:gd name="T64" fmla="*/ 114 w 646"/>
              <a:gd name="T65" fmla="*/ 322 h 858"/>
              <a:gd name="T66" fmla="*/ 66 w 646"/>
              <a:gd name="T67" fmla="*/ 338 h 858"/>
              <a:gd name="T68" fmla="*/ 66 w 646"/>
              <a:gd name="T69" fmla="*/ 588 h 858"/>
              <a:gd name="T70" fmla="*/ 142 w 646"/>
              <a:gd name="T71" fmla="*/ 606 h 858"/>
              <a:gd name="T72" fmla="*/ 154 w 646"/>
              <a:gd name="T73" fmla="*/ 632 h 858"/>
              <a:gd name="T74" fmla="*/ 178 w 646"/>
              <a:gd name="T75" fmla="*/ 656 h 858"/>
              <a:gd name="T76" fmla="*/ 252 w 646"/>
              <a:gd name="T77" fmla="*/ 664 h 858"/>
              <a:gd name="T78" fmla="*/ 278 w 646"/>
              <a:gd name="T79" fmla="*/ 658 h 858"/>
              <a:gd name="T80" fmla="*/ 292 w 646"/>
              <a:gd name="T81" fmla="*/ 660 h 858"/>
              <a:gd name="T82" fmla="*/ 330 w 646"/>
              <a:gd name="T83" fmla="*/ 660 h 858"/>
              <a:gd name="T84" fmla="*/ 384 w 646"/>
              <a:gd name="T85" fmla="*/ 668 h 858"/>
              <a:gd name="T86" fmla="*/ 406 w 646"/>
              <a:gd name="T87" fmla="*/ 686 h 858"/>
              <a:gd name="T88" fmla="*/ 434 w 646"/>
              <a:gd name="T89" fmla="*/ 704 h 858"/>
              <a:gd name="T90" fmla="*/ 524 w 646"/>
              <a:gd name="T91" fmla="*/ 690 h 858"/>
              <a:gd name="T92" fmla="*/ 568 w 646"/>
              <a:gd name="T93" fmla="*/ 710 h 858"/>
              <a:gd name="T94" fmla="*/ 620 w 646"/>
              <a:gd name="T95" fmla="*/ 744 h 858"/>
              <a:gd name="T96" fmla="*/ 644 w 646"/>
              <a:gd name="T97" fmla="*/ 796 h 858"/>
              <a:gd name="T98" fmla="*/ 568 w 646"/>
              <a:gd name="T99" fmla="*/ 810 h 858"/>
              <a:gd name="T100" fmla="*/ 456 w 646"/>
              <a:gd name="T101" fmla="*/ 822 h 858"/>
              <a:gd name="T102" fmla="*/ 330 w 646"/>
              <a:gd name="T103" fmla="*/ 832 h 858"/>
              <a:gd name="T104" fmla="*/ 206 w 646"/>
              <a:gd name="T105" fmla="*/ 844 h 858"/>
              <a:gd name="T106" fmla="*/ 66 w 646"/>
              <a:gd name="T107" fmla="*/ 838 h 858"/>
              <a:gd name="T108" fmla="*/ 88 w 646"/>
              <a:gd name="T109" fmla="*/ 774 h 858"/>
              <a:gd name="T110" fmla="*/ 118 w 646"/>
              <a:gd name="T111" fmla="*/ 734 h 858"/>
              <a:gd name="T112" fmla="*/ 114 w 646"/>
              <a:gd name="T113" fmla="*/ 708 h 858"/>
              <a:gd name="T114" fmla="*/ 108 w 646"/>
              <a:gd name="T115" fmla="*/ 678 h 858"/>
              <a:gd name="T116" fmla="*/ 86 w 646"/>
              <a:gd name="T117" fmla="*/ 662 h 858"/>
              <a:gd name="T118" fmla="*/ 78 w 646"/>
              <a:gd name="T119" fmla="*/ 646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6" h="858">
                <a:moveTo>
                  <a:pt x="284" y="0"/>
                </a:moveTo>
                <a:lnTo>
                  <a:pt x="286" y="0"/>
                </a:lnTo>
                <a:lnTo>
                  <a:pt x="288" y="2"/>
                </a:lnTo>
                <a:lnTo>
                  <a:pt x="290" y="2"/>
                </a:lnTo>
                <a:lnTo>
                  <a:pt x="292" y="4"/>
                </a:lnTo>
                <a:lnTo>
                  <a:pt x="290" y="6"/>
                </a:lnTo>
                <a:lnTo>
                  <a:pt x="290" y="6"/>
                </a:lnTo>
                <a:lnTo>
                  <a:pt x="290" y="12"/>
                </a:lnTo>
                <a:lnTo>
                  <a:pt x="296" y="10"/>
                </a:lnTo>
                <a:lnTo>
                  <a:pt x="298" y="10"/>
                </a:lnTo>
                <a:lnTo>
                  <a:pt x="300" y="10"/>
                </a:lnTo>
                <a:lnTo>
                  <a:pt x="302" y="10"/>
                </a:lnTo>
                <a:lnTo>
                  <a:pt x="304" y="10"/>
                </a:lnTo>
                <a:lnTo>
                  <a:pt x="304" y="12"/>
                </a:lnTo>
                <a:lnTo>
                  <a:pt x="306" y="12"/>
                </a:lnTo>
                <a:lnTo>
                  <a:pt x="306" y="12"/>
                </a:lnTo>
                <a:lnTo>
                  <a:pt x="306" y="10"/>
                </a:lnTo>
                <a:lnTo>
                  <a:pt x="308" y="10"/>
                </a:lnTo>
                <a:lnTo>
                  <a:pt x="310" y="10"/>
                </a:lnTo>
                <a:lnTo>
                  <a:pt x="310" y="12"/>
                </a:lnTo>
                <a:lnTo>
                  <a:pt x="312" y="12"/>
                </a:lnTo>
                <a:lnTo>
                  <a:pt x="312" y="14"/>
                </a:lnTo>
                <a:lnTo>
                  <a:pt x="312" y="16"/>
                </a:lnTo>
                <a:lnTo>
                  <a:pt x="312" y="18"/>
                </a:lnTo>
                <a:lnTo>
                  <a:pt x="310" y="18"/>
                </a:lnTo>
                <a:lnTo>
                  <a:pt x="308" y="18"/>
                </a:lnTo>
                <a:lnTo>
                  <a:pt x="308" y="20"/>
                </a:lnTo>
                <a:lnTo>
                  <a:pt x="308" y="22"/>
                </a:lnTo>
                <a:lnTo>
                  <a:pt x="308" y="24"/>
                </a:lnTo>
                <a:lnTo>
                  <a:pt x="306" y="24"/>
                </a:lnTo>
                <a:lnTo>
                  <a:pt x="306" y="24"/>
                </a:lnTo>
                <a:lnTo>
                  <a:pt x="304" y="24"/>
                </a:lnTo>
                <a:lnTo>
                  <a:pt x="302" y="24"/>
                </a:lnTo>
                <a:lnTo>
                  <a:pt x="300" y="24"/>
                </a:lnTo>
                <a:lnTo>
                  <a:pt x="298" y="24"/>
                </a:lnTo>
                <a:lnTo>
                  <a:pt x="296" y="24"/>
                </a:lnTo>
                <a:lnTo>
                  <a:pt x="294" y="24"/>
                </a:lnTo>
                <a:lnTo>
                  <a:pt x="294" y="30"/>
                </a:lnTo>
                <a:lnTo>
                  <a:pt x="292" y="30"/>
                </a:lnTo>
                <a:lnTo>
                  <a:pt x="290" y="30"/>
                </a:lnTo>
                <a:lnTo>
                  <a:pt x="288" y="30"/>
                </a:lnTo>
                <a:lnTo>
                  <a:pt x="286" y="30"/>
                </a:lnTo>
                <a:lnTo>
                  <a:pt x="284" y="30"/>
                </a:lnTo>
                <a:lnTo>
                  <a:pt x="282" y="30"/>
                </a:lnTo>
                <a:lnTo>
                  <a:pt x="280" y="30"/>
                </a:lnTo>
                <a:lnTo>
                  <a:pt x="278" y="30"/>
                </a:lnTo>
                <a:lnTo>
                  <a:pt x="276" y="30"/>
                </a:lnTo>
                <a:lnTo>
                  <a:pt x="276" y="32"/>
                </a:lnTo>
                <a:lnTo>
                  <a:pt x="276" y="34"/>
                </a:lnTo>
                <a:lnTo>
                  <a:pt x="276" y="36"/>
                </a:lnTo>
                <a:lnTo>
                  <a:pt x="276" y="38"/>
                </a:lnTo>
                <a:lnTo>
                  <a:pt x="276" y="40"/>
                </a:lnTo>
                <a:lnTo>
                  <a:pt x="274" y="40"/>
                </a:lnTo>
                <a:lnTo>
                  <a:pt x="272" y="40"/>
                </a:lnTo>
                <a:lnTo>
                  <a:pt x="270" y="40"/>
                </a:lnTo>
                <a:lnTo>
                  <a:pt x="270" y="42"/>
                </a:lnTo>
                <a:lnTo>
                  <a:pt x="270" y="44"/>
                </a:lnTo>
                <a:lnTo>
                  <a:pt x="270" y="46"/>
                </a:lnTo>
                <a:lnTo>
                  <a:pt x="270" y="48"/>
                </a:lnTo>
                <a:lnTo>
                  <a:pt x="270" y="50"/>
                </a:lnTo>
                <a:lnTo>
                  <a:pt x="270" y="52"/>
                </a:lnTo>
                <a:lnTo>
                  <a:pt x="270" y="54"/>
                </a:lnTo>
                <a:lnTo>
                  <a:pt x="270" y="54"/>
                </a:lnTo>
                <a:lnTo>
                  <a:pt x="270" y="56"/>
                </a:lnTo>
                <a:lnTo>
                  <a:pt x="270" y="58"/>
                </a:lnTo>
                <a:lnTo>
                  <a:pt x="270" y="60"/>
                </a:lnTo>
                <a:lnTo>
                  <a:pt x="270" y="62"/>
                </a:lnTo>
                <a:lnTo>
                  <a:pt x="270" y="64"/>
                </a:lnTo>
                <a:lnTo>
                  <a:pt x="270" y="66"/>
                </a:lnTo>
                <a:lnTo>
                  <a:pt x="272" y="66"/>
                </a:lnTo>
                <a:lnTo>
                  <a:pt x="274" y="66"/>
                </a:lnTo>
                <a:lnTo>
                  <a:pt x="276" y="66"/>
                </a:lnTo>
                <a:lnTo>
                  <a:pt x="278" y="66"/>
                </a:lnTo>
                <a:lnTo>
                  <a:pt x="280" y="66"/>
                </a:lnTo>
                <a:lnTo>
                  <a:pt x="282" y="66"/>
                </a:lnTo>
                <a:lnTo>
                  <a:pt x="282" y="68"/>
                </a:lnTo>
                <a:lnTo>
                  <a:pt x="284" y="68"/>
                </a:lnTo>
                <a:lnTo>
                  <a:pt x="284" y="70"/>
                </a:lnTo>
                <a:lnTo>
                  <a:pt x="282" y="72"/>
                </a:lnTo>
                <a:lnTo>
                  <a:pt x="282" y="74"/>
                </a:lnTo>
                <a:lnTo>
                  <a:pt x="282" y="76"/>
                </a:lnTo>
                <a:lnTo>
                  <a:pt x="282" y="78"/>
                </a:lnTo>
                <a:lnTo>
                  <a:pt x="282" y="80"/>
                </a:lnTo>
                <a:lnTo>
                  <a:pt x="282" y="82"/>
                </a:lnTo>
                <a:lnTo>
                  <a:pt x="282" y="84"/>
                </a:lnTo>
                <a:lnTo>
                  <a:pt x="282" y="86"/>
                </a:lnTo>
                <a:lnTo>
                  <a:pt x="282" y="88"/>
                </a:lnTo>
                <a:lnTo>
                  <a:pt x="282" y="90"/>
                </a:lnTo>
                <a:lnTo>
                  <a:pt x="282" y="92"/>
                </a:lnTo>
                <a:lnTo>
                  <a:pt x="282" y="94"/>
                </a:lnTo>
                <a:lnTo>
                  <a:pt x="282" y="96"/>
                </a:lnTo>
                <a:lnTo>
                  <a:pt x="282" y="98"/>
                </a:lnTo>
                <a:lnTo>
                  <a:pt x="282" y="100"/>
                </a:lnTo>
                <a:lnTo>
                  <a:pt x="282" y="102"/>
                </a:lnTo>
                <a:lnTo>
                  <a:pt x="282" y="102"/>
                </a:lnTo>
                <a:lnTo>
                  <a:pt x="282" y="104"/>
                </a:lnTo>
                <a:lnTo>
                  <a:pt x="282" y="106"/>
                </a:lnTo>
                <a:lnTo>
                  <a:pt x="282" y="108"/>
                </a:lnTo>
                <a:lnTo>
                  <a:pt x="282" y="110"/>
                </a:lnTo>
                <a:lnTo>
                  <a:pt x="280" y="110"/>
                </a:lnTo>
                <a:lnTo>
                  <a:pt x="280" y="112"/>
                </a:lnTo>
                <a:lnTo>
                  <a:pt x="278" y="112"/>
                </a:lnTo>
                <a:lnTo>
                  <a:pt x="276" y="112"/>
                </a:lnTo>
                <a:lnTo>
                  <a:pt x="276" y="114"/>
                </a:lnTo>
                <a:lnTo>
                  <a:pt x="274" y="116"/>
                </a:lnTo>
                <a:lnTo>
                  <a:pt x="270" y="120"/>
                </a:lnTo>
                <a:lnTo>
                  <a:pt x="268" y="124"/>
                </a:lnTo>
                <a:lnTo>
                  <a:pt x="266" y="124"/>
                </a:lnTo>
                <a:lnTo>
                  <a:pt x="264" y="128"/>
                </a:lnTo>
                <a:lnTo>
                  <a:pt x="262" y="130"/>
                </a:lnTo>
                <a:lnTo>
                  <a:pt x="260" y="132"/>
                </a:lnTo>
                <a:lnTo>
                  <a:pt x="258" y="134"/>
                </a:lnTo>
                <a:lnTo>
                  <a:pt x="258" y="136"/>
                </a:lnTo>
                <a:lnTo>
                  <a:pt x="258" y="136"/>
                </a:lnTo>
                <a:lnTo>
                  <a:pt x="256" y="140"/>
                </a:lnTo>
                <a:lnTo>
                  <a:pt x="256" y="144"/>
                </a:lnTo>
                <a:lnTo>
                  <a:pt x="256" y="146"/>
                </a:lnTo>
                <a:lnTo>
                  <a:pt x="254" y="148"/>
                </a:lnTo>
                <a:lnTo>
                  <a:pt x="254" y="150"/>
                </a:lnTo>
                <a:lnTo>
                  <a:pt x="252" y="150"/>
                </a:lnTo>
                <a:lnTo>
                  <a:pt x="250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6" y="152"/>
                </a:lnTo>
                <a:lnTo>
                  <a:pt x="246" y="154"/>
                </a:lnTo>
                <a:lnTo>
                  <a:pt x="244" y="154"/>
                </a:lnTo>
                <a:lnTo>
                  <a:pt x="242" y="156"/>
                </a:lnTo>
                <a:lnTo>
                  <a:pt x="240" y="156"/>
                </a:lnTo>
                <a:lnTo>
                  <a:pt x="240" y="158"/>
                </a:lnTo>
                <a:lnTo>
                  <a:pt x="238" y="158"/>
                </a:lnTo>
                <a:lnTo>
                  <a:pt x="236" y="160"/>
                </a:lnTo>
                <a:lnTo>
                  <a:pt x="238" y="160"/>
                </a:lnTo>
                <a:lnTo>
                  <a:pt x="240" y="160"/>
                </a:lnTo>
                <a:lnTo>
                  <a:pt x="242" y="160"/>
                </a:lnTo>
                <a:lnTo>
                  <a:pt x="242" y="158"/>
                </a:lnTo>
                <a:lnTo>
                  <a:pt x="244" y="158"/>
                </a:lnTo>
                <a:lnTo>
                  <a:pt x="244" y="156"/>
                </a:lnTo>
                <a:lnTo>
                  <a:pt x="246" y="156"/>
                </a:lnTo>
                <a:lnTo>
                  <a:pt x="248" y="154"/>
                </a:lnTo>
                <a:lnTo>
                  <a:pt x="250" y="154"/>
                </a:lnTo>
                <a:lnTo>
                  <a:pt x="248" y="154"/>
                </a:lnTo>
                <a:lnTo>
                  <a:pt x="250" y="154"/>
                </a:lnTo>
                <a:lnTo>
                  <a:pt x="250" y="156"/>
                </a:lnTo>
                <a:lnTo>
                  <a:pt x="252" y="156"/>
                </a:lnTo>
                <a:lnTo>
                  <a:pt x="254" y="156"/>
                </a:lnTo>
                <a:lnTo>
                  <a:pt x="256" y="156"/>
                </a:lnTo>
                <a:lnTo>
                  <a:pt x="256" y="154"/>
                </a:lnTo>
                <a:lnTo>
                  <a:pt x="256" y="156"/>
                </a:lnTo>
                <a:lnTo>
                  <a:pt x="256" y="158"/>
                </a:lnTo>
                <a:lnTo>
                  <a:pt x="258" y="158"/>
                </a:lnTo>
                <a:lnTo>
                  <a:pt x="258" y="156"/>
                </a:lnTo>
                <a:lnTo>
                  <a:pt x="260" y="156"/>
                </a:lnTo>
                <a:lnTo>
                  <a:pt x="260" y="154"/>
                </a:lnTo>
                <a:lnTo>
                  <a:pt x="262" y="154"/>
                </a:lnTo>
                <a:lnTo>
                  <a:pt x="262" y="152"/>
                </a:lnTo>
                <a:lnTo>
                  <a:pt x="264" y="152"/>
                </a:lnTo>
                <a:lnTo>
                  <a:pt x="266" y="152"/>
                </a:lnTo>
                <a:lnTo>
                  <a:pt x="266" y="150"/>
                </a:lnTo>
                <a:lnTo>
                  <a:pt x="268" y="150"/>
                </a:lnTo>
                <a:lnTo>
                  <a:pt x="270" y="150"/>
                </a:lnTo>
                <a:lnTo>
                  <a:pt x="272" y="150"/>
                </a:lnTo>
                <a:lnTo>
                  <a:pt x="272" y="150"/>
                </a:lnTo>
                <a:lnTo>
                  <a:pt x="274" y="150"/>
                </a:lnTo>
                <a:lnTo>
                  <a:pt x="274" y="148"/>
                </a:lnTo>
                <a:lnTo>
                  <a:pt x="274" y="146"/>
                </a:lnTo>
                <a:lnTo>
                  <a:pt x="274" y="148"/>
                </a:lnTo>
                <a:lnTo>
                  <a:pt x="276" y="148"/>
                </a:lnTo>
                <a:lnTo>
                  <a:pt x="278" y="148"/>
                </a:lnTo>
                <a:lnTo>
                  <a:pt x="280" y="148"/>
                </a:lnTo>
                <a:lnTo>
                  <a:pt x="280" y="150"/>
                </a:lnTo>
                <a:lnTo>
                  <a:pt x="280" y="150"/>
                </a:lnTo>
                <a:lnTo>
                  <a:pt x="282" y="150"/>
                </a:lnTo>
                <a:lnTo>
                  <a:pt x="282" y="152"/>
                </a:lnTo>
                <a:lnTo>
                  <a:pt x="280" y="152"/>
                </a:lnTo>
                <a:lnTo>
                  <a:pt x="280" y="154"/>
                </a:lnTo>
                <a:lnTo>
                  <a:pt x="280" y="156"/>
                </a:lnTo>
                <a:lnTo>
                  <a:pt x="278" y="156"/>
                </a:lnTo>
                <a:lnTo>
                  <a:pt x="276" y="156"/>
                </a:lnTo>
                <a:lnTo>
                  <a:pt x="276" y="158"/>
                </a:lnTo>
                <a:lnTo>
                  <a:pt x="276" y="160"/>
                </a:lnTo>
                <a:lnTo>
                  <a:pt x="278" y="160"/>
                </a:lnTo>
                <a:lnTo>
                  <a:pt x="280" y="160"/>
                </a:lnTo>
                <a:lnTo>
                  <a:pt x="282" y="160"/>
                </a:lnTo>
                <a:lnTo>
                  <a:pt x="282" y="162"/>
                </a:lnTo>
                <a:lnTo>
                  <a:pt x="282" y="170"/>
                </a:lnTo>
                <a:lnTo>
                  <a:pt x="282" y="172"/>
                </a:lnTo>
                <a:lnTo>
                  <a:pt x="282" y="174"/>
                </a:lnTo>
                <a:lnTo>
                  <a:pt x="282" y="178"/>
                </a:lnTo>
                <a:lnTo>
                  <a:pt x="282" y="182"/>
                </a:lnTo>
                <a:lnTo>
                  <a:pt x="282" y="184"/>
                </a:lnTo>
                <a:lnTo>
                  <a:pt x="282" y="186"/>
                </a:lnTo>
                <a:lnTo>
                  <a:pt x="282" y="188"/>
                </a:lnTo>
                <a:lnTo>
                  <a:pt x="282" y="190"/>
                </a:lnTo>
                <a:lnTo>
                  <a:pt x="282" y="194"/>
                </a:lnTo>
                <a:lnTo>
                  <a:pt x="282" y="196"/>
                </a:lnTo>
                <a:lnTo>
                  <a:pt x="282" y="198"/>
                </a:lnTo>
                <a:lnTo>
                  <a:pt x="282" y="200"/>
                </a:lnTo>
                <a:lnTo>
                  <a:pt x="282" y="208"/>
                </a:lnTo>
                <a:lnTo>
                  <a:pt x="282" y="210"/>
                </a:lnTo>
                <a:lnTo>
                  <a:pt x="282" y="212"/>
                </a:lnTo>
                <a:lnTo>
                  <a:pt x="286" y="212"/>
                </a:lnTo>
                <a:lnTo>
                  <a:pt x="288" y="212"/>
                </a:lnTo>
                <a:lnTo>
                  <a:pt x="290" y="212"/>
                </a:lnTo>
                <a:lnTo>
                  <a:pt x="292" y="210"/>
                </a:lnTo>
                <a:lnTo>
                  <a:pt x="294" y="206"/>
                </a:lnTo>
                <a:lnTo>
                  <a:pt x="300" y="198"/>
                </a:lnTo>
                <a:lnTo>
                  <a:pt x="302" y="198"/>
                </a:lnTo>
                <a:lnTo>
                  <a:pt x="304" y="194"/>
                </a:lnTo>
                <a:lnTo>
                  <a:pt x="306" y="194"/>
                </a:lnTo>
                <a:lnTo>
                  <a:pt x="306" y="194"/>
                </a:lnTo>
                <a:lnTo>
                  <a:pt x="306" y="196"/>
                </a:lnTo>
                <a:lnTo>
                  <a:pt x="308" y="194"/>
                </a:lnTo>
                <a:lnTo>
                  <a:pt x="308" y="196"/>
                </a:lnTo>
                <a:lnTo>
                  <a:pt x="310" y="194"/>
                </a:lnTo>
                <a:lnTo>
                  <a:pt x="310" y="196"/>
                </a:lnTo>
                <a:lnTo>
                  <a:pt x="312" y="196"/>
                </a:lnTo>
                <a:lnTo>
                  <a:pt x="312" y="198"/>
                </a:lnTo>
                <a:lnTo>
                  <a:pt x="312" y="196"/>
                </a:lnTo>
                <a:lnTo>
                  <a:pt x="314" y="196"/>
                </a:lnTo>
                <a:lnTo>
                  <a:pt x="314" y="194"/>
                </a:lnTo>
                <a:lnTo>
                  <a:pt x="316" y="194"/>
                </a:lnTo>
                <a:lnTo>
                  <a:pt x="318" y="194"/>
                </a:lnTo>
                <a:lnTo>
                  <a:pt x="320" y="194"/>
                </a:lnTo>
                <a:lnTo>
                  <a:pt x="320" y="192"/>
                </a:lnTo>
                <a:lnTo>
                  <a:pt x="322" y="192"/>
                </a:lnTo>
                <a:lnTo>
                  <a:pt x="324" y="192"/>
                </a:lnTo>
                <a:lnTo>
                  <a:pt x="324" y="194"/>
                </a:lnTo>
                <a:lnTo>
                  <a:pt x="324" y="196"/>
                </a:lnTo>
                <a:lnTo>
                  <a:pt x="324" y="194"/>
                </a:lnTo>
                <a:lnTo>
                  <a:pt x="326" y="194"/>
                </a:lnTo>
                <a:lnTo>
                  <a:pt x="326" y="196"/>
                </a:lnTo>
                <a:lnTo>
                  <a:pt x="326" y="198"/>
                </a:lnTo>
                <a:lnTo>
                  <a:pt x="326" y="198"/>
                </a:lnTo>
                <a:lnTo>
                  <a:pt x="326" y="200"/>
                </a:lnTo>
                <a:lnTo>
                  <a:pt x="326" y="202"/>
                </a:lnTo>
                <a:lnTo>
                  <a:pt x="326" y="206"/>
                </a:lnTo>
                <a:lnTo>
                  <a:pt x="326" y="208"/>
                </a:lnTo>
                <a:lnTo>
                  <a:pt x="328" y="208"/>
                </a:lnTo>
                <a:lnTo>
                  <a:pt x="330" y="210"/>
                </a:lnTo>
                <a:lnTo>
                  <a:pt x="332" y="212"/>
                </a:lnTo>
                <a:lnTo>
                  <a:pt x="332" y="210"/>
                </a:lnTo>
                <a:lnTo>
                  <a:pt x="334" y="210"/>
                </a:lnTo>
                <a:lnTo>
                  <a:pt x="334" y="208"/>
                </a:lnTo>
                <a:lnTo>
                  <a:pt x="334" y="206"/>
                </a:lnTo>
                <a:lnTo>
                  <a:pt x="334" y="204"/>
                </a:lnTo>
                <a:lnTo>
                  <a:pt x="334" y="202"/>
                </a:lnTo>
                <a:lnTo>
                  <a:pt x="334" y="200"/>
                </a:lnTo>
                <a:lnTo>
                  <a:pt x="334" y="198"/>
                </a:lnTo>
                <a:lnTo>
                  <a:pt x="334" y="198"/>
                </a:lnTo>
                <a:lnTo>
                  <a:pt x="334" y="194"/>
                </a:lnTo>
                <a:lnTo>
                  <a:pt x="336" y="194"/>
                </a:lnTo>
                <a:lnTo>
                  <a:pt x="338" y="194"/>
                </a:lnTo>
                <a:lnTo>
                  <a:pt x="340" y="194"/>
                </a:lnTo>
                <a:lnTo>
                  <a:pt x="340" y="192"/>
                </a:lnTo>
                <a:lnTo>
                  <a:pt x="340" y="190"/>
                </a:lnTo>
                <a:lnTo>
                  <a:pt x="342" y="190"/>
                </a:lnTo>
                <a:lnTo>
                  <a:pt x="342" y="192"/>
                </a:lnTo>
                <a:lnTo>
                  <a:pt x="344" y="192"/>
                </a:lnTo>
                <a:lnTo>
                  <a:pt x="346" y="192"/>
                </a:lnTo>
                <a:lnTo>
                  <a:pt x="346" y="194"/>
                </a:lnTo>
                <a:lnTo>
                  <a:pt x="346" y="196"/>
                </a:lnTo>
                <a:lnTo>
                  <a:pt x="346" y="198"/>
                </a:lnTo>
                <a:lnTo>
                  <a:pt x="344" y="198"/>
                </a:lnTo>
                <a:lnTo>
                  <a:pt x="344" y="198"/>
                </a:lnTo>
                <a:lnTo>
                  <a:pt x="348" y="198"/>
                </a:lnTo>
                <a:lnTo>
                  <a:pt x="350" y="200"/>
                </a:lnTo>
                <a:lnTo>
                  <a:pt x="354" y="200"/>
                </a:lnTo>
                <a:lnTo>
                  <a:pt x="356" y="200"/>
                </a:lnTo>
                <a:lnTo>
                  <a:pt x="358" y="200"/>
                </a:lnTo>
                <a:lnTo>
                  <a:pt x="360" y="200"/>
                </a:lnTo>
                <a:lnTo>
                  <a:pt x="360" y="202"/>
                </a:lnTo>
                <a:lnTo>
                  <a:pt x="360" y="204"/>
                </a:lnTo>
                <a:lnTo>
                  <a:pt x="360" y="206"/>
                </a:lnTo>
                <a:lnTo>
                  <a:pt x="360" y="208"/>
                </a:lnTo>
                <a:lnTo>
                  <a:pt x="360" y="210"/>
                </a:lnTo>
                <a:lnTo>
                  <a:pt x="360" y="214"/>
                </a:lnTo>
                <a:lnTo>
                  <a:pt x="362" y="214"/>
                </a:lnTo>
                <a:lnTo>
                  <a:pt x="368" y="214"/>
                </a:lnTo>
                <a:lnTo>
                  <a:pt x="370" y="216"/>
                </a:lnTo>
                <a:lnTo>
                  <a:pt x="370" y="218"/>
                </a:lnTo>
                <a:lnTo>
                  <a:pt x="372" y="226"/>
                </a:lnTo>
                <a:lnTo>
                  <a:pt x="372" y="230"/>
                </a:lnTo>
                <a:lnTo>
                  <a:pt x="374" y="236"/>
                </a:lnTo>
                <a:lnTo>
                  <a:pt x="376" y="238"/>
                </a:lnTo>
                <a:lnTo>
                  <a:pt x="372" y="240"/>
                </a:lnTo>
                <a:lnTo>
                  <a:pt x="370" y="240"/>
                </a:lnTo>
                <a:lnTo>
                  <a:pt x="368" y="240"/>
                </a:lnTo>
                <a:lnTo>
                  <a:pt x="368" y="242"/>
                </a:lnTo>
                <a:lnTo>
                  <a:pt x="368" y="244"/>
                </a:lnTo>
                <a:lnTo>
                  <a:pt x="368" y="246"/>
                </a:lnTo>
                <a:lnTo>
                  <a:pt x="370" y="246"/>
                </a:lnTo>
                <a:lnTo>
                  <a:pt x="368" y="246"/>
                </a:lnTo>
                <a:lnTo>
                  <a:pt x="366" y="246"/>
                </a:lnTo>
                <a:lnTo>
                  <a:pt x="366" y="248"/>
                </a:lnTo>
                <a:lnTo>
                  <a:pt x="366" y="250"/>
                </a:lnTo>
                <a:lnTo>
                  <a:pt x="366" y="252"/>
                </a:lnTo>
                <a:lnTo>
                  <a:pt x="366" y="254"/>
                </a:lnTo>
                <a:lnTo>
                  <a:pt x="366" y="256"/>
                </a:lnTo>
                <a:lnTo>
                  <a:pt x="368" y="256"/>
                </a:lnTo>
                <a:lnTo>
                  <a:pt x="368" y="258"/>
                </a:lnTo>
                <a:lnTo>
                  <a:pt x="368" y="260"/>
                </a:lnTo>
                <a:lnTo>
                  <a:pt x="370" y="262"/>
                </a:lnTo>
                <a:lnTo>
                  <a:pt x="370" y="264"/>
                </a:lnTo>
                <a:lnTo>
                  <a:pt x="372" y="264"/>
                </a:lnTo>
                <a:lnTo>
                  <a:pt x="372" y="266"/>
                </a:lnTo>
                <a:lnTo>
                  <a:pt x="370" y="266"/>
                </a:lnTo>
                <a:lnTo>
                  <a:pt x="368" y="266"/>
                </a:lnTo>
                <a:lnTo>
                  <a:pt x="368" y="268"/>
                </a:lnTo>
                <a:lnTo>
                  <a:pt x="366" y="268"/>
                </a:lnTo>
                <a:lnTo>
                  <a:pt x="364" y="268"/>
                </a:lnTo>
                <a:lnTo>
                  <a:pt x="362" y="268"/>
                </a:lnTo>
                <a:lnTo>
                  <a:pt x="360" y="268"/>
                </a:lnTo>
                <a:lnTo>
                  <a:pt x="360" y="270"/>
                </a:lnTo>
                <a:lnTo>
                  <a:pt x="358" y="270"/>
                </a:lnTo>
                <a:lnTo>
                  <a:pt x="356" y="270"/>
                </a:lnTo>
                <a:lnTo>
                  <a:pt x="354" y="270"/>
                </a:lnTo>
                <a:lnTo>
                  <a:pt x="354" y="272"/>
                </a:lnTo>
                <a:lnTo>
                  <a:pt x="354" y="272"/>
                </a:lnTo>
                <a:lnTo>
                  <a:pt x="354" y="272"/>
                </a:lnTo>
                <a:lnTo>
                  <a:pt x="354" y="274"/>
                </a:lnTo>
                <a:lnTo>
                  <a:pt x="354" y="276"/>
                </a:lnTo>
                <a:lnTo>
                  <a:pt x="354" y="278"/>
                </a:lnTo>
                <a:lnTo>
                  <a:pt x="360" y="280"/>
                </a:lnTo>
                <a:lnTo>
                  <a:pt x="362" y="286"/>
                </a:lnTo>
                <a:lnTo>
                  <a:pt x="362" y="288"/>
                </a:lnTo>
                <a:lnTo>
                  <a:pt x="362" y="290"/>
                </a:lnTo>
                <a:lnTo>
                  <a:pt x="362" y="292"/>
                </a:lnTo>
                <a:lnTo>
                  <a:pt x="362" y="294"/>
                </a:lnTo>
                <a:lnTo>
                  <a:pt x="360" y="294"/>
                </a:lnTo>
                <a:lnTo>
                  <a:pt x="360" y="294"/>
                </a:lnTo>
                <a:lnTo>
                  <a:pt x="360" y="296"/>
                </a:lnTo>
                <a:lnTo>
                  <a:pt x="362" y="300"/>
                </a:lnTo>
                <a:lnTo>
                  <a:pt x="364" y="304"/>
                </a:lnTo>
                <a:lnTo>
                  <a:pt x="364" y="308"/>
                </a:lnTo>
                <a:lnTo>
                  <a:pt x="362" y="310"/>
                </a:lnTo>
                <a:lnTo>
                  <a:pt x="360" y="310"/>
                </a:lnTo>
                <a:lnTo>
                  <a:pt x="358" y="312"/>
                </a:lnTo>
                <a:lnTo>
                  <a:pt x="358" y="314"/>
                </a:lnTo>
                <a:lnTo>
                  <a:pt x="356" y="314"/>
                </a:lnTo>
                <a:lnTo>
                  <a:pt x="356" y="316"/>
                </a:lnTo>
                <a:lnTo>
                  <a:pt x="354" y="318"/>
                </a:lnTo>
                <a:lnTo>
                  <a:pt x="354" y="318"/>
                </a:lnTo>
                <a:lnTo>
                  <a:pt x="352" y="318"/>
                </a:lnTo>
                <a:lnTo>
                  <a:pt x="350" y="322"/>
                </a:lnTo>
                <a:lnTo>
                  <a:pt x="346" y="324"/>
                </a:lnTo>
                <a:lnTo>
                  <a:pt x="344" y="328"/>
                </a:lnTo>
                <a:lnTo>
                  <a:pt x="342" y="328"/>
                </a:lnTo>
                <a:lnTo>
                  <a:pt x="340" y="330"/>
                </a:lnTo>
                <a:lnTo>
                  <a:pt x="340" y="332"/>
                </a:lnTo>
                <a:lnTo>
                  <a:pt x="338" y="334"/>
                </a:lnTo>
                <a:lnTo>
                  <a:pt x="336" y="336"/>
                </a:lnTo>
                <a:lnTo>
                  <a:pt x="334" y="336"/>
                </a:lnTo>
                <a:lnTo>
                  <a:pt x="332" y="338"/>
                </a:lnTo>
                <a:lnTo>
                  <a:pt x="332" y="340"/>
                </a:lnTo>
                <a:lnTo>
                  <a:pt x="330" y="340"/>
                </a:lnTo>
                <a:lnTo>
                  <a:pt x="328" y="342"/>
                </a:lnTo>
                <a:lnTo>
                  <a:pt x="326" y="342"/>
                </a:lnTo>
                <a:lnTo>
                  <a:pt x="324" y="344"/>
                </a:lnTo>
                <a:lnTo>
                  <a:pt x="322" y="346"/>
                </a:lnTo>
                <a:lnTo>
                  <a:pt x="320" y="348"/>
                </a:lnTo>
                <a:lnTo>
                  <a:pt x="318" y="348"/>
                </a:lnTo>
                <a:lnTo>
                  <a:pt x="316" y="350"/>
                </a:lnTo>
                <a:lnTo>
                  <a:pt x="314" y="354"/>
                </a:lnTo>
                <a:lnTo>
                  <a:pt x="310" y="360"/>
                </a:lnTo>
                <a:lnTo>
                  <a:pt x="308" y="362"/>
                </a:lnTo>
                <a:lnTo>
                  <a:pt x="306" y="364"/>
                </a:lnTo>
                <a:lnTo>
                  <a:pt x="306" y="366"/>
                </a:lnTo>
                <a:lnTo>
                  <a:pt x="306" y="366"/>
                </a:lnTo>
                <a:lnTo>
                  <a:pt x="304" y="368"/>
                </a:lnTo>
                <a:lnTo>
                  <a:pt x="304" y="370"/>
                </a:lnTo>
                <a:lnTo>
                  <a:pt x="302" y="370"/>
                </a:lnTo>
                <a:lnTo>
                  <a:pt x="300" y="372"/>
                </a:lnTo>
                <a:lnTo>
                  <a:pt x="298" y="372"/>
                </a:lnTo>
                <a:lnTo>
                  <a:pt x="296" y="372"/>
                </a:lnTo>
                <a:lnTo>
                  <a:pt x="294" y="374"/>
                </a:lnTo>
                <a:lnTo>
                  <a:pt x="292" y="376"/>
                </a:lnTo>
                <a:lnTo>
                  <a:pt x="290" y="378"/>
                </a:lnTo>
                <a:lnTo>
                  <a:pt x="288" y="378"/>
                </a:lnTo>
                <a:lnTo>
                  <a:pt x="286" y="380"/>
                </a:lnTo>
                <a:lnTo>
                  <a:pt x="284" y="380"/>
                </a:lnTo>
                <a:lnTo>
                  <a:pt x="282" y="380"/>
                </a:lnTo>
                <a:lnTo>
                  <a:pt x="282" y="382"/>
                </a:lnTo>
                <a:lnTo>
                  <a:pt x="280" y="382"/>
                </a:lnTo>
                <a:lnTo>
                  <a:pt x="280" y="384"/>
                </a:lnTo>
                <a:lnTo>
                  <a:pt x="276" y="386"/>
                </a:lnTo>
                <a:lnTo>
                  <a:pt x="268" y="390"/>
                </a:lnTo>
                <a:lnTo>
                  <a:pt x="264" y="390"/>
                </a:lnTo>
                <a:lnTo>
                  <a:pt x="262" y="390"/>
                </a:lnTo>
                <a:lnTo>
                  <a:pt x="260" y="390"/>
                </a:lnTo>
                <a:lnTo>
                  <a:pt x="256" y="392"/>
                </a:lnTo>
                <a:lnTo>
                  <a:pt x="258" y="394"/>
                </a:lnTo>
                <a:lnTo>
                  <a:pt x="256" y="394"/>
                </a:lnTo>
                <a:lnTo>
                  <a:pt x="252" y="394"/>
                </a:lnTo>
                <a:lnTo>
                  <a:pt x="246" y="396"/>
                </a:lnTo>
                <a:lnTo>
                  <a:pt x="244" y="396"/>
                </a:lnTo>
                <a:lnTo>
                  <a:pt x="242" y="396"/>
                </a:lnTo>
                <a:lnTo>
                  <a:pt x="240" y="398"/>
                </a:lnTo>
                <a:lnTo>
                  <a:pt x="238" y="398"/>
                </a:lnTo>
                <a:lnTo>
                  <a:pt x="236" y="398"/>
                </a:lnTo>
                <a:lnTo>
                  <a:pt x="234" y="400"/>
                </a:lnTo>
                <a:lnTo>
                  <a:pt x="232" y="400"/>
                </a:lnTo>
                <a:lnTo>
                  <a:pt x="230" y="400"/>
                </a:lnTo>
                <a:lnTo>
                  <a:pt x="230" y="398"/>
                </a:lnTo>
                <a:lnTo>
                  <a:pt x="230" y="396"/>
                </a:lnTo>
                <a:lnTo>
                  <a:pt x="228" y="392"/>
                </a:lnTo>
                <a:lnTo>
                  <a:pt x="228" y="390"/>
                </a:lnTo>
                <a:lnTo>
                  <a:pt x="226" y="388"/>
                </a:lnTo>
                <a:lnTo>
                  <a:pt x="226" y="386"/>
                </a:lnTo>
                <a:lnTo>
                  <a:pt x="226" y="384"/>
                </a:lnTo>
                <a:lnTo>
                  <a:pt x="224" y="384"/>
                </a:lnTo>
                <a:lnTo>
                  <a:pt x="224" y="382"/>
                </a:lnTo>
                <a:lnTo>
                  <a:pt x="224" y="380"/>
                </a:lnTo>
                <a:lnTo>
                  <a:pt x="224" y="378"/>
                </a:lnTo>
                <a:lnTo>
                  <a:pt x="222" y="378"/>
                </a:lnTo>
                <a:lnTo>
                  <a:pt x="222" y="376"/>
                </a:lnTo>
                <a:lnTo>
                  <a:pt x="222" y="374"/>
                </a:lnTo>
                <a:lnTo>
                  <a:pt x="222" y="372"/>
                </a:lnTo>
                <a:lnTo>
                  <a:pt x="220" y="372"/>
                </a:lnTo>
                <a:lnTo>
                  <a:pt x="220" y="368"/>
                </a:lnTo>
                <a:lnTo>
                  <a:pt x="218" y="366"/>
                </a:lnTo>
                <a:lnTo>
                  <a:pt x="218" y="362"/>
                </a:lnTo>
                <a:lnTo>
                  <a:pt x="218" y="360"/>
                </a:lnTo>
                <a:lnTo>
                  <a:pt x="216" y="356"/>
                </a:lnTo>
                <a:lnTo>
                  <a:pt x="214" y="354"/>
                </a:lnTo>
                <a:lnTo>
                  <a:pt x="214" y="352"/>
                </a:lnTo>
                <a:lnTo>
                  <a:pt x="214" y="350"/>
                </a:lnTo>
                <a:lnTo>
                  <a:pt x="212" y="346"/>
                </a:lnTo>
                <a:lnTo>
                  <a:pt x="212" y="344"/>
                </a:lnTo>
                <a:lnTo>
                  <a:pt x="212" y="342"/>
                </a:lnTo>
                <a:lnTo>
                  <a:pt x="210" y="342"/>
                </a:lnTo>
                <a:lnTo>
                  <a:pt x="210" y="340"/>
                </a:lnTo>
                <a:lnTo>
                  <a:pt x="210" y="338"/>
                </a:lnTo>
                <a:lnTo>
                  <a:pt x="210" y="336"/>
                </a:lnTo>
                <a:lnTo>
                  <a:pt x="210" y="334"/>
                </a:lnTo>
                <a:lnTo>
                  <a:pt x="210" y="332"/>
                </a:lnTo>
                <a:lnTo>
                  <a:pt x="210" y="332"/>
                </a:lnTo>
                <a:lnTo>
                  <a:pt x="212" y="332"/>
                </a:lnTo>
                <a:lnTo>
                  <a:pt x="214" y="330"/>
                </a:lnTo>
                <a:lnTo>
                  <a:pt x="216" y="330"/>
                </a:lnTo>
                <a:lnTo>
                  <a:pt x="218" y="330"/>
                </a:lnTo>
                <a:lnTo>
                  <a:pt x="218" y="328"/>
                </a:lnTo>
                <a:lnTo>
                  <a:pt x="220" y="328"/>
                </a:lnTo>
                <a:lnTo>
                  <a:pt x="222" y="328"/>
                </a:lnTo>
                <a:lnTo>
                  <a:pt x="224" y="328"/>
                </a:lnTo>
                <a:lnTo>
                  <a:pt x="224" y="326"/>
                </a:lnTo>
                <a:lnTo>
                  <a:pt x="226" y="326"/>
                </a:lnTo>
                <a:lnTo>
                  <a:pt x="228" y="326"/>
                </a:lnTo>
                <a:lnTo>
                  <a:pt x="230" y="326"/>
                </a:lnTo>
                <a:lnTo>
                  <a:pt x="230" y="324"/>
                </a:lnTo>
                <a:lnTo>
                  <a:pt x="232" y="324"/>
                </a:lnTo>
                <a:lnTo>
                  <a:pt x="234" y="324"/>
                </a:lnTo>
                <a:lnTo>
                  <a:pt x="234" y="322"/>
                </a:lnTo>
                <a:lnTo>
                  <a:pt x="232" y="322"/>
                </a:lnTo>
                <a:lnTo>
                  <a:pt x="232" y="320"/>
                </a:lnTo>
                <a:lnTo>
                  <a:pt x="232" y="318"/>
                </a:lnTo>
                <a:lnTo>
                  <a:pt x="232" y="316"/>
                </a:lnTo>
                <a:lnTo>
                  <a:pt x="230" y="316"/>
                </a:lnTo>
                <a:lnTo>
                  <a:pt x="230" y="314"/>
                </a:lnTo>
                <a:lnTo>
                  <a:pt x="230" y="312"/>
                </a:lnTo>
                <a:lnTo>
                  <a:pt x="230" y="310"/>
                </a:lnTo>
                <a:lnTo>
                  <a:pt x="232" y="310"/>
                </a:lnTo>
                <a:lnTo>
                  <a:pt x="234" y="310"/>
                </a:lnTo>
                <a:lnTo>
                  <a:pt x="236" y="308"/>
                </a:lnTo>
                <a:lnTo>
                  <a:pt x="234" y="306"/>
                </a:lnTo>
                <a:lnTo>
                  <a:pt x="234" y="304"/>
                </a:lnTo>
                <a:lnTo>
                  <a:pt x="234" y="302"/>
                </a:lnTo>
                <a:lnTo>
                  <a:pt x="234" y="300"/>
                </a:lnTo>
                <a:lnTo>
                  <a:pt x="232" y="300"/>
                </a:lnTo>
                <a:lnTo>
                  <a:pt x="232" y="298"/>
                </a:lnTo>
                <a:lnTo>
                  <a:pt x="232" y="296"/>
                </a:lnTo>
                <a:lnTo>
                  <a:pt x="230" y="296"/>
                </a:lnTo>
                <a:lnTo>
                  <a:pt x="228" y="296"/>
                </a:lnTo>
                <a:lnTo>
                  <a:pt x="228" y="298"/>
                </a:lnTo>
                <a:lnTo>
                  <a:pt x="226" y="298"/>
                </a:lnTo>
                <a:lnTo>
                  <a:pt x="224" y="298"/>
                </a:lnTo>
                <a:lnTo>
                  <a:pt x="222" y="298"/>
                </a:lnTo>
                <a:lnTo>
                  <a:pt x="222" y="300"/>
                </a:lnTo>
                <a:lnTo>
                  <a:pt x="220" y="300"/>
                </a:lnTo>
                <a:lnTo>
                  <a:pt x="218" y="300"/>
                </a:lnTo>
                <a:lnTo>
                  <a:pt x="216" y="300"/>
                </a:lnTo>
                <a:lnTo>
                  <a:pt x="216" y="302"/>
                </a:lnTo>
                <a:lnTo>
                  <a:pt x="214" y="302"/>
                </a:lnTo>
                <a:lnTo>
                  <a:pt x="212" y="302"/>
                </a:lnTo>
                <a:lnTo>
                  <a:pt x="210" y="302"/>
                </a:lnTo>
                <a:lnTo>
                  <a:pt x="210" y="304"/>
                </a:lnTo>
                <a:lnTo>
                  <a:pt x="210" y="304"/>
                </a:lnTo>
                <a:lnTo>
                  <a:pt x="208" y="304"/>
                </a:lnTo>
                <a:lnTo>
                  <a:pt x="204" y="306"/>
                </a:lnTo>
                <a:lnTo>
                  <a:pt x="202" y="306"/>
                </a:lnTo>
                <a:lnTo>
                  <a:pt x="200" y="304"/>
                </a:lnTo>
                <a:lnTo>
                  <a:pt x="200" y="302"/>
                </a:lnTo>
                <a:lnTo>
                  <a:pt x="200" y="300"/>
                </a:lnTo>
                <a:lnTo>
                  <a:pt x="200" y="298"/>
                </a:lnTo>
                <a:lnTo>
                  <a:pt x="198" y="298"/>
                </a:lnTo>
                <a:lnTo>
                  <a:pt x="198" y="296"/>
                </a:lnTo>
                <a:lnTo>
                  <a:pt x="198" y="294"/>
                </a:lnTo>
                <a:lnTo>
                  <a:pt x="196" y="294"/>
                </a:lnTo>
                <a:lnTo>
                  <a:pt x="194" y="294"/>
                </a:lnTo>
                <a:lnTo>
                  <a:pt x="194" y="294"/>
                </a:lnTo>
                <a:lnTo>
                  <a:pt x="194" y="292"/>
                </a:lnTo>
                <a:lnTo>
                  <a:pt x="192" y="292"/>
                </a:lnTo>
                <a:lnTo>
                  <a:pt x="192" y="290"/>
                </a:lnTo>
                <a:lnTo>
                  <a:pt x="192" y="292"/>
                </a:lnTo>
                <a:lnTo>
                  <a:pt x="190" y="292"/>
                </a:lnTo>
                <a:lnTo>
                  <a:pt x="188" y="294"/>
                </a:lnTo>
                <a:lnTo>
                  <a:pt x="188" y="292"/>
                </a:lnTo>
                <a:lnTo>
                  <a:pt x="186" y="292"/>
                </a:lnTo>
                <a:lnTo>
                  <a:pt x="184" y="292"/>
                </a:lnTo>
                <a:lnTo>
                  <a:pt x="184" y="290"/>
                </a:lnTo>
                <a:lnTo>
                  <a:pt x="182" y="290"/>
                </a:lnTo>
                <a:lnTo>
                  <a:pt x="180" y="292"/>
                </a:lnTo>
                <a:lnTo>
                  <a:pt x="178" y="292"/>
                </a:lnTo>
                <a:lnTo>
                  <a:pt x="176" y="292"/>
                </a:lnTo>
                <a:lnTo>
                  <a:pt x="174" y="292"/>
                </a:lnTo>
                <a:lnTo>
                  <a:pt x="174" y="294"/>
                </a:lnTo>
                <a:lnTo>
                  <a:pt x="172" y="294"/>
                </a:lnTo>
                <a:lnTo>
                  <a:pt x="172" y="294"/>
                </a:lnTo>
                <a:lnTo>
                  <a:pt x="170" y="294"/>
                </a:lnTo>
                <a:lnTo>
                  <a:pt x="168" y="294"/>
                </a:lnTo>
                <a:lnTo>
                  <a:pt x="166" y="294"/>
                </a:lnTo>
                <a:lnTo>
                  <a:pt x="164" y="294"/>
                </a:lnTo>
                <a:lnTo>
                  <a:pt x="164" y="296"/>
                </a:lnTo>
                <a:lnTo>
                  <a:pt x="162" y="296"/>
                </a:lnTo>
                <a:lnTo>
                  <a:pt x="162" y="296"/>
                </a:lnTo>
                <a:lnTo>
                  <a:pt x="160" y="296"/>
                </a:lnTo>
                <a:lnTo>
                  <a:pt x="158" y="296"/>
                </a:lnTo>
                <a:lnTo>
                  <a:pt x="156" y="296"/>
                </a:lnTo>
                <a:lnTo>
                  <a:pt x="156" y="294"/>
                </a:lnTo>
                <a:lnTo>
                  <a:pt x="156" y="294"/>
                </a:lnTo>
                <a:lnTo>
                  <a:pt x="154" y="294"/>
                </a:lnTo>
                <a:lnTo>
                  <a:pt x="152" y="294"/>
                </a:lnTo>
                <a:lnTo>
                  <a:pt x="150" y="294"/>
                </a:lnTo>
                <a:lnTo>
                  <a:pt x="148" y="294"/>
                </a:lnTo>
                <a:lnTo>
                  <a:pt x="146" y="294"/>
                </a:lnTo>
                <a:lnTo>
                  <a:pt x="146" y="294"/>
                </a:lnTo>
                <a:lnTo>
                  <a:pt x="146" y="296"/>
                </a:lnTo>
                <a:lnTo>
                  <a:pt x="146" y="304"/>
                </a:lnTo>
                <a:lnTo>
                  <a:pt x="138" y="304"/>
                </a:lnTo>
                <a:lnTo>
                  <a:pt x="138" y="306"/>
                </a:lnTo>
                <a:lnTo>
                  <a:pt x="136" y="306"/>
                </a:lnTo>
                <a:lnTo>
                  <a:pt x="134" y="306"/>
                </a:lnTo>
                <a:lnTo>
                  <a:pt x="132" y="306"/>
                </a:lnTo>
                <a:lnTo>
                  <a:pt x="132" y="304"/>
                </a:lnTo>
                <a:lnTo>
                  <a:pt x="130" y="304"/>
                </a:lnTo>
                <a:lnTo>
                  <a:pt x="128" y="304"/>
                </a:lnTo>
                <a:lnTo>
                  <a:pt x="126" y="304"/>
                </a:lnTo>
                <a:lnTo>
                  <a:pt x="124" y="304"/>
                </a:lnTo>
                <a:lnTo>
                  <a:pt x="120" y="304"/>
                </a:lnTo>
                <a:lnTo>
                  <a:pt x="118" y="304"/>
                </a:lnTo>
                <a:lnTo>
                  <a:pt x="118" y="306"/>
                </a:lnTo>
                <a:lnTo>
                  <a:pt x="118" y="308"/>
                </a:lnTo>
                <a:lnTo>
                  <a:pt x="118" y="310"/>
                </a:lnTo>
                <a:lnTo>
                  <a:pt x="120" y="310"/>
                </a:lnTo>
                <a:lnTo>
                  <a:pt x="120" y="312"/>
                </a:lnTo>
                <a:lnTo>
                  <a:pt x="120" y="314"/>
                </a:lnTo>
                <a:lnTo>
                  <a:pt x="120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2"/>
                </a:lnTo>
                <a:lnTo>
                  <a:pt x="114" y="322"/>
                </a:lnTo>
                <a:lnTo>
                  <a:pt x="112" y="322"/>
                </a:lnTo>
                <a:lnTo>
                  <a:pt x="108" y="324"/>
                </a:lnTo>
                <a:lnTo>
                  <a:pt x="100" y="326"/>
                </a:lnTo>
                <a:lnTo>
                  <a:pt x="98" y="328"/>
                </a:lnTo>
                <a:lnTo>
                  <a:pt x="96" y="328"/>
                </a:lnTo>
                <a:lnTo>
                  <a:pt x="94" y="328"/>
                </a:lnTo>
                <a:lnTo>
                  <a:pt x="90" y="330"/>
                </a:lnTo>
                <a:lnTo>
                  <a:pt x="88" y="330"/>
                </a:lnTo>
                <a:lnTo>
                  <a:pt x="86" y="330"/>
                </a:lnTo>
                <a:lnTo>
                  <a:pt x="82" y="332"/>
                </a:lnTo>
                <a:lnTo>
                  <a:pt x="80" y="332"/>
                </a:lnTo>
                <a:lnTo>
                  <a:pt x="76" y="334"/>
                </a:lnTo>
                <a:lnTo>
                  <a:pt x="74" y="334"/>
                </a:lnTo>
                <a:lnTo>
                  <a:pt x="72" y="336"/>
                </a:lnTo>
                <a:lnTo>
                  <a:pt x="70" y="336"/>
                </a:lnTo>
                <a:lnTo>
                  <a:pt x="66" y="338"/>
                </a:lnTo>
                <a:lnTo>
                  <a:pt x="62" y="338"/>
                </a:lnTo>
                <a:lnTo>
                  <a:pt x="60" y="340"/>
                </a:lnTo>
                <a:lnTo>
                  <a:pt x="50" y="340"/>
                </a:lnTo>
                <a:lnTo>
                  <a:pt x="42" y="340"/>
                </a:lnTo>
                <a:lnTo>
                  <a:pt x="36" y="340"/>
                </a:lnTo>
                <a:lnTo>
                  <a:pt x="12" y="342"/>
                </a:lnTo>
                <a:lnTo>
                  <a:pt x="8" y="342"/>
                </a:lnTo>
                <a:lnTo>
                  <a:pt x="0" y="342"/>
                </a:lnTo>
                <a:lnTo>
                  <a:pt x="18" y="354"/>
                </a:lnTo>
                <a:lnTo>
                  <a:pt x="20" y="358"/>
                </a:lnTo>
                <a:lnTo>
                  <a:pt x="24" y="364"/>
                </a:lnTo>
                <a:lnTo>
                  <a:pt x="38" y="386"/>
                </a:lnTo>
                <a:lnTo>
                  <a:pt x="46" y="432"/>
                </a:lnTo>
                <a:lnTo>
                  <a:pt x="46" y="436"/>
                </a:lnTo>
                <a:lnTo>
                  <a:pt x="50" y="474"/>
                </a:lnTo>
                <a:lnTo>
                  <a:pt x="52" y="480"/>
                </a:lnTo>
                <a:lnTo>
                  <a:pt x="66" y="588"/>
                </a:lnTo>
                <a:lnTo>
                  <a:pt x="66" y="596"/>
                </a:lnTo>
                <a:lnTo>
                  <a:pt x="66" y="600"/>
                </a:lnTo>
                <a:lnTo>
                  <a:pt x="70" y="598"/>
                </a:lnTo>
                <a:lnTo>
                  <a:pt x="74" y="598"/>
                </a:lnTo>
                <a:lnTo>
                  <a:pt x="84" y="604"/>
                </a:lnTo>
                <a:lnTo>
                  <a:pt x="100" y="610"/>
                </a:lnTo>
                <a:lnTo>
                  <a:pt x="106" y="614"/>
                </a:lnTo>
                <a:lnTo>
                  <a:pt x="108" y="614"/>
                </a:lnTo>
                <a:lnTo>
                  <a:pt x="110" y="614"/>
                </a:lnTo>
                <a:lnTo>
                  <a:pt x="112" y="616"/>
                </a:lnTo>
                <a:lnTo>
                  <a:pt x="114" y="614"/>
                </a:lnTo>
                <a:lnTo>
                  <a:pt x="116" y="610"/>
                </a:lnTo>
                <a:lnTo>
                  <a:pt x="120" y="610"/>
                </a:lnTo>
                <a:lnTo>
                  <a:pt x="122" y="608"/>
                </a:lnTo>
                <a:lnTo>
                  <a:pt x="128" y="606"/>
                </a:lnTo>
                <a:lnTo>
                  <a:pt x="130" y="606"/>
                </a:lnTo>
                <a:lnTo>
                  <a:pt x="142" y="606"/>
                </a:lnTo>
                <a:lnTo>
                  <a:pt x="146" y="608"/>
                </a:lnTo>
                <a:lnTo>
                  <a:pt x="148" y="608"/>
                </a:lnTo>
                <a:lnTo>
                  <a:pt x="148" y="610"/>
                </a:lnTo>
                <a:lnTo>
                  <a:pt x="148" y="612"/>
                </a:lnTo>
                <a:lnTo>
                  <a:pt x="148" y="614"/>
                </a:lnTo>
                <a:lnTo>
                  <a:pt x="148" y="616"/>
                </a:lnTo>
                <a:lnTo>
                  <a:pt x="146" y="618"/>
                </a:lnTo>
                <a:lnTo>
                  <a:pt x="148" y="618"/>
                </a:lnTo>
                <a:lnTo>
                  <a:pt x="152" y="618"/>
                </a:lnTo>
                <a:lnTo>
                  <a:pt x="152" y="620"/>
                </a:lnTo>
                <a:lnTo>
                  <a:pt x="152" y="622"/>
                </a:lnTo>
                <a:lnTo>
                  <a:pt x="152" y="624"/>
                </a:lnTo>
                <a:lnTo>
                  <a:pt x="152" y="626"/>
                </a:lnTo>
                <a:lnTo>
                  <a:pt x="152" y="628"/>
                </a:lnTo>
                <a:lnTo>
                  <a:pt x="152" y="630"/>
                </a:lnTo>
                <a:lnTo>
                  <a:pt x="152" y="630"/>
                </a:lnTo>
                <a:lnTo>
                  <a:pt x="154" y="632"/>
                </a:lnTo>
                <a:lnTo>
                  <a:pt x="154" y="636"/>
                </a:lnTo>
                <a:lnTo>
                  <a:pt x="154" y="638"/>
                </a:lnTo>
                <a:lnTo>
                  <a:pt x="154" y="640"/>
                </a:lnTo>
                <a:lnTo>
                  <a:pt x="154" y="642"/>
                </a:lnTo>
                <a:lnTo>
                  <a:pt x="156" y="642"/>
                </a:lnTo>
                <a:lnTo>
                  <a:pt x="164" y="642"/>
                </a:lnTo>
                <a:lnTo>
                  <a:pt x="168" y="642"/>
                </a:lnTo>
                <a:lnTo>
                  <a:pt x="170" y="642"/>
                </a:lnTo>
                <a:lnTo>
                  <a:pt x="172" y="642"/>
                </a:lnTo>
                <a:lnTo>
                  <a:pt x="172" y="646"/>
                </a:lnTo>
                <a:lnTo>
                  <a:pt x="172" y="648"/>
                </a:lnTo>
                <a:lnTo>
                  <a:pt x="172" y="650"/>
                </a:lnTo>
                <a:lnTo>
                  <a:pt x="172" y="652"/>
                </a:lnTo>
                <a:lnTo>
                  <a:pt x="172" y="654"/>
                </a:lnTo>
                <a:lnTo>
                  <a:pt x="172" y="656"/>
                </a:lnTo>
                <a:lnTo>
                  <a:pt x="174" y="656"/>
                </a:lnTo>
                <a:lnTo>
                  <a:pt x="178" y="656"/>
                </a:lnTo>
                <a:lnTo>
                  <a:pt x="186" y="656"/>
                </a:lnTo>
                <a:lnTo>
                  <a:pt x="198" y="656"/>
                </a:lnTo>
                <a:lnTo>
                  <a:pt x="206" y="656"/>
                </a:lnTo>
                <a:lnTo>
                  <a:pt x="210" y="656"/>
                </a:lnTo>
                <a:lnTo>
                  <a:pt x="212" y="656"/>
                </a:lnTo>
                <a:lnTo>
                  <a:pt x="218" y="656"/>
                </a:lnTo>
                <a:lnTo>
                  <a:pt x="220" y="656"/>
                </a:lnTo>
                <a:lnTo>
                  <a:pt x="224" y="656"/>
                </a:lnTo>
                <a:lnTo>
                  <a:pt x="228" y="656"/>
                </a:lnTo>
                <a:lnTo>
                  <a:pt x="230" y="656"/>
                </a:lnTo>
                <a:lnTo>
                  <a:pt x="232" y="656"/>
                </a:lnTo>
                <a:lnTo>
                  <a:pt x="236" y="656"/>
                </a:lnTo>
                <a:lnTo>
                  <a:pt x="238" y="656"/>
                </a:lnTo>
                <a:lnTo>
                  <a:pt x="244" y="656"/>
                </a:lnTo>
                <a:lnTo>
                  <a:pt x="248" y="656"/>
                </a:lnTo>
                <a:lnTo>
                  <a:pt x="252" y="658"/>
                </a:lnTo>
                <a:lnTo>
                  <a:pt x="252" y="664"/>
                </a:lnTo>
                <a:lnTo>
                  <a:pt x="252" y="668"/>
                </a:lnTo>
                <a:lnTo>
                  <a:pt x="252" y="670"/>
                </a:lnTo>
                <a:lnTo>
                  <a:pt x="254" y="670"/>
                </a:lnTo>
                <a:lnTo>
                  <a:pt x="256" y="670"/>
                </a:lnTo>
                <a:lnTo>
                  <a:pt x="258" y="670"/>
                </a:lnTo>
                <a:lnTo>
                  <a:pt x="260" y="670"/>
                </a:lnTo>
                <a:lnTo>
                  <a:pt x="264" y="670"/>
                </a:lnTo>
                <a:lnTo>
                  <a:pt x="264" y="668"/>
                </a:lnTo>
                <a:lnTo>
                  <a:pt x="264" y="664"/>
                </a:lnTo>
                <a:lnTo>
                  <a:pt x="264" y="660"/>
                </a:lnTo>
                <a:lnTo>
                  <a:pt x="264" y="658"/>
                </a:lnTo>
                <a:lnTo>
                  <a:pt x="266" y="658"/>
                </a:lnTo>
                <a:lnTo>
                  <a:pt x="268" y="658"/>
                </a:lnTo>
                <a:lnTo>
                  <a:pt x="270" y="658"/>
                </a:lnTo>
                <a:lnTo>
                  <a:pt x="272" y="658"/>
                </a:lnTo>
                <a:lnTo>
                  <a:pt x="274" y="658"/>
                </a:lnTo>
                <a:lnTo>
                  <a:pt x="278" y="658"/>
                </a:lnTo>
                <a:lnTo>
                  <a:pt x="278" y="660"/>
                </a:lnTo>
                <a:lnTo>
                  <a:pt x="278" y="662"/>
                </a:lnTo>
                <a:lnTo>
                  <a:pt x="278" y="664"/>
                </a:lnTo>
                <a:lnTo>
                  <a:pt x="278" y="666"/>
                </a:lnTo>
                <a:lnTo>
                  <a:pt x="278" y="668"/>
                </a:lnTo>
                <a:lnTo>
                  <a:pt x="278" y="670"/>
                </a:lnTo>
                <a:lnTo>
                  <a:pt x="278" y="672"/>
                </a:lnTo>
                <a:lnTo>
                  <a:pt x="280" y="672"/>
                </a:lnTo>
                <a:lnTo>
                  <a:pt x="282" y="670"/>
                </a:lnTo>
                <a:lnTo>
                  <a:pt x="284" y="670"/>
                </a:lnTo>
                <a:lnTo>
                  <a:pt x="288" y="670"/>
                </a:lnTo>
                <a:lnTo>
                  <a:pt x="290" y="670"/>
                </a:lnTo>
                <a:lnTo>
                  <a:pt x="292" y="668"/>
                </a:lnTo>
                <a:lnTo>
                  <a:pt x="292" y="666"/>
                </a:lnTo>
                <a:lnTo>
                  <a:pt x="292" y="664"/>
                </a:lnTo>
                <a:lnTo>
                  <a:pt x="292" y="662"/>
                </a:lnTo>
                <a:lnTo>
                  <a:pt x="292" y="660"/>
                </a:lnTo>
                <a:lnTo>
                  <a:pt x="292" y="658"/>
                </a:lnTo>
                <a:lnTo>
                  <a:pt x="292" y="656"/>
                </a:lnTo>
                <a:lnTo>
                  <a:pt x="300" y="656"/>
                </a:lnTo>
                <a:lnTo>
                  <a:pt x="304" y="656"/>
                </a:lnTo>
                <a:lnTo>
                  <a:pt x="304" y="658"/>
                </a:lnTo>
                <a:lnTo>
                  <a:pt x="308" y="658"/>
                </a:lnTo>
                <a:lnTo>
                  <a:pt x="310" y="658"/>
                </a:lnTo>
                <a:lnTo>
                  <a:pt x="312" y="658"/>
                </a:lnTo>
                <a:lnTo>
                  <a:pt x="314" y="658"/>
                </a:lnTo>
                <a:lnTo>
                  <a:pt x="316" y="658"/>
                </a:lnTo>
                <a:lnTo>
                  <a:pt x="318" y="658"/>
                </a:lnTo>
                <a:lnTo>
                  <a:pt x="318" y="662"/>
                </a:lnTo>
                <a:lnTo>
                  <a:pt x="318" y="668"/>
                </a:lnTo>
                <a:lnTo>
                  <a:pt x="318" y="670"/>
                </a:lnTo>
                <a:lnTo>
                  <a:pt x="330" y="670"/>
                </a:lnTo>
                <a:lnTo>
                  <a:pt x="330" y="668"/>
                </a:lnTo>
                <a:lnTo>
                  <a:pt x="330" y="660"/>
                </a:lnTo>
                <a:lnTo>
                  <a:pt x="330" y="658"/>
                </a:lnTo>
                <a:lnTo>
                  <a:pt x="336" y="658"/>
                </a:lnTo>
                <a:lnTo>
                  <a:pt x="344" y="658"/>
                </a:lnTo>
                <a:lnTo>
                  <a:pt x="350" y="658"/>
                </a:lnTo>
                <a:lnTo>
                  <a:pt x="352" y="658"/>
                </a:lnTo>
                <a:lnTo>
                  <a:pt x="354" y="658"/>
                </a:lnTo>
                <a:lnTo>
                  <a:pt x="356" y="658"/>
                </a:lnTo>
                <a:lnTo>
                  <a:pt x="358" y="658"/>
                </a:lnTo>
                <a:lnTo>
                  <a:pt x="362" y="658"/>
                </a:lnTo>
                <a:lnTo>
                  <a:pt x="368" y="658"/>
                </a:lnTo>
                <a:lnTo>
                  <a:pt x="372" y="658"/>
                </a:lnTo>
                <a:lnTo>
                  <a:pt x="384" y="658"/>
                </a:lnTo>
                <a:lnTo>
                  <a:pt x="384" y="660"/>
                </a:lnTo>
                <a:lnTo>
                  <a:pt x="384" y="662"/>
                </a:lnTo>
                <a:lnTo>
                  <a:pt x="384" y="664"/>
                </a:lnTo>
                <a:lnTo>
                  <a:pt x="384" y="666"/>
                </a:lnTo>
                <a:lnTo>
                  <a:pt x="384" y="668"/>
                </a:lnTo>
                <a:lnTo>
                  <a:pt x="384" y="670"/>
                </a:lnTo>
                <a:lnTo>
                  <a:pt x="384" y="672"/>
                </a:lnTo>
                <a:lnTo>
                  <a:pt x="384" y="674"/>
                </a:lnTo>
                <a:lnTo>
                  <a:pt x="384" y="676"/>
                </a:lnTo>
                <a:lnTo>
                  <a:pt x="384" y="678"/>
                </a:lnTo>
                <a:lnTo>
                  <a:pt x="384" y="678"/>
                </a:lnTo>
                <a:lnTo>
                  <a:pt x="384" y="680"/>
                </a:lnTo>
                <a:lnTo>
                  <a:pt x="384" y="682"/>
                </a:lnTo>
                <a:lnTo>
                  <a:pt x="384" y="684"/>
                </a:lnTo>
                <a:lnTo>
                  <a:pt x="386" y="684"/>
                </a:lnTo>
                <a:lnTo>
                  <a:pt x="388" y="684"/>
                </a:lnTo>
                <a:lnTo>
                  <a:pt x="392" y="684"/>
                </a:lnTo>
                <a:lnTo>
                  <a:pt x="400" y="684"/>
                </a:lnTo>
                <a:lnTo>
                  <a:pt x="402" y="684"/>
                </a:lnTo>
                <a:lnTo>
                  <a:pt x="404" y="684"/>
                </a:lnTo>
                <a:lnTo>
                  <a:pt x="404" y="686"/>
                </a:lnTo>
                <a:lnTo>
                  <a:pt x="406" y="686"/>
                </a:lnTo>
                <a:lnTo>
                  <a:pt x="408" y="686"/>
                </a:lnTo>
                <a:lnTo>
                  <a:pt x="410" y="686"/>
                </a:lnTo>
                <a:lnTo>
                  <a:pt x="422" y="686"/>
                </a:lnTo>
                <a:lnTo>
                  <a:pt x="424" y="688"/>
                </a:lnTo>
                <a:lnTo>
                  <a:pt x="424" y="690"/>
                </a:lnTo>
                <a:lnTo>
                  <a:pt x="424" y="692"/>
                </a:lnTo>
                <a:lnTo>
                  <a:pt x="424" y="694"/>
                </a:lnTo>
                <a:lnTo>
                  <a:pt x="426" y="694"/>
                </a:lnTo>
                <a:lnTo>
                  <a:pt x="426" y="696"/>
                </a:lnTo>
                <a:lnTo>
                  <a:pt x="426" y="698"/>
                </a:lnTo>
                <a:lnTo>
                  <a:pt x="426" y="700"/>
                </a:lnTo>
                <a:lnTo>
                  <a:pt x="428" y="700"/>
                </a:lnTo>
                <a:lnTo>
                  <a:pt x="428" y="702"/>
                </a:lnTo>
                <a:lnTo>
                  <a:pt x="428" y="704"/>
                </a:lnTo>
                <a:lnTo>
                  <a:pt x="428" y="706"/>
                </a:lnTo>
                <a:lnTo>
                  <a:pt x="432" y="704"/>
                </a:lnTo>
                <a:lnTo>
                  <a:pt x="434" y="704"/>
                </a:lnTo>
                <a:lnTo>
                  <a:pt x="436" y="702"/>
                </a:lnTo>
                <a:lnTo>
                  <a:pt x="438" y="702"/>
                </a:lnTo>
                <a:lnTo>
                  <a:pt x="442" y="702"/>
                </a:lnTo>
                <a:lnTo>
                  <a:pt x="444" y="700"/>
                </a:lnTo>
                <a:lnTo>
                  <a:pt x="448" y="698"/>
                </a:lnTo>
                <a:lnTo>
                  <a:pt x="450" y="698"/>
                </a:lnTo>
                <a:lnTo>
                  <a:pt x="452" y="696"/>
                </a:lnTo>
                <a:lnTo>
                  <a:pt x="462" y="694"/>
                </a:lnTo>
                <a:lnTo>
                  <a:pt x="476" y="688"/>
                </a:lnTo>
                <a:lnTo>
                  <a:pt x="478" y="688"/>
                </a:lnTo>
                <a:lnTo>
                  <a:pt x="482" y="688"/>
                </a:lnTo>
                <a:lnTo>
                  <a:pt x="490" y="688"/>
                </a:lnTo>
                <a:lnTo>
                  <a:pt x="498" y="688"/>
                </a:lnTo>
                <a:lnTo>
                  <a:pt x="512" y="690"/>
                </a:lnTo>
                <a:lnTo>
                  <a:pt x="514" y="690"/>
                </a:lnTo>
                <a:lnTo>
                  <a:pt x="522" y="690"/>
                </a:lnTo>
                <a:lnTo>
                  <a:pt x="524" y="690"/>
                </a:lnTo>
                <a:lnTo>
                  <a:pt x="528" y="690"/>
                </a:lnTo>
                <a:lnTo>
                  <a:pt x="528" y="682"/>
                </a:lnTo>
                <a:lnTo>
                  <a:pt x="536" y="682"/>
                </a:lnTo>
                <a:lnTo>
                  <a:pt x="542" y="682"/>
                </a:lnTo>
                <a:lnTo>
                  <a:pt x="542" y="678"/>
                </a:lnTo>
                <a:lnTo>
                  <a:pt x="554" y="678"/>
                </a:lnTo>
                <a:lnTo>
                  <a:pt x="564" y="678"/>
                </a:lnTo>
                <a:lnTo>
                  <a:pt x="568" y="678"/>
                </a:lnTo>
                <a:lnTo>
                  <a:pt x="574" y="678"/>
                </a:lnTo>
                <a:lnTo>
                  <a:pt x="574" y="690"/>
                </a:lnTo>
                <a:lnTo>
                  <a:pt x="574" y="692"/>
                </a:lnTo>
                <a:lnTo>
                  <a:pt x="574" y="698"/>
                </a:lnTo>
                <a:lnTo>
                  <a:pt x="574" y="700"/>
                </a:lnTo>
                <a:lnTo>
                  <a:pt x="574" y="704"/>
                </a:lnTo>
                <a:lnTo>
                  <a:pt x="572" y="704"/>
                </a:lnTo>
                <a:lnTo>
                  <a:pt x="568" y="704"/>
                </a:lnTo>
                <a:lnTo>
                  <a:pt x="568" y="710"/>
                </a:lnTo>
                <a:lnTo>
                  <a:pt x="568" y="712"/>
                </a:lnTo>
                <a:lnTo>
                  <a:pt x="568" y="714"/>
                </a:lnTo>
                <a:lnTo>
                  <a:pt x="568" y="716"/>
                </a:lnTo>
                <a:lnTo>
                  <a:pt x="568" y="718"/>
                </a:lnTo>
                <a:lnTo>
                  <a:pt x="568" y="720"/>
                </a:lnTo>
                <a:lnTo>
                  <a:pt x="568" y="724"/>
                </a:lnTo>
                <a:lnTo>
                  <a:pt x="568" y="726"/>
                </a:lnTo>
                <a:lnTo>
                  <a:pt x="568" y="736"/>
                </a:lnTo>
                <a:lnTo>
                  <a:pt x="568" y="738"/>
                </a:lnTo>
                <a:lnTo>
                  <a:pt x="568" y="742"/>
                </a:lnTo>
                <a:lnTo>
                  <a:pt x="574" y="742"/>
                </a:lnTo>
                <a:lnTo>
                  <a:pt x="580" y="742"/>
                </a:lnTo>
                <a:lnTo>
                  <a:pt x="582" y="742"/>
                </a:lnTo>
                <a:lnTo>
                  <a:pt x="584" y="742"/>
                </a:lnTo>
                <a:lnTo>
                  <a:pt x="588" y="744"/>
                </a:lnTo>
                <a:lnTo>
                  <a:pt x="594" y="744"/>
                </a:lnTo>
                <a:lnTo>
                  <a:pt x="620" y="744"/>
                </a:lnTo>
                <a:lnTo>
                  <a:pt x="620" y="748"/>
                </a:lnTo>
                <a:lnTo>
                  <a:pt x="620" y="752"/>
                </a:lnTo>
                <a:lnTo>
                  <a:pt x="620" y="754"/>
                </a:lnTo>
                <a:lnTo>
                  <a:pt x="620" y="758"/>
                </a:lnTo>
                <a:lnTo>
                  <a:pt x="620" y="764"/>
                </a:lnTo>
                <a:lnTo>
                  <a:pt x="620" y="770"/>
                </a:lnTo>
                <a:lnTo>
                  <a:pt x="620" y="772"/>
                </a:lnTo>
                <a:lnTo>
                  <a:pt x="622" y="772"/>
                </a:lnTo>
                <a:lnTo>
                  <a:pt x="634" y="772"/>
                </a:lnTo>
                <a:lnTo>
                  <a:pt x="642" y="772"/>
                </a:lnTo>
                <a:lnTo>
                  <a:pt x="646" y="772"/>
                </a:lnTo>
                <a:lnTo>
                  <a:pt x="646" y="774"/>
                </a:lnTo>
                <a:lnTo>
                  <a:pt x="646" y="778"/>
                </a:lnTo>
                <a:lnTo>
                  <a:pt x="646" y="782"/>
                </a:lnTo>
                <a:lnTo>
                  <a:pt x="644" y="784"/>
                </a:lnTo>
                <a:lnTo>
                  <a:pt x="644" y="792"/>
                </a:lnTo>
                <a:lnTo>
                  <a:pt x="644" y="796"/>
                </a:lnTo>
                <a:lnTo>
                  <a:pt x="644" y="798"/>
                </a:lnTo>
                <a:lnTo>
                  <a:pt x="644" y="802"/>
                </a:lnTo>
                <a:lnTo>
                  <a:pt x="644" y="804"/>
                </a:lnTo>
                <a:lnTo>
                  <a:pt x="642" y="804"/>
                </a:lnTo>
                <a:lnTo>
                  <a:pt x="638" y="804"/>
                </a:lnTo>
                <a:lnTo>
                  <a:pt x="636" y="804"/>
                </a:lnTo>
                <a:lnTo>
                  <a:pt x="626" y="806"/>
                </a:lnTo>
                <a:lnTo>
                  <a:pt x="620" y="806"/>
                </a:lnTo>
                <a:lnTo>
                  <a:pt x="618" y="806"/>
                </a:lnTo>
                <a:lnTo>
                  <a:pt x="616" y="806"/>
                </a:lnTo>
                <a:lnTo>
                  <a:pt x="606" y="808"/>
                </a:lnTo>
                <a:lnTo>
                  <a:pt x="594" y="808"/>
                </a:lnTo>
                <a:lnTo>
                  <a:pt x="588" y="808"/>
                </a:lnTo>
                <a:lnTo>
                  <a:pt x="584" y="810"/>
                </a:lnTo>
                <a:lnTo>
                  <a:pt x="582" y="810"/>
                </a:lnTo>
                <a:lnTo>
                  <a:pt x="580" y="810"/>
                </a:lnTo>
                <a:lnTo>
                  <a:pt x="568" y="810"/>
                </a:lnTo>
                <a:lnTo>
                  <a:pt x="566" y="810"/>
                </a:lnTo>
                <a:lnTo>
                  <a:pt x="554" y="812"/>
                </a:lnTo>
                <a:lnTo>
                  <a:pt x="552" y="812"/>
                </a:lnTo>
                <a:lnTo>
                  <a:pt x="542" y="814"/>
                </a:lnTo>
                <a:lnTo>
                  <a:pt x="540" y="814"/>
                </a:lnTo>
                <a:lnTo>
                  <a:pt x="528" y="814"/>
                </a:lnTo>
                <a:lnTo>
                  <a:pt x="524" y="816"/>
                </a:lnTo>
                <a:lnTo>
                  <a:pt x="514" y="816"/>
                </a:lnTo>
                <a:lnTo>
                  <a:pt x="500" y="818"/>
                </a:lnTo>
                <a:lnTo>
                  <a:pt x="488" y="818"/>
                </a:lnTo>
                <a:lnTo>
                  <a:pt x="486" y="818"/>
                </a:lnTo>
                <a:lnTo>
                  <a:pt x="482" y="820"/>
                </a:lnTo>
                <a:lnTo>
                  <a:pt x="474" y="820"/>
                </a:lnTo>
                <a:lnTo>
                  <a:pt x="472" y="820"/>
                </a:lnTo>
                <a:lnTo>
                  <a:pt x="468" y="820"/>
                </a:lnTo>
                <a:lnTo>
                  <a:pt x="462" y="822"/>
                </a:lnTo>
                <a:lnTo>
                  <a:pt x="456" y="822"/>
                </a:lnTo>
                <a:lnTo>
                  <a:pt x="438" y="822"/>
                </a:lnTo>
                <a:lnTo>
                  <a:pt x="436" y="822"/>
                </a:lnTo>
                <a:lnTo>
                  <a:pt x="422" y="824"/>
                </a:lnTo>
                <a:lnTo>
                  <a:pt x="408" y="824"/>
                </a:lnTo>
                <a:lnTo>
                  <a:pt x="396" y="826"/>
                </a:lnTo>
                <a:lnTo>
                  <a:pt x="384" y="826"/>
                </a:lnTo>
                <a:lnTo>
                  <a:pt x="372" y="828"/>
                </a:lnTo>
                <a:lnTo>
                  <a:pt x="370" y="828"/>
                </a:lnTo>
                <a:lnTo>
                  <a:pt x="356" y="830"/>
                </a:lnTo>
                <a:lnTo>
                  <a:pt x="354" y="830"/>
                </a:lnTo>
                <a:lnTo>
                  <a:pt x="350" y="830"/>
                </a:lnTo>
                <a:lnTo>
                  <a:pt x="348" y="830"/>
                </a:lnTo>
                <a:lnTo>
                  <a:pt x="346" y="830"/>
                </a:lnTo>
                <a:lnTo>
                  <a:pt x="344" y="830"/>
                </a:lnTo>
                <a:lnTo>
                  <a:pt x="342" y="830"/>
                </a:lnTo>
                <a:lnTo>
                  <a:pt x="340" y="832"/>
                </a:lnTo>
                <a:lnTo>
                  <a:pt x="330" y="832"/>
                </a:lnTo>
                <a:lnTo>
                  <a:pt x="324" y="832"/>
                </a:lnTo>
                <a:lnTo>
                  <a:pt x="322" y="832"/>
                </a:lnTo>
                <a:lnTo>
                  <a:pt x="318" y="834"/>
                </a:lnTo>
                <a:lnTo>
                  <a:pt x="316" y="834"/>
                </a:lnTo>
                <a:lnTo>
                  <a:pt x="314" y="834"/>
                </a:lnTo>
                <a:lnTo>
                  <a:pt x="308" y="834"/>
                </a:lnTo>
                <a:lnTo>
                  <a:pt x="300" y="836"/>
                </a:lnTo>
                <a:lnTo>
                  <a:pt x="288" y="836"/>
                </a:lnTo>
                <a:lnTo>
                  <a:pt x="278" y="838"/>
                </a:lnTo>
                <a:lnTo>
                  <a:pt x="276" y="838"/>
                </a:lnTo>
                <a:lnTo>
                  <a:pt x="270" y="838"/>
                </a:lnTo>
                <a:lnTo>
                  <a:pt x="258" y="840"/>
                </a:lnTo>
                <a:lnTo>
                  <a:pt x="252" y="840"/>
                </a:lnTo>
                <a:lnTo>
                  <a:pt x="236" y="842"/>
                </a:lnTo>
                <a:lnTo>
                  <a:pt x="228" y="842"/>
                </a:lnTo>
                <a:lnTo>
                  <a:pt x="222" y="842"/>
                </a:lnTo>
                <a:lnTo>
                  <a:pt x="206" y="844"/>
                </a:lnTo>
                <a:lnTo>
                  <a:pt x="198" y="844"/>
                </a:lnTo>
                <a:lnTo>
                  <a:pt x="194" y="846"/>
                </a:lnTo>
                <a:lnTo>
                  <a:pt x="170" y="848"/>
                </a:lnTo>
                <a:lnTo>
                  <a:pt x="168" y="848"/>
                </a:lnTo>
                <a:lnTo>
                  <a:pt x="158" y="848"/>
                </a:lnTo>
                <a:lnTo>
                  <a:pt x="140" y="850"/>
                </a:lnTo>
                <a:lnTo>
                  <a:pt x="128" y="852"/>
                </a:lnTo>
                <a:lnTo>
                  <a:pt x="116" y="852"/>
                </a:lnTo>
                <a:lnTo>
                  <a:pt x="114" y="854"/>
                </a:lnTo>
                <a:lnTo>
                  <a:pt x="110" y="854"/>
                </a:lnTo>
                <a:lnTo>
                  <a:pt x="108" y="854"/>
                </a:lnTo>
                <a:lnTo>
                  <a:pt x="104" y="854"/>
                </a:lnTo>
                <a:lnTo>
                  <a:pt x="92" y="856"/>
                </a:lnTo>
                <a:lnTo>
                  <a:pt x="78" y="856"/>
                </a:lnTo>
                <a:lnTo>
                  <a:pt x="66" y="858"/>
                </a:lnTo>
                <a:lnTo>
                  <a:pt x="66" y="852"/>
                </a:lnTo>
                <a:lnTo>
                  <a:pt x="66" y="838"/>
                </a:lnTo>
                <a:lnTo>
                  <a:pt x="66" y="834"/>
                </a:lnTo>
                <a:lnTo>
                  <a:pt x="66" y="828"/>
                </a:lnTo>
                <a:lnTo>
                  <a:pt x="66" y="824"/>
                </a:lnTo>
                <a:lnTo>
                  <a:pt x="66" y="814"/>
                </a:lnTo>
                <a:lnTo>
                  <a:pt x="66" y="800"/>
                </a:lnTo>
                <a:lnTo>
                  <a:pt x="66" y="792"/>
                </a:lnTo>
                <a:lnTo>
                  <a:pt x="66" y="788"/>
                </a:lnTo>
                <a:lnTo>
                  <a:pt x="66" y="786"/>
                </a:lnTo>
                <a:lnTo>
                  <a:pt x="66" y="782"/>
                </a:lnTo>
                <a:lnTo>
                  <a:pt x="66" y="778"/>
                </a:lnTo>
                <a:lnTo>
                  <a:pt x="66" y="774"/>
                </a:lnTo>
                <a:lnTo>
                  <a:pt x="66" y="774"/>
                </a:lnTo>
                <a:lnTo>
                  <a:pt x="72" y="774"/>
                </a:lnTo>
                <a:lnTo>
                  <a:pt x="76" y="774"/>
                </a:lnTo>
                <a:lnTo>
                  <a:pt x="78" y="774"/>
                </a:lnTo>
                <a:lnTo>
                  <a:pt x="84" y="774"/>
                </a:lnTo>
                <a:lnTo>
                  <a:pt x="88" y="774"/>
                </a:lnTo>
                <a:lnTo>
                  <a:pt x="92" y="774"/>
                </a:lnTo>
                <a:lnTo>
                  <a:pt x="94" y="774"/>
                </a:lnTo>
                <a:lnTo>
                  <a:pt x="104" y="774"/>
                </a:lnTo>
                <a:lnTo>
                  <a:pt x="106" y="774"/>
                </a:lnTo>
                <a:lnTo>
                  <a:pt x="108" y="774"/>
                </a:lnTo>
                <a:lnTo>
                  <a:pt x="110" y="774"/>
                </a:lnTo>
                <a:lnTo>
                  <a:pt x="118" y="774"/>
                </a:lnTo>
                <a:lnTo>
                  <a:pt x="118" y="764"/>
                </a:lnTo>
                <a:lnTo>
                  <a:pt x="118" y="750"/>
                </a:lnTo>
                <a:lnTo>
                  <a:pt x="118" y="748"/>
                </a:lnTo>
                <a:lnTo>
                  <a:pt x="118" y="742"/>
                </a:lnTo>
                <a:lnTo>
                  <a:pt x="120" y="742"/>
                </a:lnTo>
                <a:lnTo>
                  <a:pt x="124" y="742"/>
                </a:lnTo>
                <a:lnTo>
                  <a:pt x="124" y="740"/>
                </a:lnTo>
                <a:lnTo>
                  <a:pt x="124" y="738"/>
                </a:lnTo>
                <a:lnTo>
                  <a:pt x="118" y="738"/>
                </a:lnTo>
                <a:lnTo>
                  <a:pt x="118" y="734"/>
                </a:lnTo>
                <a:lnTo>
                  <a:pt x="118" y="732"/>
                </a:lnTo>
                <a:lnTo>
                  <a:pt x="118" y="730"/>
                </a:lnTo>
                <a:lnTo>
                  <a:pt x="118" y="728"/>
                </a:lnTo>
                <a:lnTo>
                  <a:pt x="118" y="726"/>
                </a:lnTo>
                <a:lnTo>
                  <a:pt x="118" y="726"/>
                </a:lnTo>
                <a:lnTo>
                  <a:pt x="118" y="724"/>
                </a:lnTo>
                <a:lnTo>
                  <a:pt x="118" y="722"/>
                </a:lnTo>
                <a:lnTo>
                  <a:pt x="118" y="720"/>
                </a:lnTo>
                <a:lnTo>
                  <a:pt x="118" y="718"/>
                </a:lnTo>
                <a:lnTo>
                  <a:pt x="118" y="716"/>
                </a:lnTo>
                <a:lnTo>
                  <a:pt x="118" y="714"/>
                </a:lnTo>
                <a:lnTo>
                  <a:pt x="118" y="712"/>
                </a:lnTo>
                <a:lnTo>
                  <a:pt x="118" y="710"/>
                </a:lnTo>
                <a:lnTo>
                  <a:pt x="118" y="708"/>
                </a:lnTo>
                <a:lnTo>
                  <a:pt x="116" y="708"/>
                </a:lnTo>
                <a:lnTo>
                  <a:pt x="114" y="708"/>
                </a:lnTo>
                <a:lnTo>
                  <a:pt x="114" y="708"/>
                </a:lnTo>
                <a:lnTo>
                  <a:pt x="112" y="708"/>
                </a:lnTo>
                <a:lnTo>
                  <a:pt x="112" y="706"/>
                </a:lnTo>
                <a:lnTo>
                  <a:pt x="112" y="704"/>
                </a:lnTo>
                <a:lnTo>
                  <a:pt x="112" y="702"/>
                </a:lnTo>
                <a:lnTo>
                  <a:pt x="112" y="700"/>
                </a:lnTo>
                <a:lnTo>
                  <a:pt x="112" y="698"/>
                </a:lnTo>
                <a:lnTo>
                  <a:pt x="112" y="696"/>
                </a:lnTo>
                <a:lnTo>
                  <a:pt x="112" y="694"/>
                </a:lnTo>
                <a:lnTo>
                  <a:pt x="112" y="692"/>
                </a:lnTo>
                <a:lnTo>
                  <a:pt x="112" y="690"/>
                </a:lnTo>
                <a:lnTo>
                  <a:pt x="112" y="688"/>
                </a:lnTo>
                <a:lnTo>
                  <a:pt x="112" y="686"/>
                </a:lnTo>
                <a:lnTo>
                  <a:pt x="112" y="684"/>
                </a:lnTo>
                <a:lnTo>
                  <a:pt x="112" y="680"/>
                </a:lnTo>
                <a:lnTo>
                  <a:pt x="110" y="680"/>
                </a:lnTo>
                <a:lnTo>
                  <a:pt x="108" y="680"/>
                </a:lnTo>
                <a:lnTo>
                  <a:pt x="108" y="678"/>
                </a:lnTo>
                <a:lnTo>
                  <a:pt x="108" y="676"/>
                </a:lnTo>
                <a:lnTo>
                  <a:pt x="108" y="674"/>
                </a:lnTo>
                <a:lnTo>
                  <a:pt x="108" y="670"/>
                </a:lnTo>
                <a:lnTo>
                  <a:pt x="108" y="668"/>
                </a:lnTo>
                <a:lnTo>
                  <a:pt x="106" y="668"/>
                </a:lnTo>
                <a:lnTo>
                  <a:pt x="104" y="668"/>
                </a:lnTo>
                <a:lnTo>
                  <a:pt x="102" y="668"/>
                </a:lnTo>
                <a:lnTo>
                  <a:pt x="100" y="668"/>
                </a:lnTo>
                <a:lnTo>
                  <a:pt x="98" y="668"/>
                </a:lnTo>
                <a:lnTo>
                  <a:pt x="98" y="666"/>
                </a:lnTo>
                <a:lnTo>
                  <a:pt x="96" y="666"/>
                </a:lnTo>
                <a:lnTo>
                  <a:pt x="96" y="664"/>
                </a:lnTo>
                <a:lnTo>
                  <a:pt x="94" y="662"/>
                </a:lnTo>
                <a:lnTo>
                  <a:pt x="92" y="662"/>
                </a:lnTo>
                <a:lnTo>
                  <a:pt x="90" y="662"/>
                </a:lnTo>
                <a:lnTo>
                  <a:pt x="88" y="662"/>
                </a:lnTo>
                <a:lnTo>
                  <a:pt x="86" y="662"/>
                </a:lnTo>
                <a:lnTo>
                  <a:pt x="84" y="662"/>
                </a:lnTo>
                <a:lnTo>
                  <a:pt x="84" y="660"/>
                </a:lnTo>
                <a:lnTo>
                  <a:pt x="82" y="660"/>
                </a:lnTo>
                <a:lnTo>
                  <a:pt x="80" y="660"/>
                </a:lnTo>
                <a:lnTo>
                  <a:pt x="80" y="658"/>
                </a:lnTo>
                <a:lnTo>
                  <a:pt x="78" y="658"/>
                </a:lnTo>
                <a:lnTo>
                  <a:pt x="78" y="656"/>
                </a:lnTo>
                <a:lnTo>
                  <a:pt x="76" y="656"/>
                </a:lnTo>
                <a:lnTo>
                  <a:pt x="74" y="656"/>
                </a:lnTo>
                <a:lnTo>
                  <a:pt x="74" y="654"/>
                </a:lnTo>
                <a:lnTo>
                  <a:pt x="72" y="654"/>
                </a:lnTo>
                <a:lnTo>
                  <a:pt x="70" y="654"/>
                </a:lnTo>
                <a:lnTo>
                  <a:pt x="68" y="654"/>
                </a:lnTo>
                <a:lnTo>
                  <a:pt x="66" y="654"/>
                </a:lnTo>
                <a:lnTo>
                  <a:pt x="68" y="654"/>
                </a:lnTo>
                <a:lnTo>
                  <a:pt x="74" y="648"/>
                </a:lnTo>
                <a:lnTo>
                  <a:pt x="78" y="646"/>
                </a:lnTo>
                <a:lnTo>
                  <a:pt x="78" y="644"/>
                </a:lnTo>
                <a:lnTo>
                  <a:pt x="78" y="642"/>
                </a:lnTo>
                <a:lnTo>
                  <a:pt x="76" y="636"/>
                </a:lnTo>
                <a:lnTo>
                  <a:pt x="76" y="63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4" name="Freeform 82"/>
          <p:cNvSpPr>
            <a:spLocks/>
          </p:cNvSpPr>
          <p:nvPr/>
        </p:nvSpPr>
        <p:spPr bwMode="auto">
          <a:xfrm>
            <a:off x="2420938" y="3627438"/>
            <a:ext cx="787400" cy="2212975"/>
          </a:xfrm>
          <a:custGeom>
            <a:avLst/>
            <a:gdLst>
              <a:gd name="T0" fmla="*/ 414 w 496"/>
              <a:gd name="T1" fmla="*/ 1106 h 1394"/>
              <a:gd name="T2" fmla="*/ 324 w 496"/>
              <a:gd name="T3" fmla="*/ 1024 h 1394"/>
              <a:gd name="T4" fmla="*/ 284 w 496"/>
              <a:gd name="T5" fmla="*/ 986 h 1394"/>
              <a:gd name="T6" fmla="*/ 232 w 496"/>
              <a:gd name="T7" fmla="*/ 984 h 1394"/>
              <a:gd name="T8" fmla="*/ 200 w 496"/>
              <a:gd name="T9" fmla="*/ 1006 h 1394"/>
              <a:gd name="T10" fmla="*/ 182 w 496"/>
              <a:gd name="T11" fmla="*/ 1030 h 1394"/>
              <a:gd name="T12" fmla="*/ 160 w 496"/>
              <a:gd name="T13" fmla="*/ 1052 h 1394"/>
              <a:gd name="T14" fmla="*/ 176 w 496"/>
              <a:gd name="T15" fmla="*/ 1072 h 1394"/>
              <a:gd name="T16" fmla="*/ 228 w 496"/>
              <a:gd name="T17" fmla="*/ 1068 h 1394"/>
              <a:gd name="T18" fmla="*/ 130 w 496"/>
              <a:gd name="T19" fmla="*/ 1132 h 1394"/>
              <a:gd name="T20" fmla="*/ 114 w 496"/>
              <a:gd name="T21" fmla="*/ 1150 h 1394"/>
              <a:gd name="T22" fmla="*/ 106 w 496"/>
              <a:gd name="T23" fmla="*/ 1136 h 1394"/>
              <a:gd name="T24" fmla="*/ 100 w 496"/>
              <a:gd name="T25" fmla="*/ 1108 h 1394"/>
              <a:gd name="T26" fmla="*/ 98 w 496"/>
              <a:gd name="T27" fmla="*/ 1090 h 1394"/>
              <a:gd name="T28" fmla="*/ 90 w 496"/>
              <a:gd name="T29" fmla="*/ 1070 h 1394"/>
              <a:gd name="T30" fmla="*/ 82 w 496"/>
              <a:gd name="T31" fmla="*/ 1050 h 1394"/>
              <a:gd name="T32" fmla="*/ 78 w 496"/>
              <a:gd name="T33" fmla="*/ 1032 h 1394"/>
              <a:gd name="T34" fmla="*/ 76 w 496"/>
              <a:gd name="T35" fmla="*/ 1010 h 1394"/>
              <a:gd name="T36" fmla="*/ 74 w 496"/>
              <a:gd name="T37" fmla="*/ 986 h 1394"/>
              <a:gd name="T38" fmla="*/ 74 w 496"/>
              <a:gd name="T39" fmla="*/ 964 h 1394"/>
              <a:gd name="T40" fmla="*/ 68 w 496"/>
              <a:gd name="T41" fmla="*/ 938 h 1394"/>
              <a:gd name="T42" fmla="*/ 76 w 496"/>
              <a:gd name="T43" fmla="*/ 924 h 1394"/>
              <a:gd name="T44" fmla="*/ 74 w 496"/>
              <a:gd name="T45" fmla="*/ 902 h 1394"/>
              <a:gd name="T46" fmla="*/ 78 w 496"/>
              <a:gd name="T47" fmla="*/ 884 h 1394"/>
              <a:gd name="T48" fmla="*/ 80 w 496"/>
              <a:gd name="T49" fmla="*/ 858 h 1394"/>
              <a:gd name="T50" fmla="*/ 84 w 496"/>
              <a:gd name="T51" fmla="*/ 846 h 1394"/>
              <a:gd name="T52" fmla="*/ 66 w 496"/>
              <a:gd name="T53" fmla="*/ 816 h 1394"/>
              <a:gd name="T54" fmla="*/ 86 w 496"/>
              <a:gd name="T55" fmla="*/ 766 h 1394"/>
              <a:gd name="T56" fmla="*/ 84 w 496"/>
              <a:gd name="T57" fmla="*/ 730 h 1394"/>
              <a:gd name="T58" fmla="*/ 78 w 496"/>
              <a:gd name="T59" fmla="*/ 704 h 1394"/>
              <a:gd name="T60" fmla="*/ 66 w 496"/>
              <a:gd name="T61" fmla="*/ 680 h 1394"/>
              <a:gd name="T62" fmla="*/ 66 w 496"/>
              <a:gd name="T63" fmla="*/ 660 h 1394"/>
              <a:gd name="T64" fmla="*/ 54 w 496"/>
              <a:gd name="T65" fmla="*/ 640 h 1394"/>
              <a:gd name="T66" fmla="*/ 36 w 496"/>
              <a:gd name="T67" fmla="*/ 626 h 1394"/>
              <a:gd name="T68" fmla="*/ 24 w 496"/>
              <a:gd name="T69" fmla="*/ 610 h 1394"/>
              <a:gd name="T70" fmla="*/ 12 w 496"/>
              <a:gd name="T71" fmla="*/ 596 h 1394"/>
              <a:gd name="T72" fmla="*/ 4 w 496"/>
              <a:gd name="T73" fmla="*/ 578 h 1394"/>
              <a:gd name="T74" fmla="*/ 2 w 496"/>
              <a:gd name="T75" fmla="*/ 550 h 1394"/>
              <a:gd name="T76" fmla="*/ 0 w 496"/>
              <a:gd name="T77" fmla="*/ 522 h 1394"/>
              <a:gd name="T78" fmla="*/ 8 w 496"/>
              <a:gd name="T79" fmla="*/ 496 h 1394"/>
              <a:gd name="T80" fmla="*/ 24 w 496"/>
              <a:gd name="T81" fmla="*/ 482 h 1394"/>
              <a:gd name="T82" fmla="*/ 48 w 496"/>
              <a:gd name="T83" fmla="*/ 490 h 1394"/>
              <a:gd name="T84" fmla="*/ 64 w 496"/>
              <a:gd name="T85" fmla="*/ 476 h 1394"/>
              <a:gd name="T86" fmla="*/ 82 w 496"/>
              <a:gd name="T87" fmla="*/ 444 h 1394"/>
              <a:gd name="T88" fmla="*/ 88 w 496"/>
              <a:gd name="T89" fmla="*/ 416 h 1394"/>
              <a:gd name="T90" fmla="*/ 92 w 496"/>
              <a:gd name="T91" fmla="*/ 372 h 1394"/>
              <a:gd name="T92" fmla="*/ 88 w 496"/>
              <a:gd name="T93" fmla="*/ 330 h 1394"/>
              <a:gd name="T94" fmla="*/ 82 w 496"/>
              <a:gd name="T95" fmla="*/ 282 h 1394"/>
              <a:gd name="T96" fmla="*/ 72 w 496"/>
              <a:gd name="T97" fmla="*/ 246 h 1394"/>
              <a:gd name="T98" fmla="*/ 68 w 496"/>
              <a:gd name="T99" fmla="*/ 200 h 1394"/>
              <a:gd name="T100" fmla="*/ 62 w 496"/>
              <a:gd name="T101" fmla="*/ 166 h 1394"/>
              <a:gd name="T102" fmla="*/ 78 w 496"/>
              <a:gd name="T103" fmla="*/ 156 h 1394"/>
              <a:gd name="T104" fmla="*/ 70 w 496"/>
              <a:gd name="T105" fmla="*/ 140 h 1394"/>
              <a:gd name="T106" fmla="*/ 74 w 496"/>
              <a:gd name="T107" fmla="*/ 116 h 1394"/>
              <a:gd name="T108" fmla="*/ 84 w 496"/>
              <a:gd name="T109" fmla="*/ 92 h 1394"/>
              <a:gd name="T110" fmla="*/ 84 w 496"/>
              <a:gd name="T111" fmla="*/ 44 h 1394"/>
              <a:gd name="T112" fmla="*/ 92 w 496"/>
              <a:gd name="T113" fmla="*/ 12 h 1394"/>
              <a:gd name="T114" fmla="*/ 112 w 496"/>
              <a:gd name="T115" fmla="*/ 0 h 1394"/>
              <a:gd name="T116" fmla="*/ 136 w 496"/>
              <a:gd name="T117" fmla="*/ 12 h 1394"/>
              <a:gd name="T118" fmla="*/ 170 w 496"/>
              <a:gd name="T119" fmla="*/ 6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6" h="1394">
                <a:moveTo>
                  <a:pt x="496" y="1394"/>
                </a:moveTo>
                <a:lnTo>
                  <a:pt x="496" y="1394"/>
                </a:lnTo>
                <a:lnTo>
                  <a:pt x="494" y="1386"/>
                </a:lnTo>
                <a:lnTo>
                  <a:pt x="492" y="1374"/>
                </a:lnTo>
                <a:lnTo>
                  <a:pt x="492" y="1372"/>
                </a:lnTo>
                <a:lnTo>
                  <a:pt x="490" y="1368"/>
                </a:lnTo>
                <a:lnTo>
                  <a:pt x="490" y="1366"/>
                </a:lnTo>
                <a:lnTo>
                  <a:pt x="486" y="1366"/>
                </a:lnTo>
                <a:lnTo>
                  <a:pt x="484" y="1358"/>
                </a:lnTo>
                <a:lnTo>
                  <a:pt x="484" y="1354"/>
                </a:lnTo>
                <a:lnTo>
                  <a:pt x="470" y="1258"/>
                </a:lnTo>
                <a:lnTo>
                  <a:pt x="462" y="1194"/>
                </a:lnTo>
                <a:lnTo>
                  <a:pt x="458" y="1172"/>
                </a:lnTo>
                <a:lnTo>
                  <a:pt x="456" y="1150"/>
                </a:lnTo>
                <a:lnTo>
                  <a:pt x="440" y="1126"/>
                </a:lnTo>
                <a:lnTo>
                  <a:pt x="438" y="1124"/>
                </a:lnTo>
                <a:lnTo>
                  <a:pt x="414" y="1106"/>
                </a:lnTo>
                <a:lnTo>
                  <a:pt x="370" y="1064"/>
                </a:lnTo>
                <a:lnTo>
                  <a:pt x="358" y="1056"/>
                </a:lnTo>
                <a:lnTo>
                  <a:pt x="356" y="1054"/>
                </a:lnTo>
                <a:lnTo>
                  <a:pt x="354" y="1056"/>
                </a:lnTo>
                <a:lnTo>
                  <a:pt x="352" y="1056"/>
                </a:lnTo>
                <a:lnTo>
                  <a:pt x="352" y="1054"/>
                </a:lnTo>
                <a:lnTo>
                  <a:pt x="352" y="1052"/>
                </a:lnTo>
                <a:lnTo>
                  <a:pt x="352" y="1048"/>
                </a:lnTo>
                <a:lnTo>
                  <a:pt x="348" y="1042"/>
                </a:lnTo>
                <a:lnTo>
                  <a:pt x="346" y="1036"/>
                </a:lnTo>
                <a:lnTo>
                  <a:pt x="344" y="1034"/>
                </a:lnTo>
                <a:lnTo>
                  <a:pt x="336" y="1030"/>
                </a:lnTo>
                <a:lnTo>
                  <a:pt x="332" y="1028"/>
                </a:lnTo>
                <a:lnTo>
                  <a:pt x="330" y="1028"/>
                </a:lnTo>
                <a:lnTo>
                  <a:pt x="328" y="1026"/>
                </a:lnTo>
                <a:lnTo>
                  <a:pt x="324" y="1026"/>
                </a:lnTo>
                <a:lnTo>
                  <a:pt x="324" y="1024"/>
                </a:lnTo>
                <a:lnTo>
                  <a:pt x="322" y="1024"/>
                </a:lnTo>
                <a:lnTo>
                  <a:pt x="316" y="1022"/>
                </a:lnTo>
                <a:lnTo>
                  <a:pt x="314" y="1020"/>
                </a:lnTo>
                <a:lnTo>
                  <a:pt x="312" y="1020"/>
                </a:lnTo>
                <a:lnTo>
                  <a:pt x="310" y="1020"/>
                </a:lnTo>
                <a:lnTo>
                  <a:pt x="308" y="1020"/>
                </a:lnTo>
                <a:lnTo>
                  <a:pt x="304" y="1018"/>
                </a:lnTo>
                <a:lnTo>
                  <a:pt x="302" y="1016"/>
                </a:lnTo>
                <a:lnTo>
                  <a:pt x="300" y="1016"/>
                </a:lnTo>
                <a:lnTo>
                  <a:pt x="300" y="1014"/>
                </a:lnTo>
                <a:lnTo>
                  <a:pt x="302" y="1014"/>
                </a:lnTo>
                <a:lnTo>
                  <a:pt x="300" y="1012"/>
                </a:lnTo>
                <a:lnTo>
                  <a:pt x="294" y="1010"/>
                </a:lnTo>
                <a:lnTo>
                  <a:pt x="284" y="1008"/>
                </a:lnTo>
                <a:lnTo>
                  <a:pt x="278" y="1006"/>
                </a:lnTo>
                <a:lnTo>
                  <a:pt x="276" y="1006"/>
                </a:lnTo>
                <a:lnTo>
                  <a:pt x="284" y="986"/>
                </a:lnTo>
                <a:lnTo>
                  <a:pt x="274" y="978"/>
                </a:lnTo>
                <a:lnTo>
                  <a:pt x="274" y="980"/>
                </a:lnTo>
                <a:lnTo>
                  <a:pt x="276" y="980"/>
                </a:lnTo>
                <a:lnTo>
                  <a:pt x="274" y="980"/>
                </a:lnTo>
                <a:lnTo>
                  <a:pt x="264" y="974"/>
                </a:lnTo>
                <a:lnTo>
                  <a:pt x="262" y="974"/>
                </a:lnTo>
                <a:lnTo>
                  <a:pt x="260" y="974"/>
                </a:lnTo>
                <a:lnTo>
                  <a:pt x="258" y="974"/>
                </a:lnTo>
                <a:lnTo>
                  <a:pt x="256" y="974"/>
                </a:lnTo>
                <a:lnTo>
                  <a:pt x="254" y="974"/>
                </a:lnTo>
                <a:lnTo>
                  <a:pt x="250" y="974"/>
                </a:lnTo>
                <a:lnTo>
                  <a:pt x="248" y="974"/>
                </a:lnTo>
                <a:lnTo>
                  <a:pt x="246" y="976"/>
                </a:lnTo>
                <a:lnTo>
                  <a:pt x="246" y="976"/>
                </a:lnTo>
                <a:lnTo>
                  <a:pt x="240" y="978"/>
                </a:lnTo>
                <a:lnTo>
                  <a:pt x="236" y="982"/>
                </a:lnTo>
                <a:lnTo>
                  <a:pt x="232" y="984"/>
                </a:lnTo>
                <a:lnTo>
                  <a:pt x="230" y="986"/>
                </a:lnTo>
                <a:lnTo>
                  <a:pt x="226" y="990"/>
                </a:lnTo>
                <a:lnTo>
                  <a:pt x="222" y="992"/>
                </a:lnTo>
                <a:lnTo>
                  <a:pt x="220" y="992"/>
                </a:lnTo>
                <a:lnTo>
                  <a:pt x="218" y="994"/>
                </a:lnTo>
                <a:lnTo>
                  <a:pt x="216" y="994"/>
                </a:lnTo>
                <a:lnTo>
                  <a:pt x="216" y="996"/>
                </a:lnTo>
                <a:lnTo>
                  <a:pt x="214" y="996"/>
                </a:lnTo>
                <a:lnTo>
                  <a:pt x="212" y="996"/>
                </a:lnTo>
                <a:lnTo>
                  <a:pt x="212" y="998"/>
                </a:lnTo>
                <a:lnTo>
                  <a:pt x="210" y="998"/>
                </a:lnTo>
                <a:lnTo>
                  <a:pt x="208" y="1000"/>
                </a:lnTo>
                <a:lnTo>
                  <a:pt x="206" y="1000"/>
                </a:lnTo>
                <a:lnTo>
                  <a:pt x="206" y="1002"/>
                </a:lnTo>
                <a:lnTo>
                  <a:pt x="204" y="1002"/>
                </a:lnTo>
                <a:lnTo>
                  <a:pt x="202" y="1004"/>
                </a:lnTo>
                <a:lnTo>
                  <a:pt x="200" y="1006"/>
                </a:lnTo>
                <a:lnTo>
                  <a:pt x="198" y="1006"/>
                </a:lnTo>
                <a:lnTo>
                  <a:pt x="196" y="1010"/>
                </a:lnTo>
                <a:lnTo>
                  <a:pt x="194" y="1010"/>
                </a:lnTo>
                <a:lnTo>
                  <a:pt x="192" y="1010"/>
                </a:lnTo>
                <a:lnTo>
                  <a:pt x="190" y="1010"/>
                </a:lnTo>
                <a:lnTo>
                  <a:pt x="190" y="1012"/>
                </a:lnTo>
                <a:lnTo>
                  <a:pt x="188" y="1012"/>
                </a:lnTo>
                <a:lnTo>
                  <a:pt x="188" y="1014"/>
                </a:lnTo>
                <a:lnTo>
                  <a:pt x="188" y="1016"/>
                </a:lnTo>
                <a:lnTo>
                  <a:pt x="186" y="1016"/>
                </a:lnTo>
                <a:lnTo>
                  <a:pt x="186" y="1020"/>
                </a:lnTo>
                <a:lnTo>
                  <a:pt x="184" y="1020"/>
                </a:lnTo>
                <a:lnTo>
                  <a:pt x="184" y="1022"/>
                </a:lnTo>
                <a:lnTo>
                  <a:pt x="184" y="1024"/>
                </a:lnTo>
                <a:lnTo>
                  <a:pt x="182" y="1026"/>
                </a:lnTo>
                <a:lnTo>
                  <a:pt x="182" y="1028"/>
                </a:lnTo>
                <a:lnTo>
                  <a:pt x="182" y="1030"/>
                </a:lnTo>
                <a:lnTo>
                  <a:pt x="180" y="1030"/>
                </a:lnTo>
                <a:lnTo>
                  <a:pt x="180" y="1032"/>
                </a:lnTo>
                <a:lnTo>
                  <a:pt x="178" y="1034"/>
                </a:lnTo>
                <a:lnTo>
                  <a:pt x="176" y="1036"/>
                </a:lnTo>
                <a:lnTo>
                  <a:pt x="174" y="1036"/>
                </a:lnTo>
                <a:lnTo>
                  <a:pt x="174" y="1038"/>
                </a:lnTo>
                <a:lnTo>
                  <a:pt x="172" y="1038"/>
                </a:lnTo>
                <a:lnTo>
                  <a:pt x="170" y="1038"/>
                </a:lnTo>
                <a:lnTo>
                  <a:pt x="170" y="1040"/>
                </a:lnTo>
                <a:lnTo>
                  <a:pt x="168" y="1040"/>
                </a:lnTo>
                <a:lnTo>
                  <a:pt x="166" y="1042"/>
                </a:lnTo>
                <a:lnTo>
                  <a:pt x="164" y="1042"/>
                </a:lnTo>
                <a:lnTo>
                  <a:pt x="162" y="1044"/>
                </a:lnTo>
                <a:lnTo>
                  <a:pt x="160" y="1044"/>
                </a:lnTo>
                <a:lnTo>
                  <a:pt x="160" y="1048"/>
                </a:lnTo>
                <a:lnTo>
                  <a:pt x="160" y="1050"/>
                </a:lnTo>
                <a:lnTo>
                  <a:pt x="160" y="1052"/>
                </a:lnTo>
                <a:lnTo>
                  <a:pt x="160" y="1054"/>
                </a:lnTo>
                <a:lnTo>
                  <a:pt x="162" y="1054"/>
                </a:lnTo>
                <a:lnTo>
                  <a:pt x="160" y="1054"/>
                </a:lnTo>
                <a:lnTo>
                  <a:pt x="160" y="1056"/>
                </a:lnTo>
                <a:lnTo>
                  <a:pt x="160" y="1058"/>
                </a:lnTo>
                <a:lnTo>
                  <a:pt x="162" y="1058"/>
                </a:lnTo>
                <a:lnTo>
                  <a:pt x="160" y="1058"/>
                </a:lnTo>
                <a:lnTo>
                  <a:pt x="162" y="1060"/>
                </a:lnTo>
                <a:lnTo>
                  <a:pt x="162" y="1062"/>
                </a:lnTo>
                <a:lnTo>
                  <a:pt x="162" y="1064"/>
                </a:lnTo>
                <a:lnTo>
                  <a:pt x="162" y="1066"/>
                </a:lnTo>
                <a:lnTo>
                  <a:pt x="164" y="1066"/>
                </a:lnTo>
                <a:lnTo>
                  <a:pt x="164" y="1068"/>
                </a:lnTo>
                <a:lnTo>
                  <a:pt x="164" y="1070"/>
                </a:lnTo>
                <a:lnTo>
                  <a:pt x="166" y="1072"/>
                </a:lnTo>
                <a:lnTo>
                  <a:pt x="174" y="1072"/>
                </a:lnTo>
                <a:lnTo>
                  <a:pt x="176" y="1072"/>
                </a:lnTo>
                <a:lnTo>
                  <a:pt x="178" y="1072"/>
                </a:lnTo>
                <a:lnTo>
                  <a:pt x="184" y="1070"/>
                </a:lnTo>
                <a:lnTo>
                  <a:pt x="192" y="1066"/>
                </a:lnTo>
                <a:lnTo>
                  <a:pt x="198" y="1064"/>
                </a:lnTo>
                <a:lnTo>
                  <a:pt x="202" y="1062"/>
                </a:lnTo>
                <a:lnTo>
                  <a:pt x="204" y="1062"/>
                </a:lnTo>
                <a:lnTo>
                  <a:pt x="206" y="1060"/>
                </a:lnTo>
                <a:lnTo>
                  <a:pt x="208" y="1060"/>
                </a:lnTo>
                <a:lnTo>
                  <a:pt x="212" y="1062"/>
                </a:lnTo>
                <a:lnTo>
                  <a:pt x="214" y="1062"/>
                </a:lnTo>
                <a:lnTo>
                  <a:pt x="216" y="1064"/>
                </a:lnTo>
                <a:lnTo>
                  <a:pt x="218" y="1064"/>
                </a:lnTo>
                <a:lnTo>
                  <a:pt x="220" y="1064"/>
                </a:lnTo>
                <a:lnTo>
                  <a:pt x="222" y="1064"/>
                </a:lnTo>
                <a:lnTo>
                  <a:pt x="224" y="1066"/>
                </a:lnTo>
                <a:lnTo>
                  <a:pt x="226" y="1066"/>
                </a:lnTo>
                <a:lnTo>
                  <a:pt x="228" y="1068"/>
                </a:lnTo>
                <a:lnTo>
                  <a:pt x="232" y="1070"/>
                </a:lnTo>
                <a:lnTo>
                  <a:pt x="232" y="1072"/>
                </a:lnTo>
                <a:lnTo>
                  <a:pt x="238" y="1072"/>
                </a:lnTo>
                <a:lnTo>
                  <a:pt x="246" y="1072"/>
                </a:lnTo>
                <a:lnTo>
                  <a:pt x="246" y="1070"/>
                </a:lnTo>
                <a:lnTo>
                  <a:pt x="256" y="1074"/>
                </a:lnTo>
                <a:lnTo>
                  <a:pt x="260" y="1074"/>
                </a:lnTo>
                <a:lnTo>
                  <a:pt x="262" y="1076"/>
                </a:lnTo>
                <a:lnTo>
                  <a:pt x="260" y="1078"/>
                </a:lnTo>
                <a:lnTo>
                  <a:pt x="238" y="1118"/>
                </a:lnTo>
                <a:lnTo>
                  <a:pt x="236" y="1122"/>
                </a:lnTo>
                <a:lnTo>
                  <a:pt x="132" y="1126"/>
                </a:lnTo>
                <a:lnTo>
                  <a:pt x="132" y="1128"/>
                </a:lnTo>
                <a:lnTo>
                  <a:pt x="134" y="1128"/>
                </a:lnTo>
                <a:lnTo>
                  <a:pt x="132" y="1128"/>
                </a:lnTo>
                <a:lnTo>
                  <a:pt x="132" y="1130"/>
                </a:lnTo>
                <a:lnTo>
                  <a:pt x="130" y="1132"/>
                </a:lnTo>
                <a:lnTo>
                  <a:pt x="130" y="1134"/>
                </a:lnTo>
                <a:lnTo>
                  <a:pt x="130" y="1136"/>
                </a:lnTo>
                <a:lnTo>
                  <a:pt x="130" y="1138"/>
                </a:lnTo>
                <a:lnTo>
                  <a:pt x="130" y="1140"/>
                </a:lnTo>
                <a:lnTo>
                  <a:pt x="130" y="1142"/>
                </a:lnTo>
                <a:lnTo>
                  <a:pt x="128" y="1142"/>
                </a:lnTo>
                <a:lnTo>
                  <a:pt x="128" y="1144"/>
                </a:lnTo>
                <a:lnTo>
                  <a:pt x="126" y="1144"/>
                </a:lnTo>
                <a:lnTo>
                  <a:pt x="126" y="1146"/>
                </a:lnTo>
                <a:lnTo>
                  <a:pt x="124" y="1146"/>
                </a:lnTo>
                <a:lnTo>
                  <a:pt x="124" y="1148"/>
                </a:lnTo>
                <a:lnTo>
                  <a:pt x="122" y="1148"/>
                </a:lnTo>
                <a:lnTo>
                  <a:pt x="120" y="1148"/>
                </a:lnTo>
                <a:lnTo>
                  <a:pt x="120" y="1150"/>
                </a:lnTo>
                <a:lnTo>
                  <a:pt x="118" y="1150"/>
                </a:lnTo>
                <a:lnTo>
                  <a:pt x="116" y="1150"/>
                </a:lnTo>
                <a:lnTo>
                  <a:pt x="114" y="1150"/>
                </a:lnTo>
                <a:lnTo>
                  <a:pt x="114" y="1152"/>
                </a:lnTo>
                <a:lnTo>
                  <a:pt x="112" y="1152"/>
                </a:lnTo>
                <a:lnTo>
                  <a:pt x="112" y="1150"/>
                </a:lnTo>
                <a:lnTo>
                  <a:pt x="110" y="1150"/>
                </a:lnTo>
                <a:lnTo>
                  <a:pt x="108" y="1150"/>
                </a:lnTo>
                <a:lnTo>
                  <a:pt x="108" y="1148"/>
                </a:lnTo>
                <a:lnTo>
                  <a:pt x="106" y="1148"/>
                </a:lnTo>
                <a:lnTo>
                  <a:pt x="106" y="1146"/>
                </a:lnTo>
                <a:lnTo>
                  <a:pt x="106" y="1144"/>
                </a:lnTo>
                <a:lnTo>
                  <a:pt x="106" y="1142"/>
                </a:lnTo>
                <a:lnTo>
                  <a:pt x="104" y="1142"/>
                </a:lnTo>
                <a:lnTo>
                  <a:pt x="104" y="1140"/>
                </a:lnTo>
                <a:lnTo>
                  <a:pt x="106" y="1140"/>
                </a:lnTo>
                <a:lnTo>
                  <a:pt x="104" y="1140"/>
                </a:lnTo>
                <a:lnTo>
                  <a:pt x="106" y="1140"/>
                </a:lnTo>
                <a:lnTo>
                  <a:pt x="106" y="1138"/>
                </a:lnTo>
                <a:lnTo>
                  <a:pt x="106" y="1136"/>
                </a:lnTo>
                <a:lnTo>
                  <a:pt x="104" y="1136"/>
                </a:lnTo>
                <a:lnTo>
                  <a:pt x="104" y="1134"/>
                </a:lnTo>
                <a:lnTo>
                  <a:pt x="104" y="1132"/>
                </a:lnTo>
                <a:lnTo>
                  <a:pt x="104" y="1130"/>
                </a:lnTo>
                <a:lnTo>
                  <a:pt x="104" y="1128"/>
                </a:lnTo>
                <a:lnTo>
                  <a:pt x="104" y="1126"/>
                </a:lnTo>
                <a:lnTo>
                  <a:pt x="104" y="1124"/>
                </a:lnTo>
                <a:lnTo>
                  <a:pt x="104" y="1122"/>
                </a:lnTo>
                <a:lnTo>
                  <a:pt x="104" y="1120"/>
                </a:lnTo>
                <a:lnTo>
                  <a:pt x="104" y="1118"/>
                </a:lnTo>
                <a:lnTo>
                  <a:pt x="102" y="1118"/>
                </a:lnTo>
                <a:lnTo>
                  <a:pt x="102" y="1116"/>
                </a:lnTo>
                <a:lnTo>
                  <a:pt x="102" y="1116"/>
                </a:lnTo>
                <a:lnTo>
                  <a:pt x="102" y="1114"/>
                </a:lnTo>
                <a:lnTo>
                  <a:pt x="102" y="1112"/>
                </a:lnTo>
                <a:lnTo>
                  <a:pt x="102" y="1110"/>
                </a:lnTo>
                <a:lnTo>
                  <a:pt x="100" y="1108"/>
                </a:lnTo>
                <a:lnTo>
                  <a:pt x="102" y="1108"/>
                </a:lnTo>
                <a:lnTo>
                  <a:pt x="102" y="1106"/>
                </a:lnTo>
                <a:lnTo>
                  <a:pt x="100" y="1106"/>
                </a:lnTo>
                <a:lnTo>
                  <a:pt x="100" y="1106"/>
                </a:lnTo>
                <a:lnTo>
                  <a:pt x="100" y="1104"/>
                </a:lnTo>
                <a:lnTo>
                  <a:pt x="98" y="1104"/>
                </a:lnTo>
                <a:lnTo>
                  <a:pt x="98" y="1102"/>
                </a:lnTo>
                <a:lnTo>
                  <a:pt x="98" y="1100"/>
                </a:lnTo>
                <a:lnTo>
                  <a:pt x="98" y="1098"/>
                </a:lnTo>
                <a:lnTo>
                  <a:pt x="96" y="1098"/>
                </a:lnTo>
                <a:lnTo>
                  <a:pt x="96" y="1096"/>
                </a:lnTo>
                <a:lnTo>
                  <a:pt x="96" y="1094"/>
                </a:lnTo>
                <a:lnTo>
                  <a:pt x="98" y="1094"/>
                </a:lnTo>
                <a:lnTo>
                  <a:pt x="98" y="1092"/>
                </a:lnTo>
                <a:lnTo>
                  <a:pt x="96" y="1092"/>
                </a:lnTo>
                <a:lnTo>
                  <a:pt x="96" y="1090"/>
                </a:lnTo>
                <a:lnTo>
                  <a:pt x="98" y="1090"/>
                </a:lnTo>
                <a:lnTo>
                  <a:pt x="98" y="1088"/>
                </a:lnTo>
                <a:lnTo>
                  <a:pt x="96" y="1088"/>
                </a:lnTo>
                <a:lnTo>
                  <a:pt x="96" y="1086"/>
                </a:lnTo>
                <a:lnTo>
                  <a:pt x="94" y="1086"/>
                </a:lnTo>
                <a:lnTo>
                  <a:pt x="94" y="1088"/>
                </a:lnTo>
                <a:lnTo>
                  <a:pt x="94" y="1086"/>
                </a:lnTo>
                <a:lnTo>
                  <a:pt x="92" y="1086"/>
                </a:lnTo>
                <a:lnTo>
                  <a:pt x="94" y="1086"/>
                </a:lnTo>
                <a:lnTo>
                  <a:pt x="92" y="1086"/>
                </a:lnTo>
                <a:lnTo>
                  <a:pt x="92" y="1084"/>
                </a:lnTo>
                <a:lnTo>
                  <a:pt x="92" y="1082"/>
                </a:lnTo>
                <a:lnTo>
                  <a:pt x="92" y="1080"/>
                </a:lnTo>
                <a:lnTo>
                  <a:pt x="92" y="1078"/>
                </a:lnTo>
                <a:lnTo>
                  <a:pt x="92" y="1076"/>
                </a:lnTo>
                <a:lnTo>
                  <a:pt x="92" y="1074"/>
                </a:lnTo>
                <a:lnTo>
                  <a:pt x="90" y="1072"/>
                </a:lnTo>
                <a:lnTo>
                  <a:pt x="90" y="1070"/>
                </a:lnTo>
                <a:lnTo>
                  <a:pt x="92" y="1070"/>
                </a:lnTo>
                <a:lnTo>
                  <a:pt x="92" y="1068"/>
                </a:lnTo>
                <a:lnTo>
                  <a:pt x="92" y="1066"/>
                </a:lnTo>
                <a:lnTo>
                  <a:pt x="92" y="1064"/>
                </a:lnTo>
                <a:lnTo>
                  <a:pt x="92" y="1062"/>
                </a:lnTo>
                <a:lnTo>
                  <a:pt x="90" y="1062"/>
                </a:lnTo>
                <a:lnTo>
                  <a:pt x="90" y="1060"/>
                </a:lnTo>
                <a:lnTo>
                  <a:pt x="88" y="1058"/>
                </a:lnTo>
                <a:lnTo>
                  <a:pt x="86" y="1058"/>
                </a:lnTo>
                <a:lnTo>
                  <a:pt x="86" y="1056"/>
                </a:lnTo>
                <a:lnTo>
                  <a:pt x="84" y="1056"/>
                </a:lnTo>
                <a:lnTo>
                  <a:pt x="84" y="1054"/>
                </a:lnTo>
                <a:lnTo>
                  <a:pt x="82" y="1054"/>
                </a:lnTo>
                <a:lnTo>
                  <a:pt x="82" y="1052"/>
                </a:lnTo>
                <a:lnTo>
                  <a:pt x="84" y="1052"/>
                </a:lnTo>
                <a:lnTo>
                  <a:pt x="82" y="1052"/>
                </a:lnTo>
                <a:lnTo>
                  <a:pt x="82" y="1050"/>
                </a:lnTo>
                <a:lnTo>
                  <a:pt x="84" y="1050"/>
                </a:lnTo>
                <a:lnTo>
                  <a:pt x="82" y="1050"/>
                </a:lnTo>
                <a:lnTo>
                  <a:pt x="84" y="1050"/>
                </a:lnTo>
                <a:lnTo>
                  <a:pt x="84" y="1048"/>
                </a:lnTo>
                <a:lnTo>
                  <a:pt x="82" y="1048"/>
                </a:lnTo>
                <a:lnTo>
                  <a:pt x="82" y="1046"/>
                </a:lnTo>
                <a:lnTo>
                  <a:pt x="82" y="1044"/>
                </a:lnTo>
                <a:lnTo>
                  <a:pt x="80" y="1044"/>
                </a:lnTo>
                <a:lnTo>
                  <a:pt x="80" y="1042"/>
                </a:lnTo>
                <a:lnTo>
                  <a:pt x="80" y="1040"/>
                </a:lnTo>
                <a:lnTo>
                  <a:pt x="80" y="1038"/>
                </a:lnTo>
                <a:lnTo>
                  <a:pt x="78" y="1038"/>
                </a:lnTo>
                <a:lnTo>
                  <a:pt x="78" y="1036"/>
                </a:lnTo>
                <a:lnTo>
                  <a:pt x="80" y="1036"/>
                </a:lnTo>
                <a:lnTo>
                  <a:pt x="80" y="1034"/>
                </a:lnTo>
                <a:lnTo>
                  <a:pt x="78" y="1034"/>
                </a:lnTo>
                <a:lnTo>
                  <a:pt x="78" y="1032"/>
                </a:lnTo>
                <a:lnTo>
                  <a:pt x="78" y="1030"/>
                </a:lnTo>
                <a:lnTo>
                  <a:pt x="78" y="1028"/>
                </a:lnTo>
                <a:lnTo>
                  <a:pt x="76" y="1028"/>
                </a:lnTo>
                <a:lnTo>
                  <a:pt x="74" y="1028"/>
                </a:lnTo>
                <a:lnTo>
                  <a:pt x="76" y="1028"/>
                </a:lnTo>
                <a:lnTo>
                  <a:pt x="76" y="1026"/>
                </a:lnTo>
                <a:lnTo>
                  <a:pt x="76" y="1024"/>
                </a:lnTo>
                <a:lnTo>
                  <a:pt x="76" y="1022"/>
                </a:lnTo>
                <a:lnTo>
                  <a:pt x="76" y="1020"/>
                </a:lnTo>
                <a:lnTo>
                  <a:pt x="76" y="1018"/>
                </a:lnTo>
                <a:lnTo>
                  <a:pt x="76" y="1016"/>
                </a:lnTo>
                <a:lnTo>
                  <a:pt x="76" y="1014"/>
                </a:lnTo>
                <a:lnTo>
                  <a:pt x="76" y="1012"/>
                </a:lnTo>
                <a:lnTo>
                  <a:pt x="74" y="1012"/>
                </a:lnTo>
                <a:lnTo>
                  <a:pt x="74" y="1010"/>
                </a:lnTo>
                <a:lnTo>
                  <a:pt x="76" y="1010"/>
                </a:lnTo>
                <a:lnTo>
                  <a:pt x="76" y="1010"/>
                </a:lnTo>
                <a:lnTo>
                  <a:pt x="74" y="1010"/>
                </a:lnTo>
                <a:lnTo>
                  <a:pt x="74" y="1008"/>
                </a:lnTo>
                <a:lnTo>
                  <a:pt x="74" y="1006"/>
                </a:lnTo>
                <a:lnTo>
                  <a:pt x="76" y="1006"/>
                </a:lnTo>
                <a:lnTo>
                  <a:pt x="76" y="1004"/>
                </a:lnTo>
                <a:lnTo>
                  <a:pt x="76" y="1002"/>
                </a:lnTo>
                <a:lnTo>
                  <a:pt x="74" y="1002"/>
                </a:lnTo>
                <a:lnTo>
                  <a:pt x="74" y="1000"/>
                </a:lnTo>
                <a:lnTo>
                  <a:pt x="76" y="1000"/>
                </a:lnTo>
                <a:lnTo>
                  <a:pt x="76" y="998"/>
                </a:lnTo>
                <a:lnTo>
                  <a:pt x="76" y="996"/>
                </a:lnTo>
                <a:lnTo>
                  <a:pt x="76" y="994"/>
                </a:lnTo>
                <a:lnTo>
                  <a:pt x="76" y="992"/>
                </a:lnTo>
                <a:lnTo>
                  <a:pt x="76" y="990"/>
                </a:lnTo>
                <a:lnTo>
                  <a:pt x="76" y="988"/>
                </a:lnTo>
                <a:lnTo>
                  <a:pt x="74" y="988"/>
                </a:lnTo>
                <a:lnTo>
                  <a:pt x="74" y="986"/>
                </a:lnTo>
                <a:lnTo>
                  <a:pt x="74" y="984"/>
                </a:lnTo>
                <a:lnTo>
                  <a:pt x="74" y="982"/>
                </a:lnTo>
                <a:lnTo>
                  <a:pt x="74" y="980"/>
                </a:lnTo>
                <a:lnTo>
                  <a:pt x="74" y="978"/>
                </a:lnTo>
                <a:lnTo>
                  <a:pt x="74" y="976"/>
                </a:lnTo>
                <a:lnTo>
                  <a:pt x="72" y="976"/>
                </a:lnTo>
                <a:lnTo>
                  <a:pt x="74" y="976"/>
                </a:lnTo>
                <a:lnTo>
                  <a:pt x="72" y="976"/>
                </a:lnTo>
                <a:lnTo>
                  <a:pt x="74" y="976"/>
                </a:lnTo>
                <a:lnTo>
                  <a:pt x="74" y="974"/>
                </a:lnTo>
                <a:lnTo>
                  <a:pt x="72" y="974"/>
                </a:lnTo>
                <a:lnTo>
                  <a:pt x="72" y="972"/>
                </a:lnTo>
                <a:lnTo>
                  <a:pt x="72" y="970"/>
                </a:lnTo>
                <a:lnTo>
                  <a:pt x="74" y="970"/>
                </a:lnTo>
                <a:lnTo>
                  <a:pt x="74" y="968"/>
                </a:lnTo>
                <a:lnTo>
                  <a:pt x="74" y="966"/>
                </a:lnTo>
                <a:lnTo>
                  <a:pt x="74" y="964"/>
                </a:lnTo>
                <a:lnTo>
                  <a:pt x="74" y="962"/>
                </a:lnTo>
                <a:lnTo>
                  <a:pt x="74" y="962"/>
                </a:lnTo>
                <a:lnTo>
                  <a:pt x="74" y="960"/>
                </a:lnTo>
                <a:lnTo>
                  <a:pt x="72" y="960"/>
                </a:lnTo>
                <a:lnTo>
                  <a:pt x="72" y="958"/>
                </a:lnTo>
                <a:lnTo>
                  <a:pt x="72" y="956"/>
                </a:lnTo>
                <a:lnTo>
                  <a:pt x="70" y="956"/>
                </a:lnTo>
                <a:lnTo>
                  <a:pt x="70" y="954"/>
                </a:lnTo>
                <a:lnTo>
                  <a:pt x="70" y="952"/>
                </a:lnTo>
                <a:lnTo>
                  <a:pt x="70" y="950"/>
                </a:lnTo>
                <a:lnTo>
                  <a:pt x="70" y="948"/>
                </a:lnTo>
                <a:lnTo>
                  <a:pt x="70" y="946"/>
                </a:lnTo>
                <a:lnTo>
                  <a:pt x="70" y="944"/>
                </a:lnTo>
                <a:lnTo>
                  <a:pt x="70" y="942"/>
                </a:lnTo>
                <a:lnTo>
                  <a:pt x="70" y="940"/>
                </a:lnTo>
                <a:lnTo>
                  <a:pt x="68" y="940"/>
                </a:lnTo>
                <a:lnTo>
                  <a:pt x="68" y="938"/>
                </a:lnTo>
                <a:lnTo>
                  <a:pt x="70" y="938"/>
                </a:lnTo>
                <a:lnTo>
                  <a:pt x="68" y="938"/>
                </a:lnTo>
                <a:lnTo>
                  <a:pt x="68" y="936"/>
                </a:lnTo>
                <a:lnTo>
                  <a:pt x="70" y="936"/>
                </a:lnTo>
                <a:lnTo>
                  <a:pt x="68" y="936"/>
                </a:lnTo>
                <a:lnTo>
                  <a:pt x="68" y="934"/>
                </a:lnTo>
                <a:lnTo>
                  <a:pt x="66" y="934"/>
                </a:lnTo>
                <a:lnTo>
                  <a:pt x="68" y="934"/>
                </a:lnTo>
                <a:lnTo>
                  <a:pt x="68" y="932"/>
                </a:lnTo>
                <a:lnTo>
                  <a:pt x="70" y="932"/>
                </a:lnTo>
                <a:lnTo>
                  <a:pt x="72" y="932"/>
                </a:lnTo>
                <a:lnTo>
                  <a:pt x="72" y="930"/>
                </a:lnTo>
                <a:lnTo>
                  <a:pt x="72" y="928"/>
                </a:lnTo>
                <a:lnTo>
                  <a:pt x="74" y="928"/>
                </a:lnTo>
                <a:lnTo>
                  <a:pt x="74" y="926"/>
                </a:lnTo>
                <a:lnTo>
                  <a:pt x="76" y="926"/>
                </a:lnTo>
                <a:lnTo>
                  <a:pt x="76" y="924"/>
                </a:lnTo>
                <a:lnTo>
                  <a:pt x="74" y="924"/>
                </a:lnTo>
                <a:lnTo>
                  <a:pt x="74" y="922"/>
                </a:lnTo>
                <a:lnTo>
                  <a:pt x="74" y="920"/>
                </a:lnTo>
                <a:lnTo>
                  <a:pt x="74" y="918"/>
                </a:lnTo>
                <a:lnTo>
                  <a:pt x="74" y="916"/>
                </a:lnTo>
                <a:lnTo>
                  <a:pt x="72" y="916"/>
                </a:lnTo>
                <a:lnTo>
                  <a:pt x="72" y="914"/>
                </a:lnTo>
                <a:lnTo>
                  <a:pt x="70" y="914"/>
                </a:lnTo>
                <a:lnTo>
                  <a:pt x="72" y="914"/>
                </a:lnTo>
                <a:lnTo>
                  <a:pt x="72" y="914"/>
                </a:lnTo>
                <a:lnTo>
                  <a:pt x="72" y="912"/>
                </a:lnTo>
                <a:lnTo>
                  <a:pt x="72" y="910"/>
                </a:lnTo>
                <a:lnTo>
                  <a:pt x="72" y="908"/>
                </a:lnTo>
                <a:lnTo>
                  <a:pt x="72" y="906"/>
                </a:lnTo>
                <a:lnTo>
                  <a:pt x="72" y="904"/>
                </a:lnTo>
                <a:lnTo>
                  <a:pt x="74" y="904"/>
                </a:lnTo>
                <a:lnTo>
                  <a:pt x="74" y="902"/>
                </a:lnTo>
                <a:lnTo>
                  <a:pt x="74" y="900"/>
                </a:lnTo>
                <a:lnTo>
                  <a:pt x="76" y="900"/>
                </a:lnTo>
                <a:lnTo>
                  <a:pt x="76" y="898"/>
                </a:lnTo>
                <a:lnTo>
                  <a:pt x="74" y="898"/>
                </a:lnTo>
                <a:lnTo>
                  <a:pt x="74" y="896"/>
                </a:lnTo>
                <a:lnTo>
                  <a:pt x="76" y="896"/>
                </a:lnTo>
                <a:lnTo>
                  <a:pt x="76" y="894"/>
                </a:lnTo>
                <a:lnTo>
                  <a:pt x="76" y="892"/>
                </a:lnTo>
                <a:lnTo>
                  <a:pt x="78" y="892"/>
                </a:lnTo>
                <a:lnTo>
                  <a:pt x="76" y="892"/>
                </a:lnTo>
                <a:lnTo>
                  <a:pt x="78" y="892"/>
                </a:lnTo>
                <a:lnTo>
                  <a:pt x="78" y="890"/>
                </a:lnTo>
                <a:lnTo>
                  <a:pt x="76" y="890"/>
                </a:lnTo>
                <a:lnTo>
                  <a:pt x="78" y="890"/>
                </a:lnTo>
                <a:lnTo>
                  <a:pt x="78" y="888"/>
                </a:lnTo>
                <a:lnTo>
                  <a:pt x="78" y="886"/>
                </a:lnTo>
                <a:lnTo>
                  <a:pt x="78" y="884"/>
                </a:lnTo>
                <a:lnTo>
                  <a:pt x="78" y="882"/>
                </a:lnTo>
                <a:lnTo>
                  <a:pt x="78" y="880"/>
                </a:lnTo>
                <a:lnTo>
                  <a:pt x="78" y="878"/>
                </a:lnTo>
                <a:lnTo>
                  <a:pt x="78" y="876"/>
                </a:lnTo>
                <a:lnTo>
                  <a:pt x="78" y="874"/>
                </a:lnTo>
                <a:lnTo>
                  <a:pt x="78" y="872"/>
                </a:lnTo>
                <a:lnTo>
                  <a:pt x="78" y="870"/>
                </a:lnTo>
                <a:lnTo>
                  <a:pt x="78" y="868"/>
                </a:lnTo>
                <a:lnTo>
                  <a:pt x="78" y="866"/>
                </a:lnTo>
                <a:lnTo>
                  <a:pt x="76" y="866"/>
                </a:lnTo>
                <a:lnTo>
                  <a:pt x="76" y="866"/>
                </a:lnTo>
                <a:lnTo>
                  <a:pt x="76" y="864"/>
                </a:lnTo>
                <a:lnTo>
                  <a:pt x="78" y="864"/>
                </a:lnTo>
                <a:lnTo>
                  <a:pt x="78" y="862"/>
                </a:lnTo>
                <a:lnTo>
                  <a:pt x="78" y="860"/>
                </a:lnTo>
                <a:lnTo>
                  <a:pt x="78" y="858"/>
                </a:lnTo>
                <a:lnTo>
                  <a:pt x="80" y="858"/>
                </a:lnTo>
                <a:lnTo>
                  <a:pt x="80" y="856"/>
                </a:lnTo>
                <a:lnTo>
                  <a:pt x="82" y="858"/>
                </a:lnTo>
                <a:lnTo>
                  <a:pt x="82" y="856"/>
                </a:lnTo>
                <a:lnTo>
                  <a:pt x="66" y="844"/>
                </a:lnTo>
                <a:lnTo>
                  <a:pt x="66" y="846"/>
                </a:lnTo>
                <a:lnTo>
                  <a:pt x="64" y="848"/>
                </a:lnTo>
                <a:lnTo>
                  <a:pt x="66" y="846"/>
                </a:lnTo>
                <a:lnTo>
                  <a:pt x="66" y="844"/>
                </a:lnTo>
                <a:lnTo>
                  <a:pt x="68" y="842"/>
                </a:lnTo>
                <a:lnTo>
                  <a:pt x="68" y="844"/>
                </a:lnTo>
                <a:lnTo>
                  <a:pt x="78" y="852"/>
                </a:lnTo>
                <a:lnTo>
                  <a:pt x="78" y="854"/>
                </a:lnTo>
                <a:lnTo>
                  <a:pt x="82" y="856"/>
                </a:lnTo>
                <a:lnTo>
                  <a:pt x="82" y="854"/>
                </a:lnTo>
                <a:lnTo>
                  <a:pt x="84" y="852"/>
                </a:lnTo>
                <a:lnTo>
                  <a:pt x="84" y="848"/>
                </a:lnTo>
                <a:lnTo>
                  <a:pt x="84" y="846"/>
                </a:lnTo>
                <a:lnTo>
                  <a:pt x="84" y="842"/>
                </a:lnTo>
                <a:lnTo>
                  <a:pt x="84" y="838"/>
                </a:lnTo>
                <a:lnTo>
                  <a:pt x="84" y="836"/>
                </a:lnTo>
                <a:lnTo>
                  <a:pt x="82" y="830"/>
                </a:lnTo>
                <a:lnTo>
                  <a:pt x="84" y="830"/>
                </a:lnTo>
                <a:lnTo>
                  <a:pt x="82" y="828"/>
                </a:lnTo>
                <a:lnTo>
                  <a:pt x="82" y="826"/>
                </a:lnTo>
                <a:lnTo>
                  <a:pt x="82" y="824"/>
                </a:lnTo>
                <a:lnTo>
                  <a:pt x="82" y="822"/>
                </a:lnTo>
                <a:lnTo>
                  <a:pt x="80" y="822"/>
                </a:lnTo>
                <a:lnTo>
                  <a:pt x="68" y="824"/>
                </a:lnTo>
                <a:lnTo>
                  <a:pt x="66" y="824"/>
                </a:lnTo>
                <a:lnTo>
                  <a:pt x="66" y="822"/>
                </a:lnTo>
                <a:lnTo>
                  <a:pt x="82" y="820"/>
                </a:lnTo>
                <a:lnTo>
                  <a:pt x="80" y="814"/>
                </a:lnTo>
                <a:lnTo>
                  <a:pt x="64" y="816"/>
                </a:lnTo>
                <a:lnTo>
                  <a:pt x="66" y="816"/>
                </a:lnTo>
                <a:lnTo>
                  <a:pt x="84" y="814"/>
                </a:lnTo>
                <a:lnTo>
                  <a:pt x="84" y="812"/>
                </a:lnTo>
                <a:lnTo>
                  <a:pt x="84" y="810"/>
                </a:lnTo>
                <a:lnTo>
                  <a:pt x="84" y="808"/>
                </a:lnTo>
                <a:lnTo>
                  <a:pt x="84" y="802"/>
                </a:lnTo>
                <a:lnTo>
                  <a:pt x="84" y="798"/>
                </a:lnTo>
                <a:lnTo>
                  <a:pt x="86" y="784"/>
                </a:lnTo>
                <a:lnTo>
                  <a:pt x="86" y="782"/>
                </a:lnTo>
                <a:lnTo>
                  <a:pt x="86" y="780"/>
                </a:lnTo>
                <a:lnTo>
                  <a:pt x="86" y="778"/>
                </a:lnTo>
                <a:lnTo>
                  <a:pt x="86" y="776"/>
                </a:lnTo>
                <a:lnTo>
                  <a:pt x="86" y="774"/>
                </a:lnTo>
                <a:lnTo>
                  <a:pt x="86" y="772"/>
                </a:lnTo>
                <a:lnTo>
                  <a:pt x="86" y="770"/>
                </a:lnTo>
                <a:lnTo>
                  <a:pt x="86" y="770"/>
                </a:lnTo>
                <a:lnTo>
                  <a:pt x="86" y="768"/>
                </a:lnTo>
                <a:lnTo>
                  <a:pt x="86" y="766"/>
                </a:lnTo>
                <a:lnTo>
                  <a:pt x="86" y="764"/>
                </a:lnTo>
                <a:lnTo>
                  <a:pt x="86" y="762"/>
                </a:lnTo>
                <a:lnTo>
                  <a:pt x="86" y="760"/>
                </a:lnTo>
                <a:lnTo>
                  <a:pt x="86" y="758"/>
                </a:lnTo>
                <a:lnTo>
                  <a:pt x="84" y="758"/>
                </a:lnTo>
                <a:lnTo>
                  <a:pt x="84" y="756"/>
                </a:lnTo>
                <a:lnTo>
                  <a:pt x="84" y="754"/>
                </a:lnTo>
                <a:lnTo>
                  <a:pt x="84" y="752"/>
                </a:lnTo>
                <a:lnTo>
                  <a:pt x="84" y="750"/>
                </a:lnTo>
                <a:lnTo>
                  <a:pt x="84" y="746"/>
                </a:lnTo>
                <a:lnTo>
                  <a:pt x="84" y="744"/>
                </a:lnTo>
                <a:lnTo>
                  <a:pt x="84" y="740"/>
                </a:lnTo>
                <a:lnTo>
                  <a:pt x="84" y="738"/>
                </a:lnTo>
                <a:lnTo>
                  <a:pt x="84" y="736"/>
                </a:lnTo>
                <a:lnTo>
                  <a:pt x="84" y="734"/>
                </a:lnTo>
                <a:lnTo>
                  <a:pt x="84" y="732"/>
                </a:lnTo>
                <a:lnTo>
                  <a:pt x="84" y="730"/>
                </a:lnTo>
                <a:lnTo>
                  <a:pt x="84" y="728"/>
                </a:lnTo>
                <a:lnTo>
                  <a:pt x="84" y="726"/>
                </a:lnTo>
                <a:lnTo>
                  <a:pt x="82" y="726"/>
                </a:lnTo>
                <a:lnTo>
                  <a:pt x="82" y="724"/>
                </a:lnTo>
                <a:lnTo>
                  <a:pt x="82" y="722"/>
                </a:lnTo>
                <a:lnTo>
                  <a:pt x="82" y="722"/>
                </a:lnTo>
                <a:lnTo>
                  <a:pt x="82" y="720"/>
                </a:lnTo>
                <a:lnTo>
                  <a:pt x="82" y="718"/>
                </a:lnTo>
                <a:lnTo>
                  <a:pt x="82" y="716"/>
                </a:lnTo>
                <a:lnTo>
                  <a:pt x="82" y="714"/>
                </a:lnTo>
                <a:lnTo>
                  <a:pt x="80" y="714"/>
                </a:lnTo>
                <a:lnTo>
                  <a:pt x="80" y="712"/>
                </a:lnTo>
                <a:lnTo>
                  <a:pt x="80" y="710"/>
                </a:lnTo>
                <a:lnTo>
                  <a:pt x="80" y="708"/>
                </a:lnTo>
                <a:lnTo>
                  <a:pt x="80" y="706"/>
                </a:lnTo>
                <a:lnTo>
                  <a:pt x="80" y="704"/>
                </a:lnTo>
                <a:lnTo>
                  <a:pt x="78" y="704"/>
                </a:lnTo>
                <a:lnTo>
                  <a:pt x="78" y="702"/>
                </a:lnTo>
                <a:lnTo>
                  <a:pt x="78" y="700"/>
                </a:lnTo>
                <a:lnTo>
                  <a:pt x="78" y="698"/>
                </a:lnTo>
                <a:lnTo>
                  <a:pt x="78" y="696"/>
                </a:lnTo>
                <a:lnTo>
                  <a:pt x="78" y="694"/>
                </a:lnTo>
                <a:lnTo>
                  <a:pt x="76" y="694"/>
                </a:lnTo>
                <a:lnTo>
                  <a:pt x="76" y="692"/>
                </a:lnTo>
                <a:lnTo>
                  <a:pt x="76" y="690"/>
                </a:lnTo>
                <a:lnTo>
                  <a:pt x="76" y="688"/>
                </a:lnTo>
                <a:lnTo>
                  <a:pt x="76" y="686"/>
                </a:lnTo>
                <a:lnTo>
                  <a:pt x="74" y="686"/>
                </a:lnTo>
                <a:lnTo>
                  <a:pt x="74" y="684"/>
                </a:lnTo>
                <a:lnTo>
                  <a:pt x="74" y="682"/>
                </a:lnTo>
                <a:lnTo>
                  <a:pt x="74" y="680"/>
                </a:lnTo>
                <a:lnTo>
                  <a:pt x="72" y="680"/>
                </a:lnTo>
                <a:lnTo>
                  <a:pt x="70" y="680"/>
                </a:lnTo>
                <a:lnTo>
                  <a:pt x="66" y="680"/>
                </a:lnTo>
                <a:lnTo>
                  <a:pt x="66" y="682"/>
                </a:lnTo>
                <a:lnTo>
                  <a:pt x="66" y="680"/>
                </a:lnTo>
                <a:lnTo>
                  <a:pt x="70" y="680"/>
                </a:lnTo>
                <a:lnTo>
                  <a:pt x="72" y="678"/>
                </a:lnTo>
                <a:lnTo>
                  <a:pt x="72" y="676"/>
                </a:lnTo>
                <a:lnTo>
                  <a:pt x="72" y="674"/>
                </a:lnTo>
                <a:lnTo>
                  <a:pt x="70" y="674"/>
                </a:lnTo>
                <a:lnTo>
                  <a:pt x="70" y="674"/>
                </a:lnTo>
                <a:lnTo>
                  <a:pt x="70" y="672"/>
                </a:lnTo>
                <a:lnTo>
                  <a:pt x="70" y="670"/>
                </a:lnTo>
                <a:lnTo>
                  <a:pt x="68" y="670"/>
                </a:lnTo>
                <a:lnTo>
                  <a:pt x="68" y="668"/>
                </a:lnTo>
                <a:lnTo>
                  <a:pt x="68" y="666"/>
                </a:lnTo>
                <a:lnTo>
                  <a:pt x="68" y="664"/>
                </a:lnTo>
                <a:lnTo>
                  <a:pt x="66" y="664"/>
                </a:lnTo>
                <a:lnTo>
                  <a:pt x="66" y="662"/>
                </a:lnTo>
                <a:lnTo>
                  <a:pt x="66" y="660"/>
                </a:lnTo>
                <a:lnTo>
                  <a:pt x="64" y="660"/>
                </a:lnTo>
                <a:lnTo>
                  <a:pt x="64" y="658"/>
                </a:lnTo>
                <a:lnTo>
                  <a:pt x="64" y="656"/>
                </a:lnTo>
                <a:lnTo>
                  <a:pt x="62" y="656"/>
                </a:lnTo>
                <a:lnTo>
                  <a:pt x="62" y="654"/>
                </a:lnTo>
                <a:lnTo>
                  <a:pt x="60" y="654"/>
                </a:lnTo>
                <a:lnTo>
                  <a:pt x="60" y="652"/>
                </a:lnTo>
                <a:lnTo>
                  <a:pt x="60" y="650"/>
                </a:lnTo>
                <a:lnTo>
                  <a:pt x="58" y="650"/>
                </a:lnTo>
                <a:lnTo>
                  <a:pt x="58" y="648"/>
                </a:lnTo>
                <a:lnTo>
                  <a:pt x="58" y="646"/>
                </a:lnTo>
                <a:lnTo>
                  <a:pt x="56" y="646"/>
                </a:lnTo>
                <a:lnTo>
                  <a:pt x="56" y="644"/>
                </a:lnTo>
                <a:lnTo>
                  <a:pt x="54" y="644"/>
                </a:lnTo>
                <a:lnTo>
                  <a:pt x="54" y="642"/>
                </a:lnTo>
                <a:lnTo>
                  <a:pt x="54" y="640"/>
                </a:lnTo>
                <a:lnTo>
                  <a:pt x="54" y="640"/>
                </a:lnTo>
                <a:lnTo>
                  <a:pt x="54" y="638"/>
                </a:lnTo>
                <a:lnTo>
                  <a:pt x="52" y="638"/>
                </a:lnTo>
                <a:lnTo>
                  <a:pt x="50" y="636"/>
                </a:lnTo>
                <a:lnTo>
                  <a:pt x="48" y="636"/>
                </a:lnTo>
                <a:lnTo>
                  <a:pt x="48" y="638"/>
                </a:lnTo>
                <a:lnTo>
                  <a:pt x="46" y="638"/>
                </a:lnTo>
                <a:lnTo>
                  <a:pt x="44" y="638"/>
                </a:lnTo>
                <a:lnTo>
                  <a:pt x="42" y="638"/>
                </a:lnTo>
                <a:lnTo>
                  <a:pt x="42" y="636"/>
                </a:lnTo>
                <a:lnTo>
                  <a:pt x="40" y="636"/>
                </a:lnTo>
                <a:lnTo>
                  <a:pt x="40" y="634"/>
                </a:lnTo>
                <a:lnTo>
                  <a:pt x="38" y="634"/>
                </a:lnTo>
                <a:lnTo>
                  <a:pt x="38" y="632"/>
                </a:lnTo>
                <a:lnTo>
                  <a:pt x="38" y="630"/>
                </a:lnTo>
                <a:lnTo>
                  <a:pt x="38" y="628"/>
                </a:lnTo>
                <a:lnTo>
                  <a:pt x="36" y="628"/>
                </a:lnTo>
                <a:lnTo>
                  <a:pt x="36" y="626"/>
                </a:lnTo>
                <a:lnTo>
                  <a:pt x="36" y="626"/>
                </a:lnTo>
                <a:lnTo>
                  <a:pt x="36" y="624"/>
                </a:lnTo>
                <a:lnTo>
                  <a:pt x="34" y="624"/>
                </a:lnTo>
                <a:lnTo>
                  <a:pt x="34" y="622"/>
                </a:lnTo>
                <a:lnTo>
                  <a:pt x="32" y="622"/>
                </a:lnTo>
                <a:lnTo>
                  <a:pt x="32" y="620"/>
                </a:lnTo>
                <a:lnTo>
                  <a:pt x="30" y="620"/>
                </a:lnTo>
                <a:lnTo>
                  <a:pt x="30" y="618"/>
                </a:lnTo>
                <a:lnTo>
                  <a:pt x="28" y="618"/>
                </a:lnTo>
                <a:lnTo>
                  <a:pt x="28" y="616"/>
                </a:lnTo>
                <a:lnTo>
                  <a:pt x="26" y="616"/>
                </a:lnTo>
                <a:lnTo>
                  <a:pt x="24" y="616"/>
                </a:lnTo>
                <a:lnTo>
                  <a:pt x="24" y="614"/>
                </a:lnTo>
                <a:lnTo>
                  <a:pt x="24" y="612"/>
                </a:lnTo>
                <a:lnTo>
                  <a:pt x="24" y="610"/>
                </a:lnTo>
                <a:lnTo>
                  <a:pt x="22" y="610"/>
                </a:lnTo>
                <a:lnTo>
                  <a:pt x="24" y="610"/>
                </a:lnTo>
                <a:lnTo>
                  <a:pt x="24" y="608"/>
                </a:lnTo>
                <a:lnTo>
                  <a:pt x="24" y="606"/>
                </a:lnTo>
                <a:lnTo>
                  <a:pt x="26" y="606"/>
                </a:lnTo>
                <a:lnTo>
                  <a:pt x="26" y="604"/>
                </a:lnTo>
                <a:lnTo>
                  <a:pt x="26" y="602"/>
                </a:lnTo>
                <a:lnTo>
                  <a:pt x="24" y="602"/>
                </a:lnTo>
                <a:lnTo>
                  <a:pt x="24" y="600"/>
                </a:lnTo>
                <a:lnTo>
                  <a:pt x="22" y="600"/>
                </a:lnTo>
                <a:lnTo>
                  <a:pt x="22" y="598"/>
                </a:lnTo>
                <a:lnTo>
                  <a:pt x="20" y="598"/>
                </a:lnTo>
                <a:lnTo>
                  <a:pt x="18" y="598"/>
                </a:lnTo>
                <a:lnTo>
                  <a:pt x="18" y="600"/>
                </a:lnTo>
                <a:lnTo>
                  <a:pt x="18" y="598"/>
                </a:lnTo>
                <a:lnTo>
                  <a:pt x="16" y="598"/>
                </a:lnTo>
                <a:lnTo>
                  <a:pt x="14" y="598"/>
                </a:lnTo>
                <a:lnTo>
                  <a:pt x="14" y="596"/>
                </a:lnTo>
                <a:lnTo>
                  <a:pt x="12" y="596"/>
                </a:lnTo>
                <a:lnTo>
                  <a:pt x="12" y="594"/>
                </a:lnTo>
                <a:lnTo>
                  <a:pt x="10" y="594"/>
                </a:lnTo>
                <a:lnTo>
                  <a:pt x="10" y="592"/>
                </a:lnTo>
                <a:lnTo>
                  <a:pt x="8" y="592"/>
                </a:lnTo>
                <a:lnTo>
                  <a:pt x="8" y="590"/>
                </a:lnTo>
                <a:lnTo>
                  <a:pt x="6" y="590"/>
                </a:lnTo>
                <a:lnTo>
                  <a:pt x="4" y="590"/>
                </a:lnTo>
                <a:lnTo>
                  <a:pt x="4" y="588"/>
                </a:lnTo>
                <a:lnTo>
                  <a:pt x="4" y="588"/>
                </a:lnTo>
                <a:lnTo>
                  <a:pt x="4" y="586"/>
                </a:lnTo>
                <a:lnTo>
                  <a:pt x="4" y="584"/>
                </a:lnTo>
                <a:lnTo>
                  <a:pt x="2" y="584"/>
                </a:lnTo>
                <a:lnTo>
                  <a:pt x="4" y="584"/>
                </a:lnTo>
                <a:lnTo>
                  <a:pt x="4" y="582"/>
                </a:lnTo>
                <a:lnTo>
                  <a:pt x="4" y="580"/>
                </a:lnTo>
                <a:lnTo>
                  <a:pt x="4" y="578"/>
                </a:lnTo>
                <a:lnTo>
                  <a:pt x="4" y="578"/>
                </a:lnTo>
                <a:lnTo>
                  <a:pt x="4" y="578"/>
                </a:lnTo>
                <a:lnTo>
                  <a:pt x="4" y="576"/>
                </a:lnTo>
                <a:lnTo>
                  <a:pt x="4" y="574"/>
                </a:lnTo>
                <a:lnTo>
                  <a:pt x="4" y="572"/>
                </a:lnTo>
                <a:lnTo>
                  <a:pt x="4" y="570"/>
                </a:lnTo>
                <a:lnTo>
                  <a:pt x="4" y="568"/>
                </a:lnTo>
                <a:lnTo>
                  <a:pt x="4" y="566"/>
                </a:lnTo>
                <a:lnTo>
                  <a:pt x="4" y="564"/>
                </a:lnTo>
                <a:lnTo>
                  <a:pt x="4" y="562"/>
                </a:lnTo>
                <a:lnTo>
                  <a:pt x="4" y="562"/>
                </a:lnTo>
                <a:lnTo>
                  <a:pt x="4" y="560"/>
                </a:lnTo>
                <a:lnTo>
                  <a:pt x="4" y="558"/>
                </a:lnTo>
                <a:lnTo>
                  <a:pt x="4" y="556"/>
                </a:lnTo>
                <a:lnTo>
                  <a:pt x="2" y="556"/>
                </a:lnTo>
                <a:lnTo>
                  <a:pt x="2" y="554"/>
                </a:lnTo>
                <a:lnTo>
                  <a:pt x="2" y="552"/>
                </a:lnTo>
                <a:lnTo>
                  <a:pt x="2" y="550"/>
                </a:lnTo>
                <a:lnTo>
                  <a:pt x="0" y="550"/>
                </a:lnTo>
                <a:lnTo>
                  <a:pt x="0" y="548"/>
                </a:lnTo>
                <a:lnTo>
                  <a:pt x="0" y="546"/>
                </a:lnTo>
                <a:lnTo>
                  <a:pt x="0" y="544"/>
                </a:lnTo>
                <a:lnTo>
                  <a:pt x="0" y="542"/>
                </a:lnTo>
                <a:lnTo>
                  <a:pt x="2" y="540"/>
                </a:lnTo>
                <a:lnTo>
                  <a:pt x="2" y="538"/>
                </a:lnTo>
                <a:lnTo>
                  <a:pt x="2" y="536"/>
                </a:lnTo>
                <a:lnTo>
                  <a:pt x="2" y="534"/>
                </a:lnTo>
                <a:lnTo>
                  <a:pt x="2" y="532"/>
                </a:lnTo>
                <a:lnTo>
                  <a:pt x="2" y="530"/>
                </a:lnTo>
                <a:lnTo>
                  <a:pt x="2" y="530"/>
                </a:lnTo>
                <a:lnTo>
                  <a:pt x="2" y="528"/>
                </a:lnTo>
                <a:lnTo>
                  <a:pt x="2" y="526"/>
                </a:lnTo>
                <a:lnTo>
                  <a:pt x="0" y="526"/>
                </a:lnTo>
                <a:lnTo>
                  <a:pt x="0" y="524"/>
                </a:lnTo>
                <a:lnTo>
                  <a:pt x="0" y="522"/>
                </a:lnTo>
                <a:lnTo>
                  <a:pt x="0" y="520"/>
                </a:lnTo>
                <a:lnTo>
                  <a:pt x="0" y="518"/>
                </a:lnTo>
                <a:lnTo>
                  <a:pt x="0" y="516"/>
                </a:lnTo>
                <a:lnTo>
                  <a:pt x="2" y="516"/>
                </a:lnTo>
                <a:lnTo>
                  <a:pt x="2" y="514"/>
                </a:lnTo>
                <a:lnTo>
                  <a:pt x="2" y="512"/>
                </a:lnTo>
                <a:lnTo>
                  <a:pt x="2" y="510"/>
                </a:lnTo>
                <a:lnTo>
                  <a:pt x="4" y="510"/>
                </a:lnTo>
                <a:lnTo>
                  <a:pt x="4" y="508"/>
                </a:lnTo>
                <a:lnTo>
                  <a:pt x="4" y="508"/>
                </a:lnTo>
                <a:lnTo>
                  <a:pt x="6" y="506"/>
                </a:lnTo>
                <a:lnTo>
                  <a:pt x="8" y="506"/>
                </a:lnTo>
                <a:lnTo>
                  <a:pt x="8" y="504"/>
                </a:lnTo>
                <a:lnTo>
                  <a:pt x="8" y="502"/>
                </a:lnTo>
                <a:lnTo>
                  <a:pt x="8" y="500"/>
                </a:lnTo>
                <a:lnTo>
                  <a:pt x="8" y="498"/>
                </a:lnTo>
                <a:lnTo>
                  <a:pt x="8" y="496"/>
                </a:lnTo>
                <a:lnTo>
                  <a:pt x="8" y="494"/>
                </a:lnTo>
                <a:lnTo>
                  <a:pt x="10" y="494"/>
                </a:lnTo>
                <a:lnTo>
                  <a:pt x="10" y="492"/>
                </a:lnTo>
                <a:lnTo>
                  <a:pt x="10" y="494"/>
                </a:lnTo>
                <a:lnTo>
                  <a:pt x="12" y="494"/>
                </a:lnTo>
                <a:lnTo>
                  <a:pt x="14" y="494"/>
                </a:lnTo>
                <a:lnTo>
                  <a:pt x="14" y="492"/>
                </a:lnTo>
                <a:lnTo>
                  <a:pt x="16" y="490"/>
                </a:lnTo>
                <a:lnTo>
                  <a:pt x="16" y="488"/>
                </a:lnTo>
                <a:lnTo>
                  <a:pt x="18" y="488"/>
                </a:lnTo>
                <a:lnTo>
                  <a:pt x="18" y="486"/>
                </a:lnTo>
                <a:lnTo>
                  <a:pt x="20" y="486"/>
                </a:lnTo>
                <a:lnTo>
                  <a:pt x="22" y="486"/>
                </a:lnTo>
                <a:lnTo>
                  <a:pt x="22" y="484"/>
                </a:lnTo>
                <a:lnTo>
                  <a:pt x="24" y="484"/>
                </a:lnTo>
                <a:lnTo>
                  <a:pt x="24" y="482"/>
                </a:lnTo>
                <a:lnTo>
                  <a:pt x="24" y="482"/>
                </a:lnTo>
                <a:lnTo>
                  <a:pt x="26" y="482"/>
                </a:lnTo>
                <a:lnTo>
                  <a:pt x="26" y="482"/>
                </a:lnTo>
                <a:lnTo>
                  <a:pt x="28" y="482"/>
                </a:lnTo>
                <a:lnTo>
                  <a:pt x="28" y="484"/>
                </a:lnTo>
                <a:lnTo>
                  <a:pt x="30" y="484"/>
                </a:lnTo>
                <a:lnTo>
                  <a:pt x="32" y="484"/>
                </a:lnTo>
                <a:lnTo>
                  <a:pt x="34" y="484"/>
                </a:lnTo>
                <a:lnTo>
                  <a:pt x="34" y="486"/>
                </a:lnTo>
                <a:lnTo>
                  <a:pt x="36" y="486"/>
                </a:lnTo>
                <a:lnTo>
                  <a:pt x="36" y="484"/>
                </a:lnTo>
                <a:lnTo>
                  <a:pt x="36" y="486"/>
                </a:lnTo>
                <a:lnTo>
                  <a:pt x="38" y="486"/>
                </a:lnTo>
                <a:lnTo>
                  <a:pt x="40" y="488"/>
                </a:lnTo>
                <a:lnTo>
                  <a:pt x="42" y="490"/>
                </a:lnTo>
                <a:lnTo>
                  <a:pt x="44" y="490"/>
                </a:lnTo>
                <a:lnTo>
                  <a:pt x="46" y="490"/>
                </a:lnTo>
                <a:lnTo>
                  <a:pt x="48" y="490"/>
                </a:lnTo>
                <a:lnTo>
                  <a:pt x="50" y="490"/>
                </a:lnTo>
                <a:lnTo>
                  <a:pt x="52" y="490"/>
                </a:lnTo>
                <a:lnTo>
                  <a:pt x="54" y="490"/>
                </a:lnTo>
                <a:lnTo>
                  <a:pt x="54" y="488"/>
                </a:lnTo>
                <a:lnTo>
                  <a:pt x="54" y="488"/>
                </a:lnTo>
                <a:lnTo>
                  <a:pt x="54" y="486"/>
                </a:lnTo>
                <a:lnTo>
                  <a:pt x="54" y="484"/>
                </a:lnTo>
                <a:lnTo>
                  <a:pt x="56" y="484"/>
                </a:lnTo>
                <a:lnTo>
                  <a:pt x="56" y="482"/>
                </a:lnTo>
                <a:lnTo>
                  <a:pt x="56" y="482"/>
                </a:lnTo>
                <a:lnTo>
                  <a:pt x="58" y="482"/>
                </a:lnTo>
                <a:lnTo>
                  <a:pt x="60" y="482"/>
                </a:lnTo>
                <a:lnTo>
                  <a:pt x="60" y="480"/>
                </a:lnTo>
                <a:lnTo>
                  <a:pt x="62" y="480"/>
                </a:lnTo>
                <a:lnTo>
                  <a:pt x="62" y="478"/>
                </a:lnTo>
                <a:lnTo>
                  <a:pt x="64" y="478"/>
                </a:lnTo>
                <a:lnTo>
                  <a:pt x="64" y="476"/>
                </a:lnTo>
                <a:lnTo>
                  <a:pt x="66" y="476"/>
                </a:lnTo>
                <a:lnTo>
                  <a:pt x="66" y="474"/>
                </a:lnTo>
                <a:lnTo>
                  <a:pt x="66" y="472"/>
                </a:lnTo>
                <a:lnTo>
                  <a:pt x="68" y="472"/>
                </a:lnTo>
                <a:lnTo>
                  <a:pt x="72" y="462"/>
                </a:lnTo>
                <a:lnTo>
                  <a:pt x="72" y="460"/>
                </a:lnTo>
                <a:lnTo>
                  <a:pt x="74" y="460"/>
                </a:lnTo>
                <a:lnTo>
                  <a:pt x="74" y="458"/>
                </a:lnTo>
                <a:lnTo>
                  <a:pt x="74" y="456"/>
                </a:lnTo>
                <a:lnTo>
                  <a:pt x="76" y="456"/>
                </a:lnTo>
                <a:lnTo>
                  <a:pt x="76" y="454"/>
                </a:lnTo>
                <a:lnTo>
                  <a:pt x="78" y="454"/>
                </a:lnTo>
                <a:lnTo>
                  <a:pt x="78" y="452"/>
                </a:lnTo>
                <a:lnTo>
                  <a:pt x="78" y="450"/>
                </a:lnTo>
                <a:lnTo>
                  <a:pt x="80" y="450"/>
                </a:lnTo>
                <a:lnTo>
                  <a:pt x="80" y="448"/>
                </a:lnTo>
                <a:lnTo>
                  <a:pt x="82" y="444"/>
                </a:lnTo>
                <a:lnTo>
                  <a:pt x="82" y="436"/>
                </a:lnTo>
                <a:lnTo>
                  <a:pt x="84" y="434"/>
                </a:lnTo>
                <a:lnTo>
                  <a:pt x="84" y="432"/>
                </a:lnTo>
                <a:lnTo>
                  <a:pt x="84" y="430"/>
                </a:lnTo>
                <a:lnTo>
                  <a:pt x="76" y="426"/>
                </a:lnTo>
                <a:lnTo>
                  <a:pt x="74" y="426"/>
                </a:lnTo>
                <a:lnTo>
                  <a:pt x="82" y="428"/>
                </a:lnTo>
                <a:lnTo>
                  <a:pt x="84" y="430"/>
                </a:lnTo>
                <a:lnTo>
                  <a:pt x="84" y="428"/>
                </a:lnTo>
                <a:lnTo>
                  <a:pt x="86" y="428"/>
                </a:lnTo>
                <a:lnTo>
                  <a:pt x="86" y="426"/>
                </a:lnTo>
                <a:lnTo>
                  <a:pt x="86" y="424"/>
                </a:lnTo>
                <a:lnTo>
                  <a:pt x="86" y="422"/>
                </a:lnTo>
                <a:lnTo>
                  <a:pt x="86" y="420"/>
                </a:lnTo>
                <a:lnTo>
                  <a:pt x="86" y="418"/>
                </a:lnTo>
                <a:lnTo>
                  <a:pt x="88" y="418"/>
                </a:lnTo>
                <a:lnTo>
                  <a:pt x="88" y="416"/>
                </a:lnTo>
                <a:lnTo>
                  <a:pt x="88" y="414"/>
                </a:lnTo>
                <a:lnTo>
                  <a:pt x="88" y="412"/>
                </a:lnTo>
                <a:lnTo>
                  <a:pt x="88" y="410"/>
                </a:lnTo>
                <a:lnTo>
                  <a:pt x="90" y="408"/>
                </a:lnTo>
                <a:lnTo>
                  <a:pt x="92" y="406"/>
                </a:lnTo>
                <a:lnTo>
                  <a:pt x="92" y="404"/>
                </a:lnTo>
                <a:lnTo>
                  <a:pt x="94" y="400"/>
                </a:lnTo>
                <a:lnTo>
                  <a:pt x="94" y="398"/>
                </a:lnTo>
                <a:lnTo>
                  <a:pt x="94" y="396"/>
                </a:lnTo>
                <a:lnTo>
                  <a:pt x="94" y="394"/>
                </a:lnTo>
                <a:lnTo>
                  <a:pt x="94" y="392"/>
                </a:lnTo>
                <a:lnTo>
                  <a:pt x="94" y="386"/>
                </a:lnTo>
                <a:lnTo>
                  <a:pt x="94" y="386"/>
                </a:lnTo>
                <a:lnTo>
                  <a:pt x="92" y="382"/>
                </a:lnTo>
                <a:lnTo>
                  <a:pt x="92" y="380"/>
                </a:lnTo>
                <a:lnTo>
                  <a:pt x="92" y="376"/>
                </a:lnTo>
                <a:lnTo>
                  <a:pt x="92" y="372"/>
                </a:lnTo>
                <a:lnTo>
                  <a:pt x="90" y="370"/>
                </a:lnTo>
                <a:lnTo>
                  <a:pt x="90" y="368"/>
                </a:lnTo>
                <a:lnTo>
                  <a:pt x="90" y="366"/>
                </a:lnTo>
                <a:lnTo>
                  <a:pt x="90" y="358"/>
                </a:lnTo>
                <a:lnTo>
                  <a:pt x="88" y="354"/>
                </a:lnTo>
                <a:lnTo>
                  <a:pt x="88" y="352"/>
                </a:lnTo>
                <a:lnTo>
                  <a:pt x="88" y="350"/>
                </a:lnTo>
                <a:lnTo>
                  <a:pt x="88" y="346"/>
                </a:lnTo>
                <a:lnTo>
                  <a:pt x="88" y="344"/>
                </a:lnTo>
                <a:lnTo>
                  <a:pt x="88" y="342"/>
                </a:lnTo>
                <a:lnTo>
                  <a:pt x="88" y="340"/>
                </a:lnTo>
                <a:lnTo>
                  <a:pt x="88" y="338"/>
                </a:lnTo>
                <a:lnTo>
                  <a:pt x="88" y="338"/>
                </a:lnTo>
                <a:lnTo>
                  <a:pt x="88" y="336"/>
                </a:lnTo>
                <a:lnTo>
                  <a:pt x="88" y="334"/>
                </a:lnTo>
                <a:lnTo>
                  <a:pt x="88" y="332"/>
                </a:lnTo>
                <a:lnTo>
                  <a:pt x="88" y="330"/>
                </a:lnTo>
                <a:lnTo>
                  <a:pt x="88" y="326"/>
                </a:lnTo>
                <a:lnTo>
                  <a:pt x="88" y="324"/>
                </a:lnTo>
                <a:lnTo>
                  <a:pt x="88" y="320"/>
                </a:lnTo>
                <a:lnTo>
                  <a:pt x="88" y="316"/>
                </a:lnTo>
                <a:lnTo>
                  <a:pt x="88" y="312"/>
                </a:lnTo>
                <a:lnTo>
                  <a:pt x="86" y="308"/>
                </a:lnTo>
                <a:lnTo>
                  <a:pt x="86" y="306"/>
                </a:lnTo>
                <a:lnTo>
                  <a:pt x="86" y="304"/>
                </a:lnTo>
                <a:lnTo>
                  <a:pt x="86" y="302"/>
                </a:lnTo>
                <a:lnTo>
                  <a:pt x="86" y="298"/>
                </a:lnTo>
                <a:lnTo>
                  <a:pt x="84" y="294"/>
                </a:lnTo>
                <a:lnTo>
                  <a:pt x="84" y="290"/>
                </a:lnTo>
                <a:lnTo>
                  <a:pt x="84" y="288"/>
                </a:lnTo>
                <a:lnTo>
                  <a:pt x="84" y="286"/>
                </a:lnTo>
                <a:lnTo>
                  <a:pt x="82" y="286"/>
                </a:lnTo>
                <a:lnTo>
                  <a:pt x="82" y="284"/>
                </a:lnTo>
                <a:lnTo>
                  <a:pt x="82" y="282"/>
                </a:lnTo>
                <a:lnTo>
                  <a:pt x="80" y="282"/>
                </a:lnTo>
                <a:lnTo>
                  <a:pt x="82" y="280"/>
                </a:lnTo>
                <a:lnTo>
                  <a:pt x="80" y="278"/>
                </a:lnTo>
                <a:lnTo>
                  <a:pt x="80" y="276"/>
                </a:lnTo>
                <a:lnTo>
                  <a:pt x="80" y="272"/>
                </a:lnTo>
                <a:lnTo>
                  <a:pt x="78" y="270"/>
                </a:lnTo>
                <a:lnTo>
                  <a:pt x="78" y="268"/>
                </a:lnTo>
                <a:lnTo>
                  <a:pt x="78" y="266"/>
                </a:lnTo>
                <a:lnTo>
                  <a:pt x="76" y="264"/>
                </a:lnTo>
                <a:lnTo>
                  <a:pt x="76" y="262"/>
                </a:lnTo>
                <a:lnTo>
                  <a:pt x="74" y="260"/>
                </a:lnTo>
                <a:lnTo>
                  <a:pt x="74" y="258"/>
                </a:lnTo>
                <a:lnTo>
                  <a:pt x="72" y="256"/>
                </a:lnTo>
                <a:lnTo>
                  <a:pt x="72" y="254"/>
                </a:lnTo>
                <a:lnTo>
                  <a:pt x="72" y="250"/>
                </a:lnTo>
                <a:lnTo>
                  <a:pt x="72" y="248"/>
                </a:lnTo>
                <a:lnTo>
                  <a:pt x="72" y="246"/>
                </a:lnTo>
                <a:lnTo>
                  <a:pt x="72" y="244"/>
                </a:lnTo>
                <a:lnTo>
                  <a:pt x="70" y="242"/>
                </a:lnTo>
                <a:lnTo>
                  <a:pt x="70" y="240"/>
                </a:lnTo>
                <a:lnTo>
                  <a:pt x="70" y="236"/>
                </a:lnTo>
                <a:lnTo>
                  <a:pt x="70" y="234"/>
                </a:lnTo>
                <a:lnTo>
                  <a:pt x="70" y="232"/>
                </a:lnTo>
                <a:lnTo>
                  <a:pt x="70" y="230"/>
                </a:lnTo>
                <a:lnTo>
                  <a:pt x="70" y="228"/>
                </a:lnTo>
                <a:lnTo>
                  <a:pt x="70" y="226"/>
                </a:lnTo>
                <a:lnTo>
                  <a:pt x="70" y="218"/>
                </a:lnTo>
                <a:lnTo>
                  <a:pt x="70" y="216"/>
                </a:lnTo>
                <a:lnTo>
                  <a:pt x="70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8" y="202"/>
                </a:lnTo>
                <a:lnTo>
                  <a:pt x="68" y="200"/>
                </a:lnTo>
                <a:lnTo>
                  <a:pt x="68" y="198"/>
                </a:lnTo>
                <a:lnTo>
                  <a:pt x="68" y="196"/>
                </a:lnTo>
                <a:lnTo>
                  <a:pt x="66" y="194"/>
                </a:lnTo>
                <a:lnTo>
                  <a:pt x="66" y="192"/>
                </a:lnTo>
                <a:lnTo>
                  <a:pt x="66" y="190"/>
                </a:lnTo>
                <a:lnTo>
                  <a:pt x="66" y="188"/>
                </a:lnTo>
                <a:lnTo>
                  <a:pt x="66" y="186"/>
                </a:lnTo>
                <a:lnTo>
                  <a:pt x="64" y="184"/>
                </a:lnTo>
                <a:lnTo>
                  <a:pt x="64" y="182"/>
                </a:lnTo>
                <a:lnTo>
                  <a:pt x="64" y="180"/>
                </a:lnTo>
                <a:lnTo>
                  <a:pt x="64" y="178"/>
                </a:lnTo>
                <a:lnTo>
                  <a:pt x="64" y="176"/>
                </a:lnTo>
                <a:lnTo>
                  <a:pt x="64" y="174"/>
                </a:lnTo>
                <a:lnTo>
                  <a:pt x="62" y="172"/>
                </a:lnTo>
                <a:lnTo>
                  <a:pt x="62" y="170"/>
                </a:lnTo>
                <a:lnTo>
                  <a:pt x="62" y="168"/>
                </a:lnTo>
                <a:lnTo>
                  <a:pt x="62" y="166"/>
                </a:lnTo>
                <a:lnTo>
                  <a:pt x="62" y="164"/>
                </a:lnTo>
                <a:lnTo>
                  <a:pt x="64" y="166"/>
                </a:lnTo>
                <a:lnTo>
                  <a:pt x="66" y="168"/>
                </a:lnTo>
                <a:lnTo>
                  <a:pt x="66" y="170"/>
                </a:lnTo>
                <a:lnTo>
                  <a:pt x="68" y="170"/>
                </a:lnTo>
                <a:lnTo>
                  <a:pt x="70" y="172"/>
                </a:lnTo>
                <a:lnTo>
                  <a:pt x="72" y="174"/>
                </a:lnTo>
                <a:lnTo>
                  <a:pt x="72" y="172"/>
                </a:lnTo>
                <a:lnTo>
                  <a:pt x="76" y="170"/>
                </a:lnTo>
                <a:lnTo>
                  <a:pt x="76" y="168"/>
                </a:lnTo>
                <a:lnTo>
                  <a:pt x="76" y="166"/>
                </a:lnTo>
                <a:lnTo>
                  <a:pt x="76" y="164"/>
                </a:lnTo>
                <a:lnTo>
                  <a:pt x="76" y="162"/>
                </a:lnTo>
                <a:lnTo>
                  <a:pt x="76" y="160"/>
                </a:lnTo>
                <a:lnTo>
                  <a:pt x="76" y="158"/>
                </a:lnTo>
                <a:lnTo>
                  <a:pt x="76" y="156"/>
                </a:lnTo>
                <a:lnTo>
                  <a:pt x="78" y="156"/>
                </a:lnTo>
                <a:lnTo>
                  <a:pt x="80" y="156"/>
                </a:lnTo>
                <a:lnTo>
                  <a:pt x="82" y="156"/>
                </a:lnTo>
                <a:lnTo>
                  <a:pt x="82" y="154"/>
                </a:lnTo>
                <a:lnTo>
                  <a:pt x="82" y="152"/>
                </a:lnTo>
                <a:lnTo>
                  <a:pt x="82" y="150"/>
                </a:lnTo>
                <a:lnTo>
                  <a:pt x="82" y="148"/>
                </a:lnTo>
                <a:lnTo>
                  <a:pt x="82" y="146"/>
                </a:lnTo>
                <a:lnTo>
                  <a:pt x="82" y="144"/>
                </a:lnTo>
                <a:lnTo>
                  <a:pt x="82" y="144"/>
                </a:lnTo>
                <a:lnTo>
                  <a:pt x="80" y="144"/>
                </a:lnTo>
                <a:lnTo>
                  <a:pt x="78" y="144"/>
                </a:lnTo>
                <a:lnTo>
                  <a:pt x="76" y="144"/>
                </a:lnTo>
                <a:lnTo>
                  <a:pt x="74" y="144"/>
                </a:lnTo>
                <a:lnTo>
                  <a:pt x="72" y="144"/>
                </a:lnTo>
                <a:lnTo>
                  <a:pt x="70" y="144"/>
                </a:lnTo>
                <a:lnTo>
                  <a:pt x="70" y="142"/>
                </a:lnTo>
                <a:lnTo>
                  <a:pt x="70" y="140"/>
                </a:lnTo>
                <a:lnTo>
                  <a:pt x="68" y="140"/>
                </a:lnTo>
                <a:lnTo>
                  <a:pt x="68" y="138"/>
                </a:lnTo>
                <a:lnTo>
                  <a:pt x="68" y="136"/>
                </a:lnTo>
                <a:lnTo>
                  <a:pt x="68" y="134"/>
                </a:lnTo>
                <a:lnTo>
                  <a:pt x="70" y="134"/>
                </a:lnTo>
                <a:lnTo>
                  <a:pt x="70" y="132"/>
                </a:lnTo>
                <a:lnTo>
                  <a:pt x="70" y="130"/>
                </a:lnTo>
                <a:lnTo>
                  <a:pt x="70" y="128"/>
                </a:lnTo>
                <a:lnTo>
                  <a:pt x="68" y="126"/>
                </a:lnTo>
                <a:lnTo>
                  <a:pt x="68" y="124"/>
                </a:lnTo>
                <a:lnTo>
                  <a:pt x="70" y="124"/>
                </a:lnTo>
                <a:lnTo>
                  <a:pt x="70" y="122"/>
                </a:lnTo>
                <a:lnTo>
                  <a:pt x="70" y="120"/>
                </a:lnTo>
                <a:lnTo>
                  <a:pt x="70" y="118"/>
                </a:lnTo>
                <a:lnTo>
                  <a:pt x="70" y="116"/>
                </a:lnTo>
                <a:lnTo>
                  <a:pt x="72" y="116"/>
                </a:lnTo>
                <a:lnTo>
                  <a:pt x="74" y="116"/>
                </a:lnTo>
                <a:lnTo>
                  <a:pt x="74" y="118"/>
                </a:lnTo>
                <a:lnTo>
                  <a:pt x="76" y="118"/>
                </a:lnTo>
                <a:lnTo>
                  <a:pt x="78" y="118"/>
                </a:lnTo>
                <a:lnTo>
                  <a:pt x="80" y="118"/>
                </a:lnTo>
                <a:lnTo>
                  <a:pt x="82" y="118"/>
                </a:lnTo>
                <a:lnTo>
                  <a:pt x="82" y="116"/>
                </a:lnTo>
                <a:lnTo>
                  <a:pt x="82" y="114"/>
                </a:lnTo>
                <a:lnTo>
                  <a:pt x="82" y="112"/>
                </a:lnTo>
                <a:lnTo>
                  <a:pt x="84" y="106"/>
                </a:lnTo>
                <a:lnTo>
                  <a:pt x="84" y="104"/>
                </a:lnTo>
                <a:lnTo>
                  <a:pt x="84" y="102"/>
                </a:lnTo>
                <a:lnTo>
                  <a:pt x="84" y="100"/>
                </a:lnTo>
                <a:lnTo>
                  <a:pt x="84" y="98"/>
                </a:lnTo>
                <a:lnTo>
                  <a:pt x="84" y="96"/>
                </a:lnTo>
                <a:lnTo>
                  <a:pt x="84" y="96"/>
                </a:lnTo>
                <a:lnTo>
                  <a:pt x="84" y="94"/>
                </a:lnTo>
                <a:lnTo>
                  <a:pt x="84" y="92"/>
                </a:lnTo>
                <a:lnTo>
                  <a:pt x="84" y="90"/>
                </a:lnTo>
                <a:lnTo>
                  <a:pt x="84" y="86"/>
                </a:lnTo>
                <a:lnTo>
                  <a:pt x="84" y="84"/>
                </a:lnTo>
                <a:lnTo>
                  <a:pt x="84" y="82"/>
                </a:lnTo>
                <a:lnTo>
                  <a:pt x="84" y="80"/>
                </a:lnTo>
                <a:lnTo>
                  <a:pt x="84" y="78"/>
                </a:lnTo>
                <a:lnTo>
                  <a:pt x="84" y="64"/>
                </a:lnTo>
                <a:lnTo>
                  <a:pt x="84" y="62"/>
                </a:lnTo>
                <a:lnTo>
                  <a:pt x="84" y="58"/>
                </a:lnTo>
                <a:lnTo>
                  <a:pt x="84" y="56"/>
                </a:lnTo>
                <a:lnTo>
                  <a:pt x="84" y="54"/>
                </a:lnTo>
                <a:lnTo>
                  <a:pt x="84" y="52"/>
                </a:lnTo>
                <a:lnTo>
                  <a:pt x="84" y="50"/>
                </a:lnTo>
                <a:lnTo>
                  <a:pt x="84" y="48"/>
                </a:lnTo>
                <a:lnTo>
                  <a:pt x="84" y="48"/>
                </a:lnTo>
                <a:lnTo>
                  <a:pt x="84" y="46"/>
                </a:lnTo>
                <a:lnTo>
                  <a:pt x="84" y="44"/>
                </a:lnTo>
                <a:lnTo>
                  <a:pt x="84" y="42"/>
                </a:lnTo>
                <a:lnTo>
                  <a:pt x="84" y="36"/>
                </a:lnTo>
                <a:lnTo>
                  <a:pt x="84" y="34"/>
                </a:lnTo>
                <a:lnTo>
                  <a:pt x="84" y="32"/>
                </a:lnTo>
                <a:lnTo>
                  <a:pt x="84" y="30"/>
                </a:lnTo>
                <a:lnTo>
                  <a:pt x="84" y="28"/>
                </a:lnTo>
                <a:lnTo>
                  <a:pt x="84" y="26"/>
                </a:lnTo>
                <a:lnTo>
                  <a:pt x="84" y="24"/>
                </a:lnTo>
                <a:lnTo>
                  <a:pt x="84" y="22"/>
                </a:lnTo>
                <a:lnTo>
                  <a:pt x="84" y="20"/>
                </a:lnTo>
                <a:lnTo>
                  <a:pt x="84" y="18"/>
                </a:lnTo>
                <a:lnTo>
                  <a:pt x="84" y="16"/>
                </a:lnTo>
                <a:lnTo>
                  <a:pt x="84" y="14"/>
                </a:lnTo>
                <a:lnTo>
                  <a:pt x="84" y="12"/>
                </a:lnTo>
                <a:lnTo>
                  <a:pt x="86" y="12"/>
                </a:lnTo>
                <a:lnTo>
                  <a:pt x="90" y="12"/>
                </a:lnTo>
                <a:lnTo>
                  <a:pt x="92" y="12"/>
                </a:lnTo>
                <a:lnTo>
                  <a:pt x="94" y="12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2" y="12"/>
                </a:lnTo>
                <a:lnTo>
                  <a:pt x="102" y="10"/>
                </a:lnTo>
                <a:lnTo>
                  <a:pt x="102" y="8"/>
                </a:lnTo>
                <a:lnTo>
                  <a:pt x="102" y="6"/>
                </a:lnTo>
                <a:lnTo>
                  <a:pt x="102" y="4"/>
                </a:lnTo>
                <a:lnTo>
                  <a:pt x="102" y="2"/>
                </a:lnTo>
                <a:lnTo>
                  <a:pt x="102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4" y="0"/>
                </a:lnTo>
                <a:lnTo>
                  <a:pt x="116" y="0"/>
                </a:lnTo>
                <a:lnTo>
                  <a:pt x="118" y="0"/>
                </a:lnTo>
                <a:lnTo>
                  <a:pt x="120" y="0"/>
                </a:lnTo>
                <a:lnTo>
                  <a:pt x="122" y="0"/>
                </a:lnTo>
                <a:lnTo>
                  <a:pt x="126" y="0"/>
                </a:lnTo>
                <a:lnTo>
                  <a:pt x="128" y="0"/>
                </a:lnTo>
                <a:lnTo>
                  <a:pt x="130" y="0"/>
                </a:lnTo>
                <a:lnTo>
                  <a:pt x="132" y="0"/>
                </a:lnTo>
                <a:lnTo>
                  <a:pt x="134" y="0"/>
                </a:lnTo>
                <a:lnTo>
                  <a:pt x="136" y="0"/>
                </a:lnTo>
                <a:lnTo>
                  <a:pt x="136" y="0"/>
                </a:lnTo>
                <a:lnTo>
                  <a:pt x="136" y="4"/>
                </a:lnTo>
                <a:lnTo>
                  <a:pt x="136" y="6"/>
                </a:lnTo>
                <a:lnTo>
                  <a:pt x="136" y="8"/>
                </a:lnTo>
                <a:lnTo>
                  <a:pt x="136" y="10"/>
                </a:lnTo>
                <a:lnTo>
                  <a:pt x="136" y="12"/>
                </a:lnTo>
                <a:lnTo>
                  <a:pt x="136" y="14"/>
                </a:lnTo>
                <a:lnTo>
                  <a:pt x="138" y="14"/>
                </a:lnTo>
                <a:lnTo>
                  <a:pt x="140" y="14"/>
                </a:lnTo>
                <a:lnTo>
                  <a:pt x="142" y="14"/>
                </a:lnTo>
                <a:lnTo>
                  <a:pt x="144" y="14"/>
                </a:lnTo>
                <a:lnTo>
                  <a:pt x="146" y="14"/>
                </a:lnTo>
                <a:lnTo>
                  <a:pt x="150" y="14"/>
                </a:lnTo>
                <a:lnTo>
                  <a:pt x="150" y="14"/>
                </a:lnTo>
                <a:lnTo>
                  <a:pt x="152" y="14"/>
                </a:lnTo>
                <a:lnTo>
                  <a:pt x="152" y="12"/>
                </a:lnTo>
                <a:lnTo>
                  <a:pt x="154" y="12"/>
                </a:lnTo>
                <a:lnTo>
                  <a:pt x="156" y="12"/>
                </a:lnTo>
                <a:lnTo>
                  <a:pt x="156" y="10"/>
                </a:lnTo>
                <a:lnTo>
                  <a:pt x="158" y="10"/>
                </a:lnTo>
                <a:lnTo>
                  <a:pt x="166" y="10"/>
                </a:lnTo>
                <a:lnTo>
                  <a:pt x="168" y="8"/>
                </a:lnTo>
                <a:lnTo>
                  <a:pt x="170" y="6"/>
                </a:lnTo>
                <a:lnTo>
                  <a:pt x="172" y="4"/>
                </a:lnTo>
                <a:lnTo>
                  <a:pt x="172" y="2"/>
                </a:lnTo>
                <a:lnTo>
                  <a:pt x="174" y="4"/>
                </a:lnTo>
                <a:lnTo>
                  <a:pt x="174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5" name="Freeform 83"/>
          <p:cNvSpPr>
            <a:spLocks/>
          </p:cNvSpPr>
          <p:nvPr/>
        </p:nvSpPr>
        <p:spPr bwMode="auto">
          <a:xfrm>
            <a:off x="2697163" y="2903538"/>
            <a:ext cx="1044575" cy="815975"/>
          </a:xfrm>
          <a:custGeom>
            <a:avLst/>
            <a:gdLst>
              <a:gd name="T0" fmla="*/ 24 w 658"/>
              <a:gd name="T1" fmla="*/ 460 h 514"/>
              <a:gd name="T2" fmla="*/ 80 w 658"/>
              <a:gd name="T3" fmla="*/ 468 h 514"/>
              <a:gd name="T4" fmla="*/ 74 w 658"/>
              <a:gd name="T5" fmla="*/ 486 h 514"/>
              <a:gd name="T6" fmla="*/ 110 w 658"/>
              <a:gd name="T7" fmla="*/ 500 h 514"/>
              <a:gd name="T8" fmla="*/ 144 w 658"/>
              <a:gd name="T9" fmla="*/ 504 h 514"/>
              <a:gd name="T10" fmla="*/ 168 w 658"/>
              <a:gd name="T11" fmla="*/ 502 h 514"/>
              <a:gd name="T12" fmla="*/ 170 w 658"/>
              <a:gd name="T13" fmla="*/ 458 h 514"/>
              <a:gd name="T14" fmla="*/ 170 w 658"/>
              <a:gd name="T15" fmla="*/ 408 h 514"/>
              <a:gd name="T16" fmla="*/ 182 w 658"/>
              <a:gd name="T17" fmla="*/ 380 h 514"/>
              <a:gd name="T18" fmla="*/ 222 w 658"/>
              <a:gd name="T19" fmla="*/ 372 h 514"/>
              <a:gd name="T20" fmla="*/ 224 w 658"/>
              <a:gd name="T21" fmla="*/ 330 h 514"/>
              <a:gd name="T22" fmla="*/ 298 w 658"/>
              <a:gd name="T23" fmla="*/ 328 h 514"/>
              <a:gd name="T24" fmla="*/ 314 w 658"/>
              <a:gd name="T25" fmla="*/ 370 h 514"/>
              <a:gd name="T26" fmla="*/ 316 w 658"/>
              <a:gd name="T27" fmla="*/ 408 h 514"/>
              <a:gd name="T28" fmla="*/ 360 w 658"/>
              <a:gd name="T29" fmla="*/ 412 h 514"/>
              <a:gd name="T30" fmla="*/ 388 w 658"/>
              <a:gd name="T31" fmla="*/ 392 h 514"/>
              <a:gd name="T32" fmla="*/ 386 w 658"/>
              <a:gd name="T33" fmla="*/ 360 h 514"/>
              <a:gd name="T34" fmla="*/ 392 w 658"/>
              <a:gd name="T35" fmla="*/ 330 h 514"/>
              <a:gd name="T36" fmla="*/ 408 w 658"/>
              <a:gd name="T37" fmla="*/ 250 h 514"/>
              <a:gd name="T38" fmla="*/ 396 w 658"/>
              <a:gd name="T39" fmla="*/ 208 h 514"/>
              <a:gd name="T40" fmla="*/ 354 w 658"/>
              <a:gd name="T41" fmla="*/ 190 h 514"/>
              <a:gd name="T42" fmla="*/ 348 w 658"/>
              <a:gd name="T43" fmla="*/ 170 h 514"/>
              <a:gd name="T44" fmla="*/ 340 w 658"/>
              <a:gd name="T45" fmla="*/ 172 h 514"/>
              <a:gd name="T46" fmla="*/ 346 w 658"/>
              <a:gd name="T47" fmla="*/ 188 h 514"/>
              <a:gd name="T48" fmla="*/ 346 w 658"/>
              <a:gd name="T49" fmla="*/ 206 h 514"/>
              <a:gd name="T50" fmla="*/ 338 w 658"/>
              <a:gd name="T51" fmla="*/ 224 h 514"/>
              <a:gd name="T52" fmla="*/ 328 w 658"/>
              <a:gd name="T53" fmla="*/ 236 h 514"/>
              <a:gd name="T54" fmla="*/ 284 w 658"/>
              <a:gd name="T55" fmla="*/ 250 h 514"/>
              <a:gd name="T56" fmla="*/ 302 w 658"/>
              <a:gd name="T57" fmla="*/ 238 h 514"/>
              <a:gd name="T58" fmla="*/ 316 w 658"/>
              <a:gd name="T59" fmla="*/ 226 h 514"/>
              <a:gd name="T60" fmla="*/ 330 w 658"/>
              <a:gd name="T61" fmla="*/ 208 h 514"/>
              <a:gd name="T62" fmla="*/ 326 w 658"/>
              <a:gd name="T63" fmla="*/ 186 h 514"/>
              <a:gd name="T64" fmla="*/ 324 w 658"/>
              <a:gd name="T65" fmla="*/ 166 h 514"/>
              <a:gd name="T66" fmla="*/ 328 w 658"/>
              <a:gd name="T67" fmla="*/ 138 h 514"/>
              <a:gd name="T68" fmla="*/ 348 w 658"/>
              <a:gd name="T69" fmla="*/ 128 h 514"/>
              <a:gd name="T70" fmla="*/ 370 w 658"/>
              <a:gd name="T71" fmla="*/ 154 h 514"/>
              <a:gd name="T72" fmla="*/ 386 w 658"/>
              <a:gd name="T73" fmla="*/ 166 h 514"/>
              <a:gd name="T74" fmla="*/ 396 w 658"/>
              <a:gd name="T75" fmla="*/ 180 h 514"/>
              <a:gd name="T76" fmla="*/ 406 w 658"/>
              <a:gd name="T77" fmla="*/ 192 h 514"/>
              <a:gd name="T78" fmla="*/ 422 w 658"/>
              <a:gd name="T79" fmla="*/ 202 h 514"/>
              <a:gd name="T80" fmla="*/ 436 w 658"/>
              <a:gd name="T81" fmla="*/ 176 h 514"/>
              <a:gd name="T82" fmla="*/ 446 w 658"/>
              <a:gd name="T83" fmla="*/ 182 h 514"/>
              <a:gd name="T84" fmla="*/ 460 w 658"/>
              <a:gd name="T85" fmla="*/ 192 h 514"/>
              <a:gd name="T86" fmla="*/ 474 w 658"/>
              <a:gd name="T87" fmla="*/ 180 h 514"/>
              <a:gd name="T88" fmla="*/ 504 w 658"/>
              <a:gd name="T89" fmla="*/ 168 h 514"/>
              <a:gd name="T90" fmla="*/ 520 w 658"/>
              <a:gd name="T91" fmla="*/ 188 h 514"/>
              <a:gd name="T92" fmla="*/ 540 w 658"/>
              <a:gd name="T93" fmla="*/ 198 h 514"/>
              <a:gd name="T94" fmla="*/ 566 w 658"/>
              <a:gd name="T95" fmla="*/ 186 h 514"/>
              <a:gd name="T96" fmla="*/ 560 w 658"/>
              <a:gd name="T97" fmla="*/ 168 h 514"/>
              <a:gd name="T98" fmla="*/ 548 w 658"/>
              <a:gd name="T99" fmla="*/ 154 h 514"/>
              <a:gd name="T100" fmla="*/ 572 w 658"/>
              <a:gd name="T101" fmla="*/ 144 h 514"/>
              <a:gd name="T102" fmla="*/ 580 w 658"/>
              <a:gd name="T103" fmla="*/ 130 h 514"/>
              <a:gd name="T104" fmla="*/ 580 w 658"/>
              <a:gd name="T105" fmla="*/ 112 h 514"/>
              <a:gd name="T106" fmla="*/ 596 w 658"/>
              <a:gd name="T107" fmla="*/ 98 h 514"/>
              <a:gd name="T108" fmla="*/ 608 w 658"/>
              <a:gd name="T109" fmla="*/ 110 h 514"/>
              <a:gd name="T110" fmla="*/ 620 w 658"/>
              <a:gd name="T111" fmla="*/ 90 h 514"/>
              <a:gd name="T112" fmla="*/ 624 w 658"/>
              <a:gd name="T113" fmla="*/ 72 h 514"/>
              <a:gd name="T114" fmla="*/ 612 w 658"/>
              <a:gd name="T115" fmla="*/ 58 h 514"/>
              <a:gd name="T116" fmla="*/ 632 w 658"/>
              <a:gd name="T117" fmla="*/ 16 h 514"/>
              <a:gd name="T118" fmla="*/ 652 w 658"/>
              <a:gd name="T119" fmla="*/ 8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58" h="514">
                <a:moveTo>
                  <a:pt x="0" y="462"/>
                </a:moveTo>
                <a:lnTo>
                  <a:pt x="2" y="462"/>
                </a:lnTo>
                <a:lnTo>
                  <a:pt x="4" y="462"/>
                </a:lnTo>
                <a:lnTo>
                  <a:pt x="6" y="464"/>
                </a:lnTo>
                <a:lnTo>
                  <a:pt x="8" y="464"/>
                </a:lnTo>
                <a:lnTo>
                  <a:pt x="10" y="466"/>
                </a:lnTo>
                <a:lnTo>
                  <a:pt x="14" y="468"/>
                </a:lnTo>
                <a:lnTo>
                  <a:pt x="14" y="466"/>
                </a:lnTo>
                <a:lnTo>
                  <a:pt x="14" y="464"/>
                </a:lnTo>
                <a:lnTo>
                  <a:pt x="18" y="462"/>
                </a:lnTo>
                <a:lnTo>
                  <a:pt x="20" y="462"/>
                </a:lnTo>
                <a:lnTo>
                  <a:pt x="22" y="462"/>
                </a:lnTo>
                <a:lnTo>
                  <a:pt x="22" y="460"/>
                </a:lnTo>
                <a:lnTo>
                  <a:pt x="24" y="460"/>
                </a:lnTo>
                <a:lnTo>
                  <a:pt x="24" y="460"/>
                </a:lnTo>
                <a:lnTo>
                  <a:pt x="24" y="458"/>
                </a:lnTo>
                <a:lnTo>
                  <a:pt x="26" y="458"/>
                </a:lnTo>
                <a:lnTo>
                  <a:pt x="26" y="456"/>
                </a:lnTo>
                <a:lnTo>
                  <a:pt x="36" y="456"/>
                </a:lnTo>
                <a:lnTo>
                  <a:pt x="42" y="458"/>
                </a:lnTo>
                <a:lnTo>
                  <a:pt x="48" y="458"/>
                </a:lnTo>
                <a:lnTo>
                  <a:pt x="54" y="458"/>
                </a:lnTo>
                <a:lnTo>
                  <a:pt x="56" y="458"/>
                </a:lnTo>
                <a:lnTo>
                  <a:pt x="58" y="458"/>
                </a:lnTo>
                <a:lnTo>
                  <a:pt x="60" y="458"/>
                </a:lnTo>
                <a:lnTo>
                  <a:pt x="74" y="458"/>
                </a:lnTo>
                <a:lnTo>
                  <a:pt x="84" y="458"/>
                </a:lnTo>
                <a:lnTo>
                  <a:pt x="88" y="460"/>
                </a:lnTo>
                <a:lnTo>
                  <a:pt x="84" y="462"/>
                </a:lnTo>
                <a:lnTo>
                  <a:pt x="80" y="468"/>
                </a:lnTo>
                <a:lnTo>
                  <a:pt x="78" y="468"/>
                </a:lnTo>
                <a:lnTo>
                  <a:pt x="78" y="470"/>
                </a:lnTo>
                <a:lnTo>
                  <a:pt x="76" y="470"/>
                </a:lnTo>
                <a:lnTo>
                  <a:pt x="76" y="472"/>
                </a:lnTo>
                <a:lnTo>
                  <a:pt x="74" y="472"/>
                </a:lnTo>
                <a:lnTo>
                  <a:pt x="72" y="474"/>
                </a:lnTo>
                <a:lnTo>
                  <a:pt x="72" y="476"/>
                </a:lnTo>
                <a:lnTo>
                  <a:pt x="70" y="478"/>
                </a:lnTo>
                <a:lnTo>
                  <a:pt x="68" y="480"/>
                </a:lnTo>
                <a:lnTo>
                  <a:pt x="66" y="482"/>
                </a:lnTo>
                <a:lnTo>
                  <a:pt x="68" y="486"/>
                </a:lnTo>
                <a:lnTo>
                  <a:pt x="70" y="486"/>
                </a:lnTo>
                <a:lnTo>
                  <a:pt x="72" y="486"/>
                </a:lnTo>
                <a:lnTo>
                  <a:pt x="72" y="486"/>
                </a:lnTo>
                <a:lnTo>
                  <a:pt x="74" y="486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8" y="498"/>
                </a:lnTo>
                <a:lnTo>
                  <a:pt x="78" y="500"/>
                </a:lnTo>
                <a:lnTo>
                  <a:pt x="82" y="500"/>
                </a:lnTo>
                <a:lnTo>
                  <a:pt x="84" y="500"/>
                </a:lnTo>
                <a:lnTo>
                  <a:pt x="88" y="500"/>
                </a:lnTo>
                <a:lnTo>
                  <a:pt x="90" y="500"/>
                </a:lnTo>
                <a:lnTo>
                  <a:pt x="96" y="500"/>
                </a:lnTo>
                <a:lnTo>
                  <a:pt x="104" y="500"/>
                </a:lnTo>
                <a:lnTo>
                  <a:pt x="110" y="500"/>
                </a:lnTo>
                <a:lnTo>
                  <a:pt x="112" y="500"/>
                </a:lnTo>
                <a:lnTo>
                  <a:pt x="114" y="500"/>
                </a:lnTo>
                <a:lnTo>
                  <a:pt x="116" y="500"/>
                </a:lnTo>
                <a:lnTo>
                  <a:pt x="118" y="500"/>
                </a:lnTo>
                <a:lnTo>
                  <a:pt x="120" y="500"/>
                </a:lnTo>
                <a:lnTo>
                  <a:pt x="120" y="500"/>
                </a:lnTo>
                <a:lnTo>
                  <a:pt x="122" y="500"/>
                </a:lnTo>
                <a:lnTo>
                  <a:pt x="124" y="500"/>
                </a:lnTo>
                <a:lnTo>
                  <a:pt x="130" y="500"/>
                </a:lnTo>
                <a:lnTo>
                  <a:pt x="134" y="500"/>
                </a:lnTo>
                <a:lnTo>
                  <a:pt x="136" y="500"/>
                </a:lnTo>
                <a:lnTo>
                  <a:pt x="140" y="500"/>
                </a:lnTo>
                <a:lnTo>
                  <a:pt x="144" y="502"/>
                </a:lnTo>
                <a:lnTo>
                  <a:pt x="144" y="504"/>
                </a:lnTo>
                <a:lnTo>
                  <a:pt x="144" y="504"/>
                </a:lnTo>
                <a:lnTo>
                  <a:pt x="144" y="506"/>
                </a:lnTo>
                <a:lnTo>
                  <a:pt x="144" y="508"/>
                </a:lnTo>
                <a:lnTo>
                  <a:pt x="144" y="510"/>
                </a:lnTo>
                <a:lnTo>
                  <a:pt x="144" y="512"/>
                </a:lnTo>
                <a:lnTo>
                  <a:pt x="146" y="512"/>
                </a:lnTo>
                <a:lnTo>
                  <a:pt x="150" y="512"/>
                </a:lnTo>
                <a:lnTo>
                  <a:pt x="154" y="512"/>
                </a:lnTo>
                <a:lnTo>
                  <a:pt x="156" y="512"/>
                </a:lnTo>
                <a:lnTo>
                  <a:pt x="158" y="512"/>
                </a:lnTo>
                <a:lnTo>
                  <a:pt x="164" y="512"/>
                </a:lnTo>
                <a:lnTo>
                  <a:pt x="168" y="514"/>
                </a:lnTo>
                <a:lnTo>
                  <a:pt x="168" y="508"/>
                </a:lnTo>
                <a:lnTo>
                  <a:pt x="168" y="506"/>
                </a:lnTo>
                <a:lnTo>
                  <a:pt x="168" y="504"/>
                </a:lnTo>
                <a:lnTo>
                  <a:pt x="168" y="502"/>
                </a:lnTo>
                <a:lnTo>
                  <a:pt x="168" y="498"/>
                </a:lnTo>
                <a:lnTo>
                  <a:pt x="168" y="494"/>
                </a:lnTo>
                <a:lnTo>
                  <a:pt x="168" y="488"/>
                </a:lnTo>
                <a:lnTo>
                  <a:pt x="168" y="486"/>
                </a:lnTo>
                <a:lnTo>
                  <a:pt x="168" y="484"/>
                </a:lnTo>
                <a:lnTo>
                  <a:pt x="168" y="482"/>
                </a:lnTo>
                <a:lnTo>
                  <a:pt x="168" y="480"/>
                </a:lnTo>
                <a:lnTo>
                  <a:pt x="168" y="478"/>
                </a:lnTo>
                <a:lnTo>
                  <a:pt x="170" y="474"/>
                </a:lnTo>
                <a:lnTo>
                  <a:pt x="170" y="470"/>
                </a:lnTo>
                <a:lnTo>
                  <a:pt x="170" y="466"/>
                </a:lnTo>
                <a:lnTo>
                  <a:pt x="170" y="464"/>
                </a:lnTo>
                <a:lnTo>
                  <a:pt x="170" y="462"/>
                </a:lnTo>
                <a:lnTo>
                  <a:pt x="170" y="460"/>
                </a:lnTo>
                <a:lnTo>
                  <a:pt x="170" y="458"/>
                </a:lnTo>
                <a:lnTo>
                  <a:pt x="170" y="456"/>
                </a:lnTo>
                <a:lnTo>
                  <a:pt x="170" y="454"/>
                </a:lnTo>
                <a:lnTo>
                  <a:pt x="170" y="450"/>
                </a:lnTo>
                <a:lnTo>
                  <a:pt x="170" y="448"/>
                </a:lnTo>
                <a:lnTo>
                  <a:pt x="170" y="446"/>
                </a:lnTo>
                <a:lnTo>
                  <a:pt x="170" y="442"/>
                </a:lnTo>
                <a:lnTo>
                  <a:pt x="170" y="440"/>
                </a:lnTo>
                <a:lnTo>
                  <a:pt x="170" y="436"/>
                </a:lnTo>
                <a:lnTo>
                  <a:pt x="170" y="434"/>
                </a:lnTo>
                <a:lnTo>
                  <a:pt x="170" y="432"/>
                </a:lnTo>
                <a:lnTo>
                  <a:pt x="170" y="430"/>
                </a:lnTo>
                <a:lnTo>
                  <a:pt x="170" y="422"/>
                </a:lnTo>
                <a:lnTo>
                  <a:pt x="170" y="418"/>
                </a:lnTo>
                <a:lnTo>
                  <a:pt x="170" y="410"/>
                </a:lnTo>
                <a:lnTo>
                  <a:pt x="170" y="408"/>
                </a:lnTo>
                <a:lnTo>
                  <a:pt x="170" y="408"/>
                </a:lnTo>
                <a:lnTo>
                  <a:pt x="170" y="404"/>
                </a:lnTo>
                <a:lnTo>
                  <a:pt x="170" y="400"/>
                </a:lnTo>
                <a:lnTo>
                  <a:pt x="170" y="398"/>
                </a:lnTo>
                <a:lnTo>
                  <a:pt x="170" y="396"/>
                </a:lnTo>
                <a:lnTo>
                  <a:pt x="170" y="394"/>
                </a:lnTo>
                <a:lnTo>
                  <a:pt x="170" y="392"/>
                </a:lnTo>
                <a:lnTo>
                  <a:pt x="170" y="390"/>
                </a:lnTo>
                <a:lnTo>
                  <a:pt x="170" y="388"/>
                </a:lnTo>
                <a:lnTo>
                  <a:pt x="170" y="384"/>
                </a:lnTo>
                <a:lnTo>
                  <a:pt x="170" y="382"/>
                </a:lnTo>
                <a:lnTo>
                  <a:pt x="170" y="380"/>
                </a:lnTo>
                <a:lnTo>
                  <a:pt x="174" y="380"/>
                </a:lnTo>
                <a:lnTo>
                  <a:pt x="176" y="380"/>
                </a:lnTo>
                <a:lnTo>
                  <a:pt x="182" y="380"/>
                </a:lnTo>
                <a:lnTo>
                  <a:pt x="190" y="380"/>
                </a:lnTo>
                <a:lnTo>
                  <a:pt x="196" y="380"/>
                </a:lnTo>
                <a:lnTo>
                  <a:pt x="198" y="380"/>
                </a:lnTo>
                <a:lnTo>
                  <a:pt x="200" y="380"/>
                </a:lnTo>
                <a:lnTo>
                  <a:pt x="202" y="380"/>
                </a:lnTo>
                <a:lnTo>
                  <a:pt x="204" y="380"/>
                </a:lnTo>
                <a:lnTo>
                  <a:pt x="210" y="380"/>
                </a:lnTo>
                <a:lnTo>
                  <a:pt x="216" y="380"/>
                </a:lnTo>
                <a:lnTo>
                  <a:pt x="216" y="380"/>
                </a:lnTo>
                <a:lnTo>
                  <a:pt x="220" y="380"/>
                </a:lnTo>
                <a:lnTo>
                  <a:pt x="222" y="380"/>
                </a:lnTo>
                <a:lnTo>
                  <a:pt x="222" y="378"/>
                </a:lnTo>
                <a:lnTo>
                  <a:pt x="222" y="376"/>
                </a:lnTo>
                <a:lnTo>
                  <a:pt x="222" y="374"/>
                </a:lnTo>
                <a:lnTo>
                  <a:pt x="222" y="372"/>
                </a:lnTo>
                <a:lnTo>
                  <a:pt x="222" y="370"/>
                </a:lnTo>
                <a:lnTo>
                  <a:pt x="222" y="368"/>
                </a:lnTo>
                <a:lnTo>
                  <a:pt x="222" y="364"/>
                </a:lnTo>
                <a:lnTo>
                  <a:pt x="222" y="360"/>
                </a:lnTo>
                <a:lnTo>
                  <a:pt x="222" y="360"/>
                </a:lnTo>
                <a:lnTo>
                  <a:pt x="222" y="358"/>
                </a:lnTo>
                <a:lnTo>
                  <a:pt x="222" y="356"/>
                </a:lnTo>
                <a:lnTo>
                  <a:pt x="222" y="350"/>
                </a:lnTo>
                <a:lnTo>
                  <a:pt x="222" y="346"/>
                </a:lnTo>
                <a:lnTo>
                  <a:pt x="222" y="342"/>
                </a:lnTo>
                <a:lnTo>
                  <a:pt x="222" y="340"/>
                </a:lnTo>
                <a:lnTo>
                  <a:pt x="222" y="338"/>
                </a:lnTo>
                <a:lnTo>
                  <a:pt x="222" y="334"/>
                </a:lnTo>
                <a:lnTo>
                  <a:pt x="224" y="332"/>
                </a:lnTo>
                <a:lnTo>
                  <a:pt x="224" y="330"/>
                </a:lnTo>
                <a:lnTo>
                  <a:pt x="224" y="328"/>
                </a:lnTo>
                <a:lnTo>
                  <a:pt x="234" y="328"/>
                </a:lnTo>
                <a:lnTo>
                  <a:pt x="236" y="328"/>
                </a:lnTo>
                <a:lnTo>
                  <a:pt x="240" y="328"/>
                </a:lnTo>
                <a:lnTo>
                  <a:pt x="250" y="328"/>
                </a:lnTo>
                <a:lnTo>
                  <a:pt x="254" y="328"/>
                </a:lnTo>
                <a:lnTo>
                  <a:pt x="256" y="328"/>
                </a:lnTo>
                <a:lnTo>
                  <a:pt x="266" y="328"/>
                </a:lnTo>
                <a:lnTo>
                  <a:pt x="268" y="328"/>
                </a:lnTo>
                <a:lnTo>
                  <a:pt x="274" y="328"/>
                </a:lnTo>
                <a:lnTo>
                  <a:pt x="278" y="328"/>
                </a:lnTo>
                <a:lnTo>
                  <a:pt x="280" y="328"/>
                </a:lnTo>
                <a:lnTo>
                  <a:pt x="282" y="328"/>
                </a:lnTo>
                <a:lnTo>
                  <a:pt x="296" y="328"/>
                </a:lnTo>
                <a:lnTo>
                  <a:pt x="298" y="328"/>
                </a:lnTo>
                <a:lnTo>
                  <a:pt x="302" y="328"/>
                </a:lnTo>
                <a:lnTo>
                  <a:pt x="308" y="328"/>
                </a:lnTo>
                <a:lnTo>
                  <a:pt x="312" y="328"/>
                </a:lnTo>
                <a:lnTo>
                  <a:pt x="312" y="328"/>
                </a:lnTo>
                <a:lnTo>
                  <a:pt x="314" y="328"/>
                </a:lnTo>
                <a:lnTo>
                  <a:pt x="316" y="328"/>
                </a:lnTo>
                <a:lnTo>
                  <a:pt x="318" y="328"/>
                </a:lnTo>
                <a:lnTo>
                  <a:pt x="322" y="328"/>
                </a:lnTo>
                <a:lnTo>
                  <a:pt x="324" y="328"/>
                </a:lnTo>
                <a:lnTo>
                  <a:pt x="324" y="330"/>
                </a:lnTo>
                <a:lnTo>
                  <a:pt x="322" y="332"/>
                </a:lnTo>
                <a:lnTo>
                  <a:pt x="322" y="334"/>
                </a:lnTo>
                <a:lnTo>
                  <a:pt x="316" y="362"/>
                </a:lnTo>
                <a:lnTo>
                  <a:pt x="314" y="368"/>
                </a:lnTo>
                <a:lnTo>
                  <a:pt x="314" y="370"/>
                </a:lnTo>
                <a:lnTo>
                  <a:pt x="314" y="372"/>
                </a:lnTo>
                <a:lnTo>
                  <a:pt x="314" y="374"/>
                </a:lnTo>
                <a:lnTo>
                  <a:pt x="312" y="376"/>
                </a:lnTo>
                <a:lnTo>
                  <a:pt x="312" y="380"/>
                </a:lnTo>
                <a:lnTo>
                  <a:pt x="312" y="382"/>
                </a:lnTo>
                <a:lnTo>
                  <a:pt x="312" y="384"/>
                </a:lnTo>
                <a:lnTo>
                  <a:pt x="312" y="386"/>
                </a:lnTo>
                <a:lnTo>
                  <a:pt x="312" y="388"/>
                </a:lnTo>
                <a:lnTo>
                  <a:pt x="310" y="394"/>
                </a:lnTo>
                <a:lnTo>
                  <a:pt x="310" y="396"/>
                </a:lnTo>
                <a:lnTo>
                  <a:pt x="308" y="408"/>
                </a:lnTo>
                <a:lnTo>
                  <a:pt x="310" y="408"/>
                </a:lnTo>
                <a:lnTo>
                  <a:pt x="312" y="408"/>
                </a:lnTo>
                <a:lnTo>
                  <a:pt x="314" y="408"/>
                </a:lnTo>
                <a:lnTo>
                  <a:pt x="316" y="408"/>
                </a:lnTo>
                <a:lnTo>
                  <a:pt x="320" y="408"/>
                </a:lnTo>
                <a:lnTo>
                  <a:pt x="324" y="408"/>
                </a:lnTo>
                <a:lnTo>
                  <a:pt x="328" y="408"/>
                </a:lnTo>
                <a:lnTo>
                  <a:pt x="330" y="410"/>
                </a:lnTo>
                <a:lnTo>
                  <a:pt x="336" y="410"/>
                </a:lnTo>
                <a:lnTo>
                  <a:pt x="338" y="410"/>
                </a:lnTo>
                <a:lnTo>
                  <a:pt x="340" y="410"/>
                </a:lnTo>
                <a:lnTo>
                  <a:pt x="344" y="410"/>
                </a:lnTo>
                <a:lnTo>
                  <a:pt x="348" y="412"/>
                </a:lnTo>
                <a:lnTo>
                  <a:pt x="352" y="412"/>
                </a:lnTo>
                <a:lnTo>
                  <a:pt x="354" y="412"/>
                </a:lnTo>
                <a:lnTo>
                  <a:pt x="356" y="412"/>
                </a:lnTo>
                <a:lnTo>
                  <a:pt x="358" y="412"/>
                </a:lnTo>
                <a:lnTo>
                  <a:pt x="360" y="412"/>
                </a:lnTo>
                <a:lnTo>
                  <a:pt x="360" y="412"/>
                </a:lnTo>
                <a:lnTo>
                  <a:pt x="364" y="414"/>
                </a:lnTo>
                <a:lnTo>
                  <a:pt x="366" y="414"/>
                </a:lnTo>
                <a:lnTo>
                  <a:pt x="374" y="414"/>
                </a:lnTo>
                <a:lnTo>
                  <a:pt x="378" y="414"/>
                </a:lnTo>
                <a:lnTo>
                  <a:pt x="380" y="414"/>
                </a:lnTo>
                <a:lnTo>
                  <a:pt x="382" y="416"/>
                </a:lnTo>
                <a:lnTo>
                  <a:pt x="382" y="414"/>
                </a:lnTo>
                <a:lnTo>
                  <a:pt x="384" y="414"/>
                </a:lnTo>
                <a:lnTo>
                  <a:pt x="384" y="410"/>
                </a:lnTo>
                <a:lnTo>
                  <a:pt x="384" y="408"/>
                </a:lnTo>
                <a:lnTo>
                  <a:pt x="386" y="400"/>
                </a:lnTo>
                <a:lnTo>
                  <a:pt x="386" y="398"/>
                </a:lnTo>
                <a:lnTo>
                  <a:pt x="388" y="398"/>
                </a:lnTo>
                <a:lnTo>
                  <a:pt x="388" y="396"/>
                </a:lnTo>
                <a:lnTo>
                  <a:pt x="388" y="392"/>
                </a:lnTo>
                <a:lnTo>
                  <a:pt x="390" y="384"/>
                </a:lnTo>
                <a:lnTo>
                  <a:pt x="392" y="380"/>
                </a:lnTo>
                <a:lnTo>
                  <a:pt x="392" y="374"/>
                </a:lnTo>
                <a:lnTo>
                  <a:pt x="392" y="372"/>
                </a:lnTo>
                <a:lnTo>
                  <a:pt x="394" y="372"/>
                </a:lnTo>
                <a:lnTo>
                  <a:pt x="394" y="370"/>
                </a:lnTo>
                <a:lnTo>
                  <a:pt x="394" y="368"/>
                </a:lnTo>
                <a:lnTo>
                  <a:pt x="394" y="364"/>
                </a:lnTo>
                <a:lnTo>
                  <a:pt x="392" y="364"/>
                </a:lnTo>
                <a:lnTo>
                  <a:pt x="390" y="364"/>
                </a:lnTo>
                <a:lnTo>
                  <a:pt x="386" y="364"/>
                </a:lnTo>
                <a:lnTo>
                  <a:pt x="384" y="364"/>
                </a:lnTo>
                <a:lnTo>
                  <a:pt x="386" y="362"/>
                </a:lnTo>
                <a:lnTo>
                  <a:pt x="386" y="360"/>
                </a:lnTo>
                <a:lnTo>
                  <a:pt x="386" y="360"/>
                </a:lnTo>
                <a:lnTo>
                  <a:pt x="386" y="358"/>
                </a:lnTo>
                <a:lnTo>
                  <a:pt x="386" y="356"/>
                </a:lnTo>
                <a:lnTo>
                  <a:pt x="388" y="352"/>
                </a:lnTo>
                <a:lnTo>
                  <a:pt x="388" y="350"/>
                </a:lnTo>
                <a:lnTo>
                  <a:pt x="388" y="348"/>
                </a:lnTo>
                <a:lnTo>
                  <a:pt x="388" y="346"/>
                </a:lnTo>
                <a:lnTo>
                  <a:pt x="390" y="346"/>
                </a:lnTo>
                <a:lnTo>
                  <a:pt x="390" y="344"/>
                </a:lnTo>
                <a:lnTo>
                  <a:pt x="390" y="342"/>
                </a:lnTo>
                <a:lnTo>
                  <a:pt x="390" y="340"/>
                </a:lnTo>
                <a:lnTo>
                  <a:pt x="390" y="338"/>
                </a:lnTo>
                <a:lnTo>
                  <a:pt x="390" y="336"/>
                </a:lnTo>
                <a:lnTo>
                  <a:pt x="392" y="336"/>
                </a:lnTo>
                <a:lnTo>
                  <a:pt x="392" y="332"/>
                </a:lnTo>
                <a:lnTo>
                  <a:pt x="392" y="330"/>
                </a:lnTo>
                <a:lnTo>
                  <a:pt x="392" y="328"/>
                </a:lnTo>
                <a:lnTo>
                  <a:pt x="394" y="322"/>
                </a:lnTo>
                <a:lnTo>
                  <a:pt x="396" y="312"/>
                </a:lnTo>
                <a:lnTo>
                  <a:pt x="398" y="308"/>
                </a:lnTo>
                <a:lnTo>
                  <a:pt x="398" y="306"/>
                </a:lnTo>
                <a:lnTo>
                  <a:pt x="398" y="304"/>
                </a:lnTo>
                <a:lnTo>
                  <a:pt x="402" y="290"/>
                </a:lnTo>
                <a:lnTo>
                  <a:pt x="402" y="286"/>
                </a:lnTo>
                <a:lnTo>
                  <a:pt x="404" y="276"/>
                </a:lnTo>
                <a:lnTo>
                  <a:pt x="406" y="272"/>
                </a:lnTo>
                <a:lnTo>
                  <a:pt x="406" y="268"/>
                </a:lnTo>
                <a:lnTo>
                  <a:pt x="408" y="264"/>
                </a:lnTo>
                <a:lnTo>
                  <a:pt x="408" y="264"/>
                </a:lnTo>
                <a:lnTo>
                  <a:pt x="408" y="260"/>
                </a:lnTo>
                <a:lnTo>
                  <a:pt x="408" y="250"/>
                </a:lnTo>
                <a:lnTo>
                  <a:pt x="410" y="248"/>
                </a:lnTo>
                <a:lnTo>
                  <a:pt x="410" y="246"/>
                </a:lnTo>
                <a:lnTo>
                  <a:pt x="410" y="244"/>
                </a:lnTo>
                <a:lnTo>
                  <a:pt x="410" y="240"/>
                </a:lnTo>
                <a:lnTo>
                  <a:pt x="412" y="238"/>
                </a:lnTo>
                <a:lnTo>
                  <a:pt x="412" y="236"/>
                </a:lnTo>
                <a:lnTo>
                  <a:pt x="412" y="234"/>
                </a:lnTo>
                <a:lnTo>
                  <a:pt x="412" y="232"/>
                </a:lnTo>
                <a:lnTo>
                  <a:pt x="410" y="228"/>
                </a:lnTo>
                <a:lnTo>
                  <a:pt x="408" y="226"/>
                </a:lnTo>
                <a:lnTo>
                  <a:pt x="408" y="224"/>
                </a:lnTo>
                <a:lnTo>
                  <a:pt x="408" y="222"/>
                </a:lnTo>
                <a:lnTo>
                  <a:pt x="402" y="216"/>
                </a:lnTo>
                <a:lnTo>
                  <a:pt x="400" y="212"/>
                </a:lnTo>
                <a:lnTo>
                  <a:pt x="396" y="208"/>
                </a:lnTo>
                <a:lnTo>
                  <a:pt x="394" y="208"/>
                </a:lnTo>
                <a:lnTo>
                  <a:pt x="388" y="204"/>
                </a:lnTo>
                <a:lnTo>
                  <a:pt x="386" y="202"/>
                </a:lnTo>
                <a:lnTo>
                  <a:pt x="382" y="200"/>
                </a:lnTo>
                <a:lnTo>
                  <a:pt x="380" y="198"/>
                </a:lnTo>
                <a:lnTo>
                  <a:pt x="378" y="196"/>
                </a:lnTo>
                <a:lnTo>
                  <a:pt x="372" y="196"/>
                </a:lnTo>
                <a:lnTo>
                  <a:pt x="370" y="196"/>
                </a:lnTo>
                <a:lnTo>
                  <a:pt x="368" y="196"/>
                </a:lnTo>
                <a:lnTo>
                  <a:pt x="366" y="196"/>
                </a:lnTo>
                <a:lnTo>
                  <a:pt x="362" y="196"/>
                </a:lnTo>
                <a:lnTo>
                  <a:pt x="356" y="196"/>
                </a:lnTo>
                <a:lnTo>
                  <a:pt x="352" y="196"/>
                </a:lnTo>
                <a:lnTo>
                  <a:pt x="354" y="194"/>
                </a:lnTo>
                <a:lnTo>
                  <a:pt x="354" y="190"/>
                </a:lnTo>
                <a:lnTo>
                  <a:pt x="354" y="188"/>
                </a:lnTo>
                <a:lnTo>
                  <a:pt x="352" y="188"/>
                </a:lnTo>
                <a:lnTo>
                  <a:pt x="350" y="188"/>
                </a:lnTo>
                <a:lnTo>
                  <a:pt x="350" y="186"/>
                </a:lnTo>
                <a:lnTo>
                  <a:pt x="348" y="186"/>
                </a:lnTo>
                <a:lnTo>
                  <a:pt x="348" y="184"/>
                </a:lnTo>
                <a:lnTo>
                  <a:pt x="346" y="184"/>
                </a:lnTo>
                <a:lnTo>
                  <a:pt x="346" y="182"/>
                </a:lnTo>
                <a:lnTo>
                  <a:pt x="346" y="180"/>
                </a:lnTo>
                <a:lnTo>
                  <a:pt x="346" y="178"/>
                </a:lnTo>
                <a:lnTo>
                  <a:pt x="346" y="176"/>
                </a:lnTo>
                <a:lnTo>
                  <a:pt x="346" y="174"/>
                </a:lnTo>
                <a:lnTo>
                  <a:pt x="346" y="172"/>
                </a:lnTo>
                <a:lnTo>
                  <a:pt x="348" y="172"/>
                </a:lnTo>
                <a:lnTo>
                  <a:pt x="348" y="170"/>
                </a:lnTo>
                <a:lnTo>
                  <a:pt x="348" y="168"/>
                </a:lnTo>
                <a:lnTo>
                  <a:pt x="348" y="168"/>
                </a:lnTo>
                <a:lnTo>
                  <a:pt x="348" y="166"/>
                </a:lnTo>
                <a:lnTo>
                  <a:pt x="346" y="166"/>
                </a:lnTo>
                <a:lnTo>
                  <a:pt x="344" y="166"/>
                </a:lnTo>
                <a:lnTo>
                  <a:pt x="344" y="164"/>
                </a:lnTo>
                <a:lnTo>
                  <a:pt x="344" y="166"/>
                </a:lnTo>
                <a:lnTo>
                  <a:pt x="342" y="166"/>
                </a:lnTo>
                <a:lnTo>
                  <a:pt x="340" y="166"/>
                </a:lnTo>
                <a:lnTo>
                  <a:pt x="340" y="168"/>
                </a:lnTo>
                <a:lnTo>
                  <a:pt x="340" y="168"/>
                </a:lnTo>
                <a:lnTo>
                  <a:pt x="338" y="168"/>
                </a:lnTo>
                <a:lnTo>
                  <a:pt x="338" y="170"/>
                </a:lnTo>
                <a:lnTo>
                  <a:pt x="338" y="172"/>
                </a:lnTo>
                <a:lnTo>
                  <a:pt x="340" y="172"/>
                </a:lnTo>
                <a:lnTo>
                  <a:pt x="340" y="174"/>
                </a:lnTo>
                <a:lnTo>
                  <a:pt x="340" y="176"/>
                </a:lnTo>
                <a:lnTo>
                  <a:pt x="340" y="178"/>
                </a:lnTo>
                <a:lnTo>
                  <a:pt x="342" y="178"/>
                </a:lnTo>
                <a:lnTo>
                  <a:pt x="340" y="178"/>
                </a:lnTo>
                <a:lnTo>
                  <a:pt x="340" y="180"/>
                </a:lnTo>
                <a:lnTo>
                  <a:pt x="342" y="180"/>
                </a:lnTo>
                <a:lnTo>
                  <a:pt x="342" y="182"/>
                </a:lnTo>
                <a:lnTo>
                  <a:pt x="342" y="184"/>
                </a:lnTo>
                <a:lnTo>
                  <a:pt x="342" y="186"/>
                </a:lnTo>
                <a:lnTo>
                  <a:pt x="344" y="186"/>
                </a:lnTo>
                <a:lnTo>
                  <a:pt x="342" y="186"/>
                </a:lnTo>
                <a:lnTo>
                  <a:pt x="342" y="188"/>
                </a:lnTo>
                <a:lnTo>
                  <a:pt x="344" y="188"/>
                </a:lnTo>
                <a:lnTo>
                  <a:pt x="346" y="188"/>
                </a:lnTo>
                <a:lnTo>
                  <a:pt x="344" y="188"/>
                </a:lnTo>
                <a:lnTo>
                  <a:pt x="344" y="190"/>
                </a:lnTo>
                <a:lnTo>
                  <a:pt x="346" y="190"/>
                </a:lnTo>
                <a:lnTo>
                  <a:pt x="346" y="192"/>
                </a:lnTo>
                <a:lnTo>
                  <a:pt x="344" y="192"/>
                </a:lnTo>
                <a:lnTo>
                  <a:pt x="344" y="194"/>
                </a:lnTo>
                <a:lnTo>
                  <a:pt x="346" y="194"/>
                </a:lnTo>
                <a:lnTo>
                  <a:pt x="346" y="196"/>
                </a:lnTo>
                <a:lnTo>
                  <a:pt x="344" y="196"/>
                </a:lnTo>
                <a:lnTo>
                  <a:pt x="344" y="198"/>
                </a:lnTo>
                <a:lnTo>
                  <a:pt x="344" y="200"/>
                </a:lnTo>
                <a:lnTo>
                  <a:pt x="344" y="202"/>
                </a:lnTo>
                <a:lnTo>
                  <a:pt x="344" y="204"/>
                </a:lnTo>
                <a:lnTo>
                  <a:pt x="344" y="206"/>
                </a:lnTo>
                <a:lnTo>
                  <a:pt x="346" y="206"/>
                </a:lnTo>
                <a:lnTo>
                  <a:pt x="346" y="208"/>
                </a:lnTo>
                <a:lnTo>
                  <a:pt x="344" y="208"/>
                </a:lnTo>
                <a:lnTo>
                  <a:pt x="344" y="210"/>
                </a:lnTo>
                <a:lnTo>
                  <a:pt x="342" y="210"/>
                </a:lnTo>
                <a:lnTo>
                  <a:pt x="342" y="212"/>
                </a:lnTo>
                <a:lnTo>
                  <a:pt x="342" y="214"/>
                </a:lnTo>
                <a:lnTo>
                  <a:pt x="344" y="214"/>
                </a:lnTo>
                <a:lnTo>
                  <a:pt x="342" y="214"/>
                </a:lnTo>
                <a:lnTo>
                  <a:pt x="342" y="216"/>
                </a:lnTo>
                <a:lnTo>
                  <a:pt x="340" y="216"/>
                </a:lnTo>
                <a:lnTo>
                  <a:pt x="340" y="216"/>
                </a:lnTo>
                <a:lnTo>
                  <a:pt x="338" y="218"/>
                </a:lnTo>
                <a:lnTo>
                  <a:pt x="338" y="220"/>
                </a:lnTo>
                <a:lnTo>
                  <a:pt x="338" y="222"/>
                </a:lnTo>
                <a:lnTo>
                  <a:pt x="338" y="224"/>
                </a:lnTo>
                <a:lnTo>
                  <a:pt x="338" y="222"/>
                </a:lnTo>
                <a:lnTo>
                  <a:pt x="336" y="222"/>
                </a:lnTo>
                <a:lnTo>
                  <a:pt x="336" y="224"/>
                </a:lnTo>
                <a:lnTo>
                  <a:pt x="334" y="224"/>
                </a:lnTo>
                <a:lnTo>
                  <a:pt x="334" y="226"/>
                </a:lnTo>
                <a:lnTo>
                  <a:pt x="332" y="226"/>
                </a:lnTo>
                <a:lnTo>
                  <a:pt x="332" y="228"/>
                </a:lnTo>
                <a:lnTo>
                  <a:pt x="330" y="228"/>
                </a:lnTo>
                <a:lnTo>
                  <a:pt x="330" y="230"/>
                </a:lnTo>
                <a:lnTo>
                  <a:pt x="332" y="230"/>
                </a:lnTo>
                <a:lnTo>
                  <a:pt x="332" y="232"/>
                </a:lnTo>
                <a:lnTo>
                  <a:pt x="330" y="232"/>
                </a:lnTo>
                <a:lnTo>
                  <a:pt x="330" y="234"/>
                </a:lnTo>
                <a:lnTo>
                  <a:pt x="328" y="234"/>
                </a:lnTo>
                <a:lnTo>
                  <a:pt x="328" y="236"/>
                </a:lnTo>
                <a:lnTo>
                  <a:pt x="330" y="236"/>
                </a:lnTo>
                <a:lnTo>
                  <a:pt x="330" y="238"/>
                </a:lnTo>
                <a:lnTo>
                  <a:pt x="330" y="240"/>
                </a:lnTo>
                <a:lnTo>
                  <a:pt x="330" y="242"/>
                </a:lnTo>
                <a:lnTo>
                  <a:pt x="328" y="242"/>
                </a:lnTo>
                <a:lnTo>
                  <a:pt x="328" y="240"/>
                </a:lnTo>
                <a:lnTo>
                  <a:pt x="328" y="238"/>
                </a:lnTo>
                <a:lnTo>
                  <a:pt x="328" y="244"/>
                </a:lnTo>
                <a:lnTo>
                  <a:pt x="328" y="252"/>
                </a:lnTo>
                <a:lnTo>
                  <a:pt x="314" y="252"/>
                </a:lnTo>
                <a:lnTo>
                  <a:pt x="302" y="252"/>
                </a:lnTo>
                <a:lnTo>
                  <a:pt x="296" y="252"/>
                </a:lnTo>
                <a:lnTo>
                  <a:pt x="290" y="250"/>
                </a:lnTo>
                <a:lnTo>
                  <a:pt x="286" y="250"/>
                </a:lnTo>
                <a:lnTo>
                  <a:pt x="284" y="250"/>
                </a:lnTo>
                <a:lnTo>
                  <a:pt x="284" y="248"/>
                </a:lnTo>
                <a:lnTo>
                  <a:pt x="286" y="250"/>
                </a:lnTo>
                <a:lnTo>
                  <a:pt x="286" y="248"/>
                </a:lnTo>
                <a:lnTo>
                  <a:pt x="288" y="248"/>
                </a:lnTo>
                <a:lnTo>
                  <a:pt x="290" y="246"/>
                </a:lnTo>
                <a:lnTo>
                  <a:pt x="290" y="244"/>
                </a:lnTo>
                <a:lnTo>
                  <a:pt x="292" y="244"/>
                </a:lnTo>
                <a:lnTo>
                  <a:pt x="292" y="242"/>
                </a:lnTo>
                <a:lnTo>
                  <a:pt x="294" y="242"/>
                </a:lnTo>
                <a:lnTo>
                  <a:pt x="294" y="240"/>
                </a:lnTo>
                <a:lnTo>
                  <a:pt x="296" y="240"/>
                </a:lnTo>
                <a:lnTo>
                  <a:pt x="298" y="240"/>
                </a:lnTo>
                <a:lnTo>
                  <a:pt x="298" y="238"/>
                </a:lnTo>
                <a:lnTo>
                  <a:pt x="300" y="238"/>
                </a:lnTo>
                <a:lnTo>
                  <a:pt x="302" y="238"/>
                </a:lnTo>
                <a:lnTo>
                  <a:pt x="304" y="236"/>
                </a:lnTo>
                <a:lnTo>
                  <a:pt x="306" y="234"/>
                </a:lnTo>
                <a:lnTo>
                  <a:pt x="306" y="232"/>
                </a:lnTo>
                <a:lnTo>
                  <a:pt x="306" y="234"/>
                </a:lnTo>
                <a:lnTo>
                  <a:pt x="308" y="234"/>
                </a:lnTo>
                <a:lnTo>
                  <a:pt x="308" y="232"/>
                </a:lnTo>
                <a:lnTo>
                  <a:pt x="310" y="232"/>
                </a:lnTo>
                <a:lnTo>
                  <a:pt x="312" y="230"/>
                </a:lnTo>
                <a:lnTo>
                  <a:pt x="312" y="232"/>
                </a:lnTo>
                <a:lnTo>
                  <a:pt x="312" y="232"/>
                </a:lnTo>
                <a:lnTo>
                  <a:pt x="312" y="230"/>
                </a:lnTo>
                <a:lnTo>
                  <a:pt x="312" y="228"/>
                </a:lnTo>
                <a:lnTo>
                  <a:pt x="314" y="228"/>
                </a:lnTo>
                <a:lnTo>
                  <a:pt x="314" y="226"/>
                </a:lnTo>
                <a:lnTo>
                  <a:pt x="316" y="226"/>
                </a:lnTo>
                <a:lnTo>
                  <a:pt x="316" y="224"/>
                </a:lnTo>
                <a:lnTo>
                  <a:pt x="316" y="222"/>
                </a:lnTo>
                <a:lnTo>
                  <a:pt x="316" y="220"/>
                </a:lnTo>
                <a:lnTo>
                  <a:pt x="316" y="216"/>
                </a:lnTo>
                <a:lnTo>
                  <a:pt x="318" y="216"/>
                </a:lnTo>
                <a:lnTo>
                  <a:pt x="316" y="216"/>
                </a:lnTo>
                <a:lnTo>
                  <a:pt x="318" y="216"/>
                </a:lnTo>
                <a:lnTo>
                  <a:pt x="316" y="216"/>
                </a:lnTo>
                <a:lnTo>
                  <a:pt x="316" y="214"/>
                </a:lnTo>
                <a:lnTo>
                  <a:pt x="316" y="212"/>
                </a:lnTo>
                <a:lnTo>
                  <a:pt x="322" y="212"/>
                </a:lnTo>
                <a:lnTo>
                  <a:pt x="328" y="212"/>
                </a:lnTo>
                <a:lnTo>
                  <a:pt x="328" y="210"/>
                </a:lnTo>
                <a:lnTo>
                  <a:pt x="328" y="208"/>
                </a:lnTo>
                <a:lnTo>
                  <a:pt x="330" y="208"/>
                </a:lnTo>
                <a:lnTo>
                  <a:pt x="330" y="206"/>
                </a:lnTo>
                <a:lnTo>
                  <a:pt x="328" y="206"/>
                </a:lnTo>
                <a:lnTo>
                  <a:pt x="328" y="204"/>
                </a:lnTo>
                <a:lnTo>
                  <a:pt x="328" y="202"/>
                </a:lnTo>
                <a:lnTo>
                  <a:pt x="326" y="202"/>
                </a:lnTo>
                <a:lnTo>
                  <a:pt x="326" y="200"/>
                </a:lnTo>
                <a:lnTo>
                  <a:pt x="326" y="198"/>
                </a:lnTo>
                <a:lnTo>
                  <a:pt x="328" y="198"/>
                </a:lnTo>
                <a:lnTo>
                  <a:pt x="328" y="196"/>
                </a:lnTo>
                <a:lnTo>
                  <a:pt x="328" y="194"/>
                </a:lnTo>
                <a:lnTo>
                  <a:pt x="328" y="192"/>
                </a:lnTo>
                <a:lnTo>
                  <a:pt x="328" y="190"/>
                </a:lnTo>
                <a:lnTo>
                  <a:pt x="326" y="190"/>
                </a:lnTo>
                <a:lnTo>
                  <a:pt x="326" y="188"/>
                </a:lnTo>
                <a:lnTo>
                  <a:pt x="326" y="186"/>
                </a:lnTo>
                <a:lnTo>
                  <a:pt x="326" y="184"/>
                </a:lnTo>
                <a:lnTo>
                  <a:pt x="324" y="184"/>
                </a:lnTo>
                <a:lnTo>
                  <a:pt x="322" y="184"/>
                </a:lnTo>
                <a:lnTo>
                  <a:pt x="322" y="182"/>
                </a:lnTo>
                <a:lnTo>
                  <a:pt x="324" y="178"/>
                </a:lnTo>
                <a:lnTo>
                  <a:pt x="326" y="178"/>
                </a:lnTo>
                <a:lnTo>
                  <a:pt x="326" y="176"/>
                </a:lnTo>
                <a:lnTo>
                  <a:pt x="324" y="176"/>
                </a:lnTo>
                <a:lnTo>
                  <a:pt x="324" y="174"/>
                </a:lnTo>
                <a:lnTo>
                  <a:pt x="322" y="174"/>
                </a:lnTo>
                <a:lnTo>
                  <a:pt x="322" y="172"/>
                </a:lnTo>
                <a:lnTo>
                  <a:pt x="322" y="170"/>
                </a:lnTo>
                <a:lnTo>
                  <a:pt x="322" y="168"/>
                </a:lnTo>
                <a:lnTo>
                  <a:pt x="324" y="168"/>
                </a:lnTo>
                <a:lnTo>
                  <a:pt x="324" y="166"/>
                </a:lnTo>
                <a:lnTo>
                  <a:pt x="326" y="164"/>
                </a:lnTo>
                <a:lnTo>
                  <a:pt x="326" y="162"/>
                </a:lnTo>
                <a:lnTo>
                  <a:pt x="326" y="160"/>
                </a:lnTo>
                <a:lnTo>
                  <a:pt x="326" y="158"/>
                </a:lnTo>
                <a:lnTo>
                  <a:pt x="328" y="158"/>
                </a:lnTo>
                <a:lnTo>
                  <a:pt x="328" y="156"/>
                </a:lnTo>
                <a:lnTo>
                  <a:pt x="328" y="154"/>
                </a:lnTo>
                <a:lnTo>
                  <a:pt x="330" y="150"/>
                </a:lnTo>
                <a:lnTo>
                  <a:pt x="330" y="148"/>
                </a:lnTo>
                <a:lnTo>
                  <a:pt x="328" y="148"/>
                </a:lnTo>
                <a:lnTo>
                  <a:pt x="328" y="146"/>
                </a:lnTo>
                <a:lnTo>
                  <a:pt x="330" y="144"/>
                </a:lnTo>
                <a:lnTo>
                  <a:pt x="330" y="142"/>
                </a:lnTo>
                <a:lnTo>
                  <a:pt x="328" y="140"/>
                </a:lnTo>
                <a:lnTo>
                  <a:pt x="328" y="138"/>
                </a:lnTo>
                <a:lnTo>
                  <a:pt x="328" y="134"/>
                </a:lnTo>
                <a:lnTo>
                  <a:pt x="328" y="132"/>
                </a:lnTo>
                <a:lnTo>
                  <a:pt x="330" y="132"/>
                </a:lnTo>
                <a:lnTo>
                  <a:pt x="330" y="130"/>
                </a:lnTo>
                <a:lnTo>
                  <a:pt x="332" y="130"/>
                </a:lnTo>
                <a:lnTo>
                  <a:pt x="332" y="128"/>
                </a:lnTo>
                <a:lnTo>
                  <a:pt x="334" y="128"/>
                </a:lnTo>
                <a:lnTo>
                  <a:pt x="336" y="128"/>
                </a:lnTo>
                <a:lnTo>
                  <a:pt x="336" y="126"/>
                </a:lnTo>
                <a:lnTo>
                  <a:pt x="338" y="124"/>
                </a:lnTo>
                <a:lnTo>
                  <a:pt x="338" y="122"/>
                </a:lnTo>
                <a:lnTo>
                  <a:pt x="340" y="122"/>
                </a:lnTo>
                <a:lnTo>
                  <a:pt x="340" y="120"/>
                </a:lnTo>
                <a:lnTo>
                  <a:pt x="344" y="124"/>
                </a:lnTo>
                <a:lnTo>
                  <a:pt x="348" y="128"/>
                </a:lnTo>
                <a:lnTo>
                  <a:pt x="348" y="130"/>
                </a:lnTo>
                <a:lnTo>
                  <a:pt x="356" y="136"/>
                </a:lnTo>
                <a:lnTo>
                  <a:pt x="356" y="138"/>
                </a:lnTo>
                <a:lnTo>
                  <a:pt x="358" y="140"/>
                </a:lnTo>
                <a:lnTo>
                  <a:pt x="360" y="142"/>
                </a:lnTo>
                <a:lnTo>
                  <a:pt x="362" y="146"/>
                </a:lnTo>
                <a:lnTo>
                  <a:pt x="364" y="146"/>
                </a:lnTo>
                <a:lnTo>
                  <a:pt x="364" y="144"/>
                </a:lnTo>
                <a:lnTo>
                  <a:pt x="366" y="144"/>
                </a:lnTo>
                <a:lnTo>
                  <a:pt x="366" y="146"/>
                </a:lnTo>
                <a:lnTo>
                  <a:pt x="366" y="148"/>
                </a:lnTo>
                <a:lnTo>
                  <a:pt x="366" y="150"/>
                </a:lnTo>
                <a:lnTo>
                  <a:pt x="368" y="152"/>
                </a:lnTo>
                <a:lnTo>
                  <a:pt x="368" y="154"/>
                </a:lnTo>
                <a:lnTo>
                  <a:pt x="370" y="154"/>
                </a:lnTo>
                <a:lnTo>
                  <a:pt x="370" y="156"/>
                </a:lnTo>
                <a:lnTo>
                  <a:pt x="372" y="156"/>
                </a:lnTo>
                <a:lnTo>
                  <a:pt x="372" y="158"/>
                </a:lnTo>
                <a:lnTo>
                  <a:pt x="374" y="158"/>
                </a:lnTo>
                <a:lnTo>
                  <a:pt x="374" y="160"/>
                </a:lnTo>
                <a:lnTo>
                  <a:pt x="376" y="160"/>
                </a:lnTo>
                <a:lnTo>
                  <a:pt x="378" y="160"/>
                </a:lnTo>
                <a:lnTo>
                  <a:pt x="378" y="162"/>
                </a:lnTo>
                <a:lnTo>
                  <a:pt x="380" y="162"/>
                </a:lnTo>
                <a:lnTo>
                  <a:pt x="380" y="164"/>
                </a:lnTo>
                <a:lnTo>
                  <a:pt x="382" y="164"/>
                </a:lnTo>
                <a:lnTo>
                  <a:pt x="382" y="166"/>
                </a:lnTo>
                <a:lnTo>
                  <a:pt x="384" y="164"/>
                </a:lnTo>
                <a:lnTo>
                  <a:pt x="384" y="166"/>
                </a:lnTo>
                <a:lnTo>
                  <a:pt x="386" y="166"/>
                </a:lnTo>
                <a:lnTo>
                  <a:pt x="388" y="166"/>
                </a:lnTo>
                <a:lnTo>
                  <a:pt x="388" y="168"/>
                </a:lnTo>
                <a:lnTo>
                  <a:pt x="386" y="168"/>
                </a:lnTo>
                <a:lnTo>
                  <a:pt x="386" y="168"/>
                </a:lnTo>
                <a:lnTo>
                  <a:pt x="388" y="168"/>
                </a:lnTo>
                <a:lnTo>
                  <a:pt x="388" y="170"/>
                </a:lnTo>
                <a:lnTo>
                  <a:pt x="388" y="172"/>
                </a:lnTo>
                <a:lnTo>
                  <a:pt x="388" y="174"/>
                </a:lnTo>
                <a:lnTo>
                  <a:pt x="388" y="176"/>
                </a:lnTo>
                <a:lnTo>
                  <a:pt x="388" y="178"/>
                </a:lnTo>
                <a:lnTo>
                  <a:pt x="390" y="178"/>
                </a:lnTo>
                <a:lnTo>
                  <a:pt x="392" y="178"/>
                </a:lnTo>
                <a:lnTo>
                  <a:pt x="392" y="180"/>
                </a:lnTo>
                <a:lnTo>
                  <a:pt x="394" y="180"/>
                </a:lnTo>
                <a:lnTo>
                  <a:pt x="396" y="180"/>
                </a:lnTo>
                <a:lnTo>
                  <a:pt x="398" y="180"/>
                </a:lnTo>
                <a:lnTo>
                  <a:pt x="400" y="180"/>
                </a:lnTo>
                <a:lnTo>
                  <a:pt x="400" y="182"/>
                </a:lnTo>
                <a:lnTo>
                  <a:pt x="398" y="182"/>
                </a:lnTo>
                <a:lnTo>
                  <a:pt x="398" y="184"/>
                </a:lnTo>
                <a:lnTo>
                  <a:pt x="398" y="186"/>
                </a:lnTo>
                <a:lnTo>
                  <a:pt x="398" y="188"/>
                </a:lnTo>
                <a:lnTo>
                  <a:pt x="396" y="188"/>
                </a:lnTo>
                <a:lnTo>
                  <a:pt x="398" y="188"/>
                </a:lnTo>
                <a:lnTo>
                  <a:pt x="398" y="190"/>
                </a:lnTo>
                <a:lnTo>
                  <a:pt x="400" y="190"/>
                </a:lnTo>
                <a:lnTo>
                  <a:pt x="402" y="190"/>
                </a:lnTo>
                <a:lnTo>
                  <a:pt x="402" y="192"/>
                </a:lnTo>
                <a:lnTo>
                  <a:pt x="404" y="192"/>
                </a:lnTo>
                <a:lnTo>
                  <a:pt x="406" y="192"/>
                </a:lnTo>
                <a:lnTo>
                  <a:pt x="406" y="194"/>
                </a:lnTo>
                <a:lnTo>
                  <a:pt x="408" y="194"/>
                </a:lnTo>
                <a:lnTo>
                  <a:pt x="408" y="194"/>
                </a:lnTo>
                <a:lnTo>
                  <a:pt x="408" y="196"/>
                </a:lnTo>
                <a:lnTo>
                  <a:pt x="408" y="198"/>
                </a:lnTo>
                <a:lnTo>
                  <a:pt x="410" y="198"/>
                </a:lnTo>
                <a:lnTo>
                  <a:pt x="410" y="200"/>
                </a:lnTo>
                <a:lnTo>
                  <a:pt x="412" y="200"/>
                </a:lnTo>
                <a:lnTo>
                  <a:pt x="412" y="202"/>
                </a:lnTo>
                <a:lnTo>
                  <a:pt x="414" y="202"/>
                </a:lnTo>
                <a:lnTo>
                  <a:pt x="418" y="202"/>
                </a:lnTo>
                <a:lnTo>
                  <a:pt x="418" y="204"/>
                </a:lnTo>
                <a:lnTo>
                  <a:pt x="420" y="204"/>
                </a:lnTo>
                <a:lnTo>
                  <a:pt x="420" y="202"/>
                </a:lnTo>
                <a:lnTo>
                  <a:pt x="422" y="202"/>
                </a:lnTo>
                <a:lnTo>
                  <a:pt x="422" y="200"/>
                </a:lnTo>
                <a:lnTo>
                  <a:pt x="426" y="198"/>
                </a:lnTo>
                <a:lnTo>
                  <a:pt x="428" y="194"/>
                </a:lnTo>
                <a:lnTo>
                  <a:pt x="430" y="192"/>
                </a:lnTo>
                <a:lnTo>
                  <a:pt x="432" y="192"/>
                </a:lnTo>
                <a:lnTo>
                  <a:pt x="432" y="190"/>
                </a:lnTo>
                <a:lnTo>
                  <a:pt x="432" y="188"/>
                </a:lnTo>
                <a:lnTo>
                  <a:pt x="434" y="188"/>
                </a:lnTo>
                <a:lnTo>
                  <a:pt x="434" y="186"/>
                </a:lnTo>
                <a:lnTo>
                  <a:pt x="436" y="186"/>
                </a:lnTo>
                <a:lnTo>
                  <a:pt x="436" y="184"/>
                </a:lnTo>
                <a:lnTo>
                  <a:pt x="436" y="182"/>
                </a:lnTo>
                <a:lnTo>
                  <a:pt x="436" y="180"/>
                </a:lnTo>
                <a:lnTo>
                  <a:pt x="436" y="178"/>
                </a:lnTo>
                <a:lnTo>
                  <a:pt x="436" y="176"/>
                </a:lnTo>
                <a:lnTo>
                  <a:pt x="436" y="172"/>
                </a:lnTo>
                <a:lnTo>
                  <a:pt x="438" y="170"/>
                </a:lnTo>
                <a:lnTo>
                  <a:pt x="438" y="172"/>
                </a:lnTo>
                <a:lnTo>
                  <a:pt x="438" y="174"/>
                </a:lnTo>
                <a:lnTo>
                  <a:pt x="440" y="174"/>
                </a:lnTo>
                <a:lnTo>
                  <a:pt x="438" y="176"/>
                </a:lnTo>
                <a:lnTo>
                  <a:pt x="440" y="176"/>
                </a:lnTo>
                <a:lnTo>
                  <a:pt x="440" y="178"/>
                </a:lnTo>
                <a:lnTo>
                  <a:pt x="442" y="178"/>
                </a:lnTo>
                <a:lnTo>
                  <a:pt x="444" y="178"/>
                </a:lnTo>
                <a:lnTo>
                  <a:pt x="446" y="178"/>
                </a:lnTo>
                <a:lnTo>
                  <a:pt x="446" y="180"/>
                </a:lnTo>
                <a:lnTo>
                  <a:pt x="448" y="180"/>
                </a:lnTo>
                <a:lnTo>
                  <a:pt x="448" y="182"/>
                </a:lnTo>
                <a:lnTo>
                  <a:pt x="446" y="182"/>
                </a:lnTo>
                <a:lnTo>
                  <a:pt x="448" y="182"/>
                </a:lnTo>
                <a:lnTo>
                  <a:pt x="448" y="184"/>
                </a:lnTo>
                <a:lnTo>
                  <a:pt x="448" y="186"/>
                </a:lnTo>
                <a:lnTo>
                  <a:pt x="450" y="186"/>
                </a:lnTo>
                <a:lnTo>
                  <a:pt x="452" y="186"/>
                </a:lnTo>
                <a:lnTo>
                  <a:pt x="450" y="188"/>
                </a:lnTo>
                <a:lnTo>
                  <a:pt x="450" y="190"/>
                </a:lnTo>
                <a:lnTo>
                  <a:pt x="450" y="192"/>
                </a:lnTo>
                <a:lnTo>
                  <a:pt x="452" y="192"/>
                </a:lnTo>
                <a:lnTo>
                  <a:pt x="454" y="190"/>
                </a:lnTo>
                <a:lnTo>
                  <a:pt x="456" y="190"/>
                </a:lnTo>
                <a:lnTo>
                  <a:pt x="456" y="192"/>
                </a:lnTo>
                <a:lnTo>
                  <a:pt x="456" y="192"/>
                </a:lnTo>
                <a:lnTo>
                  <a:pt x="458" y="192"/>
                </a:lnTo>
                <a:lnTo>
                  <a:pt x="460" y="192"/>
                </a:lnTo>
                <a:lnTo>
                  <a:pt x="462" y="192"/>
                </a:lnTo>
                <a:lnTo>
                  <a:pt x="464" y="192"/>
                </a:lnTo>
                <a:lnTo>
                  <a:pt x="464" y="190"/>
                </a:lnTo>
                <a:lnTo>
                  <a:pt x="464" y="188"/>
                </a:lnTo>
                <a:lnTo>
                  <a:pt x="466" y="188"/>
                </a:lnTo>
                <a:lnTo>
                  <a:pt x="466" y="186"/>
                </a:lnTo>
                <a:lnTo>
                  <a:pt x="466" y="188"/>
                </a:lnTo>
                <a:lnTo>
                  <a:pt x="468" y="186"/>
                </a:lnTo>
                <a:lnTo>
                  <a:pt x="470" y="188"/>
                </a:lnTo>
                <a:lnTo>
                  <a:pt x="470" y="186"/>
                </a:lnTo>
                <a:lnTo>
                  <a:pt x="472" y="186"/>
                </a:lnTo>
                <a:lnTo>
                  <a:pt x="472" y="184"/>
                </a:lnTo>
                <a:lnTo>
                  <a:pt x="474" y="184"/>
                </a:lnTo>
                <a:lnTo>
                  <a:pt x="474" y="182"/>
                </a:lnTo>
                <a:lnTo>
                  <a:pt x="474" y="180"/>
                </a:lnTo>
                <a:lnTo>
                  <a:pt x="476" y="178"/>
                </a:lnTo>
                <a:lnTo>
                  <a:pt x="474" y="176"/>
                </a:lnTo>
                <a:lnTo>
                  <a:pt x="474" y="174"/>
                </a:lnTo>
                <a:lnTo>
                  <a:pt x="480" y="174"/>
                </a:lnTo>
                <a:lnTo>
                  <a:pt x="480" y="172"/>
                </a:lnTo>
                <a:lnTo>
                  <a:pt x="480" y="170"/>
                </a:lnTo>
                <a:lnTo>
                  <a:pt x="482" y="170"/>
                </a:lnTo>
                <a:lnTo>
                  <a:pt x="482" y="168"/>
                </a:lnTo>
                <a:lnTo>
                  <a:pt x="484" y="168"/>
                </a:lnTo>
                <a:lnTo>
                  <a:pt x="486" y="168"/>
                </a:lnTo>
                <a:lnTo>
                  <a:pt x="488" y="168"/>
                </a:lnTo>
                <a:lnTo>
                  <a:pt x="498" y="166"/>
                </a:lnTo>
                <a:lnTo>
                  <a:pt x="500" y="166"/>
                </a:lnTo>
                <a:lnTo>
                  <a:pt x="502" y="166"/>
                </a:lnTo>
                <a:lnTo>
                  <a:pt x="504" y="168"/>
                </a:lnTo>
                <a:lnTo>
                  <a:pt x="504" y="168"/>
                </a:lnTo>
                <a:lnTo>
                  <a:pt x="506" y="168"/>
                </a:lnTo>
                <a:lnTo>
                  <a:pt x="506" y="170"/>
                </a:lnTo>
                <a:lnTo>
                  <a:pt x="510" y="172"/>
                </a:lnTo>
                <a:lnTo>
                  <a:pt x="512" y="174"/>
                </a:lnTo>
                <a:lnTo>
                  <a:pt x="512" y="180"/>
                </a:lnTo>
                <a:lnTo>
                  <a:pt x="510" y="182"/>
                </a:lnTo>
                <a:lnTo>
                  <a:pt x="510" y="184"/>
                </a:lnTo>
                <a:lnTo>
                  <a:pt x="510" y="186"/>
                </a:lnTo>
                <a:lnTo>
                  <a:pt x="512" y="186"/>
                </a:lnTo>
                <a:lnTo>
                  <a:pt x="514" y="186"/>
                </a:lnTo>
                <a:lnTo>
                  <a:pt x="514" y="188"/>
                </a:lnTo>
                <a:lnTo>
                  <a:pt x="516" y="188"/>
                </a:lnTo>
                <a:lnTo>
                  <a:pt x="518" y="188"/>
                </a:lnTo>
                <a:lnTo>
                  <a:pt x="520" y="188"/>
                </a:lnTo>
                <a:lnTo>
                  <a:pt x="522" y="188"/>
                </a:lnTo>
                <a:lnTo>
                  <a:pt x="524" y="188"/>
                </a:lnTo>
                <a:lnTo>
                  <a:pt x="524" y="190"/>
                </a:lnTo>
                <a:lnTo>
                  <a:pt x="522" y="190"/>
                </a:lnTo>
                <a:lnTo>
                  <a:pt x="522" y="192"/>
                </a:lnTo>
                <a:lnTo>
                  <a:pt x="520" y="194"/>
                </a:lnTo>
                <a:lnTo>
                  <a:pt x="522" y="194"/>
                </a:lnTo>
                <a:lnTo>
                  <a:pt x="524" y="194"/>
                </a:lnTo>
                <a:lnTo>
                  <a:pt x="528" y="196"/>
                </a:lnTo>
                <a:lnTo>
                  <a:pt x="530" y="196"/>
                </a:lnTo>
                <a:lnTo>
                  <a:pt x="532" y="198"/>
                </a:lnTo>
                <a:lnTo>
                  <a:pt x="534" y="198"/>
                </a:lnTo>
                <a:lnTo>
                  <a:pt x="536" y="198"/>
                </a:lnTo>
                <a:lnTo>
                  <a:pt x="538" y="196"/>
                </a:lnTo>
                <a:lnTo>
                  <a:pt x="540" y="198"/>
                </a:lnTo>
                <a:lnTo>
                  <a:pt x="542" y="196"/>
                </a:lnTo>
                <a:lnTo>
                  <a:pt x="546" y="196"/>
                </a:lnTo>
                <a:lnTo>
                  <a:pt x="550" y="196"/>
                </a:lnTo>
                <a:lnTo>
                  <a:pt x="552" y="196"/>
                </a:lnTo>
                <a:lnTo>
                  <a:pt x="552" y="196"/>
                </a:lnTo>
                <a:lnTo>
                  <a:pt x="552" y="194"/>
                </a:lnTo>
                <a:lnTo>
                  <a:pt x="554" y="194"/>
                </a:lnTo>
                <a:lnTo>
                  <a:pt x="556" y="190"/>
                </a:lnTo>
                <a:lnTo>
                  <a:pt x="558" y="190"/>
                </a:lnTo>
                <a:lnTo>
                  <a:pt x="560" y="190"/>
                </a:lnTo>
                <a:lnTo>
                  <a:pt x="562" y="190"/>
                </a:lnTo>
                <a:lnTo>
                  <a:pt x="564" y="190"/>
                </a:lnTo>
                <a:lnTo>
                  <a:pt x="564" y="188"/>
                </a:lnTo>
                <a:lnTo>
                  <a:pt x="564" y="186"/>
                </a:lnTo>
                <a:lnTo>
                  <a:pt x="566" y="186"/>
                </a:lnTo>
                <a:lnTo>
                  <a:pt x="564" y="184"/>
                </a:lnTo>
                <a:lnTo>
                  <a:pt x="566" y="186"/>
                </a:lnTo>
                <a:lnTo>
                  <a:pt x="568" y="184"/>
                </a:lnTo>
                <a:lnTo>
                  <a:pt x="568" y="182"/>
                </a:lnTo>
                <a:lnTo>
                  <a:pt x="568" y="180"/>
                </a:lnTo>
                <a:lnTo>
                  <a:pt x="570" y="178"/>
                </a:lnTo>
                <a:lnTo>
                  <a:pt x="570" y="176"/>
                </a:lnTo>
                <a:lnTo>
                  <a:pt x="566" y="174"/>
                </a:lnTo>
                <a:lnTo>
                  <a:pt x="564" y="174"/>
                </a:lnTo>
                <a:lnTo>
                  <a:pt x="566" y="172"/>
                </a:lnTo>
                <a:lnTo>
                  <a:pt x="566" y="170"/>
                </a:lnTo>
                <a:lnTo>
                  <a:pt x="564" y="170"/>
                </a:lnTo>
                <a:lnTo>
                  <a:pt x="562" y="168"/>
                </a:lnTo>
                <a:lnTo>
                  <a:pt x="560" y="168"/>
                </a:lnTo>
                <a:lnTo>
                  <a:pt x="560" y="168"/>
                </a:lnTo>
                <a:lnTo>
                  <a:pt x="558" y="168"/>
                </a:lnTo>
                <a:lnTo>
                  <a:pt x="556" y="168"/>
                </a:lnTo>
                <a:lnTo>
                  <a:pt x="554" y="168"/>
                </a:lnTo>
                <a:lnTo>
                  <a:pt x="552" y="168"/>
                </a:lnTo>
                <a:lnTo>
                  <a:pt x="552" y="168"/>
                </a:lnTo>
                <a:lnTo>
                  <a:pt x="550" y="168"/>
                </a:lnTo>
                <a:lnTo>
                  <a:pt x="548" y="168"/>
                </a:lnTo>
                <a:lnTo>
                  <a:pt x="546" y="168"/>
                </a:lnTo>
                <a:lnTo>
                  <a:pt x="544" y="166"/>
                </a:lnTo>
                <a:lnTo>
                  <a:pt x="544" y="164"/>
                </a:lnTo>
                <a:lnTo>
                  <a:pt x="546" y="162"/>
                </a:lnTo>
                <a:lnTo>
                  <a:pt x="546" y="160"/>
                </a:lnTo>
                <a:lnTo>
                  <a:pt x="546" y="158"/>
                </a:lnTo>
                <a:lnTo>
                  <a:pt x="548" y="156"/>
                </a:lnTo>
                <a:lnTo>
                  <a:pt x="548" y="154"/>
                </a:lnTo>
                <a:lnTo>
                  <a:pt x="550" y="154"/>
                </a:lnTo>
                <a:lnTo>
                  <a:pt x="552" y="154"/>
                </a:lnTo>
                <a:lnTo>
                  <a:pt x="552" y="152"/>
                </a:lnTo>
                <a:lnTo>
                  <a:pt x="554" y="152"/>
                </a:lnTo>
                <a:lnTo>
                  <a:pt x="556" y="152"/>
                </a:lnTo>
                <a:lnTo>
                  <a:pt x="558" y="152"/>
                </a:lnTo>
                <a:lnTo>
                  <a:pt x="558" y="150"/>
                </a:lnTo>
                <a:lnTo>
                  <a:pt x="562" y="148"/>
                </a:lnTo>
                <a:lnTo>
                  <a:pt x="564" y="148"/>
                </a:lnTo>
                <a:lnTo>
                  <a:pt x="566" y="148"/>
                </a:lnTo>
                <a:lnTo>
                  <a:pt x="566" y="146"/>
                </a:lnTo>
                <a:lnTo>
                  <a:pt x="568" y="146"/>
                </a:lnTo>
                <a:lnTo>
                  <a:pt x="570" y="146"/>
                </a:lnTo>
                <a:lnTo>
                  <a:pt x="570" y="144"/>
                </a:lnTo>
                <a:lnTo>
                  <a:pt x="572" y="144"/>
                </a:lnTo>
                <a:lnTo>
                  <a:pt x="572" y="142"/>
                </a:lnTo>
                <a:lnTo>
                  <a:pt x="572" y="140"/>
                </a:lnTo>
                <a:lnTo>
                  <a:pt x="574" y="140"/>
                </a:lnTo>
                <a:lnTo>
                  <a:pt x="574" y="138"/>
                </a:lnTo>
                <a:lnTo>
                  <a:pt x="572" y="138"/>
                </a:lnTo>
                <a:lnTo>
                  <a:pt x="574" y="138"/>
                </a:lnTo>
                <a:lnTo>
                  <a:pt x="574" y="136"/>
                </a:lnTo>
                <a:lnTo>
                  <a:pt x="574" y="138"/>
                </a:lnTo>
                <a:lnTo>
                  <a:pt x="576" y="138"/>
                </a:lnTo>
                <a:lnTo>
                  <a:pt x="576" y="136"/>
                </a:lnTo>
                <a:lnTo>
                  <a:pt x="578" y="136"/>
                </a:lnTo>
                <a:lnTo>
                  <a:pt x="578" y="134"/>
                </a:lnTo>
                <a:lnTo>
                  <a:pt x="578" y="132"/>
                </a:lnTo>
                <a:lnTo>
                  <a:pt x="578" y="130"/>
                </a:lnTo>
                <a:lnTo>
                  <a:pt x="580" y="130"/>
                </a:lnTo>
                <a:lnTo>
                  <a:pt x="580" y="128"/>
                </a:lnTo>
                <a:lnTo>
                  <a:pt x="580" y="126"/>
                </a:lnTo>
                <a:lnTo>
                  <a:pt x="578" y="126"/>
                </a:lnTo>
                <a:lnTo>
                  <a:pt x="576" y="124"/>
                </a:lnTo>
                <a:lnTo>
                  <a:pt x="576" y="122"/>
                </a:lnTo>
                <a:lnTo>
                  <a:pt x="578" y="122"/>
                </a:lnTo>
                <a:lnTo>
                  <a:pt x="578" y="120"/>
                </a:lnTo>
                <a:lnTo>
                  <a:pt x="578" y="120"/>
                </a:lnTo>
                <a:lnTo>
                  <a:pt x="578" y="118"/>
                </a:lnTo>
                <a:lnTo>
                  <a:pt x="578" y="116"/>
                </a:lnTo>
                <a:lnTo>
                  <a:pt x="578" y="118"/>
                </a:lnTo>
                <a:lnTo>
                  <a:pt x="578" y="116"/>
                </a:lnTo>
                <a:lnTo>
                  <a:pt x="578" y="114"/>
                </a:lnTo>
                <a:lnTo>
                  <a:pt x="580" y="114"/>
                </a:lnTo>
                <a:lnTo>
                  <a:pt x="580" y="112"/>
                </a:lnTo>
                <a:lnTo>
                  <a:pt x="582" y="112"/>
                </a:lnTo>
                <a:lnTo>
                  <a:pt x="582" y="114"/>
                </a:lnTo>
                <a:lnTo>
                  <a:pt x="584" y="114"/>
                </a:lnTo>
                <a:lnTo>
                  <a:pt x="586" y="114"/>
                </a:lnTo>
                <a:lnTo>
                  <a:pt x="586" y="112"/>
                </a:lnTo>
                <a:lnTo>
                  <a:pt x="588" y="112"/>
                </a:lnTo>
                <a:lnTo>
                  <a:pt x="588" y="110"/>
                </a:lnTo>
                <a:lnTo>
                  <a:pt x="590" y="110"/>
                </a:lnTo>
                <a:lnTo>
                  <a:pt x="590" y="108"/>
                </a:lnTo>
                <a:lnTo>
                  <a:pt x="592" y="108"/>
                </a:lnTo>
                <a:lnTo>
                  <a:pt x="592" y="106"/>
                </a:lnTo>
                <a:lnTo>
                  <a:pt x="592" y="104"/>
                </a:lnTo>
                <a:lnTo>
                  <a:pt x="594" y="102"/>
                </a:lnTo>
                <a:lnTo>
                  <a:pt x="594" y="100"/>
                </a:lnTo>
                <a:lnTo>
                  <a:pt x="596" y="98"/>
                </a:lnTo>
                <a:lnTo>
                  <a:pt x="596" y="96"/>
                </a:lnTo>
                <a:lnTo>
                  <a:pt x="594" y="96"/>
                </a:lnTo>
                <a:lnTo>
                  <a:pt x="596" y="96"/>
                </a:lnTo>
                <a:lnTo>
                  <a:pt x="598" y="96"/>
                </a:lnTo>
                <a:lnTo>
                  <a:pt x="598" y="98"/>
                </a:lnTo>
                <a:lnTo>
                  <a:pt x="600" y="100"/>
                </a:lnTo>
                <a:lnTo>
                  <a:pt x="600" y="102"/>
                </a:lnTo>
                <a:lnTo>
                  <a:pt x="600" y="102"/>
                </a:lnTo>
                <a:lnTo>
                  <a:pt x="600" y="104"/>
                </a:lnTo>
                <a:lnTo>
                  <a:pt x="604" y="104"/>
                </a:lnTo>
                <a:lnTo>
                  <a:pt x="606" y="104"/>
                </a:lnTo>
                <a:lnTo>
                  <a:pt x="606" y="106"/>
                </a:lnTo>
                <a:lnTo>
                  <a:pt x="606" y="108"/>
                </a:lnTo>
                <a:lnTo>
                  <a:pt x="606" y="110"/>
                </a:lnTo>
                <a:lnTo>
                  <a:pt x="608" y="110"/>
                </a:lnTo>
                <a:lnTo>
                  <a:pt x="608" y="108"/>
                </a:lnTo>
                <a:lnTo>
                  <a:pt x="608" y="106"/>
                </a:lnTo>
                <a:lnTo>
                  <a:pt x="610" y="106"/>
                </a:lnTo>
                <a:lnTo>
                  <a:pt x="608" y="114"/>
                </a:lnTo>
                <a:lnTo>
                  <a:pt x="610" y="112"/>
                </a:lnTo>
                <a:lnTo>
                  <a:pt x="610" y="110"/>
                </a:lnTo>
                <a:lnTo>
                  <a:pt x="616" y="104"/>
                </a:lnTo>
                <a:lnTo>
                  <a:pt x="622" y="96"/>
                </a:lnTo>
                <a:lnTo>
                  <a:pt x="618" y="96"/>
                </a:lnTo>
                <a:lnTo>
                  <a:pt x="616" y="96"/>
                </a:lnTo>
                <a:lnTo>
                  <a:pt x="618" y="96"/>
                </a:lnTo>
                <a:lnTo>
                  <a:pt x="618" y="94"/>
                </a:lnTo>
                <a:lnTo>
                  <a:pt x="618" y="92"/>
                </a:lnTo>
                <a:lnTo>
                  <a:pt x="620" y="92"/>
                </a:lnTo>
                <a:lnTo>
                  <a:pt x="620" y="90"/>
                </a:lnTo>
                <a:lnTo>
                  <a:pt x="622" y="90"/>
                </a:lnTo>
                <a:lnTo>
                  <a:pt x="622" y="88"/>
                </a:lnTo>
                <a:lnTo>
                  <a:pt x="624" y="88"/>
                </a:lnTo>
                <a:lnTo>
                  <a:pt x="624" y="86"/>
                </a:lnTo>
                <a:lnTo>
                  <a:pt x="624" y="84"/>
                </a:lnTo>
                <a:lnTo>
                  <a:pt x="622" y="84"/>
                </a:lnTo>
                <a:lnTo>
                  <a:pt x="614" y="84"/>
                </a:lnTo>
                <a:lnTo>
                  <a:pt x="614" y="78"/>
                </a:lnTo>
                <a:lnTo>
                  <a:pt x="616" y="78"/>
                </a:lnTo>
                <a:lnTo>
                  <a:pt x="618" y="78"/>
                </a:lnTo>
                <a:lnTo>
                  <a:pt x="620" y="78"/>
                </a:lnTo>
                <a:lnTo>
                  <a:pt x="622" y="78"/>
                </a:lnTo>
                <a:lnTo>
                  <a:pt x="624" y="78"/>
                </a:lnTo>
                <a:lnTo>
                  <a:pt x="624" y="74"/>
                </a:lnTo>
                <a:lnTo>
                  <a:pt x="624" y="72"/>
                </a:lnTo>
                <a:lnTo>
                  <a:pt x="624" y="72"/>
                </a:lnTo>
                <a:lnTo>
                  <a:pt x="624" y="62"/>
                </a:lnTo>
                <a:lnTo>
                  <a:pt x="624" y="60"/>
                </a:lnTo>
                <a:lnTo>
                  <a:pt x="622" y="60"/>
                </a:lnTo>
                <a:lnTo>
                  <a:pt x="622" y="62"/>
                </a:lnTo>
                <a:lnTo>
                  <a:pt x="620" y="62"/>
                </a:lnTo>
                <a:lnTo>
                  <a:pt x="618" y="62"/>
                </a:lnTo>
                <a:lnTo>
                  <a:pt x="616" y="62"/>
                </a:lnTo>
                <a:lnTo>
                  <a:pt x="614" y="62"/>
                </a:lnTo>
                <a:lnTo>
                  <a:pt x="612" y="62"/>
                </a:lnTo>
                <a:lnTo>
                  <a:pt x="610" y="60"/>
                </a:lnTo>
                <a:lnTo>
                  <a:pt x="608" y="60"/>
                </a:lnTo>
                <a:lnTo>
                  <a:pt x="606" y="60"/>
                </a:lnTo>
                <a:lnTo>
                  <a:pt x="606" y="58"/>
                </a:lnTo>
                <a:lnTo>
                  <a:pt x="612" y="58"/>
                </a:lnTo>
                <a:lnTo>
                  <a:pt x="612" y="54"/>
                </a:lnTo>
                <a:lnTo>
                  <a:pt x="612" y="52"/>
                </a:lnTo>
                <a:lnTo>
                  <a:pt x="612" y="48"/>
                </a:lnTo>
                <a:lnTo>
                  <a:pt x="612" y="42"/>
                </a:lnTo>
                <a:lnTo>
                  <a:pt x="612" y="36"/>
                </a:lnTo>
                <a:lnTo>
                  <a:pt x="612" y="32"/>
                </a:lnTo>
                <a:lnTo>
                  <a:pt x="622" y="32"/>
                </a:lnTo>
                <a:lnTo>
                  <a:pt x="626" y="32"/>
                </a:lnTo>
                <a:lnTo>
                  <a:pt x="626" y="28"/>
                </a:lnTo>
                <a:lnTo>
                  <a:pt x="626" y="26"/>
                </a:lnTo>
                <a:lnTo>
                  <a:pt x="626" y="22"/>
                </a:lnTo>
                <a:lnTo>
                  <a:pt x="626" y="20"/>
                </a:lnTo>
                <a:lnTo>
                  <a:pt x="628" y="18"/>
                </a:lnTo>
                <a:lnTo>
                  <a:pt x="630" y="16"/>
                </a:lnTo>
                <a:lnTo>
                  <a:pt x="632" y="16"/>
                </a:lnTo>
                <a:lnTo>
                  <a:pt x="634" y="14"/>
                </a:lnTo>
                <a:lnTo>
                  <a:pt x="636" y="12"/>
                </a:lnTo>
                <a:lnTo>
                  <a:pt x="638" y="12"/>
                </a:lnTo>
                <a:lnTo>
                  <a:pt x="640" y="10"/>
                </a:lnTo>
                <a:lnTo>
                  <a:pt x="646" y="6"/>
                </a:lnTo>
                <a:lnTo>
                  <a:pt x="648" y="4"/>
                </a:lnTo>
                <a:lnTo>
                  <a:pt x="648" y="2"/>
                </a:lnTo>
                <a:lnTo>
                  <a:pt x="648" y="0"/>
                </a:lnTo>
                <a:lnTo>
                  <a:pt x="650" y="0"/>
                </a:lnTo>
                <a:lnTo>
                  <a:pt x="652" y="0"/>
                </a:lnTo>
                <a:lnTo>
                  <a:pt x="658" y="0"/>
                </a:lnTo>
                <a:lnTo>
                  <a:pt x="658" y="4"/>
                </a:lnTo>
                <a:lnTo>
                  <a:pt x="658" y="6"/>
                </a:lnTo>
                <a:lnTo>
                  <a:pt x="658" y="8"/>
                </a:lnTo>
                <a:lnTo>
                  <a:pt x="652" y="8"/>
                </a:lnTo>
                <a:lnTo>
                  <a:pt x="652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6" name="Freeform 84"/>
          <p:cNvSpPr>
            <a:spLocks/>
          </p:cNvSpPr>
          <p:nvPr/>
        </p:nvSpPr>
        <p:spPr bwMode="auto">
          <a:xfrm>
            <a:off x="3243263" y="5208588"/>
            <a:ext cx="63500" cy="28575"/>
          </a:xfrm>
          <a:custGeom>
            <a:avLst/>
            <a:gdLst>
              <a:gd name="T0" fmla="*/ 16 w 40"/>
              <a:gd name="T1" fmla="*/ 18 h 18"/>
              <a:gd name="T2" fmla="*/ 30 w 40"/>
              <a:gd name="T3" fmla="*/ 18 h 18"/>
              <a:gd name="T4" fmla="*/ 34 w 40"/>
              <a:gd name="T5" fmla="*/ 18 h 18"/>
              <a:gd name="T6" fmla="*/ 34 w 40"/>
              <a:gd name="T7" fmla="*/ 16 h 18"/>
              <a:gd name="T8" fmla="*/ 36 w 40"/>
              <a:gd name="T9" fmla="*/ 14 h 18"/>
              <a:gd name="T10" fmla="*/ 36 w 40"/>
              <a:gd name="T11" fmla="*/ 12 h 18"/>
              <a:gd name="T12" fmla="*/ 38 w 40"/>
              <a:gd name="T13" fmla="*/ 12 h 18"/>
              <a:gd name="T14" fmla="*/ 40 w 40"/>
              <a:gd name="T15" fmla="*/ 12 h 18"/>
              <a:gd name="T16" fmla="*/ 38 w 40"/>
              <a:gd name="T17" fmla="*/ 8 h 18"/>
              <a:gd name="T18" fmla="*/ 36 w 40"/>
              <a:gd name="T19" fmla="*/ 8 h 18"/>
              <a:gd name="T20" fmla="*/ 36 w 40"/>
              <a:gd name="T21" fmla="*/ 10 h 18"/>
              <a:gd name="T22" fmla="*/ 34 w 40"/>
              <a:gd name="T23" fmla="*/ 10 h 18"/>
              <a:gd name="T24" fmla="*/ 32 w 40"/>
              <a:gd name="T25" fmla="*/ 10 h 18"/>
              <a:gd name="T26" fmla="*/ 28 w 40"/>
              <a:gd name="T27" fmla="*/ 10 h 18"/>
              <a:gd name="T28" fmla="*/ 28 w 40"/>
              <a:gd name="T29" fmla="*/ 8 h 18"/>
              <a:gd name="T30" fmla="*/ 28 w 40"/>
              <a:gd name="T31" fmla="*/ 6 h 18"/>
              <a:gd name="T32" fmla="*/ 26 w 40"/>
              <a:gd name="T33" fmla="*/ 6 h 18"/>
              <a:gd name="T34" fmla="*/ 22 w 40"/>
              <a:gd name="T35" fmla="*/ 6 h 18"/>
              <a:gd name="T36" fmla="*/ 22 w 40"/>
              <a:gd name="T37" fmla="*/ 4 h 18"/>
              <a:gd name="T38" fmla="*/ 22 w 40"/>
              <a:gd name="T39" fmla="*/ 2 h 18"/>
              <a:gd name="T40" fmla="*/ 20 w 40"/>
              <a:gd name="T41" fmla="*/ 2 h 18"/>
              <a:gd name="T42" fmla="*/ 18 w 40"/>
              <a:gd name="T43" fmla="*/ 2 h 18"/>
              <a:gd name="T44" fmla="*/ 18 w 40"/>
              <a:gd name="T45" fmla="*/ 0 h 18"/>
              <a:gd name="T46" fmla="*/ 16 w 40"/>
              <a:gd name="T47" fmla="*/ 0 h 18"/>
              <a:gd name="T48" fmla="*/ 16 w 40"/>
              <a:gd name="T49" fmla="*/ 0 h 18"/>
              <a:gd name="T50" fmla="*/ 14 w 40"/>
              <a:gd name="T51" fmla="*/ 0 h 18"/>
              <a:gd name="T52" fmla="*/ 12 w 40"/>
              <a:gd name="T53" fmla="*/ 0 h 18"/>
              <a:gd name="T54" fmla="*/ 10 w 40"/>
              <a:gd name="T55" fmla="*/ 0 h 18"/>
              <a:gd name="T56" fmla="*/ 6 w 40"/>
              <a:gd name="T57" fmla="*/ 0 h 18"/>
              <a:gd name="T58" fmla="*/ 4 w 40"/>
              <a:gd name="T59" fmla="*/ 0 h 18"/>
              <a:gd name="T60" fmla="*/ 2 w 40"/>
              <a:gd name="T61" fmla="*/ 0 h 18"/>
              <a:gd name="T62" fmla="*/ 0 w 40"/>
              <a:gd name="T63" fmla="*/ 0 h 18"/>
              <a:gd name="T64" fmla="*/ 0 w 40"/>
              <a:gd name="T65" fmla="*/ 2 h 18"/>
              <a:gd name="T66" fmla="*/ 2 w 40"/>
              <a:gd name="T67" fmla="*/ 4 h 18"/>
              <a:gd name="T68" fmla="*/ 2 w 40"/>
              <a:gd name="T69" fmla="*/ 8 h 18"/>
              <a:gd name="T70" fmla="*/ 4 w 40"/>
              <a:gd name="T71" fmla="*/ 14 h 18"/>
              <a:gd name="T72" fmla="*/ 4 w 40"/>
              <a:gd name="T73" fmla="*/ 14 h 18"/>
              <a:gd name="T74" fmla="*/ 6 w 40"/>
              <a:gd name="T75" fmla="*/ 16 h 18"/>
              <a:gd name="T76" fmla="*/ 12 w 40"/>
              <a:gd name="T77" fmla="*/ 18 h 18"/>
              <a:gd name="T78" fmla="*/ 14 w 40"/>
              <a:gd name="T79" fmla="*/ 18 h 18"/>
              <a:gd name="T80" fmla="*/ 16 w 40"/>
              <a:gd name="T81" fmla="*/ 18 h 18"/>
              <a:gd name="T82" fmla="*/ 16 w 40"/>
              <a:gd name="T8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" h="18">
                <a:moveTo>
                  <a:pt x="16" y="18"/>
                </a:moveTo>
                <a:lnTo>
                  <a:pt x="30" y="18"/>
                </a:lnTo>
                <a:lnTo>
                  <a:pt x="34" y="18"/>
                </a:lnTo>
                <a:lnTo>
                  <a:pt x="34" y="16"/>
                </a:lnTo>
                <a:lnTo>
                  <a:pt x="36" y="14"/>
                </a:lnTo>
                <a:lnTo>
                  <a:pt x="36" y="12"/>
                </a:lnTo>
                <a:lnTo>
                  <a:pt x="38" y="12"/>
                </a:lnTo>
                <a:lnTo>
                  <a:pt x="40" y="12"/>
                </a:lnTo>
                <a:lnTo>
                  <a:pt x="38" y="8"/>
                </a:lnTo>
                <a:lnTo>
                  <a:pt x="36" y="8"/>
                </a:lnTo>
                <a:lnTo>
                  <a:pt x="36" y="10"/>
                </a:lnTo>
                <a:lnTo>
                  <a:pt x="34" y="10"/>
                </a:lnTo>
                <a:lnTo>
                  <a:pt x="32" y="10"/>
                </a:lnTo>
                <a:lnTo>
                  <a:pt x="28" y="10"/>
                </a:lnTo>
                <a:lnTo>
                  <a:pt x="28" y="8"/>
                </a:lnTo>
                <a:lnTo>
                  <a:pt x="28" y="6"/>
                </a:lnTo>
                <a:lnTo>
                  <a:pt x="26" y="6"/>
                </a:lnTo>
                <a:lnTo>
                  <a:pt x="22" y="6"/>
                </a:lnTo>
                <a:lnTo>
                  <a:pt x="22" y="4"/>
                </a:lnTo>
                <a:lnTo>
                  <a:pt x="22" y="2"/>
                </a:lnTo>
                <a:lnTo>
                  <a:pt x="20" y="2"/>
                </a:lnTo>
                <a:lnTo>
                  <a:pt x="18" y="2"/>
                </a:lnTo>
                <a:lnTo>
                  <a:pt x="18" y="0"/>
                </a:lnTo>
                <a:lnTo>
                  <a:pt x="16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8"/>
                </a:lnTo>
                <a:lnTo>
                  <a:pt x="4" y="14"/>
                </a:lnTo>
                <a:lnTo>
                  <a:pt x="4" y="14"/>
                </a:lnTo>
                <a:lnTo>
                  <a:pt x="6" y="16"/>
                </a:lnTo>
                <a:lnTo>
                  <a:pt x="12" y="18"/>
                </a:lnTo>
                <a:lnTo>
                  <a:pt x="14" y="18"/>
                </a:lnTo>
                <a:lnTo>
                  <a:pt x="16" y="18"/>
                </a:lnTo>
                <a:lnTo>
                  <a:pt x="16" y="1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7" name="Freeform 85"/>
          <p:cNvSpPr>
            <a:spLocks/>
          </p:cNvSpPr>
          <p:nvPr/>
        </p:nvSpPr>
        <p:spPr bwMode="auto">
          <a:xfrm>
            <a:off x="3217863" y="4132263"/>
            <a:ext cx="66675" cy="31750"/>
          </a:xfrm>
          <a:custGeom>
            <a:avLst/>
            <a:gdLst>
              <a:gd name="T0" fmla="*/ 0 w 42"/>
              <a:gd name="T1" fmla="*/ 18 h 20"/>
              <a:gd name="T2" fmla="*/ 0 w 42"/>
              <a:gd name="T3" fmla="*/ 20 h 20"/>
              <a:gd name="T4" fmla="*/ 6 w 42"/>
              <a:gd name="T5" fmla="*/ 20 h 20"/>
              <a:gd name="T6" fmla="*/ 14 w 42"/>
              <a:gd name="T7" fmla="*/ 18 h 20"/>
              <a:gd name="T8" fmla="*/ 16 w 42"/>
              <a:gd name="T9" fmla="*/ 16 h 20"/>
              <a:gd name="T10" fmla="*/ 18 w 42"/>
              <a:gd name="T11" fmla="*/ 16 h 20"/>
              <a:gd name="T12" fmla="*/ 20 w 42"/>
              <a:gd name="T13" fmla="*/ 16 h 20"/>
              <a:gd name="T14" fmla="*/ 22 w 42"/>
              <a:gd name="T15" fmla="*/ 14 h 20"/>
              <a:gd name="T16" fmla="*/ 24 w 42"/>
              <a:gd name="T17" fmla="*/ 14 h 20"/>
              <a:gd name="T18" fmla="*/ 26 w 42"/>
              <a:gd name="T19" fmla="*/ 14 h 20"/>
              <a:gd name="T20" fmla="*/ 26 w 42"/>
              <a:gd name="T21" fmla="*/ 12 h 20"/>
              <a:gd name="T22" fmla="*/ 28 w 42"/>
              <a:gd name="T23" fmla="*/ 10 h 20"/>
              <a:gd name="T24" fmla="*/ 30 w 42"/>
              <a:gd name="T25" fmla="*/ 10 h 20"/>
              <a:gd name="T26" fmla="*/ 30 w 42"/>
              <a:gd name="T27" fmla="*/ 8 h 20"/>
              <a:gd name="T28" fmla="*/ 34 w 42"/>
              <a:gd name="T29" fmla="*/ 6 h 20"/>
              <a:gd name="T30" fmla="*/ 38 w 42"/>
              <a:gd name="T31" fmla="*/ 4 h 20"/>
              <a:gd name="T32" fmla="*/ 42 w 42"/>
              <a:gd name="T33" fmla="*/ 2 h 20"/>
              <a:gd name="T34" fmla="*/ 40 w 42"/>
              <a:gd name="T35" fmla="*/ 2 h 20"/>
              <a:gd name="T36" fmla="*/ 38 w 42"/>
              <a:gd name="T37" fmla="*/ 2 h 20"/>
              <a:gd name="T38" fmla="*/ 38 w 42"/>
              <a:gd name="T39" fmla="*/ 4 h 20"/>
              <a:gd name="T40" fmla="*/ 32 w 42"/>
              <a:gd name="T41" fmla="*/ 6 h 20"/>
              <a:gd name="T42" fmla="*/ 30 w 42"/>
              <a:gd name="T43" fmla="*/ 8 h 20"/>
              <a:gd name="T44" fmla="*/ 28 w 42"/>
              <a:gd name="T45" fmla="*/ 8 h 20"/>
              <a:gd name="T46" fmla="*/ 28 w 42"/>
              <a:gd name="T47" fmla="*/ 4 h 20"/>
              <a:gd name="T48" fmla="*/ 28 w 42"/>
              <a:gd name="T49" fmla="*/ 2 h 20"/>
              <a:gd name="T50" fmla="*/ 28 w 42"/>
              <a:gd name="T51" fmla="*/ 0 h 20"/>
              <a:gd name="T52" fmla="*/ 24 w 42"/>
              <a:gd name="T53" fmla="*/ 0 h 20"/>
              <a:gd name="T54" fmla="*/ 22 w 42"/>
              <a:gd name="T55" fmla="*/ 0 h 20"/>
              <a:gd name="T56" fmla="*/ 20 w 42"/>
              <a:gd name="T57" fmla="*/ 0 h 20"/>
              <a:gd name="T58" fmla="*/ 18 w 42"/>
              <a:gd name="T59" fmla="*/ 0 h 20"/>
              <a:gd name="T60" fmla="*/ 16 w 42"/>
              <a:gd name="T61" fmla="*/ 0 h 20"/>
              <a:gd name="T62" fmla="*/ 14 w 42"/>
              <a:gd name="T63" fmla="*/ 0 h 20"/>
              <a:gd name="T64" fmla="*/ 8 w 42"/>
              <a:gd name="T65" fmla="*/ 0 h 20"/>
              <a:gd name="T66" fmla="*/ 2 w 42"/>
              <a:gd name="T67" fmla="*/ 0 h 20"/>
              <a:gd name="T68" fmla="*/ 0 w 42"/>
              <a:gd name="T69" fmla="*/ 0 h 20"/>
              <a:gd name="T70" fmla="*/ 0 w 42"/>
              <a:gd name="T71" fmla="*/ 2 h 20"/>
              <a:gd name="T72" fmla="*/ 0 w 42"/>
              <a:gd name="T73" fmla="*/ 6 h 20"/>
              <a:gd name="T74" fmla="*/ 0 w 42"/>
              <a:gd name="T75" fmla="*/ 8 h 20"/>
              <a:gd name="T76" fmla="*/ 0 w 42"/>
              <a:gd name="T77" fmla="*/ 12 h 20"/>
              <a:gd name="T78" fmla="*/ 0 w 42"/>
              <a:gd name="T79" fmla="*/ 16 h 20"/>
              <a:gd name="T80" fmla="*/ 0 w 42"/>
              <a:gd name="T81" fmla="*/ 1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20">
                <a:moveTo>
                  <a:pt x="0" y="18"/>
                </a:moveTo>
                <a:lnTo>
                  <a:pt x="0" y="20"/>
                </a:lnTo>
                <a:lnTo>
                  <a:pt x="6" y="20"/>
                </a:lnTo>
                <a:lnTo>
                  <a:pt x="14" y="18"/>
                </a:lnTo>
                <a:lnTo>
                  <a:pt x="16" y="16"/>
                </a:lnTo>
                <a:lnTo>
                  <a:pt x="18" y="16"/>
                </a:lnTo>
                <a:lnTo>
                  <a:pt x="20" y="16"/>
                </a:lnTo>
                <a:lnTo>
                  <a:pt x="22" y="14"/>
                </a:lnTo>
                <a:lnTo>
                  <a:pt x="24" y="14"/>
                </a:lnTo>
                <a:lnTo>
                  <a:pt x="26" y="14"/>
                </a:lnTo>
                <a:lnTo>
                  <a:pt x="26" y="12"/>
                </a:lnTo>
                <a:lnTo>
                  <a:pt x="28" y="10"/>
                </a:lnTo>
                <a:lnTo>
                  <a:pt x="30" y="10"/>
                </a:lnTo>
                <a:lnTo>
                  <a:pt x="30" y="8"/>
                </a:lnTo>
                <a:lnTo>
                  <a:pt x="34" y="6"/>
                </a:lnTo>
                <a:lnTo>
                  <a:pt x="38" y="4"/>
                </a:lnTo>
                <a:lnTo>
                  <a:pt x="42" y="2"/>
                </a:lnTo>
                <a:lnTo>
                  <a:pt x="40" y="2"/>
                </a:lnTo>
                <a:lnTo>
                  <a:pt x="38" y="2"/>
                </a:lnTo>
                <a:lnTo>
                  <a:pt x="38" y="4"/>
                </a:lnTo>
                <a:lnTo>
                  <a:pt x="32" y="6"/>
                </a:lnTo>
                <a:lnTo>
                  <a:pt x="30" y="8"/>
                </a:lnTo>
                <a:lnTo>
                  <a:pt x="28" y="8"/>
                </a:lnTo>
                <a:lnTo>
                  <a:pt x="28" y="4"/>
                </a:lnTo>
                <a:lnTo>
                  <a:pt x="28" y="2"/>
                </a:lnTo>
                <a:lnTo>
                  <a:pt x="28" y="0"/>
                </a:lnTo>
                <a:lnTo>
                  <a:pt x="24" y="0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8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0" y="16"/>
                </a:lnTo>
                <a:lnTo>
                  <a:pt x="0" y="1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8" name="Freeform 86"/>
          <p:cNvSpPr>
            <a:spLocks/>
          </p:cNvSpPr>
          <p:nvPr/>
        </p:nvSpPr>
        <p:spPr bwMode="auto">
          <a:xfrm>
            <a:off x="2684463" y="2478088"/>
            <a:ext cx="577850" cy="612775"/>
          </a:xfrm>
          <a:custGeom>
            <a:avLst/>
            <a:gdLst>
              <a:gd name="T0" fmla="*/ 240 w 364"/>
              <a:gd name="T1" fmla="*/ 18 h 386"/>
              <a:gd name="T2" fmla="*/ 252 w 364"/>
              <a:gd name="T3" fmla="*/ 30 h 386"/>
              <a:gd name="T4" fmla="*/ 264 w 364"/>
              <a:gd name="T5" fmla="*/ 40 h 386"/>
              <a:gd name="T6" fmla="*/ 274 w 364"/>
              <a:gd name="T7" fmla="*/ 52 h 386"/>
              <a:gd name="T8" fmla="*/ 254 w 364"/>
              <a:gd name="T9" fmla="*/ 58 h 386"/>
              <a:gd name="T10" fmla="*/ 256 w 364"/>
              <a:gd name="T11" fmla="*/ 78 h 386"/>
              <a:gd name="T12" fmla="*/ 274 w 364"/>
              <a:gd name="T13" fmla="*/ 104 h 386"/>
              <a:gd name="T14" fmla="*/ 282 w 364"/>
              <a:gd name="T15" fmla="*/ 102 h 386"/>
              <a:gd name="T16" fmla="*/ 290 w 364"/>
              <a:gd name="T17" fmla="*/ 108 h 386"/>
              <a:gd name="T18" fmla="*/ 308 w 364"/>
              <a:gd name="T19" fmla="*/ 104 h 386"/>
              <a:gd name="T20" fmla="*/ 322 w 364"/>
              <a:gd name="T21" fmla="*/ 124 h 386"/>
              <a:gd name="T22" fmla="*/ 326 w 364"/>
              <a:gd name="T23" fmla="*/ 142 h 386"/>
              <a:gd name="T24" fmla="*/ 338 w 364"/>
              <a:gd name="T25" fmla="*/ 156 h 386"/>
              <a:gd name="T26" fmla="*/ 356 w 364"/>
              <a:gd name="T27" fmla="*/ 170 h 386"/>
              <a:gd name="T28" fmla="*/ 346 w 364"/>
              <a:gd name="T29" fmla="*/ 180 h 386"/>
              <a:gd name="T30" fmla="*/ 348 w 364"/>
              <a:gd name="T31" fmla="*/ 192 h 386"/>
              <a:gd name="T32" fmla="*/ 358 w 364"/>
              <a:gd name="T33" fmla="*/ 194 h 386"/>
              <a:gd name="T34" fmla="*/ 358 w 364"/>
              <a:gd name="T35" fmla="*/ 202 h 386"/>
              <a:gd name="T36" fmla="*/ 340 w 364"/>
              <a:gd name="T37" fmla="*/ 208 h 386"/>
              <a:gd name="T38" fmla="*/ 320 w 364"/>
              <a:gd name="T39" fmla="*/ 204 h 386"/>
              <a:gd name="T40" fmla="*/ 304 w 364"/>
              <a:gd name="T41" fmla="*/ 212 h 386"/>
              <a:gd name="T42" fmla="*/ 278 w 364"/>
              <a:gd name="T43" fmla="*/ 218 h 386"/>
              <a:gd name="T44" fmla="*/ 272 w 364"/>
              <a:gd name="T45" fmla="*/ 244 h 386"/>
              <a:gd name="T46" fmla="*/ 268 w 364"/>
              <a:gd name="T47" fmla="*/ 270 h 386"/>
              <a:gd name="T48" fmla="*/ 236 w 364"/>
              <a:gd name="T49" fmla="*/ 268 h 386"/>
              <a:gd name="T50" fmla="*/ 224 w 364"/>
              <a:gd name="T51" fmla="*/ 290 h 386"/>
              <a:gd name="T52" fmla="*/ 204 w 364"/>
              <a:gd name="T53" fmla="*/ 310 h 386"/>
              <a:gd name="T54" fmla="*/ 174 w 364"/>
              <a:gd name="T55" fmla="*/ 306 h 386"/>
              <a:gd name="T56" fmla="*/ 156 w 364"/>
              <a:gd name="T57" fmla="*/ 326 h 386"/>
              <a:gd name="T58" fmla="*/ 144 w 364"/>
              <a:gd name="T59" fmla="*/ 332 h 386"/>
              <a:gd name="T60" fmla="*/ 124 w 364"/>
              <a:gd name="T61" fmla="*/ 334 h 386"/>
              <a:gd name="T62" fmla="*/ 118 w 364"/>
              <a:gd name="T63" fmla="*/ 370 h 386"/>
              <a:gd name="T64" fmla="*/ 96 w 364"/>
              <a:gd name="T65" fmla="*/ 372 h 386"/>
              <a:gd name="T66" fmla="*/ 82 w 364"/>
              <a:gd name="T67" fmla="*/ 384 h 386"/>
              <a:gd name="T68" fmla="*/ 76 w 364"/>
              <a:gd name="T69" fmla="*/ 368 h 386"/>
              <a:gd name="T70" fmla="*/ 72 w 364"/>
              <a:gd name="T71" fmla="*/ 336 h 386"/>
              <a:gd name="T72" fmla="*/ 60 w 364"/>
              <a:gd name="T73" fmla="*/ 344 h 386"/>
              <a:gd name="T74" fmla="*/ 40 w 364"/>
              <a:gd name="T75" fmla="*/ 334 h 386"/>
              <a:gd name="T76" fmla="*/ 28 w 364"/>
              <a:gd name="T77" fmla="*/ 312 h 386"/>
              <a:gd name="T78" fmla="*/ 14 w 364"/>
              <a:gd name="T79" fmla="*/ 290 h 386"/>
              <a:gd name="T80" fmla="*/ 10 w 364"/>
              <a:gd name="T81" fmla="*/ 266 h 386"/>
              <a:gd name="T82" fmla="*/ 4 w 364"/>
              <a:gd name="T83" fmla="*/ 250 h 386"/>
              <a:gd name="T84" fmla="*/ 0 w 364"/>
              <a:gd name="T85" fmla="*/ 216 h 386"/>
              <a:gd name="T86" fmla="*/ 12 w 364"/>
              <a:gd name="T87" fmla="*/ 200 h 386"/>
              <a:gd name="T88" fmla="*/ 28 w 364"/>
              <a:gd name="T89" fmla="*/ 190 h 386"/>
              <a:gd name="T90" fmla="*/ 34 w 364"/>
              <a:gd name="T91" fmla="*/ 172 h 386"/>
              <a:gd name="T92" fmla="*/ 40 w 364"/>
              <a:gd name="T93" fmla="*/ 158 h 386"/>
              <a:gd name="T94" fmla="*/ 54 w 364"/>
              <a:gd name="T95" fmla="*/ 130 h 386"/>
              <a:gd name="T96" fmla="*/ 66 w 364"/>
              <a:gd name="T97" fmla="*/ 118 h 386"/>
              <a:gd name="T98" fmla="*/ 78 w 364"/>
              <a:gd name="T99" fmla="*/ 96 h 386"/>
              <a:gd name="T100" fmla="*/ 92 w 364"/>
              <a:gd name="T101" fmla="*/ 86 h 386"/>
              <a:gd name="T102" fmla="*/ 120 w 364"/>
              <a:gd name="T103" fmla="*/ 68 h 386"/>
              <a:gd name="T104" fmla="*/ 140 w 364"/>
              <a:gd name="T105" fmla="*/ 64 h 386"/>
              <a:gd name="T106" fmla="*/ 182 w 364"/>
              <a:gd name="T107" fmla="*/ 52 h 386"/>
              <a:gd name="T108" fmla="*/ 176 w 364"/>
              <a:gd name="T109" fmla="*/ 46 h 386"/>
              <a:gd name="T110" fmla="*/ 202 w 364"/>
              <a:gd name="T111" fmla="*/ 50 h 386"/>
              <a:gd name="T112" fmla="*/ 216 w 364"/>
              <a:gd name="T113" fmla="*/ 30 h 386"/>
              <a:gd name="T114" fmla="*/ 208 w 364"/>
              <a:gd name="T115" fmla="*/ 1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4" h="386">
                <a:moveTo>
                  <a:pt x="234" y="0"/>
                </a:moveTo>
                <a:lnTo>
                  <a:pt x="234" y="2"/>
                </a:lnTo>
                <a:lnTo>
                  <a:pt x="236" y="0"/>
                </a:lnTo>
                <a:lnTo>
                  <a:pt x="238" y="4"/>
                </a:lnTo>
                <a:lnTo>
                  <a:pt x="238" y="4"/>
                </a:lnTo>
                <a:lnTo>
                  <a:pt x="238" y="6"/>
                </a:lnTo>
                <a:lnTo>
                  <a:pt x="240" y="10"/>
                </a:lnTo>
                <a:lnTo>
                  <a:pt x="242" y="10"/>
                </a:lnTo>
                <a:lnTo>
                  <a:pt x="242" y="12"/>
                </a:lnTo>
                <a:lnTo>
                  <a:pt x="242" y="14"/>
                </a:lnTo>
                <a:lnTo>
                  <a:pt x="242" y="16"/>
                </a:lnTo>
                <a:lnTo>
                  <a:pt x="240" y="18"/>
                </a:lnTo>
                <a:lnTo>
                  <a:pt x="240" y="22"/>
                </a:lnTo>
                <a:lnTo>
                  <a:pt x="238" y="22"/>
                </a:lnTo>
                <a:lnTo>
                  <a:pt x="238" y="24"/>
                </a:lnTo>
                <a:lnTo>
                  <a:pt x="236" y="28"/>
                </a:lnTo>
                <a:lnTo>
                  <a:pt x="236" y="30"/>
                </a:lnTo>
                <a:lnTo>
                  <a:pt x="240" y="32"/>
                </a:lnTo>
                <a:lnTo>
                  <a:pt x="242" y="28"/>
                </a:lnTo>
                <a:lnTo>
                  <a:pt x="242" y="26"/>
                </a:lnTo>
                <a:lnTo>
                  <a:pt x="246" y="26"/>
                </a:lnTo>
                <a:lnTo>
                  <a:pt x="248" y="28"/>
                </a:lnTo>
                <a:lnTo>
                  <a:pt x="250" y="28"/>
                </a:lnTo>
                <a:lnTo>
                  <a:pt x="252" y="30"/>
                </a:lnTo>
                <a:lnTo>
                  <a:pt x="250" y="34"/>
                </a:lnTo>
                <a:lnTo>
                  <a:pt x="250" y="36"/>
                </a:lnTo>
                <a:lnTo>
                  <a:pt x="248" y="36"/>
                </a:lnTo>
                <a:lnTo>
                  <a:pt x="250" y="36"/>
                </a:lnTo>
                <a:lnTo>
                  <a:pt x="252" y="36"/>
                </a:lnTo>
                <a:lnTo>
                  <a:pt x="254" y="38"/>
                </a:lnTo>
                <a:lnTo>
                  <a:pt x="256" y="38"/>
                </a:lnTo>
                <a:lnTo>
                  <a:pt x="258" y="38"/>
                </a:lnTo>
                <a:lnTo>
                  <a:pt x="258" y="40"/>
                </a:lnTo>
                <a:lnTo>
                  <a:pt x="260" y="40"/>
                </a:lnTo>
                <a:lnTo>
                  <a:pt x="262" y="40"/>
                </a:lnTo>
                <a:lnTo>
                  <a:pt x="264" y="40"/>
                </a:lnTo>
                <a:lnTo>
                  <a:pt x="266" y="40"/>
                </a:lnTo>
                <a:lnTo>
                  <a:pt x="266" y="38"/>
                </a:lnTo>
                <a:lnTo>
                  <a:pt x="268" y="40"/>
                </a:lnTo>
                <a:lnTo>
                  <a:pt x="270" y="40"/>
                </a:lnTo>
                <a:lnTo>
                  <a:pt x="272" y="40"/>
                </a:lnTo>
                <a:lnTo>
                  <a:pt x="272" y="40"/>
                </a:lnTo>
                <a:lnTo>
                  <a:pt x="272" y="42"/>
                </a:lnTo>
                <a:lnTo>
                  <a:pt x="272" y="44"/>
                </a:lnTo>
                <a:lnTo>
                  <a:pt x="274" y="44"/>
                </a:lnTo>
                <a:lnTo>
                  <a:pt x="274" y="46"/>
                </a:lnTo>
                <a:lnTo>
                  <a:pt x="274" y="48"/>
                </a:lnTo>
                <a:lnTo>
                  <a:pt x="274" y="52"/>
                </a:lnTo>
                <a:lnTo>
                  <a:pt x="274" y="52"/>
                </a:lnTo>
                <a:lnTo>
                  <a:pt x="274" y="54"/>
                </a:lnTo>
                <a:lnTo>
                  <a:pt x="274" y="58"/>
                </a:lnTo>
                <a:lnTo>
                  <a:pt x="272" y="58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4" y="58"/>
                </a:lnTo>
                <a:lnTo>
                  <a:pt x="260" y="58"/>
                </a:lnTo>
                <a:lnTo>
                  <a:pt x="258" y="58"/>
                </a:lnTo>
                <a:lnTo>
                  <a:pt x="256" y="58"/>
                </a:lnTo>
                <a:lnTo>
                  <a:pt x="254" y="58"/>
                </a:lnTo>
                <a:lnTo>
                  <a:pt x="254" y="60"/>
                </a:lnTo>
                <a:lnTo>
                  <a:pt x="252" y="62"/>
                </a:lnTo>
                <a:lnTo>
                  <a:pt x="250" y="64"/>
                </a:lnTo>
                <a:lnTo>
                  <a:pt x="252" y="64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2"/>
                </a:lnTo>
                <a:lnTo>
                  <a:pt x="256" y="74"/>
                </a:lnTo>
                <a:lnTo>
                  <a:pt x="256" y="76"/>
                </a:lnTo>
                <a:lnTo>
                  <a:pt x="256" y="78"/>
                </a:lnTo>
                <a:lnTo>
                  <a:pt x="256" y="80"/>
                </a:lnTo>
                <a:lnTo>
                  <a:pt x="256" y="82"/>
                </a:lnTo>
                <a:lnTo>
                  <a:pt x="256" y="84"/>
                </a:lnTo>
                <a:lnTo>
                  <a:pt x="256" y="86"/>
                </a:lnTo>
                <a:lnTo>
                  <a:pt x="266" y="98"/>
                </a:lnTo>
                <a:lnTo>
                  <a:pt x="268" y="100"/>
                </a:lnTo>
                <a:lnTo>
                  <a:pt x="270" y="102"/>
                </a:lnTo>
                <a:lnTo>
                  <a:pt x="270" y="104"/>
                </a:lnTo>
                <a:lnTo>
                  <a:pt x="270" y="106"/>
                </a:lnTo>
                <a:lnTo>
                  <a:pt x="272" y="106"/>
                </a:lnTo>
                <a:lnTo>
                  <a:pt x="272" y="104"/>
                </a:lnTo>
                <a:lnTo>
                  <a:pt x="274" y="104"/>
                </a:lnTo>
                <a:lnTo>
                  <a:pt x="276" y="104"/>
                </a:lnTo>
                <a:lnTo>
                  <a:pt x="278" y="104"/>
                </a:lnTo>
                <a:lnTo>
                  <a:pt x="278" y="106"/>
                </a:lnTo>
                <a:lnTo>
                  <a:pt x="278" y="108"/>
                </a:lnTo>
                <a:lnTo>
                  <a:pt x="278" y="106"/>
                </a:lnTo>
                <a:lnTo>
                  <a:pt x="280" y="108"/>
                </a:lnTo>
                <a:lnTo>
                  <a:pt x="280" y="110"/>
                </a:lnTo>
                <a:lnTo>
                  <a:pt x="282" y="110"/>
                </a:lnTo>
                <a:lnTo>
                  <a:pt x="284" y="110"/>
                </a:lnTo>
                <a:lnTo>
                  <a:pt x="282" y="106"/>
                </a:lnTo>
                <a:lnTo>
                  <a:pt x="282" y="104"/>
                </a:lnTo>
                <a:lnTo>
                  <a:pt x="282" y="102"/>
                </a:lnTo>
                <a:lnTo>
                  <a:pt x="282" y="100"/>
                </a:lnTo>
                <a:lnTo>
                  <a:pt x="280" y="100"/>
                </a:lnTo>
                <a:lnTo>
                  <a:pt x="282" y="100"/>
                </a:lnTo>
                <a:lnTo>
                  <a:pt x="282" y="100"/>
                </a:lnTo>
                <a:lnTo>
                  <a:pt x="284" y="100"/>
                </a:lnTo>
                <a:lnTo>
                  <a:pt x="286" y="100"/>
                </a:lnTo>
                <a:lnTo>
                  <a:pt x="286" y="102"/>
                </a:lnTo>
                <a:lnTo>
                  <a:pt x="286" y="104"/>
                </a:lnTo>
                <a:lnTo>
                  <a:pt x="288" y="104"/>
                </a:lnTo>
                <a:lnTo>
                  <a:pt x="288" y="106"/>
                </a:lnTo>
                <a:lnTo>
                  <a:pt x="288" y="108"/>
                </a:lnTo>
                <a:lnTo>
                  <a:pt x="290" y="108"/>
                </a:lnTo>
                <a:lnTo>
                  <a:pt x="292" y="108"/>
                </a:lnTo>
                <a:lnTo>
                  <a:pt x="292" y="106"/>
                </a:lnTo>
                <a:lnTo>
                  <a:pt x="294" y="106"/>
                </a:lnTo>
                <a:lnTo>
                  <a:pt x="296" y="106"/>
                </a:lnTo>
                <a:lnTo>
                  <a:pt x="298" y="106"/>
                </a:lnTo>
                <a:lnTo>
                  <a:pt x="300" y="104"/>
                </a:lnTo>
                <a:lnTo>
                  <a:pt x="302" y="104"/>
                </a:lnTo>
                <a:lnTo>
                  <a:pt x="304" y="104"/>
                </a:lnTo>
                <a:lnTo>
                  <a:pt x="306" y="104"/>
                </a:lnTo>
                <a:lnTo>
                  <a:pt x="306" y="102"/>
                </a:lnTo>
                <a:lnTo>
                  <a:pt x="308" y="102"/>
                </a:lnTo>
                <a:lnTo>
                  <a:pt x="308" y="104"/>
                </a:lnTo>
                <a:lnTo>
                  <a:pt x="308" y="106"/>
                </a:lnTo>
                <a:lnTo>
                  <a:pt x="308" y="108"/>
                </a:lnTo>
                <a:lnTo>
                  <a:pt x="308" y="110"/>
                </a:lnTo>
                <a:lnTo>
                  <a:pt x="308" y="112"/>
                </a:lnTo>
                <a:lnTo>
                  <a:pt x="308" y="114"/>
                </a:lnTo>
                <a:lnTo>
                  <a:pt x="312" y="116"/>
                </a:lnTo>
                <a:lnTo>
                  <a:pt x="316" y="118"/>
                </a:lnTo>
                <a:lnTo>
                  <a:pt x="316" y="120"/>
                </a:lnTo>
                <a:lnTo>
                  <a:pt x="318" y="120"/>
                </a:lnTo>
                <a:lnTo>
                  <a:pt x="320" y="122"/>
                </a:lnTo>
                <a:lnTo>
                  <a:pt x="320" y="124"/>
                </a:lnTo>
                <a:lnTo>
                  <a:pt x="322" y="124"/>
                </a:lnTo>
                <a:lnTo>
                  <a:pt x="324" y="126"/>
                </a:lnTo>
                <a:lnTo>
                  <a:pt x="326" y="126"/>
                </a:lnTo>
                <a:lnTo>
                  <a:pt x="326" y="128"/>
                </a:lnTo>
                <a:lnTo>
                  <a:pt x="328" y="128"/>
                </a:lnTo>
                <a:lnTo>
                  <a:pt x="328" y="130"/>
                </a:lnTo>
                <a:lnTo>
                  <a:pt x="328" y="132"/>
                </a:lnTo>
                <a:lnTo>
                  <a:pt x="326" y="132"/>
                </a:lnTo>
                <a:lnTo>
                  <a:pt x="326" y="134"/>
                </a:lnTo>
                <a:lnTo>
                  <a:pt x="326" y="136"/>
                </a:lnTo>
                <a:lnTo>
                  <a:pt x="326" y="138"/>
                </a:lnTo>
                <a:lnTo>
                  <a:pt x="326" y="140"/>
                </a:lnTo>
                <a:lnTo>
                  <a:pt x="326" y="142"/>
                </a:lnTo>
                <a:lnTo>
                  <a:pt x="326" y="144"/>
                </a:lnTo>
                <a:lnTo>
                  <a:pt x="326" y="146"/>
                </a:lnTo>
                <a:lnTo>
                  <a:pt x="326" y="148"/>
                </a:lnTo>
                <a:lnTo>
                  <a:pt x="326" y="148"/>
                </a:lnTo>
                <a:lnTo>
                  <a:pt x="328" y="150"/>
                </a:lnTo>
                <a:lnTo>
                  <a:pt x="330" y="150"/>
                </a:lnTo>
                <a:lnTo>
                  <a:pt x="332" y="152"/>
                </a:lnTo>
                <a:lnTo>
                  <a:pt x="334" y="152"/>
                </a:lnTo>
                <a:lnTo>
                  <a:pt x="334" y="154"/>
                </a:lnTo>
                <a:lnTo>
                  <a:pt x="336" y="154"/>
                </a:lnTo>
                <a:lnTo>
                  <a:pt x="336" y="156"/>
                </a:lnTo>
                <a:lnTo>
                  <a:pt x="338" y="156"/>
                </a:lnTo>
                <a:lnTo>
                  <a:pt x="340" y="158"/>
                </a:lnTo>
                <a:lnTo>
                  <a:pt x="342" y="160"/>
                </a:lnTo>
                <a:lnTo>
                  <a:pt x="344" y="160"/>
                </a:lnTo>
                <a:lnTo>
                  <a:pt x="344" y="162"/>
                </a:lnTo>
                <a:lnTo>
                  <a:pt x="346" y="162"/>
                </a:lnTo>
                <a:lnTo>
                  <a:pt x="348" y="162"/>
                </a:lnTo>
                <a:lnTo>
                  <a:pt x="348" y="164"/>
                </a:lnTo>
                <a:lnTo>
                  <a:pt x="350" y="164"/>
                </a:lnTo>
                <a:lnTo>
                  <a:pt x="350" y="166"/>
                </a:lnTo>
                <a:lnTo>
                  <a:pt x="352" y="166"/>
                </a:lnTo>
                <a:lnTo>
                  <a:pt x="354" y="168"/>
                </a:lnTo>
                <a:lnTo>
                  <a:pt x="356" y="170"/>
                </a:lnTo>
                <a:lnTo>
                  <a:pt x="354" y="170"/>
                </a:lnTo>
                <a:lnTo>
                  <a:pt x="352" y="172"/>
                </a:lnTo>
                <a:lnTo>
                  <a:pt x="350" y="174"/>
                </a:lnTo>
                <a:lnTo>
                  <a:pt x="348" y="174"/>
                </a:lnTo>
                <a:lnTo>
                  <a:pt x="348" y="176"/>
                </a:lnTo>
                <a:lnTo>
                  <a:pt x="346" y="176"/>
                </a:lnTo>
                <a:lnTo>
                  <a:pt x="346" y="178"/>
                </a:lnTo>
                <a:lnTo>
                  <a:pt x="344" y="178"/>
                </a:lnTo>
                <a:lnTo>
                  <a:pt x="344" y="180"/>
                </a:lnTo>
                <a:lnTo>
                  <a:pt x="342" y="180"/>
                </a:lnTo>
                <a:lnTo>
                  <a:pt x="344" y="180"/>
                </a:lnTo>
                <a:lnTo>
                  <a:pt x="346" y="180"/>
                </a:lnTo>
                <a:lnTo>
                  <a:pt x="348" y="182"/>
                </a:lnTo>
                <a:lnTo>
                  <a:pt x="350" y="184"/>
                </a:lnTo>
                <a:lnTo>
                  <a:pt x="348" y="184"/>
                </a:lnTo>
                <a:lnTo>
                  <a:pt x="346" y="184"/>
                </a:lnTo>
                <a:lnTo>
                  <a:pt x="344" y="186"/>
                </a:lnTo>
                <a:lnTo>
                  <a:pt x="344" y="188"/>
                </a:lnTo>
                <a:lnTo>
                  <a:pt x="344" y="190"/>
                </a:lnTo>
                <a:lnTo>
                  <a:pt x="346" y="192"/>
                </a:lnTo>
                <a:lnTo>
                  <a:pt x="346" y="190"/>
                </a:lnTo>
                <a:lnTo>
                  <a:pt x="348" y="190"/>
                </a:lnTo>
                <a:lnTo>
                  <a:pt x="346" y="192"/>
                </a:lnTo>
                <a:lnTo>
                  <a:pt x="348" y="192"/>
                </a:lnTo>
                <a:lnTo>
                  <a:pt x="350" y="192"/>
                </a:lnTo>
                <a:lnTo>
                  <a:pt x="350" y="194"/>
                </a:lnTo>
                <a:lnTo>
                  <a:pt x="348" y="196"/>
                </a:lnTo>
                <a:lnTo>
                  <a:pt x="348" y="196"/>
                </a:lnTo>
                <a:lnTo>
                  <a:pt x="350" y="198"/>
                </a:lnTo>
                <a:lnTo>
                  <a:pt x="352" y="198"/>
                </a:lnTo>
                <a:lnTo>
                  <a:pt x="352" y="200"/>
                </a:lnTo>
                <a:lnTo>
                  <a:pt x="354" y="198"/>
                </a:lnTo>
                <a:lnTo>
                  <a:pt x="354" y="196"/>
                </a:lnTo>
                <a:lnTo>
                  <a:pt x="356" y="196"/>
                </a:lnTo>
                <a:lnTo>
                  <a:pt x="356" y="194"/>
                </a:lnTo>
                <a:lnTo>
                  <a:pt x="358" y="194"/>
                </a:lnTo>
                <a:lnTo>
                  <a:pt x="358" y="196"/>
                </a:lnTo>
                <a:lnTo>
                  <a:pt x="360" y="196"/>
                </a:lnTo>
                <a:lnTo>
                  <a:pt x="362" y="196"/>
                </a:lnTo>
                <a:lnTo>
                  <a:pt x="364" y="194"/>
                </a:lnTo>
                <a:lnTo>
                  <a:pt x="364" y="196"/>
                </a:lnTo>
                <a:lnTo>
                  <a:pt x="362" y="196"/>
                </a:lnTo>
                <a:lnTo>
                  <a:pt x="362" y="196"/>
                </a:lnTo>
                <a:lnTo>
                  <a:pt x="362" y="198"/>
                </a:lnTo>
                <a:lnTo>
                  <a:pt x="360" y="198"/>
                </a:lnTo>
                <a:lnTo>
                  <a:pt x="360" y="200"/>
                </a:lnTo>
                <a:lnTo>
                  <a:pt x="360" y="202"/>
                </a:lnTo>
                <a:lnTo>
                  <a:pt x="358" y="202"/>
                </a:lnTo>
                <a:lnTo>
                  <a:pt x="358" y="204"/>
                </a:lnTo>
                <a:lnTo>
                  <a:pt x="356" y="206"/>
                </a:lnTo>
                <a:lnTo>
                  <a:pt x="356" y="208"/>
                </a:lnTo>
                <a:lnTo>
                  <a:pt x="356" y="210"/>
                </a:lnTo>
                <a:lnTo>
                  <a:pt x="354" y="214"/>
                </a:lnTo>
                <a:lnTo>
                  <a:pt x="352" y="214"/>
                </a:lnTo>
                <a:lnTo>
                  <a:pt x="352" y="216"/>
                </a:lnTo>
                <a:lnTo>
                  <a:pt x="350" y="214"/>
                </a:lnTo>
                <a:lnTo>
                  <a:pt x="346" y="212"/>
                </a:lnTo>
                <a:lnTo>
                  <a:pt x="344" y="210"/>
                </a:lnTo>
                <a:lnTo>
                  <a:pt x="342" y="210"/>
                </a:lnTo>
                <a:lnTo>
                  <a:pt x="340" y="208"/>
                </a:lnTo>
                <a:lnTo>
                  <a:pt x="338" y="208"/>
                </a:lnTo>
                <a:lnTo>
                  <a:pt x="336" y="206"/>
                </a:lnTo>
                <a:lnTo>
                  <a:pt x="334" y="206"/>
                </a:lnTo>
                <a:lnTo>
                  <a:pt x="332" y="204"/>
                </a:lnTo>
                <a:lnTo>
                  <a:pt x="328" y="202"/>
                </a:lnTo>
                <a:lnTo>
                  <a:pt x="326" y="202"/>
                </a:lnTo>
                <a:lnTo>
                  <a:pt x="324" y="200"/>
                </a:lnTo>
                <a:lnTo>
                  <a:pt x="322" y="200"/>
                </a:lnTo>
                <a:lnTo>
                  <a:pt x="320" y="200"/>
                </a:lnTo>
                <a:lnTo>
                  <a:pt x="320" y="202"/>
                </a:lnTo>
                <a:lnTo>
                  <a:pt x="320" y="204"/>
                </a:lnTo>
                <a:lnTo>
                  <a:pt x="320" y="204"/>
                </a:lnTo>
                <a:lnTo>
                  <a:pt x="316" y="202"/>
                </a:lnTo>
                <a:lnTo>
                  <a:pt x="308" y="198"/>
                </a:lnTo>
                <a:lnTo>
                  <a:pt x="310" y="196"/>
                </a:lnTo>
                <a:lnTo>
                  <a:pt x="308" y="196"/>
                </a:lnTo>
                <a:lnTo>
                  <a:pt x="308" y="194"/>
                </a:lnTo>
                <a:lnTo>
                  <a:pt x="308" y="196"/>
                </a:lnTo>
                <a:lnTo>
                  <a:pt x="306" y="196"/>
                </a:lnTo>
                <a:lnTo>
                  <a:pt x="306" y="196"/>
                </a:lnTo>
                <a:lnTo>
                  <a:pt x="304" y="196"/>
                </a:lnTo>
                <a:lnTo>
                  <a:pt x="304" y="198"/>
                </a:lnTo>
                <a:lnTo>
                  <a:pt x="304" y="206"/>
                </a:lnTo>
                <a:lnTo>
                  <a:pt x="304" y="212"/>
                </a:lnTo>
                <a:lnTo>
                  <a:pt x="300" y="212"/>
                </a:lnTo>
                <a:lnTo>
                  <a:pt x="298" y="212"/>
                </a:lnTo>
                <a:lnTo>
                  <a:pt x="298" y="218"/>
                </a:lnTo>
                <a:lnTo>
                  <a:pt x="294" y="218"/>
                </a:lnTo>
                <a:lnTo>
                  <a:pt x="292" y="218"/>
                </a:lnTo>
                <a:lnTo>
                  <a:pt x="290" y="218"/>
                </a:lnTo>
                <a:lnTo>
                  <a:pt x="288" y="218"/>
                </a:lnTo>
                <a:lnTo>
                  <a:pt x="286" y="218"/>
                </a:lnTo>
                <a:lnTo>
                  <a:pt x="284" y="218"/>
                </a:lnTo>
                <a:lnTo>
                  <a:pt x="282" y="218"/>
                </a:lnTo>
                <a:lnTo>
                  <a:pt x="280" y="218"/>
                </a:lnTo>
                <a:lnTo>
                  <a:pt x="278" y="218"/>
                </a:lnTo>
                <a:lnTo>
                  <a:pt x="276" y="218"/>
                </a:lnTo>
                <a:lnTo>
                  <a:pt x="274" y="218"/>
                </a:lnTo>
                <a:lnTo>
                  <a:pt x="272" y="218"/>
                </a:lnTo>
                <a:lnTo>
                  <a:pt x="272" y="220"/>
                </a:lnTo>
                <a:lnTo>
                  <a:pt x="272" y="222"/>
                </a:lnTo>
                <a:lnTo>
                  <a:pt x="272" y="224"/>
                </a:lnTo>
                <a:lnTo>
                  <a:pt x="272" y="226"/>
                </a:lnTo>
                <a:lnTo>
                  <a:pt x="272" y="232"/>
                </a:lnTo>
                <a:lnTo>
                  <a:pt x="272" y="234"/>
                </a:lnTo>
                <a:lnTo>
                  <a:pt x="272" y="238"/>
                </a:lnTo>
                <a:lnTo>
                  <a:pt x="272" y="240"/>
                </a:lnTo>
                <a:lnTo>
                  <a:pt x="272" y="244"/>
                </a:lnTo>
                <a:lnTo>
                  <a:pt x="272" y="246"/>
                </a:lnTo>
                <a:lnTo>
                  <a:pt x="272" y="248"/>
                </a:lnTo>
                <a:lnTo>
                  <a:pt x="272" y="252"/>
                </a:lnTo>
                <a:lnTo>
                  <a:pt x="272" y="254"/>
                </a:lnTo>
                <a:lnTo>
                  <a:pt x="272" y="256"/>
                </a:lnTo>
                <a:lnTo>
                  <a:pt x="272" y="260"/>
                </a:lnTo>
                <a:lnTo>
                  <a:pt x="272" y="262"/>
                </a:lnTo>
                <a:lnTo>
                  <a:pt x="272" y="264"/>
                </a:lnTo>
                <a:lnTo>
                  <a:pt x="272" y="266"/>
                </a:lnTo>
                <a:lnTo>
                  <a:pt x="272" y="270"/>
                </a:lnTo>
                <a:lnTo>
                  <a:pt x="272" y="270"/>
                </a:lnTo>
                <a:lnTo>
                  <a:pt x="268" y="270"/>
                </a:lnTo>
                <a:lnTo>
                  <a:pt x="266" y="270"/>
                </a:lnTo>
                <a:lnTo>
                  <a:pt x="264" y="270"/>
                </a:lnTo>
                <a:lnTo>
                  <a:pt x="262" y="270"/>
                </a:lnTo>
                <a:lnTo>
                  <a:pt x="260" y="270"/>
                </a:lnTo>
                <a:lnTo>
                  <a:pt x="256" y="270"/>
                </a:lnTo>
                <a:lnTo>
                  <a:pt x="254" y="270"/>
                </a:lnTo>
                <a:lnTo>
                  <a:pt x="252" y="270"/>
                </a:lnTo>
                <a:lnTo>
                  <a:pt x="248" y="270"/>
                </a:lnTo>
                <a:lnTo>
                  <a:pt x="246" y="270"/>
                </a:lnTo>
                <a:lnTo>
                  <a:pt x="244" y="270"/>
                </a:lnTo>
                <a:lnTo>
                  <a:pt x="242" y="270"/>
                </a:lnTo>
                <a:lnTo>
                  <a:pt x="236" y="268"/>
                </a:lnTo>
                <a:lnTo>
                  <a:pt x="234" y="268"/>
                </a:lnTo>
                <a:lnTo>
                  <a:pt x="232" y="268"/>
                </a:lnTo>
                <a:lnTo>
                  <a:pt x="230" y="268"/>
                </a:lnTo>
                <a:lnTo>
                  <a:pt x="228" y="268"/>
                </a:lnTo>
                <a:lnTo>
                  <a:pt x="224" y="268"/>
                </a:lnTo>
                <a:lnTo>
                  <a:pt x="224" y="270"/>
                </a:lnTo>
                <a:lnTo>
                  <a:pt x="224" y="272"/>
                </a:lnTo>
                <a:lnTo>
                  <a:pt x="224" y="274"/>
                </a:lnTo>
                <a:lnTo>
                  <a:pt x="224" y="276"/>
                </a:lnTo>
                <a:lnTo>
                  <a:pt x="224" y="282"/>
                </a:lnTo>
                <a:lnTo>
                  <a:pt x="224" y="284"/>
                </a:lnTo>
                <a:lnTo>
                  <a:pt x="224" y="290"/>
                </a:lnTo>
                <a:lnTo>
                  <a:pt x="224" y="292"/>
                </a:lnTo>
                <a:lnTo>
                  <a:pt x="224" y="294"/>
                </a:lnTo>
                <a:lnTo>
                  <a:pt x="224" y="296"/>
                </a:lnTo>
                <a:lnTo>
                  <a:pt x="224" y="304"/>
                </a:lnTo>
                <a:lnTo>
                  <a:pt x="224" y="308"/>
                </a:lnTo>
                <a:lnTo>
                  <a:pt x="216" y="308"/>
                </a:lnTo>
                <a:lnTo>
                  <a:pt x="212" y="308"/>
                </a:lnTo>
                <a:lnTo>
                  <a:pt x="210" y="308"/>
                </a:lnTo>
                <a:lnTo>
                  <a:pt x="208" y="308"/>
                </a:lnTo>
                <a:lnTo>
                  <a:pt x="206" y="308"/>
                </a:lnTo>
                <a:lnTo>
                  <a:pt x="204" y="308"/>
                </a:lnTo>
                <a:lnTo>
                  <a:pt x="204" y="310"/>
                </a:lnTo>
                <a:lnTo>
                  <a:pt x="204" y="316"/>
                </a:lnTo>
                <a:lnTo>
                  <a:pt x="200" y="316"/>
                </a:lnTo>
                <a:lnTo>
                  <a:pt x="194" y="316"/>
                </a:lnTo>
                <a:lnTo>
                  <a:pt x="194" y="322"/>
                </a:lnTo>
                <a:lnTo>
                  <a:pt x="188" y="322"/>
                </a:lnTo>
                <a:lnTo>
                  <a:pt x="184" y="322"/>
                </a:lnTo>
                <a:lnTo>
                  <a:pt x="178" y="322"/>
                </a:lnTo>
                <a:lnTo>
                  <a:pt x="178" y="318"/>
                </a:lnTo>
                <a:lnTo>
                  <a:pt x="178" y="316"/>
                </a:lnTo>
                <a:lnTo>
                  <a:pt x="178" y="310"/>
                </a:lnTo>
                <a:lnTo>
                  <a:pt x="178" y="306"/>
                </a:lnTo>
                <a:lnTo>
                  <a:pt x="174" y="306"/>
                </a:lnTo>
                <a:lnTo>
                  <a:pt x="170" y="314"/>
                </a:lnTo>
                <a:lnTo>
                  <a:pt x="168" y="314"/>
                </a:lnTo>
                <a:lnTo>
                  <a:pt x="164" y="314"/>
                </a:lnTo>
                <a:lnTo>
                  <a:pt x="160" y="314"/>
                </a:lnTo>
                <a:lnTo>
                  <a:pt x="160" y="316"/>
                </a:lnTo>
                <a:lnTo>
                  <a:pt x="160" y="318"/>
                </a:lnTo>
                <a:lnTo>
                  <a:pt x="160" y="320"/>
                </a:lnTo>
                <a:lnTo>
                  <a:pt x="160" y="322"/>
                </a:lnTo>
                <a:lnTo>
                  <a:pt x="160" y="324"/>
                </a:lnTo>
                <a:lnTo>
                  <a:pt x="158" y="324"/>
                </a:lnTo>
                <a:lnTo>
                  <a:pt x="156" y="324"/>
                </a:lnTo>
                <a:lnTo>
                  <a:pt x="156" y="326"/>
                </a:lnTo>
                <a:lnTo>
                  <a:pt x="154" y="328"/>
                </a:lnTo>
                <a:lnTo>
                  <a:pt x="154" y="330"/>
                </a:lnTo>
                <a:lnTo>
                  <a:pt x="156" y="330"/>
                </a:lnTo>
                <a:lnTo>
                  <a:pt x="154" y="332"/>
                </a:lnTo>
                <a:lnTo>
                  <a:pt x="152" y="332"/>
                </a:lnTo>
                <a:lnTo>
                  <a:pt x="152" y="334"/>
                </a:lnTo>
                <a:lnTo>
                  <a:pt x="150" y="334"/>
                </a:lnTo>
                <a:lnTo>
                  <a:pt x="152" y="332"/>
                </a:lnTo>
                <a:lnTo>
                  <a:pt x="150" y="332"/>
                </a:lnTo>
                <a:lnTo>
                  <a:pt x="148" y="332"/>
                </a:lnTo>
                <a:lnTo>
                  <a:pt x="146" y="332"/>
                </a:lnTo>
                <a:lnTo>
                  <a:pt x="144" y="332"/>
                </a:lnTo>
                <a:lnTo>
                  <a:pt x="142" y="332"/>
                </a:lnTo>
                <a:lnTo>
                  <a:pt x="140" y="332"/>
                </a:lnTo>
                <a:lnTo>
                  <a:pt x="142" y="332"/>
                </a:lnTo>
                <a:lnTo>
                  <a:pt x="142" y="334"/>
                </a:lnTo>
                <a:lnTo>
                  <a:pt x="140" y="334"/>
                </a:lnTo>
                <a:lnTo>
                  <a:pt x="138" y="334"/>
                </a:lnTo>
                <a:lnTo>
                  <a:pt x="136" y="334"/>
                </a:lnTo>
                <a:lnTo>
                  <a:pt x="132" y="334"/>
                </a:lnTo>
                <a:lnTo>
                  <a:pt x="130" y="334"/>
                </a:lnTo>
                <a:lnTo>
                  <a:pt x="128" y="334"/>
                </a:lnTo>
                <a:lnTo>
                  <a:pt x="126" y="334"/>
                </a:lnTo>
                <a:lnTo>
                  <a:pt x="124" y="334"/>
                </a:lnTo>
                <a:lnTo>
                  <a:pt x="120" y="334"/>
                </a:lnTo>
                <a:lnTo>
                  <a:pt x="120" y="340"/>
                </a:lnTo>
                <a:lnTo>
                  <a:pt x="120" y="340"/>
                </a:lnTo>
                <a:lnTo>
                  <a:pt x="120" y="342"/>
                </a:lnTo>
                <a:lnTo>
                  <a:pt x="120" y="346"/>
                </a:lnTo>
                <a:lnTo>
                  <a:pt x="120" y="348"/>
                </a:lnTo>
                <a:lnTo>
                  <a:pt x="120" y="354"/>
                </a:lnTo>
                <a:lnTo>
                  <a:pt x="118" y="356"/>
                </a:lnTo>
                <a:lnTo>
                  <a:pt x="118" y="358"/>
                </a:lnTo>
                <a:lnTo>
                  <a:pt x="118" y="360"/>
                </a:lnTo>
                <a:lnTo>
                  <a:pt x="118" y="368"/>
                </a:lnTo>
                <a:lnTo>
                  <a:pt x="118" y="370"/>
                </a:lnTo>
                <a:lnTo>
                  <a:pt x="118" y="372"/>
                </a:lnTo>
                <a:lnTo>
                  <a:pt x="118" y="374"/>
                </a:lnTo>
                <a:lnTo>
                  <a:pt x="116" y="374"/>
                </a:lnTo>
                <a:lnTo>
                  <a:pt x="112" y="374"/>
                </a:lnTo>
                <a:lnTo>
                  <a:pt x="112" y="372"/>
                </a:lnTo>
                <a:lnTo>
                  <a:pt x="108" y="372"/>
                </a:lnTo>
                <a:lnTo>
                  <a:pt x="106" y="372"/>
                </a:lnTo>
                <a:lnTo>
                  <a:pt x="104" y="372"/>
                </a:lnTo>
                <a:lnTo>
                  <a:pt x="102" y="372"/>
                </a:lnTo>
                <a:lnTo>
                  <a:pt x="100" y="372"/>
                </a:lnTo>
                <a:lnTo>
                  <a:pt x="98" y="372"/>
                </a:lnTo>
                <a:lnTo>
                  <a:pt x="96" y="372"/>
                </a:lnTo>
                <a:lnTo>
                  <a:pt x="92" y="372"/>
                </a:lnTo>
                <a:lnTo>
                  <a:pt x="92" y="374"/>
                </a:lnTo>
                <a:lnTo>
                  <a:pt x="92" y="378"/>
                </a:lnTo>
                <a:lnTo>
                  <a:pt x="92" y="380"/>
                </a:lnTo>
                <a:lnTo>
                  <a:pt x="92" y="382"/>
                </a:lnTo>
                <a:lnTo>
                  <a:pt x="90" y="384"/>
                </a:lnTo>
                <a:lnTo>
                  <a:pt x="88" y="386"/>
                </a:lnTo>
                <a:lnTo>
                  <a:pt x="90" y="386"/>
                </a:lnTo>
                <a:lnTo>
                  <a:pt x="88" y="386"/>
                </a:lnTo>
                <a:lnTo>
                  <a:pt x="84" y="386"/>
                </a:lnTo>
                <a:lnTo>
                  <a:pt x="82" y="386"/>
                </a:lnTo>
                <a:lnTo>
                  <a:pt x="82" y="384"/>
                </a:lnTo>
                <a:lnTo>
                  <a:pt x="80" y="384"/>
                </a:lnTo>
                <a:lnTo>
                  <a:pt x="80" y="382"/>
                </a:lnTo>
                <a:lnTo>
                  <a:pt x="78" y="380"/>
                </a:lnTo>
                <a:lnTo>
                  <a:pt x="76" y="378"/>
                </a:lnTo>
                <a:lnTo>
                  <a:pt x="78" y="376"/>
                </a:lnTo>
                <a:lnTo>
                  <a:pt x="76" y="376"/>
                </a:lnTo>
                <a:lnTo>
                  <a:pt x="76" y="374"/>
                </a:lnTo>
                <a:lnTo>
                  <a:pt x="76" y="372"/>
                </a:lnTo>
                <a:lnTo>
                  <a:pt x="78" y="372"/>
                </a:lnTo>
                <a:lnTo>
                  <a:pt x="78" y="370"/>
                </a:lnTo>
                <a:lnTo>
                  <a:pt x="78" y="368"/>
                </a:lnTo>
                <a:lnTo>
                  <a:pt x="76" y="368"/>
                </a:lnTo>
                <a:lnTo>
                  <a:pt x="76" y="366"/>
                </a:lnTo>
                <a:lnTo>
                  <a:pt x="76" y="364"/>
                </a:lnTo>
                <a:lnTo>
                  <a:pt x="78" y="360"/>
                </a:lnTo>
                <a:lnTo>
                  <a:pt x="80" y="360"/>
                </a:lnTo>
                <a:lnTo>
                  <a:pt x="80" y="358"/>
                </a:lnTo>
                <a:lnTo>
                  <a:pt x="80" y="356"/>
                </a:lnTo>
                <a:lnTo>
                  <a:pt x="80" y="354"/>
                </a:lnTo>
                <a:lnTo>
                  <a:pt x="80" y="342"/>
                </a:lnTo>
                <a:lnTo>
                  <a:pt x="80" y="340"/>
                </a:lnTo>
                <a:lnTo>
                  <a:pt x="78" y="340"/>
                </a:lnTo>
                <a:lnTo>
                  <a:pt x="74" y="338"/>
                </a:lnTo>
                <a:lnTo>
                  <a:pt x="72" y="336"/>
                </a:lnTo>
                <a:lnTo>
                  <a:pt x="70" y="336"/>
                </a:lnTo>
                <a:lnTo>
                  <a:pt x="70" y="334"/>
                </a:lnTo>
                <a:lnTo>
                  <a:pt x="68" y="334"/>
                </a:lnTo>
                <a:lnTo>
                  <a:pt x="68" y="332"/>
                </a:lnTo>
                <a:lnTo>
                  <a:pt x="66" y="332"/>
                </a:lnTo>
                <a:lnTo>
                  <a:pt x="66" y="334"/>
                </a:lnTo>
                <a:lnTo>
                  <a:pt x="64" y="334"/>
                </a:lnTo>
                <a:lnTo>
                  <a:pt x="56" y="334"/>
                </a:lnTo>
                <a:lnTo>
                  <a:pt x="58" y="340"/>
                </a:lnTo>
                <a:lnTo>
                  <a:pt x="58" y="340"/>
                </a:lnTo>
                <a:lnTo>
                  <a:pt x="60" y="342"/>
                </a:lnTo>
                <a:lnTo>
                  <a:pt x="60" y="344"/>
                </a:lnTo>
                <a:lnTo>
                  <a:pt x="56" y="346"/>
                </a:lnTo>
                <a:lnTo>
                  <a:pt x="56" y="348"/>
                </a:lnTo>
                <a:lnTo>
                  <a:pt x="54" y="348"/>
                </a:lnTo>
                <a:lnTo>
                  <a:pt x="50" y="346"/>
                </a:lnTo>
                <a:lnTo>
                  <a:pt x="48" y="346"/>
                </a:lnTo>
                <a:lnTo>
                  <a:pt x="46" y="346"/>
                </a:lnTo>
                <a:lnTo>
                  <a:pt x="44" y="346"/>
                </a:lnTo>
                <a:lnTo>
                  <a:pt x="42" y="346"/>
                </a:lnTo>
                <a:lnTo>
                  <a:pt x="40" y="346"/>
                </a:lnTo>
                <a:lnTo>
                  <a:pt x="40" y="340"/>
                </a:lnTo>
                <a:lnTo>
                  <a:pt x="40" y="336"/>
                </a:lnTo>
                <a:lnTo>
                  <a:pt x="40" y="334"/>
                </a:lnTo>
                <a:lnTo>
                  <a:pt x="40" y="332"/>
                </a:lnTo>
                <a:lnTo>
                  <a:pt x="38" y="332"/>
                </a:lnTo>
                <a:lnTo>
                  <a:pt x="36" y="332"/>
                </a:lnTo>
                <a:lnTo>
                  <a:pt x="34" y="332"/>
                </a:lnTo>
                <a:lnTo>
                  <a:pt x="28" y="332"/>
                </a:lnTo>
                <a:lnTo>
                  <a:pt x="28" y="330"/>
                </a:lnTo>
                <a:lnTo>
                  <a:pt x="28" y="326"/>
                </a:lnTo>
                <a:lnTo>
                  <a:pt x="28" y="320"/>
                </a:lnTo>
                <a:lnTo>
                  <a:pt x="28" y="318"/>
                </a:lnTo>
                <a:lnTo>
                  <a:pt x="28" y="316"/>
                </a:lnTo>
                <a:lnTo>
                  <a:pt x="28" y="314"/>
                </a:lnTo>
                <a:lnTo>
                  <a:pt x="28" y="312"/>
                </a:lnTo>
                <a:lnTo>
                  <a:pt x="28" y="310"/>
                </a:lnTo>
                <a:lnTo>
                  <a:pt x="28" y="308"/>
                </a:lnTo>
                <a:lnTo>
                  <a:pt x="28" y="306"/>
                </a:lnTo>
                <a:lnTo>
                  <a:pt x="28" y="304"/>
                </a:lnTo>
                <a:lnTo>
                  <a:pt x="26" y="304"/>
                </a:lnTo>
                <a:lnTo>
                  <a:pt x="24" y="304"/>
                </a:lnTo>
                <a:lnTo>
                  <a:pt x="20" y="300"/>
                </a:lnTo>
                <a:lnTo>
                  <a:pt x="20" y="298"/>
                </a:lnTo>
                <a:lnTo>
                  <a:pt x="18" y="296"/>
                </a:lnTo>
                <a:lnTo>
                  <a:pt x="14" y="292"/>
                </a:lnTo>
                <a:lnTo>
                  <a:pt x="14" y="292"/>
                </a:lnTo>
                <a:lnTo>
                  <a:pt x="14" y="290"/>
                </a:lnTo>
                <a:lnTo>
                  <a:pt x="14" y="288"/>
                </a:lnTo>
                <a:lnTo>
                  <a:pt x="14" y="284"/>
                </a:lnTo>
                <a:lnTo>
                  <a:pt x="14" y="282"/>
                </a:lnTo>
                <a:lnTo>
                  <a:pt x="14" y="280"/>
                </a:lnTo>
                <a:lnTo>
                  <a:pt x="14" y="278"/>
                </a:lnTo>
                <a:lnTo>
                  <a:pt x="14" y="276"/>
                </a:lnTo>
                <a:lnTo>
                  <a:pt x="14" y="274"/>
                </a:lnTo>
                <a:lnTo>
                  <a:pt x="12" y="274"/>
                </a:lnTo>
                <a:lnTo>
                  <a:pt x="12" y="272"/>
                </a:lnTo>
                <a:lnTo>
                  <a:pt x="12" y="270"/>
                </a:lnTo>
                <a:lnTo>
                  <a:pt x="10" y="268"/>
                </a:lnTo>
                <a:lnTo>
                  <a:pt x="10" y="266"/>
                </a:lnTo>
                <a:lnTo>
                  <a:pt x="10" y="264"/>
                </a:lnTo>
                <a:lnTo>
                  <a:pt x="10" y="262"/>
                </a:lnTo>
                <a:lnTo>
                  <a:pt x="10" y="260"/>
                </a:lnTo>
                <a:lnTo>
                  <a:pt x="10" y="258"/>
                </a:lnTo>
                <a:lnTo>
                  <a:pt x="10" y="256"/>
                </a:lnTo>
                <a:lnTo>
                  <a:pt x="10" y="254"/>
                </a:lnTo>
                <a:lnTo>
                  <a:pt x="12" y="254"/>
                </a:lnTo>
                <a:lnTo>
                  <a:pt x="12" y="252"/>
                </a:lnTo>
                <a:lnTo>
                  <a:pt x="10" y="252"/>
                </a:lnTo>
                <a:lnTo>
                  <a:pt x="10" y="250"/>
                </a:lnTo>
                <a:lnTo>
                  <a:pt x="8" y="250"/>
                </a:lnTo>
                <a:lnTo>
                  <a:pt x="4" y="250"/>
                </a:lnTo>
                <a:lnTo>
                  <a:pt x="0" y="250"/>
                </a:lnTo>
                <a:lnTo>
                  <a:pt x="0" y="248"/>
                </a:lnTo>
                <a:lnTo>
                  <a:pt x="0" y="244"/>
                </a:lnTo>
                <a:lnTo>
                  <a:pt x="0" y="240"/>
                </a:lnTo>
                <a:lnTo>
                  <a:pt x="0" y="234"/>
                </a:lnTo>
                <a:lnTo>
                  <a:pt x="0" y="232"/>
                </a:lnTo>
                <a:lnTo>
                  <a:pt x="0" y="230"/>
                </a:lnTo>
                <a:lnTo>
                  <a:pt x="0" y="228"/>
                </a:lnTo>
                <a:lnTo>
                  <a:pt x="0" y="226"/>
                </a:lnTo>
                <a:lnTo>
                  <a:pt x="0" y="224"/>
                </a:lnTo>
                <a:lnTo>
                  <a:pt x="0" y="220"/>
                </a:lnTo>
                <a:lnTo>
                  <a:pt x="0" y="216"/>
                </a:lnTo>
                <a:lnTo>
                  <a:pt x="2" y="216"/>
                </a:lnTo>
                <a:lnTo>
                  <a:pt x="2" y="214"/>
                </a:lnTo>
                <a:lnTo>
                  <a:pt x="2" y="210"/>
                </a:lnTo>
                <a:lnTo>
                  <a:pt x="2" y="208"/>
                </a:lnTo>
                <a:lnTo>
                  <a:pt x="2" y="206"/>
                </a:lnTo>
                <a:lnTo>
                  <a:pt x="2" y="202"/>
                </a:lnTo>
                <a:lnTo>
                  <a:pt x="4" y="202"/>
                </a:lnTo>
                <a:lnTo>
                  <a:pt x="4" y="200"/>
                </a:lnTo>
                <a:lnTo>
                  <a:pt x="6" y="200"/>
                </a:lnTo>
                <a:lnTo>
                  <a:pt x="8" y="200"/>
                </a:lnTo>
                <a:lnTo>
                  <a:pt x="10" y="200"/>
                </a:lnTo>
                <a:lnTo>
                  <a:pt x="12" y="200"/>
                </a:lnTo>
                <a:lnTo>
                  <a:pt x="14" y="200"/>
                </a:lnTo>
                <a:lnTo>
                  <a:pt x="16" y="200"/>
                </a:lnTo>
                <a:lnTo>
                  <a:pt x="18" y="200"/>
                </a:lnTo>
                <a:lnTo>
                  <a:pt x="20" y="200"/>
                </a:lnTo>
                <a:lnTo>
                  <a:pt x="22" y="200"/>
                </a:lnTo>
                <a:lnTo>
                  <a:pt x="24" y="198"/>
                </a:lnTo>
                <a:lnTo>
                  <a:pt x="28" y="198"/>
                </a:lnTo>
                <a:lnTo>
                  <a:pt x="28" y="196"/>
                </a:lnTo>
                <a:lnTo>
                  <a:pt x="28" y="196"/>
                </a:lnTo>
                <a:lnTo>
                  <a:pt x="28" y="194"/>
                </a:lnTo>
                <a:lnTo>
                  <a:pt x="28" y="192"/>
                </a:lnTo>
                <a:lnTo>
                  <a:pt x="28" y="190"/>
                </a:lnTo>
                <a:lnTo>
                  <a:pt x="28" y="188"/>
                </a:lnTo>
                <a:lnTo>
                  <a:pt x="28" y="186"/>
                </a:lnTo>
                <a:lnTo>
                  <a:pt x="28" y="182"/>
                </a:lnTo>
                <a:lnTo>
                  <a:pt x="30" y="182"/>
                </a:lnTo>
                <a:lnTo>
                  <a:pt x="30" y="180"/>
                </a:lnTo>
                <a:lnTo>
                  <a:pt x="32" y="180"/>
                </a:lnTo>
                <a:lnTo>
                  <a:pt x="32" y="178"/>
                </a:lnTo>
                <a:lnTo>
                  <a:pt x="32" y="176"/>
                </a:lnTo>
                <a:lnTo>
                  <a:pt x="32" y="174"/>
                </a:lnTo>
                <a:lnTo>
                  <a:pt x="32" y="174"/>
                </a:lnTo>
                <a:lnTo>
                  <a:pt x="32" y="172"/>
                </a:lnTo>
                <a:lnTo>
                  <a:pt x="34" y="172"/>
                </a:lnTo>
                <a:lnTo>
                  <a:pt x="34" y="170"/>
                </a:lnTo>
                <a:lnTo>
                  <a:pt x="34" y="168"/>
                </a:lnTo>
                <a:lnTo>
                  <a:pt x="34" y="166"/>
                </a:lnTo>
                <a:lnTo>
                  <a:pt x="36" y="164"/>
                </a:lnTo>
                <a:lnTo>
                  <a:pt x="34" y="164"/>
                </a:lnTo>
                <a:lnTo>
                  <a:pt x="36" y="166"/>
                </a:lnTo>
                <a:lnTo>
                  <a:pt x="36" y="164"/>
                </a:lnTo>
                <a:lnTo>
                  <a:pt x="36" y="162"/>
                </a:lnTo>
                <a:lnTo>
                  <a:pt x="38" y="162"/>
                </a:lnTo>
                <a:lnTo>
                  <a:pt x="40" y="162"/>
                </a:lnTo>
                <a:lnTo>
                  <a:pt x="40" y="160"/>
                </a:lnTo>
                <a:lnTo>
                  <a:pt x="40" y="158"/>
                </a:lnTo>
                <a:lnTo>
                  <a:pt x="42" y="156"/>
                </a:lnTo>
                <a:lnTo>
                  <a:pt x="44" y="154"/>
                </a:lnTo>
                <a:lnTo>
                  <a:pt x="46" y="148"/>
                </a:lnTo>
                <a:lnTo>
                  <a:pt x="46" y="148"/>
                </a:lnTo>
                <a:lnTo>
                  <a:pt x="48" y="144"/>
                </a:lnTo>
                <a:lnTo>
                  <a:pt x="50" y="140"/>
                </a:lnTo>
                <a:lnTo>
                  <a:pt x="50" y="138"/>
                </a:lnTo>
                <a:lnTo>
                  <a:pt x="52" y="136"/>
                </a:lnTo>
                <a:lnTo>
                  <a:pt x="52" y="134"/>
                </a:lnTo>
                <a:lnTo>
                  <a:pt x="52" y="132"/>
                </a:lnTo>
                <a:lnTo>
                  <a:pt x="54" y="132"/>
                </a:lnTo>
                <a:lnTo>
                  <a:pt x="54" y="130"/>
                </a:lnTo>
                <a:lnTo>
                  <a:pt x="54" y="128"/>
                </a:lnTo>
                <a:lnTo>
                  <a:pt x="56" y="128"/>
                </a:lnTo>
                <a:lnTo>
                  <a:pt x="56" y="126"/>
                </a:lnTo>
                <a:lnTo>
                  <a:pt x="56" y="124"/>
                </a:lnTo>
                <a:lnTo>
                  <a:pt x="58" y="124"/>
                </a:lnTo>
                <a:lnTo>
                  <a:pt x="58" y="122"/>
                </a:lnTo>
                <a:lnTo>
                  <a:pt x="58" y="120"/>
                </a:lnTo>
                <a:lnTo>
                  <a:pt x="58" y="118"/>
                </a:lnTo>
                <a:lnTo>
                  <a:pt x="62" y="120"/>
                </a:lnTo>
                <a:lnTo>
                  <a:pt x="66" y="122"/>
                </a:lnTo>
                <a:lnTo>
                  <a:pt x="66" y="120"/>
                </a:lnTo>
                <a:lnTo>
                  <a:pt x="66" y="118"/>
                </a:lnTo>
                <a:lnTo>
                  <a:pt x="66" y="116"/>
                </a:lnTo>
                <a:lnTo>
                  <a:pt x="68" y="116"/>
                </a:lnTo>
                <a:lnTo>
                  <a:pt x="68" y="114"/>
                </a:lnTo>
                <a:lnTo>
                  <a:pt x="70" y="112"/>
                </a:lnTo>
                <a:lnTo>
                  <a:pt x="70" y="110"/>
                </a:lnTo>
                <a:lnTo>
                  <a:pt x="70" y="108"/>
                </a:lnTo>
                <a:lnTo>
                  <a:pt x="72" y="104"/>
                </a:lnTo>
                <a:lnTo>
                  <a:pt x="74" y="100"/>
                </a:lnTo>
                <a:lnTo>
                  <a:pt x="76" y="100"/>
                </a:lnTo>
                <a:lnTo>
                  <a:pt x="76" y="98"/>
                </a:lnTo>
                <a:lnTo>
                  <a:pt x="76" y="96"/>
                </a:lnTo>
                <a:lnTo>
                  <a:pt x="78" y="96"/>
                </a:lnTo>
                <a:lnTo>
                  <a:pt x="78" y="94"/>
                </a:lnTo>
                <a:lnTo>
                  <a:pt x="80" y="94"/>
                </a:lnTo>
                <a:lnTo>
                  <a:pt x="80" y="92"/>
                </a:lnTo>
                <a:lnTo>
                  <a:pt x="80" y="90"/>
                </a:lnTo>
                <a:lnTo>
                  <a:pt x="80" y="88"/>
                </a:lnTo>
                <a:lnTo>
                  <a:pt x="82" y="86"/>
                </a:lnTo>
                <a:lnTo>
                  <a:pt x="84" y="88"/>
                </a:lnTo>
                <a:lnTo>
                  <a:pt x="86" y="88"/>
                </a:lnTo>
                <a:lnTo>
                  <a:pt x="86" y="86"/>
                </a:lnTo>
                <a:lnTo>
                  <a:pt x="88" y="88"/>
                </a:lnTo>
                <a:lnTo>
                  <a:pt x="90" y="88"/>
                </a:lnTo>
                <a:lnTo>
                  <a:pt x="92" y="86"/>
                </a:lnTo>
                <a:lnTo>
                  <a:pt x="92" y="88"/>
                </a:lnTo>
                <a:lnTo>
                  <a:pt x="94" y="88"/>
                </a:lnTo>
                <a:lnTo>
                  <a:pt x="96" y="88"/>
                </a:lnTo>
                <a:lnTo>
                  <a:pt x="106" y="92"/>
                </a:lnTo>
                <a:lnTo>
                  <a:pt x="106" y="86"/>
                </a:lnTo>
                <a:lnTo>
                  <a:pt x="108" y="82"/>
                </a:lnTo>
                <a:lnTo>
                  <a:pt x="110" y="80"/>
                </a:lnTo>
                <a:lnTo>
                  <a:pt x="114" y="76"/>
                </a:lnTo>
                <a:lnTo>
                  <a:pt x="116" y="74"/>
                </a:lnTo>
                <a:lnTo>
                  <a:pt x="118" y="72"/>
                </a:lnTo>
                <a:lnTo>
                  <a:pt x="120" y="70"/>
                </a:lnTo>
                <a:lnTo>
                  <a:pt x="120" y="68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20" y="56"/>
                </a:lnTo>
                <a:lnTo>
                  <a:pt x="124" y="56"/>
                </a:lnTo>
                <a:lnTo>
                  <a:pt x="128" y="56"/>
                </a:lnTo>
                <a:lnTo>
                  <a:pt x="130" y="56"/>
                </a:lnTo>
                <a:lnTo>
                  <a:pt x="130" y="58"/>
                </a:lnTo>
                <a:lnTo>
                  <a:pt x="130" y="64"/>
                </a:lnTo>
                <a:lnTo>
                  <a:pt x="132" y="64"/>
                </a:lnTo>
                <a:lnTo>
                  <a:pt x="136" y="64"/>
                </a:lnTo>
                <a:lnTo>
                  <a:pt x="140" y="64"/>
                </a:lnTo>
                <a:lnTo>
                  <a:pt x="144" y="64"/>
                </a:lnTo>
                <a:lnTo>
                  <a:pt x="156" y="64"/>
                </a:lnTo>
                <a:lnTo>
                  <a:pt x="156" y="62"/>
                </a:lnTo>
                <a:lnTo>
                  <a:pt x="156" y="54"/>
                </a:lnTo>
                <a:lnTo>
                  <a:pt x="158" y="54"/>
                </a:lnTo>
                <a:lnTo>
                  <a:pt x="162" y="54"/>
                </a:lnTo>
                <a:lnTo>
                  <a:pt x="170" y="54"/>
                </a:lnTo>
                <a:lnTo>
                  <a:pt x="172" y="54"/>
                </a:lnTo>
                <a:lnTo>
                  <a:pt x="174" y="54"/>
                </a:lnTo>
                <a:lnTo>
                  <a:pt x="176" y="54"/>
                </a:lnTo>
                <a:lnTo>
                  <a:pt x="182" y="54"/>
                </a:lnTo>
                <a:lnTo>
                  <a:pt x="182" y="52"/>
                </a:lnTo>
                <a:lnTo>
                  <a:pt x="180" y="52"/>
                </a:lnTo>
                <a:lnTo>
                  <a:pt x="176" y="52"/>
                </a:lnTo>
                <a:lnTo>
                  <a:pt x="176" y="52"/>
                </a:lnTo>
                <a:lnTo>
                  <a:pt x="174" y="52"/>
                </a:lnTo>
                <a:lnTo>
                  <a:pt x="174" y="50"/>
                </a:lnTo>
                <a:lnTo>
                  <a:pt x="172" y="50"/>
                </a:lnTo>
                <a:lnTo>
                  <a:pt x="172" y="48"/>
                </a:lnTo>
                <a:lnTo>
                  <a:pt x="170" y="48"/>
                </a:lnTo>
                <a:lnTo>
                  <a:pt x="170" y="46"/>
                </a:lnTo>
                <a:lnTo>
                  <a:pt x="172" y="46"/>
                </a:lnTo>
                <a:lnTo>
                  <a:pt x="174" y="46"/>
                </a:lnTo>
                <a:lnTo>
                  <a:pt x="176" y="46"/>
                </a:lnTo>
                <a:lnTo>
                  <a:pt x="176" y="46"/>
                </a:lnTo>
                <a:lnTo>
                  <a:pt x="178" y="46"/>
                </a:lnTo>
                <a:lnTo>
                  <a:pt x="182" y="46"/>
                </a:lnTo>
                <a:lnTo>
                  <a:pt x="186" y="46"/>
                </a:lnTo>
                <a:lnTo>
                  <a:pt x="188" y="46"/>
                </a:lnTo>
                <a:lnTo>
                  <a:pt x="190" y="46"/>
                </a:lnTo>
                <a:lnTo>
                  <a:pt x="192" y="48"/>
                </a:lnTo>
                <a:lnTo>
                  <a:pt x="196" y="50"/>
                </a:lnTo>
                <a:lnTo>
                  <a:pt x="196" y="46"/>
                </a:lnTo>
                <a:lnTo>
                  <a:pt x="200" y="46"/>
                </a:lnTo>
                <a:lnTo>
                  <a:pt x="202" y="46"/>
                </a:lnTo>
                <a:lnTo>
                  <a:pt x="202" y="50"/>
                </a:lnTo>
                <a:lnTo>
                  <a:pt x="204" y="50"/>
                </a:lnTo>
                <a:lnTo>
                  <a:pt x="208" y="52"/>
                </a:lnTo>
                <a:lnTo>
                  <a:pt x="208" y="50"/>
                </a:lnTo>
                <a:lnTo>
                  <a:pt x="210" y="46"/>
                </a:lnTo>
                <a:lnTo>
                  <a:pt x="210" y="42"/>
                </a:lnTo>
                <a:lnTo>
                  <a:pt x="212" y="42"/>
                </a:lnTo>
                <a:lnTo>
                  <a:pt x="212" y="40"/>
                </a:lnTo>
                <a:lnTo>
                  <a:pt x="212" y="38"/>
                </a:lnTo>
                <a:lnTo>
                  <a:pt x="214" y="36"/>
                </a:lnTo>
                <a:lnTo>
                  <a:pt x="214" y="32"/>
                </a:lnTo>
                <a:lnTo>
                  <a:pt x="216" y="32"/>
                </a:lnTo>
                <a:lnTo>
                  <a:pt x="216" y="30"/>
                </a:lnTo>
                <a:lnTo>
                  <a:pt x="216" y="28"/>
                </a:lnTo>
                <a:lnTo>
                  <a:pt x="218" y="24"/>
                </a:lnTo>
                <a:lnTo>
                  <a:pt x="218" y="22"/>
                </a:lnTo>
                <a:lnTo>
                  <a:pt x="220" y="20"/>
                </a:lnTo>
                <a:lnTo>
                  <a:pt x="220" y="18"/>
                </a:lnTo>
                <a:lnTo>
                  <a:pt x="218" y="18"/>
                </a:lnTo>
                <a:lnTo>
                  <a:pt x="216" y="18"/>
                </a:lnTo>
                <a:lnTo>
                  <a:pt x="210" y="18"/>
                </a:lnTo>
                <a:lnTo>
                  <a:pt x="208" y="18"/>
                </a:lnTo>
                <a:lnTo>
                  <a:pt x="208" y="16"/>
                </a:lnTo>
                <a:lnTo>
                  <a:pt x="208" y="14"/>
                </a:lnTo>
                <a:lnTo>
                  <a:pt x="208" y="10"/>
                </a:lnTo>
                <a:lnTo>
                  <a:pt x="208" y="8"/>
                </a:lnTo>
                <a:lnTo>
                  <a:pt x="208" y="4"/>
                </a:lnTo>
                <a:lnTo>
                  <a:pt x="216" y="4"/>
                </a:lnTo>
                <a:lnTo>
                  <a:pt x="218" y="4"/>
                </a:lnTo>
                <a:lnTo>
                  <a:pt x="222" y="4"/>
                </a:lnTo>
                <a:lnTo>
                  <a:pt x="224" y="4"/>
                </a:lnTo>
                <a:lnTo>
                  <a:pt x="224" y="4"/>
                </a:lnTo>
                <a:lnTo>
                  <a:pt x="224" y="0"/>
                </a:lnTo>
                <a:lnTo>
                  <a:pt x="23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9" name="Freeform 87"/>
          <p:cNvSpPr>
            <a:spLocks/>
          </p:cNvSpPr>
          <p:nvPr/>
        </p:nvSpPr>
        <p:spPr bwMode="auto">
          <a:xfrm>
            <a:off x="2700338" y="2798763"/>
            <a:ext cx="174625" cy="130175"/>
          </a:xfrm>
          <a:custGeom>
            <a:avLst/>
            <a:gdLst>
              <a:gd name="T0" fmla="*/ 52 w 110"/>
              <a:gd name="T1" fmla="*/ 6 h 82"/>
              <a:gd name="T2" fmla="*/ 48 w 110"/>
              <a:gd name="T3" fmla="*/ 8 h 82"/>
              <a:gd name="T4" fmla="*/ 44 w 110"/>
              <a:gd name="T5" fmla="*/ 14 h 82"/>
              <a:gd name="T6" fmla="*/ 38 w 110"/>
              <a:gd name="T7" fmla="*/ 20 h 82"/>
              <a:gd name="T8" fmla="*/ 32 w 110"/>
              <a:gd name="T9" fmla="*/ 26 h 82"/>
              <a:gd name="T10" fmla="*/ 28 w 110"/>
              <a:gd name="T11" fmla="*/ 32 h 82"/>
              <a:gd name="T12" fmla="*/ 24 w 110"/>
              <a:gd name="T13" fmla="*/ 34 h 82"/>
              <a:gd name="T14" fmla="*/ 20 w 110"/>
              <a:gd name="T15" fmla="*/ 40 h 82"/>
              <a:gd name="T16" fmla="*/ 16 w 110"/>
              <a:gd name="T17" fmla="*/ 42 h 82"/>
              <a:gd name="T18" fmla="*/ 10 w 110"/>
              <a:gd name="T19" fmla="*/ 46 h 82"/>
              <a:gd name="T20" fmla="*/ 6 w 110"/>
              <a:gd name="T21" fmla="*/ 50 h 82"/>
              <a:gd name="T22" fmla="*/ 4 w 110"/>
              <a:gd name="T23" fmla="*/ 54 h 82"/>
              <a:gd name="T24" fmla="*/ 2 w 110"/>
              <a:gd name="T25" fmla="*/ 58 h 82"/>
              <a:gd name="T26" fmla="*/ 0 w 110"/>
              <a:gd name="T27" fmla="*/ 62 h 82"/>
              <a:gd name="T28" fmla="*/ 4 w 110"/>
              <a:gd name="T29" fmla="*/ 64 h 82"/>
              <a:gd name="T30" fmla="*/ 14 w 110"/>
              <a:gd name="T31" fmla="*/ 64 h 82"/>
              <a:gd name="T32" fmla="*/ 20 w 110"/>
              <a:gd name="T33" fmla="*/ 64 h 82"/>
              <a:gd name="T34" fmla="*/ 26 w 110"/>
              <a:gd name="T35" fmla="*/ 64 h 82"/>
              <a:gd name="T36" fmla="*/ 30 w 110"/>
              <a:gd name="T37" fmla="*/ 72 h 82"/>
              <a:gd name="T38" fmla="*/ 44 w 110"/>
              <a:gd name="T39" fmla="*/ 78 h 82"/>
              <a:gd name="T40" fmla="*/ 52 w 110"/>
              <a:gd name="T41" fmla="*/ 80 h 82"/>
              <a:gd name="T42" fmla="*/ 56 w 110"/>
              <a:gd name="T43" fmla="*/ 80 h 82"/>
              <a:gd name="T44" fmla="*/ 56 w 110"/>
              <a:gd name="T45" fmla="*/ 64 h 82"/>
              <a:gd name="T46" fmla="*/ 66 w 110"/>
              <a:gd name="T47" fmla="*/ 58 h 82"/>
              <a:gd name="T48" fmla="*/ 76 w 110"/>
              <a:gd name="T49" fmla="*/ 60 h 82"/>
              <a:gd name="T50" fmla="*/ 84 w 110"/>
              <a:gd name="T51" fmla="*/ 60 h 82"/>
              <a:gd name="T52" fmla="*/ 98 w 110"/>
              <a:gd name="T53" fmla="*/ 60 h 82"/>
              <a:gd name="T54" fmla="*/ 106 w 110"/>
              <a:gd name="T55" fmla="*/ 60 h 82"/>
              <a:gd name="T56" fmla="*/ 110 w 110"/>
              <a:gd name="T57" fmla="*/ 54 h 82"/>
              <a:gd name="T58" fmla="*/ 110 w 110"/>
              <a:gd name="T59" fmla="*/ 46 h 82"/>
              <a:gd name="T60" fmla="*/ 110 w 110"/>
              <a:gd name="T61" fmla="*/ 42 h 82"/>
              <a:gd name="T62" fmla="*/ 104 w 110"/>
              <a:gd name="T63" fmla="*/ 42 h 82"/>
              <a:gd name="T64" fmla="*/ 100 w 110"/>
              <a:gd name="T65" fmla="*/ 40 h 82"/>
              <a:gd name="T66" fmla="*/ 96 w 110"/>
              <a:gd name="T67" fmla="*/ 38 h 82"/>
              <a:gd name="T68" fmla="*/ 96 w 110"/>
              <a:gd name="T69" fmla="*/ 32 h 82"/>
              <a:gd name="T70" fmla="*/ 94 w 110"/>
              <a:gd name="T71" fmla="*/ 26 h 82"/>
              <a:gd name="T72" fmla="*/ 94 w 110"/>
              <a:gd name="T73" fmla="*/ 20 h 82"/>
              <a:gd name="T74" fmla="*/ 92 w 110"/>
              <a:gd name="T75" fmla="*/ 16 h 82"/>
              <a:gd name="T76" fmla="*/ 88 w 110"/>
              <a:gd name="T77" fmla="*/ 12 h 82"/>
              <a:gd name="T78" fmla="*/ 84 w 110"/>
              <a:gd name="T79" fmla="*/ 6 h 82"/>
              <a:gd name="T80" fmla="*/ 80 w 110"/>
              <a:gd name="T81" fmla="*/ 2 h 82"/>
              <a:gd name="T82" fmla="*/ 72 w 110"/>
              <a:gd name="T83" fmla="*/ 4 h 82"/>
              <a:gd name="T84" fmla="*/ 70 w 110"/>
              <a:gd name="T85" fmla="*/ 14 h 82"/>
              <a:gd name="T86" fmla="*/ 58 w 110"/>
              <a:gd name="T87" fmla="*/ 12 h 82"/>
              <a:gd name="T88" fmla="*/ 58 w 110"/>
              <a:gd name="T89" fmla="*/ 6 h 82"/>
              <a:gd name="T90" fmla="*/ 56 w 110"/>
              <a:gd name="T91" fmla="*/ 0 h 82"/>
              <a:gd name="T92" fmla="*/ 54 w 110"/>
              <a:gd name="T93" fmla="*/ 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82">
                <a:moveTo>
                  <a:pt x="54" y="4"/>
                </a:moveTo>
                <a:lnTo>
                  <a:pt x="52" y="4"/>
                </a:lnTo>
                <a:lnTo>
                  <a:pt x="52" y="6"/>
                </a:lnTo>
                <a:lnTo>
                  <a:pt x="50" y="6"/>
                </a:lnTo>
                <a:lnTo>
                  <a:pt x="50" y="8"/>
                </a:lnTo>
                <a:lnTo>
                  <a:pt x="48" y="8"/>
                </a:lnTo>
                <a:lnTo>
                  <a:pt x="48" y="10"/>
                </a:lnTo>
                <a:lnTo>
                  <a:pt x="46" y="12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8" y="20"/>
                </a:lnTo>
                <a:lnTo>
                  <a:pt x="36" y="22"/>
                </a:lnTo>
                <a:lnTo>
                  <a:pt x="34" y="24"/>
                </a:lnTo>
                <a:lnTo>
                  <a:pt x="32" y="26"/>
                </a:lnTo>
                <a:lnTo>
                  <a:pt x="30" y="28"/>
                </a:lnTo>
                <a:lnTo>
                  <a:pt x="28" y="30"/>
                </a:lnTo>
                <a:lnTo>
                  <a:pt x="28" y="32"/>
                </a:lnTo>
                <a:lnTo>
                  <a:pt x="26" y="32"/>
                </a:lnTo>
                <a:lnTo>
                  <a:pt x="26" y="34"/>
                </a:lnTo>
                <a:lnTo>
                  <a:pt x="24" y="34"/>
                </a:lnTo>
                <a:lnTo>
                  <a:pt x="22" y="38"/>
                </a:lnTo>
                <a:lnTo>
                  <a:pt x="22" y="40"/>
                </a:lnTo>
                <a:lnTo>
                  <a:pt x="20" y="40"/>
                </a:lnTo>
                <a:lnTo>
                  <a:pt x="20" y="42"/>
                </a:lnTo>
                <a:lnTo>
                  <a:pt x="18" y="42"/>
                </a:lnTo>
                <a:lnTo>
                  <a:pt x="16" y="42"/>
                </a:lnTo>
                <a:lnTo>
                  <a:pt x="14" y="44"/>
                </a:lnTo>
                <a:lnTo>
                  <a:pt x="12" y="46"/>
                </a:lnTo>
                <a:lnTo>
                  <a:pt x="10" y="46"/>
                </a:lnTo>
                <a:lnTo>
                  <a:pt x="10" y="48"/>
                </a:lnTo>
                <a:lnTo>
                  <a:pt x="8" y="48"/>
                </a:lnTo>
                <a:lnTo>
                  <a:pt x="6" y="50"/>
                </a:lnTo>
                <a:lnTo>
                  <a:pt x="4" y="50"/>
                </a:lnTo>
                <a:lnTo>
                  <a:pt x="4" y="52"/>
                </a:lnTo>
                <a:lnTo>
                  <a:pt x="4" y="54"/>
                </a:lnTo>
                <a:lnTo>
                  <a:pt x="2" y="54"/>
                </a:lnTo>
                <a:lnTo>
                  <a:pt x="2" y="56"/>
                </a:lnTo>
                <a:lnTo>
                  <a:pt x="2" y="58"/>
                </a:lnTo>
                <a:lnTo>
                  <a:pt x="0" y="58"/>
                </a:lnTo>
                <a:lnTo>
                  <a:pt x="0" y="60"/>
                </a:lnTo>
                <a:lnTo>
                  <a:pt x="0" y="62"/>
                </a:lnTo>
                <a:lnTo>
                  <a:pt x="0" y="64"/>
                </a:lnTo>
                <a:lnTo>
                  <a:pt x="2" y="64"/>
                </a:lnTo>
                <a:lnTo>
                  <a:pt x="4" y="64"/>
                </a:lnTo>
                <a:lnTo>
                  <a:pt x="8" y="64"/>
                </a:lnTo>
                <a:lnTo>
                  <a:pt x="12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20" y="64"/>
                </a:lnTo>
                <a:lnTo>
                  <a:pt x="22" y="64"/>
                </a:lnTo>
                <a:lnTo>
                  <a:pt x="24" y="64"/>
                </a:lnTo>
                <a:lnTo>
                  <a:pt x="26" y="64"/>
                </a:lnTo>
                <a:lnTo>
                  <a:pt x="30" y="64"/>
                </a:lnTo>
                <a:lnTo>
                  <a:pt x="30" y="70"/>
                </a:lnTo>
                <a:lnTo>
                  <a:pt x="30" y="72"/>
                </a:lnTo>
                <a:lnTo>
                  <a:pt x="30" y="78"/>
                </a:lnTo>
                <a:lnTo>
                  <a:pt x="40" y="78"/>
                </a:lnTo>
                <a:lnTo>
                  <a:pt x="44" y="78"/>
                </a:lnTo>
                <a:lnTo>
                  <a:pt x="46" y="78"/>
                </a:lnTo>
                <a:lnTo>
                  <a:pt x="50" y="80"/>
                </a:lnTo>
                <a:lnTo>
                  <a:pt x="52" y="80"/>
                </a:lnTo>
                <a:lnTo>
                  <a:pt x="54" y="82"/>
                </a:lnTo>
                <a:lnTo>
                  <a:pt x="56" y="82"/>
                </a:lnTo>
                <a:lnTo>
                  <a:pt x="56" y="80"/>
                </a:lnTo>
                <a:lnTo>
                  <a:pt x="56" y="76"/>
                </a:lnTo>
                <a:lnTo>
                  <a:pt x="56" y="66"/>
                </a:lnTo>
                <a:lnTo>
                  <a:pt x="56" y="64"/>
                </a:lnTo>
                <a:lnTo>
                  <a:pt x="56" y="58"/>
                </a:lnTo>
                <a:lnTo>
                  <a:pt x="62" y="58"/>
                </a:lnTo>
                <a:lnTo>
                  <a:pt x="66" y="58"/>
                </a:lnTo>
                <a:lnTo>
                  <a:pt x="68" y="58"/>
                </a:lnTo>
                <a:lnTo>
                  <a:pt x="70" y="60"/>
                </a:lnTo>
                <a:lnTo>
                  <a:pt x="76" y="60"/>
                </a:lnTo>
                <a:lnTo>
                  <a:pt x="80" y="60"/>
                </a:lnTo>
                <a:lnTo>
                  <a:pt x="82" y="60"/>
                </a:lnTo>
                <a:lnTo>
                  <a:pt x="84" y="60"/>
                </a:lnTo>
                <a:lnTo>
                  <a:pt x="90" y="60"/>
                </a:lnTo>
                <a:lnTo>
                  <a:pt x="92" y="60"/>
                </a:lnTo>
                <a:lnTo>
                  <a:pt x="98" y="60"/>
                </a:lnTo>
                <a:lnTo>
                  <a:pt x="102" y="60"/>
                </a:lnTo>
                <a:lnTo>
                  <a:pt x="104" y="60"/>
                </a:lnTo>
                <a:lnTo>
                  <a:pt x="106" y="60"/>
                </a:lnTo>
                <a:lnTo>
                  <a:pt x="108" y="60"/>
                </a:lnTo>
                <a:lnTo>
                  <a:pt x="110" y="60"/>
                </a:lnTo>
                <a:lnTo>
                  <a:pt x="110" y="54"/>
                </a:lnTo>
                <a:lnTo>
                  <a:pt x="110" y="52"/>
                </a:lnTo>
                <a:lnTo>
                  <a:pt x="110" y="48"/>
                </a:lnTo>
                <a:lnTo>
                  <a:pt x="110" y="46"/>
                </a:lnTo>
                <a:lnTo>
                  <a:pt x="110" y="44"/>
                </a:lnTo>
                <a:lnTo>
                  <a:pt x="110" y="42"/>
                </a:lnTo>
                <a:lnTo>
                  <a:pt x="110" y="42"/>
                </a:lnTo>
                <a:lnTo>
                  <a:pt x="108" y="42"/>
                </a:lnTo>
                <a:lnTo>
                  <a:pt x="106" y="42"/>
                </a:lnTo>
                <a:lnTo>
                  <a:pt x="104" y="42"/>
                </a:lnTo>
                <a:lnTo>
                  <a:pt x="104" y="40"/>
                </a:lnTo>
                <a:lnTo>
                  <a:pt x="102" y="40"/>
                </a:lnTo>
                <a:lnTo>
                  <a:pt x="100" y="40"/>
                </a:lnTo>
                <a:lnTo>
                  <a:pt x="98" y="40"/>
                </a:lnTo>
                <a:lnTo>
                  <a:pt x="96" y="40"/>
                </a:lnTo>
                <a:lnTo>
                  <a:pt x="96" y="38"/>
                </a:lnTo>
                <a:lnTo>
                  <a:pt x="96" y="36"/>
                </a:lnTo>
                <a:lnTo>
                  <a:pt x="96" y="34"/>
                </a:lnTo>
                <a:lnTo>
                  <a:pt x="96" y="32"/>
                </a:lnTo>
                <a:lnTo>
                  <a:pt x="94" y="32"/>
                </a:lnTo>
                <a:lnTo>
                  <a:pt x="94" y="28"/>
                </a:lnTo>
                <a:lnTo>
                  <a:pt x="94" y="26"/>
                </a:lnTo>
                <a:lnTo>
                  <a:pt x="94" y="24"/>
                </a:lnTo>
                <a:lnTo>
                  <a:pt x="94" y="22"/>
                </a:lnTo>
                <a:lnTo>
                  <a:pt x="94" y="20"/>
                </a:lnTo>
                <a:lnTo>
                  <a:pt x="94" y="18"/>
                </a:lnTo>
                <a:lnTo>
                  <a:pt x="94" y="16"/>
                </a:lnTo>
                <a:lnTo>
                  <a:pt x="92" y="16"/>
                </a:lnTo>
                <a:lnTo>
                  <a:pt x="90" y="14"/>
                </a:lnTo>
                <a:lnTo>
                  <a:pt x="90" y="12"/>
                </a:lnTo>
                <a:lnTo>
                  <a:pt x="88" y="12"/>
                </a:lnTo>
                <a:lnTo>
                  <a:pt x="88" y="10"/>
                </a:lnTo>
                <a:lnTo>
                  <a:pt x="86" y="10"/>
                </a:lnTo>
                <a:lnTo>
                  <a:pt x="84" y="6"/>
                </a:lnTo>
                <a:lnTo>
                  <a:pt x="82" y="4"/>
                </a:lnTo>
                <a:lnTo>
                  <a:pt x="80" y="4"/>
                </a:lnTo>
                <a:lnTo>
                  <a:pt x="80" y="2"/>
                </a:lnTo>
                <a:lnTo>
                  <a:pt x="78" y="2"/>
                </a:lnTo>
                <a:lnTo>
                  <a:pt x="76" y="2"/>
                </a:lnTo>
                <a:lnTo>
                  <a:pt x="72" y="4"/>
                </a:lnTo>
                <a:lnTo>
                  <a:pt x="70" y="6"/>
                </a:lnTo>
                <a:lnTo>
                  <a:pt x="70" y="8"/>
                </a:lnTo>
                <a:lnTo>
                  <a:pt x="70" y="14"/>
                </a:lnTo>
                <a:lnTo>
                  <a:pt x="66" y="14"/>
                </a:lnTo>
                <a:lnTo>
                  <a:pt x="58" y="14"/>
                </a:lnTo>
                <a:lnTo>
                  <a:pt x="58" y="12"/>
                </a:lnTo>
                <a:lnTo>
                  <a:pt x="58" y="10"/>
                </a:lnTo>
                <a:lnTo>
                  <a:pt x="58" y="8"/>
                </a:lnTo>
                <a:lnTo>
                  <a:pt x="58" y="6"/>
                </a:lnTo>
                <a:lnTo>
                  <a:pt x="58" y="4"/>
                </a:lnTo>
                <a:lnTo>
                  <a:pt x="58" y="0"/>
                </a:lnTo>
                <a:lnTo>
                  <a:pt x="56" y="0"/>
                </a:lnTo>
                <a:lnTo>
                  <a:pt x="56" y="2"/>
                </a:lnTo>
                <a:lnTo>
                  <a:pt x="54" y="2"/>
                </a:lnTo>
                <a:lnTo>
                  <a:pt x="5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0" name="Freeform 88"/>
          <p:cNvSpPr>
            <a:spLocks/>
          </p:cNvSpPr>
          <p:nvPr/>
        </p:nvSpPr>
        <p:spPr bwMode="auto">
          <a:xfrm>
            <a:off x="2744788" y="2805113"/>
            <a:ext cx="31750" cy="31750"/>
          </a:xfrm>
          <a:custGeom>
            <a:avLst/>
            <a:gdLst>
              <a:gd name="T0" fmla="*/ 18 w 20"/>
              <a:gd name="T1" fmla="*/ 2 h 20"/>
              <a:gd name="T2" fmla="*/ 16 w 20"/>
              <a:gd name="T3" fmla="*/ 2 h 20"/>
              <a:gd name="T4" fmla="*/ 16 w 20"/>
              <a:gd name="T5" fmla="*/ 0 h 20"/>
              <a:gd name="T6" fmla="*/ 16 w 20"/>
              <a:gd name="T7" fmla="*/ 2 h 20"/>
              <a:gd name="T8" fmla="*/ 14 w 20"/>
              <a:gd name="T9" fmla="*/ 0 h 20"/>
              <a:gd name="T10" fmla="*/ 14 w 20"/>
              <a:gd name="T11" fmla="*/ 2 h 20"/>
              <a:gd name="T12" fmla="*/ 12 w 20"/>
              <a:gd name="T13" fmla="*/ 2 h 20"/>
              <a:gd name="T14" fmla="*/ 12 w 20"/>
              <a:gd name="T15" fmla="*/ 4 h 20"/>
              <a:gd name="T16" fmla="*/ 10 w 20"/>
              <a:gd name="T17" fmla="*/ 4 h 20"/>
              <a:gd name="T18" fmla="*/ 10 w 20"/>
              <a:gd name="T19" fmla="*/ 6 h 20"/>
              <a:gd name="T20" fmla="*/ 8 w 20"/>
              <a:gd name="T21" fmla="*/ 6 h 20"/>
              <a:gd name="T22" fmla="*/ 8 w 20"/>
              <a:gd name="T23" fmla="*/ 8 h 20"/>
              <a:gd name="T24" fmla="*/ 6 w 20"/>
              <a:gd name="T25" fmla="*/ 8 h 20"/>
              <a:gd name="T26" fmla="*/ 6 w 20"/>
              <a:gd name="T27" fmla="*/ 10 h 20"/>
              <a:gd name="T28" fmla="*/ 4 w 20"/>
              <a:gd name="T29" fmla="*/ 10 h 20"/>
              <a:gd name="T30" fmla="*/ 4 w 20"/>
              <a:gd name="T31" fmla="*/ 12 h 20"/>
              <a:gd name="T32" fmla="*/ 2 w 20"/>
              <a:gd name="T33" fmla="*/ 12 h 20"/>
              <a:gd name="T34" fmla="*/ 2 w 20"/>
              <a:gd name="T35" fmla="*/ 14 h 20"/>
              <a:gd name="T36" fmla="*/ 0 w 20"/>
              <a:gd name="T37" fmla="*/ 14 h 20"/>
              <a:gd name="T38" fmla="*/ 0 w 20"/>
              <a:gd name="T39" fmla="*/ 16 h 20"/>
              <a:gd name="T40" fmla="*/ 2 w 20"/>
              <a:gd name="T41" fmla="*/ 16 h 20"/>
              <a:gd name="T42" fmla="*/ 4 w 20"/>
              <a:gd name="T43" fmla="*/ 18 h 20"/>
              <a:gd name="T44" fmla="*/ 4 w 20"/>
              <a:gd name="T45" fmla="*/ 20 h 20"/>
              <a:gd name="T46" fmla="*/ 6 w 20"/>
              <a:gd name="T47" fmla="*/ 20 h 20"/>
              <a:gd name="T48" fmla="*/ 6 w 20"/>
              <a:gd name="T49" fmla="*/ 18 h 20"/>
              <a:gd name="T50" fmla="*/ 8 w 20"/>
              <a:gd name="T51" fmla="*/ 18 h 20"/>
              <a:gd name="T52" fmla="*/ 8 w 20"/>
              <a:gd name="T53" fmla="*/ 16 h 20"/>
              <a:gd name="T54" fmla="*/ 10 w 20"/>
              <a:gd name="T55" fmla="*/ 16 h 20"/>
              <a:gd name="T56" fmla="*/ 10 w 20"/>
              <a:gd name="T57" fmla="*/ 14 h 20"/>
              <a:gd name="T58" fmla="*/ 12 w 20"/>
              <a:gd name="T59" fmla="*/ 14 h 20"/>
              <a:gd name="T60" fmla="*/ 12 w 20"/>
              <a:gd name="T61" fmla="*/ 12 h 20"/>
              <a:gd name="T62" fmla="*/ 14 w 20"/>
              <a:gd name="T63" fmla="*/ 12 h 20"/>
              <a:gd name="T64" fmla="*/ 14 w 20"/>
              <a:gd name="T65" fmla="*/ 10 h 20"/>
              <a:gd name="T66" fmla="*/ 16 w 20"/>
              <a:gd name="T67" fmla="*/ 8 h 20"/>
              <a:gd name="T68" fmla="*/ 18 w 20"/>
              <a:gd name="T69" fmla="*/ 8 h 20"/>
              <a:gd name="T70" fmla="*/ 18 w 20"/>
              <a:gd name="T71" fmla="*/ 6 h 20"/>
              <a:gd name="T72" fmla="*/ 20 w 20"/>
              <a:gd name="T73" fmla="*/ 4 h 20"/>
              <a:gd name="T74" fmla="*/ 18 w 20"/>
              <a:gd name="T75" fmla="*/ 4 h 20"/>
              <a:gd name="T76" fmla="*/ 18 w 20"/>
              <a:gd name="T7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" h="20">
                <a:moveTo>
                  <a:pt x="18" y="2"/>
                </a:moveTo>
                <a:lnTo>
                  <a:pt x="16" y="2"/>
                </a:lnTo>
                <a:lnTo>
                  <a:pt x="16" y="0"/>
                </a:lnTo>
                <a:lnTo>
                  <a:pt x="16" y="2"/>
                </a:lnTo>
                <a:lnTo>
                  <a:pt x="14" y="0"/>
                </a:lnTo>
                <a:lnTo>
                  <a:pt x="14" y="2"/>
                </a:lnTo>
                <a:lnTo>
                  <a:pt x="12" y="2"/>
                </a:lnTo>
                <a:lnTo>
                  <a:pt x="12" y="4"/>
                </a:lnTo>
                <a:lnTo>
                  <a:pt x="10" y="4"/>
                </a:lnTo>
                <a:lnTo>
                  <a:pt x="10" y="6"/>
                </a:lnTo>
                <a:lnTo>
                  <a:pt x="8" y="6"/>
                </a:lnTo>
                <a:lnTo>
                  <a:pt x="8" y="8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4" y="12"/>
                </a:lnTo>
                <a:lnTo>
                  <a:pt x="2" y="12"/>
                </a:lnTo>
                <a:lnTo>
                  <a:pt x="2" y="14"/>
                </a:lnTo>
                <a:lnTo>
                  <a:pt x="0" y="14"/>
                </a:lnTo>
                <a:lnTo>
                  <a:pt x="0" y="16"/>
                </a:lnTo>
                <a:lnTo>
                  <a:pt x="2" y="16"/>
                </a:lnTo>
                <a:lnTo>
                  <a:pt x="4" y="18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10" y="16"/>
                </a:lnTo>
                <a:lnTo>
                  <a:pt x="10" y="14"/>
                </a:lnTo>
                <a:lnTo>
                  <a:pt x="12" y="14"/>
                </a:lnTo>
                <a:lnTo>
                  <a:pt x="12" y="12"/>
                </a:lnTo>
                <a:lnTo>
                  <a:pt x="14" y="12"/>
                </a:lnTo>
                <a:lnTo>
                  <a:pt x="14" y="10"/>
                </a:lnTo>
                <a:lnTo>
                  <a:pt x="16" y="8"/>
                </a:lnTo>
                <a:lnTo>
                  <a:pt x="18" y="8"/>
                </a:lnTo>
                <a:lnTo>
                  <a:pt x="18" y="6"/>
                </a:lnTo>
                <a:lnTo>
                  <a:pt x="20" y="4"/>
                </a:lnTo>
                <a:lnTo>
                  <a:pt x="18" y="4"/>
                </a:lnTo>
                <a:lnTo>
                  <a:pt x="1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" name="Freeform 89"/>
          <p:cNvSpPr>
            <a:spLocks/>
          </p:cNvSpPr>
          <p:nvPr/>
        </p:nvSpPr>
        <p:spPr bwMode="auto">
          <a:xfrm>
            <a:off x="2706688" y="2859088"/>
            <a:ext cx="22225" cy="12700"/>
          </a:xfrm>
          <a:custGeom>
            <a:avLst/>
            <a:gdLst>
              <a:gd name="T0" fmla="*/ 2 w 14"/>
              <a:gd name="T1" fmla="*/ 2 h 8"/>
              <a:gd name="T2" fmla="*/ 0 w 14"/>
              <a:gd name="T3" fmla="*/ 0 h 8"/>
              <a:gd name="T4" fmla="*/ 0 w 14"/>
              <a:gd name="T5" fmla="*/ 2 h 8"/>
              <a:gd name="T6" fmla="*/ 0 w 14"/>
              <a:gd name="T7" fmla="*/ 4 h 8"/>
              <a:gd name="T8" fmla="*/ 4 w 14"/>
              <a:gd name="T9" fmla="*/ 4 h 8"/>
              <a:gd name="T10" fmla="*/ 4 w 14"/>
              <a:gd name="T11" fmla="*/ 6 h 8"/>
              <a:gd name="T12" fmla="*/ 6 w 14"/>
              <a:gd name="T13" fmla="*/ 8 h 8"/>
              <a:gd name="T14" fmla="*/ 8 w 14"/>
              <a:gd name="T15" fmla="*/ 6 h 8"/>
              <a:gd name="T16" fmla="*/ 10 w 14"/>
              <a:gd name="T17" fmla="*/ 4 h 8"/>
              <a:gd name="T18" fmla="*/ 12 w 14"/>
              <a:gd name="T19" fmla="*/ 4 h 8"/>
              <a:gd name="T20" fmla="*/ 14 w 14"/>
              <a:gd name="T21" fmla="*/ 4 h 8"/>
              <a:gd name="T22" fmla="*/ 14 w 14"/>
              <a:gd name="T23" fmla="*/ 2 h 8"/>
              <a:gd name="T24" fmla="*/ 12 w 14"/>
              <a:gd name="T25" fmla="*/ 2 h 8"/>
              <a:gd name="T26" fmla="*/ 10 w 14"/>
              <a:gd name="T27" fmla="*/ 2 h 8"/>
              <a:gd name="T28" fmla="*/ 6 w 14"/>
              <a:gd name="T29" fmla="*/ 2 h 8"/>
              <a:gd name="T30" fmla="*/ 4 w 14"/>
              <a:gd name="T31" fmla="*/ 2 h 8"/>
              <a:gd name="T32" fmla="*/ 2 w 14"/>
              <a:gd name="T33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8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4" y="4"/>
                </a:lnTo>
                <a:lnTo>
                  <a:pt x="4" y="6"/>
                </a:lnTo>
                <a:lnTo>
                  <a:pt x="6" y="8"/>
                </a:lnTo>
                <a:lnTo>
                  <a:pt x="8" y="6"/>
                </a:lnTo>
                <a:lnTo>
                  <a:pt x="10" y="4"/>
                </a:lnTo>
                <a:lnTo>
                  <a:pt x="12" y="4"/>
                </a:lnTo>
                <a:lnTo>
                  <a:pt x="14" y="4"/>
                </a:lnTo>
                <a:lnTo>
                  <a:pt x="14" y="2"/>
                </a:lnTo>
                <a:lnTo>
                  <a:pt x="12" y="2"/>
                </a:lnTo>
                <a:lnTo>
                  <a:pt x="10" y="2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" name="Freeform 90"/>
          <p:cNvSpPr>
            <a:spLocks/>
          </p:cNvSpPr>
          <p:nvPr/>
        </p:nvSpPr>
        <p:spPr bwMode="auto">
          <a:xfrm>
            <a:off x="3589338" y="4106863"/>
            <a:ext cx="485775" cy="498475"/>
          </a:xfrm>
          <a:custGeom>
            <a:avLst/>
            <a:gdLst>
              <a:gd name="T0" fmla="*/ 232 w 306"/>
              <a:gd name="T1" fmla="*/ 52 h 314"/>
              <a:gd name="T2" fmla="*/ 232 w 306"/>
              <a:gd name="T3" fmla="*/ 84 h 314"/>
              <a:gd name="T4" fmla="*/ 232 w 306"/>
              <a:gd name="T5" fmla="*/ 122 h 314"/>
              <a:gd name="T6" fmla="*/ 232 w 306"/>
              <a:gd name="T7" fmla="*/ 140 h 314"/>
              <a:gd name="T8" fmla="*/ 232 w 306"/>
              <a:gd name="T9" fmla="*/ 158 h 314"/>
              <a:gd name="T10" fmla="*/ 242 w 306"/>
              <a:gd name="T11" fmla="*/ 162 h 314"/>
              <a:gd name="T12" fmla="*/ 258 w 306"/>
              <a:gd name="T13" fmla="*/ 170 h 314"/>
              <a:gd name="T14" fmla="*/ 278 w 306"/>
              <a:gd name="T15" fmla="*/ 180 h 314"/>
              <a:gd name="T16" fmla="*/ 284 w 306"/>
              <a:gd name="T17" fmla="*/ 192 h 314"/>
              <a:gd name="T18" fmla="*/ 284 w 306"/>
              <a:gd name="T19" fmla="*/ 210 h 314"/>
              <a:gd name="T20" fmla="*/ 284 w 306"/>
              <a:gd name="T21" fmla="*/ 230 h 314"/>
              <a:gd name="T22" fmla="*/ 288 w 306"/>
              <a:gd name="T23" fmla="*/ 250 h 314"/>
              <a:gd name="T24" fmla="*/ 298 w 306"/>
              <a:gd name="T25" fmla="*/ 268 h 314"/>
              <a:gd name="T26" fmla="*/ 292 w 306"/>
              <a:gd name="T27" fmla="*/ 284 h 314"/>
              <a:gd name="T28" fmla="*/ 278 w 306"/>
              <a:gd name="T29" fmla="*/ 276 h 314"/>
              <a:gd name="T30" fmla="*/ 264 w 306"/>
              <a:gd name="T31" fmla="*/ 266 h 314"/>
              <a:gd name="T32" fmla="*/ 242 w 306"/>
              <a:gd name="T33" fmla="*/ 266 h 314"/>
              <a:gd name="T34" fmla="*/ 240 w 306"/>
              <a:gd name="T35" fmla="*/ 276 h 314"/>
              <a:gd name="T36" fmla="*/ 232 w 306"/>
              <a:gd name="T37" fmla="*/ 274 h 314"/>
              <a:gd name="T38" fmla="*/ 228 w 306"/>
              <a:gd name="T39" fmla="*/ 268 h 314"/>
              <a:gd name="T40" fmla="*/ 210 w 306"/>
              <a:gd name="T41" fmla="*/ 266 h 314"/>
              <a:gd name="T42" fmla="*/ 188 w 306"/>
              <a:gd name="T43" fmla="*/ 266 h 314"/>
              <a:gd name="T44" fmla="*/ 176 w 306"/>
              <a:gd name="T45" fmla="*/ 262 h 314"/>
              <a:gd name="T46" fmla="*/ 156 w 306"/>
              <a:gd name="T47" fmla="*/ 260 h 314"/>
              <a:gd name="T48" fmla="*/ 148 w 306"/>
              <a:gd name="T49" fmla="*/ 270 h 314"/>
              <a:gd name="T50" fmla="*/ 140 w 306"/>
              <a:gd name="T51" fmla="*/ 276 h 314"/>
              <a:gd name="T52" fmla="*/ 132 w 306"/>
              <a:gd name="T53" fmla="*/ 268 h 314"/>
              <a:gd name="T54" fmla="*/ 118 w 306"/>
              <a:gd name="T55" fmla="*/ 270 h 314"/>
              <a:gd name="T56" fmla="*/ 124 w 306"/>
              <a:gd name="T57" fmla="*/ 274 h 314"/>
              <a:gd name="T58" fmla="*/ 124 w 306"/>
              <a:gd name="T59" fmla="*/ 280 h 314"/>
              <a:gd name="T60" fmla="*/ 116 w 306"/>
              <a:gd name="T61" fmla="*/ 286 h 314"/>
              <a:gd name="T62" fmla="*/ 108 w 306"/>
              <a:gd name="T63" fmla="*/ 296 h 314"/>
              <a:gd name="T64" fmla="*/ 86 w 306"/>
              <a:gd name="T65" fmla="*/ 304 h 314"/>
              <a:gd name="T66" fmla="*/ 72 w 306"/>
              <a:gd name="T67" fmla="*/ 302 h 314"/>
              <a:gd name="T68" fmla="*/ 30 w 306"/>
              <a:gd name="T69" fmla="*/ 270 h 314"/>
              <a:gd name="T70" fmla="*/ 0 w 306"/>
              <a:gd name="T71" fmla="*/ 258 h 314"/>
              <a:gd name="T72" fmla="*/ 2 w 306"/>
              <a:gd name="T73" fmla="*/ 246 h 314"/>
              <a:gd name="T74" fmla="*/ 8 w 306"/>
              <a:gd name="T75" fmla="*/ 232 h 314"/>
              <a:gd name="T76" fmla="*/ 42 w 306"/>
              <a:gd name="T77" fmla="*/ 232 h 314"/>
              <a:gd name="T78" fmla="*/ 54 w 306"/>
              <a:gd name="T79" fmla="*/ 238 h 314"/>
              <a:gd name="T80" fmla="*/ 88 w 306"/>
              <a:gd name="T81" fmla="*/ 240 h 314"/>
              <a:gd name="T82" fmla="*/ 102 w 306"/>
              <a:gd name="T83" fmla="*/ 230 h 314"/>
              <a:gd name="T84" fmla="*/ 82 w 306"/>
              <a:gd name="T85" fmla="*/ 228 h 314"/>
              <a:gd name="T86" fmla="*/ 52 w 306"/>
              <a:gd name="T87" fmla="*/ 232 h 314"/>
              <a:gd name="T88" fmla="*/ 46 w 306"/>
              <a:gd name="T89" fmla="*/ 216 h 314"/>
              <a:gd name="T90" fmla="*/ 50 w 306"/>
              <a:gd name="T91" fmla="*/ 200 h 314"/>
              <a:gd name="T92" fmla="*/ 62 w 306"/>
              <a:gd name="T93" fmla="*/ 194 h 314"/>
              <a:gd name="T94" fmla="*/ 86 w 306"/>
              <a:gd name="T95" fmla="*/ 190 h 314"/>
              <a:gd name="T96" fmla="*/ 86 w 306"/>
              <a:gd name="T97" fmla="*/ 176 h 314"/>
              <a:gd name="T98" fmla="*/ 86 w 306"/>
              <a:gd name="T99" fmla="*/ 154 h 314"/>
              <a:gd name="T100" fmla="*/ 86 w 306"/>
              <a:gd name="T101" fmla="*/ 136 h 314"/>
              <a:gd name="T102" fmla="*/ 96 w 306"/>
              <a:gd name="T103" fmla="*/ 118 h 314"/>
              <a:gd name="T104" fmla="*/ 120 w 306"/>
              <a:gd name="T105" fmla="*/ 80 h 314"/>
              <a:gd name="T106" fmla="*/ 140 w 306"/>
              <a:gd name="T107" fmla="*/ 30 h 314"/>
              <a:gd name="T108" fmla="*/ 168 w 306"/>
              <a:gd name="T109" fmla="*/ 14 h 314"/>
              <a:gd name="T110" fmla="*/ 184 w 306"/>
              <a:gd name="T111" fmla="*/ 10 h 314"/>
              <a:gd name="T112" fmla="*/ 232 w 306"/>
              <a:gd name="T113" fmla="*/ 8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314">
                <a:moveTo>
                  <a:pt x="232" y="10"/>
                </a:moveTo>
                <a:lnTo>
                  <a:pt x="232" y="18"/>
                </a:lnTo>
                <a:lnTo>
                  <a:pt x="232" y="20"/>
                </a:lnTo>
                <a:lnTo>
                  <a:pt x="232" y="22"/>
                </a:lnTo>
                <a:lnTo>
                  <a:pt x="232" y="28"/>
                </a:lnTo>
                <a:lnTo>
                  <a:pt x="232" y="30"/>
                </a:lnTo>
                <a:lnTo>
                  <a:pt x="232" y="34"/>
                </a:lnTo>
                <a:lnTo>
                  <a:pt x="232" y="48"/>
                </a:lnTo>
                <a:lnTo>
                  <a:pt x="232" y="52"/>
                </a:lnTo>
                <a:lnTo>
                  <a:pt x="232" y="60"/>
                </a:lnTo>
                <a:lnTo>
                  <a:pt x="232" y="62"/>
                </a:lnTo>
                <a:lnTo>
                  <a:pt x="232" y="66"/>
                </a:lnTo>
                <a:lnTo>
                  <a:pt x="232" y="68"/>
                </a:lnTo>
                <a:lnTo>
                  <a:pt x="232" y="70"/>
                </a:lnTo>
                <a:lnTo>
                  <a:pt x="232" y="76"/>
                </a:lnTo>
                <a:lnTo>
                  <a:pt x="232" y="78"/>
                </a:lnTo>
                <a:lnTo>
                  <a:pt x="232" y="80"/>
                </a:lnTo>
                <a:lnTo>
                  <a:pt x="232" y="84"/>
                </a:lnTo>
                <a:lnTo>
                  <a:pt x="232" y="88"/>
                </a:lnTo>
                <a:lnTo>
                  <a:pt x="232" y="92"/>
                </a:lnTo>
                <a:lnTo>
                  <a:pt x="232" y="96"/>
                </a:lnTo>
                <a:lnTo>
                  <a:pt x="232" y="100"/>
                </a:lnTo>
                <a:lnTo>
                  <a:pt x="232" y="102"/>
                </a:lnTo>
                <a:lnTo>
                  <a:pt x="232" y="106"/>
                </a:lnTo>
                <a:lnTo>
                  <a:pt x="232" y="108"/>
                </a:lnTo>
                <a:lnTo>
                  <a:pt x="232" y="116"/>
                </a:lnTo>
                <a:lnTo>
                  <a:pt x="232" y="122"/>
                </a:lnTo>
                <a:lnTo>
                  <a:pt x="232" y="126"/>
                </a:lnTo>
                <a:lnTo>
                  <a:pt x="232" y="128"/>
                </a:lnTo>
                <a:lnTo>
                  <a:pt x="232" y="130"/>
                </a:lnTo>
                <a:lnTo>
                  <a:pt x="232" y="132"/>
                </a:lnTo>
                <a:lnTo>
                  <a:pt x="232" y="132"/>
                </a:lnTo>
                <a:lnTo>
                  <a:pt x="232" y="134"/>
                </a:lnTo>
                <a:lnTo>
                  <a:pt x="232" y="136"/>
                </a:lnTo>
                <a:lnTo>
                  <a:pt x="232" y="138"/>
                </a:lnTo>
                <a:lnTo>
                  <a:pt x="232" y="140"/>
                </a:lnTo>
                <a:lnTo>
                  <a:pt x="232" y="142"/>
                </a:lnTo>
                <a:lnTo>
                  <a:pt x="232" y="144"/>
                </a:lnTo>
                <a:lnTo>
                  <a:pt x="232" y="146"/>
                </a:lnTo>
                <a:lnTo>
                  <a:pt x="232" y="148"/>
                </a:lnTo>
                <a:lnTo>
                  <a:pt x="232" y="150"/>
                </a:lnTo>
                <a:lnTo>
                  <a:pt x="232" y="152"/>
                </a:lnTo>
                <a:lnTo>
                  <a:pt x="232" y="154"/>
                </a:lnTo>
                <a:lnTo>
                  <a:pt x="232" y="156"/>
                </a:lnTo>
                <a:lnTo>
                  <a:pt x="232" y="158"/>
                </a:lnTo>
                <a:lnTo>
                  <a:pt x="230" y="158"/>
                </a:lnTo>
                <a:lnTo>
                  <a:pt x="230" y="160"/>
                </a:lnTo>
                <a:lnTo>
                  <a:pt x="232" y="160"/>
                </a:lnTo>
                <a:lnTo>
                  <a:pt x="234" y="160"/>
                </a:lnTo>
                <a:lnTo>
                  <a:pt x="236" y="160"/>
                </a:lnTo>
                <a:lnTo>
                  <a:pt x="238" y="160"/>
                </a:lnTo>
                <a:lnTo>
                  <a:pt x="240" y="160"/>
                </a:lnTo>
                <a:lnTo>
                  <a:pt x="240" y="162"/>
                </a:lnTo>
                <a:lnTo>
                  <a:pt x="242" y="162"/>
                </a:lnTo>
                <a:lnTo>
                  <a:pt x="244" y="162"/>
                </a:lnTo>
                <a:lnTo>
                  <a:pt x="246" y="164"/>
                </a:lnTo>
                <a:lnTo>
                  <a:pt x="248" y="164"/>
                </a:lnTo>
                <a:lnTo>
                  <a:pt x="250" y="164"/>
                </a:lnTo>
                <a:lnTo>
                  <a:pt x="252" y="164"/>
                </a:lnTo>
                <a:lnTo>
                  <a:pt x="252" y="166"/>
                </a:lnTo>
                <a:lnTo>
                  <a:pt x="254" y="166"/>
                </a:lnTo>
                <a:lnTo>
                  <a:pt x="258" y="168"/>
                </a:lnTo>
                <a:lnTo>
                  <a:pt x="258" y="170"/>
                </a:lnTo>
                <a:lnTo>
                  <a:pt x="258" y="174"/>
                </a:lnTo>
                <a:lnTo>
                  <a:pt x="258" y="180"/>
                </a:lnTo>
                <a:lnTo>
                  <a:pt x="268" y="180"/>
                </a:lnTo>
                <a:lnTo>
                  <a:pt x="270" y="180"/>
                </a:lnTo>
                <a:lnTo>
                  <a:pt x="272" y="180"/>
                </a:lnTo>
                <a:lnTo>
                  <a:pt x="274" y="180"/>
                </a:lnTo>
                <a:lnTo>
                  <a:pt x="276" y="180"/>
                </a:lnTo>
                <a:lnTo>
                  <a:pt x="278" y="180"/>
                </a:lnTo>
                <a:lnTo>
                  <a:pt x="278" y="180"/>
                </a:lnTo>
                <a:lnTo>
                  <a:pt x="280" y="180"/>
                </a:lnTo>
                <a:lnTo>
                  <a:pt x="282" y="180"/>
                </a:lnTo>
                <a:lnTo>
                  <a:pt x="284" y="180"/>
                </a:lnTo>
                <a:lnTo>
                  <a:pt x="284" y="182"/>
                </a:lnTo>
                <a:lnTo>
                  <a:pt x="284" y="184"/>
                </a:lnTo>
                <a:lnTo>
                  <a:pt x="284" y="186"/>
                </a:lnTo>
                <a:lnTo>
                  <a:pt x="284" y="188"/>
                </a:lnTo>
                <a:lnTo>
                  <a:pt x="284" y="190"/>
                </a:lnTo>
                <a:lnTo>
                  <a:pt x="284" y="192"/>
                </a:lnTo>
                <a:lnTo>
                  <a:pt x="284" y="194"/>
                </a:lnTo>
                <a:lnTo>
                  <a:pt x="284" y="196"/>
                </a:lnTo>
                <a:lnTo>
                  <a:pt x="284" y="198"/>
                </a:lnTo>
                <a:lnTo>
                  <a:pt x="284" y="200"/>
                </a:lnTo>
                <a:lnTo>
                  <a:pt x="284" y="202"/>
                </a:lnTo>
                <a:lnTo>
                  <a:pt x="284" y="204"/>
                </a:lnTo>
                <a:lnTo>
                  <a:pt x="284" y="206"/>
                </a:lnTo>
                <a:lnTo>
                  <a:pt x="284" y="208"/>
                </a:lnTo>
                <a:lnTo>
                  <a:pt x="284" y="210"/>
                </a:lnTo>
                <a:lnTo>
                  <a:pt x="284" y="212"/>
                </a:lnTo>
                <a:lnTo>
                  <a:pt x="284" y="214"/>
                </a:lnTo>
                <a:lnTo>
                  <a:pt x="284" y="216"/>
                </a:lnTo>
                <a:lnTo>
                  <a:pt x="284" y="222"/>
                </a:lnTo>
                <a:lnTo>
                  <a:pt x="284" y="224"/>
                </a:lnTo>
                <a:lnTo>
                  <a:pt x="284" y="226"/>
                </a:lnTo>
                <a:lnTo>
                  <a:pt x="284" y="228"/>
                </a:lnTo>
                <a:lnTo>
                  <a:pt x="284" y="228"/>
                </a:lnTo>
                <a:lnTo>
                  <a:pt x="284" y="230"/>
                </a:lnTo>
                <a:lnTo>
                  <a:pt x="284" y="232"/>
                </a:lnTo>
                <a:lnTo>
                  <a:pt x="284" y="234"/>
                </a:lnTo>
                <a:lnTo>
                  <a:pt x="284" y="236"/>
                </a:lnTo>
                <a:lnTo>
                  <a:pt x="284" y="238"/>
                </a:lnTo>
                <a:lnTo>
                  <a:pt x="284" y="242"/>
                </a:lnTo>
                <a:lnTo>
                  <a:pt x="284" y="244"/>
                </a:lnTo>
                <a:lnTo>
                  <a:pt x="286" y="248"/>
                </a:lnTo>
                <a:lnTo>
                  <a:pt x="286" y="250"/>
                </a:lnTo>
                <a:lnTo>
                  <a:pt x="288" y="250"/>
                </a:lnTo>
                <a:lnTo>
                  <a:pt x="288" y="252"/>
                </a:lnTo>
                <a:lnTo>
                  <a:pt x="290" y="252"/>
                </a:lnTo>
                <a:lnTo>
                  <a:pt x="292" y="254"/>
                </a:lnTo>
                <a:lnTo>
                  <a:pt x="294" y="258"/>
                </a:lnTo>
                <a:lnTo>
                  <a:pt x="294" y="260"/>
                </a:lnTo>
                <a:lnTo>
                  <a:pt x="296" y="260"/>
                </a:lnTo>
                <a:lnTo>
                  <a:pt x="296" y="262"/>
                </a:lnTo>
                <a:lnTo>
                  <a:pt x="296" y="264"/>
                </a:lnTo>
                <a:lnTo>
                  <a:pt x="298" y="268"/>
                </a:lnTo>
                <a:lnTo>
                  <a:pt x="300" y="270"/>
                </a:lnTo>
                <a:lnTo>
                  <a:pt x="300" y="272"/>
                </a:lnTo>
                <a:lnTo>
                  <a:pt x="302" y="276"/>
                </a:lnTo>
                <a:lnTo>
                  <a:pt x="304" y="278"/>
                </a:lnTo>
                <a:lnTo>
                  <a:pt x="306" y="282"/>
                </a:lnTo>
                <a:lnTo>
                  <a:pt x="306" y="284"/>
                </a:lnTo>
                <a:lnTo>
                  <a:pt x="304" y="284"/>
                </a:lnTo>
                <a:lnTo>
                  <a:pt x="300" y="284"/>
                </a:lnTo>
                <a:lnTo>
                  <a:pt x="292" y="284"/>
                </a:lnTo>
                <a:lnTo>
                  <a:pt x="288" y="284"/>
                </a:lnTo>
                <a:lnTo>
                  <a:pt x="288" y="282"/>
                </a:lnTo>
                <a:lnTo>
                  <a:pt x="288" y="280"/>
                </a:lnTo>
                <a:lnTo>
                  <a:pt x="286" y="280"/>
                </a:lnTo>
                <a:lnTo>
                  <a:pt x="284" y="278"/>
                </a:lnTo>
                <a:lnTo>
                  <a:pt x="282" y="278"/>
                </a:lnTo>
                <a:lnTo>
                  <a:pt x="282" y="276"/>
                </a:lnTo>
                <a:lnTo>
                  <a:pt x="280" y="276"/>
                </a:lnTo>
                <a:lnTo>
                  <a:pt x="278" y="276"/>
                </a:lnTo>
                <a:lnTo>
                  <a:pt x="278" y="274"/>
                </a:lnTo>
                <a:lnTo>
                  <a:pt x="278" y="272"/>
                </a:lnTo>
                <a:lnTo>
                  <a:pt x="278" y="270"/>
                </a:lnTo>
                <a:lnTo>
                  <a:pt x="278" y="268"/>
                </a:lnTo>
                <a:lnTo>
                  <a:pt x="278" y="266"/>
                </a:lnTo>
                <a:lnTo>
                  <a:pt x="276" y="266"/>
                </a:lnTo>
                <a:lnTo>
                  <a:pt x="268" y="266"/>
                </a:lnTo>
                <a:lnTo>
                  <a:pt x="266" y="266"/>
                </a:lnTo>
                <a:lnTo>
                  <a:pt x="264" y="266"/>
                </a:lnTo>
                <a:lnTo>
                  <a:pt x="262" y="266"/>
                </a:lnTo>
                <a:lnTo>
                  <a:pt x="260" y="266"/>
                </a:lnTo>
                <a:lnTo>
                  <a:pt x="254" y="266"/>
                </a:lnTo>
                <a:lnTo>
                  <a:pt x="252" y="266"/>
                </a:lnTo>
                <a:lnTo>
                  <a:pt x="250" y="266"/>
                </a:lnTo>
                <a:lnTo>
                  <a:pt x="248" y="266"/>
                </a:lnTo>
                <a:lnTo>
                  <a:pt x="246" y="266"/>
                </a:lnTo>
                <a:lnTo>
                  <a:pt x="244" y="266"/>
                </a:lnTo>
                <a:lnTo>
                  <a:pt x="242" y="266"/>
                </a:lnTo>
                <a:lnTo>
                  <a:pt x="240" y="266"/>
                </a:lnTo>
                <a:lnTo>
                  <a:pt x="238" y="266"/>
                </a:lnTo>
                <a:lnTo>
                  <a:pt x="238" y="268"/>
                </a:lnTo>
                <a:lnTo>
                  <a:pt x="238" y="270"/>
                </a:lnTo>
                <a:lnTo>
                  <a:pt x="238" y="272"/>
                </a:lnTo>
                <a:lnTo>
                  <a:pt x="238" y="274"/>
                </a:lnTo>
                <a:lnTo>
                  <a:pt x="238" y="276"/>
                </a:lnTo>
                <a:lnTo>
                  <a:pt x="238" y="276"/>
                </a:lnTo>
                <a:lnTo>
                  <a:pt x="240" y="276"/>
                </a:lnTo>
                <a:lnTo>
                  <a:pt x="240" y="278"/>
                </a:lnTo>
                <a:lnTo>
                  <a:pt x="240" y="280"/>
                </a:lnTo>
                <a:lnTo>
                  <a:pt x="238" y="280"/>
                </a:lnTo>
                <a:lnTo>
                  <a:pt x="238" y="282"/>
                </a:lnTo>
                <a:lnTo>
                  <a:pt x="234" y="282"/>
                </a:lnTo>
                <a:lnTo>
                  <a:pt x="232" y="282"/>
                </a:lnTo>
                <a:lnTo>
                  <a:pt x="230" y="282"/>
                </a:lnTo>
                <a:lnTo>
                  <a:pt x="232" y="280"/>
                </a:lnTo>
                <a:lnTo>
                  <a:pt x="232" y="274"/>
                </a:lnTo>
                <a:lnTo>
                  <a:pt x="230" y="274"/>
                </a:lnTo>
                <a:lnTo>
                  <a:pt x="230" y="274"/>
                </a:lnTo>
                <a:lnTo>
                  <a:pt x="228" y="272"/>
                </a:lnTo>
                <a:lnTo>
                  <a:pt x="228" y="274"/>
                </a:lnTo>
                <a:lnTo>
                  <a:pt x="226" y="274"/>
                </a:lnTo>
                <a:lnTo>
                  <a:pt x="226" y="272"/>
                </a:lnTo>
                <a:lnTo>
                  <a:pt x="226" y="270"/>
                </a:lnTo>
                <a:lnTo>
                  <a:pt x="228" y="270"/>
                </a:lnTo>
                <a:lnTo>
                  <a:pt x="228" y="268"/>
                </a:lnTo>
                <a:lnTo>
                  <a:pt x="228" y="266"/>
                </a:lnTo>
                <a:lnTo>
                  <a:pt x="226" y="266"/>
                </a:lnTo>
                <a:lnTo>
                  <a:pt x="224" y="266"/>
                </a:lnTo>
                <a:lnTo>
                  <a:pt x="222" y="266"/>
                </a:lnTo>
                <a:lnTo>
                  <a:pt x="220" y="266"/>
                </a:lnTo>
                <a:lnTo>
                  <a:pt x="218" y="266"/>
                </a:lnTo>
                <a:lnTo>
                  <a:pt x="216" y="266"/>
                </a:lnTo>
                <a:lnTo>
                  <a:pt x="214" y="266"/>
                </a:lnTo>
                <a:lnTo>
                  <a:pt x="210" y="266"/>
                </a:lnTo>
                <a:lnTo>
                  <a:pt x="208" y="266"/>
                </a:lnTo>
                <a:lnTo>
                  <a:pt x="204" y="266"/>
                </a:lnTo>
                <a:lnTo>
                  <a:pt x="202" y="266"/>
                </a:lnTo>
                <a:lnTo>
                  <a:pt x="200" y="266"/>
                </a:lnTo>
                <a:lnTo>
                  <a:pt x="198" y="266"/>
                </a:lnTo>
                <a:lnTo>
                  <a:pt x="196" y="266"/>
                </a:lnTo>
                <a:lnTo>
                  <a:pt x="192" y="266"/>
                </a:lnTo>
                <a:lnTo>
                  <a:pt x="190" y="266"/>
                </a:lnTo>
                <a:lnTo>
                  <a:pt x="188" y="266"/>
                </a:lnTo>
                <a:lnTo>
                  <a:pt x="186" y="266"/>
                </a:lnTo>
                <a:lnTo>
                  <a:pt x="184" y="266"/>
                </a:lnTo>
                <a:lnTo>
                  <a:pt x="184" y="264"/>
                </a:lnTo>
                <a:lnTo>
                  <a:pt x="182" y="264"/>
                </a:lnTo>
                <a:lnTo>
                  <a:pt x="182" y="264"/>
                </a:lnTo>
                <a:lnTo>
                  <a:pt x="180" y="264"/>
                </a:lnTo>
                <a:lnTo>
                  <a:pt x="178" y="264"/>
                </a:lnTo>
                <a:lnTo>
                  <a:pt x="178" y="262"/>
                </a:lnTo>
                <a:lnTo>
                  <a:pt x="176" y="262"/>
                </a:lnTo>
                <a:lnTo>
                  <a:pt x="174" y="262"/>
                </a:lnTo>
                <a:lnTo>
                  <a:pt x="170" y="262"/>
                </a:lnTo>
                <a:lnTo>
                  <a:pt x="168" y="262"/>
                </a:lnTo>
                <a:lnTo>
                  <a:pt x="166" y="262"/>
                </a:lnTo>
                <a:lnTo>
                  <a:pt x="164" y="260"/>
                </a:lnTo>
                <a:lnTo>
                  <a:pt x="162" y="260"/>
                </a:lnTo>
                <a:lnTo>
                  <a:pt x="160" y="260"/>
                </a:lnTo>
                <a:lnTo>
                  <a:pt x="158" y="260"/>
                </a:lnTo>
                <a:lnTo>
                  <a:pt x="156" y="260"/>
                </a:lnTo>
                <a:lnTo>
                  <a:pt x="154" y="260"/>
                </a:lnTo>
                <a:lnTo>
                  <a:pt x="154" y="262"/>
                </a:lnTo>
                <a:lnTo>
                  <a:pt x="154" y="264"/>
                </a:lnTo>
                <a:lnTo>
                  <a:pt x="154" y="266"/>
                </a:lnTo>
                <a:lnTo>
                  <a:pt x="154" y="268"/>
                </a:lnTo>
                <a:lnTo>
                  <a:pt x="152" y="268"/>
                </a:lnTo>
                <a:lnTo>
                  <a:pt x="152" y="270"/>
                </a:lnTo>
                <a:lnTo>
                  <a:pt x="150" y="270"/>
                </a:lnTo>
                <a:lnTo>
                  <a:pt x="148" y="270"/>
                </a:lnTo>
                <a:lnTo>
                  <a:pt x="146" y="270"/>
                </a:lnTo>
                <a:lnTo>
                  <a:pt x="146" y="272"/>
                </a:lnTo>
                <a:lnTo>
                  <a:pt x="148" y="272"/>
                </a:lnTo>
                <a:lnTo>
                  <a:pt x="148" y="276"/>
                </a:lnTo>
                <a:lnTo>
                  <a:pt x="148" y="276"/>
                </a:lnTo>
                <a:lnTo>
                  <a:pt x="146" y="276"/>
                </a:lnTo>
                <a:lnTo>
                  <a:pt x="144" y="276"/>
                </a:lnTo>
                <a:lnTo>
                  <a:pt x="142" y="276"/>
                </a:lnTo>
                <a:lnTo>
                  <a:pt x="140" y="276"/>
                </a:lnTo>
                <a:lnTo>
                  <a:pt x="138" y="276"/>
                </a:lnTo>
                <a:lnTo>
                  <a:pt x="136" y="276"/>
                </a:lnTo>
                <a:lnTo>
                  <a:pt x="136" y="276"/>
                </a:lnTo>
                <a:lnTo>
                  <a:pt x="136" y="274"/>
                </a:lnTo>
                <a:lnTo>
                  <a:pt x="134" y="274"/>
                </a:lnTo>
                <a:lnTo>
                  <a:pt x="134" y="272"/>
                </a:lnTo>
                <a:lnTo>
                  <a:pt x="134" y="268"/>
                </a:lnTo>
                <a:lnTo>
                  <a:pt x="134" y="268"/>
                </a:lnTo>
                <a:lnTo>
                  <a:pt x="132" y="268"/>
                </a:lnTo>
                <a:lnTo>
                  <a:pt x="130" y="268"/>
                </a:lnTo>
                <a:lnTo>
                  <a:pt x="130" y="266"/>
                </a:lnTo>
                <a:lnTo>
                  <a:pt x="128" y="266"/>
                </a:lnTo>
                <a:lnTo>
                  <a:pt x="128" y="268"/>
                </a:lnTo>
                <a:lnTo>
                  <a:pt x="126" y="268"/>
                </a:lnTo>
                <a:lnTo>
                  <a:pt x="124" y="268"/>
                </a:lnTo>
                <a:lnTo>
                  <a:pt x="120" y="268"/>
                </a:lnTo>
                <a:lnTo>
                  <a:pt x="120" y="270"/>
                </a:lnTo>
                <a:lnTo>
                  <a:pt x="118" y="270"/>
                </a:lnTo>
                <a:lnTo>
                  <a:pt x="116" y="270"/>
                </a:lnTo>
                <a:lnTo>
                  <a:pt x="116" y="272"/>
                </a:lnTo>
                <a:lnTo>
                  <a:pt x="118" y="272"/>
                </a:lnTo>
                <a:lnTo>
                  <a:pt x="120" y="272"/>
                </a:lnTo>
                <a:lnTo>
                  <a:pt x="122" y="272"/>
                </a:lnTo>
                <a:lnTo>
                  <a:pt x="122" y="274"/>
                </a:lnTo>
                <a:lnTo>
                  <a:pt x="122" y="276"/>
                </a:lnTo>
                <a:lnTo>
                  <a:pt x="124" y="276"/>
                </a:lnTo>
                <a:lnTo>
                  <a:pt x="124" y="274"/>
                </a:lnTo>
                <a:lnTo>
                  <a:pt x="126" y="274"/>
                </a:lnTo>
                <a:lnTo>
                  <a:pt x="128" y="274"/>
                </a:lnTo>
                <a:lnTo>
                  <a:pt x="128" y="276"/>
                </a:lnTo>
                <a:lnTo>
                  <a:pt x="130" y="276"/>
                </a:lnTo>
                <a:lnTo>
                  <a:pt x="130" y="276"/>
                </a:lnTo>
                <a:lnTo>
                  <a:pt x="130" y="278"/>
                </a:lnTo>
                <a:lnTo>
                  <a:pt x="128" y="280"/>
                </a:lnTo>
                <a:lnTo>
                  <a:pt x="126" y="280"/>
                </a:lnTo>
                <a:lnTo>
                  <a:pt x="124" y="280"/>
                </a:lnTo>
                <a:lnTo>
                  <a:pt x="122" y="280"/>
                </a:lnTo>
                <a:lnTo>
                  <a:pt x="120" y="280"/>
                </a:lnTo>
                <a:lnTo>
                  <a:pt x="118" y="280"/>
                </a:lnTo>
                <a:lnTo>
                  <a:pt x="118" y="278"/>
                </a:lnTo>
                <a:lnTo>
                  <a:pt x="118" y="280"/>
                </a:lnTo>
                <a:lnTo>
                  <a:pt x="118" y="282"/>
                </a:lnTo>
                <a:lnTo>
                  <a:pt x="116" y="282"/>
                </a:lnTo>
                <a:lnTo>
                  <a:pt x="116" y="284"/>
                </a:lnTo>
                <a:lnTo>
                  <a:pt x="116" y="286"/>
                </a:lnTo>
                <a:lnTo>
                  <a:pt x="116" y="288"/>
                </a:lnTo>
                <a:lnTo>
                  <a:pt x="118" y="290"/>
                </a:lnTo>
                <a:lnTo>
                  <a:pt x="118" y="292"/>
                </a:lnTo>
                <a:lnTo>
                  <a:pt x="116" y="294"/>
                </a:lnTo>
                <a:lnTo>
                  <a:pt x="116" y="296"/>
                </a:lnTo>
                <a:lnTo>
                  <a:pt x="114" y="298"/>
                </a:lnTo>
                <a:lnTo>
                  <a:pt x="112" y="298"/>
                </a:lnTo>
                <a:lnTo>
                  <a:pt x="112" y="300"/>
                </a:lnTo>
                <a:lnTo>
                  <a:pt x="108" y="296"/>
                </a:lnTo>
                <a:lnTo>
                  <a:pt x="100" y="296"/>
                </a:lnTo>
                <a:lnTo>
                  <a:pt x="100" y="298"/>
                </a:lnTo>
                <a:lnTo>
                  <a:pt x="94" y="298"/>
                </a:lnTo>
                <a:lnTo>
                  <a:pt x="88" y="298"/>
                </a:lnTo>
                <a:lnTo>
                  <a:pt x="86" y="298"/>
                </a:lnTo>
                <a:lnTo>
                  <a:pt x="84" y="298"/>
                </a:lnTo>
                <a:lnTo>
                  <a:pt x="86" y="298"/>
                </a:lnTo>
                <a:lnTo>
                  <a:pt x="86" y="300"/>
                </a:lnTo>
                <a:lnTo>
                  <a:pt x="86" y="304"/>
                </a:lnTo>
                <a:lnTo>
                  <a:pt x="86" y="308"/>
                </a:lnTo>
                <a:lnTo>
                  <a:pt x="86" y="310"/>
                </a:lnTo>
                <a:lnTo>
                  <a:pt x="86" y="314"/>
                </a:lnTo>
                <a:lnTo>
                  <a:pt x="86" y="314"/>
                </a:lnTo>
                <a:lnTo>
                  <a:pt x="84" y="312"/>
                </a:lnTo>
                <a:lnTo>
                  <a:pt x="82" y="310"/>
                </a:lnTo>
                <a:lnTo>
                  <a:pt x="76" y="306"/>
                </a:lnTo>
                <a:lnTo>
                  <a:pt x="74" y="304"/>
                </a:lnTo>
                <a:lnTo>
                  <a:pt x="72" y="302"/>
                </a:lnTo>
                <a:lnTo>
                  <a:pt x="70" y="300"/>
                </a:lnTo>
                <a:lnTo>
                  <a:pt x="68" y="300"/>
                </a:lnTo>
                <a:lnTo>
                  <a:pt x="62" y="294"/>
                </a:lnTo>
                <a:lnTo>
                  <a:pt x="54" y="288"/>
                </a:lnTo>
                <a:lnTo>
                  <a:pt x="44" y="280"/>
                </a:lnTo>
                <a:lnTo>
                  <a:pt x="42" y="280"/>
                </a:lnTo>
                <a:lnTo>
                  <a:pt x="38" y="276"/>
                </a:lnTo>
                <a:lnTo>
                  <a:pt x="32" y="272"/>
                </a:lnTo>
                <a:lnTo>
                  <a:pt x="30" y="270"/>
                </a:lnTo>
                <a:lnTo>
                  <a:pt x="28" y="268"/>
                </a:lnTo>
                <a:lnTo>
                  <a:pt x="24" y="264"/>
                </a:lnTo>
                <a:lnTo>
                  <a:pt x="16" y="260"/>
                </a:lnTo>
                <a:lnTo>
                  <a:pt x="14" y="258"/>
                </a:lnTo>
                <a:lnTo>
                  <a:pt x="8" y="258"/>
                </a:lnTo>
                <a:lnTo>
                  <a:pt x="6" y="258"/>
                </a:lnTo>
                <a:lnTo>
                  <a:pt x="4" y="258"/>
                </a:lnTo>
                <a:lnTo>
                  <a:pt x="2" y="258"/>
                </a:lnTo>
                <a:lnTo>
                  <a:pt x="0" y="258"/>
                </a:lnTo>
                <a:lnTo>
                  <a:pt x="2" y="256"/>
                </a:lnTo>
                <a:lnTo>
                  <a:pt x="2" y="254"/>
                </a:lnTo>
                <a:lnTo>
                  <a:pt x="4" y="252"/>
                </a:lnTo>
                <a:lnTo>
                  <a:pt x="6" y="252"/>
                </a:lnTo>
                <a:lnTo>
                  <a:pt x="6" y="250"/>
                </a:lnTo>
                <a:lnTo>
                  <a:pt x="4" y="250"/>
                </a:lnTo>
                <a:lnTo>
                  <a:pt x="2" y="248"/>
                </a:lnTo>
                <a:lnTo>
                  <a:pt x="0" y="248"/>
                </a:lnTo>
                <a:lnTo>
                  <a:pt x="2" y="246"/>
                </a:lnTo>
                <a:lnTo>
                  <a:pt x="2" y="244"/>
                </a:lnTo>
                <a:lnTo>
                  <a:pt x="4" y="244"/>
                </a:lnTo>
                <a:lnTo>
                  <a:pt x="4" y="242"/>
                </a:lnTo>
                <a:lnTo>
                  <a:pt x="4" y="240"/>
                </a:lnTo>
                <a:lnTo>
                  <a:pt x="6" y="234"/>
                </a:lnTo>
                <a:lnTo>
                  <a:pt x="6" y="232"/>
                </a:lnTo>
                <a:lnTo>
                  <a:pt x="6" y="230"/>
                </a:lnTo>
                <a:lnTo>
                  <a:pt x="8" y="230"/>
                </a:lnTo>
                <a:lnTo>
                  <a:pt x="8" y="232"/>
                </a:lnTo>
                <a:lnTo>
                  <a:pt x="12" y="232"/>
                </a:lnTo>
                <a:lnTo>
                  <a:pt x="14" y="232"/>
                </a:lnTo>
                <a:lnTo>
                  <a:pt x="16" y="232"/>
                </a:lnTo>
                <a:lnTo>
                  <a:pt x="24" y="234"/>
                </a:lnTo>
                <a:lnTo>
                  <a:pt x="34" y="236"/>
                </a:lnTo>
                <a:lnTo>
                  <a:pt x="38" y="236"/>
                </a:lnTo>
                <a:lnTo>
                  <a:pt x="38" y="236"/>
                </a:lnTo>
                <a:lnTo>
                  <a:pt x="38" y="234"/>
                </a:lnTo>
                <a:lnTo>
                  <a:pt x="42" y="232"/>
                </a:lnTo>
                <a:lnTo>
                  <a:pt x="42" y="230"/>
                </a:lnTo>
                <a:lnTo>
                  <a:pt x="44" y="230"/>
                </a:lnTo>
                <a:lnTo>
                  <a:pt x="46" y="230"/>
                </a:lnTo>
                <a:lnTo>
                  <a:pt x="46" y="232"/>
                </a:lnTo>
                <a:lnTo>
                  <a:pt x="48" y="232"/>
                </a:lnTo>
                <a:lnTo>
                  <a:pt x="50" y="234"/>
                </a:lnTo>
                <a:lnTo>
                  <a:pt x="50" y="238"/>
                </a:lnTo>
                <a:lnTo>
                  <a:pt x="52" y="238"/>
                </a:lnTo>
                <a:lnTo>
                  <a:pt x="54" y="238"/>
                </a:lnTo>
                <a:lnTo>
                  <a:pt x="56" y="238"/>
                </a:lnTo>
                <a:lnTo>
                  <a:pt x="68" y="240"/>
                </a:lnTo>
                <a:lnTo>
                  <a:pt x="74" y="240"/>
                </a:lnTo>
                <a:lnTo>
                  <a:pt x="80" y="240"/>
                </a:lnTo>
                <a:lnTo>
                  <a:pt x="82" y="240"/>
                </a:lnTo>
                <a:lnTo>
                  <a:pt x="84" y="240"/>
                </a:lnTo>
                <a:lnTo>
                  <a:pt x="86" y="240"/>
                </a:lnTo>
                <a:lnTo>
                  <a:pt x="86" y="240"/>
                </a:lnTo>
                <a:lnTo>
                  <a:pt x="88" y="240"/>
                </a:lnTo>
                <a:lnTo>
                  <a:pt x="90" y="240"/>
                </a:lnTo>
                <a:lnTo>
                  <a:pt x="92" y="240"/>
                </a:lnTo>
                <a:lnTo>
                  <a:pt x="92" y="238"/>
                </a:lnTo>
                <a:lnTo>
                  <a:pt x="94" y="238"/>
                </a:lnTo>
                <a:lnTo>
                  <a:pt x="96" y="238"/>
                </a:lnTo>
                <a:lnTo>
                  <a:pt x="100" y="236"/>
                </a:lnTo>
                <a:lnTo>
                  <a:pt x="102" y="234"/>
                </a:lnTo>
                <a:lnTo>
                  <a:pt x="102" y="232"/>
                </a:lnTo>
                <a:lnTo>
                  <a:pt x="102" y="230"/>
                </a:lnTo>
                <a:lnTo>
                  <a:pt x="102" y="222"/>
                </a:lnTo>
                <a:lnTo>
                  <a:pt x="100" y="222"/>
                </a:lnTo>
                <a:lnTo>
                  <a:pt x="94" y="226"/>
                </a:lnTo>
                <a:lnTo>
                  <a:pt x="92" y="226"/>
                </a:lnTo>
                <a:lnTo>
                  <a:pt x="90" y="226"/>
                </a:lnTo>
                <a:lnTo>
                  <a:pt x="88" y="226"/>
                </a:lnTo>
                <a:lnTo>
                  <a:pt x="86" y="226"/>
                </a:lnTo>
                <a:lnTo>
                  <a:pt x="86" y="226"/>
                </a:lnTo>
                <a:lnTo>
                  <a:pt x="82" y="228"/>
                </a:lnTo>
                <a:lnTo>
                  <a:pt x="78" y="228"/>
                </a:lnTo>
                <a:lnTo>
                  <a:pt x="76" y="228"/>
                </a:lnTo>
                <a:lnTo>
                  <a:pt x="74" y="230"/>
                </a:lnTo>
                <a:lnTo>
                  <a:pt x="72" y="232"/>
                </a:lnTo>
                <a:lnTo>
                  <a:pt x="68" y="234"/>
                </a:lnTo>
                <a:lnTo>
                  <a:pt x="62" y="236"/>
                </a:lnTo>
                <a:lnTo>
                  <a:pt x="56" y="234"/>
                </a:lnTo>
                <a:lnTo>
                  <a:pt x="54" y="232"/>
                </a:lnTo>
                <a:lnTo>
                  <a:pt x="52" y="232"/>
                </a:lnTo>
                <a:lnTo>
                  <a:pt x="50" y="230"/>
                </a:lnTo>
                <a:lnTo>
                  <a:pt x="46" y="228"/>
                </a:lnTo>
                <a:lnTo>
                  <a:pt x="46" y="228"/>
                </a:lnTo>
                <a:lnTo>
                  <a:pt x="46" y="226"/>
                </a:lnTo>
                <a:lnTo>
                  <a:pt x="46" y="224"/>
                </a:lnTo>
                <a:lnTo>
                  <a:pt x="46" y="222"/>
                </a:lnTo>
                <a:lnTo>
                  <a:pt x="46" y="220"/>
                </a:lnTo>
                <a:lnTo>
                  <a:pt x="46" y="218"/>
                </a:lnTo>
                <a:lnTo>
                  <a:pt x="46" y="216"/>
                </a:lnTo>
                <a:lnTo>
                  <a:pt x="46" y="214"/>
                </a:lnTo>
                <a:lnTo>
                  <a:pt x="46" y="212"/>
                </a:lnTo>
                <a:lnTo>
                  <a:pt x="46" y="210"/>
                </a:lnTo>
                <a:lnTo>
                  <a:pt x="46" y="208"/>
                </a:lnTo>
                <a:lnTo>
                  <a:pt x="46" y="206"/>
                </a:lnTo>
                <a:lnTo>
                  <a:pt x="48" y="204"/>
                </a:lnTo>
                <a:lnTo>
                  <a:pt x="48" y="202"/>
                </a:lnTo>
                <a:lnTo>
                  <a:pt x="50" y="202"/>
                </a:lnTo>
                <a:lnTo>
                  <a:pt x="50" y="200"/>
                </a:lnTo>
                <a:lnTo>
                  <a:pt x="52" y="200"/>
                </a:lnTo>
                <a:lnTo>
                  <a:pt x="52" y="198"/>
                </a:lnTo>
                <a:lnTo>
                  <a:pt x="54" y="198"/>
                </a:lnTo>
                <a:lnTo>
                  <a:pt x="54" y="196"/>
                </a:lnTo>
                <a:lnTo>
                  <a:pt x="56" y="196"/>
                </a:lnTo>
                <a:lnTo>
                  <a:pt x="58" y="196"/>
                </a:lnTo>
                <a:lnTo>
                  <a:pt x="58" y="194"/>
                </a:lnTo>
                <a:lnTo>
                  <a:pt x="60" y="194"/>
                </a:lnTo>
                <a:lnTo>
                  <a:pt x="62" y="194"/>
                </a:lnTo>
                <a:lnTo>
                  <a:pt x="64" y="194"/>
                </a:lnTo>
                <a:lnTo>
                  <a:pt x="66" y="192"/>
                </a:lnTo>
                <a:lnTo>
                  <a:pt x="68" y="192"/>
                </a:lnTo>
                <a:lnTo>
                  <a:pt x="70" y="192"/>
                </a:lnTo>
                <a:lnTo>
                  <a:pt x="72" y="192"/>
                </a:lnTo>
                <a:lnTo>
                  <a:pt x="74" y="192"/>
                </a:lnTo>
                <a:lnTo>
                  <a:pt x="78" y="190"/>
                </a:lnTo>
                <a:lnTo>
                  <a:pt x="82" y="190"/>
                </a:lnTo>
                <a:lnTo>
                  <a:pt x="86" y="190"/>
                </a:lnTo>
                <a:lnTo>
                  <a:pt x="86" y="188"/>
                </a:lnTo>
                <a:lnTo>
                  <a:pt x="86" y="186"/>
                </a:lnTo>
                <a:lnTo>
                  <a:pt x="86" y="184"/>
                </a:lnTo>
                <a:lnTo>
                  <a:pt x="86" y="182"/>
                </a:lnTo>
                <a:lnTo>
                  <a:pt x="86" y="180"/>
                </a:lnTo>
                <a:lnTo>
                  <a:pt x="86" y="180"/>
                </a:lnTo>
                <a:lnTo>
                  <a:pt x="86" y="180"/>
                </a:lnTo>
                <a:lnTo>
                  <a:pt x="86" y="178"/>
                </a:lnTo>
                <a:lnTo>
                  <a:pt x="86" y="176"/>
                </a:lnTo>
                <a:lnTo>
                  <a:pt x="86" y="174"/>
                </a:lnTo>
                <a:lnTo>
                  <a:pt x="86" y="172"/>
                </a:lnTo>
                <a:lnTo>
                  <a:pt x="86" y="170"/>
                </a:lnTo>
                <a:lnTo>
                  <a:pt x="86" y="168"/>
                </a:lnTo>
                <a:lnTo>
                  <a:pt x="86" y="166"/>
                </a:lnTo>
                <a:lnTo>
                  <a:pt x="86" y="164"/>
                </a:lnTo>
                <a:lnTo>
                  <a:pt x="86" y="162"/>
                </a:lnTo>
                <a:lnTo>
                  <a:pt x="86" y="156"/>
                </a:lnTo>
                <a:lnTo>
                  <a:pt x="86" y="154"/>
                </a:lnTo>
                <a:lnTo>
                  <a:pt x="86" y="152"/>
                </a:lnTo>
                <a:lnTo>
                  <a:pt x="86" y="150"/>
                </a:lnTo>
                <a:lnTo>
                  <a:pt x="86" y="148"/>
                </a:lnTo>
                <a:lnTo>
                  <a:pt x="86" y="146"/>
                </a:lnTo>
                <a:lnTo>
                  <a:pt x="86" y="144"/>
                </a:lnTo>
                <a:lnTo>
                  <a:pt x="86" y="142"/>
                </a:lnTo>
                <a:lnTo>
                  <a:pt x="86" y="140"/>
                </a:lnTo>
                <a:lnTo>
                  <a:pt x="86" y="138"/>
                </a:lnTo>
                <a:lnTo>
                  <a:pt x="86" y="136"/>
                </a:lnTo>
                <a:lnTo>
                  <a:pt x="88" y="136"/>
                </a:lnTo>
                <a:lnTo>
                  <a:pt x="88" y="134"/>
                </a:lnTo>
                <a:lnTo>
                  <a:pt x="90" y="132"/>
                </a:lnTo>
                <a:lnTo>
                  <a:pt x="90" y="132"/>
                </a:lnTo>
                <a:lnTo>
                  <a:pt x="90" y="130"/>
                </a:lnTo>
                <a:lnTo>
                  <a:pt x="92" y="128"/>
                </a:lnTo>
                <a:lnTo>
                  <a:pt x="92" y="126"/>
                </a:lnTo>
                <a:lnTo>
                  <a:pt x="96" y="120"/>
                </a:lnTo>
                <a:lnTo>
                  <a:pt x="96" y="118"/>
                </a:lnTo>
                <a:lnTo>
                  <a:pt x="96" y="116"/>
                </a:lnTo>
                <a:lnTo>
                  <a:pt x="100" y="108"/>
                </a:lnTo>
                <a:lnTo>
                  <a:pt x="102" y="106"/>
                </a:lnTo>
                <a:lnTo>
                  <a:pt x="102" y="102"/>
                </a:lnTo>
                <a:lnTo>
                  <a:pt x="104" y="102"/>
                </a:lnTo>
                <a:lnTo>
                  <a:pt x="108" y="92"/>
                </a:lnTo>
                <a:lnTo>
                  <a:pt x="114" y="86"/>
                </a:lnTo>
                <a:lnTo>
                  <a:pt x="116" y="84"/>
                </a:lnTo>
                <a:lnTo>
                  <a:pt x="120" y="80"/>
                </a:lnTo>
                <a:lnTo>
                  <a:pt x="126" y="70"/>
                </a:lnTo>
                <a:lnTo>
                  <a:pt x="126" y="68"/>
                </a:lnTo>
                <a:lnTo>
                  <a:pt x="128" y="66"/>
                </a:lnTo>
                <a:lnTo>
                  <a:pt x="132" y="60"/>
                </a:lnTo>
                <a:lnTo>
                  <a:pt x="132" y="58"/>
                </a:lnTo>
                <a:lnTo>
                  <a:pt x="136" y="46"/>
                </a:lnTo>
                <a:lnTo>
                  <a:pt x="138" y="38"/>
                </a:lnTo>
                <a:lnTo>
                  <a:pt x="140" y="34"/>
                </a:lnTo>
                <a:lnTo>
                  <a:pt x="140" y="30"/>
                </a:lnTo>
                <a:lnTo>
                  <a:pt x="142" y="28"/>
                </a:lnTo>
                <a:lnTo>
                  <a:pt x="148" y="24"/>
                </a:lnTo>
                <a:lnTo>
                  <a:pt x="152" y="22"/>
                </a:lnTo>
                <a:lnTo>
                  <a:pt x="152" y="20"/>
                </a:lnTo>
                <a:lnTo>
                  <a:pt x="156" y="16"/>
                </a:lnTo>
                <a:lnTo>
                  <a:pt x="158" y="16"/>
                </a:lnTo>
                <a:lnTo>
                  <a:pt x="160" y="16"/>
                </a:lnTo>
                <a:lnTo>
                  <a:pt x="166" y="16"/>
                </a:lnTo>
                <a:lnTo>
                  <a:pt x="168" y="14"/>
                </a:lnTo>
                <a:lnTo>
                  <a:pt x="168" y="12"/>
                </a:lnTo>
                <a:lnTo>
                  <a:pt x="168" y="10"/>
                </a:lnTo>
                <a:lnTo>
                  <a:pt x="168" y="2"/>
                </a:lnTo>
                <a:lnTo>
                  <a:pt x="168" y="0"/>
                </a:lnTo>
                <a:lnTo>
                  <a:pt x="172" y="0"/>
                </a:lnTo>
                <a:lnTo>
                  <a:pt x="180" y="0"/>
                </a:lnTo>
                <a:lnTo>
                  <a:pt x="180" y="2"/>
                </a:lnTo>
                <a:lnTo>
                  <a:pt x="180" y="12"/>
                </a:lnTo>
                <a:lnTo>
                  <a:pt x="184" y="10"/>
                </a:lnTo>
                <a:lnTo>
                  <a:pt x="190" y="10"/>
                </a:lnTo>
                <a:lnTo>
                  <a:pt x="206" y="6"/>
                </a:lnTo>
                <a:lnTo>
                  <a:pt x="208" y="6"/>
                </a:lnTo>
                <a:lnTo>
                  <a:pt x="216" y="4"/>
                </a:lnTo>
                <a:lnTo>
                  <a:pt x="224" y="2"/>
                </a:lnTo>
                <a:lnTo>
                  <a:pt x="232" y="0"/>
                </a:lnTo>
                <a:lnTo>
                  <a:pt x="232" y="2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3" name="Freeform 91"/>
          <p:cNvSpPr>
            <a:spLocks/>
          </p:cNvSpPr>
          <p:nvPr/>
        </p:nvSpPr>
        <p:spPr bwMode="auto">
          <a:xfrm>
            <a:off x="2449513" y="3503613"/>
            <a:ext cx="196850" cy="158750"/>
          </a:xfrm>
          <a:custGeom>
            <a:avLst/>
            <a:gdLst>
              <a:gd name="T0" fmla="*/ 72 w 124"/>
              <a:gd name="T1" fmla="*/ 0 h 100"/>
              <a:gd name="T2" fmla="*/ 80 w 124"/>
              <a:gd name="T3" fmla="*/ 0 h 100"/>
              <a:gd name="T4" fmla="*/ 86 w 124"/>
              <a:gd name="T5" fmla="*/ 0 h 100"/>
              <a:gd name="T6" fmla="*/ 96 w 124"/>
              <a:gd name="T7" fmla="*/ 0 h 100"/>
              <a:gd name="T8" fmla="*/ 98 w 124"/>
              <a:gd name="T9" fmla="*/ 6 h 100"/>
              <a:gd name="T10" fmla="*/ 100 w 124"/>
              <a:gd name="T11" fmla="*/ 0 h 100"/>
              <a:gd name="T12" fmla="*/ 108 w 124"/>
              <a:gd name="T13" fmla="*/ 0 h 100"/>
              <a:gd name="T14" fmla="*/ 112 w 124"/>
              <a:gd name="T15" fmla="*/ 4 h 100"/>
              <a:gd name="T16" fmla="*/ 114 w 124"/>
              <a:gd name="T17" fmla="*/ 8 h 100"/>
              <a:gd name="T18" fmla="*/ 120 w 124"/>
              <a:gd name="T19" fmla="*/ 8 h 100"/>
              <a:gd name="T20" fmla="*/ 120 w 124"/>
              <a:gd name="T21" fmla="*/ 12 h 100"/>
              <a:gd name="T22" fmla="*/ 124 w 124"/>
              <a:gd name="T23" fmla="*/ 16 h 100"/>
              <a:gd name="T24" fmla="*/ 120 w 124"/>
              <a:gd name="T25" fmla="*/ 22 h 100"/>
              <a:gd name="T26" fmla="*/ 120 w 124"/>
              <a:gd name="T27" fmla="*/ 26 h 100"/>
              <a:gd name="T28" fmla="*/ 120 w 124"/>
              <a:gd name="T29" fmla="*/ 34 h 100"/>
              <a:gd name="T30" fmla="*/ 118 w 124"/>
              <a:gd name="T31" fmla="*/ 46 h 100"/>
              <a:gd name="T32" fmla="*/ 118 w 124"/>
              <a:gd name="T33" fmla="*/ 54 h 100"/>
              <a:gd name="T34" fmla="*/ 114 w 124"/>
              <a:gd name="T35" fmla="*/ 56 h 100"/>
              <a:gd name="T36" fmla="*/ 114 w 124"/>
              <a:gd name="T37" fmla="*/ 62 h 100"/>
              <a:gd name="T38" fmla="*/ 112 w 124"/>
              <a:gd name="T39" fmla="*/ 70 h 100"/>
              <a:gd name="T40" fmla="*/ 118 w 124"/>
              <a:gd name="T41" fmla="*/ 74 h 100"/>
              <a:gd name="T42" fmla="*/ 114 w 124"/>
              <a:gd name="T43" fmla="*/ 78 h 100"/>
              <a:gd name="T44" fmla="*/ 104 w 124"/>
              <a:gd name="T45" fmla="*/ 78 h 100"/>
              <a:gd name="T46" fmla="*/ 96 w 124"/>
              <a:gd name="T47" fmla="*/ 78 h 100"/>
              <a:gd name="T48" fmla="*/ 88 w 124"/>
              <a:gd name="T49" fmla="*/ 78 h 100"/>
              <a:gd name="T50" fmla="*/ 84 w 124"/>
              <a:gd name="T51" fmla="*/ 80 h 100"/>
              <a:gd name="T52" fmla="*/ 84 w 124"/>
              <a:gd name="T53" fmla="*/ 88 h 100"/>
              <a:gd name="T54" fmla="*/ 80 w 124"/>
              <a:gd name="T55" fmla="*/ 90 h 100"/>
              <a:gd name="T56" fmla="*/ 68 w 124"/>
              <a:gd name="T57" fmla="*/ 90 h 100"/>
              <a:gd name="T58" fmla="*/ 66 w 124"/>
              <a:gd name="T59" fmla="*/ 96 h 100"/>
              <a:gd name="T60" fmla="*/ 62 w 124"/>
              <a:gd name="T61" fmla="*/ 100 h 100"/>
              <a:gd name="T62" fmla="*/ 54 w 124"/>
              <a:gd name="T63" fmla="*/ 98 h 100"/>
              <a:gd name="T64" fmla="*/ 46 w 124"/>
              <a:gd name="T65" fmla="*/ 96 h 100"/>
              <a:gd name="T66" fmla="*/ 36 w 124"/>
              <a:gd name="T67" fmla="*/ 96 h 100"/>
              <a:gd name="T68" fmla="*/ 30 w 124"/>
              <a:gd name="T69" fmla="*/ 96 h 100"/>
              <a:gd name="T70" fmla="*/ 22 w 124"/>
              <a:gd name="T71" fmla="*/ 96 h 100"/>
              <a:gd name="T72" fmla="*/ 14 w 124"/>
              <a:gd name="T73" fmla="*/ 94 h 100"/>
              <a:gd name="T74" fmla="*/ 12 w 124"/>
              <a:gd name="T75" fmla="*/ 88 h 100"/>
              <a:gd name="T76" fmla="*/ 12 w 124"/>
              <a:gd name="T77" fmla="*/ 80 h 100"/>
              <a:gd name="T78" fmla="*/ 10 w 124"/>
              <a:gd name="T79" fmla="*/ 70 h 100"/>
              <a:gd name="T80" fmla="*/ 10 w 124"/>
              <a:gd name="T81" fmla="*/ 60 h 100"/>
              <a:gd name="T82" fmla="*/ 6 w 124"/>
              <a:gd name="T83" fmla="*/ 48 h 100"/>
              <a:gd name="T84" fmla="*/ 6 w 124"/>
              <a:gd name="T85" fmla="*/ 40 h 100"/>
              <a:gd name="T86" fmla="*/ 4 w 124"/>
              <a:gd name="T87" fmla="*/ 34 h 100"/>
              <a:gd name="T88" fmla="*/ 0 w 124"/>
              <a:gd name="T89" fmla="*/ 30 h 100"/>
              <a:gd name="T90" fmla="*/ 0 w 124"/>
              <a:gd name="T91" fmla="*/ 24 h 100"/>
              <a:gd name="T92" fmla="*/ 4 w 124"/>
              <a:gd name="T93" fmla="*/ 20 h 100"/>
              <a:gd name="T94" fmla="*/ 6 w 124"/>
              <a:gd name="T95" fmla="*/ 12 h 100"/>
              <a:gd name="T96" fmla="*/ 12 w 124"/>
              <a:gd name="T97" fmla="*/ 10 h 100"/>
              <a:gd name="T98" fmla="*/ 20 w 124"/>
              <a:gd name="T99" fmla="*/ 12 h 100"/>
              <a:gd name="T100" fmla="*/ 32 w 124"/>
              <a:gd name="T101" fmla="*/ 12 h 100"/>
              <a:gd name="T102" fmla="*/ 44 w 124"/>
              <a:gd name="T103" fmla="*/ 12 h 100"/>
              <a:gd name="T104" fmla="*/ 56 w 124"/>
              <a:gd name="T105" fmla="*/ 12 h 100"/>
              <a:gd name="T106" fmla="*/ 52 w 124"/>
              <a:gd name="T107" fmla="*/ 4 h 100"/>
              <a:gd name="T108" fmla="*/ 58 w 124"/>
              <a:gd name="T109" fmla="*/ 0 h 100"/>
              <a:gd name="T110" fmla="*/ 66 w 124"/>
              <a:gd name="T111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4" h="100">
                <a:moveTo>
                  <a:pt x="66" y="0"/>
                </a:moveTo>
                <a:lnTo>
                  <a:pt x="68" y="0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4" y="0"/>
                </a:lnTo>
                <a:lnTo>
                  <a:pt x="84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98" y="2"/>
                </a:lnTo>
                <a:lnTo>
                  <a:pt x="98" y="4"/>
                </a:lnTo>
                <a:lnTo>
                  <a:pt x="98" y="6"/>
                </a:lnTo>
                <a:lnTo>
                  <a:pt x="100" y="6"/>
                </a:lnTo>
                <a:lnTo>
                  <a:pt x="100" y="4"/>
                </a:lnTo>
                <a:lnTo>
                  <a:pt x="100" y="2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2" y="2"/>
                </a:lnTo>
                <a:lnTo>
                  <a:pt x="112" y="4"/>
                </a:lnTo>
                <a:lnTo>
                  <a:pt x="114" y="4"/>
                </a:lnTo>
                <a:lnTo>
                  <a:pt x="114" y="6"/>
                </a:lnTo>
                <a:lnTo>
                  <a:pt x="116" y="6"/>
                </a:lnTo>
                <a:lnTo>
                  <a:pt x="114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0" y="8"/>
                </a:lnTo>
                <a:lnTo>
                  <a:pt x="120" y="10"/>
                </a:lnTo>
                <a:lnTo>
                  <a:pt x="122" y="10"/>
                </a:lnTo>
                <a:lnTo>
                  <a:pt x="122" y="12"/>
                </a:lnTo>
                <a:lnTo>
                  <a:pt x="120" y="12"/>
                </a:lnTo>
                <a:lnTo>
                  <a:pt x="120" y="14"/>
                </a:lnTo>
                <a:lnTo>
                  <a:pt x="120" y="16"/>
                </a:lnTo>
                <a:lnTo>
                  <a:pt x="122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20"/>
                </a:lnTo>
                <a:lnTo>
                  <a:pt x="122" y="22"/>
                </a:lnTo>
                <a:lnTo>
                  <a:pt x="120" y="22"/>
                </a:lnTo>
                <a:lnTo>
                  <a:pt x="120" y="24"/>
                </a:lnTo>
                <a:lnTo>
                  <a:pt x="118" y="24"/>
                </a:lnTo>
                <a:lnTo>
                  <a:pt x="118" y="26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0" y="32"/>
                </a:lnTo>
                <a:lnTo>
                  <a:pt x="120" y="34"/>
                </a:lnTo>
                <a:lnTo>
                  <a:pt x="118" y="40"/>
                </a:lnTo>
                <a:lnTo>
                  <a:pt x="118" y="42"/>
                </a:lnTo>
                <a:lnTo>
                  <a:pt x="118" y="44"/>
                </a:lnTo>
                <a:lnTo>
                  <a:pt x="118" y="46"/>
                </a:lnTo>
                <a:lnTo>
                  <a:pt x="118" y="48"/>
                </a:lnTo>
                <a:lnTo>
                  <a:pt x="118" y="50"/>
                </a:lnTo>
                <a:lnTo>
                  <a:pt x="118" y="52"/>
                </a:lnTo>
                <a:lnTo>
                  <a:pt x="118" y="54"/>
                </a:lnTo>
                <a:lnTo>
                  <a:pt x="118" y="52"/>
                </a:lnTo>
                <a:lnTo>
                  <a:pt x="116" y="52"/>
                </a:lnTo>
                <a:lnTo>
                  <a:pt x="116" y="56"/>
                </a:lnTo>
                <a:lnTo>
                  <a:pt x="114" y="56"/>
                </a:lnTo>
                <a:lnTo>
                  <a:pt x="114" y="58"/>
                </a:lnTo>
                <a:lnTo>
                  <a:pt x="116" y="58"/>
                </a:lnTo>
                <a:lnTo>
                  <a:pt x="114" y="60"/>
                </a:lnTo>
                <a:lnTo>
                  <a:pt x="114" y="62"/>
                </a:lnTo>
                <a:lnTo>
                  <a:pt x="112" y="64"/>
                </a:lnTo>
                <a:lnTo>
                  <a:pt x="112" y="66"/>
                </a:lnTo>
                <a:lnTo>
                  <a:pt x="112" y="68"/>
                </a:lnTo>
                <a:lnTo>
                  <a:pt x="112" y="70"/>
                </a:lnTo>
                <a:lnTo>
                  <a:pt x="112" y="72"/>
                </a:lnTo>
                <a:lnTo>
                  <a:pt x="114" y="72"/>
                </a:lnTo>
                <a:lnTo>
                  <a:pt x="118" y="72"/>
                </a:lnTo>
                <a:lnTo>
                  <a:pt x="118" y="74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112" y="78"/>
                </a:lnTo>
                <a:lnTo>
                  <a:pt x="110" y="78"/>
                </a:lnTo>
                <a:lnTo>
                  <a:pt x="108" y="78"/>
                </a:lnTo>
                <a:lnTo>
                  <a:pt x="104" y="78"/>
                </a:lnTo>
                <a:lnTo>
                  <a:pt x="102" y="78"/>
                </a:lnTo>
                <a:lnTo>
                  <a:pt x="100" y="78"/>
                </a:lnTo>
                <a:lnTo>
                  <a:pt x="98" y="78"/>
                </a:lnTo>
                <a:lnTo>
                  <a:pt x="96" y="78"/>
                </a:lnTo>
                <a:lnTo>
                  <a:pt x="94" y="78"/>
                </a:lnTo>
                <a:lnTo>
                  <a:pt x="92" y="78"/>
                </a:lnTo>
                <a:lnTo>
                  <a:pt x="90" y="78"/>
                </a:lnTo>
                <a:lnTo>
                  <a:pt x="88" y="78"/>
                </a:lnTo>
                <a:lnTo>
                  <a:pt x="86" y="78"/>
                </a:lnTo>
                <a:lnTo>
                  <a:pt x="84" y="78"/>
                </a:lnTo>
                <a:lnTo>
                  <a:pt x="84" y="78"/>
                </a:lnTo>
                <a:lnTo>
                  <a:pt x="84" y="80"/>
                </a:lnTo>
                <a:lnTo>
                  <a:pt x="84" y="82"/>
                </a:lnTo>
                <a:lnTo>
                  <a:pt x="84" y="84"/>
                </a:lnTo>
                <a:lnTo>
                  <a:pt x="84" y="86"/>
                </a:lnTo>
                <a:lnTo>
                  <a:pt x="84" y="88"/>
                </a:lnTo>
                <a:lnTo>
                  <a:pt x="84" y="90"/>
                </a:lnTo>
                <a:lnTo>
                  <a:pt x="84" y="90"/>
                </a:lnTo>
                <a:lnTo>
                  <a:pt x="82" y="90"/>
                </a:lnTo>
                <a:lnTo>
                  <a:pt x="80" y="90"/>
                </a:lnTo>
                <a:lnTo>
                  <a:pt x="76" y="90"/>
                </a:lnTo>
                <a:lnTo>
                  <a:pt x="74" y="90"/>
                </a:lnTo>
                <a:lnTo>
                  <a:pt x="72" y="90"/>
                </a:lnTo>
                <a:lnTo>
                  <a:pt x="68" y="90"/>
                </a:lnTo>
                <a:lnTo>
                  <a:pt x="66" y="90"/>
                </a:lnTo>
                <a:lnTo>
                  <a:pt x="66" y="92"/>
                </a:lnTo>
                <a:lnTo>
                  <a:pt x="66" y="94"/>
                </a:lnTo>
                <a:lnTo>
                  <a:pt x="66" y="96"/>
                </a:lnTo>
                <a:lnTo>
                  <a:pt x="66" y="98"/>
                </a:lnTo>
                <a:lnTo>
                  <a:pt x="66" y="100"/>
                </a:lnTo>
                <a:lnTo>
                  <a:pt x="64" y="100"/>
                </a:lnTo>
                <a:lnTo>
                  <a:pt x="62" y="100"/>
                </a:lnTo>
                <a:lnTo>
                  <a:pt x="60" y="100"/>
                </a:lnTo>
                <a:lnTo>
                  <a:pt x="60" y="98"/>
                </a:lnTo>
                <a:lnTo>
                  <a:pt x="58" y="98"/>
                </a:lnTo>
                <a:lnTo>
                  <a:pt x="54" y="98"/>
                </a:lnTo>
                <a:lnTo>
                  <a:pt x="52" y="96"/>
                </a:lnTo>
                <a:lnTo>
                  <a:pt x="50" y="96"/>
                </a:lnTo>
                <a:lnTo>
                  <a:pt x="48" y="96"/>
                </a:lnTo>
                <a:lnTo>
                  <a:pt x="46" y="96"/>
                </a:lnTo>
                <a:lnTo>
                  <a:pt x="44" y="96"/>
                </a:lnTo>
                <a:lnTo>
                  <a:pt x="40" y="96"/>
                </a:lnTo>
                <a:lnTo>
                  <a:pt x="38" y="96"/>
                </a:lnTo>
                <a:lnTo>
                  <a:pt x="36" y="96"/>
                </a:lnTo>
                <a:lnTo>
                  <a:pt x="36" y="96"/>
                </a:lnTo>
                <a:lnTo>
                  <a:pt x="34" y="96"/>
                </a:lnTo>
                <a:lnTo>
                  <a:pt x="32" y="96"/>
                </a:lnTo>
                <a:lnTo>
                  <a:pt x="30" y="96"/>
                </a:lnTo>
                <a:lnTo>
                  <a:pt x="28" y="96"/>
                </a:lnTo>
                <a:lnTo>
                  <a:pt x="26" y="96"/>
                </a:lnTo>
                <a:lnTo>
                  <a:pt x="24" y="96"/>
                </a:lnTo>
                <a:lnTo>
                  <a:pt x="22" y="96"/>
                </a:lnTo>
                <a:lnTo>
                  <a:pt x="20" y="96"/>
                </a:lnTo>
                <a:lnTo>
                  <a:pt x="16" y="96"/>
                </a:lnTo>
                <a:lnTo>
                  <a:pt x="14" y="96"/>
                </a:lnTo>
                <a:lnTo>
                  <a:pt x="14" y="94"/>
                </a:lnTo>
                <a:lnTo>
                  <a:pt x="14" y="92"/>
                </a:lnTo>
                <a:lnTo>
                  <a:pt x="14" y="90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4"/>
                </a:lnTo>
                <a:lnTo>
                  <a:pt x="12" y="72"/>
                </a:lnTo>
                <a:lnTo>
                  <a:pt x="10" y="72"/>
                </a:lnTo>
                <a:lnTo>
                  <a:pt x="10" y="70"/>
                </a:lnTo>
                <a:lnTo>
                  <a:pt x="10" y="68"/>
                </a:lnTo>
                <a:lnTo>
                  <a:pt x="10" y="64"/>
                </a:lnTo>
                <a:lnTo>
                  <a:pt x="10" y="62"/>
                </a:lnTo>
                <a:lnTo>
                  <a:pt x="10" y="60"/>
                </a:lnTo>
                <a:lnTo>
                  <a:pt x="8" y="60"/>
                </a:lnTo>
                <a:lnTo>
                  <a:pt x="8" y="52"/>
                </a:lnTo>
                <a:lnTo>
                  <a:pt x="6" y="50"/>
                </a:lnTo>
                <a:lnTo>
                  <a:pt x="6" y="48"/>
                </a:lnTo>
                <a:lnTo>
                  <a:pt x="6" y="46"/>
                </a:lnTo>
                <a:lnTo>
                  <a:pt x="6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2" y="34"/>
                </a:lnTo>
                <a:lnTo>
                  <a:pt x="2" y="32"/>
                </a:lnTo>
                <a:lnTo>
                  <a:pt x="2" y="30"/>
                </a:lnTo>
                <a:lnTo>
                  <a:pt x="0" y="30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2" y="24"/>
                </a:lnTo>
                <a:lnTo>
                  <a:pt x="2" y="22"/>
                </a:lnTo>
                <a:lnTo>
                  <a:pt x="4" y="22"/>
                </a:lnTo>
                <a:lnTo>
                  <a:pt x="4" y="20"/>
                </a:lnTo>
                <a:lnTo>
                  <a:pt x="2" y="18"/>
                </a:lnTo>
                <a:lnTo>
                  <a:pt x="4" y="16"/>
                </a:lnTo>
                <a:lnTo>
                  <a:pt x="6" y="14"/>
                </a:lnTo>
                <a:lnTo>
                  <a:pt x="6" y="12"/>
                </a:lnTo>
                <a:lnTo>
                  <a:pt x="8" y="12"/>
                </a:lnTo>
                <a:lnTo>
                  <a:pt x="10" y="12"/>
                </a:lnTo>
                <a:lnTo>
                  <a:pt x="12" y="12"/>
                </a:lnTo>
                <a:lnTo>
                  <a:pt x="12" y="10"/>
                </a:lnTo>
                <a:lnTo>
                  <a:pt x="14" y="10"/>
                </a:lnTo>
                <a:lnTo>
                  <a:pt x="16" y="10"/>
                </a:lnTo>
                <a:lnTo>
                  <a:pt x="16" y="12"/>
                </a:lnTo>
                <a:lnTo>
                  <a:pt x="20" y="12"/>
                </a:lnTo>
                <a:lnTo>
                  <a:pt x="22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4" y="12"/>
                </a:lnTo>
                <a:lnTo>
                  <a:pt x="38" y="12"/>
                </a:lnTo>
                <a:lnTo>
                  <a:pt x="40" y="12"/>
                </a:lnTo>
                <a:lnTo>
                  <a:pt x="44" y="12"/>
                </a:lnTo>
                <a:lnTo>
                  <a:pt x="48" y="12"/>
                </a:lnTo>
                <a:lnTo>
                  <a:pt x="52" y="12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4" y="6"/>
                </a:lnTo>
                <a:lnTo>
                  <a:pt x="54" y="4"/>
                </a:lnTo>
                <a:lnTo>
                  <a:pt x="52" y="4"/>
                </a:lnTo>
                <a:lnTo>
                  <a:pt x="52" y="2"/>
                </a:lnTo>
                <a:lnTo>
                  <a:pt x="54" y="0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4" y="0"/>
                </a:lnTo>
                <a:lnTo>
                  <a:pt x="6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4" name="Freeform 92"/>
          <p:cNvSpPr>
            <a:spLocks/>
          </p:cNvSpPr>
          <p:nvPr/>
        </p:nvSpPr>
        <p:spPr bwMode="auto">
          <a:xfrm>
            <a:off x="2538413" y="2189163"/>
            <a:ext cx="333375" cy="609600"/>
          </a:xfrm>
          <a:custGeom>
            <a:avLst/>
            <a:gdLst>
              <a:gd name="T0" fmla="*/ 34 w 210"/>
              <a:gd name="T1" fmla="*/ 16 h 384"/>
              <a:gd name="T2" fmla="*/ 52 w 210"/>
              <a:gd name="T3" fmla="*/ 18 h 384"/>
              <a:gd name="T4" fmla="*/ 70 w 210"/>
              <a:gd name="T5" fmla="*/ 30 h 384"/>
              <a:gd name="T6" fmla="*/ 80 w 210"/>
              <a:gd name="T7" fmla="*/ 28 h 384"/>
              <a:gd name="T8" fmla="*/ 98 w 210"/>
              <a:gd name="T9" fmla="*/ 36 h 384"/>
              <a:gd name="T10" fmla="*/ 94 w 210"/>
              <a:gd name="T11" fmla="*/ 26 h 384"/>
              <a:gd name="T12" fmla="*/ 108 w 210"/>
              <a:gd name="T13" fmla="*/ 10 h 384"/>
              <a:gd name="T14" fmla="*/ 128 w 210"/>
              <a:gd name="T15" fmla="*/ 12 h 384"/>
              <a:gd name="T16" fmla="*/ 130 w 210"/>
              <a:gd name="T17" fmla="*/ 30 h 384"/>
              <a:gd name="T18" fmla="*/ 138 w 210"/>
              <a:gd name="T19" fmla="*/ 32 h 384"/>
              <a:gd name="T20" fmla="*/ 136 w 210"/>
              <a:gd name="T21" fmla="*/ 34 h 384"/>
              <a:gd name="T22" fmla="*/ 152 w 210"/>
              <a:gd name="T23" fmla="*/ 42 h 384"/>
              <a:gd name="T24" fmla="*/ 170 w 210"/>
              <a:gd name="T25" fmla="*/ 56 h 384"/>
              <a:gd name="T26" fmla="*/ 174 w 210"/>
              <a:gd name="T27" fmla="*/ 64 h 384"/>
              <a:gd name="T28" fmla="*/ 162 w 210"/>
              <a:gd name="T29" fmla="*/ 80 h 384"/>
              <a:gd name="T30" fmla="*/ 162 w 210"/>
              <a:gd name="T31" fmla="*/ 96 h 384"/>
              <a:gd name="T32" fmla="*/ 180 w 210"/>
              <a:gd name="T33" fmla="*/ 102 h 384"/>
              <a:gd name="T34" fmla="*/ 172 w 210"/>
              <a:gd name="T35" fmla="*/ 116 h 384"/>
              <a:gd name="T36" fmla="*/ 186 w 210"/>
              <a:gd name="T37" fmla="*/ 108 h 384"/>
              <a:gd name="T38" fmla="*/ 194 w 210"/>
              <a:gd name="T39" fmla="*/ 112 h 384"/>
              <a:gd name="T40" fmla="*/ 210 w 210"/>
              <a:gd name="T41" fmla="*/ 130 h 384"/>
              <a:gd name="T42" fmla="*/ 174 w 210"/>
              <a:gd name="T43" fmla="*/ 130 h 384"/>
              <a:gd name="T44" fmla="*/ 148 w 210"/>
              <a:gd name="T45" fmla="*/ 120 h 384"/>
              <a:gd name="T46" fmla="*/ 134 w 210"/>
              <a:gd name="T47" fmla="*/ 134 h 384"/>
              <a:gd name="T48" fmla="*/ 142 w 210"/>
              <a:gd name="T49" fmla="*/ 144 h 384"/>
              <a:gd name="T50" fmla="*/ 160 w 210"/>
              <a:gd name="T51" fmla="*/ 160 h 384"/>
              <a:gd name="T52" fmla="*/ 152 w 210"/>
              <a:gd name="T53" fmla="*/ 184 h 384"/>
              <a:gd name="T54" fmla="*/ 138 w 210"/>
              <a:gd name="T55" fmla="*/ 174 h 384"/>
              <a:gd name="T56" fmla="*/ 130 w 210"/>
              <a:gd name="T57" fmla="*/ 172 h 384"/>
              <a:gd name="T58" fmla="*/ 124 w 210"/>
              <a:gd name="T59" fmla="*/ 188 h 384"/>
              <a:gd name="T60" fmla="*/ 124 w 210"/>
              <a:gd name="T61" fmla="*/ 206 h 384"/>
              <a:gd name="T62" fmla="*/ 110 w 210"/>
              <a:gd name="T63" fmla="*/ 208 h 384"/>
              <a:gd name="T64" fmla="*/ 106 w 210"/>
              <a:gd name="T65" fmla="*/ 228 h 384"/>
              <a:gd name="T66" fmla="*/ 130 w 210"/>
              <a:gd name="T67" fmla="*/ 234 h 384"/>
              <a:gd name="T68" fmla="*/ 138 w 210"/>
              <a:gd name="T69" fmla="*/ 232 h 384"/>
              <a:gd name="T70" fmla="*/ 152 w 210"/>
              <a:gd name="T71" fmla="*/ 246 h 384"/>
              <a:gd name="T72" fmla="*/ 144 w 210"/>
              <a:gd name="T73" fmla="*/ 258 h 384"/>
              <a:gd name="T74" fmla="*/ 136 w 210"/>
              <a:gd name="T75" fmla="*/ 264 h 384"/>
              <a:gd name="T76" fmla="*/ 144 w 210"/>
              <a:gd name="T77" fmla="*/ 282 h 384"/>
              <a:gd name="T78" fmla="*/ 128 w 210"/>
              <a:gd name="T79" fmla="*/ 282 h 384"/>
              <a:gd name="T80" fmla="*/ 128 w 210"/>
              <a:gd name="T81" fmla="*/ 302 h 384"/>
              <a:gd name="T82" fmla="*/ 146 w 210"/>
              <a:gd name="T83" fmla="*/ 300 h 384"/>
              <a:gd name="T84" fmla="*/ 138 w 210"/>
              <a:gd name="T85" fmla="*/ 330 h 384"/>
              <a:gd name="T86" fmla="*/ 124 w 210"/>
              <a:gd name="T87" fmla="*/ 356 h 384"/>
              <a:gd name="T88" fmla="*/ 114 w 210"/>
              <a:gd name="T89" fmla="*/ 382 h 384"/>
              <a:gd name="T90" fmla="*/ 88 w 210"/>
              <a:gd name="T91" fmla="*/ 372 h 384"/>
              <a:gd name="T92" fmla="*/ 44 w 210"/>
              <a:gd name="T93" fmla="*/ 356 h 384"/>
              <a:gd name="T94" fmla="*/ 24 w 210"/>
              <a:gd name="T95" fmla="*/ 324 h 384"/>
              <a:gd name="T96" fmla="*/ 16 w 210"/>
              <a:gd name="T97" fmla="*/ 296 h 384"/>
              <a:gd name="T98" fmla="*/ 14 w 210"/>
              <a:gd name="T99" fmla="*/ 274 h 384"/>
              <a:gd name="T100" fmla="*/ 30 w 210"/>
              <a:gd name="T101" fmla="*/ 246 h 384"/>
              <a:gd name="T102" fmla="*/ 50 w 210"/>
              <a:gd name="T103" fmla="*/ 238 h 384"/>
              <a:gd name="T104" fmla="*/ 72 w 210"/>
              <a:gd name="T105" fmla="*/ 234 h 384"/>
              <a:gd name="T106" fmla="*/ 84 w 210"/>
              <a:gd name="T107" fmla="*/ 214 h 384"/>
              <a:gd name="T108" fmla="*/ 64 w 210"/>
              <a:gd name="T109" fmla="*/ 210 h 384"/>
              <a:gd name="T110" fmla="*/ 48 w 210"/>
              <a:gd name="T111" fmla="*/ 226 h 384"/>
              <a:gd name="T112" fmla="*/ 30 w 210"/>
              <a:gd name="T113" fmla="*/ 218 h 384"/>
              <a:gd name="T114" fmla="*/ 22 w 210"/>
              <a:gd name="T115" fmla="*/ 222 h 384"/>
              <a:gd name="T116" fmla="*/ 20 w 210"/>
              <a:gd name="T117" fmla="*/ 210 h 384"/>
              <a:gd name="T118" fmla="*/ 4 w 210"/>
              <a:gd name="T119" fmla="*/ 19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0" h="384">
                <a:moveTo>
                  <a:pt x="20" y="0"/>
                </a:moveTo>
                <a:lnTo>
                  <a:pt x="22" y="2"/>
                </a:lnTo>
                <a:lnTo>
                  <a:pt x="24" y="2"/>
                </a:lnTo>
                <a:lnTo>
                  <a:pt x="24" y="4"/>
                </a:lnTo>
                <a:lnTo>
                  <a:pt x="26" y="4"/>
                </a:lnTo>
                <a:lnTo>
                  <a:pt x="28" y="4"/>
                </a:lnTo>
                <a:lnTo>
                  <a:pt x="28" y="6"/>
                </a:lnTo>
                <a:lnTo>
                  <a:pt x="28" y="8"/>
                </a:lnTo>
                <a:lnTo>
                  <a:pt x="30" y="8"/>
                </a:lnTo>
                <a:lnTo>
                  <a:pt x="32" y="8"/>
                </a:lnTo>
                <a:lnTo>
                  <a:pt x="32" y="10"/>
                </a:lnTo>
                <a:lnTo>
                  <a:pt x="34" y="10"/>
                </a:lnTo>
                <a:lnTo>
                  <a:pt x="34" y="12"/>
                </a:lnTo>
                <a:lnTo>
                  <a:pt x="34" y="14"/>
                </a:lnTo>
                <a:lnTo>
                  <a:pt x="36" y="14"/>
                </a:lnTo>
                <a:lnTo>
                  <a:pt x="34" y="14"/>
                </a:lnTo>
                <a:lnTo>
                  <a:pt x="34" y="16"/>
                </a:lnTo>
                <a:lnTo>
                  <a:pt x="36" y="16"/>
                </a:lnTo>
                <a:lnTo>
                  <a:pt x="36" y="18"/>
                </a:lnTo>
                <a:lnTo>
                  <a:pt x="46" y="14"/>
                </a:lnTo>
                <a:lnTo>
                  <a:pt x="46" y="12"/>
                </a:lnTo>
                <a:lnTo>
                  <a:pt x="46" y="10"/>
                </a:lnTo>
                <a:lnTo>
                  <a:pt x="48" y="10"/>
                </a:lnTo>
                <a:lnTo>
                  <a:pt x="46" y="10"/>
                </a:lnTo>
                <a:lnTo>
                  <a:pt x="46" y="8"/>
                </a:lnTo>
                <a:lnTo>
                  <a:pt x="46" y="10"/>
                </a:lnTo>
                <a:lnTo>
                  <a:pt x="48" y="8"/>
                </a:lnTo>
                <a:lnTo>
                  <a:pt x="48" y="10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2" y="18"/>
                </a:lnTo>
                <a:lnTo>
                  <a:pt x="52" y="16"/>
                </a:lnTo>
                <a:lnTo>
                  <a:pt x="52" y="14"/>
                </a:lnTo>
                <a:lnTo>
                  <a:pt x="54" y="14"/>
                </a:lnTo>
                <a:lnTo>
                  <a:pt x="54" y="16"/>
                </a:lnTo>
                <a:lnTo>
                  <a:pt x="56" y="18"/>
                </a:lnTo>
                <a:lnTo>
                  <a:pt x="56" y="20"/>
                </a:lnTo>
                <a:lnTo>
                  <a:pt x="56" y="22"/>
                </a:lnTo>
                <a:lnTo>
                  <a:pt x="56" y="24"/>
                </a:lnTo>
                <a:lnTo>
                  <a:pt x="58" y="24"/>
                </a:lnTo>
                <a:lnTo>
                  <a:pt x="58" y="22"/>
                </a:lnTo>
                <a:lnTo>
                  <a:pt x="58" y="20"/>
                </a:lnTo>
                <a:lnTo>
                  <a:pt x="62" y="20"/>
                </a:lnTo>
                <a:lnTo>
                  <a:pt x="64" y="24"/>
                </a:lnTo>
                <a:lnTo>
                  <a:pt x="66" y="26"/>
                </a:lnTo>
                <a:lnTo>
                  <a:pt x="68" y="26"/>
                </a:lnTo>
                <a:lnTo>
                  <a:pt x="70" y="26"/>
                </a:lnTo>
                <a:lnTo>
                  <a:pt x="70" y="30"/>
                </a:lnTo>
                <a:lnTo>
                  <a:pt x="70" y="32"/>
                </a:lnTo>
                <a:lnTo>
                  <a:pt x="70" y="34"/>
                </a:lnTo>
                <a:lnTo>
                  <a:pt x="72" y="34"/>
                </a:lnTo>
                <a:lnTo>
                  <a:pt x="74" y="34"/>
                </a:lnTo>
                <a:lnTo>
                  <a:pt x="76" y="34"/>
                </a:lnTo>
                <a:lnTo>
                  <a:pt x="76" y="30"/>
                </a:lnTo>
                <a:lnTo>
                  <a:pt x="76" y="28"/>
                </a:lnTo>
                <a:lnTo>
                  <a:pt x="76" y="26"/>
                </a:lnTo>
                <a:lnTo>
                  <a:pt x="76" y="24"/>
                </a:lnTo>
                <a:lnTo>
                  <a:pt x="76" y="22"/>
                </a:lnTo>
                <a:lnTo>
                  <a:pt x="76" y="22"/>
                </a:lnTo>
                <a:lnTo>
                  <a:pt x="78" y="22"/>
                </a:lnTo>
                <a:lnTo>
                  <a:pt x="80" y="22"/>
                </a:lnTo>
                <a:lnTo>
                  <a:pt x="82" y="24"/>
                </a:lnTo>
                <a:lnTo>
                  <a:pt x="82" y="26"/>
                </a:lnTo>
                <a:lnTo>
                  <a:pt x="82" y="28"/>
                </a:lnTo>
                <a:lnTo>
                  <a:pt x="80" y="28"/>
                </a:lnTo>
                <a:lnTo>
                  <a:pt x="78" y="28"/>
                </a:lnTo>
                <a:lnTo>
                  <a:pt x="78" y="30"/>
                </a:lnTo>
                <a:lnTo>
                  <a:pt x="78" y="32"/>
                </a:lnTo>
                <a:lnTo>
                  <a:pt x="78" y="34"/>
                </a:lnTo>
                <a:lnTo>
                  <a:pt x="80" y="34"/>
                </a:lnTo>
                <a:lnTo>
                  <a:pt x="82" y="34"/>
                </a:lnTo>
                <a:lnTo>
                  <a:pt x="84" y="34"/>
                </a:lnTo>
                <a:lnTo>
                  <a:pt x="88" y="36"/>
                </a:lnTo>
                <a:lnTo>
                  <a:pt x="90" y="36"/>
                </a:lnTo>
                <a:lnTo>
                  <a:pt x="92" y="36"/>
                </a:lnTo>
                <a:lnTo>
                  <a:pt x="94" y="36"/>
                </a:lnTo>
                <a:lnTo>
                  <a:pt x="94" y="34"/>
                </a:lnTo>
                <a:lnTo>
                  <a:pt x="94" y="32"/>
                </a:lnTo>
                <a:lnTo>
                  <a:pt x="96" y="32"/>
                </a:lnTo>
                <a:lnTo>
                  <a:pt x="96" y="34"/>
                </a:lnTo>
                <a:lnTo>
                  <a:pt x="96" y="36"/>
                </a:lnTo>
                <a:lnTo>
                  <a:pt x="98" y="36"/>
                </a:lnTo>
                <a:lnTo>
                  <a:pt x="98" y="34"/>
                </a:lnTo>
                <a:lnTo>
                  <a:pt x="100" y="32"/>
                </a:lnTo>
                <a:lnTo>
                  <a:pt x="100" y="30"/>
                </a:lnTo>
                <a:lnTo>
                  <a:pt x="102" y="30"/>
                </a:lnTo>
                <a:lnTo>
                  <a:pt x="104" y="30"/>
                </a:lnTo>
                <a:lnTo>
                  <a:pt x="104" y="28"/>
                </a:lnTo>
                <a:lnTo>
                  <a:pt x="104" y="26"/>
                </a:lnTo>
                <a:lnTo>
                  <a:pt x="106" y="26"/>
                </a:lnTo>
                <a:lnTo>
                  <a:pt x="106" y="24"/>
                </a:lnTo>
                <a:lnTo>
                  <a:pt x="104" y="24"/>
                </a:lnTo>
                <a:lnTo>
                  <a:pt x="102" y="24"/>
                </a:lnTo>
                <a:lnTo>
                  <a:pt x="100" y="24"/>
                </a:lnTo>
                <a:lnTo>
                  <a:pt x="100" y="26"/>
                </a:lnTo>
                <a:lnTo>
                  <a:pt x="100" y="28"/>
                </a:lnTo>
                <a:lnTo>
                  <a:pt x="98" y="28"/>
                </a:lnTo>
                <a:lnTo>
                  <a:pt x="96" y="26"/>
                </a:lnTo>
                <a:lnTo>
                  <a:pt x="94" y="26"/>
                </a:lnTo>
                <a:lnTo>
                  <a:pt x="92" y="24"/>
                </a:lnTo>
                <a:lnTo>
                  <a:pt x="92" y="22"/>
                </a:lnTo>
                <a:lnTo>
                  <a:pt x="94" y="22"/>
                </a:lnTo>
                <a:lnTo>
                  <a:pt x="96" y="22"/>
                </a:lnTo>
                <a:lnTo>
                  <a:pt x="98" y="22"/>
                </a:lnTo>
                <a:lnTo>
                  <a:pt x="98" y="20"/>
                </a:lnTo>
                <a:lnTo>
                  <a:pt x="98" y="18"/>
                </a:lnTo>
                <a:lnTo>
                  <a:pt x="98" y="14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4" y="12"/>
                </a:lnTo>
                <a:lnTo>
                  <a:pt x="106" y="12"/>
                </a:lnTo>
                <a:lnTo>
                  <a:pt x="106" y="14"/>
                </a:lnTo>
                <a:lnTo>
                  <a:pt x="108" y="14"/>
                </a:lnTo>
                <a:lnTo>
                  <a:pt x="108" y="12"/>
                </a:lnTo>
                <a:lnTo>
                  <a:pt x="108" y="10"/>
                </a:lnTo>
                <a:lnTo>
                  <a:pt x="108" y="8"/>
                </a:lnTo>
                <a:lnTo>
                  <a:pt x="108" y="6"/>
                </a:lnTo>
                <a:lnTo>
                  <a:pt x="112" y="6"/>
                </a:lnTo>
                <a:lnTo>
                  <a:pt x="114" y="6"/>
                </a:lnTo>
                <a:lnTo>
                  <a:pt x="114" y="8"/>
                </a:lnTo>
                <a:lnTo>
                  <a:pt x="116" y="8"/>
                </a:lnTo>
                <a:lnTo>
                  <a:pt x="118" y="8"/>
                </a:lnTo>
                <a:lnTo>
                  <a:pt x="120" y="8"/>
                </a:lnTo>
                <a:lnTo>
                  <a:pt x="122" y="8"/>
                </a:lnTo>
                <a:lnTo>
                  <a:pt x="124" y="8"/>
                </a:lnTo>
                <a:lnTo>
                  <a:pt x="124" y="8"/>
                </a:lnTo>
                <a:lnTo>
                  <a:pt x="124" y="10"/>
                </a:lnTo>
                <a:lnTo>
                  <a:pt x="126" y="10"/>
                </a:lnTo>
                <a:lnTo>
                  <a:pt x="124" y="10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28" y="16"/>
                </a:lnTo>
                <a:lnTo>
                  <a:pt x="126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18"/>
                </a:lnTo>
                <a:lnTo>
                  <a:pt x="124" y="24"/>
                </a:lnTo>
                <a:lnTo>
                  <a:pt x="120" y="22"/>
                </a:lnTo>
                <a:lnTo>
                  <a:pt x="120" y="24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2" y="30"/>
                </a:lnTo>
                <a:lnTo>
                  <a:pt x="124" y="30"/>
                </a:lnTo>
                <a:lnTo>
                  <a:pt x="124" y="30"/>
                </a:lnTo>
                <a:lnTo>
                  <a:pt x="126" y="30"/>
                </a:lnTo>
                <a:lnTo>
                  <a:pt x="128" y="30"/>
                </a:lnTo>
                <a:lnTo>
                  <a:pt x="130" y="30"/>
                </a:lnTo>
                <a:lnTo>
                  <a:pt x="130" y="32"/>
                </a:lnTo>
                <a:lnTo>
                  <a:pt x="130" y="34"/>
                </a:lnTo>
                <a:lnTo>
                  <a:pt x="132" y="34"/>
                </a:lnTo>
                <a:lnTo>
                  <a:pt x="134" y="34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6"/>
                </a:lnTo>
                <a:lnTo>
                  <a:pt x="138" y="26"/>
                </a:lnTo>
                <a:lnTo>
                  <a:pt x="140" y="26"/>
                </a:lnTo>
                <a:lnTo>
                  <a:pt x="140" y="24"/>
                </a:lnTo>
                <a:lnTo>
                  <a:pt x="142" y="24"/>
                </a:lnTo>
                <a:lnTo>
                  <a:pt x="142" y="26"/>
                </a:lnTo>
                <a:lnTo>
                  <a:pt x="140" y="26"/>
                </a:lnTo>
                <a:lnTo>
                  <a:pt x="138" y="28"/>
                </a:lnTo>
                <a:lnTo>
                  <a:pt x="138" y="30"/>
                </a:lnTo>
                <a:lnTo>
                  <a:pt x="138" y="32"/>
                </a:lnTo>
                <a:lnTo>
                  <a:pt x="138" y="30"/>
                </a:lnTo>
                <a:lnTo>
                  <a:pt x="140" y="30"/>
                </a:lnTo>
                <a:lnTo>
                  <a:pt x="142" y="30"/>
                </a:lnTo>
                <a:lnTo>
                  <a:pt x="142" y="28"/>
                </a:lnTo>
                <a:lnTo>
                  <a:pt x="142" y="30"/>
                </a:lnTo>
                <a:lnTo>
                  <a:pt x="144" y="30"/>
                </a:lnTo>
                <a:lnTo>
                  <a:pt x="142" y="32"/>
                </a:lnTo>
                <a:lnTo>
                  <a:pt x="144" y="32"/>
                </a:lnTo>
                <a:lnTo>
                  <a:pt x="144" y="34"/>
                </a:lnTo>
                <a:lnTo>
                  <a:pt x="144" y="36"/>
                </a:lnTo>
                <a:lnTo>
                  <a:pt x="142" y="36"/>
                </a:lnTo>
                <a:lnTo>
                  <a:pt x="142" y="38"/>
                </a:lnTo>
                <a:lnTo>
                  <a:pt x="140" y="38"/>
                </a:lnTo>
                <a:lnTo>
                  <a:pt x="140" y="36"/>
                </a:lnTo>
                <a:lnTo>
                  <a:pt x="138" y="36"/>
                </a:lnTo>
                <a:lnTo>
                  <a:pt x="138" y="34"/>
                </a:lnTo>
                <a:lnTo>
                  <a:pt x="136" y="34"/>
                </a:lnTo>
                <a:lnTo>
                  <a:pt x="136" y="36"/>
                </a:lnTo>
                <a:lnTo>
                  <a:pt x="138" y="36"/>
                </a:lnTo>
                <a:lnTo>
                  <a:pt x="138" y="38"/>
                </a:lnTo>
                <a:lnTo>
                  <a:pt x="142" y="38"/>
                </a:lnTo>
                <a:lnTo>
                  <a:pt x="142" y="42"/>
                </a:lnTo>
                <a:lnTo>
                  <a:pt x="142" y="44"/>
                </a:lnTo>
                <a:lnTo>
                  <a:pt x="140" y="44"/>
                </a:lnTo>
                <a:lnTo>
                  <a:pt x="140" y="46"/>
                </a:lnTo>
                <a:lnTo>
                  <a:pt x="140" y="48"/>
                </a:lnTo>
                <a:lnTo>
                  <a:pt x="142" y="48"/>
                </a:lnTo>
                <a:lnTo>
                  <a:pt x="144" y="48"/>
                </a:lnTo>
                <a:lnTo>
                  <a:pt x="144" y="46"/>
                </a:lnTo>
                <a:lnTo>
                  <a:pt x="146" y="46"/>
                </a:lnTo>
                <a:lnTo>
                  <a:pt x="146" y="44"/>
                </a:lnTo>
                <a:lnTo>
                  <a:pt x="148" y="44"/>
                </a:lnTo>
                <a:lnTo>
                  <a:pt x="150" y="42"/>
                </a:lnTo>
                <a:lnTo>
                  <a:pt x="152" y="42"/>
                </a:lnTo>
                <a:lnTo>
                  <a:pt x="154" y="42"/>
                </a:lnTo>
                <a:lnTo>
                  <a:pt x="156" y="42"/>
                </a:lnTo>
                <a:lnTo>
                  <a:pt x="158" y="42"/>
                </a:lnTo>
                <a:lnTo>
                  <a:pt x="160" y="42"/>
                </a:lnTo>
                <a:lnTo>
                  <a:pt x="162" y="40"/>
                </a:lnTo>
                <a:lnTo>
                  <a:pt x="162" y="42"/>
                </a:lnTo>
                <a:lnTo>
                  <a:pt x="170" y="42"/>
                </a:lnTo>
                <a:lnTo>
                  <a:pt x="172" y="42"/>
                </a:lnTo>
                <a:lnTo>
                  <a:pt x="172" y="42"/>
                </a:lnTo>
                <a:lnTo>
                  <a:pt x="172" y="44"/>
                </a:lnTo>
                <a:lnTo>
                  <a:pt x="172" y="46"/>
                </a:lnTo>
                <a:lnTo>
                  <a:pt x="172" y="48"/>
                </a:lnTo>
                <a:lnTo>
                  <a:pt x="172" y="52"/>
                </a:lnTo>
                <a:lnTo>
                  <a:pt x="172" y="52"/>
                </a:lnTo>
                <a:lnTo>
                  <a:pt x="172" y="54"/>
                </a:lnTo>
                <a:lnTo>
                  <a:pt x="172" y="56"/>
                </a:lnTo>
                <a:lnTo>
                  <a:pt x="170" y="56"/>
                </a:lnTo>
                <a:lnTo>
                  <a:pt x="168" y="56"/>
                </a:lnTo>
                <a:lnTo>
                  <a:pt x="168" y="58"/>
                </a:lnTo>
                <a:lnTo>
                  <a:pt x="166" y="58"/>
                </a:lnTo>
                <a:lnTo>
                  <a:pt x="166" y="60"/>
                </a:lnTo>
                <a:lnTo>
                  <a:pt x="164" y="62"/>
                </a:lnTo>
                <a:lnTo>
                  <a:pt x="166" y="62"/>
                </a:lnTo>
                <a:lnTo>
                  <a:pt x="166" y="64"/>
                </a:lnTo>
                <a:lnTo>
                  <a:pt x="168" y="64"/>
                </a:lnTo>
                <a:lnTo>
                  <a:pt x="168" y="62"/>
                </a:lnTo>
                <a:lnTo>
                  <a:pt x="170" y="62"/>
                </a:lnTo>
                <a:lnTo>
                  <a:pt x="172" y="62"/>
                </a:lnTo>
                <a:lnTo>
                  <a:pt x="172" y="60"/>
                </a:lnTo>
                <a:lnTo>
                  <a:pt x="172" y="58"/>
                </a:lnTo>
                <a:lnTo>
                  <a:pt x="174" y="58"/>
                </a:lnTo>
                <a:lnTo>
                  <a:pt x="174" y="60"/>
                </a:lnTo>
                <a:lnTo>
                  <a:pt x="174" y="62"/>
                </a:lnTo>
                <a:lnTo>
                  <a:pt x="174" y="64"/>
                </a:lnTo>
                <a:lnTo>
                  <a:pt x="172" y="64"/>
                </a:lnTo>
                <a:lnTo>
                  <a:pt x="172" y="64"/>
                </a:lnTo>
                <a:lnTo>
                  <a:pt x="172" y="66"/>
                </a:lnTo>
                <a:lnTo>
                  <a:pt x="170" y="66"/>
                </a:lnTo>
                <a:lnTo>
                  <a:pt x="170" y="68"/>
                </a:lnTo>
                <a:lnTo>
                  <a:pt x="168" y="68"/>
                </a:lnTo>
                <a:lnTo>
                  <a:pt x="168" y="70"/>
                </a:lnTo>
                <a:lnTo>
                  <a:pt x="168" y="72"/>
                </a:lnTo>
                <a:lnTo>
                  <a:pt x="168" y="74"/>
                </a:lnTo>
                <a:lnTo>
                  <a:pt x="166" y="74"/>
                </a:lnTo>
                <a:lnTo>
                  <a:pt x="166" y="76"/>
                </a:lnTo>
                <a:lnTo>
                  <a:pt x="166" y="74"/>
                </a:lnTo>
                <a:lnTo>
                  <a:pt x="164" y="74"/>
                </a:lnTo>
                <a:lnTo>
                  <a:pt x="162" y="74"/>
                </a:lnTo>
                <a:lnTo>
                  <a:pt x="162" y="76"/>
                </a:lnTo>
                <a:lnTo>
                  <a:pt x="162" y="78"/>
                </a:lnTo>
                <a:lnTo>
                  <a:pt x="162" y="80"/>
                </a:lnTo>
                <a:lnTo>
                  <a:pt x="164" y="80"/>
                </a:lnTo>
                <a:lnTo>
                  <a:pt x="166" y="80"/>
                </a:lnTo>
                <a:lnTo>
                  <a:pt x="168" y="80"/>
                </a:lnTo>
                <a:lnTo>
                  <a:pt x="170" y="80"/>
                </a:lnTo>
                <a:lnTo>
                  <a:pt x="170" y="82"/>
                </a:lnTo>
                <a:lnTo>
                  <a:pt x="168" y="82"/>
                </a:lnTo>
                <a:lnTo>
                  <a:pt x="166" y="82"/>
                </a:lnTo>
                <a:lnTo>
                  <a:pt x="164" y="82"/>
                </a:lnTo>
                <a:lnTo>
                  <a:pt x="162" y="82"/>
                </a:lnTo>
                <a:lnTo>
                  <a:pt x="162" y="86"/>
                </a:lnTo>
                <a:lnTo>
                  <a:pt x="162" y="88"/>
                </a:lnTo>
                <a:lnTo>
                  <a:pt x="162" y="90"/>
                </a:lnTo>
                <a:lnTo>
                  <a:pt x="162" y="90"/>
                </a:lnTo>
                <a:lnTo>
                  <a:pt x="162" y="92"/>
                </a:lnTo>
                <a:lnTo>
                  <a:pt x="162" y="94"/>
                </a:lnTo>
                <a:lnTo>
                  <a:pt x="164" y="94"/>
                </a:lnTo>
                <a:lnTo>
                  <a:pt x="162" y="96"/>
                </a:lnTo>
                <a:lnTo>
                  <a:pt x="162" y="98"/>
                </a:lnTo>
                <a:lnTo>
                  <a:pt x="164" y="98"/>
                </a:lnTo>
                <a:lnTo>
                  <a:pt x="166" y="98"/>
                </a:lnTo>
                <a:lnTo>
                  <a:pt x="166" y="96"/>
                </a:lnTo>
                <a:lnTo>
                  <a:pt x="166" y="94"/>
                </a:lnTo>
                <a:lnTo>
                  <a:pt x="168" y="94"/>
                </a:lnTo>
                <a:lnTo>
                  <a:pt x="170" y="94"/>
                </a:lnTo>
                <a:lnTo>
                  <a:pt x="172" y="94"/>
                </a:lnTo>
                <a:lnTo>
                  <a:pt x="172" y="94"/>
                </a:lnTo>
                <a:lnTo>
                  <a:pt x="174" y="94"/>
                </a:lnTo>
                <a:lnTo>
                  <a:pt x="176" y="94"/>
                </a:lnTo>
                <a:lnTo>
                  <a:pt x="178" y="94"/>
                </a:lnTo>
                <a:lnTo>
                  <a:pt x="180" y="94"/>
                </a:lnTo>
                <a:lnTo>
                  <a:pt x="180" y="96"/>
                </a:lnTo>
                <a:lnTo>
                  <a:pt x="180" y="98"/>
                </a:lnTo>
                <a:lnTo>
                  <a:pt x="182" y="98"/>
                </a:lnTo>
                <a:lnTo>
                  <a:pt x="180" y="102"/>
                </a:lnTo>
                <a:lnTo>
                  <a:pt x="178" y="102"/>
                </a:lnTo>
                <a:lnTo>
                  <a:pt x="176" y="102"/>
                </a:lnTo>
                <a:lnTo>
                  <a:pt x="174" y="102"/>
                </a:lnTo>
                <a:lnTo>
                  <a:pt x="172" y="102"/>
                </a:lnTo>
                <a:lnTo>
                  <a:pt x="172" y="102"/>
                </a:lnTo>
                <a:lnTo>
                  <a:pt x="170" y="102"/>
                </a:lnTo>
                <a:lnTo>
                  <a:pt x="168" y="100"/>
                </a:lnTo>
                <a:lnTo>
                  <a:pt x="168" y="102"/>
                </a:lnTo>
                <a:lnTo>
                  <a:pt x="168" y="104"/>
                </a:lnTo>
                <a:lnTo>
                  <a:pt x="170" y="104"/>
                </a:lnTo>
                <a:lnTo>
                  <a:pt x="172" y="106"/>
                </a:lnTo>
                <a:lnTo>
                  <a:pt x="172" y="108"/>
                </a:lnTo>
                <a:lnTo>
                  <a:pt x="172" y="108"/>
                </a:lnTo>
                <a:lnTo>
                  <a:pt x="172" y="112"/>
                </a:lnTo>
                <a:lnTo>
                  <a:pt x="172" y="114"/>
                </a:lnTo>
                <a:lnTo>
                  <a:pt x="172" y="116"/>
                </a:lnTo>
                <a:lnTo>
                  <a:pt x="172" y="116"/>
                </a:lnTo>
                <a:lnTo>
                  <a:pt x="172" y="118"/>
                </a:lnTo>
                <a:lnTo>
                  <a:pt x="174" y="118"/>
                </a:lnTo>
                <a:lnTo>
                  <a:pt x="174" y="116"/>
                </a:lnTo>
                <a:lnTo>
                  <a:pt x="176" y="116"/>
                </a:lnTo>
                <a:lnTo>
                  <a:pt x="176" y="114"/>
                </a:lnTo>
                <a:lnTo>
                  <a:pt x="178" y="114"/>
                </a:lnTo>
                <a:lnTo>
                  <a:pt x="180" y="114"/>
                </a:lnTo>
                <a:lnTo>
                  <a:pt x="180" y="116"/>
                </a:lnTo>
                <a:lnTo>
                  <a:pt x="180" y="118"/>
                </a:lnTo>
                <a:lnTo>
                  <a:pt x="182" y="118"/>
                </a:lnTo>
                <a:lnTo>
                  <a:pt x="182" y="116"/>
                </a:lnTo>
                <a:lnTo>
                  <a:pt x="184" y="116"/>
                </a:lnTo>
                <a:lnTo>
                  <a:pt x="186" y="116"/>
                </a:lnTo>
                <a:lnTo>
                  <a:pt x="186" y="114"/>
                </a:lnTo>
                <a:lnTo>
                  <a:pt x="186" y="112"/>
                </a:lnTo>
                <a:lnTo>
                  <a:pt x="186" y="110"/>
                </a:lnTo>
                <a:lnTo>
                  <a:pt x="186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4"/>
                </a:lnTo>
                <a:lnTo>
                  <a:pt x="184" y="102"/>
                </a:lnTo>
                <a:lnTo>
                  <a:pt x="186" y="102"/>
                </a:lnTo>
                <a:lnTo>
                  <a:pt x="188" y="102"/>
                </a:lnTo>
                <a:lnTo>
                  <a:pt x="190" y="102"/>
                </a:lnTo>
                <a:lnTo>
                  <a:pt x="190" y="104"/>
                </a:lnTo>
                <a:lnTo>
                  <a:pt x="190" y="106"/>
                </a:lnTo>
                <a:lnTo>
                  <a:pt x="190" y="108"/>
                </a:lnTo>
                <a:lnTo>
                  <a:pt x="192" y="108"/>
                </a:lnTo>
                <a:lnTo>
                  <a:pt x="194" y="108"/>
                </a:lnTo>
                <a:lnTo>
                  <a:pt x="198" y="108"/>
                </a:lnTo>
                <a:lnTo>
                  <a:pt x="198" y="110"/>
                </a:lnTo>
                <a:lnTo>
                  <a:pt x="200" y="112"/>
                </a:lnTo>
                <a:lnTo>
                  <a:pt x="198" y="112"/>
                </a:lnTo>
                <a:lnTo>
                  <a:pt x="194" y="112"/>
                </a:lnTo>
                <a:lnTo>
                  <a:pt x="194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16"/>
                </a:lnTo>
                <a:lnTo>
                  <a:pt x="202" y="116"/>
                </a:lnTo>
                <a:lnTo>
                  <a:pt x="204" y="116"/>
                </a:lnTo>
                <a:lnTo>
                  <a:pt x="206" y="116"/>
                </a:lnTo>
                <a:lnTo>
                  <a:pt x="208" y="114"/>
                </a:lnTo>
                <a:lnTo>
                  <a:pt x="210" y="114"/>
                </a:lnTo>
                <a:lnTo>
                  <a:pt x="210" y="116"/>
                </a:lnTo>
                <a:lnTo>
                  <a:pt x="210" y="118"/>
                </a:lnTo>
                <a:lnTo>
                  <a:pt x="210" y="120"/>
                </a:lnTo>
                <a:lnTo>
                  <a:pt x="210" y="122"/>
                </a:lnTo>
                <a:lnTo>
                  <a:pt x="210" y="124"/>
                </a:lnTo>
                <a:lnTo>
                  <a:pt x="210" y="128"/>
                </a:lnTo>
                <a:lnTo>
                  <a:pt x="210" y="130"/>
                </a:lnTo>
                <a:lnTo>
                  <a:pt x="210" y="132"/>
                </a:lnTo>
                <a:lnTo>
                  <a:pt x="210" y="134"/>
                </a:lnTo>
                <a:lnTo>
                  <a:pt x="210" y="136"/>
                </a:lnTo>
                <a:lnTo>
                  <a:pt x="198" y="136"/>
                </a:lnTo>
                <a:lnTo>
                  <a:pt x="196" y="136"/>
                </a:lnTo>
                <a:lnTo>
                  <a:pt x="192" y="136"/>
                </a:lnTo>
                <a:lnTo>
                  <a:pt x="192" y="132"/>
                </a:lnTo>
                <a:lnTo>
                  <a:pt x="192" y="130"/>
                </a:lnTo>
                <a:lnTo>
                  <a:pt x="192" y="128"/>
                </a:lnTo>
                <a:lnTo>
                  <a:pt x="190" y="130"/>
                </a:lnTo>
                <a:lnTo>
                  <a:pt x="188" y="130"/>
                </a:lnTo>
                <a:lnTo>
                  <a:pt x="186" y="132"/>
                </a:lnTo>
                <a:lnTo>
                  <a:pt x="186" y="130"/>
                </a:lnTo>
                <a:lnTo>
                  <a:pt x="182" y="130"/>
                </a:lnTo>
                <a:lnTo>
                  <a:pt x="180" y="130"/>
                </a:lnTo>
                <a:lnTo>
                  <a:pt x="176" y="130"/>
                </a:lnTo>
                <a:lnTo>
                  <a:pt x="174" y="130"/>
                </a:lnTo>
                <a:lnTo>
                  <a:pt x="174" y="134"/>
                </a:lnTo>
                <a:lnTo>
                  <a:pt x="174" y="136"/>
                </a:lnTo>
                <a:lnTo>
                  <a:pt x="172" y="136"/>
                </a:lnTo>
                <a:lnTo>
                  <a:pt x="172" y="136"/>
                </a:lnTo>
                <a:lnTo>
                  <a:pt x="168" y="136"/>
                </a:lnTo>
                <a:lnTo>
                  <a:pt x="168" y="134"/>
                </a:lnTo>
                <a:lnTo>
                  <a:pt x="168" y="132"/>
                </a:lnTo>
                <a:lnTo>
                  <a:pt x="164" y="132"/>
                </a:lnTo>
                <a:lnTo>
                  <a:pt x="164" y="130"/>
                </a:lnTo>
                <a:lnTo>
                  <a:pt x="160" y="130"/>
                </a:lnTo>
                <a:lnTo>
                  <a:pt x="160" y="126"/>
                </a:lnTo>
                <a:lnTo>
                  <a:pt x="160" y="124"/>
                </a:lnTo>
                <a:lnTo>
                  <a:pt x="162" y="122"/>
                </a:lnTo>
                <a:lnTo>
                  <a:pt x="154" y="122"/>
                </a:lnTo>
                <a:lnTo>
                  <a:pt x="152" y="122"/>
                </a:lnTo>
                <a:lnTo>
                  <a:pt x="150" y="122"/>
                </a:lnTo>
                <a:lnTo>
                  <a:pt x="148" y="120"/>
                </a:lnTo>
                <a:lnTo>
                  <a:pt x="148" y="122"/>
                </a:lnTo>
                <a:lnTo>
                  <a:pt x="146" y="122"/>
                </a:lnTo>
                <a:lnTo>
                  <a:pt x="146" y="124"/>
                </a:lnTo>
                <a:lnTo>
                  <a:pt x="148" y="124"/>
                </a:lnTo>
                <a:lnTo>
                  <a:pt x="148" y="126"/>
                </a:lnTo>
                <a:lnTo>
                  <a:pt x="146" y="126"/>
                </a:lnTo>
                <a:lnTo>
                  <a:pt x="144" y="126"/>
                </a:lnTo>
                <a:lnTo>
                  <a:pt x="144" y="124"/>
                </a:lnTo>
                <a:lnTo>
                  <a:pt x="142" y="126"/>
                </a:lnTo>
                <a:lnTo>
                  <a:pt x="140" y="124"/>
                </a:lnTo>
                <a:lnTo>
                  <a:pt x="138" y="124"/>
                </a:lnTo>
                <a:lnTo>
                  <a:pt x="138" y="126"/>
                </a:lnTo>
                <a:lnTo>
                  <a:pt x="136" y="126"/>
                </a:lnTo>
                <a:lnTo>
                  <a:pt x="136" y="128"/>
                </a:lnTo>
                <a:lnTo>
                  <a:pt x="136" y="130"/>
                </a:lnTo>
                <a:lnTo>
                  <a:pt x="136" y="132"/>
                </a:lnTo>
                <a:lnTo>
                  <a:pt x="134" y="134"/>
                </a:lnTo>
                <a:lnTo>
                  <a:pt x="136" y="134"/>
                </a:lnTo>
                <a:lnTo>
                  <a:pt x="138" y="134"/>
                </a:lnTo>
                <a:lnTo>
                  <a:pt x="140" y="134"/>
                </a:lnTo>
                <a:lnTo>
                  <a:pt x="140" y="132"/>
                </a:lnTo>
                <a:lnTo>
                  <a:pt x="142" y="130"/>
                </a:lnTo>
                <a:lnTo>
                  <a:pt x="144" y="130"/>
                </a:lnTo>
                <a:lnTo>
                  <a:pt x="146" y="130"/>
                </a:lnTo>
                <a:lnTo>
                  <a:pt x="146" y="132"/>
                </a:lnTo>
                <a:lnTo>
                  <a:pt x="146" y="134"/>
                </a:lnTo>
                <a:lnTo>
                  <a:pt x="144" y="134"/>
                </a:lnTo>
                <a:lnTo>
                  <a:pt x="144" y="136"/>
                </a:lnTo>
                <a:lnTo>
                  <a:pt x="144" y="138"/>
                </a:lnTo>
                <a:lnTo>
                  <a:pt x="144" y="138"/>
                </a:lnTo>
                <a:lnTo>
                  <a:pt x="142" y="138"/>
                </a:lnTo>
                <a:lnTo>
                  <a:pt x="142" y="140"/>
                </a:lnTo>
                <a:lnTo>
                  <a:pt x="142" y="142"/>
                </a:lnTo>
                <a:lnTo>
                  <a:pt x="142" y="144"/>
                </a:lnTo>
                <a:lnTo>
                  <a:pt x="144" y="144"/>
                </a:lnTo>
                <a:lnTo>
                  <a:pt x="146" y="146"/>
                </a:lnTo>
                <a:lnTo>
                  <a:pt x="146" y="148"/>
                </a:lnTo>
                <a:lnTo>
                  <a:pt x="146" y="150"/>
                </a:lnTo>
                <a:lnTo>
                  <a:pt x="146" y="154"/>
                </a:lnTo>
                <a:lnTo>
                  <a:pt x="146" y="156"/>
                </a:lnTo>
                <a:lnTo>
                  <a:pt x="148" y="156"/>
                </a:lnTo>
                <a:lnTo>
                  <a:pt x="150" y="156"/>
                </a:lnTo>
                <a:lnTo>
                  <a:pt x="150" y="158"/>
                </a:lnTo>
                <a:lnTo>
                  <a:pt x="150" y="160"/>
                </a:lnTo>
                <a:lnTo>
                  <a:pt x="152" y="160"/>
                </a:lnTo>
                <a:lnTo>
                  <a:pt x="152" y="158"/>
                </a:lnTo>
                <a:lnTo>
                  <a:pt x="154" y="156"/>
                </a:lnTo>
                <a:lnTo>
                  <a:pt x="156" y="156"/>
                </a:lnTo>
                <a:lnTo>
                  <a:pt x="158" y="156"/>
                </a:lnTo>
                <a:lnTo>
                  <a:pt x="160" y="156"/>
                </a:lnTo>
                <a:lnTo>
                  <a:pt x="160" y="160"/>
                </a:lnTo>
                <a:lnTo>
                  <a:pt x="158" y="160"/>
                </a:lnTo>
                <a:lnTo>
                  <a:pt x="154" y="160"/>
                </a:lnTo>
                <a:lnTo>
                  <a:pt x="154" y="164"/>
                </a:lnTo>
                <a:lnTo>
                  <a:pt x="154" y="166"/>
                </a:lnTo>
                <a:lnTo>
                  <a:pt x="158" y="166"/>
                </a:lnTo>
                <a:lnTo>
                  <a:pt x="158" y="168"/>
                </a:lnTo>
                <a:lnTo>
                  <a:pt x="158" y="172"/>
                </a:lnTo>
                <a:lnTo>
                  <a:pt x="158" y="174"/>
                </a:lnTo>
                <a:lnTo>
                  <a:pt x="156" y="176"/>
                </a:lnTo>
                <a:lnTo>
                  <a:pt x="156" y="178"/>
                </a:lnTo>
                <a:lnTo>
                  <a:pt x="156" y="180"/>
                </a:lnTo>
                <a:lnTo>
                  <a:pt x="156" y="182"/>
                </a:lnTo>
                <a:lnTo>
                  <a:pt x="156" y="184"/>
                </a:lnTo>
                <a:lnTo>
                  <a:pt x="156" y="186"/>
                </a:lnTo>
                <a:lnTo>
                  <a:pt x="154" y="186"/>
                </a:lnTo>
                <a:lnTo>
                  <a:pt x="152" y="186"/>
                </a:lnTo>
                <a:lnTo>
                  <a:pt x="152" y="184"/>
                </a:lnTo>
                <a:lnTo>
                  <a:pt x="150" y="184"/>
                </a:lnTo>
                <a:lnTo>
                  <a:pt x="150" y="186"/>
                </a:lnTo>
                <a:lnTo>
                  <a:pt x="148" y="186"/>
                </a:lnTo>
                <a:lnTo>
                  <a:pt x="146" y="186"/>
                </a:lnTo>
                <a:lnTo>
                  <a:pt x="146" y="186"/>
                </a:lnTo>
                <a:lnTo>
                  <a:pt x="144" y="186"/>
                </a:lnTo>
                <a:lnTo>
                  <a:pt x="144" y="186"/>
                </a:lnTo>
                <a:lnTo>
                  <a:pt x="144" y="184"/>
                </a:lnTo>
                <a:lnTo>
                  <a:pt x="144" y="182"/>
                </a:lnTo>
                <a:lnTo>
                  <a:pt x="146" y="182"/>
                </a:lnTo>
                <a:lnTo>
                  <a:pt x="144" y="182"/>
                </a:lnTo>
                <a:lnTo>
                  <a:pt x="144" y="180"/>
                </a:lnTo>
                <a:lnTo>
                  <a:pt x="144" y="178"/>
                </a:lnTo>
                <a:lnTo>
                  <a:pt x="144" y="176"/>
                </a:lnTo>
                <a:lnTo>
                  <a:pt x="144" y="174"/>
                </a:lnTo>
                <a:lnTo>
                  <a:pt x="140" y="174"/>
                </a:lnTo>
                <a:lnTo>
                  <a:pt x="138" y="174"/>
                </a:lnTo>
                <a:lnTo>
                  <a:pt x="138" y="172"/>
                </a:lnTo>
                <a:lnTo>
                  <a:pt x="138" y="170"/>
                </a:lnTo>
                <a:lnTo>
                  <a:pt x="136" y="170"/>
                </a:lnTo>
                <a:lnTo>
                  <a:pt x="134" y="172"/>
                </a:lnTo>
                <a:lnTo>
                  <a:pt x="132" y="172"/>
                </a:lnTo>
                <a:lnTo>
                  <a:pt x="134" y="174"/>
                </a:lnTo>
                <a:lnTo>
                  <a:pt x="136" y="174"/>
                </a:lnTo>
                <a:lnTo>
                  <a:pt x="138" y="174"/>
                </a:lnTo>
                <a:lnTo>
                  <a:pt x="138" y="176"/>
                </a:lnTo>
                <a:lnTo>
                  <a:pt x="136" y="178"/>
                </a:lnTo>
                <a:lnTo>
                  <a:pt x="134" y="180"/>
                </a:lnTo>
                <a:lnTo>
                  <a:pt x="132" y="180"/>
                </a:lnTo>
                <a:lnTo>
                  <a:pt x="132" y="178"/>
                </a:lnTo>
                <a:lnTo>
                  <a:pt x="132" y="176"/>
                </a:lnTo>
                <a:lnTo>
                  <a:pt x="132" y="174"/>
                </a:lnTo>
                <a:lnTo>
                  <a:pt x="132" y="172"/>
                </a:lnTo>
                <a:lnTo>
                  <a:pt x="130" y="172"/>
                </a:lnTo>
                <a:lnTo>
                  <a:pt x="128" y="172"/>
                </a:lnTo>
                <a:lnTo>
                  <a:pt x="126" y="172"/>
                </a:lnTo>
                <a:lnTo>
                  <a:pt x="124" y="172"/>
                </a:lnTo>
                <a:lnTo>
                  <a:pt x="124" y="174"/>
                </a:lnTo>
                <a:lnTo>
                  <a:pt x="124" y="176"/>
                </a:lnTo>
                <a:lnTo>
                  <a:pt x="124" y="178"/>
                </a:lnTo>
                <a:lnTo>
                  <a:pt x="124" y="180"/>
                </a:lnTo>
                <a:lnTo>
                  <a:pt x="122" y="184"/>
                </a:lnTo>
                <a:lnTo>
                  <a:pt x="122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2" y="186"/>
                </a:lnTo>
                <a:lnTo>
                  <a:pt x="122" y="188"/>
                </a:lnTo>
                <a:lnTo>
                  <a:pt x="124" y="188"/>
                </a:lnTo>
                <a:lnTo>
                  <a:pt x="124" y="188"/>
                </a:lnTo>
                <a:lnTo>
                  <a:pt x="124" y="190"/>
                </a:lnTo>
                <a:lnTo>
                  <a:pt x="126" y="190"/>
                </a:lnTo>
                <a:lnTo>
                  <a:pt x="128" y="190"/>
                </a:lnTo>
                <a:lnTo>
                  <a:pt x="128" y="192"/>
                </a:lnTo>
                <a:lnTo>
                  <a:pt x="128" y="194"/>
                </a:lnTo>
                <a:lnTo>
                  <a:pt x="128" y="196"/>
                </a:lnTo>
                <a:lnTo>
                  <a:pt x="128" y="198"/>
                </a:lnTo>
                <a:lnTo>
                  <a:pt x="128" y="200"/>
                </a:lnTo>
                <a:lnTo>
                  <a:pt x="126" y="198"/>
                </a:lnTo>
                <a:lnTo>
                  <a:pt x="126" y="200"/>
                </a:lnTo>
                <a:lnTo>
                  <a:pt x="124" y="198"/>
                </a:lnTo>
                <a:lnTo>
                  <a:pt x="124" y="200"/>
                </a:lnTo>
                <a:lnTo>
                  <a:pt x="124" y="202"/>
                </a:lnTo>
                <a:lnTo>
                  <a:pt x="124" y="204"/>
                </a:lnTo>
                <a:lnTo>
                  <a:pt x="122" y="202"/>
                </a:lnTo>
                <a:lnTo>
                  <a:pt x="122" y="204"/>
                </a:lnTo>
                <a:lnTo>
                  <a:pt x="124" y="206"/>
                </a:lnTo>
                <a:lnTo>
                  <a:pt x="122" y="206"/>
                </a:lnTo>
                <a:lnTo>
                  <a:pt x="120" y="206"/>
                </a:lnTo>
                <a:lnTo>
                  <a:pt x="120" y="208"/>
                </a:lnTo>
                <a:lnTo>
                  <a:pt x="120" y="210"/>
                </a:lnTo>
                <a:lnTo>
                  <a:pt x="118" y="210"/>
                </a:lnTo>
                <a:lnTo>
                  <a:pt x="118" y="208"/>
                </a:lnTo>
                <a:lnTo>
                  <a:pt x="116" y="208"/>
                </a:lnTo>
                <a:lnTo>
                  <a:pt x="116" y="206"/>
                </a:lnTo>
                <a:lnTo>
                  <a:pt x="114" y="206"/>
                </a:lnTo>
                <a:lnTo>
                  <a:pt x="114" y="204"/>
                </a:lnTo>
                <a:lnTo>
                  <a:pt x="112" y="204"/>
                </a:lnTo>
                <a:lnTo>
                  <a:pt x="112" y="206"/>
                </a:lnTo>
                <a:lnTo>
                  <a:pt x="114" y="206"/>
                </a:lnTo>
                <a:lnTo>
                  <a:pt x="112" y="206"/>
                </a:lnTo>
                <a:lnTo>
                  <a:pt x="110" y="208"/>
                </a:lnTo>
                <a:lnTo>
                  <a:pt x="110" y="210"/>
                </a:lnTo>
                <a:lnTo>
                  <a:pt x="110" y="208"/>
                </a:lnTo>
                <a:lnTo>
                  <a:pt x="108" y="208"/>
                </a:lnTo>
                <a:lnTo>
                  <a:pt x="108" y="210"/>
                </a:lnTo>
                <a:lnTo>
                  <a:pt x="108" y="212"/>
                </a:lnTo>
                <a:lnTo>
                  <a:pt x="106" y="212"/>
                </a:lnTo>
                <a:lnTo>
                  <a:pt x="104" y="212"/>
                </a:lnTo>
                <a:lnTo>
                  <a:pt x="102" y="212"/>
                </a:lnTo>
                <a:lnTo>
                  <a:pt x="100" y="212"/>
                </a:lnTo>
                <a:lnTo>
                  <a:pt x="100" y="214"/>
                </a:lnTo>
                <a:lnTo>
                  <a:pt x="102" y="216"/>
                </a:lnTo>
                <a:lnTo>
                  <a:pt x="102" y="218"/>
                </a:lnTo>
                <a:lnTo>
                  <a:pt x="102" y="220"/>
                </a:lnTo>
                <a:lnTo>
                  <a:pt x="104" y="220"/>
                </a:lnTo>
                <a:lnTo>
                  <a:pt x="104" y="222"/>
                </a:lnTo>
                <a:lnTo>
                  <a:pt x="104" y="224"/>
                </a:lnTo>
                <a:lnTo>
                  <a:pt x="106" y="224"/>
                </a:lnTo>
                <a:lnTo>
                  <a:pt x="106" y="226"/>
                </a:lnTo>
                <a:lnTo>
                  <a:pt x="106" y="228"/>
                </a:lnTo>
                <a:lnTo>
                  <a:pt x="108" y="228"/>
                </a:lnTo>
                <a:lnTo>
                  <a:pt x="108" y="230"/>
                </a:lnTo>
                <a:lnTo>
                  <a:pt x="110" y="232"/>
                </a:lnTo>
                <a:lnTo>
                  <a:pt x="112" y="232"/>
                </a:lnTo>
                <a:lnTo>
                  <a:pt x="112" y="230"/>
                </a:lnTo>
                <a:lnTo>
                  <a:pt x="112" y="232"/>
                </a:lnTo>
                <a:lnTo>
                  <a:pt x="114" y="232"/>
                </a:lnTo>
                <a:lnTo>
                  <a:pt x="116" y="232"/>
                </a:lnTo>
                <a:lnTo>
                  <a:pt x="118" y="232"/>
                </a:lnTo>
                <a:lnTo>
                  <a:pt x="118" y="234"/>
                </a:lnTo>
                <a:lnTo>
                  <a:pt x="120" y="234"/>
                </a:lnTo>
                <a:lnTo>
                  <a:pt x="122" y="234"/>
                </a:lnTo>
                <a:lnTo>
                  <a:pt x="124" y="232"/>
                </a:lnTo>
                <a:lnTo>
                  <a:pt x="126" y="232"/>
                </a:lnTo>
                <a:lnTo>
                  <a:pt x="126" y="234"/>
                </a:lnTo>
                <a:lnTo>
                  <a:pt x="128" y="234"/>
                </a:lnTo>
                <a:lnTo>
                  <a:pt x="130" y="234"/>
                </a:lnTo>
                <a:lnTo>
                  <a:pt x="132" y="234"/>
                </a:lnTo>
                <a:lnTo>
                  <a:pt x="132" y="232"/>
                </a:lnTo>
                <a:lnTo>
                  <a:pt x="130" y="232"/>
                </a:lnTo>
                <a:lnTo>
                  <a:pt x="128" y="232"/>
                </a:lnTo>
                <a:lnTo>
                  <a:pt x="128" y="230"/>
                </a:lnTo>
                <a:lnTo>
                  <a:pt x="128" y="228"/>
                </a:lnTo>
                <a:lnTo>
                  <a:pt x="130" y="228"/>
                </a:lnTo>
                <a:lnTo>
                  <a:pt x="130" y="226"/>
                </a:lnTo>
                <a:lnTo>
                  <a:pt x="130" y="224"/>
                </a:lnTo>
                <a:lnTo>
                  <a:pt x="130" y="226"/>
                </a:lnTo>
                <a:lnTo>
                  <a:pt x="132" y="226"/>
                </a:lnTo>
                <a:lnTo>
                  <a:pt x="134" y="226"/>
                </a:lnTo>
                <a:lnTo>
                  <a:pt x="136" y="226"/>
                </a:lnTo>
                <a:lnTo>
                  <a:pt x="138" y="226"/>
                </a:lnTo>
                <a:lnTo>
                  <a:pt x="138" y="228"/>
                </a:lnTo>
                <a:lnTo>
                  <a:pt x="138" y="230"/>
                </a:lnTo>
                <a:lnTo>
                  <a:pt x="138" y="232"/>
                </a:lnTo>
                <a:lnTo>
                  <a:pt x="140" y="232"/>
                </a:lnTo>
                <a:lnTo>
                  <a:pt x="142" y="232"/>
                </a:lnTo>
                <a:lnTo>
                  <a:pt x="142" y="234"/>
                </a:lnTo>
                <a:lnTo>
                  <a:pt x="142" y="234"/>
                </a:lnTo>
                <a:lnTo>
                  <a:pt x="142" y="236"/>
                </a:lnTo>
                <a:lnTo>
                  <a:pt x="142" y="238"/>
                </a:lnTo>
                <a:lnTo>
                  <a:pt x="142" y="240"/>
                </a:lnTo>
                <a:lnTo>
                  <a:pt x="142" y="242"/>
                </a:lnTo>
                <a:lnTo>
                  <a:pt x="144" y="242"/>
                </a:lnTo>
                <a:lnTo>
                  <a:pt x="146" y="242"/>
                </a:lnTo>
                <a:lnTo>
                  <a:pt x="146" y="244"/>
                </a:lnTo>
                <a:lnTo>
                  <a:pt x="146" y="242"/>
                </a:lnTo>
                <a:lnTo>
                  <a:pt x="148" y="242"/>
                </a:lnTo>
                <a:lnTo>
                  <a:pt x="148" y="240"/>
                </a:lnTo>
                <a:lnTo>
                  <a:pt x="150" y="242"/>
                </a:lnTo>
                <a:lnTo>
                  <a:pt x="150" y="244"/>
                </a:lnTo>
                <a:lnTo>
                  <a:pt x="152" y="246"/>
                </a:lnTo>
                <a:lnTo>
                  <a:pt x="152" y="248"/>
                </a:lnTo>
                <a:lnTo>
                  <a:pt x="150" y="248"/>
                </a:lnTo>
                <a:lnTo>
                  <a:pt x="150" y="250"/>
                </a:lnTo>
                <a:lnTo>
                  <a:pt x="152" y="250"/>
                </a:lnTo>
                <a:lnTo>
                  <a:pt x="154" y="250"/>
                </a:lnTo>
                <a:lnTo>
                  <a:pt x="156" y="250"/>
                </a:lnTo>
                <a:lnTo>
                  <a:pt x="156" y="252"/>
                </a:lnTo>
                <a:lnTo>
                  <a:pt x="156" y="254"/>
                </a:lnTo>
                <a:lnTo>
                  <a:pt x="156" y="252"/>
                </a:lnTo>
                <a:lnTo>
                  <a:pt x="154" y="252"/>
                </a:lnTo>
                <a:lnTo>
                  <a:pt x="152" y="254"/>
                </a:lnTo>
                <a:lnTo>
                  <a:pt x="150" y="254"/>
                </a:lnTo>
                <a:lnTo>
                  <a:pt x="148" y="254"/>
                </a:lnTo>
                <a:lnTo>
                  <a:pt x="148" y="256"/>
                </a:lnTo>
                <a:lnTo>
                  <a:pt x="148" y="258"/>
                </a:lnTo>
                <a:lnTo>
                  <a:pt x="146" y="258"/>
                </a:lnTo>
                <a:lnTo>
                  <a:pt x="144" y="258"/>
                </a:lnTo>
                <a:lnTo>
                  <a:pt x="144" y="256"/>
                </a:lnTo>
                <a:lnTo>
                  <a:pt x="142" y="256"/>
                </a:lnTo>
                <a:lnTo>
                  <a:pt x="142" y="254"/>
                </a:lnTo>
                <a:lnTo>
                  <a:pt x="142" y="256"/>
                </a:lnTo>
                <a:lnTo>
                  <a:pt x="140" y="256"/>
                </a:lnTo>
                <a:lnTo>
                  <a:pt x="140" y="258"/>
                </a:lnTo>
                <a:lnTo>
                  <a:pt x="140" y="260"/>
                </a:lnTo>
                <a:lnTo>
                  <a:pt x="142" y="260"/>
                </a:lnTo>
                <a:lnTo>
                  <a:pt x="142" y="262"/>
                </a:lnTo>
                <a:lnTo>
                  <a:pt x="144" y="262"/>
                </a:lnTo>
                <a:lnTo>
                  <a:pt x="144" y="264"/>
                </a:lnTo>
                <a:lnTo>
                  <a:pt x="142" y="264"/>
                </a:lnTo>
                <a:lnTo>
                  <a:pt x="142" y="262"/>
                </a:lnTo>
                <a:lnTo>
                  <a:pt x="140" y="262"/>
                </a:lnTo>
                <a:lnTo>
                  <a:pt x="138" y="262"/>
                </a:lnTo>
                <a:lnTo>
                  <a:pt x="136" y="262"/>
                </a:lnTo>
                <a:lnTo>
                  <a:pt x="136" y="264"/>
                </a:lnTo>
                <a:lnTo>
                  <a:pt x="134" y="264"/>
                </a:lnTo>
                <a:lnTo>
                  <a:pt x="134" y="266"/>
                </a:lnTo>
                <a:lnTo>
                  <a:pt x="132" y="268"/>
                </a:lnTo>
                <a:lnTo>
                  <a:pt x="130" y="270"/>
                </a:lnTo>
                <a:lnTo>
                  <a:pt x="130" y="272"/>
                </a:lnTo>
                <a:lnTo>
                  <a:pt x="130" y="274"/>
                </a:lnTo>
                <a:lnTo>
                  <a:pt x="132" y="274"/>
                </a:lnTo>
                <a:lnTo>
                  <a:pt x="134" y="276"/>
                </a:lnTo>
                <a:lnTo>
                  <a:pt x="134" y="274"/>
                </a:lnTo>
                <a:lnTo>
                  <a:pt x="136" y="274"/>
                </a:lnTo>
                <a:lnTo>
                  <a:pt x="136" y="276"/>
                </a:lnTo>
                <a:lnTo>
                  <a:pt x="138" y="276"/>
                </a:lnTo>
                <a:lnTo>
                  <a:pt x="138" y="278"/>
                </a:lnTo>
                <a:lnTo>
                  <a:pt x="138" y="280"/>
                </a:lnTo>
                <a:lnTo>
                  <a:pt x="140" y="282"/>
                </a:lnTo>
                <a:lnTo>
                  <a:pt x="142" y="282"/>
                </a:lnTo>
                <a:lnTo>
                  <a:pt x="144" y="282"/>
                </a:lnTo>
                <a:lnTo>
                  <a:pt x="146" y="284"/>
                </a:lnTo>
                <a:lnTo>
                  <a:pt x="144" y="284"/>
                </a:lnTo>
                <a:lnTo>
                  <a:pt x="142" y="286"/>
                </a:lnTo>
                <a:lnTo>
                  <a:pt x="140" y="286"/>
                </a:lnTo>
                <a:lnTo>
                  <a:pt x="138" y="286"/>
                </a:lnTo>
                <a:lnTo>
                  <a:pt x="138" y="284"/>
                </a:lnTo>
                <a:lnTo>
                  <a:pt x="138" y="282"/>
                </a:lnTo>
                <a:lnTo>
                  <a:pt x="138" y="282"/>
                </a:lnTo>
                <a:lnTo>
                  <a:pt x="136" y="282"/>
                </a:lnTo>
                <a:lnTo>
                  <a:pt x="136" y="282"/>
                </a:lnTo>
                <a:lnTo>
                  <a:pt x="134" y="282"/>
                </a:lnTo>
                <a:lnTo>
                  <a:pt x="134" y="282"/>
                </a:lnTo>
                <a:lnTo>
                  <a:pt x="132" y="282"/>
                </a:lnTo>
                <a:lnTo>
                  <a:pt x="132" y="280"/>
                </a:lnTo>
                <a:lnTo>
                  <a:pt x="130" y="280"/>
                </a:lnTo>
                <a:lnTo>
                  <a:pt x="130" y="282"/>
                </a:lnTo>
                <a:lnTo>
                  <a:pt x="128" y="282"/>
                </a:lnTo>
                <a:lnTo>
                  <a:pt x="126" y="282"/>
                </a:lnTo>
                <a:lnTo>
                  <a:pt x="126" y="284"/>
                </a:lnTo>
                <a:lnTo>
                  <a:pt x="128" y="284"/>
                </a:lnTo>
                <a:lnTo>
                  <a:pt x="128" y="286"/>
                </a:lnTo>
                <a:lnTo>
                  <a:pt x="130" y="286"/>
                </a:lnTo>
                <a:lnTo>
                  <a:pt x="132" y="286"/>
                </a:lnTo>
                <a:lnTo>
                  <a:pt x="134" y="286"/>
                </a:lnTo>
                <a:lnTo>
                  <a:pt x="134" y="288"/>
                </a:lnTo>
                <a:lnTo>
                  <a:pt x="136" y="288"/>
                </a:lnTo>
                <a:lnTo>
                  <a:pt x="134" y="288"/>
                </a:lnTo>
                <a:lnTo>
                  <a:pt x="134" y="290"/>
                </a:lnTo>
                <a:lnTo>
                  <a:pt x="132" y="292"/>
                </a:lnTo>
                <a:lnTo>
                  <a:pt x="132" y="294"/>
                </a:lnTo>
                <a:lnTo>
                  <a:pt x="130" y="296"/>
                </a:lnTo>
                <a:lnTo>
                  <a:pt x="130" y="298"/>
                </a:lnTo>
                <a:lnTo>
                  <a:pt x="130" y="300"/>
                </a:lnTo>
                <a:lnTo>
                  <a:pt x="128" y="302"/>
                </a:lnTo>
                <a:lnTo>
                  <a:pt x="128" y="304"/>
                </a:lnTo>
                <a:lnTo>
                  <a:pt x="130" y="306"/>
                </a:lnTo>
                <a:lnTo>
                  <a:pt x="132" y="308"/>
                </a:lnTo>
                <a:lnTo>
                  <a:pt x="134" y="310"/>
                </a:lnTo>
                <a:lnTo>
                  <a:pt x="136" y="310"/>
                </a:lnTo>
                <a:lnTo>
                  <a:pt x="136" y="308"/>
                </a:lnTo>
                <a:lnTo>
                  <a:pt x="136" y="306"/>
                </a:lnTo>
                <a:lnTo>
                  <a:pt x="138" y="304"/>
                </a:lnTo>
                <a:lnTo>
                  <a:pt x="138" y="302"/>
                </a:lnTo>
                <a:lnTo>
                  <a:pt x="140" y="300"/>
                </a:lnTo>
                <a:lnTo>
                  <a:pt x="140" y="298"/>
                </a:lnTo>
                <a:lnTo>
                  <a:pt x="140" y="296"/>
                </a:lnTo>
                <a:lnTo>
                  <a:pt x="142" y="296"/>
                </a:lnTo>
                <a:lnTo>
                  <a:pt x="142" y="298"/>
                </a:lnTo>
                <a:lnTo>
                  <a:pt x="144" y="298"/>
                </a:lnTo>
                <a:lnTo>
                  <a:pt x="144" y="300"/>
                </a:lnTo>
                <a:lnTo>
                  <a:pt x="146" y="300"/>
                </a:lnTo>
                <a:lnTo>
                  <a:pt x="146" y="302"/>
                </a:lnTo>
                <a:lnTo>
                  <a:pt x="146" y="304"/>
                </a:lnTo>
                <a:lnTo>
                  <a:pt x="144" y="304"/>
                </a:lnTo>
                <a:lnTo>
                  <a:pt x="144" y="306"/>
                </a:lnTo>
                <a:lnTo>
                  <a:pt x="144" y="308"/>
                </a:lnTo>
                <a:lnTo>
                  <a:pt x="142" y="308"/>
                </a:lnTo>
                <a:lnTo>
                  <a:pt x="142" y="310"/>
                </a:lnTo>
                <a:lnTo>
                  <a:pt x="140" y="312"/>
                </a:lnTo>
                <a:lnTo>
                  <a:pt x="140" y="314"/>
                </a:lnTo>
                <a:lnTo>
                  <a:pt x="142" y="314"/>
                </a:lnTo>
                <a:lnTo>
                  <a:pt x="144" y="316"/>
                </a:lnTo>
                <a:lnTo>
                  <a:pt x="144" y="318"/>
                </a:lnTo>
                <a:lnTo>
                  <a:pt x="142" y="320"/>
                </a:lnTo>
                <a:lnTo>
                  <a:pt x="142" y="322"/>
                </a:lnTo>
                <a:lnTo>
                  <a:pt x="140" y="326"/>
                </a:lnTo>
                <a:lnTo>
                  <a:pt x="138" y="330"/>
                </a:lnTo>
                <a:lnTo>
                  <a:pt x="138" y="330"/>
                </a:lnTo>
                <a:lnTo>
                  <a:pt x="136" y="336"/>
                </a:lnTo>
                <a:lnTo>
                  <a:pt x="134" y="338"/>
                </a:lnTo>
                <a:lnTo>
                  <a:pt x="132" y="340"/>
                </a:lnTo>
                <a:lnTo>
                  <a:pt x="132" y="342"/>
                </a:lnTo>
                <a:lnTo>
                  <a:pt x="132" y="344"/>
                </a:lnTo>
                <a:lnTo>
                  <a:pt x="130" y="344"/>
                </a:lnTo>
                <a:lnTo>
                  <a:pt x="128" y="344"/>
                </a:lnTo>
                <a:lnTo>
                  <a:pt x="128" y="346"/>
                </a:lnTo>
                <a:lnTo>
                  <a:pt x="128" y="348"/>
                </a:lnTo>
                <a:lnTo>
                  <a:pt x="126" y="346"/>
                </a:lnTo>
                <a:lnTo>
                  <a:pt x="128" y="346"/>
                </a:lnTo>
                <a:lnTo>
                  <a:pt x="126" y="348"/>
                </a:lnTo>
                <a:lnTo>
                  <a:pt x="126" y="350"/>
                </a:lnTo>
                <a:lnTo>
                  <a:pt x="126" y="352"/>
                </a:lnTo>
                <a:lnTo>
                  <a:pt x="126" y="354"/>
                </a:lnTo>
                <a:lnTo>
                  <a:pt x="124" y="354"/>
                </a:lnTo>
                <a:lnTo>
                  <a:pt x="124" y="356"/>
                </a:lnTo>
                <a:lnTo>
                  <a:pt x="124" y="356"/>
                </a:lnTo>
                <a:lnTo>
                  <a:pt x="124" y="358"/>
                </a:lnTo>
                <a:lnTo>
                  <a:pt x="122" y="358"/>
                </a:lnTo>
                <a:lnTo>
                  <a:pt x="120" y="358"/>
                </a:lnTo>
                <a:lnTo>
                  <a:pt x="120" y="360"/>
                </a:lnTo>
                <a:lnTo>
                  <a:pt x="120" y="362"/>
                </a:lnTo>
                <a:lnTo>
                  <a:pt x="120" y="364"/>
                </a:lnTo>
                <a:lnTo>
                  <a:pt x="120" y="368"/>
                </a:lnTo>
                <a:lnTo>
                  <a:pt x="120" y="370"/>
                </a:lnTo>
                <a:lnTo>
                  <a:pt x="120" y="372"/>
                </a:lnTo>
                <a:lnTo>
                  <a:pt x="120" y="374"/>
                </a:lnTo>
                <a:lnTo>
                  <a:pt x="120" y="376"/>
                </a:lnTo>
                <a:lnTo>
                  <a:pt x="120" y="378"/>
                </a:lnTo>
                <a:lnTo>
                  <a:pt x="120" y="378"/>
                </a:lnTo>
                <a:lnTo>
                  <a:pt x="120" y="380"/>
                </a:lnTo>
                <a:lnTo>
                  <a:pt x="116" y="380"/>
                </a:lnTo>
                <a:lnTo>
                  <a:pt x="114" y="382"/>
                </a:lnTo>
                <a:lnTo>
                  <a:pt x="112" y="382"/>
                </a:lnTo>
                <a:lnTo>
                  <a:pt x="110" y="382"/>
                </a:lnTo>
                <a:lnTo>
                  <a:pt x="108" y="382"/>
                </a:lnTo>
                <a:lnTo>
                  <a:pt x="106" y="382"/>
                </a:lnTo>
                <a:lnTo>
                  <a:pt x="104" y="382"/>
                </a:lnTo>
                <a:lnTo>
                  <a:pt x="102" y="382"/>
                </a:lnTo>
                <a:lnTo>
                  <a:pt x="100" y="382"/>
                </a:lnTo>
                <a:lnTo>
                  <a:pt x="98" y="382"/>
                </a:lnTo>
                <a:lnTo>
                  <a:pt x="96" y="382"/>
                </a:lnTo>
                <a:lnTo>
                  <a:pt x="96" y="384"/>
                </a:lnTo>
                <a:lnTo>
                  <a:pt x="94" y="384"/>
                </a:lnTo>
                <a:lnTo>
                  <a:pt x="94" y="382"/>
                </a:lnTo>
                <a:lnTo>
                  <a:pt x="94" y="378"/>
                </a:lnTo>
                <a:lnTo>
                  <a:pt x="94" y="376"/>
                </a:lnTo>
                <a:lnTo>
                  <a:pt x="94" y="372"/>
                </a:lnTo>
                <a:lnTo>
                  <a:pt x="90" y="372"/>
                </a:lnTo>
                <a:lnTo>
                  <a:pt x="88" y="372"/>
                </a:lnTo>
                <a:lnTo>
                  <a:pt x="86" y="372"/>
                </a:lnTo>
                <a:lnTo>
                  <a:pt x="84" y="372"/>
                </a:lnTo>
                <a:lnTo>
                  <a:pt x="82" y="372"/>
                </a:lnTo>
                <a:lnTo>
                  <a:pt x="80" y="372"/>
                </a:lnTo>
                <a:lnTo>
                  <a:pt x="70" y="372"/>
                </a:lnTo>
                <a:lnTo>
                  <a:pt x="68" y="372"/>
                </a:lnTo>
                <a:lnTo>
                  <a:pt x="64" y="372"/>
                </a:lnTo>
                <a:lnTo>
                  <a:pt x="52" y="372"/>
                </a:lnTo>
                <a:lnTo>
                  <a:pt x="50" y="372"/>
                </a:lnTo>
                <a:lnTo>
                  <a:pt x="44" y="372"/>
                </a:lnTo>
                <a:lnTo>
                  <a:pt x="44" y="370"/>
                </a:lnTo>
                <a:lnTo>
                  <a:pt x="44" y="368"/>
                </a:lnTo>
                <a:lnTo>
                  <a:pt x="44" y="364"/>
                </a:lnTo>
                <a:lnTo>
                  <a:pt x="44" y="362"/>
                </a:lnTo>
                <a:lnTo>
                  <a:pt x="44" y="360"/>
                </a:lnTo>
                <a:lnTo>
                  <a:pt x="44" y="358"/>
                </a:lnTo>
                <a:lnTo>
                  <a:pt x="44" y="356"/>
                </a:lnTo>
                <a:lnTo>
                  <a:pt x="44" y="352"/>
                </a:lnTo>
                <a:lnTo>
                  <a:pt x="44" y="350"/>
                </a:lnTo>
                <a:lnTo>
                  <a:pt x="44" y="348"/>
                </a:lnTo>
                <a:lnTo>
                  <a:pt x="44" y="346"/>
                </a:lnTo>
                <a:lnTo>
                  <a:pt x="44" y="344"/>
                </a:lnTo>
                <a:lnTo>
                  <a:pt x="44" y="342"/>
                </a:lnTo>
                <a:lnTo>
                  <a:pt x="44" y="340"/>
                </a:lnTo>
                <a:lnTo>
                  <a:pt x="44" y="338"/>
                </a:lnTo>
                <a:lnTo>
                  <a:pt x="42" y="336"/>
                </a:lnTo>
                <a:lnTo>
                  <a:pt x="42" y="332"/>
                </a:lnTo>
                <a:lnTo>
                  <a:pt x="42" y="330"/>
                </a:lnTo>
                <a:lnTo>
                  <a:pt x="32" y="330"/>
                </a:lnTo>
                <a:lnTo>
                  <a:pt x="28" y="330"/>
                </a:lnTo>
                <a:lnTo>
                  <a:pt x="24" y="330"/>
                </a:lnTo>
                <a:lnTo>
                  <a:pt x="24" y="330"/>
                </a:lnTo>
                <a:lnTo>
                  <a:pt x="24" y="328"/>
                </a:lnTo>
                <a:lnTo>
                  <a:pt x="24" y="324"/>
                </a:lnTo>
                <a:lnTo>
                  <a:pt x="24" y="320"/>
                </a:lnTo>
                <a:lnTo>
                  <a:pt x="24" y="316"/>
                </a:lnTo>
                <a:lnTo>
                  <a:pt x="24" y="314"/>
                </a:lnTo>
                <a:lnTo>
                  <a:pt x="24" y="310"/>
                </a:lnTo>
                <a:lnTo>
                  <a:pt x="24" y="308"/>
                </a:lnTo>
                <a:lnTo>
                  <a:pt x="22" y="308"/>
                </a:lnTo>
                <a:lnTo>
                  <a:pt x="20" y="308"/>
                </a:lnTo>
                <a:lnTo>
                  <a:pt x="18" y="308"/>
                </a:lnTo>
                <a:lnTo>
                  <a:pt x="16" y="308"/>
                </a:lnTo>
                <a:lnTo>
                  <a:pt x="18" y="308"/>
                </a:lnTo>
                <a:lnTo>
                  <a:pt x="18" y="306"/>
                </a:lnTo>
                <a:lnTo>
                  <a:pt x="16" y="306"/>
                </a:lnTo>
                <a:lnTo>
                  <a:pt x="16" y="304"/>
                </a:lnTo>
                <a:lnTo>
                  <a:pt x="16" y="302"/>
                </a:lnTo>
                <a:lnTo>
                  <a:pt x="16" y="300"/>
                </a:lnTo>
                <a:lnTo>
                  <a:pt x="16" y="298"/>
                </a:lnTo>
                <a:lnTo>
                  <a:pt x="16" y="296"/>
                </a:lnTo>
                <a:lnTo>
                  <a:pt x="14" y="296"/>
                </a:lnTo>
                <a:lnTo>
                  <a:pt x="14" y="294"/>
                </a:lnTo>
                <a:lnTo>
                  <a:pt x="14" y="292"/>
                </a:lnTo>
                <a:lnTo>
                  <a:pt x="14" y="290"/>
                </a:lnTo>
                <a:lnTo>
                  <a:pt x="12" y="290"/>
                </a:lnTo>
                <a:lnTo>
                  <a:pt x="12" y="288"/>
                </a:lnTo>
                <a:lnTo>
                  <a:pt x="10" y="288"/>
                </a:lnTo>
                <a:lnTo>
                  <a:pt x="8" y="288"/>
                </a:lnTo>
                <a:lnTo>
                  <a:pt x="8" y="286"/>
                </a:lnTo>
                <a:lnTo>
                  <a:pt x="6" y="286"/>
                </a:lnTo>
                <a:lnTo>
                  <a:pt x="6" y="284"/>
                </a:lnTo>
                <a:lnTo>
                  <a:pt x="8" y="284"/>
                </a:lnTo>
                <a:lnTo>
                  <a:pt x="8" y="282"/>
                </a:lnTo>
                <a:lnTo>
                  <a:pt x="10" y="282"/>
                </a:lnTo>
                <a:lnTo>
                  <a:pt x="10" y="280"/>
                </a:lnTo>
                <a:lnTo>
                  <a:pt x="12" y="278"/>
                </a:lnTo>
                <a:lnTo>
                  <a:pt x="14" y="274"/>
                </a:lnTo>
                <a:lnTo>
                  <a:pt x="16" y="274"/>
                </a:lnTo>
                <a:lnTo>
                  <a:pt x="16" y="272"/>
                </a:lnTo>
                <a:lnTo>
                  <a:pt x="18" y="270"/>
                </a:lnTo>
                <a:lnTo>
                  <a:pt x="18" y="268"/>
                </a:lnTo>
                <a:lnTo>
                  <a:pt x="20" y="266"/>
                </a:lnTo>
                <a:lnTo>
                  <a:pt x="20" y="264"/>
                </a:lnTo>
                <a:lnTo>
                  <a:pt x="22" y="264"/>
                </a:lnTo>
                <a:lnTo>
                  <a:pt x="22" y="262"/>
                </a:lnTo>
                <a:lnTo>
                  <a:pt x="24" y="262"/>
                </a:lnTo>
                <a:lnTo>
                  <a:pt x="24" y="260"/>
                </a:lnTo>
                <a:lnTo>
                  <a:pt x="24" y="258"/>
                </a:lnTo>
                <a:lnTo>
                  <a:pt x="26" y="258"/>
                </a:lnTo>
                <a:lnTo>
                  <a:pt x="26" y="256"/>
                </a:lnTo>
                <a:lnTo>
                  <a:pt x="28" y="254"/>
                </a:lnTo>
                <a:lnTo>
                  <a:pt x="28" y="252"/>
                </a:lnTo>
                <a:lnTo>
                  <a:pt x="30" y="250"/>
                </a:lnTo>
                <a:lnTo>
                  <a:pt x="30" y="246"/>
                </a:lnTo>
                <a:lnTo>
                  <a:pt x="32" y="246"/>
                </a:lnTo>
                <a:lnTo>
                  <a:pt x="36" y="238"/>
                </a:lnTo>
                <a:lnTo>
                  <a:pt x="38" y="238"/>
                </a:lnTo>
                <a:lnTo>
                  <a:pt x="38" y="240"/>
                </a:lnTo>
                <a:lnTo>
                  <a:pt x="38" y="244"/>
                </a:lnTo>
                <a:lnTo>
                  <a:pt x="40" y="244"/>
                </a:lnTo>
                <a:lnTo>
                  <a:pt x="44" y="244"/>
                </a:lnTo>
                <a:lnTo>
                  <a:pt x="44" y="246"/>
                </a:lnTo>
                <a:lnTo>
                  <a:pt x="44" y="248"/>
                </a:lnTo>
                <a:lnTo>
                  <a:pt x="44" y="250"/>
                </a:lnTo>
                <a:lnTo>
                  <a:pt x="50" y="250"/>
                </a:lnTo>
                <a:lnTo>
                  <a:pt x="50" y="248"/>
                </a:lnTo>
                <a:lnTo>
                  <a:pt x="50" y="246"/>
                </a:lnTo>
                <a:lnTo>
                  <a:pt x="50" y="244"/>
                </a:lnTo>
                <a:lnTo>
                  <a:pt x="50" y="242"/>
                </a:lnTo>
                <a:lnTo>
                  <a:pt x="50" y="240"/>
                </a:lnTo>
                <a:lnTo>
                  <a:pt x="50" y="238"/>
                </a:lnTo>
                <a:lnTo>
                  <a:pt x="50" y="236"/>
                </a:lnTo>
                <a:lnTo>
                  <a:pt x="50" y="234"/>
                </a:lnTo>
                <a:lnTo>
                  <a:pt x="50" y="234"/>
                </a:lnTo>
                <a:lnTo>
                  <a:pt x="48" y="234"/>
                </a:lnTo>
                <a:lnTo>
                  <a:pt x="50" y="234"/>
                </a:lnTo>
                <a:lnTo>
                  <a:pt x="52" y="234"/>
                </a:lnTo>
                <a:lnTo>
                  <a:pt x="52" y="234"/>
                </a:lnTo>
                <a:lnTo>
                  <a:pt x="54" y="234"/>
                </a:lnTo>
                <a:lnTo>
                  <a:pt x="56" y="234"/>
                </a:lnTo>
                <a:lnTo>
                  <a:pt x="58" y="234"/>
                </a:lnTo>
                <a:lnTo>
                  <a:pt x="60" y="234"/>
                </a:lnTo>
                <a:lnTo>
                  <a:pt x="62" y="234"/>
                </a:lnTo>
                <a:lnTo>
                  <a:pt x="64" y="234"/>
                </a:lnTo>
                <a:lnTo>
                  <a:pt x="66" y="234"/>
                </a:lnTo>
                <a:lnTo>
                  <a:pt x="68" y="234"/>
                </a:lnTo>
                <a:lnTo>
                  <a:pt x="70" y="234"/>
                </a:lnTo>
                <a:lnTo>
                  <a:pt x="72" y="234"/>
                </a:lnTo>
                <a:lnTo>
                  <a:pt x="74" y="234"/>
                </a:lnTo>
                <a:lnTo>
                  <a:pt x="76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8" y="228"/>
                </a:lnTo>
                <a:lnTo>
                  <a:pt x="78" y="226"/>
                </a:lnTo>
                <a:lnTo>
                  <a:pt x="78" y="224"/>
                </a:lnTo>
                <a:lnTo>
                  <a:pt x="80" y="224"/>
                </a:lnTo>
                <a:lnTo>
                  <a:pt x="82" y="226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4" y="218"/>
                </a:lnTo>
                <a:lnTo>
                  <a:pt x="84" y="216"/>
                </a:lnTo>
                <a:lnTo>
                  <a:pt x="86" y="216"/>
                </a:lnTo>
                <a:lnTo>
                  <a:pt x="84" y="214"/>
                </a:lnTo>
                <a:lnTo>
                  <a:pt x="82" y="214"/>
                </a:lnTo>
                <a:lnTo>
                  <a:pt x="82" y="212"/>
                </a:lnTo>
                <a:lnTo>
                  <a:pt x="80" y="212"/>
                </a:lnTo>
                <a:lnTo>
                  <a:pt x="78" y="212"/>
                </a:lnTo>
                <a:lnTo>
                  <a:pt x="76" y="212"/>
                </a:lnTo>
                <a:lnTo>
                  <a:pt x="76" y="212"/>
                </a:lnTo>
                <a:lnTo>
                  <a:pt x="74" y="212"/>
                </a:lnTo>
                <a:lnTo>
                  <a:pt x="72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6" y="206"/>
                </a:lnTo>
                <a:lnTo>
                  <a:pt x="66" y="208"/>
                </a:lnTo>
                <a:lnTo>
                  <a:pt x="64" y="208"/>
                </a:lnTo>
                <a:lnTo>
                  <a:pt x="64" y="210"/>
                </a:lnTo>
                <a:lnTo>
                  <a:pt x="62" y="210"/>
                </a:lnTo>
                <a:lnTo>
                  <a:pt x="62" y="212"/>
                </a:lnTo>
                <a:lnTo>
                  <a:pt x="60" y="212"/>
                </a:lnTo>
                <a:lnTo>
                  <a:pt x="60" y="214"/>
                </a:lnTo>
                <a:lnTo>
                  <a:pt x="58" y="214"/>
                </a:lnTo>
                <a:lnTo>
                  <a:pt x="56" y="214"/>
                </a:lnTo>
                <a:lnTo>
                  <a:pt x="56" y="216"/>
                </a:lnTo>
                <a:lnTo>
                  <a:pt x="54" y="216"/>
                </a:lnTo>
                <a:lnTo>
                  <a:pt x="52" y="216"/>
                </a:lnTo>
                <a:lnTo>
                  <a:pt x="52" y="218"/>
                </a:lnTo>
                <a:lnTo>
                  <a:pt x="50" y="218"/>
                </a:lnTo>
                <a:lnTo>
                  <a:pt x="50" y="220"/>
                </a:lnTo>
                <a:lnTo>
                  <a:pt x="52" y="220"/>
                </a:lnTo>
                <a:lnTo>
                  <a:pt x="52" y="224"/>
                </a:lnTo>
                <a:lnTo>
                  <a:pt x="50" y="224"/>
                </a:lnTo>
                <a:lnTo>
                  <a:pt x="50" y="226"/>
                </a:lnTo>
                <a:lnTo>
                  <a:pt x="48" y="226"/>
                </a:lnTo>
                <a:lnTo>
                  <a:pt x="48" y="224"/>
                </a:lnTo>
                <a:lnTo>
                  <a:pt x="46" y="222"/>
                </a:lnTo>
                <a:lnTo>
                  <a:pt x="42" y="226"/>
                </a:lnTo>
                <a:lnTo>
                  <a:pt x="42" y="224"/>
                </a:lnTo>
                <a:lnTo>
                  <a:pt x="40" y="224"/>
                </a:lnTo>
                <a:lnTo>
                  <a:pt x="40" y="222"/>
                </a:lnTo>
                <a:lnTo>
                  <a:pt x="40" y="220"/>
                </a:lnTo>
                <a:lnTo>
                  <a:pt x="38" y="218"/>
                </a:lnTo>
                <a:lnTo>
                  <a:pt x="38" y="216"/>
                </a:lnTo>
                <a:lnTo>
                  <a:pt x="38" y="214"/>
                </a:lnTo>
                <a:lnTo>
                  <a:pt x="38" y="212"/>
                </a:lnTo>
                <a:lnTo>
                  <a:pt x="36" y="212"/>
                </a:lnTo>
                <a:lnTo>
                  <a:pt x="36" y="214"/>
                </a:lnTo>
                <a:lnTo>
                  <a:pt x="36" y="216"/>
                </a:lnTo>
                <a:lnTo>
                  <a:pt x="34" y="216"/>
                </a:lnTo>
                <a:lnTo>
                  <a:pt x="34" y="218"/>
                </a:lnTo>
                <a:lnTo>
                  <a:pt x="30" y="218"/>
                </a:lnTo>
                <a:lnTo>
                  <a:pt x="28" y="220"/>
                </a:lnTo>
                <a:lnTo>
                  <a:pt x="26" y="220"/>
                </a:lnTo>
                <a:lnTo>
                  <a:pt x="24" y="220"/>
                </a:lnTo>
                <a:lnTo>
                  <a:pt x="26" y="222"/>
                </a:lnTo>
                <a:lnTo>
                  <a:pt x="26" y="224"/>
                </a:lnTo>
                <a:lnTo>
                  <a:pt x="28" y="224"/>
                </a:lnTo>
                <a:lnTo>
                  <a:pt x="28" y="228"/>
                </a:lnTo>
                <a:lnTo>
                  <a:pt x="28" y="230"/>
                </a:lnTo>
                <a:lnTo>
                  <a:pt x="26" y="230"/>
                </a:lnTo>
                <a:lnTo>
                  <a:pt x="26" y="232"/>
                </a:lnTo>
                <a:lnTo>
                  <a:pt x="24" y="232"/>
                </a:lnTo>
                <a:lnTo>
                  <a:pt x="24" y="230"/>
                </a:lnTo>
                <a:lnTo>
                  <a:pt x="24" y="228"/>
                </a:lnTo>
                <a:lnTo>
                  <a:pt x="22" y="226"/>
                </a:lnTo>
                <a:lnTo>
                  <a:pt x="22" y="224"/>
                </a:lnTo>
                <a:lnTo>
                  <a:pt x="24" y="224"/>
                </a:lnTo>
                <a:lnTo>
                  <a:pt x="22" y="222"/>
                </a:lnTo>
                <a:lnTo>
                  <a:pt x="20" y="222"/>
                </a:lnTo>
                <a:lnTo>
                  <a:pt x="20" y="224"/>
                </a:lnTo>
                <a:lnTo>
                  <a:pt x="20" y="222"/>
                </a:lnTo>
                <a:lnTo>
                  <a:pt x="18" y="222"/>
                </a:lnTo>
                <a:lnTo>
                  <a:pt x="16" y="220"/>
                </a:lnTo>
                <a:lnTo>
                  <a:pt x="16" y="218"/>
                </a:lnTo>
                <a:lnTo>
                  <a:pt x="18" y="218"/>
                </a:lnTo>
                <a:lnTo>
                  <a:pt x="20" y="220"/>
                </a:lnTo>
                <a:lnTo>
                  <a:pt x="20" y="218"/>
                </a:lnTo>
                <a:lnTo>
                  <a:pt x="22" y="218"/>
                </a:lnTo>
                <a:lnTo>
                  <a:pt x="22" y="216"/>
                </a:lnTo>
                <a:lnTo>
                  <a:pt x="24" y="216"/>
                </a:lnTo>
                <a:lnTo>
                  <a:pt x="24" y="214"/>
                </a:lnTo>
                <a:lnTo>
                  <a:pt x="22" y="214"/>
                </a:lnTo>
                <a:lnTo>
                  <a:pt x="22" y="212"/>
                </a:lnTo>
                <a:lnTo>
                  <a:pt x="20" y="212"/>
                </a:lnTo>
                <a:lnTo>
                  <a:pt x="20" y="210"/>
                </a:lnTo>
                <a:lnTo>
                  <a:pt x="22" y="208"/>
                </a:lnTo>
                <a:lnTo>
                  <a:pt x="22" y="206"/>
                </a:lnTo>
                <a:lnTo>
                  <a:pt x="24" y="206"/>
                </a:lnTo>
                <a:lnTo>
                  <a:pt x="24" y="204"/>
                </a:lnTo>
                <a:lnTo>
                  <a:pt x="24" y="202"/>
                </a:lnTo>
                <a:lnTo>
                  <a:pt x="24" y="200"/>
                </a:lnTo>
                <a:lnTo>
                  <a:pt x="22" y="202"/>
                </a:lnTo>
                <a:lnTo>
                  <a:pt x="20" y="200"/>
                </a:lnTo>
                <a:lnTo>
                  <a:pt x="20" y="198"/>
                </a:lnTo>
                <a:lnTo>
                  <a:pt x="18" y="198"/>
                </a:lnTo>
                <a:lnTo>
                  <a:pt x="16" y="198"/>
                </a:lnTo>
                <a:lnTo>
                  <a:pt x="12" y="198"/>
                </a:lnTo>
                <a:lnTo>
                  <a:pt x="10" y="198"/>
                </a:lnTo>
                <a:lnTo>
                  <a:pt x="8" y="198"/>
                </a:lnTo>
                <a:lnTo>
                  <a:pt x="6" y="198"/>
                </a:lnTo>
                <a:lnTo>
                  <a:pt x="4" y="198"/>
                </a:lnTo>
                <a:lnTo>
                  <a:pt x="4" y="192"/>
                </a:lnTo>
                <a:lnTo>
                  <a:pt x="2" y="192"/>
                </a:lnTo>
                <a:lnTo>
                  <a:pt x="2" y="194"/>
                </a:lnTo>
                <a:lnTo>
                  <a:pt x="2" y="198"/>
                </a:lnTo>
                <a:lnTo>
                  <a:pt x="0" y="19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5" name="Freeform 93"/>
          <p:cNvSpPr>
            <a:spLocks/>
          </p:cNvSpPr>
          <p:nvPr/>
        </p:nvSpPr>
        <p:spPr bwMode="auto">
          <a:xfrm>
            <a:off x="2411413" y="2185988"/>
            <a:ext cx="168275" cy="327025"/>
          </a:xfrm>
          <a:custGeom>
            <a:avLst/>
            <a:gdLst>
              <a:gd name="T0" fmla="*/ 78 w 106"/>
              <a:gd name="T1" fmla="*/ 194 h 206"/>
              <a:gd name="T2" fmla="*/ 72 w 106"/>
              <a:gd name="T3" fmla="*/ 196 h 206"/>
              <a:gd name="T4" fmla="*/ 74 w 106"/>
              <a:gd name="T5" fmla="*/ 194 h 206"/>
              <a:gd name="T6" fmla="*/ 70 w 106"/>
              <a:gd name="T7" fmla="*/ 190 h 206"/>
              <a:gd name="T8" fmla="*/ 74 w 106"/>
              <a:gd name="T9" fmla="*/ 188 h 206"/>
              <a:gd name="T10" fmla="*/ 68 w 106"/>
              <a:gd name="T11" fmla="*/ 188 h 206"/>
              <a:gd name="T12" fmla="*/ 64 w 106"/>
              <a:gd name="T13" fmla="*/ 190 h 206"/>
              <a:gd name="T14" fmla="*/ 64 w 106"/>
              <a:gd name="T15" fmla="*/ 200 h 206"/>
              <a:gd name="T16" fmla="*/ 60 w 106"/>
              <a:gd name="T17" fmla="*/ 198 h 206"/>
              <a:gd name="T18" fmla="*/ 56 w 106"/>
              <a:gd name="T19" fmla="*/ 198 h 206"/>
              <a:gd name="T20" fmla="*/ 50 w 106"/>
              <a:gd name="T21" fmla="*/ 200 h 206"/>
              <a:gd name="T22" fmla="*/ 50 w 106"/>
              <a:gd name="T23" fmla="*/ 192 h 206"/>
              <a:gd name="T24" fmla="*/ 48 w 106"/>
              <a:gd name="T25" fmla="*/ 188 h 206"/>
              <a:gd name="T26" fmla="*/ 42 w 106"/>
              <a:gd name="T27" fmla="*/ 190 h 206"/>
              <a:gd name="T28" fmla="*/ 38 w 106"/>
              <a:gd name="T29" fmla="*/ 194 h 206"/>
              <a:gd name="T30" fmla="*/ 34 w 106"/>
              <a:gd name="T31" fmla="*/ 194 h 206"/>
              <a:gd name="T32" fmla="*/ 28 w 106"/>
              <a:gd name="T33" fmla="*/ 196 h 206"/>
              <a:gd name="T34" fmla="*/ 22 w 106"/>
              <a:gd name="T35" fmla="*/ 202 h 206"/>
              <a:gd name="T36" fmla="*/ 10 w 106"/>
              <a:gd name="T37" fmla="*/ 204 h 206"/>
              <a:gd name="T38" fmla="*/ 12 w 106"/>
              <a:gd name="T39" fmla="*/ 196 h 206"/>
              <a:gd name="T40" fmla="*/ 6 w 106"/>
              <a:gd name="T41" fmla="*/ 196 h 206"/>
              <a:gd name="T42" fmla="*/ 0 w 106"/>
              <a:gd name="T43" fmla="*/ 194 h 206"/>
              <a:gd name="T44" fmla="*/ 0 w 106"/>
              <a:gd name="T45" fmla="*/ 188 h 206"/>
              <a:gd name="T46" fmla="*/ 8 w 106"/>
              <a:gd name="T47" fmla="*/ 186 h 206"/>
              <a:gd name="T48" fmla="*/ 6 w 106"/>
              <a:gd name="T49" fmla="*/ 178 h 206"/>
              <a:gd name="T50" fmla="*/ 2 w 106"/>
              <a:gd name="T51" fmla="*/ 174 h 206"/>
              <a:gd name="T52" fmla="*/ 2 w 106"/>
              <a:gd name="T53" fmla="*/ 166 h 206"/>
              <a:gd name="T54" fmla="*/ 4 w 106"/>
              <a:gd name="T55" fmla="*/ 160 h 206"/>
              <a:gd name="T56" fmla="*/ 10 w 106"/>
              <a:gd name="T57" fmla="*/ 160 h 206"/>
              <a:gd name="T58" fmla="*/ 18 w 106"/>
              <a:gd name="T59" fmla="*/ 160 h 206"/>
              <a:gd name="T60" fmla="*/ 26 w 106"/>
              <a:gd name="T61" fmla="*/ 160 h 206"/>
              <a:gd name="T62" fmla="*/ 26 w 106"/>
              <a:gd name="T63" fmla="*/ 152 h 206"/>
              <a:gd name="T64" fmla="*/ 26 w 106"/>
              <a:gd name="T65" fmla="*/ 144 h 206"/>
              <a:gd name="T66" fmla="*/ 26 w 106"/>
              <a:gd name="T67" fmla="*/ 138 h 206"/>
              <a:gd name="T68" fmla="*/ 26 w 106"/>
              <a:gd name="T69" fmla="*/ 130 h 206"/>
              <a:gd name="T70" fmla="*/ 26 w 106"/>
              <a:gd name="T71" fmla="*/ 122 h 206"/>
              <a:gd name="T72" fmla="*/ 32 w 106"/>
              <a:gd name="T73" fmla="*/ 120 h 206"/>
              <a:gd name="T74" fmla="*/ 44 w 106"/>
              <a:gd name="T75" fmla="*/ 122 h 206"/>
              <a:gd name="T76" fmla="*/ 50 w 106"/>
              <a:gd name="T77" fmla="*/ 122 h 206"/>
              <a:gd name="T78" fmla="*/ 52 w 106"/>
              <a:gd name="T79" fmla="*/ 116 h 206"/>
              <a:gd name="T80" fmla="*/ 52 w 106"/>
              <a:gd name="T81" fmla="*/ 108 h 206"/>
              <a:gd name="T82" fmla="*/ 60 w 106"/>
              <a:gd name="T83" fmla="*/ 108 h 206"/>
              <a:gd name="T84" fmla="*/ 66 w 106"/>
              <a:gd name="T85" fmla="*/ 108 h 206"/>
              <a:gd name="T86" fmla="*/ 72 w 106"/>
              <a:gd name="T87" fmla="*/ 104 h 206"/>
              <a:gd name="T88" fmla="*/ 78 w 106"/>
              <a:gd name="T89" fmla="*/ 100 h 206"/>
              <a:gd name="T90" fmla="*/ 78 w 106"/>
              <a:gd name="T91" fmla="*/ 92 h 206"/>
              <a:gd name="T92" fmla="*/ 78 w 106"/>
              <a:gd name="T93" fmla="*/ 86 h 206"/>
              <a:gd name="T94" fmla="*/ 78 w 106"/>
              <a:gd name="T95" fmla="*/ 76 h 206"/>
              <a:gd name="T96" fmla="*/ 84 w 106"/>
              <a:gd name="T97" fmla="*/ 68 h 206"/>
              <a:gd name="T98" fmla="*/ 90 w 106"/>
              <a:gd name="T99" fmla="*/ 66 h 206"/>
              <a:gd name="T100" fmla="*/ 98 w 106"/>
              <a:gd name="T101" fmla="*/ 68 h 206"/>
              <a:gd name="T102" fmla="*/ 98 w 106"/>
              <a:gd name="T103" fmla="*/ 58 h 206"/>
              <a:gd name="T104" fmla="*/ 106 w 106"/>
              <a:gd name="T105" fmla="*/ 54 h 206"/>
              <a:gd name="T106" fmla="*/ 94 w 106"/>
              <a:gd name="T107" fmla="*/ 50 h 206"/>
              <a:gd name="T108" fmla="*/ 80 w 106"/>
              <a:gd name="T109" fmla="*/ 42 h 206"/>
              <a:gd name="T110" fmla="*/ 86 w 106"/>
              <a:gd name="T111" fmla="*/ 38 h 206"/>
              <a:gd name="T112" fmla="*/ 90 w 106"/>
              <a:gd name="T113" fmla="*/ 34 h 206"/>
              <a:gd name="T114" fmla="*/ 92 w 106"/>
              <a:gd name="T115" fmla="*/ 26 h 206"/>
              <a:gd name="T116" fmla="*/ 92 w 106"/>
              <a:gd name="T117" fmla="*/ 16 h 206"/>
              <a:gd name="T118" fmla="*/ 88 w 106"/>
              <a:gd name="T119" fmla="*/ 12 h 206"/>
              <a:gd name="T120" fmla="*/ 92 w 106"/>
              <a:gd name="T121" fmla="*/ 8 h 206"/>
              <a:gd name="T122" fmla="*/ 96 w 106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6" h="206">
                <a:moveTo>
                  <a:pt x="80" y="200"/>
                </a:moveTo>
                <a:lnTo>
                  <a:pt x="80" y="196"/>
                </a:lnTo>
                <a:lnTo>
                  <a:pt x="80" y="194"/>
                </a:lnTo>
                <a:lnTo>
                  <a:pt x="78" y="194"/>
                </a:lnTo>
                <a:lnTo>
                  <a:pt x="76" y="194"/>
                </a:lnTo>
                <a:lnTo>
                  <a:pt x="76" y="196"/>
                </a:lnTo>
                <a:lnTo>
                  <a:pt x="74" y="196"/>
                </a:lnTo>
                <a:lnTo>
                  <a:pt x="72" y="196"/>
                </a:lnTo>
                <a:lnTo>
                  <a:pt x="70" y="196"/>
                </a:lnTo>
                <a:lnTo>
                  <a:pt x="70" y="194"/>
                </a:lnTo>
                <a:lnTo>
                  <a:pt x="72" y="194"/>
                </a:lnTo>
                <a:lnTo>
                  <a:pt x="74" y="194"/>
                </a:lnTo>
                <a:lnTo>
                  <a:pt x="74" y="192"/>
                </a:lnTo>
                <a:lnTo>
                  <a:pt x="72" y="192"/>
                </a:lnTo>
                <a:lnTo>
                  <a:pt x="70" y="192"/>
                </a:lnTo>
                <a:lnTo>
                  <a:pt x="70" y="190"/>
                </a:lnTo>
                <a:lnTo>
                  <a:pt x="72" y="190"/>
                </a:lnTo>
                <a:lnTo>
                  <a:pt x="74" y="190"/>
                </a:lnTo>
                <a:lnTo>
                  <a:pt x="74" y="188"/>
                </a:lnTo>
                <a:lnTo>
                  <a:pt x="74" y="188"/>
                </a:lnTo>
                <a:lnTo>
                  <a:pt x="72" y="188"/>
                </a:lnTo>
                <a:lnTo>
                  <a:pt x="72" y="188"/>
                </a:lnTo>
                <a:lnTo>
                  <a:pt x="70" y="188"/>
                </a:lnTo>
                <a:lnTo>
                  <a:pt x="68" y="188"/>
                </a:lnTo>
                <a:lnTo>
                  <a:pt x="68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90"/>
                </a:lnTo>
                <a:lnTo>
                  <a:pt x="64" y="192"/>
                </a:lnTo>
                <a:lnTo>
                  <a:pt x="64" y="194"/>
                </a:lnTo>
                <a:lnTo>
                  <a:pt x="64" y="196"/>
                </a:lnTo>
                <a:lnTo>
                  <a:pt x="64" y="200"/>
                </a:lnTo>
                <a:lnTo>
                  <a:pt x="62" y="200"/>
                </a:lnTo>
                <a:lnTo>
                  <a:pt x="62" y="198"/>
                </a:lnTo>
                <a:lnTo>
                  <a:pt x="60" y="198"/>
                </a:lnTo>
                <a:lnTo>
                  <a:pt x="60" y="198"/>
                </a:lnTo>
                <a:lnTo>
                  <a:pt x="60" y="200"/>
                </a:lnTo>
                <a:lnTo>
                  <a:pt x="58" y="202"/>
                </a:lnTo>
                <a:lnTo>
                  <a:pt x="56" y="202"/>
                </a:lnTo>
                <a:lnTo>
                  <a:pt x="56" y="198"/>
                </a:lnTo>
                <a:lnTo>
                  <a:pt x="54" y="198"/>
                </a:lnTo>
                <a:lnTo>
                  <a:pt x="54" y="200"/>
                </a:lnTo>
                <a:lnTo>
                  <a:pt x="52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50" y="194"/>
                </a:lnTo>
                <a:lnTo>
                  <a:pt x="50" y="192"/>
                </a:lnTo>
                <a:lnTo>
                  <a:pt x="50" y="190"/>
                </a:lnTo>
                <a:lnTo>
                  <a:pt x="50" y="188"/>
                </a:lnTo>
                <a:lnTo>
                  <a:pt x="50" y="188"/>
                </a:lnTo>
                <a:lnTo>
                  <a:pt x="48" y="188"/>
                </a:lnTo>
                <a:lnTo>
                  <a:pt x="46" y="188"/>
                </a:lnTo>
                <a:lnTo>
                  <a:pt x="42" y="188"/>
                </a:lnTo>
                <a:lnTo>
                  <a:pt x="42" y="188"/>
                </a:lnTo>
                <a:lnTo>
                  <a:pt x="42" y="190"/>
                </a:lnTo>
                <a:lnTo>
                  <a:pt x="40" y="190"/>
                </a:lnTo>
                <a:lnTo>
                  <a:pt x="40" y="192"/>
                </a:lnTo>
                <a:lnTo>
                  <a:pt x="40" y="194"/>
                </a:lnTo>
                <a:lnTo>
                  <a:pt x="38" y="194"/>
                </a:lnTo>
                <a:lnTo>
                  <a:pt x="38" y="192"/>
                </a:lnTo>
                <a:lnTo>
                  <a:pt x="36" y="192"/>
                </a:lnTo>
                <a:lnTo>
                  <a:pt x="36" y="194"/>
                </a:lnTo>
                <a:lnTo>
                  <a:pt x="34" y="194"/>
                </a:lnTo>
                <a:lnTo>
                  <a:pt x="34" y="196"/>
                </a:lnTo>
                <a:lnTo>
                  <a:pt x="32" y="196"/>
                </a:lnTo>
                <a:lnTo>
                  <a:pt x="30" y="196"/>
                </a:lnTo>
                <a:lnTo>
                  <a:pt x="28" y="196"/>
                </a:lnTo>
                <a:lnTo>
                  <a:pt x="26" y="198"/>
                </a:lnTo>
                <a:lnTo>
                  <a:pt x="24" y="200"/>
                </a:lnTo>
                <a:lnTo>
                  <a:pt x="24" y="202"/>
                </a:lnTo>
                <a:lnTo>
                  <a:pt x="22" y="202"/>
                </a:lnTo>
                <a:lnTo>
                  <a:pt x="22" y="204"/>
                </a:lnTo>
                <a:lnTo>
                  <a:pt x="22" y="206"/>
                </a:lnTo>
                <a:lnTo>
                  <a:pt x="18" y="204"/>
                </a:lnTo>
                <a:lnTo>
                  <a:pt x="10" y="204"/>
                </a:lnTo>
                <a:lnTo>
                  <a:pt x="10" y="202"/>
                </a:lnTo>
                <a:lnTo>
                  <a:pt x="10" y="200"/>
                </a:lnTo>
                <a:lnTo>
                  <a:pt x="10" y="198"/>
                </a:lnTo>
                <a:lnTo>
                  <a:pt x="12" y="196"/>
                </a:lnTo>
                <a:lnTo>
                  <a:pt x="10" y="196"/>
                </a:lnTo>
                <a:lnTo>
                  <a:pt x="10" y="196"/>
                </a:lnTo>
                <a:lnTo>
                  <a:pt x="8" y="196"/>
                </a:lnTo>
                <a:lnTo>
                  <a:pt x="6" y="196"/>
                </a:lnTo>
                <a:lnTo>
                  <a:pt x="4" y="196"/>
                </a:lnTo>
                <a:lnTo>
                  <a:pt x="2" y="196"/>
                </a:lnTo>
                <a:lnTo>
                  <a:pt x="0" y="196"/>
                </a:lnTo>
                <a:lnTo>
                  <a:pt x="0" y="194"/>
                </a:lnTo>
                <a:lnTo>
                  <a:pt x="0" y="192"/>
                </a:lnTo>
                <a:lnTo>
                  <a:pt x="0" y="190"/>
                </a:lnTo>
                <a:lnTo>
                  <a:pt x="0" y="188"/>
                </a:lnTo>
                <a:lnTo>
                  <a:pt x="0" y="188"/>
                </a:lnTo>
                <a:lnTo>
                  <a:pt x="0" y="186"/>
                </a:lnTo>
                <a:lnTo>
                  <a:pt x="4" y="186"/>
                </a:lnTo>
                <a:lnTo>
                  <a:pt x="6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8" y="180"/>
                </a:lnTo>
                <a:lnTo>
                  <a:pt x="6" y="178"/>
                </a:lnTo>
                <a:lnTo>
                  <a:pt x="6" y="176"/>
                </a:lnTo>
                <a:lnTo>
                  <a:pt x="6" y="174"/>
                </a:lnTo>
                <a:lnTo>
                  <a:pt x="4" y="174"/>
                </a:lnTo>
                <a:lnTo>
                  <a:pt x="2" y="174"/>
                </a:lnTo>
                <a:lnTo>
                  <a:pt x="2" y="172"/>
                </a:lnTo>
                <a:lnTo>
                  <a:pt x="2" y="170"/>
                </a:lnTo>
                <a:lnTo>
                  <a:pt x="2" y="168"/>
                </a:lnTo>
                <a:lnTo>
                  <a:pt x="2" y="166"/>
                </a:lnTo>
                <a:lnTo>
                  <a:pt x="2" y="164"/>
                </a:lnTo>
                <a:lnTo>
                  <a:pt x="2" y="162"/>
                </a:lnTo>
                <a:lnTo>
                  <a:pt x="2" y="160"/>
                </a:lnTo>
                <a:lnTo>
                  <a:pt x="4" y="160"/>
                </a:lnTo>
                <a:lnTo>
                  <a:pt x="6" y="160"/>
                </a:lnTo>
                <a:lnTo>
                  <a:pt x="8" y="160"/>
                </a:lnTo>
                <a:lnTo>
                  <a:pt x="10" y="160"/>
                </a:lnTo>
                <a:lnTo>
                  <a:pt x="10" y="160"/>
                </a:lnTo>
                <a:lnTo>
                  <a:pt x="12" y="160"/>
                </a:lnTo>
                <a:lnTo>
                  <a:pt x="14" y="160"/>
                </a:lnTo>
                <a:lnTo>
                  <a:pt x="16" y="160"/>
                </a:lnTo>
                <a:lnTo>
                  <a:pt x="18" y="160"/>
                </a:lnTo>
                <a:lnTo>
                  <a:pt x="20" y="160"/>
                </a:lnTo>
                <a:lnTo>
                  <a:pt x="22" y="160"/>
                </a:lnTo>
                <a:lnTo>
                  <a:pt x="24" y="160"/>
                </a:lnTo>
                <a:lnTo>
                  <a:pt x="26" y="160"/>
                </a:lnTo>
                <a:lnTo>
                  <a:pt x="26" y="158"/>
                </a:lnTo>
                <a:lnTo>
                  <a:pt x="26" y="156"/>
                </a:lnTo>
                <a:lnTo>
                  <a:pt x="26" y="154"/>
                </a:lnTo>
                <a:lnTo>
                  <a:pt x="26" y="152"/>
                </a:lnTo>
                <a:lnTo>
                  <a:pt x="26" y="150"/>
                </a:lnTo>
                <a:lnTo>
                  <a:pt x="26" y="148"/>
                </a:lnTo>
                <a:lnTo>
                  <a:pt x="26" y="146"/>
                </a:lnTo>
                <a:lnTo>
                  <a:pt x="26" y="144"/>
                </a:lnTo>
                <a:lnTo>
                  <a:pt x="26" y="142"/>
                </a:lnTo>
                <a:lnTo>
                  <a:pt x="26" y="140"/>
                </a:lnTo>
                <a:lnTo>
                  <a:pt x="26" y="140"/>
                </a:lnTo>
                <a:lnTo>
                  <a:pt x="26" y="138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6" y="128"/>
                </a:lnTo>
                <a:lnTo>
                  <a:pt x="26" y="126"/>
                </a:lnTo>
                <a:lnTo>
                  <a:pt x="26" y="124"/>
                </a:lnTo>
                <a:lnTo>
                  <a:pt x="26" y="122"/>
                </a:lnTo>
                <a:lnTo>
                  <a:pt x="26" y="120"/>
                </a:lnTo>
                <a:lnTo>
                  <a:pt x="28" y="120"/>
                </a:lnTo>
                <a:lnTo>
                  <a:pt x="30" y="120"/>
                </a:lnTo>
                <a:lnTo>
                  <a:pt x="32" y="120"/>
                </a:lnTo>
                <a:lnTo>
                  <a:pt x="36" y="122"/>
                </a:lnTo>
                <a:lnTo>
                  <a:pt x="40" y="122"/>
                </a:lnTo>
                <a:lnTo>
                  <a:pt x="42" y="122"/>
                </a:lnTo>
                <a:lnTo>
                  <a:pt x="44" y="122"/>
                </a:lnTo>
                <a:lnTo>
                  <a:pt x="48" y="122"/>
                </a:lnTo>
                <a:lnTo>
                  <a:pt x="48" y="118"/>
                </a:lnTo>
                <a:lnTo>
                  <a:pt x="50" y="118"/>
                </a:lnTo>
                <a:lnTo>
                  <a:pt x="50" y="122"/>
                </a:lnTo>
                <a:lnTo>
                  <a:pt x="52" y="122"/>
                </a:lnTo>
                <a:lnTo>
                  <a:pt x="52" y="120"/>
                </a:lnTo>
                <a:lnTo>
                  <a:pt x="52" y="118"/>
                </a:lnTo>
                <a:lnTo>
                  <a:pt x="52" y="116"/>
                </a:lnTo>
                <a:lnTo>
                  <a:pt x="52" y="114"/>
                </a:lnTo>
                <a:lnTo>
                  <a:pt x="52" y="112"/>
                </a:lnTo>
                <a:lnTo>
                  <a:pt x="52" y="110"/>
                </a:lnTo>
                <a:lnTo>
                  <a:pt x="52" y="108"/>
                </a:lnTo>
                <a:lnTo>
                  <a:pt x="54" y="108"/>
                </a:lnTo>
                <a:lnTo>
                  <a:pt x="56" y="108"/>
                </a:lnTo>
                <a:lnTo>
                  <a:pt x="58" y="108"/>
                </a:lnTo>
                <a:lnTo>
                  <a:pt x="60" y="108"/>
                </a:lnTo>
                <a:lnTo>
                  <a:pt x="60" y="108"/>
                </a:lnTo>
                <a:lnTo>
                  <a:pt x="62" y="108"/>
                </a:lnTo>
                <a:lnTo>
                  <a:pt x="64" y="108"/>
                </a:lnTo>
                <a:lnTo>
                  <a:pt x="66" y="108"/>
                </a:lnTo>
                <a:lnTo>
                  <a:pt x="68" y="106"/>
                </a:lnTo>
                <a:lnTo>
                  <a:pt x="70" y="106"/>
                </a:lnTo>
                <a:lnTo>
                  <a:pt x="70" y="104"/>
                </a:lnTo>
                <a:lnTo>
                  <a:pt x="72" y="104"/>
                </a:lnTo>
                <a:lnTo>
                  <a:pt x="74" y="104"/>
                </a:lnTo>
                <a:lnTo>
                  <a:pt x="74" y="102"/>
                </a:lnTo>
                <a:lnTo>
                  <a:pt x="76" y="102"/>
                </a:lnTo>
                <a:lnTo>
                  <a:pt x="78" y="100"/>
                </a:lnTo>
                <a:lnTo>
                  <a:pt x="78" y="98"/>
                </a:lnTo>
                <a:lnTo>
                  <a:pt x="78" y="96"/>
                </a:lnTo>
                <a:lnTo>
                  <a:pt x="78" y="94"/>
                </a:lnTo>
                <a:lnTo>
                  <a:pt x="78" y="92"/>
                </a:lnTo>
                <a:lnTo>
                  <a:pt x="78" y="92"/>
                </a:lnTo>
                <a:lnTo>
                  <a:pt x="78" y="90"/>
                </a:lnTo>
                <a:lnTo>
                  <a:pt x="78" y="88"/>
                </a:lnTo>
                <a:lnTo>
                  <a:pt x="78" y="86"/>
                </a:lnTo>
                <a:lnTo>
                  <a:pt x="78" y="84"/>
                </a:lnTo>
                <a:lnTo>
                  <a:pt x="78" y="80"/>
                </a:lnTo>
                <a:lnTo>
                  <a:pt x="78" y="78"/>
                </a:lnTo>
                <a:lnTo>
                  <a:pt x="78" y="76"/>
                </a:lnTo>
                <a:lnTo>
                  <a:pt x="78" y="72"/>
                </a:lnTo>
                <a:lnTo>
                  <a:pt x="78" y="70"/>
                </a:lnTo>
                <a:lnTo>
                  <a:pt x="80" y="70"/>
                </a:lnTo>
                <a:lnTo>
                  <a:pt x="84" y="68"/>
                </a:lnTo>
                <a:lnTo>
                  <a:pt x="86" y="68"/>
                </a:lnTo>
                <a:lnTo>
                  <a:pt x="88" y="68"/>
                </a:lnTo>
                <a:lnTo>
                  <a:pt x="90" y="68"/>
                </a:lnTo>
                <a:lnTo>
                  <a:pt x="90" y="66"/>
                </a:lnTo>
                <a:lnTo>
                  <a:pt x="92" y="66"/>
                </a:lnTo>
                <a:lnTo>
                  <a:pt x="94" y="68"/>
                </a:lnTo>
                <a:lnTo>
                  <a:pt x="96" y="68"/>
                </a:lnTo>
                <a:lnTo>
                  <a:pt x="98" y="68"/>
                </a:lnTo>
                <a:lnTo>
                  <a:pt x="98" y="66"/>
                </a:lnTo>
                <a:lnTo>
                  <a:pt x="98" y="64"/>
                </a:lnTo>
                <a:lnTo>
                  <a:pt x="98" y="62"/>
                </a:lnTo>
                <a:lnTo>
                  <a:pt x="98" y="58"/>
                </a:lnTo>
                <a:lnTo>
                  <a:pt x="98" y="56"/>
                </a:lnTo>
                <a:lnTo>
                  <a:pt x="104" y="56"/>
                </a:lnTo>
                <a:lnTo>
                  <a:pt x="106" y="56"/>
                </a:lnTo>
                <a:lnTo>
                  <a:pt x="106" y="54"/>
                </a:lnTo>
                <a:lnTo>
                  <a:pt x="104" y="54"/>
                </a:lnTo>
                <a:lnTo>
                  <a:pt x="98" y="54"/>
                </a:lnTo>
                <a:lnTo>
                  <a:pt x="94" y="54"/>
                </a:lnTo>
                <a:lnTo>
                  <a:pt x="94" y="50"/>
                </a:lnTo>
                <a:lnTo>
                  <a:pt x="88" y="46"/>
                </a:lnTo>
                <a:lnTo>
                  <a:pt x="84" y="44"/>
                </a:lnTo>
                <a:lnTo>
                  <a:pt x="78" y="42"/>
                </a:lnTo>
                <a:lnTo>
                  <a:pt x="80" y="42"/>
                </a:lnTo>
                <a:lnTo>
                  <a:pt x="82" y="40"/>
                </a:lnTo>
                <a:lnTo>
                  <a:pt x="84" y="40"/>
                </a:lnTo>
                <a:lnTo>
                  <a:pt x="84" y="38"/>
                </a:lnTo>
                <a:lnTo>
                  <a:pt x="86" y="38"/>
                </a:lnTo>
                <a:lnTo>
                  <a:pt x="88" y="38"/>
                </a:lnTo>
                <a:lnTo>
                  <a:pt x="88" y="36"/>
                </a:lnTo>
                <a:lnTo>
                  <a:pt x="90" y="36"/>
                </a:lnTo>
                <a:lnTo>
                  <a:pt x="90" y="34"/>
                </a:lnTo>
                <a:lnTo>
                  <a:pt x="90" y="32"/>
                </a:lnTo>
                <a:lnTo>
                  <a:pt x="92" y="30"/>
                </a:lnTo>
                <a:lnTo>
                  <a:pt x="92" y="28"/>
                </a:lnTo>
                <a:lnTo>
                  <a:pt x="92" y="26"/>
                </a:lnTo>
                <a:lnTo>
                  <a:pt x="92" y="24"/>
                </a:lnTo>
                <a:lnTo>
                  <a:pt x="92" y="20"/>
                </a:lnTo>
                <a:lnTo>
                  <a:pt x="92" y="18"/>
                </a:lnTo>
                <a:lnTo>
                  <a:pt x="92" y="16"/>
                </a:lnTo>
                <a:lnTo>
                  <a:pt x="92" y="14"/>
                </a:lnTo>
                <a:lnTo>
                  <a:pt x="94" y="12"/>
                </a:lnTo>
                <a:lnTo>
                  <a:pt x="92" y="12"/>
                </a:lnTo>
                <a:lnTo>
                  <a:pt x="88" y="12"/>
                </a:lnTo>
                <a:lnTo>
                  <a:pt x="88" y="10"/>
                </a:lnTo>
                <a:lnTo>
                  <a:pt x="90" y="10"/>
                </a:lnTo>
                <a:lnTo>
                  <a:pt x="90" y="8"/>
                </a:lnTo>
                <a:lnTo>
                  <a:pt x="92" y="8"/>
                </a:lnTo>
                <a:lnTo>
                  <a:pt x="92" y="6"/>
                </a:lnTo>
                <a:lnTo>
                  <a:pt x="94" y="4"/>
                </a:lnTo>
                <a:lnTo>
                  <a:pt x="94" y="2"/>
                </a:lnTo>
                <a:lnTo>
                  <a:pt x="96" y="0"/>
                </a:lnTo>
                <a:lnTo>
                  <a:pt x="98" y="2"/>
                </a:lnTo>
                <a:lnTo>
                  <a:pt x="10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3263900" y="378936"/>
            <a:ext cx="225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LIDAR Data Collection</a:t>
            </a:r>
            <a:endParaRPr lang="en-US" b="1" dirty="0"/>
          </a:p>
        </p:txBody>
      </p:sp>
      <p:sp>
        <p:nvSpPr>
          <p:cNvPr id="150" name="Freeform 7"/>
          <p:cNvSpPr>
            <a:spLocks noEditPoints="1"/>
          </p:cNvSpPr>
          <p:nvPr/>
        </p:nvSpPr>
        <p:spPr bwMode="auto">
          <a:xfrm>
            <a:off x="3171825" y="5354638"/>
            <a:ext cx="947738" cy="612775"/>
          </a:xfrm>
          <a:custGeom>
            <a:avLst/>
            <a:gdLst>
              <a:gd name="T0" fmla="*/ 597 w 597"/>
              <a:gd name="T1" fmla="*/ 6 h 386"/>
              <a:gd name="T2" fmla="*/ 591 w 597"/>
              <a:gd name="T3" fmla="*/ 68 h 386"/>
              <a:gd name="T4" fmla="*/ 567 w 597"/>
              <a:gd name="T5" fmla="*/ 98 h 386"/>
              <a:gd name="T6" fmla="*/ 565 w 597"/>
              <a:gd name="T7" fmla="*/ 114 h 386"/>
              <a:gd name="T8" fmla="*/ 553 w 597"/>
              <a:gd name="T9" fmla="*/ 136 h 386"/>
              <a:gd name="T10" fmla="*/ 583 w 597"/>
              <a:gd name="T11" fmla="*/ 132 h 386"/>
              <a:gd name="T12" fmla="*/ 577 w 597"/>
              <a:gd name="T13" fmla="*/ 152 h 386"/>
              <a:gd name="T14" fmla="*/ 583 w 597"/>
              <a:gd name="T15" fmla="*/ 168 h 386"/>
              <a:gd name="T16" fmla="*/ 589 w 597"/>
              <a:gd name="T17" fmla="*/ 194 h 386"/>
              <a:gd name="T18" fmla="*/ 583 w 597"/>
              <a:gd name="T19" fmla="*/ 220 h 386"/>
              <a:gd name="T20" fmla="*/ 581 w 597"/>
              <a:gd name="T21" fmla="*/ 232 h 386"/>
              <a:gd name="T22" fmla="*/ 581 w 597"/>
              <a:gd name="T23" fmla="*/ 276 h 386"/>
              <a:gd name="T24" fmla="*/ 591 w 597"/>
              <a:gd name="T25" fmla="*/ 312 h 386"/>
              <a:gd name="T26" fmla="*/ 491 w 597"/>
              <a:gd name="T27" fmla="*/ 348 h 386"/>
              <a:gd name="T28" fmla="*/ 383 w 597"/>
              <a:gd name="T29" fmla="*/ 384 h 386"/>
              <a:gd name="T30" fmla="*/ 354 w 597"/>
              <a:gd name="T31" fmla="*/ 366 h 386"/>
              <a:gd name="T32" fmla="*/ 332 w 597"/>
              <a:gd name="T33" fmla="*/ 348 h 386"/>
              <a:gd name="T34" fmla="*/ 278 w 597"/>
              <a:gd name="T35" fmla="*/ 340 h 386"/>
              <a:gd name="T36" fmla="*/ 240 w 597"/>
              <a:gd name="T37" fmla="*/ 340 h 386"/>
              <a:gd name="T38" fmla="*/ 226 w 597"/>
              <a:gd name="T39" fmla="*/ 338 h 386"/>
              <a:gd name="T40" fmla="*/ 200 w 597"/>
              <a:gd name="T41" fmla="*/ 344 h 386"/>
              <a:gd name="T42" fmla="*/ 126 w 597"/>
              <a:gd name="T43" fmla="*/ 336 h 386"/>
              <a:gd name="T44" fmla="*/ 102 w 597"/>
              <a:gd name="T45" fmla="*/ 312 h 386"/>
              <a:gd name="T46" fmla="*/ 90 w 597"/>
              <a:gd name="T47" fmla="*/ 286 h 386"/>
              <a:gd name="T48" fmla="*/ 18 w 597"/>
              <a:gd name="T49" fmla="*/ 276 h 386"/>
              <a:gd name="T50" fmla="*/ 64 w 597"/>
              <a:gd name="T51" fmla="*/ 138 h 386"/>
              <a:gd name="T52" fmla="*/ 82 w 597"/>
              <a:gd name="T53" fmla="*/ 108 h 386"/>
              <a:gd name="T54" fmla="*/ 108 w 597"/>
              <a:gd name="T55" fmla="*/ 116 h 386"/>
              <a:gd name="T56" fmla="*/ 120 w 597"/>
              <a:gd name="T57" fmla="*/ 84 h 386"/>
              <a:gd name="T58" fmla="*/ 146 w 597"/>
              <a:gd name="T59" fmla="*/ 104 h 386"/>
              <a:gd name="T60" fmla="*/ 174 w 597"/>
              <a:gd name="T61" fmla="*/ 120 h 386"/>
              <a:gd name="T62" fmla="*/ 200 w 597"/>
              <a:gd name="T63" fmla="*/ 134 h 386"/>
              <a:gd name="T64" fmla="*/ 186 w 597"/>
              <a:gd name="T65" fmla="*/ 146 h 386"/>
              <a:gd name="T66" fmla="*/ 178 w 597"/>
              <a:gd name="T67" fmla="*/ 160 h 386"/>
              <a:gd name="T68" fmla="*/ 192 w 597"/>
              <a:gd name="T69" fmla="*/ 162 h 386"/>
              <a:gd name="T70" fmla="*/ 200 w 597"/>
              <a:gd name="T71" fmla="*/ 150 h 386"/>
              <a:gd name="T72" fmla="*/ 210 w 597"/>
              <a:gd name="T73" fmla="*/ 154 h 386"/>
              <a:gd name="T74" fmla="*/ 222 w 597"/>
              <a:gd name="T75" fmla="*/ 148 h 386"/>
              <a:gd name="T76" fmla="*/ 242 w 597"/>
              <a:gd name="T77" fmla="*/ 134 h 386"/>
              <a:gd name="T78" fmla="*/ 258 w 597"/>
              <a:gd name="T79" fmla="*/ 114 h 386"/>
              <a:gd name="T80" fmla="*/ 282 w 597"/>
              <a:gd name="T81" fmla="*/ 100 h 386"/>
              <a:gd name="T82" fmla="*/ 268 w 597"/>
              <a:gd name="T83" fmla="*/ 92 h 386"/>
              <a:gd name="T84" fmla="*/ 246 w 597"/>
              <a:gd name="T85" fmla="*/ 94 h 386"/>
              <a:gd name="T86" fmla="*/ 254 w 597"/>
              <a:gd name="T87" fmla="*/ 74 h 386"/>
              <a:gd name="T88" fmla="*/ 284 w 597"/>
              <a:gd name="T89" fmla="*/ 68 h 386"/>
              <a:gd name="T90" fmla="*/ 306 w 597"/>
              <a:gd name="T91" fmla="*/ 70 h 386"/>
              <a:gd name="T92" fmla="*/ 302 w 597"/>
              <a:gd name="T93" fmla="*/ 84 h 386"/>
              <a:gd name="T94" fmla="*/ 312 w 597"/>
              <a:gd name="T95" fmla="*/ 94 h 386"/>
              <a:gd name="T96" fmla="*/ 330 w 597"/>
              <a:gd name="T97" fmla="*/ 102 h 386"/>
              <a:gd name="T98" fmla="*/ 350 w 597"/>
              <a:gd name="T99" fmla="*/ 106 h 386"/>
              <a:gd name="T100" fmla="*/ 344 w 597"/>
              <a:gd name="T101" fmla="*/ 74 h 386"/>
              <a:gd name="T102" fmla="*/ 385 w 597"/>
              <a:gd name="T103" fmla="*/ 90 h 386"/>
              <a:gd name="T104" fmla="*/ 439 w 597"/>
              <a:gd name="T105" fmla="*/ 86 h 386"/>
              <a:gd name="T106" fmla="*/ 425 w 597"/>
              <a:gd name="T107" fmla="*/ 70 h 386"/>
              <a:gd name="T108" fmla="*/ 397 w 597"/>
              <a:gd name="T109" fmla="*/ 70 h 386"/>
              <a:gd name="T110" fmla="*/ 391 w 597"/>
              <a:gd name="T111" fmla="*/ 40 h 386"/>
              <a:gd name="T112" fmla="*/ 413 w 597"/>
              <a:gd name="T113" fmla="*/ 26 h 386"/>
              <a:gd name="T114" fmla="*/ 447 w 597"/>
              <a:gd name="T115" fmla="*/ 54 h 386"/>
              <a:gd name="T116" fmla="*/ 493 w 597"/>
              <a:gd name="T117" fmla="*/ 32 h 386"/>
              <a:gd name="T118" fmla="*/ 342 w 597"/>
              <a:gd name="T119" fmla="*/ 284 h 386"/>
              <a:gd name="T120" fmla="*/ 314 w 597"/>
              <a:gd name="T121" fmla="*/ 310 h 386"/>
              <a:gd name="T122" fmla="*/ 350 w 597"/>
              <a:gd name="T123" fmla="*/ 312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" h="386">
                <a:moveTo>
                  <a:pt x="533" y="26"/>
                </a:moveTo>
                <a:lnTo>
                  <a:pt x="535" y="26"/>
                </a:lnTo>
                <a:lnTo>
                  <a:pt x="539" y="26"/>
                </a:lnTo>
                <a:lnTo>
                  <a:pt x="545" y="26"/>
                </a:lnTo>
                <a:lnTo>
                  <a:pt x="547" y="26"/>
                </a:lnTo>
                <a:lnTo>
                  <a:pt x="553" y="26"/>
                </a:lnTo>
                <a:lnTo>
                  <a:pt x="555" y="26"/>
                </a:lnTo>
                <a:lnTo>
                  <a:pt x="557" y="26"/>
                </a:lnTo>
                <a:lnTo>
                  <a:pt x="559" y="22"/>
                </a:lnTo>
                <a:lnTo>
                  <a:pt x="559" y="20"/>
                </a:lnTo>
                <a:lnTo>
                  <a:pt x="559" y="16"/>
                </a:lnTo>
                <a:lnTo>
                  <a:pt x="545" y="14"/>
                </a:lnTo>
                <a:lnTo>
                  <a:pt x="545" y="2"/>
                </a:lnTo>
                <a:lnTo>
                  <a:pt x="585" y="4"/>
                </a:lnTo>
                <a:lnTo>
                  <a:pt x="589" y="4"/>
                </a:lnTo>
                <a:lnTo>
                  <a:pt x="591" y="6"/>
                </a:lnTo>
                <a:lnTo>
                  <a:pt x="597" y="6"/>
                </a:lnTo>
                <a:lnTo>
                  <a:pt x="597" y="10"/>
                </a:lnTo>
                <a:lnTo>
                  <a:pt x="597" y="16"/>
                </a:lnTo>
                <a:lnTo>
                  <a:pt x="597" y="20"/>
                </a:lnTo>
                <a:lnTo>
                  <a:pt x="597" y="24"/>
                </a:lnTo>
                <a:lnTo>
                  <a:pt x="597" y="28"/>
                </a:lnTo>
                <a:lnTo>
                  <a:pt x="597" y="32"/>
                </a:lnTo>
                <a:lnTo>
                  <a:pt x="597" y="34"/>
                </a:lnTo>
                <a:lnTo>
                  <a:pt x="597" y="38"/>
                </a:lnTo>
                <a:lnTo>
                  <a:pt x="597" y="44"/>
                </a:lnTo>
                <a:lnTo>
                  <a:pt x="597" y="48"/>
                </a:lnTo>
                <a:lnTo>
                  <a:pt x="597" y="50"/>
                </a:lnTo>
                <a:lnTo>
                  <a:pt x="597" y="54"/>
                </a:lnTo>
                <a:lnTo>
                  <a:pt x="597" y="64"/>
                </a:lnTo>
                <a:lnTo>
                  <a:pt x="597" y="66"/>
                </a:lnTo>
                <a:lnTo>
                  <a:pt x="597" y="68"/>
                </a:lnTo>
                <a:lnTo>
                  <a:pt x="595" y="68"/>
                </a:lnTo>
                <a:lnTo>
                  <a:pt x="591" y="68"/>
                </a:lnTo>
                <a:lnTo>
                  <a:pt x="585" y="68"/>
                </a:lnTo>
                <a:lnTo>
                  <a:pt x="579" y="68"/>
                </a:lnTo>
                <a:lnTo>
                  <a:pt x="579" y="70"/>
                </a:lnTo>
                <a:lnTo>
                  <a:pt x="579" y="70"/>
                </a:lnTo>
                <a:lnTo>
                  <a:pt x="577" y="70"/>
                </a:lnTo>
                <a:lnTo>
                  <a:pt x="577" y="72"/>
                </a:lnTo>
                <a:lnTo>
                  <a:pt x="571" y="72"/>
                </a:lnTo>
                <a:lnTo>
                  <a:pt x="571" y="74"/>
                </a:lnTo>
                <a:lnTo>
                  <a:pt x="571" y="80"/>
                </a:lnTo>
                <a:lnTo>
                  <a:pt x="571" y="88"/>
                </a:lnTo>
                <a:lnTo>
                  <a:pt x="571" y="94"/>
                </a:lnTo>
                <a:lnTo>
                  <a:pt x="571" y="98"/>
                </a:lnTo>
                <a:lnTo>
                  <a:pt x="571" y="100"/>
                </a:lnTo>
                <a:lnTo>
                  <a:pt x="569" y="98"/>
                </a:lnTo>
                <a:lnTo>
                  <a:pt x="569" y="96"/>
                </a:lnTo>
                <a:lnTo>
                  <a:pt x="569" y="98"/>
                </a:lnTo>
                <a:lnTo>
                  <a:pt x="567" y="98"/>
                </a:lnTo>
                <a:lnTo>
                  <a:pt x="567" y="100"/>
                </a:lnTo>
                <a:lnTo>
                  <a:pt x="567" y="102"/>
                </a:lnTo>
                <a:lnTo>
                  <a:pt x="565" y="100"/>
                </a:lnTo>
                <a:lnTo>
                  <a:pt x="565" y="102"/>
                </a:lnTo>
                <a:lnTo>
                  <a:pt x="567" y="102"/>
                </a:lnTo>
                <a:lnTo>
                  <a:pt x="569" y="106"/>
                </a:lnTo>
                <a:lnTo>
                  <a:pt x="571" y="106"/>
                </a:lnTo>
                <a:lnTo>
                  <a:pt x="569" y="106"/>
                </a:lnTo>
                <a:lnTo>
                  <a:pt x="567" y="106"/>
                </a:lnTo>
                <a:lnTo>
                  <a:pt x="567" y="108"/>
                </a:lnTo>
                <a:lnTo>
                  <a:pt x="561" y="108"/>
                </a:lnTo>
                <a:lnTo>
                  <a:pt x="559" y="110"/>
                </a:lnTo>
                <a:lnTo>
                  <a:pt x="557" y="110"/>
                </a:lnTo>
                <a:lnTo>
                  <a:pt x="561" y="110"/>
                </a:lnTo>
                <a:lnTo>
                  <a:pt x="563" y="112"/>
                </a:lnTo>
                <a:lnTo>
                  <a:pt x="563" y="114"/>
                </a:lnTo>
                <a:lnTo>
                  <a:pt x="565" y="114"/>
                </a:lnTo>
                <a:lnTo>
                  <a:pt x="569" y="114"/>
                </a:lnTo>
                <a:lnTo>
                  <a:pt x="569" y="116"/>
                </a:lnTo>
                <a:lnTo>
                  <a:pt x="567" y="118"/>
                </a:lnTo>
                <a:lnTo>
                  <a:pt x="563" y="118"/>
                </a:lnTo>
                <a:lnTo>
                  <a:pt x="561" y="120"/>
                </a:lnTo>
                <a:lnTo>
                  <a:pt x="565" y="120"/>
                </a:lnTo>
                <a:lnTo>
                  <a:pt x="569" y="120"/>
                </a:lnTo>
                <a:lnTo>
                  <a:pt x="569" y="122"/>
                </a:lnTo>
                <a:lnTo>
                  <a:pt x="567" y="124"/>
                </a:lnTo>
                <a:lnTo>
                  <a:pt x="565" y="126"/>
                </a:lnTo>
                <a:lnTo>
                  <a:pt x="563" y="126"/>
                </a:lnTo>
                <a:lnTo>
                  <a:pt x="563" y="128"/>
                </a:lnTo>
                <a:lnTo>
                  <a:pt x="561" y="128"/>
                </a:lnTo>
                <a:lnTo>
                  <a:pt x="559" y="126"/>
                </a:lnTo>
                <a:lnTo>
                  <a:pt x="559" y="130"/>
                </a:lnTo>
                <a:lnTo>
                  <a:pt x="553" y="134"/>
                </a:lnTo>
                <a:lnTo>
                  <a:pt x="553" y="136"/>
                </a:lnTo>
                <a:lnTo>
                  <a:pt x="555" y="134"/>
                </a:lnTo>
                <a:lnTo>
                  <a:pt x="557" y="134"/>
                </a:lnTo>
                <a:lnTo>
                  <a:pt x="559" y="134"/>
                </a:lnTo>
                <a:lnTo>
                  <a:pt x="563" y="136"/>
                </a:lnTo>
                <a:lnTo>
                  <a:pt x="563" y="134"/>
                </a:lnTo>
                <a:lnTo>
                  <a:pt x="565" y="134"/>
                </a:lnTo>
                <a:lnTo>
                  <a:pt x="565" y="132"/>
                </a:lnTo>
                <a:lnTo>
                  <a:pt x="567" y="134"/>
                </a:lnTo>
                <a:lnTo>
                  <a:pt x="567" y="136"/>
                </a:lnTo>
                <a:lnTo>
                  <a:pt x="569" y="134"/>
                </a:lnTo>
                <a:lnTo>
                  <a:pt x="571" y="134"/>
                </a:lnTo>
                <a:lnTo>
                  <a:pt x="571" y="132"/>
                </a:lnTo>
                <a:lnTo>
                  <a:pt x="573" y="134"/>
                </a:lnTo>
                <a:lnTo>
                  <a:pt x="575" y="134"/>
                </a:lnTo>
                <a:lnTo>
                  <a:pt x="579" y="136"/>
                </a:lnTo>
                <a:lnTo>
                  <a:pt x="581" y="134"/>
                </a:lnTo>
                <a:lnTo>
                  <a:pt x="583" y="132"/>
                </a:lnTo>
                <a:lnTo>
                  <a:pt x="583" y="134"/>
                </a:lnTo>
                <a:lnTo>
                  <a:pt x="583" y="136"/>
                </a:lnTo>
                <a:lnTo>
                  <a:pt x="587" y="138"/>
                </a:lnTo>
                <a:lnTo>
                  <a:pt x="587" y="140"/>
                </a:lnTo>
                <a:lnTo>
                  <a:pt x="585" y="140"/>
                </a:lnTo>
                <a:lnTo>
                  <a:pt x="585" y="142"/>
                </a:lnTo>
                <a:lnTo>
                  <a:pt x="583" y="142"/>
                </a:lnTo>
                <a:lnTo>
                  <a:pt x="579" y="142"/>
                </a:lnTo>
                <a:lnTo>
                  <a:pt x="581" y="144"/>
                </a:lnTo>
                <a:lnTo>
                  <a:pt x="583" y="144"/>
                </a:lnTo>
                <a:lnTo>
                  <a:pt x="583" y="146"/>
                </a:lnTo>
                <a:lnTo>
                  <a:pt x="581" y="146"/>
                </a:lnTo>
                <a:lnTo>
                  <a:pt x="581" y="148"/>
                </a:lnTo>
                <a:lnTo>
                  <a:pt x="581" y="150"/>
                </a:lnTo>
                <a:lnTo>
                  <a:pt x="581" y="152"/>
                </a:lnTo>
                <a:lnTo>
                  <a:pt x="579" y="152"/>
                </a:lnTo>
                <a:lnTo>
                  <a:pt x="577" y="152"/>
                </a:lnTo>
                <a:lnTo>
                  <a:pt x="577" y="154"/>
                </a:lnTo>
                <a:lnTo>
                  <a:pt x="575" y="154"/>
                </a:lnTo>
                <a:lnTo>
                  <a:pt x="579" y="154"/>
                </a:lnTo>
                <a:lnTo>
                  <a:pt x="581" y="154"/>
                </a:lnTo>
                <a:lnTo>
                  <a:pt x="581" y="156"/>
                </a:lnTo>
                <a:lnTo>
                  <a:pt x="581" y="158"/>
                </a:lnTo>
                <a:lnTo>
                  <a:pt x="583" y="158"/>
                </a:lnTo>
                <a:lnTo>
                  <a:pt x="583" y="160"/>
                </a:lnTo>
                <a:lnTo>
                  <a:pt x="583" y="162"/>
                </a:lnTo>
                <a:lnTo>
                  <a:pt x="583" y="164"/>
                </a:lnTo>
                <a:lnTo>
                  <a:pt x="581" y="164"/>
                </a:lnTo>
                <a:lnTo>
                  <a:pt x="581" y="166"/>
                </a:lnTo>
                <a:lnTo>
                  <a:pt x="579" y="166"/>
                </a:lnTo>
                <a:lnTo>
                  <a:pt x="579" y="166"/>
                </a:lnTo>
                <a:lnTo>
                  <a:pt x="581" y="166"/>
                </a:lnTo>
                <a:lnTo>
                  <a:pt x="583" y="166"/>
                </a:lnTo>
                <a:lnTo>
                  <a:pt x="583" y="168"/>
                </a:lnTo>
                <a:lnTo>
                  <a:pt x="585" y="168"/>
                </a:lnTo>
                <a:lnTo>
                  <a:pt x="585" y="170"/>
                </a:lnTo>
                <a:lnTo>
                  <a:pt x="585" y="174"/>
                </a:lnTo>
                <a:lnTo>
                  <a:pt x="587" y="176"/>
                </a:lnTo>
                <a:lnTo>
                  <a:pt x="587" y="180"/>
                </a:lnTo>
                <a:lnTo>
                  <a:pt x="587" y="182"/>
                </a:lnTo>
                <a:lnTo>
                  <a:pt x="587" y="184"/>
                </a:lnTo>
                <a:lnTo>
                  <a:pt x="585" y="184"/>
                </a:lnTo>
                <a:lnTo>
                  <a:pt x="583" y="184"/>
                </a:lnTo>
                <a:lnTo>
                  <a:pt x="581" y="184"/>
                </a:lnTo>
                <a:lnTo>
                  <a:pt x="581" y="186"/>
                </a:lnTo>
                <a:lnTo>
                  <a:pt x="585" y="188"/>
                </a:lnTo>
                <a:lnTo>
                  <a:pt x="587" y="188"/>
                </a:lnTo>
                <a:lnTo>
                  <a:pt x="587" y="190"/>
                </a:lnTo>
                <a:lnTo>
                  <a:pt x="589" y="190"/>
                </a:lnTo>
                <a:lnTo>
                  <a:pt x="589" y="192"/>
                </a:lnTo>
                <a:lnTo>
                  <a:pt x="589" y="194"/>
                </a:lnTo>
                <a:lnTo>
                  <a:pt x="589" y="198"/>
                </a:lnTo>
                <a:lnTo>
                  <a:pt x="589" y="202"/>
                </a:lnTo>
                <a:lnTo>
                  <a:pt x="587" y="202"/>
                </a:lnTo>
                <a:lnTo>
                  <a:pt x="585" y="204"/>
                </a:lnTo>
                <a:lnTo>
                  <a:pt x="583" y="204"/>
                </a:lnTo>
                <a:lnTo>
                  <a:pt x="585" y="206"/>
                </a:lnTo>
                <a:lnTo>
                  <a:pt x="589" y="206"/>
                </a:lnTo>
                <a:lnTo>
                  <a:pt x="589" y="208"/>
                </a:lnTo>
                <a:lnTo>
                  <a:pt x="591" y="208"/>
                </a:lnTo>
                <a:lnTo>
                  <a:pt x="591" y="210"/>
                </a:lnTo>
                <a:lnTo>
                  <a:pt x="591" y="212"/>
                </a:lnTo>
                <a:lnTo>
                  <a:pt x="589" y="212"/>
                </a:lnTo>
                <a:lnTo>
                  <a:pt x="589" y="214"/>
                </a:lnTo>
                <a:lnTo>
                  <a:pt x="587" y="218"/>
                </a:lnTo>
                <a:lnTo>
                  <a:pt x="587" y="220"/>
                </a:lnTo>
                <a:lnTo>
                  <a:pt x="585" y="220"/>
                </a:lnTo>
                <a:lnTo>
                  <a:pt x="583" y="220"/>
                </a:lnTo>
                <a:lnTo>
                  <a:pt x="583" y="218"/>
                </a:lnTo>
                <a:lnTo>
                  <a:pt x="581" y="220"/>
                </a:lnTo>
                <a:lnTo>
                  <a:pt x="579" y="220"/>
                </a:lnTo>
                <a:lnTo>
                  <a:pt x="577" y="218"/>
                </a:lnTo>
                <a:lnTo>
                  <a:pt x="577" y="220"/>
                </a:lnTo>
                <a:lnTo>
                  <a:pt x="579" y="220"/>
                </a:lnTo>
                <a:lnTo>
                  <a:pt x="579" y="222"/>
                </a:lnTo>
                <a:lnTo>
                  <a:pt x="581" y="222"/>
                </a:lnTo>
                <a:lnTo>
                  <a:pt x="583" y="222"/>
                </a:lnTo>
                <a:lnTo>
                  <a:pt x="585" y="224"/>
                </a:lnTo>
                <a:lnTo>
                  <a:pt x="585" y="226"/>
                </a:lnTo>
                <a:lnTo>
                  <a:pt x="583" y="226"/>
                </a:lnTo>
                <a:lnTo>
                  <a:pt x="581" y="226"/>
                </a:lnTo>
                <a:lnTo>
                  <a:pt x="581" y="228"/>
                </a:lnTo>
                <a:lnTo>
                  <a:pt x="583" y="230"/>
                </a:lnTo>
                <a:lnTo>
                  <a:pt x="583" y="232"/>
                </a:lnTo>
                <a:lnTo>
                  <a:pt x="581" y="232"/>
                </a:lnTo>
                <a:lnTo>
                  <a:pt x="581" y="234"/>
                </a:lnTo>
                <a:lnTo>
                  <a:pt x="581" y="236"/>
                </a:lnTo>
                <a:lnTo>
                  <a:pt x="579" y="236"/>
                </a:lnTo>
                <a:lnTo>
                  <a:pt x="577" y="236"/>
                </a:lnTo>
                <a:lnTo>
                  <a:pt x="577" y="238"/>
                </a:lnTo>
                <a:lnTo>
                  <a:pt x="579" y="238"/>
                </a:lnTo>
                <a:lnTo>
                  <a:pt x="579" y="240"/>
                </a:lnTo>
                <a:lnTo>
                  <a:pt x="579" y="242"/>
                </a:lnTo>
                <a:lnTo>
                  <a:pt x="581" y="264"/>
                </a:lnTo>
                <a:lnTo>
                  <a:pt x="579" y="264"/>
                </a:lnTo>
                <a:lnTo>
                  <a:pt x="577" y="264"/>
                </a:lnTo>
                <a:lnTo>
                  <a:pt x="577" y="266"/>
                </a:lnTo>
                <a:lnTo>
                  <a:pt x="579" y="270"/>
                </a:lnTo>
                <a:lnTo>
                  <a:pt x="579" y="272"/>
                </a:lnTo>
                <a:lnTo>
                  <a:pt x="579" y="274"/>
                </a:lnTo>
                <a:lnTo>
                  <a:pt x="581" y="274"/>
                </a:lnTo>
                <a:lnTo>
                  <a:pt x="581" y="276"/>
                </a:lnTo>
                <a:lnTo>
                  <a:pt x="581" y="278"/>
                </a:lnTo>
                <a:lnTo>
                  <a:pt x="583" y="282"/>
                </a:lnTo>
                <a:lnTo>
                  <a:pt x="581" y="284"/>
                </a:lnTo>
                <a:lnTo>
                  <a:pt x="579" y="284"/>
                </a:lnTo>
                <a:lnTo>
                  <a:pt x="577" y="284"/>
                </a:lnTo>
                <a:lnTo>
                  <a:pt x="579" y="286"/>
                </a:lnTo>
                <a:lnTo>
                  <a:pt x="579" y="288"/>
                </a:lnTo>
                <a:lnTo>
                  <a:pt x="579" y="290"/>
                </a:lnTo>
                <a:lnTo>
                  <a:pt x="581" y="290"/>
                </a:lnTo>
                <a:lnTo>
                  <a:pt x="585" y="290"/>
                </a:lnTo>
                <a:lnTo>
                  <a:pt x="585" y="292"/>
                </a:lnTo>
                <a:lnTo>
                  <a:pt x="587" y="292"/>
                </a:lnTo>
                <a:lnTo>
                  <a:pt x="587" y="294"/>
                </a:lnTo>
                <a:lnTo>
                  <a:pt x="591" y="306"/>
                </a:lnTo>
                <a:lnTo>
                  <a:pt x="591" y="310"/>
                </a:lnTo>
                <a:lnTo>
                  <a:pt x="591" y="310"/>
                </a:lnTo>
                <a:lnTo>
                  <a:pt x="591" y="312"/>
                </a:lnTo>
                <a:lnTo>
                  <a:pt x="587" y="314"/>
                </a:lnTo>
                <a:lnTo>
                  <a:pt x="575" y="318"/>
                </a:lnTo>
                <a:lnTo>
                  <a:pt x="569" y="320"/>
                </a:lnTo>
                <a:lnTo>
                  <a:pt x="561" y="324"/>
                </a:lnTo>
                <a:lnTo>
                  <a:pt x="549" y="326"/>
                </a:lnTo>
                <a:lnTo>
                  <a:pt x="543" y="330"/>
                </a:lnTo>
                <a:lnTo>
                  <a:pt x="537" y="332"/>
                </a:lnTo>
                <a:lnTo>
                  <a:pt x="533" y="334"/>
                </a:lnTo>
                <a:lnTo>
                  <a:pt x="529" y="334"/>
                </a:lnTo>
                <a:lnTo>
                  <a:pt x="527" y="336"/>
                </a:lnTo>
                <a:lnTo>
                  <a:pt x="523" y="336"/>
                </a:lnTo>
                <a:lnTo>
                  <a:pt x="517" y="338"/>
                </a:lnTo>
                <a:lnTo>
                  <a:pt x="507" y="342"/>
                </a:lnTo>
                <a:lnTo>
                  <a:pt x="503" y="342"/>
                </a:lnTo>
                <a:lnTo>
                  <a:pt x="503" y="344"/>
                </a:lnTo>
                <a:lnTo>
                  <a:pt x="501" y="344"/>
                </a:lnTo>
                <a:lnTo>
                  <a:pt x="491" y="348"/>
                </a:lnTo>
                <a:lnTo>
                  <a:pt x="477" y="352"/>
                </a:lnTo>
                <a:lnTo>
                  <a:pt x="473" y="354"/>
                </a:lnTo>
                <a:lnTo>
                  <a:pt x="471" y="354"/>
                </a:lnTo>
                <a:lnTo>
                  <a:pt x="461" y="358"/>
                </a:lnTo>
                <a:lnTo>
                  <a:pt x="451" y="360"/>
                </a:lnTo>
                <a:lnTo>
                  <a:pt x="447" y="360"/>
                </a:lnTo>
                <a:lnTo>
                  <a:pt x="439" y="364"/>
                </a:lnTo>
                <a:lnTo>
                  <a:pt x="425" y="368"/>
                </a:lnTo>
                <a:lnTo>
                  <a:pt x="411" y="374"/>
                </a:lnTo>
                <a:lnTo>
                  <a:pt x="401" y="376"/>
                </a:lnTo>
                <a:lnTo>
                  <a:pt x="399" y="378"/>
                </a:lnTo>
                <a:lnTo>
                  <a:pt x="397" y="378"/>
                </a:lnTo>
                <a:lnTo>
                  <a:pt x="393" y="380"/>
                </a:lnTo>
                <a:lnTo>
                  <a:pt x="391" y="382"/>
                </a:lnTo>
                <a:lnTo>
                  <a:pt x="387" y="382"/>
                </a:lnTo>
                <a:lnTo>
                  <a:pt x="385" y="382"/>
                </a:lnTo>
                <a:lnTo>
                  <a:pt x="383" y="384"/>
                </a:lnTo>
                <a:lnTo>
                  <a:pt x="381" y="384"/>
                </a:lnTo>
                <a:lnTo>
                  <a:pt x="377" y="386"/>
                </a:lnTo>
                <a:lnTo>
                  <a:pt x="377" y="384"/>
                </a:lnTo>
                <a:lnTo>
                  <a:pt x="377" y="382"/>
                </a:lnTo>
                <a:lnTo>
                  <a:pt x="377" y="380"/>
                </a:lnTo>
                <a:lnTo>
                  <a:pt x="375" y="380"/>
                </a:lnTo>
                <a:lnTo>
                  <a:pt x="375" y="378"/>
                </a:lnTo>
                <a:lnTo>
                  <a:pt x="375" y="376"/>
                </a:lnTo>
                <a:lnTo>
                  <a:pt x="375" y="374"/>
                </a:lnTo>
                <a:lnTo>
                  <a:pt x="373" y="374"/>
                </a:lnTo>
                <a:lnTo>
                  <a:pt x="373" y="372"/>
                </a:lnTo>
                <a:lnTo>
                  <a:pt x="373" y="370"/>
                </a:lnTo>
                <a:lnTo>
                  <a:pt x="373" y="368"/>
                </a:lnTo>
                <a:lnTo>
                  <a:pt x="371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0" y="364"/>
                </a:lnTo>
                <a:lnTo>
                  <a:pt x="336" y="364"/>
                </a:lnTo>
                <a:lnTo>
                  <a:pt x="334" y="364"/>
                </a:lnTo>
                <a:lnTo>
                  <a:pt x="332" y="364"/>
                </a:lnTo>
                <a:lnTo>
                  <a:pt x="332" y="362"/>
                </a:lnTo>
                <a:lnTo>
                  <a:pt x="332" y="360"/>
                </a:lnTo>
                <a:lnTo>
                  <a:pt x="332" y="358"/>
                </a:lnTo>
                <a:lnTo>
                  <a:pt x="332" y="358"/>
                </a:lnTo>
                <a:lnTo>
                  <a:pt x="332" y="356"/>
                </a:lnTo>
                <a:lnTo>
                  <a:pt x="332" y="354"/>
                </a:lnTo>
                <a:lnTo>
                  <a:pt x="332" y="352"/>
                </a:lnTo>
                <a:lnTo>
                  <a:pt x="332" y="350"/>
                </a:lnTo>
                <a:lnTo>
                  <a:pt x="332" y="348"/>
                </a:lnTo>
                <a:lnTo>
                  <a:pt x="332" y="346"/>
                </a:lnTo>
                <a:lnTo>
                  <a:pt x="332" y="344"/>
                </a:lnTo>
                <a:lnTo>
                  <a:pt x="332" y="342"/>
                </a:lnTo>
                <a:lnTo>
                  <a:pt x="332" y="340"/>
                </a:lnTo>
                <a:lnTo>
                  <a:pt x="332" y="338"/>
                </a:lnTo>
                <a:lnTo>
                  <a:pt x="320" y="338"/>
                </a:lnTo>
                <a:lnTo>
                  <a:pt x="316" y="338"/>
                </a:lnTo>
                <a:lnTo>
                  <a:pt x="310" y="338"/>
                </a:lnTo>
                <a:lnTo>
                  <a:pt x="306" y="338"/>
                </a:lnTo>
                <a:lnTo>
                  <a:pt x="304" y="338"/>
                </a:lnTo>
                <a:lnTo>
                  <a:pt x="302" y="338"/>
                </a:lnTo>
                <a:lnTo>
                  <a:pt x="300" y="338"/>
                </a:lnTo>
                <a:lnTo>
                  <a:pt x="298" y="338"/>
                </a:lnTo>
                <a:lnTo>
                  <a:pt x="292" y="338"/>
                </a:lnTo>
                <a:lnTo>
                  <a:pt x="284" y="338"/>
                </a:lnTo>
                <a:lnTo>
                  <a:pt x="278" y="338"/>
                </a:lnTo>
                <a:lnTo>
                  <a:pt x="278" y="340"/>
                </a:lnTo>
                <a:lnTo>
                  <a:pt x="278" y="348"/>
                </a:lnTo>
                <a:lnTo>
                  <a:pt x="278" y="350"/>
                </a:lnTo>
                <a:lnTo>
                  <a:pt x="266" y="350"/>
                </a:lnTo>
                <a:lnTo>
                  <a:pt x="266" y="348"/>
                </a:lnTo>
                <a:lnTo>
                  <a:pt x="266" y="342"/>
                </a:lnTo>
                <a:lnTo>
                  <a:pt x="266" y="338"/>
                </a:lnTo>
                <a:lnTo>
                  <a:pt x="264" y="338"/>
                </a:lnTo>
                <a:lnTo>
                  <a:pt x="262" y="338"/>
                </a:lnTo>
                <a:lnTo>
                  <a:pt x="260" y="338"/>
                </a:lnTo>
                <a:lnTo>
                  <a:pt x="258" y="338"/>
                </a:lnTo>
                <a:lnTo>
                  <a:pt x="256" y="338"/>
                </a:lnTo>
                <a:lnTo>
                  <a:pt x="252" y="338"/>
                </a:lnTo>
                <a:lnTo>
                  <a:pt x="252" y="336"/>
                </a:lnTo>
                <a:lnTo>
                  <a:pt x="248" y="336"/>
                </a:lnTo>
                <a:lnTo>
                  <a:pt x="240" y="336"/>
                </a:lnTo>
                <a:lnTo>
                  <a:pt x="240" y="338"/>
                </a:lnTo>
                <a:lnTo>
                  <a:pt x="240" y="340"/>
                </a:lnTo>
                <a:lnTo>
                  <a:pt x="240" y="342"/>
                </a:lnTo>
                <a:lnTo>
                  <a:pt x="240" y="344"/>
                </a:lnTo>
                <a:lnTo>
                  <a:pt x="240" y="346"/>
                </a:lnTo>
                <a:lnTo>
                  <a:pt x="240" y="348"/>
                </a:lnTo>
                <a:lnTo>
                  <a:pt x="238" y="350"/>
                </a:lnTo>
                <a:lnTo>
                  <a:pt x="236" y="350"/>
                </a:lnTo>
                <a:lnTo>
                  <a:pt x="232" y="350"/>
                </a:lnTo>
                <a:lnTo>
                  <a:pt x="230" y="350"/>
                </a:lnTo>
                <a:lnTo>
                  <a:pt x="228" y="352"/>
                </a:lnTo>
                <a:lnTo>
                  <a:pt x="226" y="352"/>
                </a:lnTo>
                <a:lnTo>
                  <a:pt x="226" y="350"/>
                </a:lnTo>
                <a:lnTo>
                  <a:pt x="226" y="348"/>
                </a:lnTo>
                <a:lnTo>
                  <a:pt x="226" y="346"/>
                </a:lnTo>
                <a:lnTo>
                  <a:pt x="226" y="344"/>
                </a:lnTo>
                <a:lnTo>
                  <a:pt x="226" y="342"/>
                </a:lnTo>
                <a:lnTo>
                  <a:pt x="226" y="340"/>
                </a:lnTo>
                <a:lnTo>
                  <a:pt x="226" y="338"/>
                </a:lnTo>
                <a:lnTo>
                  <a:pt x="222" y="338"/>
                </a:lnTo>
                <a:lnTo>
                  <a:pt x="220" y="338"/>
                </a:lnTo>
                <a:lnTo>
                  <a:pt x="218" y="338"/>
                </a:lnTo>
                <a:lnTo>
                  <a:pt x="216" y="338"/>
                </a:lnTo>
                <a:lnTo>
                  <a:pt x="214" y="338"/>
                </a:lnTo>
                <a:lnTo>
                  <a:pt x="212" y="338"/>
                </a:lnTo>
                <a:lnTo>
                  <a:pt x="212" y="340"/>
                </a:lnTo>
                <a:lnTo>
                  <a:pt x="212" y="344"/>
                </a:lnTo>
                <a:lnTo>
                  <a:pt x="212" y="348"/>
                </a:lnTo>
                <a:lnTo>
                  <a:pt x="212" y="350"/>
                </a:lnTo>
                <a:lnTo>
                  <a:pt x="208" y="350"/>
                </a:lnTo>
                <a:lnTo>
                  <a:pt x="206" y="350"/>
                </a:lnTo>
                <a:lnTo>
                  <a:pt x="204" y="350"/>
                </a:lnTo>
                <a:lnTo>
                  <a:pt x="202" y="350"/>
                </a:lnTo>
                <a:lnTo>
                  <a:pt x="200" y="350"/>
                </a:lnTo>
                <a:lnTo>
                  <a:pt x="200" y="348"/>
                </a:lnTo>
                <a:lnTo>
                  <a:pt x="200" y="344"/>
                </a:lnTo>
                <a:lnTo>
                  <a:pt x="200" y="338"/>
                </a:lnTo>
                <a:lnTo>
                  <a:pt x="196" y="336"/>
                </a:lnTo>
                <a:lnTo>
                  <a:pt x="192" y="336"/>
                </a:lnTo>
                <a:lnTo>
                  <a:pt x="186" y="336"/>
                </a:lnTo>
                <a:lnTo>
                  <a:pt x="184" y="336"/>
                </a:lnTo>
                <a:lnTo>
                  <a:pt x="180" y="336"/>
                </a:lnTo>
                <a:lnTo>
                  <a:pt x="178" y="336"/>
                </a:lnTo>
                <a:lnTo>
                  <a:pt x="176" y="336"/>
                </a:lnTo>
                <a:lnTo>
                  <a:pt x="172" y="336"/>
                </a:lnTo>
                <a:lnTo>
                  <a:pt x="168" y="336"/>
                </a:lnTo>
                <a:lnTo>
                  <a:pt x="166" y="336"/>
                </a:lnTo>
                <a:lnTo>
                  <a:pt x="160" y="336"/>
                </a:lnTo>
                <a:lnTo>
                  <a:pt x="158" y="336"/>
                </a:lnTo>
                <a:lnTo>
                  <a:pt x="154" y="336"/>
                </a:lnTo>
                <a:lnTo>
                  <a:pt x="146" y="336"/>
                </a:lnTo>
                <a:lnTo>
                  <a:pt x="134" y="336"/>
                </a:lnTo>
                <a:lnTo>
                  <a:pt x="126" y="336"/>
                </a:lnTo>
                <a:lnTo>
                  <a:pt x="122" y="336"/>
                </a:lnTo>
                <a:lnTo>
                  <a:pt x="120" y="336"/>
                </a:lnTo>
                <a:lnTo>
                  <a:pt x="120" y="334"/>
                </a:lnTo>
                <a:lnTo>
                  <a:pt x="120" y="332"/>
                </a:lnTo>
                <a:lnTo>
                  <a:pt x="120" y="330"/>
                </a:lnTo>
                <a:lnTo>
                  <a:pt x="120" y="328"/>
                </a:lnTo>
                <a:lnTo>
                  <a:pt x="120" y="326"/>
                </a:lnTo>
                <a:lnTo>
                  <a:pt x="120" y="322"/>
                </a:lnTo>
                <a:lnTo>
                  <a:pt x="118" y="322"/>
                </a:lnTo>
                <a:lnTo>
                  <a:pt x="116" y="322"/>
                </a:lnTo>
                <a:lnTo>
                  <a:pt x="112" y="322"/>
                </a:lnTo>
                <a:lnTo>
                  <a:pt x="104" y="322"/>
                </a:lnTo>
                <a:lnTo>
                  <a:pt x="102" y="322"/>
                </a:lnTo>
                <a:lnTo>
                  <a:pt x="102" y="320"/>
                </a:lnTo>
                <a:lnTo>
                  <a:pt x="102" y="318"/>
                </a:lnTo>
                <a:lnTo>
                  <a:pt x="102" y="316"/>
                </a:lnTo>
                <a:lnTo>
                  <a:pt x="102" y="312"/>
                </a:lnTo>
                <a:lnTo>
                  <a:pt x="100" y="310"/>
                </a:lnTo>
                <a:lnTo>
                  <a:pt x="100" y="310"/>
                </a:lnTo>
                <a:lnTo>
                  <a:pt x="100" y="308"/>
                </a:lnTo>
                <a:lnTo>
                  <a:pt x="100" y="306"/>
                </a:lnTo>
                <a:lnTo>
                  <a:pt x="100" y="304"/>
                </a:lnTo>
                <a:lnTo>
                  <a:pt x="100" y="302"/>
                </a:lnTo>
                <a:lnTo>
                  <a:pt x="100" y="300"/>
                </a:lnTo>
                <a:lnTo>
                  <a:pt x="100" y="298"/>
                </a:lnTo>
                <a:lnTo>
                  <a:pt x="96" y="298"/>
                </a:lnTo>
                <a:lnTo>
                  <a:pt x="94" y="298"/>
                </a:lnTo>
                <a:lnTo>
                  <a:pt x="96" y="296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4" y="288"/>
                </a:lnTo>
                <a:lnTo>
                  <a:pt x="90" y="286"/>
                </a:lnTo>
                <a:lnTo>
                  <a:pt x="78" y="286"/>
                </a:lnTo>
                <a:lnTo>
                  <a:pt x="78" y="284"/>
                </a:lnTo>
                <a:lnTo>
                  <a:pt x="78" y="278"/>
                </a:lnTo>
                <a:lnTo>
                  <a:pt x="76" y="270"/>
                </a:lnTo>
                <a:lnTo>
                  <a:pt x="76" y="268"/>
                </a:lnTo>
                <a:lnTo>
                  <a:pt x="76" y="266"/>
                </a:lnTo>
                <a:lnTo>
                  <a:pt x="76" y="262"/>
                </a:lnTo>
                <a:lnTo>
                  <a:pt x="76" y="260"/>
                </a:lnTo>
                <a:lnTo>
                  <a:pt x="78" y="260"/>
                </a:lnTo>
                <a:lnTo>
                  <a:pt x="78" y="258"/>
                </a:lnTo>
                <a:lnTo>
                  <a:pt x="74" y="260"/>
                </a:lnTo>
                <a:lnTo>
                  <a:pt x="70" y="260"/>
                </a:lnTo>
                <a:lnTo>
                  <a:pt x="68" y="260"/>
                </a:lnTo>
                <a:lnTo>
                  <a:pt x="58" y="262"/>
                </a:lnTo>
                <a:lnTo>
                  <a:pt x="56" y="264"/>
                </a:lnTo>
                <a:lnTo>
                  <a:pt x="54" y="264"/>
                </a:lnTo>
                <a:lnTo>
                  <a:pt x="18" y="276"/>
                </a:lnTo>
                <a:lnTo>
                  <a:pt x="16" y="276"/>
                </a:lnTo>
                <a:lnTo>
                  <a:pt x="0" y="138"/>
                </a:lnTo>
                <a:lnTo>
                  <a:pt x="2" y="138"/>
                </a:lnTo>
                <a:lnTo>
                  <a:pt x="14" y="134"/>
                </a:lnTo>
                <a:lnTo>
                  <a:pt x="24" y="132"/>
                </a:lnTo>
                <a:lnTo>
                  <a:pt x="34" y="128"/>
                </a:lnTo>
                <a:lnTo>
                  <a:pt x="40" y="128"/>
                </a:lnTo>
                <a:lnTo>
                  <a:pt x="44" y="126"/>
                </a:lnTo>
                <a:lnTo>
                  <a:pt x="48" y="124"/>
                </a:lnTo>
                <a:lnTo>
                  <a:pt x="54" y="122"/>
                </a:lnTo>
                <a:lnTo>
                  <a:pt x="56" y="122"/>
                </a:lnTo>
                <a:lnTo>
                  <a:pt x="58" y="122"/>
                </a:lnTo>
                <a:lnTo>
                  <a:pt x="60" y="122"/>
                </a:lnTo>
                <a:lnTo>
                  <a:pt x="62" y="122"/>
                </a:lnTo>
                <a:lnTo>
                  <a:pt x="62" y="124"/>
                </a:lnTo>
                <a:lnTo>
                  <a:pt x="62" y="130"/>
                </a:lnTo>
                <a:lnTo>
                  <a:pt x="64" y="138"/>
                </a:lnTo>
                <a:lnTo>
                  <a:pt x="66" y="136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4" y="134"/>
                </a:lnTo>
                <a:lnTo>
                  <a:pt x="76" y="134"/>
                </a:lnTo>
                <a:lnTo>
                  <a:pt x="78" y="132"/>
                </a:lnTo>
                <a:lnTo>
                  <a:pt x="84" y="130"/>
                </a:lnTo>
                <a:lnTo>
                  <a:pt x="86" y="130"/>
                </a:lnTo>
                <a:lnTo>
                  <a:pt x="84" y="128"/>
                </a:lnTo>
                <a:lnTo>
                  <a:pt x="84" y="126"/>
                </a:lnTo>
                <a:lnTo>
                  <a:pt x="84" y="124"/>
                </a:lnTo>
                <a:lnTo>
                  <a:pt x="82" y="122"/>
                </a:lnTo>
                <a:lnTo>
                  <a:pt x="82" y="118"/>
                </a:lnTo>
                <a:lnTo>
                  <a:pt x="78" y="112"/>
                </a:lnTo>
                <a:lnTo>
                  <a:pt x="78" y="110"/>
                </a:lnTo>
                <a:lnTo>
                  <a:pt x="82" y="108"/>
                </a:lnTo>
                <a:lnTo>
                  <a:pt x="84" y="108"/>
                </a:lnTo>
                <a:lnTo>
                  <a:pt x="84" y="104"/>
                </a:lnTo>
                <a:lnTo>
                  <a:pt x="86" y="104"/>
                </a:lnTo>
                <a:lnTo>
                  <a:pt x="88" y="104"/>
                </a:lnTo>
                <a:lnTo>
                  <a:pt x="90" y="102"/>
                </a:lnTo>
                <a:lnTo>
                  <a:pt x="92" y="108"/>
                </a:lnTo>
                <a:lnTo>
                  <a:pt x="94" y="114"/>
                </a:lnTo>
                <a:lnTo>
                  <a:pt x="94" y="116"/>
                </a:lnTo>
                <a:lnTo>
                  <a:pt x="96" y="114"/>
                </a:lnTo>
                <a:lnTo>
                  <a:pt x="96" y="116"/>
                </a:lnTo>
                <a:lnTo>
                  <a:pt x="94" y="116"/>
                </a:lnTo>
                <a:lnTo>
                  <a:pt x="96" y="118"/>
                </a:lnTo>
                <a:lnTo>
                  <a:pt x="96" y="118"/>
                </a:lnTo>
                <a:lnTo>
                  <a:pt x="100" y="118"/>
                </a:lnTo>
                <a:lnTo>
                  <a:pt x="102" y="118"/>
                </a:lnTo>
                <a:lnTo>
                  <a:pt x="106" y="118"/>
                </a:lnTo>
                <a:lnTo>
                  <a:pt x="108" y="116"/>
                </a:lnTo>
                <a:lnTo>
                  <a:pt x="106" y="112"/>
                </a:lnTo>
                <a:lnTo>
                  <a:pt x="106" y="110"/>
                </a:lnTo>
                <a:lnTo>
                  <a:pt x="108" y="110"/>
                </a:lnTo>
                <a:lnTo>
                  <a:pt x="106" y="110"/>
                </a:lnTo>
                <a:lnTo>
                  <a:pt x="106" y="108"/>
                </a:lnTo>
                <a:lnTo>
                  <a:pt x="104" y="104"/>
                </a:lnTo>
                <a:lnTo>
                  <a:pt x="104" y="100"/>
                </a:lnTo>
                <a:lnTo>
                  <a:pt x="104" y="98"/>
                </a:lnTo>
                <a:lnTo>
                  <a:pt x="108" y="96"/>
                </a:lnTo>
                <a:lnTo>
                  <a:pt x="110" y="96"/>
                </a:lnTo>
                <a:lnTo>
                  <a:pt x="112" y="94"/>
                </a:lnTo>
                <a:lnTo>
                  <a:pt x="112" y="92"/>
                </a:lnTo>
                <a:lnTo>
                  <a:pt x="112" y="90"/>
                </a:lnTo>
                <a:lnTo>
                  <a:pt x="112" y="88"/>
                </a:lnTo>
                <a:lnTo>
                  <a:pt x="114" y="86"/>
                </a:lnTo>
                <a:lnTo>
                  <a:pt x="118" y="86"/>
                </a:lnTo>
                <a:lnTo>
                  <a:pt x="120" y="84"/>
                </a:lnTo>
                <a:lnTo>
                  <a:pt x="120" y="86"/>
                </a:lnTo>
                <a:lnTo>
                  <a:pt x="122" y="88"/>
                </a:lnTo>
                <a:lnTo>
                  <a:pt x="122" y="90"/>
                </a:lnTo>
                <a:lnTo>
                  <a:pt x="126" y="94"/>
                </a:lnTo>
                <a:lnTo>
                  <a:pt x="128" y="94"/>
                </a:lnTo>
                <a:lnTo>
                  <a:pt x="130" y="94"/>
                </a:lnTo>
                <a:lnTo>
                  <a:pt x="130" y="96"/>
                </a:lnTo>
                <a:lnTo>
                  <a:pt x="132" y="96"/>
                </a:lnTo>
                <a:lnTo>
                  <a:pt x="134" y="98"/>
                </a:lnTo>
                <a:lnTo>
                  <a:pt x="136" y="98"/>
                </a:lnTo>
                <a:lnTo>
                  <a:pt x="138" y="100"/>
                </a:lnTo>
                <a:lnTo>
                  <a:pt x="140" y="100"/>
                </a:lnTo>
                <a:lnTo>
                  <a:pt x="140" y="102"/>
                </a:lnTo>
                <a:lnTo>
                  <a:pt x="142" y="102"/>
                </a:lnTo>
                <a:lnTo>
                  <a:pt x="144" y="102"/>
                </a:lnTo>
                <a:lnTo>
                  <a:pt x="144" y="104"/>
                </a:lnTo>
                <a:lnTo>
                  <a:pt x="146" y="104"/>
                </a:lnTo>
                <a:lnTo>
                  <a:pt x="148" y="104"/>
                </a:lnTo>
                <a:lnTo>
                  <a:pt x="150" y="104"/>
                </a:lnTo>
                <a:lnTo>
                  <a:pt x="150" y="102"/>
                </a:lnTo>
                <a:lnTo>
                  <a:pt x="158" y="102"/>
                </a:lnTo>
                <a:lnTo>
                  <a:pt x="158" y="100"/>
                </a:lnTo>
                <a:lnTo>
                  <a:pt x="160" y="100"/>
                </a:lnTo>
                <a:lnTo>
                  <a:pt x="160" y="104"/>
                </a:lnTo>
                <a:lnTo>
                  <a:pt x="162" y="106"/>
                </a:lnTo>
                <a:lnTo>
                  <a:pt x="162" y="108"/>
                </a:lnTo>
                <a:lnTo>
                  <a:pt x="164" y="112"/>
                </a:lnTo>
                <a:lnTo>
                  <a:pt x="166" y="114"/>
                </a:lnTo>
                <a:lnTo>
                  <a:pt x="170" y="112"/>
                </a:lnTo>
                <a:lnTo>
                  <a:pt x="170" y="114"/>
                </a:lnTo>
                <a:lnTo>
                  <a:pt x="170" y="118"/>
                </a:lnTo>
                <a:lnTo>
                  <a:pt x="172" y="118"/>
                </a:lnTo>
                <a:lnTo>
                  <a:pt x="172" y="118"/>
                </a:lnTo>
                <a:lnTo>
                  <a:pt x="174" y="120"/>
                </a:lnTo>
                <a:lnTo>
                  <a:pt x="176" y="120"/>
                </a:lnTo>
                <a:lnTo>
                  <a:pt x="176" y="122"/>
                </a:lnTo>
                <a:lnTo>
                  <a:pt x="178" y="122"/>
                </a:lnTo>
                <a:lnTo>
                  <a:pt x="180" y="122"/>
                </a:lnTo>
                <a:lnTo>
                  <a:pt x="180" y="124"/>
                </a:lnTo>
                <a:lnTo>
                  <a:pt x="184" y="124"/>
                </a:lnTo>
                <a:lnTo>
                  <a:pt x="186" y="124"/>
                </a:lnTo>
                <a:lnTo>
                  <a:pt x="186" y="126"/>
                </a:lnTo>
                <a:lnTo>
                  <a:pt x="190" y="126"/>
                </a:lnTo>
                <a:lnTo>
                  <a:pt x="194" y="128"/>
                </a:lnTo>
                <a:lnTo>
                  <a:pt x="196" y="128"/>
                </a:lnTo>
                <a:lnTo>
                  <a:pt x="198" y="130"/>
                </a:lnTo>
                <a:lnTo>
                  <a:pt x="200" y="130"/>
                </a:lnTo>
                <a:lnTo>
                  <a:pt x="202" y="130"/>
                </a:lnTo>
                <a:lnTo>
                  <a:pt x="202" y="132"/>
                </a:lnTo>
                <a:lnTo>
                  <a:pt x="202" y="134"/>
                </a:lnTo>
                <a:lnTo>
                  <a:pt x="200" y="134"/>
                </a:lnTo>
                <a:lnTo>
                  <a:pt x="198" y="134"/>
                </a:lnTo>
                <a:lnTo>
                  <a:pt x="198" y="132"/>
                </a:lnTo>
                <a:lnTo>
                  <a:pt x="196" y="132"/>
                </a:lnTo>
                <a:lnTo>
                  <a:pt x="190" y="132"/>
                </a:lnTo>
                <a:lnTo>
                  <a:pt x="188" y="132"/>
                </a:lnTo>
                <a:lnTo>
                  <a:pt x="186" y="132"/>
                </a:lnTo>
                <a:lnTo>
                  <a:pt x="188" y="134"/>
                </a:lnTo>
                <a:lnTo>
                  <a:pt x="192" y="134"/>
                </a:lnTo>
                <a:lnTo>
                  <a:pt x="192" y="136"/>
                </a:lnTo>
                <a:lnTo>
                  <a:pt x="190" y="136"/>
                </a:lnTo>
                <a:lnTo>
                  <a:pt x="190" y="138"/>
                </a:lnTo>
                <a:lnTo>
                  <a:pt x="190" y="140"/>
                </a:lnTo>
                <a:lnTo>
                  <a:pt x="186" y="140"/>
                </a:lnTo>
                <a:lnTo>
                  <a:pt x="188" y="142"/>
                </a:lnTo>
                <a:lnTo>
                  <a:pt x="188" y="144"/>
                </a:lnTo>
                <a:lnTo>
                  <a:pt x="186" y="144"/>
                </a:lnTo>
                <a:lnTo>
                  <a:pt x="186" y="146"/>
                </a:lnTo>
                <a:lnTo>
                  <a:pt x="184" y="148"/>
                </a:lnTo>
                <a:lnTo>
                  <a:pt x="184" y="150"/>
                </a:lnTo>
                <a:lnTo>
                  <a:pt x="182" y="154"/>
                </a:lnTo>
                <a:lnTo>
                  <a:pt x="184" y="154"/>
                </a:lnTo>
                <a:lnTo>
                  <a:pt x="186" y="154"/>
                </a:lnTo>
                <a:lnTo>
                  <a:pt x="186" y="156"/>
                </a:lnTo>
                <a:lnTo>
                  <a:pt x="186" y="158"/>
                </a:lnTo>
                <a:lnTo>
                  <a:pt x="186" y="160"/>
                </a:lnTo>
                <a:lnTo>
                  <a:pt x="188" y="160"/>
                </a:lnTo>
                <a:lnTo>
                  <a:pt x="186" y="160"/>
                </a:lnTo>
                <a:lnTo>
                  <a:pt x="186" y="162"/>
                </a:lnTo>
                <a:lnTo>
                  <a:pt x="184" y="162"/>
                </a:lnTo>
                <a:lnTo>
                  <a:pt x="184" y="160"/>
                </a:lnTo>
                <a:lnTo>
                  <a:pt x="182" y="160"/>
                </a:lnTo>
                <a:lnTo>
                  <a:pt x="180" y="162"/>
                </a:lnTo>
                <a:lnTo>
                  <a:pt x="180" y="160"/>
                </a:lnTo>
                <a:lnTo>
                  <a:pt x="178" y="160"/>
                </a:lnTo>
                <a:lnTo>
                  <a:pt x="180" y="162"/>
                </a:lnTo>
                <a:lnTo>
                  <a:pt x="178" y="162"/>
                </a:lnTo>
                <a:lnTo>
                  <a:pt x="178" y="164"/>
                </a:lnTo>
                <a:lnTo>
                  <a:pt x="180" y="162"/>
                </a:lnTo>
                <a:lnTo>
                  <a:pt x="180" y="164"/>
                </a:lnTo>
                <a:lnTo>
                  <a:pt x="180" y="166"/>
                </a:lnTo>
                <a:lnTo>
                  <a:pt x="178" y="166"/>
                </a:lnTo>
                <a:lnTo>
                  <a:pt x="178" y="166"/>
                </a:lnTo>
                <a:lnTo>
                  <a:pt x="180" y="166"/>
                </a:lnTo>
                <a:lnTo>
                  <a:pt x="182" y="166"/>
                </a:lnTo>
                <a:lnTo>
                  <a:pt x="184" y="166"/>
                </a:lnTo>
                <a:lnTo>
                  <a:pt x="184" y="166"/>
                </a:lnTo>
                <a:lnTo>
                  <a:pt x="184" y="164"/>
                </a:lnTo>
                <a:lnTo>
                  <a:pt x="186" y="164"/>
                </a:lnTo>
                <a:lnTo>
                  <a:pt x="188" y="164"/>
                </a:lnTo>
                <a:lnTo>
                  <a:pt x="190" y="162"/>
                </a:lnTo>
                <a:lnTo>
                  <a:pt x="192" y="162"/>
                </a:lnTo>
                <a:lnTo>
                  <a:pt x="192" y="164"/>
                </a:lnTo>
                <a:lnTo>
                  <a:pt x="192" y="166"/>
                </a:lnTo>
                <a:lnTo>
                  <a:pt x="194" y="166"/>
                </a:lnTo>
                <a:lnTo>
                  <a:pt x="194" y="164"/>
                </a:lnTo>
                <a:lnTo>
                  <a:pt x="196" y="164"/>
                </a:lnTo>
                <a:lnTo>
                  <a:pt x="198" y="164"/>
                </a:lnTo>
                <a:lnTo>
                  <a:pt x="200" y="164"/>
                </a:lnTo>
                <a:lnTo>
                  <a:pt x="200" y="162"/>
                </a:lnTo>
                <a:lnTo>
                  <a:pt x="202" y="162"/>
                </a:lnTo>
                <a:lnTo>
                  <a:pt x="202" y="160"/>
                </a:lnTo>
                <a:lnTo>
                  <a:pt x="202" y="158"/>
                </a:lnTo>
                <a:lnTo>
                  <a:pt x="200" y="156"/>
                </a:lnTo>
                <a:lnTo>
                  <a:pt x="200" y="154"/>
                </a:lnTo>
                <a:lnTo>
                  <a:pt x="200" y="156"/>
                </a:lnTo>
                <a:lnTo>
                  <a:pt x="200" y="154"/>
                </a:lnTo>
                <a:lnTo>
                  <a:pt x="200" y="152"/>
                </a:lnTo>
                <a:lnTo>
                  <a:pt x="200" y="150"/>
                </a:lnTo>
                <a:lnTo>
                  <a:pt x="200" y="148"/>
                </a:lnTo>
                <a:lnTo>
                  <a:pt x="202" y="150"/>
                </a:lnTo>
                <a:lnTo>
                  <a:pt x="202" y="152"/>
                </a:lnTo>
                <a:lnTo>
                  <a:pt x="202" y="154"/>
                </a:lnTo>
                <a:lnTo>
                  <a:pt x="204" y="158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10" y="160"/>
                </a:lnTo>
                <a:lnTo>
                  <a:pt x="214" y="158"/>
                </a:lnTo>
                <a:lnTo>
                  <a:pt x="216" y="158"/>
                </a:lnTo>
                <a:lnTo>
                  <a:pt x="216" y="156"/>
                </a:lnTo>
                <a:lnTo>
                  <a:pt x="212" y="156"/>
                </a:lnTo>
                <a:lnTo>
                  <a:pt x="210" y="156"/>
                </a:lnTo>
                <a:lnTo>
                  <a:pt x="212" y="156"/>
                </a:lnTo>
                <a:lnTo>
                  <a:pt x="212" y="154"/>
                </a:lnTo>
                <a:lnTo>
                  <a:pt x="210" y="154"/>
                </a:lnTo>
                <a:lnTo>
                  <a:pt x="210" y="152"/>
                </a:lnTo>
                <a:lnTo>
                  <a:pt x="208" y="152"/>
                </a:lnTo>
                <a:lnTo>
                  <a:pt x="208" y="150"/>
                </a:lnTo>
                <a:lnTo>
                  <a:pt x="208" y="148"/>
                </a:lnTo>
                <a:lnTo>
                  <a:pt x="206" y="146"/>
                </a:lnTo>
                <a:lnTo>
                  <a:pt x="208" y="146"/>
                </a:lnTo>
                <a:lnTo>
                  <a:pt x="210" y="146"/>
                </a:lnTo>
                <a:lnTo>
                  <a:pt x="212" y="146"/>
                </a:lnTo>
                <a:lnTo>
                  <a:pt x="212" y="144"/>
                </a:lnTo>
                <a:lnTo>
                  <a:pt x="216" y="144"/>
                </a:lnTo>
                <a:lnTo>
                  <a:pt x="216" y="142"/>
                </a:lnTo>
                <a:lnTo>
                  <a:pt x="218" y="142"/>
                </a:lnTo>
                <a:lnTo>
                  <a:pt x="218" y="144"/>
                </a:lnTo>
                <a:lnTo>
                  <a:pt x="220" y="144"/>
                </a:lnTo>
                <a:lnTo>
                  <a:pt x="220" y="146"/>
                </a:lnTo>
                <a:lnTo>
                  <a:pt x="220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28" y="146"/>
                </a:lnTo>
                <a:lnTo>
                  <a:pt x="226" y="146"/>
                </a:lnTo>
                <a:lnTo>
                  <a:pt x="226" y="144"/>
                </a:lnTo>
                <a:lnTo>
                  <a:pt x="226" y="142"/>
                </a:lnTo>
                <a:lnTo>
                  <a:pt x="226" y="140"/>
                </a:lnTo>
                <a:lnTo>
                  <a:pt x="224" y="140"/>
                </a:lnTo>
                <a:lnTo>
                  <a:pt x="226" y="140"/>
                </a:lnTo>
                <a:lnTo>
                  <a:pt x="228" y="140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8" y="136"/>
                </a:lnTo>
                <a:lnTo>
                  <a:pt x="242" y="134"/>
                </a:lnTo>
                <a:lnTo>
                  <a:pt x="244" y="134"/>
                </a:lnTo>
                <a:lnTo>
                  <a:pt x="248" y="132"/>
                </a:lnTo>
                <a:lnTo>
                  <a:pt x="252" y="132"/>
                </a:lnTo>
                <a:lnTo>
                  <a:pt x="254" y="130"/>
                </a:lnTo>
                <a:lnTo>
                  <a:pt x="256" y="130"/>
                </a:lnTo>
                <a:lnTo>
                  <a:pt x="258" y="130"/>
                </a:lnTo>
                <a:lnTo>
                  <a:pt x="260" y="128"/>
                </a:lnTo>
                <a:lnTo>
                  <a:pt x="262" y="128"/>
                </a:lnTo>
                <a:lnTo>
                  <a:pt x="262" y="126"/>
                </a:lnTo>
                <a:lnTo>
                  <a:pt x="262" y="124"/>
                </a:lnTo>
                <a:lnTo>
                  <a:pt x="262" y="122"/>
                </a:lnTo>
                <a:lnTo>
                  <a:pt x="260" y="120"/>
                </a:lnTo>
                <a:lnTo>
                  <a:pt x="260" y="118"/>
                </a:lnTo>
                <a:lnTo>
                  <a:pt x="258" y="118"/>
                </a:lnTo>
                <a:lnTo>
                  <a:pt x="258" y="116"/>
                </a:lnTo>
                <a:lnTo>
                  <a:pt x="256" y="114"/>
                </a:lnTo>
                <a:lnTo>
                  <a:pt x="258" y="114"/>
                </a:lnTo>
                <a:lnTo>
                  <a:pt x="260" y="114"/>
                </a:lnTo>
                <a:lnTo>
                  <a:pt x="262" y="114"/>
                </a:lnTo>
                <a:lnTo>
                  <a:pt x="264" y="114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8" y="108"/>
                </a:lnTo>
                <a:lnTo>
                  <a:pt x="268" y="106"/>
                </a:lnTo>
                <a:lnTo>
                  <a:pt x="270" y="106"/>
                </a:lnTo>
                <a:lnTo>
                  <a:pt x="268" y="106"/>
                </a:lnTo>
                <a:lnTo>
                  <a:pt x="270" y="104"/>
                </a:lnTo>
                <a:lnTo>
                  <a:pt x="270" y="102"/>
                </a:lnTo>
                <a:lnTo>
                  <a:pt x="272" y="102"/>
                </a:lnTo>
                <a:lnTo>
                  <a:pt x="276" y="102"/>
                </a:lnTo>
                <a:lnTo>
                  <a:pt x="278" y="100"/>
                </a:lnTo>
                <a:lnTo>
                  <a:pt x="280" y="100"/>
                </a:lnTo>
                <a:lnTo>
                  <a:pt x="282" y="100"/>
                </a:lnTo>
                <a:lnTo>
                  <a:pt x="286" y="98"/>
                </a:lnTo>
                <a:lnTo>
                  <a:pt x="286" y="96"/>
                </a:lnTo>
                <a:lnTo>
                  <a:pt x="284" y="96"/>
                </a:lnTo>
                <a:lnTo>
                  <a:pt x="284" y="94"/>
                </a:lnTo>
                <a:lnTo>
                  <a:pt x="282" y="92"/>
                </a:lnTo>
                <a:lnTo>
                  <a:pt x="282" y="90"/>
                </a:lnTo>
                <a:lnTo>
                  <a:pt x="280" y="92"/>
                </a:lnTo>
                <a:lnTo>
                  <a:pt x="278" y="92"/>
                </a:lnTo>
                <a:lnTo>
                  <a:pt x="276" y="92"/>
                </a:lnTo>
                <a:lnTo>
                  <a:pt x="274" y="92"/>
                </a:lnTo>
                <a:lnTo>
                  <a:pt x="274" y="90"/>
                </a:lnTo>
                <a:lnTo>
                  <a:pt x="270" y="88"/>
                </a:lnTo>
                <a:lnTo>
                  <a:pt x="270" y="90"/>
                </a:lnTo>
                <a:lnTo>
                  <a:pt x="268" y="90"/>
                </a:lnTo>
                <a:lnTo>
                  <a:pt x="266" y="90"/>
                </a:lnTo>
                <a:lnTo>
                  <a:pt x="266" y="92"/>
                </a:lnTo>
                <a:lnTo>
                  <a:pt x="268" y="92"/>
                </a:lnTo>
                <a:lnTo>
                  <a:pt x="266" y="92"/>
                </a:lnTo>
                <a:lnTo>
                  <a:pt x="264" y="94"/>
                </a:lnTo>
                <a:lnTo>
                  <a:pt x="264" y="96"/>
                </a:lnTo>
                <a:lnTo>
                  <a:pt x="262" y="96"/>
                </a:lnTo>
                <a:lnTo>
                  <a:pt x="260" y="96"/>
                </a:lnTo>
                <a:lnTo>
                  <a:pt x="258" y="98"/>
                </a:lnTo>
                <a:lnTo>
                  <a:pt x="256" y="98"/>
                </a:lnTo>
                <a:lnTo>
                  <a:pt x="254" y="98"/>
                </a:lnTo>
                <a:lnTo>
                  <a:pt x="254" y="98"/>
                </a:lnTo>
                <a:lnTo>
                  <a:pt x="252" y="98"/>
                </a:lnTo>
                <a:lnTo>
                  <a:pt x="250" y="98"/>
                </a:lnTo>
                <a:lnTo>
                  <a:pt x="250" y="100"/>
                </a:lnTo>
                <a:lnTo>
                  <a:pt x="248" y="102"/>
                </a:lnTo>
                <a:lnTo>
                  <a:pt x="246" y="102"/>
                </a:lnTo>
                <a:lnTo>
                  <a:pt x="246" y="100"/>
                </a:lnTo>
                <a:lnTo>
                  <a:pt x="244" y="96"/>
                </a:lnTo>
                <a:lnTo>
                  <a:pt x="246" y="94"/>
                </a:lnTo>
                <a:lnTo>
                  <a:pt x="248" y="94"/>
                </a:lnTo>
                <a:lnTo>
                  <a:pt x="250" y="94"/>
                </a:lnTo>
                <a:lnTo>
                  <a:pt x="248" y="94"/>
                </a:lnTo>
                <a:lnTo>
                  <a:pt x="248" y="92"/>
                </a:lnTo>
                <a:lnTo>
                  <a:pt x="246" y="92"/>
                </a:lnTo>
                <a:lnTo>
                  <a:pt x="246" y="90"/>
                </a:lnTo>
                <a:lnTo>
                  <a:pt x="246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8" y="82"/>
                </a:lnTo>
                <a:lnTo>
                  <a:pt x="250" y="82"/>
                </a:lnTo>
                <a:lnTo>
                  <a:pt x="250" y="80"/>
                </a:lnTo>
                <a:lnTo>
                  <a:pt x="250" y="78"/>
                </a:lnTo>
                <a:lnTo>
                  <a:pt x="252" y="78"/>
                </a:lnTo>
                <a:lnTo>
                  <a:pt x="252" y="76"/>
                </a:lnTo>
                <a:lnTo>
                  <a:pt x="254" y="74"/>
                </a:lnTo>
                <a:lnTo>
                  <a:pt x="254" y="72"/>
                </a:lnTo>
                <a:lnTo>
                  <a:pt x="254" y="72"/>
                </a:lnTo>
                <a:lnTo>
                  <a:pt x="256" y="72"/>
                </a:lnTo>
                <a:lnTo>
                  <a:pt x="256" y="70"/>
                </a:lnTo>
                <a:lnTo>
                  <a:pt x="258" y="70"/>
                </a:lnTo>
                <a:lnTo>
                  <a:pt x="262" y="70"/>
                </a:lnTo>
                <a:lnTo>
                  <a:pt x="264" y="70"/>
                </a:lnTo>
                <a:lnTo>
                  <a:pt x="266" y="70"/>
                </a:lnTo>
                <a:lnTo>
                  <a:pt x="268" y="70"/>
                </a:lnTo>
                <a:lnTo>
                  <a:pt x="272" y="70"/>
                </a:lnTo>
                <a:lnTo>
                  <a:pt x="274" y="70"/>
                </a:lnTo>
                <a:lnTo>
                  <a:pt x="274" y="70"/>
                </a:lnTo>
                <a:lnTo>
                  <a:pt x="276" y="70"/>
                </a:lnTo>
                <a:lnTo>
                  <a:pt x="278" y="70"/>
                </a:lnTo>
                <a:lnTo>
                  <a:pt x="280" y="68"/>
                </a:lnTo>
                <a:lnTo>
                  <a:pt x="282" y="68"/>
                </a:lnTo>
                <a:lnTo>
                  <a:pt x="284" y="68"/>
                </a:lnTo>
                <a:lnTo>
                  <a:pt x="286" y="68"/>
                </a:lnTo>
                <a:lnTo>
                  <a:pt x="286" y="66"/>
                </a:lnTo>
                <a:lnTo>
                  <a:pt x="288" y="66"/>
                </a:lnTo>
                <a:lnTo>
                  <a:pt x="290" y="64"/>
                </a:lnTo>
                <a:lnTo>
                  <a:pt x="292" y="64"/>
                </a:lnTo>
                <a:lnTo>
                  <a:pt x="294" y="64"/>
                </a:lnTo>
                <a:lnTo>
                  <a:pt x="296" y="64"/>
                </a:lnTo>
                <a:lnTo>
                  <a:pt x="300" y="62"/>
                </a:lnTo>
                <a:lnTo>
                  <a:pt x="302" y="62"/>
                </a:lnTo>
                <a:lnTo>
                  <a:pt x="302" y="62"/>
                </a:lnTo>
                <a:lnTo>
                  <a:pt x="304" y="62"/>
                </a:lnTo>
                <a:lnTo>
                  <a:pt x="304" y="60"/>
                </a:lnTo>
                <a:lnTo>
                  <a:pt x="306" y="60"/>
                </a:lnTo>
                <a:lnTo>
                  <a:pt x="306" y="64"/>
                </a:lnTo>
                <a:lnTo>
                  <a:pt x="306" y="66"/>
                </a:lnTo>
                <a:lnTo>
                  <a:pt x="306" y="68"/>
                </a:lnTo>
                <a:lnTo>
                  <a:pt x="306" y="70"/>
                </a:lnTo>
                <a:lnTo>
                  <a:pt x="304" y="70"/>
                </a:lnTo>
                <a:lnTo>
                  <a:pt x="304" y="70"/>
                </a:lnTo>
                <a:lnTo>
                  <a:pt x="302" y="70"/>
                </a:lnTo>
                <a:lnTo>
                  <a:pt x="300" y="74"/>
                </a:lnTo>
                <a:lnTo>
                  <a:pt x="296" y="78"/>
                </a:lnTo>
                <a:lnTo>
                  <a:pt x="294" y="78"/>
                </a:lnTo>
                <a:lnTo>
                  <a:pt x="292" y="80"/>
                </a:lnTo>
                <a:lnTo>
                  <a:pt x="294" y="84"/>
                </a:lnTo>
                <a:lnTo>
                  <a:pt x="294" y="86"/>
                </a:lnTo>
                <a:lnTo>
                  <a:pt x="296" y="88"/>
                </a:lnTo>
                <a:lnTo>
                  <a:pt x="298" y="90"/>
                </a:lnTo>
                <a:lnTo>
                  <a:pt x="298" y="86"/>
                </a:lnTo>
                <a:lnTo>
                  <a:pt x="300" y="86"/>
                </a:lnTo>
                <a:lnTo>
                  <a:pt x="300" y="88"/>
                </a:lnTo>
                <a:lnTo>
                  <a:pt x="302" y="88"/>
                </a:lnTo>
                <a:lnTo>
                  <a:pt x="302" y="86"/>
                </a:lnTo>
                <a:lnTo>
                  <a:pt x="302" y="84"/>
                </a:lnTo>
                <a:lnTo>
                  <a:pt x="302" y="84"/>
                </a:lnTo>
                <a:lnTo>
                  <a:pt x="304" y="84"/>
                </a:lnTo>
                <a:lnTo>
                  <a:pt x="306" y="84"/>
                </a:lnTo>
                <a:lnTo>
                  <a:pt x="306" y="82"/>
                </a:lnTo>
                <a:lnTo>
                  <a:pt x="308" y="82"/>
                </a:lnTo>
                <a:lnTo>
                  <a:pt x="308" y="84"/>
                </a:lnTo>
                <a:lnTo>
                  <a:pt x="308" y="82"/>
                </a:lnTo>
                <a:lnTo>
                  <a:pt x="310" y="84"/>
                </a:lnTo>
                <a:lnTo>
                  <a:pt x="310" y="86"/>
                </a:lnTo>
                <a:lnTo>
                  <a:pt x="310" y="88"/>
                </a:lnTo>
                <a:lnTo>
                  <a:pt x="312" y="88"/>
                </a:lnTo>
                <a:lnTo>
                  <a:pt x="312" y="90"/>
                </a:lnTo>
                <a:lnTo>
                  <a:pt x="312" y="92"/>
                </a:lnTo>
                <a:lnTo>
                  <a:pt x="312" y="94"/>
                </a:lnTo>
                <a:lnTo>
                  <a:pt x="310" y="94"/>
                </a:lnTo>
                <a:lnTo>
                  <a:pt x="312" y="96"/>
                </a:lnTo>
                <a:lnTo>
                  <a:pt x="312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18" y="96"/>
                </a:lnTo>
                <a:lnTo>
                  <a:pt x="320" y="96"/>
                </a:lnTo>
                <a:lnTo>
                  <a:pt x="320" y="98"/>
                </a:lnTo>
                <a:lnTo>
                  <a:pt x="322" y="98"/>
                </a:lnTo>
                <a:lnTo>
                  <a:pt x="324" y="96"/>
                </a:lnTo>
                <a:lnTo>
                  <a:pt x="322" y="100"/>
                </a:lnTo>
                <a:lnTo>
                  <a:pt x="324" y="100"/>
                </a:lnTo>
                <a:lnTo>
                  <a:pt x="326" y="100"/>
                </a:lnTo>
                <a:lnTo>
                  <a:pt x="328" y="100"/>
                </a:lnTo>
                <a:lnTo>
                  <a:pt x="330" y="102"/>
                </a:lnTo>
                <a:lnTo>
                  <a:pt x="330" y="100"/>
                </a:lnTo>
                <a:lnTo>
                  <a:pt x="332" y="100"/>
                </a:lnTo>
                <a:lnTo>
                  <a:pt x="332" y="102"/>
                </a:lnTo>
                <a:lnTo>
                  <a:pt x="332" y="100"/>
                </a:lnTo>
                <a:lnTo>
                  <a:pt x="334" y="100"/>
                </a:lnTo>
                <a:lnTo>
                  <a:pt x="332" y="102"/>
                </a:lnTo>
                <a:lnTo>
                  <a:pt x="334" y="102"/>
                </a:lnTo>
                <a:lnTo>
                  <a:pt x="336" y="102"/>
                </a:lnTo>
                <a:lnTo>
                  <a:pt x="338" y="102"/>
                </a:lnTo>
                <a:lnTo>
                  <a:pt x="338" y="104"/>
                </a:lnTo>
                <a:lnTo>
                  <a:pt x="340" y="102"/>
                </a:lnTo>
                <a:lnTo>
                  <a:pt x="340" y="104"/>
                </a:lnTo>
                <a:lnTo>
                  <a:pt x="342" y="104"/>
                </a:lnTo>
                <a:lnTo>
                  <a:pt x="344" y="106"/>
                </a:lnTo>
                <a:lnTo>
                  <a:pt x="346" y="106"/>
                </a:lnTo>
                <a:lnTo>
                  <a:pt x="348" y="106"/>
                </a:lnTo>
                <a:lnTo>
                  <a:pt x="350" y="106"/>
                </a:lnTo>
                <a:lnTo>
                  <a:pt x="350" y="108"/>
                </a:lnTo>
                <a:lnTo>
                  <a:pt x="350" y="106"/>
                </a:lnTo>
                <a:lnTo>
                  <a:pt x="350" y="104"/>
                </a:lnTo>
                <a:lnTo>
                  <a:pt x="350" y="102"/>
                </a:lnTo>
                <a:lnTo>
                  <a:pt x="350" y="100"/>
                </a:lnTo>
                <a:lnTo>
                  <a:pt x="350" y="98"/>
                </a:lnTo>
                <a:lnTo>
                  <a:pt x="348" y="96"/>
                </a:lnTo>
                <a:lnTo>
                  <a:pt x="348" y="92"/>
                </a:lnTo>
                <a:lnTo>
                  <a:pt x="346" y="90"/>
                </a:lnTo>
                <a:lnTo>
                  <a:pt x="346" y="88"/>
                </a:lnTo>
                <a:lnTo>
                  <a:pt x="346" y="86"/>
                </a:lnTo>
                <a:lnTo>
                  <a:pt x="344" y="84"/>
                </a:lnTo>
                <a:lnTo>
                  <a:pt x="344" y="82"/>
                </a:lnTo>
                <a:lnTo>
                  <a:pt x="344" y="80"/>
                </a:lnTo>
                <a:lnTo>
                  <a:pt x="342" y="78"/>
                </a:lnTo>
                <a:lnTo>
                  <a:pt x="342" y="76"/>
                </a:lnTo>
                <a:lnTo>
                  <a:pt x="344" y="74"/>
                </a:lnTo>
                <a:lnTo>
                  <a:pt x="348" y="74"/>
                </a:lnTo>
                <a:lnTo>
                  <a:pt x="350" y="72"/>
                </a:lnTo>
                <a:lnTo>
                  <a:pt x="352" y="72"/>
                </a:lnTo>
                <a:lnTo>
                  <a:pt x="352" y="70"/>
                </a:lnTo>
                <a:lnTo>
                  <a:pt x="354" y="70"/>
                </a:lnTo>
                <a:lnTo>
                  <a:pt x="360" y="70"/>
                </a:lnTo>
                <a:lnTo>
                  <a:pt x="366" y="68"/>
                </a:lnTo>
                <a:lnTo>
                  <a:pt x="369" y="72"/>
                </a:lnTo>
                <a:lnTo>
                  <a:pt x="369" y="76"/>
                </a:lnTo>
                <a:lnTo>
                  <a:pt x="371" y="78"/>
                </a:lnTo>
                <a:lnTo>
                  <a:pt x="371" y="80"/>
                </a:lnTo>
                <a:lnTo>
                  <a:pt x="373" y="86"/>
                </a:lnTo>
                <a:lnTo>
                  <a:pt x="373" y="90"/>
                </a:lnTo>
                <a:lnTo>
                  <a:pt x="375" y="92"/>
                </a:lnTo>
                <a:lnTo>
                  <a:pt x="381" y="90"/>
                </a:lnTo>
                <a:lnTo>
                  <a:pt x="383" y="90"/>
                </a:lnTo>
                <a:lnTo>
                  <a:pt x="385" y="90"/>
                </a:lnTo>
                <a:lnTo>
                  <a:pt x="387" y="88"/>
                </a:lnTo>
                <a:lnTo>
                  <a:pt x="389" y="88"/>
                </a:lnTo>
                <a:lnTo>
                  <a:pt x="391" y="88"/>
                </a:lnTo>
                <a:lnTo>
                  <a:pt x="399" y="84"/>
                </a:lnTo>
                <a:lnTo>
                  <a:pt x="399" y="86"/>
                </a:lnTo>
                <a:lnTo>
                  <a:pt x="399" y="90"/>
                </a:lnTo>
                <a:lnTo>
                  <a:pt x="401" y="90"/>
                </a:lnTo>
                <a:lnTo>
                  <a:pt x="405" y="90"/>
                </a:lnTo>
                <a:lnTo>
                  <a:pt x="413" y="90"/>
                </a:lnTo>
                <a:lnTo>
                  <a:pt x="415" y="90"/>
                </a:lnTo>
                <a:lnTo>
                  <a:pt x="419" y="90"/>
                </a:lnTo>
                <a:lnTo>
                  <a:pt x="423" y="90"/>
                </a:lnTo>
                <a:lnTo>
                  <a:pt x="429" y="90"/>
                </a:lnTo>
                <a:lnTo>
                  <a:pt x="431" y="90"/>
                </a:lnTo>
                <a:lnTo>
                  <a:pt x="435" y="90"/>
                </a:lnTo>
                <a:lnTo>
                  <a:pt x="437" y="88"/>
                </a:lnTo>
                <a:lnTo>
                  <a:pt x="439" y="86"/>
                </a:lnTo>
                <a:lnTo>
                  <a:pt x="439" y="84"/>
                </a:lnTo>
                <a:lnTo>
                  <a:pt x="439" y="82"/>
                </a:lnTo>
                <a:lnTo>
                  <a:pt x="439" y="76"/>
                </a:lnTo>
                <a:lnTo>
                  <a:pt x="439" y="74"/>
                </a:lnTo>
                <a:lnTo>
                  <a:pt x="439" y="72"/>
                </a:lnTo>
                <a:lnTo>
                  <a:pt x="439" y="70"/>
                </a:lnTo>
                <a:lnTo>
                  <a:pt x="439" y="70"/>
                </a:lnTo>
                <a:lnTo>
                  <a:pt x="439" y="68"/>
                </a:lnTo>
                <a:lnTo>
                  <a:pt x="439" y="66"/>
                </a:lnTo>
                <a:lnTo>
                  <a:pt x="437" y="66"/>
                </a:lnTo>
                <a:lnTo>
                  <a:pt x="435" y="66"/>
                </a:lnTo>
                <a:lnTo>
                  <a:pt x="433" y="66"/>
                </a:lnTo>
                <a:lnTo>
                  <a:pt x="431" y="66"/>
                </a:lnTo>
                <a:lnTo>
                  <a:pt x="429" y="66"/>
                </a:lnTo>
                <a:lnTo>
                  <a:pt x="425" y="66"/>
                </a:lnTo>
                <a:lnTo>
                  <a:pt x="425" y="68"/>
                </a:lnTo>
                <a:lnTo>
                  <a:pt x="425" y="70"/>
                </a:lnTo>
                <a:lnTo>
                  <a:pt x="425" y="70"/>
                </a:lnTo>
                <a:lnTo>
                  <a:pt x="425" y="72"/>
                </a:lnTo>
                <a:lnTo>
                  <a:pt x="423" y="72"/>
                </a:lnTo>
                <a:lnTo>
                  <a:pt x="423" y="70"/>
                </a:lnTo>
                <a:lnTo>
                  <a:pt x="421" y="70"/>
                </a:lnTo>
                <a:lnTo>
                  <a:pt x="419" y="70"/>
                </a:lnTo>
                <a:lnTo>
                  <a:pt x="415" y="76"/>
                </a:lnTo>
                <a:lnTo>
                  <a:pt x="413" y="76"/>
                </a:lnTo>
                <a:lnTo>
                  <a:pt x="411" y="76"/>
                </a:lnTo>
                <a:lnTo>
                  <a:pt x="409" y="76"/>
                </a:lnTo>
                <a:lnTo>
                  <a:pt x="403" y="74"/>
                </a:lnTo>
                <a:lnTo>
                  <a:pt x="401" y="74"/>
                </a:lnTo>
                <a:lnTo>
                  <a:pt x="401" y="72"/>
                </a:lnTo>
                <a:lnTo>
                  <a:pt x="399" y="72"/>
                </a:lnTo>
                <a:lnTo>
                  <a:pt x="399" y="72"/>
                </a:lnTo>
                <a:lnTo>
                  <a:pt x="399" y="70"/>
                </a:lnTo>
                <a:lnTo>
                  <a:pt x="397" y="70"/>
                </a:lnTo>
                <a:lnTo>
                  <a:pt x="397" y="70"/>
                </a:lnTo>
                <a:lnTo>
                  <a:pt x="395" y="70"/>
                </a:lnTo>
                <a:lnTo>
                  <a:pt x="395" y="68"/>
                </a:lnTo>
                <a:lnTo>
                  <a:pt x="395" y="66"/>
                </a:lnTo>
                <a:lnTo>
                  <a:pt x="393" y="66"/>
                </a:lnTo>
                <a:lnTo>
                  <a:pt x="393" y="64"/>
                </a:lnTo>
                <a:lnTo>
                  <a:pt x="393" y="62"/>
                </a:lnTo>
                <a:lnTo>
                  <a:pt x="391" y="60"/>
                </a:lnTo>
                <a:lnTo>
                  <a:pt x="391" y="58"/>
                </a:lnTo>
                <a:lnTo>
                  <a:pt x="389" y="54"/>
                </a:lnTo>
                <a:lnTo>
                  <a:pt x="387" y="48"/>
                </a:lnTo>
                <a:lnTo>
                  <a:pt x="387" y="46"/>
                </a:lnTo>
                <a:lnTo>
                  <a:pt x="387" y="44"/>
                </a:lnTo>
                <a:lnTo>
                  <a:pt x="387" y="42"/>
                </a:lnTo>
                <a:lnTo>
                  <a:pt x="387" y="40"/>
                </a:lnTo>
                <a:lnTo>
                  <a:pt x="389" y="40"/>
                </a:lnTo>
                <a:lnTo>
                  <a:pt x="391" y="40"/>
                </a:lnTo>
                <a:lnTo>
                  <a:pt x="393" y="40"/>
                </a:lnTo>
                <a:lnTo>
                  <a:pt x="395" y="40"/>
                </a:lnTo>
                <a:lnTo>
                  <a:pt x="397" y="40"/>
                </a:lnTo>
                <a:lnTo>
                  <a:pt x="399" y="40"/>
                </a:lnTo>
                <a:lnTo>
                  <a:pt x="399" y="40"/>
                </a:lnTo>
                <a:lnTo>
                  <a:pt x="401" y="40"/>
                </a:lnTo>
                <a:lnTo>
                  <a:pt x="403" y="40"/>
                </a:lnTo>
                <a:lnTo>
                  <a:pt x="405" y="40"/>
                </a:lnTo>
                <a:lnTo>
                  <a:pt x="407" y="40"/>
                </a:lnTo>
                <a:lnTo>
                  <a:pt x="409" y="40"/>
                </a:lnTo>
                <a:lnTo>
                  <a:pt x="411" y="40"/>
                </a:lnTo>
                <a:lnTo>
                  <a:pt x="413" y="40"/>
                </a:lnTo>
                <a:lnTo>
                  <a:pt x="413" y="38"/>
                </a:lnTo>
                <a:lnTo>
                  <a:pt x="413" y="36"/>
                </a:lnTo>
                <a:lnTo>
                  <a:pt x="413" y="34"/>
                </a:lnTo>
                <a:lnTo>
                  <a:pt x="413" y="30"/>
                </a:lnTo>
                <a:lnTo>
                  <a:pt x="413" y="26"/>
                </a:lnTo>
                <a:lnTo>
                  <a:pt x="419" y="30"/>
                </a:lnTo>
                <a:lnTo>
                  <a:pt x="419" y="32"/>
                </a:lnTo>
                <a:lnTo>
                  <a:pt x="421" y="32"/>
                </a:lnTo>
                <a:lnTo>
                  <a:pt x="423" y="34"/>
                </a:lnTo>
                <a:lnTo>
                  <a:pt x="423" y="36"/>
                </a:lnTo>
                <a:lnTo>
                  <a:pt x="429" y="40"/>
                </a:lnTo>
                <a:lnTo>
                  <a:pt x="431" y="40"/>
                </a:lnTo>
                <a:lnTo>
                  <a:pt x="435" y="42"/>
                </a:lnTo>
                <a:lnTo>
                  <a:pt x="437" y="44"/>
                </a:lnTo>
                <a:lnTo>
                  <a:pt x="439" y="46"/>
                </a:lnTo>
                <a:lnTo>
                  <a:pt x="439" y="48"/>
                </a:lnTo>
                <a:lnTo>
                  <a:pt x="439" y="50"/>
                </a:lnTo>
                <a:lnTo>
                  <a:pt x="443" y="50"/>
                </a:lnTo>
                <a:lnTo>
                  <a:pt x="447" y="50"/>
                </a:lnTo>
                <a:lnTo>
                  <a:pt x="447" y="52"/>
                </a:lnTo>
                <a:lnTo>
                  <a:pt x="447" y="54"/>
                </a:lnTo>
                <a:lnTo>
                  <a:pt x="447" y="54"/>
                </a:lnTo>
                <a:lnTo>
                  <a:pt x="447" y="52"/>
                </a:lnTo>
                <a:lnTo>
                  <a:pt x="449" y="54"/>
                </a:lnTo>
                <a:lnTo>
                  <a:pt x="451" y="54"/>
                </a:lnTo>
                <a:lnTo>
                  <a:pt x="451" y="46"/>
                </a:lnTo>
                <a:lnTo>
                  <a:pt x="453" y="46"/>
                </a:lnTo>
                <a:lnTo>
                  <a:pt x="457" y="46"/>
                </a:lnTo>
                <a:lnTo>
                  <a:pt x="459" y="46"/>
                </a:lnTo>
                <a:lnTo>
                  <a:pt x="461" y="46"/>
                </a:lnTo>
                <a:lnTo>
                  <a:pt x="463" y="46"/>
                </a:lnTo>
                <a:lnTo>
                  <a:pt x="471" y="48"/>
                </a:lnTo>
                <a:lnTo>
                  <a:pt x="473" y="48"/>
                </a:lnTo>
                <a:lnTo>
                  <a:pt x="475" y="48"/>
                </a:lnTo>
                <a:lnTo>
                  <a:pt x="493" y="48"/>
                </a:lnTo>
                <a:lnTo>
                  <a:pt x="493" y="42"/>
                </a:lnTo>
                <a:lnTo>
                  <a:pt x="493" y="40"/>
                </a:lnTo>
                <a:lnTo>
                  <a:pt x="493" y="34"/>
                </a:lnTo>
                <a:lnTo>
                  <a:pt x="493" y="32"/>
                </a:lnTo>
                <a:lnTo>
                  <a:pt x="497" y="32"/>
                </a:lnTo>
                <a:lnTo>
                  <a:pt x="497" y="26"/>
                </a:lnTo>
                <a:lnTo>
                  <a:pt x="499" y="26"/>
                </a:lnTo>
                <a:lnTo>
                  <a:pt x="505" y="26"/>
                </a:lnTo>
                <a:lnTo>
                  <a:pt x="505" y="0"/>
                </a:lnTo>
                <a:lnTo>
                  <a:pt x="519" y="0"/>
                </a:lnTo>
                <a:lnTo>
                  <a:pt x="533" y="2"/>
                </a:lnTo>
                <a:lnTo>
                  <a:pt x="533" y="6"/>
                </a:lnTo>
                <a:lnTo>
                  <a:pt x="533" y="16"/>
                </a:lnTo>
                <a:lnTo>
                  <a:pt x="533" y="20"/>
                </a:lnTo>
                <a:lnTo>
                  <a:pt x="533" y="22"/>
                </a:lnTo>
                <a:lnTo>
                  <a:pt x="533" y="22"/>
                </a:lnTo>
                <a:lnTo>
                  <a:pt x="533" y="26"/>
                </a:lnTo>
                <a:lnTo>
                  <a:pt x="533" y="26"/>
                </a:lnTo>
                <a:close/>
                <a:moveTo>
                  <a:pt x="342" y="278"/>
                </a:moveTo>
                <a:lnTo>
                  <a:pt x="344" y="284"/>
                </a:lnTo>
                <a:lnTo>
                  <a:pt x="342" y="284"/>
                </a:lnTo>
                <a:lnTo>
                  <a:pt x="340" y="284"/>
                </a:lnTo>
                <a:lnTo>
                  <a:pt x="336" y="284"/>
                </a:lnTo>
                <a:lnTo>
                  <a:pt x="334" y="284"/>
                </a:lnTo>
                <a:lnTo>
                  <a:pt x="332" y="284"/>
                </a:lnTo>
                <a:lnTo>
                  <a:pt x="318" y="284"/>
                </a:lnTo>
                <a:lnTo>
                  <a:pt x="316" y="284"/>
                </a:lnTo>
                <a:lnTo>
                  <a:pt x="310" y="284"/>
                </a:lnTo>
                <a:lnTo>
                  <a:pt x="306" y="284"/>
                </a:lnTo>
                <a:lnTo>
                  <a:pt x="304" y="284"/>
                </a:lnTo>
                <a:lnTo>
                  <a:pt x="304" y="290"/>
                </a:lnTo>
                <a:lnTo>
                  <a:pt x="304" y="292"/>
                </a:lnTo>
                <a:lnTo>
                  <a:pt x="304" y="294"/>
                </a:lnTo>
                <a:lnTo>
                  <a:pt x="304" y="298"/>
                </a:lnTo>
                <a:lnTo>
                  <a:pt x="304" y="310"/>
                </a:lnTo>
                <a:lnTo>
                  <a:pt x="308" y="310"/>
                </a:lnTo>
                <a:lnTo>
                  <a:pt x="310" y="310"/>
                </a:lnTo>
                <a:lnTo>
                  <a:pt x="314" y="310"/>
                </a:lnTo>
                <a:lnTo>
                  <a:pt x="316" y="310"/>
                </a:lnTo>
                <a:lnTo>
                  <a:pt x="318" y="310"/>
                </a:lnTo>
                <a:lnTo>
                  <a:pt x="320" y="310"/>
                </a:lnTo>
                <a:lnTo>
                  <a:pt x="322" y="310"/>
                </a:lnTo>
                <a:lnTo>
                  <a:pt x="326" y="310"/>
                </a:lnTo>
                <a:lnTo>
                  <a:pt x="330" y="310"/>
                </a:lnTo>
                <a:lnTo>
                  <a:pt x="332" y="310"/>
                </a:lnTo>
                <a:lnTo>
                  <a:pt x="334" y="310"/>
                </a:lnTo>
                <a:lnTo>
                  <a:pt x="336" y="310"/>
                </a:lnTo>
                <a:lnTo>
                  <a:pt x="338" y="310"/>
                </a:lnTo>
                <a:lnTo>
                  <a:pt x="340" y="310"/>
                </a:lnTo>
                <a:lnTo>
                  <a:pt x="342" y="310"/>
                </a:lnTo>
                <a:lnTo>
                  <a:pt x="344" y="310"/>
                </a:lnTo>
                <a:lnTo>
                  <a:pt x="346" y="310"/>
                </a:lnTo>
                <a:lnTo>
                  <a:pt x="348" y="310"/>
                </a:lnTo>
                <a:lnTo>
                  <a:pt x="350" y="310"/>
                </a:lnTo>
                <a:lnTo>
                  <a:pt x="350" y="312"/>
                </a:lnTo>
                <a:lnTo>
                  <a:pt x="352" y="312"/>
                </a:lnTo>
                <a:lnTo>
                  <a:pt x="373" y="302"/>
                </a:lnTo>
                <a:lnTo>
                  <a:pt x="379" y="298"/>
                </a:lnTo>
                <a:lnTo>
                  <a:pt x="379" y="296"/>
                </a:lnTo>
                <a:lnTo>
                  <a:pt x="379" y="272"/>
                </a:lnTo>
                <a:lnTo>
                  <a:pt x="379" y="270"/>
                </a:lnTo>
                <a:lnTo>
                  <a:pt x="379" y="268"/>
                </a:lnTo>
                <a:lnTo>
                  <a:pt x="377" y="268"/>
                </a:lnTo>
                <a:lnTo>
                  <a:pt x="371" y="270"/>
                </a:lnTo>
                <a:lnTo>
                  <a:pt x="369" y="270"/>
                </a:lnTo>
                <a:lnTo>
                  <a:pt x="356" y="274"/>
                </a:lnTo>
                <a:lnTo>
                  <a:pt x="342" y="278"/>
                </a:lnTo>
                <a:lnTo>
                  <a:pt x="342" y="2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Freeform 9"/>
          <p:cNvSpPr>
            <a:spLocks/>
          </p:cNvSpPr>
          <p:nvPr/>
        </p:nvSpPr>
        <p:spPr bwMode="auto">
          <a:xfrm>
            <a:off x="2676525" y="5180013"/>
            <a:ext cx="536575" cy="739775"/>
          </a:xfrm>
          <a:custGeom>
            <a:avLst/>
            <a:gdLst>
              <a:gd name="T0" fmla="*/ 124 w 338"/>
              <a:gd name="T1" fmla="*/ 12 h 466"/>
              <a:gd name="T2" fmla="*/ 140 w 338"/>
              <a:gd name="T3" fmla="*/ 38 h 466"/>
              <a:gd name="T4" fmla="*/ 144 w 338"/>
              <a:gd name="T5" fmla="*/ 44 h 466"/>
              <a:gd name="T6" fmla="*/ 156 w 338"/>
              <a:gd name="T7" fmla="*/ 48 h 466"/>
              <a:gd name="T8" fmla="*/ 170 w 338"/>
              <a:gd name="T9" fmla="*/ 54 h 466"/>
              <a:gd name="T10" fmla="*/ 188 w 338"/>
              <a:gd name="T11" fmla="*/ 68 h 466"/>
              <a:gd name="T12" fmla="*/ 194 w 338"/>
              <a:gd name="T13" fmla="*/ 82 h 466"/>
              <a:gd name="T14" fmla="*/ 278 w 338"/>
              <a:gd name="T15" fmla="*/ 150 h 466"/>
              <a:gd name="T16" fmla="*/ 310 w 338"/>
              <a:gd name="T17" fmla="*/ 284 h 466"/>
              <a:gd name="T18" fmla="*/ 330 w 338"/>
              <a:gd name="T19" fmla="*/ 394 h 466"/>
              <a:gd name="T20" fmla="*/ 336 w 338"/>
              <a:gd name="T21" fmla="*/ 420 h 466"/>
              <a:gd name="T22" fmla="*/ 334 w 338"/>
              <a:gd name="T23" fmla="*/ 438 h 466"/>
              <a:gd name="T24" fmla="*/ 318 w 338"/>
              <a:gd name="T25" fmla="*/ 454 h 466"/>
              <a:gd name="T26" fmla="*/ 310 w 338"/>
              <a:gd name="T27" fmla="*/ 456 h 466"/>
              <a:gd name="T28" fmla="*/ 298 w 338"/>
              <a:gd name="T29" fmla="*/ 462 h 466"/>
              <a:gd name="T30" fmla="*/ 284 w 338"/>
              <a:gd name="T31" fmla="*/ 466 h 466"/>
              <a:gd name="T32" fmla="*/ 284 w 338"/>
              <a:gd name="T33" fmla="*/ 438 h 466"/>
              <a:gd name="T34" fmla="*/ 278 w 338"/>
              <a:gd name="T35" fmla="*/ 390 h 466"/>
              <a:gd name="T36" fmla="*/ 272 w 338"/>
              <a:gd name="T37" fmla="*/ 348 h 466"/>
              <a:gd name="T38" fmla="*/ 258 w 338"/>
              <a:gd name="T39" fmla="*/ 302 h 466"/>
              <a:gd name="T40" fmla="*/ 242 w 338"/>
              <a:gd name="T41" fmla="*/ 270 h 466"/>
              <a:gd name="T42" fmla="*/ 228 w 338"/>
              <a:gd name="T43" fmla="*/ 238 h 466"/>
              <a:gd name="T44" fmla="*/ 214 w 338"/>
              <a:gd name="T45" fmla="*/ 216 h 466"/>
              <a:gd name="T46" fmla="*/ 186 w 338"/>
              <a:gd name="T47" fmla="*/ 174 h 466"/>
              <a:gd name="T48" fmla="*/ 180 w 338"/>
              <a:gd name="T49" fmla="*/ 162 h 466"/>
              <a:gd name="T50" fmla="*/ 170 w 338"/>
              <a:gd name="T51" fmla="*/ 148 h 466"/>
              <a:gd name="T52" fmla="*/ 162 w 338"/>
              <a:gd name="T53" fmla="*/ 140 h 466"/>
              <a:gd name="T54" fmla="*/ 152 w 338"/>
              <a:gd name="T55" fmla="*/ 132 h 466"/>
              <a:gd name="T56" fmla="*/ 142 w 338"/>
              <a:gd name="T57" fmla="*/ 128 h 466"/>
              <a:gd name="T58" fmla="*/ 132 w 338"/>
              <a:gd name="T59" fmla="*/ 118 h 466"/>
              <a:gd name="T60" fmla="*/ 114 w 338"/>
              <a:gd name="T61" fmla="*/ 106 h 466"/>
              <a:gd name="T62" fmla="*/ 100 w 338"/>
              <a:gd name="T63" fmla="*/ 100 h 466"/>
              <a:gd name="T64" fmla="*/ 72 w 338"/>
              <a:gd name="T65" fmla="*/ 98 h 466"/>
              <a:gd name="T66" fmla="*/ 62 w 338"/>
              <a:gd name="T67" fmla="*/ 90 h 466"/>
              <a:gd name="T68" fmla="*/ 52 w 338"/>
              <a:gd name="T69" fmla="*/ 88 h 466"/>
              <a:gd name="T70" fmla="*/ 38 w 338"/>
              <a:gd name="T71" fmla="*/ 90 h 466"/>
              <a:gd name="T72" fmla="*/ 14 w 338"/>
              <a:gd name="T73" fmla="*/ 98 h 466"/>
              <a:gd name="T74" fmla="*/ 2 w 338"/>
              <a:gd name="T75" fmla="*/ 92 h 466"/>
              <a:gd name="T76" fmla="*/ 2 w 338"/>
              <a:gd name="T77" fmla="*/ 84 h 466"/>
              <a:gd name="T78" fmla="*/ 0 w 338"/>
              <a:gd name="T79" fmla="*/ 80 h 466"/>
              <a:gd name="T80" fmla="*/ 2 w 338"/>
              <a:gd name="T81" fmla="*/ 70 h 466"/>
              <a:gd name="T82" fmla="*/ 10 w 338"/>
              <a:gd name="T83" fmla="*/ 64 h 466"/>
              <a:gd name="T84" fmla="*/ 18 w 338"/>
              <a:gd name="T85" fmla="*/ 60 h 466"/>
              <a:gd name="T86" fmla="*/ 22 w 338"/>
              <a:gd name="T87" fmla="*/ 52 h 466"/>
              <a:gd name="T88" fmla="*/ 26 w 338"/>
              <a:gd name="T89" fmla="*/ 42 h 466"/>
              <a:gd name="T90" fmla="*/ 30 w 338"/>
              <a:gd name="T91" fmla="*/ 36 h 466"/>
              <a:gd name="T92" fmla="*/ 40 w 338"/>
              <a:gd name="T93" fmla="*/ 32 h 466"/>
              <a:gd name="T94" fmla="*/ 48 w 338"/>
              <a:gd name="T95" fmla="*/ 26 h 466"/>
              <a:gd name="T96" fmla="*/ 56 w 338"/>
              <a:gd name="T97" fmla="*/ 22 h 466"/>
              <a:gd name="T98" fmla="*/ 66 w 338"/>
              <a:gd name="T99" fmla="*/ 16 h 466"/>
              <a:gd name="T100" fmla="*/ 86 w 338"/>
              <a:gd name="T101" fmla="*/ 2 h 466"/>
              <a:gd name="T102" fmla="*/ 96 w 338"/>
              <a:gd name="T103" fmla="*/ 0 h 466"/>
              <a:gd name="T104" fmla="*/ 114 w 338"/>
              <a:gd name="T105" fmla="*/ 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466">
                <a:moveTo>
                  <a:pt x="114" y="6"/>
                </a:moveTo>
                <a:lnTo>
                  <a:pt x="116" y="6"/>
                </a:lnTo>
                <a:lnTo>
                  <a:pt x="114" y="6"/>
                </a:lnTo>
                <a:lnTo>
                  <a:pt x="114" y="4"/>
                </a:lnTo>
                <a:lnTo>
                  <a:pt x="124" y="12"/>
                </a:lnTo>
                <a:lnTo>
                  <a:pt x="116" y="32"/>
                </a:lnTo>
                <a:lnTo>
                  <a:pt x="118" y="32"/>
                </a:lnTo>
                <a:lnTo>
                  <a:pt x="124" y="34"/>
                </a:lnTo>
                <a:lnTo>
                  <a:pt x="134" y="36"/>
                </a:lnTo>
                <a:lnTo>
                  <a:pt x="140" y="38"/>
                </a:lnTo>
                <a:lnTo>
                  <a:pt x="142" y="40"/>
                </a:lnTo>
                <a:lnTo>
                  <a:pt x="140" y="40"/>
                </a:lnTo>
                <a:lnTo>
                  <a:pt x="140" y="42"/>
                </a:lnTo>
                <a:lnTo>
                  <a:pt x="142" y="42"/>
                </a:lnTo>
                <a:lnTo>
                  <a:pt x="144" y="44"/>
                </a:lnTo>
                <a:lnTo>
                  <a:pt x="148" y="46"/>
                </a:lnTo>
                <a:lnTo>
                  <a:pt x="150" y="46"/>
                </a:lnTo>
                <a:lnTo>
                  <a:pt x="152" y="46"/>
                </a:lnTo>
                <a:lnTo>
                  <a:pt x="154" y="46"/>
                </a:lnTo>
                <a:lnTo>
                  <a:pt x="156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8" y="52"/>
                </a:lnTo>
                <a:lnTo>
                  <a:pt x="170" y="54"/>
                </a:lnTo>
                <a:lnTo>
                  <a:pt x="172" y="54"/>
                </a:lnTo>
                <a:lnTo>
                  <a:pt x="176" y="56"/>
                </a:lnTo>
                <a:lnTo>
                  <a:pt x="184" y="60"/>
                </a:lnTo>
                <a:lnTo>
                  <a:pt x="186" y="62"/>
                </a:lnTo>
                <a:lnTo>
                  <a:pt x="188" y="68"/>
                </a:lnTo>
                <a:lnTo>
                  <a:pt x="192" y="74"/>
                </a:lnTo>
                <a:lnTo>
                  <a:pt x="192" y="78"/>
                </a:lnTo>
                <a:lnTo>
                  <a:pt x="192" y="80"/>
                </a:lnTo>
                <a:lnTo>
                  <a:pt x="192" y="82"/>
                </a:lnTo>
                <a:lnTo>
                  <a:pt x="194" y="82"/>
                </a:lnTo>
                <a:lnTo>
                  <a:pt x="196" y="80"/>
                </a:lnTo>
                <a:lnTo>
                  <a:pt x="198" y="82"/>
                </a:lnTo>
                <a:lnTo>
                  <a:pt x="210" y="90"/>
                </a:lnTo>
                <a:lnTo>
                  <a:pt x="254" y="132"/>
                </a:lnTo>
                <a:lnTo>
                  <a:pt x="278" y="150"/>
                </a:lnTo>
                <a:lnTo>
                  <a:pt x="280" y="152"/>
                </a:lnTo>
                <a:lnTo>
                  <a:pt x="296" y="176"/>
                </a:lnTo>
                <a:lnTo>
                  <a:pt x="298" y="198"/>
                </a:lnTo>
                <a:lnTo>
                  <a:pt x="302" y="220"/>
                </a:lnTo>
                <a:lnTo>
                  <a:pt x="310" y="284"/>
                </a:lnTo>
                <a:lnTo>
                  <a:pt x="324" y="380"/>
                </a:lnTo>
                <a:lnTo>
                  <a:pt x="324" y="384"/>
                </a:lnTo>
                <a:lnTo>
                  <a:pt x="326" y="392"/>
                </a:lnTo>
                <a:lnTo>
                  <a:pt x="330" y="392"/>
                </a:lnTo>
                <a:lnTo>
                  <a:pt x="330" y="394"/>
                </a:lnTo>
                <a:lnTo>
                  <a:pt x="332" y="398"/>
                </a:lnTo>
                <a:lnTo>
                  <a:pt x="332" y="400"/>
                </a:lnTo>
                <a:lnTo>
                  <a:pt x="334" y="412"/>
                </a:lnTo>
                <a:lnTo>
                  <a:pt x="336" y="420"/>
                </a:lnTo>
                <a:lnTo>
                  <a:pt x="336" y="420"/>
                </a:lnTo>
                <a:lnTo>
                  <a:pt x="336" y="426"/>
                </a:lnTo>
                <a:lnTo>
                  <a:pt x="338" y="432"/>
                </a:lnTo>
                <a:lnTo>
                  <a:pt x="338" y="434"/>
                </a:lnTo>
                <a:lnTo>
                  <a:pt x="338" y="436"/>
                </a:lnTo>
                <a:lnTo>
                  <a:pt x="334" y="438"/>
                </a:lnTo>
                <a:lnTo>
                  <a:pt x="328" y="444"/>
                </a:lnTo>
                <a:lnTo>
                  <a:pt x="326" y="444"/>
                </a:lnTo>
                <a:lnTo>
                  <a:pt x="322" y="450"/>
                </a:lnTo>
                <a:lnTo>
                  <a:pt x="318" y="452"/>
                </a:lnTo>
                <a:lnTo>
                  <a:pt x="318" y="454"/>
                </a:lnTo>
                <a:lnTo>
                  <a:pt x="316" y="454"/>
                </a:lnTo>
                <a:lnTo>
                  <a:pt x="314" y="454"/>
                </a:lnTo>
                <a:lnTo>
                  <a:pt x="314" y="456"/>
                </a:lnTo>
                <a:lnTo>
                  <a:pt x="312" y="456"/>
                </a:lnTo>
                <a:lnTo>
                  <a:pt x="310" y="456"/>
                </a:lnTo>
                <a:lnTo>
                  <a:pt x="308" y="456"/>
                </a:lnTo>
                <a:lnTo>
                  <a:pt x="308" y="458"/>
                </a:lnTo>
                <a:lnTo>
                  <a:pt x="300" y="460"/>
                </a:lnTo>
                <a:lnTo>
                  <a:pt x="298" y="460"/>
                </a:lnTo>
                <a:lnTo>
                  <a:pt x="298" y="462"/>
                </a:lnTo>
                <a:lnTo>
                  <a:pt x="296" y="462"/>
                </a:lnTo>
                <a:lnTo>
                  <a:pt x="290" y="464"/>
                </a:lnTo>
                <a:lnTo>
                  <a:pt x="288" y="464"/>
                </a:lnTo>
                <a:lnTo>
                  <a:pt x="286" y="466"/>
                </a:lnTo>
                <a:lnTo>
                  <a:pt x="284" y="466"/>
                </a:lnTo>
                <a:lnTo>
                  <a:pt x="282" y="466"/>
                </a:lnTo>
                <a:lnTo>
                  <a:pt x="282" y="462"/>
                </a:lnTo>
                <a:lnTo>
                  <a:pt x="282" y="458"/>
                </a:lnTo>
                <a:lnTo>
                  <a:pt x="282" y="450"/>
                </a:lnTo>
                <a:lnTo>
                  <a:pt x="284" y="438"/>
                </a:lnTo>
                <a:lnTo>
                  <a:pt x="282" y="418"/>
                </a:lnTo>
                <a:lnTo>
                  <a:pt x="282" y="408"/>
                </a:lnTo>
                <a:lnTo>
                  <a:pt x="280" y="404"/>
                </a:lnTo>
                <a:lnTo>
                  <a:pt x="280" y="394"/>
                </a:lnTo>
                <a:lnTo>
                  <a:pt x="278" y="390"/>
                </a:lnTo>
                <a:lnTo>
                  <a:pt x="278" y="380"/>
                </a:lnTo>
                <a:lnTo>
                  <a:pt x="278" y="378"/>
                </a:lnTo>
                <a:lnTo>
                  <a:pt x="276" y="368"/>
                </a:lnTo>
                <a:lnTo>
                  <a:pt x="274" y="356"/>
                </a:lnTo>
                <a:lnTo>
                  <a:pt x="272" y="348"/>
                </a:lnTo>
                <a:lnTo>
                  <a:pt x="266" y="324"/>
                </a:lnTo>
                <a:lnTo>
                  <a:pt x="266" y="322"/>
                </a:lnTo>
                <a:lnTo>
                  <a:pt x="264" y="320"/>
                </a:lnTo>
                <a:lnTo>
                  <a:pt x="260" y="306"/>
                </a:lnTo>
                <a:lnTo>
                  <a:pt x="258" y="302"/>
                </a:lnTo>
                <a:lnTo>
                  <a:pt x="252" y="288"/>
                </a:lnTo>
                <a:lnTo>
                  <a:pt x="252" y="286"/>
                </a:lnTo>
                <a:lnTo>
                  <a:pt x="248" y="280"/>
                </a:lnTo>
                <a:lnTo>
                  <a:pt x="244" y="272"/>
                </a:lnTo>
                <a:lnTo>
                  <a:pt x="242" y="270"/>
                </a:lnTo>
                <a:lnTo>
                  <a:pt x="240" y="264"/>
                </a:lnTo>
                <a:lnTo>
                  <a:pt x="238" y="262"/>
                </a:lnTo>
                <a:lnTo>
                  <a:pt x="232" y="248"/>
                </a:lnTo>
                <a:lnTo>
                  <a:pt x="230" y="242"/>
                </a:lnTo>
                <a:lnTo>
                  <a:pt x="228" y="238"/>
                </a:lnTo>
                <a:lnTo>
                  <a:pt x="224" y="232"/>
                </a:lnTo>
                <a:lnTo>
                  <a:pt x="218" y="224"/>
                </a:lnTo>
                <a:lnTo>
                  <a:pt x="218" y="222"/>
                </a:lnTo>
                <a:lnTo>
                  <a:pt x="216" y="220"/>
                </a:lnTo>
                <a:lnTo>
                  <a:pt x="214" y="216"/>
                </a:lnTo>
                <a:lnTo>
                  <a:pt x="206" y="202"/>
                </a:lnTo>
                <a:lnTo>
                  <a:pt x="196" y="184"/>
                </a:lnTo>
                <a:lnTo>
                  <a:pt x="192" y="180"/>
                </a:lnTo>
                <a:lnTo>
                  <a:pt x="190" y="178"/>
                </a:lnTo>
                <a:lnTo>
                  <a:pt x="186" y="174"/>
                </a:lnTo>
                <a:lnTo>
                  <a:pt x="186" y="172"/>
                </a:lnTo>
                <a:lnTo>
                  <a:pt x="184" y="170"/>
                </a:lnTo>
                <a:lnTo>
                  <a:pt x="182" y="168"/>
                </a:lnTo>
                <a:lnTo>
                  <a:pt x="182" y="166"/>
                </a:lnTo>
                <a:lnTo>
                  <a:pt x="180" y="162"/>
                </a:lnTo>
                <a:lnTo>
                  <a:pt x="180" y="160"/>
                </a:lnTo>
                <a:lnTo>
                  <a:pt x="178" y="158"/>
                </a:lnTo>
                <a:lnTo>
                  <a:pt x="176" y="156"/>
                </a:lnTo>
                <a:lnTo>
                  <a:pt x="170" y="150"/>
                </a:lnTo>
                <a:lnTo>
                  <a:pt x="170" y="148"/>
                </a:lnTo>
                <a:lnTo>
                  <a:pt x="168" y="146"/>
                </a:lnTo>
                <a:lnTo>
                  <a:pt x="166" y="144"/>
                </a:lnTo>
                <a:lnTo>
                  <a:pt x="164" y="144"/>
                </a:lnTo>
                <a:lnTo>
                  <a:pt x="162" y="142"/>
                </a:lnTo>
                <a:lnTo>
                  <a:pt x="162" y="140"/>
                </a:lnTo>
                <a:lnTo>
                  <a:pt x="158" y="138"/>
                </a:lnTo>
                <a:lnTo>
                  <a:pt x="158" y="136"/>
                </a:lnTo>
                <a:lnTo>
                  <a:pt x="156" y="136"/>
                </a:lnTo>
                <a:lnTo>
                  <a:pt x="154" y="134"/>
                </a:lnTo>
                <a:lnTo>
                  <a:pt x="152" y="132"/>
                </a:lnTo>
                <a:lnTo>
                  <a:pt x="150" y="132"/>
                </a:lnTo>
                <a:lnTo>
                  <a:pt x="148" y="130"/>
                </a:lnTo>
                <a:lnTo>
                  <a:pt x="146" y="130"/>
                </a:lnTo>
                <a:lnTo>
                  <a:pt x="144" y="130"/>
                </a:lnTo>
                <a:lnTo>
                  <a:pt x="142" y="128"/>
                </a:lnTo>
                <a:lnTo>
                  <a:pt x="140" y="126"/>
                </a:lnTo>
                <a:lnTo>
                  <a:pt x="138" y="124"/>
                </a:lnTo>
                <a:lnTo>
                  <a:pt x="136" y="122"/>
                </a:lnTo>
                <a:lnTo>
                  <a:pt x="134" y="120"/>
                </a:lnTo>
                <a:lnTo>
                  <a:pt x="132" y="118"/>
                </a:lnTo>
                <a:lnTo>
                  <a:pt x="126" y="114"/>
                </a:lnTo>
                <a:lnTo>
                  <a:pt x="126" y="112"/>
                </a:lnTo>
                <a:lnTo>
                  <a:pt x="122" y="110"/>
                </a:lnTo>
                <a:lnTo>
                  <a:pt x="118" y="108"/>
                </a:lnTo>
                <a:lnTo>
                  <a:pt x="114" y="106"/>
                </a:lnTo>
                <a:lnTo>
                  <a:pt x="110" y="104"/>
                </a:lnTo>
                <a:lnTo>
                  <a:pt x="108" y="104"/>
                </a:lnTo>
                <a:lnTo>
                  <a:pt x="104" y="102"/>
                </a:lnTo>
                <a:lnTo>
                  <a:pt x="102" y="102"/>
                </a:lnTo>
                <a:lnTo>
                  <a:pt x="100" y="100"/>
                </a:lnTo>
                <a:lnTo>
                  <a:pt x="96" y="100"/>
                </a:lnTo>
                <a:lnTo>
                  <a:pt x="86" y="96"/>
                </a:lnTo>
                <a:lnTo>
                  <a:pt x="86" y="98"/>
                </a:lnTo>
                <a:lnTo>
                  <a:pt x="78" y="98"/>
                </a:lnTo>
                <a:lnTo>
                  <a:pt x="72" y="98"/>
                </a:lnTo>
                <a:lnTo>
                  <a:pt x="72" y="96"/>
                </a:lnTo>
                <a:lnTo>
                  <a:pt x="68" y="94"/>
                </a:lnTo>
                <a:lnTo>
                  <a:pt x="66" y="92"/>
                </a:lnTo>
                <a:lnTo>
                  <a:pt x="64" y="92"/>
                </a:lnTo>
                <a:lnTo>
                  <a:pt x="62" y="90"/>
                </a:lnTo>
                <a:lnTo>
                  <a:pt x="60" y="90"/>
                </a:lnTo>
                <a:lnTo>
                  <a:pt x="58" y="90"/>
                </a:lnTo>
                <a:lnTo>
                  <a:pt x="56" y="90"/>
                </a:lnTo>
                <a:lnTo>
                  <a:pt x="54" y="88"/>
                </a:lnTo>
                <a:lnTo>
                  <a:pt x="52" y="88"/>
                </a:lnTo>
                <a:lnTo>
                  <a:pt x="48" y="86"/>
                </a:lnTo>
                <a:lnTo>
                  <a:pt x="46" y="86"/>
                </a:lnTo>
                <a:lnTo>
                  <a:pt x="44" y="88"/>
                </a:lnTo>
                <a:lnTo>
                  <a:pt x="42" y="88"/>
                </a:lnTo>
                <a:lnTo>
                  <a:pt x="38" y="90"/>
                </a:lnTo>
                <a:lnTo>
                  <a:pt x="32" y="92"/>
                </a:lnTo>
                <a:lnTo>
                  <a:pt x="24" y="96"/>
                </a:lnTo>
                <a:lnTo>
                  <a:pt x="18" y="98"/>
                </a:lnTo>
                <a:lnTo>
                  <a:pt x="16" y="98"/>
                </a:lnTo>
                <a:lnTo>
                  <a:pt x="14" y="98"/>
                </a:lnTo>
                <a:lnTo>
                  <a:pt x="6" y="98"/>
                </a:lnTo>
                <a:lnTo>
                  <a:pt x="4" y="96"/>
                </a:lnTo>
                <a:lnTo>
                  <a:pt x="4" y="94"/>
                </a:lnTo>
                <a:lnTo>
                  <a:pt x="4" y="92"/>
                </a:lnTo>
                <a:lnTo>
                  <a:pt x="2" y="92"/>
                </a:lnTo>
                <a:lnTo>
                  <a:pt x="2" y="90"/>
                </a:lnTo>
                <a:lnTo>
                  <a:pt x="2" y="88"/>
                </a:lnTo>
                <a:lnTo>
                  <a:pt x="2" y="86"/>
                </a:lnTo>
                <a:lnTo>
                  <a:pt x="0" y="84"/>
                </a:lnTo>
                <a:lnTo>
                  <a:pt x="2" y="84"/>
                </a:lnTo>
                <a:lnTo>
                  <a:pt x="0" y="84"/>
                </a:lnTo>
                <a:lnTo>
                  <a:pt x="0" y="82"/>
                </a:lnTo>
                <a:lnTo>
                  <a:pt x="0" y="80"/>
                </a:lnTo>
                <a:lnTo>
                  <a:pt x="2" y="80"/>
                </a:lnTo>
                <a:lnTo>
                  <a:pt x="0" y="80"/>
                </a:lnTo>
                <a:lnTo>
                  <a:pt x="0" y="78"/>
                </a:lnTo>
                <a:lnTo>
                  <a:pt x="0" y="76"/>
                </a:lnTo>
                <a:lnTo>
                  <a:pt x="0" y="74"/>
                </a:lnTo>
                <a:lnTo>
                  <a:pt x="0" y="70"/>
                </a:lnTo>
                <a:lnTo>
                  <a:pt x="2" y="70"/>
                </a:lnTo>
                <a:lnTo>
                  <a:pt x="4" y="68"/>
                </a:lnTo>
                <a:lnTo>
                  <a:pt x="6" y="68"/>
                </a:lnTo>
                <a:lnTo>
                  <a:pt x="8" y="66"/>
                </a:lnTo>
                <a:lnTo>
                  <a:pt x="10" y="66"/>
                </a:lnTo>
                <a:lnTo>
                  <a:pt x="10" y="64"/>
                </a:lnTo>
                <a:lnTo>
                  <a:pt x="12" y="64"/>
                </a:lnTo>
                <a:lnTo>
                  <a:pt x="14" y="64"/>
                </a:lnTo>
                <a:lnTo>
                  <a:pt x="14" y="62"/>
                </a:lnTo>
                <a:lnTo>
                  <a:pt x="16" y="62"/>
                </a:lnTo>
                <a:lnTo>
                  <a:pt x="18" y="60"/>
                </a:lnTo>
                <a:lnTo>
                  <a:pt x="20" y="58"/>
                </a:lnTo>
                <a:lnTo>
                  <a:pt x="20" y="56"/>
                </a:lnTo>
                <a:lnTo>
                  <a:pt x="22" y="56"/>
                </a:lnTo>
                <a:lnTo>
                  <a:pt x="22" y="54"/>
                </a:lnTo>
                <a:lnTo>
                  <a:pt x="22" y="52"/>
                </a:lnTo>
                <a:lnTo>
                  <a:pt x="24" y="50"/>
                </a:lnTo>
                <a:lnTo>
                  <a:pt x="24" y="48"/>
                </a:lnTo>
                <a:lnTo>
                  <a:pt x="24" y="46"/>
                </a:lnTo>
                <a:lnTo>
                  <a:pt x="26" y="46"/>
                </a:lnTo>
                <a:lnTo>
                  <a:pt x="26" y="42"/>
                </a:lnTo>
                <a:lnTo>
                  <a:pt x="28" y="42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0" y="36"/>
                </a:lnTo>
                <a:lnTo>
                  <a:pt x="32" y="36"/>
                </a:lnTo>
                <a:lnTo>
                  <a:pt x="34" y="36"/>
                </a:lnTo>
                <a:lnTo>
                  <a:pt x="36" y="36"/>
                </a:lnTo>
                <a:lnTo>
                  <a:pt x="38" y="32"/>
                </a:lnTo>
                <a:lnTo>
                  <a:pt x="40" y="32"/>
                </a:lnTo>
                <a:lnTo>
                  <a:pt x="42" y="30"/>
                </a:lnTo>
                <a:lnTo>
                  <a:pt x="44" y="28"/>
                </a:lnTo>
                <a:lnTo>
                  <a:pt x="46" y="28"/>
                </a:lnTo>
                <a:lnTo>
                  <a:pt x="46" y="26"/>
                </a:lnTo>
                <a:lnTo>
                  <a:pt x="48" y="26"/>
                </a:lnTo>
                <a:lnTo>
                  <a:pt x="50" y="24"/>
                </a:lnTo>
                <a:lnTo>
                  <a:pt x="52" y="24"/>
                </a:lnTo>
                <a:lnTo>
                  <a:pt x="52" y="22"/>
                </a:lnTo>
                <a:lnTo>
                  <a:pt x="54" y="22"/>
                </a:lnTo>
                <a:lnTo>
                  <a:pt x="56" y="22"/>
                </a:lnTo>
                <a:lnTo>
                  <a:pt x="56" y="20"/>
                </a:lnTo>
                <a:lnTo>
                  <a:pt x="58" y="20"/>
                </a:lnTo>
                <a:lnTo>
                  <a:pt x="60" y="18"/>
                </a:lnTo>
                <a:lnTo>
                  <a:pt x="62" y="18"/>
                </a:lnTo>
                <a:lnTo>
                  <a:pt x="66" y="16"/>
                </a:lnTo>
                <a:lnTo>
                  <a:pt x="70" y="12"/>
                </a:lnTo>
                <a:lnTo>
                  <a:pt x="72" y="10"/>
                </a:lnTo>
                <a:lnTo>
                  <a:pt x="76" y="8"/>
                </a:lnTo>
                <a:lnTo>
                  <a:pt x="80" y="4"/>
                </a:lnTo>
                <a:lnTo>
                  <a:pt x="86" y="2"/>
                </a:lnTo>
                <a:lnTo>
                  <a:pt x="86" y="2"/>
                </a:lnTo>
                <a:lnTo>
                  <a:pt x="88" y="0"/>
                </a:lnTo>
                <a:lnTo>
                  <a:pt x="90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14" y="6"/>
                </a:lnTo>
                <a:lnTo>
                  <a:pt x="114" y="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Freeform 11"/>
          <p:cNvSpPr>
            <a:spLocks/>
          </p:cNvSpPr>
          <p:nvPr/>
        </p:nvSpPr>
        <p:spPr bwMode="auto">
          <a:xfrm>
            <a:off x="3724275" y="4524375"/>
            <a:ext cx="554038" cy="361950"/>
          </a:xfrm>
          <a:custGeom>
            <a:avLst/>
            <a:gdLst>
              <a:gd name="T0" fmla="*/ 119 w 349"/>
              <a:gd name="T1" fmla="*/ 6 h 228"/>
              <a:gd name="T2" fmla="*/ 147 w 349"/>
              <a:gd name="T3" fmla="*/ 14 h 228"/>
              <a:gd name="T4" fmla="*/ 145 w 349"/>
              <a:gd name="T5" fmla="*/ 44 h 228"/>
              <a:gd name="T6" fmla="*/ 141 w 349"/>
              <a:gd name="T7" fmla="*/ 70 h 228"/>
              <a:gd name="T8" fmla="*/ 159 w 349"/>
              <a:gd name="T9" fmla="*/ 70 h 228"/>
              <a:gd name="T10" fmla="*/ 175 w 349"/>
              <a:gd name="T11" fmla="*/ 74 h 228"/>
              <a:gd name="T12" fmla="*/ 175 w 349"/>
              <a:gd name="T13" fmla="*/ 54 h 228"/>
              <a:gd name="T14" fmla="*/ 187 w 349"/>
              <a:gd name="T15" fmla="*/ 34 h 228"/>
              <a:gd name="T16" fmla="*/ 197 w 349"/>
              <a:gd name="T17" fmla="*/ 40 h 228"/>
              <a:gd name="T18" fmla="*/ 195 w 349"/>
              <a:gd name="T19" fmla="*/ 58 h 228"/>
              <a:gd name="T20" fmla="*/ 193 w 349"/>
              <a:gd name="T21" fmla="*/ 80 h 228"/>
              <a:gd name="T22" fmla="*/ 221 w 349"/>
              <a:gd name="T23" fmla="*/ 80 h 228"/>
              <a:gd name="T24" fmla="*/ 223 w 349"/>
              <a:gd name="T25" fmla="*/ 62 h 228"/>
              <a:gd name="T26" fmla="*/ 227 w 349"/>
              <a:gd name="T27" fmla="*/ 52 h 228"/>
              <a:gd name="T28" fmla="*/ 249 w 349"/>
              <a:gd name="T29" fmla="*/ 62 h 228"/>
              <a:gd name="T30" fmla="*/ 269 w 349"/>
              <a:gd name="T31" fmla="*/ 46 h 228"/>
              <a:gd name="T32" fmla="*/ 283 w 349"/>
              <a:gd name="T33" fmla="*/ 30 h 228"/>
              <a:gd name="T34" fmla="*/ 303 w 349"/>
              <a:gd name="T35" fmla="*/ 38 h 228"/>
              <a:gd name="T36" fmla="*/ 291 w 349"/>
              <a:gd name="T37" fmla="*/ 52 h 228"/>
              <a:gd name="T38" fmla="*/ 305 w 349"/>
              <a:gd name="T39" fmla="*/ 66 h 228"/>
              <a:gd name="T40" fmla="*/ 291 w 349"/>
              <a:gd name="T41" fmla="*/ 74 h 228"/>
              <a:gd name="T42" fmla="*/ 287 w 349"/>
              <a:gd name="T43" fmla="*/ 84 h 228"/>
              <a:gd name="T44" fmla="*/ 273 w 349"/>
              <a:gd name="T45" fmla="*/ 98 h 228"/>
              <a:gd name="T46" fmla="*/ 291 w 349"/>
              <a:gd name="T47" fmla="*/ 112 h 228"/>
              <a:gd name="T48" fmla="*/ 317 w 349"/>
              <a:gd name="T49" fmla="*/ 108 h 228"/>
              <a:gd name="T50" fmla="*/ 331 w 349"/>
              <a:gd name="T51" fmla="*/ 98 h 228"/>
              <a:gd name="T52" fmla="*/ 337 w 349"/>
              <a:gd name="T53" fmla="*/ 84 h 228"/>
              <a:gd name="T54" fmla="*/ 341 w 349"/>
              <a:gd name="T55" fmla="*/ 102 h 228"/>
              <a:gd name="T56" fmla="*/ 341 w 349"/>
              <a:gd name="T57" fmla="*/ 120 h 228"/>
              <a:gd name="T58" fmla="*/ 325 w 349"/>
              <a:gd name="T59" fmla="*/ 128 h 228"/>
              <a:gd name="T60" fmla="*/ 305 w 349"/>
              <a:gd name="T61" fmla="*/ 124 h 228"/>
              <a:gd name="T62" fmla="*/ 283 w 349"/>
              <a:gd name="T63" fmla="*/ 128 h 228"/>
              <a:gd name="T64" fmla="*/ 263 w 349"/>
              <a:gd name="T65" fmla="*/ 138 h 228"/>
              <a:gd name="T66" fmla="*/ 283 w 349"/>
              <a:gd name="T67" fmla="*/ 152 h 228"/>
              <a:gd name="T68" fmla="*/ 283 w 349"/>
              <a:gd name="T69" fmla="*/ 172 h 228"/>
              <a:gd name="T70" fmla="*/ 263 w 349"/>
              <a:gd name="T71" fmla="*/ 184 h 228"/>
              <a:gd name="T72" fmla="*/ 253 w 349"/>
              <a:gd name="T73" fmla="*/ 198 h 228"/>
              <a:gd name="T74" fmla="*/ 239 w 349"/>
              <a:gd name="T75" fmla="*/ 180 h 228"/>
              <a:gd name="T76" fmla="*/ 227 w 349"/>
              <a:gd name="T77" fmla="*/ 166 h 228"/>
              <a:gd name="T78" fmla="*/ 211 w 349"/>
              <a:gd name="T79" fmla="*/ 160 h 228"/>
              <a:gd name="T80" fmla="*/ 197 w 349"/>
              <a:gd name="T81" fmla="*/ 166 h 228"/>
              <a:gd name="T82" fmla="*/ 195 w 349"/>
              <a:gd name="T83" fmla="*/ 186 h 228"/>
              <a:gd name="T84" fmla="*/ 177 w 349"/>
              <a:gd name="T85" fmla="*/ 188 h 228"/>
              <a:gd name="T86" fmla="*/ 167 w 349"/>
              <a:gd name="T87" fmla="*/ 214 h 228"/>
              <a:gd name="T88" fmla="*/ 155 w 349"/>
              <a:gd name="T89" fmla="*/ 226 h 228"/>
              <a:gd name="T90" fmla="*/ 155 w 349"/>
              <a:gd name="T91" fmla="*/ 210 h 228"/>
              <a:gd name="T92" fmla="*/ 151 w 349"/>
              <a:gd name="T93" fmla="*/ 204 h 228"/>
              <a:gd name="T94" fmla="*/ 133 w 349"/>
              <a:gd name="T95" fmla="*/ 200 h 228"/>
              <a:gd name="T96" fmla="*/ 107 w 349"/>
              <a:gd name="T97" fmla="*/ 206 h 228"/>
              <a:gd name="T98" fmla="*/ 103 w 349"/>
              <a:gd name="T99" fmla="*/ 184 h 228"/>
              <a:gd name="T100" fmla="*/ 89 w 349"/>
              <a:gd name="T101" fmla="*/ 186 h 228"/>
              <a:gd name="T102" fmla="*/ 63 w 349"/>
              <a:gd name="T103" fmla="*/ 180 h 228"/>
              <a:gd name="T104" fmla="*/ 75 w 349"/>
              <a:gd name="T105" fmla="*/ 162 h 228"/>
              <a:gd name="T106" fmla="*/ 77 w 349"/>
              <a:gd name="T107" fmla="*/ 148 h 228"/>
              <a:gd name="T108" fmla="*/ 69 w 349"/>
              <a:gd name="T109" fmla="*/ 128 h 228"/>
              <a:gd name="T110" fmla="*/ 37 w 349"/>
              <a:gd name="T111" fmla="*/ 128 h 228"/>
              <a:gd name="T112" fmla="*/ 14 w 349"/>
              <a:gd name="T113" fmla="*/ 122 h 228"/>
              <a:gd name="T114" fmla="*/ 12 w 349"/>
              <a:gd name="T115" fmla="*/ 62 h 228"/>
              <a:gd name="T116" fmla="*/ 16 w 349"/>
              <a:gd name="T117" fmla="*/ 36 h 228"/>
              <a:gd name="T118" fmla="*/ 41 w 349"/>
              <a:gd name="T119" fmla="*/ 20 h 228"/>
              <a:gd name="T120" fmla="*/ 37 w 349"/>
              <a:gd name="T121" fmla="*/ 10 h 228"/>
              <a:gd name="T122" fmla="*/ 61 w 349"/>
              <a:gd name="T123" fmla="*/ 16 h 228"/>
              <a:gd name="T124" fmla="*/ 79 w 349"/>
              <a:gd name="T12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9" h="228">
                <a:moveTo>
                  <a:pt x="85" y="2"/>
                </a:moveTo>
                <a:lnTo>
                  <a:pt x="87" y="2"/>
                </a:lnTo>
                <a:lnTo>
                  <a:pt x="91" y="2"/>
                </a:lnTo>
                <a:lnTo>
                  <a:pt x="93" y="2"/>
                </a:lnTo>
                <a:lnTo>
                  <a:pt x="95" y="2"/>
                </a:lnTo>
                <a:lnTo>
                  <a:pt x="95" y="4"/>
                </a:lnTo>
                <a:lnTo>
                  <a:pt x="97" y="4"/>
                </a:lnTo>
                <a:lnTo>
                  <a:pt x="99" y="4"/>
                </a:lnTo>
                <a:lnTo>
                  <a:pt x="99" y="4"/>
                </a:lnTo>
                <a:lnTo>
                  <a:pt x="101" y="4"/>
                </a:lnTo>
                <a:lnTo>
                  <a:pt x="101" y="6"/>
                </a:lnTo>
                <a:lnTo>
                  <a:pt x="103" y="6"/>
                </a:lnTo>
                <a:lnTo>
                  <a:pt x="105" y="6"/>
                </a:lnTo>
                <a:lnTo>
                  <a:pt x="107" y="6"/>
                </a:lnTo>
                <a:lnTo>
                  <a:pt x="109" y="6"/>
                </a:lnTo>
                <a:lnTo>
                  <a:pt x="113" y="6"/>
                </a:lnTo>
                <a:lnTo>
                  <a:pt x="115" y="6"/>
                </a:lnTo>
                <a:lnTo>
                  <a:pt x="117" y="6"/>
                </a:lnTo>
                <a:lnTo>
                  <a:pt x="119" y="6"/>
                </a:lnTo>
                <a:lnTo>
                  <a:pt x="121" y="6"/>
                </a:lnTo>
                <a:lnTo>
                  <a:pt x="125" y="6"/>
                </a:lnTo>
                <a:lnTo>
                  <a:pt x="127" y="6"/>
                </a:lnTo>
                <a:lnTo>
                  <a:pt x="131" y="6"/>
                </a:lnTo>
                <a:lnTo>
                  <a:pt x="133" y="6"/>
                </a:lnTo>
                <a:lnTo>
                  <a:pt x="135" y="6"/>
                </a:lnTo>
                <a:lnTo>
                  <a:pt x="137" y="6"/>
                </a:lnTo>
                <a:lnTo>
                  <a:pt x="139" y="6"/>
                </a:lnTo>
                <a:lnTo>
                  <a:pt x="141" y="6"/>
                </a:lnTo>
                <a:lnTo>
                  <a:pt x="143" y="6"/>
                </a:lnTo>
                <a:lnTo>
                  <a:pt x="145" y="6"/>
                </a:lnTo>
                <a:lnTo>
                  <a:pt x="145" y="8"/>
                </a:lnTo>
                <a:lnTo>
                  <a:pt x="145" y="10"/>
                </a:lnTo>
                <a:lnTo>
                  <a:pt x="143" y="10"/>
                </a:lnTo>
                <a:lnTo>
                  <a:pt x="143" y="12"/>
                </a:lnTo>
                <a:lnTo>
                  <a:pt x="143" y="14"/>
                </a:lnTo>
                <a:lnTo>
                  <a:pt x="145" y="14"/>
                </a:lnTo>
                <a:lnTo>
                  <a:pt x="145" y="12"/>
                </a:lnTo>
                <a:lnTo>
                  <a:pt x="147" y="14"/>
                </a:lnTo>
                <a:lnTo>
                  <a:pt x="147" y="14"/>
                </a:lnTo>
                <a:lnTo>
                  <a:pt x="149" y="14"/>
                </a:lnTo>
                <a:lnTo>
                  <a:pt x="149" y="20"/>
                </a:lnTo>
                <a:lnTo>
                  <a:pt x="147" y="22"/>
                </a:lnTo>
                <a:lnTo>
                  <a:pt x="147" y="24"/>
                </a:lnTo>
                <a:lnTo>
                  <a:pt x="147" y="24"/>
                </a:lnTo>
                <a:lnTo>
                  <a:pt x="145" y="24"/>
                </a:lnTo>
                <a:lnTo>
                  <a:pt x="143" y="24"/>
                </a:lnTo>
                <a:lnTo>
                  <a:pt x="141" y="24"/>
                </a:lnTo>
                <a:lnTo>
                  <a:pt x="141" y="26"/>
                </a:lnTo>
                <a:lnTo>
                  <a:pt x="141" y="28"/>
                </a:lnTo>
                <a:lnTo>
                  <a:pt x="141" y="30"/>
                </a:lnTo>
                <a:lnTo>
                  <a:pt x="141" y="32"/>
                </a:lnTo>
                <a:lnTo>
                  <a:pt x="141" y="34"/>
                </a:lnTo>
                <a:lnTo>
                  <a:pt x="141" y="38"/>
                </a:lnTo>
                <a:lnTo>
                  <a:pt x="141" y="42"/>
                </a:lnTo>
                <a:lnTo>
                  <a:pt x="141" y="44"/>
                </a:lnTo>
                <a:lnTo>
                  <a:pt x="143" y="44"/>
                </a:lnTo>
                <a:lnTo>
                  <a:pt x="145" y="44"/>
                </a:lnTo>
                <a:lnTo>
                  <a:pt x="145" y="48"/>
                </a:lnTo>
                <a:lnTo>
                  <a:pt x="145" y="50"/>
                </a:lnTo>
                <a:lnTo>
                  <a:pt x="145" y="52"/>
                </a:lnTo>
                <a:lnTo>
                  <a:pt x="143" y="52"/>
                </a:lnTo>
                <a:lnTo>
                  <a:pt x="143" y="54"/>
                </a:lnTo>
                <a:lnTo>
                  <a:pt x="143" y="56"/>
                </a:lnTo>
                <a:lnTo>
                  <a:pt x="143" y="58"/>
                </a:lnTo>
                <a:lnTo>
                  <a:pt x="141" y="58"/>
                </a:lnTo>
                <a:lnTo>
                  <a:pt x="141" y="60"/>
                </a:lnTo>
                <a:lnTo>
                  <a:pt x="141" y="62"/>
                </a:lnTo>
                <a:lnTo>
                  <a:pt x="141" y="64"/>
                </a:lnTo>
                <a:lnTo>
                  <a:pt x="143" y="64"/>
                </a:lnTo>
                <a:lnTo>
                  <a:pt x="141" y="64"/>
                </a:lnTo>
                <a:lnTo>
                  <a:pt x="139" y="64"/>
                </a:lnTo>
                <a:lnTo>
                  <a:pt x="137" y="66"/>
                </a:lnTo>
                <a:lnTo>
                  <a:pt x="137" y="68"/>
                </a:lnTo>
                <a:lnTo>
                  <a:pt x="137" y="70"/>
                </a:lnTo>
                <a:lnTo>
                  <a:pt x="139" y="70"/>
                </a:lnTo>
                <a:lnTo>
                  <a:pt x="141" y="70"/>
                </a:lnTo>
                <a:lnTo>
                  <a:pt x="143" y="70"/>
                </a:lnTo>
                <a:lnTo>
                  <a:pt x="145" y="70"/>
                </a:lnTo>
                <a:lnTo>
                  <a:pt x="145" y="68"/>
                </a:lnTo>
                <a:lnTo>
                  <a:pt x="143" y="68"/>
                </a:lnTo>
                <a:lnTo>
                  <a:pt x="143" y="66"/>
                </a:lnTo>
                <a:lnTo>
                  <a:pt x="145" y="66"/>
                </a:lnTo>
                <a:lnTo>
                  <a:pt x="147" y="66"/>
                </a:lnTo>
                <a:lnTo>
                  <a:pt x="147" y="66"/>
                </a:lnTo>
                <a:lnTo>
                  <a:pt x="149" y="66"/>
                </a:lnTo>
                <a:lnTo>
                  <a:pt x="149" y="70"/>
                </a:lnTo>
                <a:lnTo>
                  <a:pt x="151" y="70"/>
                </a:lnTo>
                <a:lnTo>
                  <a:pt x="153" y="70"/>
                </a:lnTo>
                <a:lnTo>
                  <a:pt x="155" y="70"/>
                </a:lnTo>
                <a:lnTo>
                  <a:pt x="157" y="70"/>
                </a:lnTo>
                <a:lnTo>
                  <a:pt x="157" y="72"/>
                </a:lnTo>
                <a:lnTo>
                  <a:pt x="157" y="74"/>
                </a:lnTo>
                <a:lnTo>
                  <a:pt x="157" y="72"/>
                </a:lnTo>
                <a:lnTo>
                  <a:pt x="157" y="70"/>
                </a:lnTo>
                <a:lnTo>
                  <a:pt x="159" y="70"/>
                </a:lnTo>
                <a:lnTo>
                  <a:pt x="159" y="72"/>
                </a:lnTo>
                <a:lnTo>
                  <a:pt x="159" y="74"/>
                </a:lnTo>
                <a:lnTo>
                  <a:pt x="161" y="74"/>
                </a:lnTo>
                <a:lnTo>
                  <a:pt x="161" y="72"/>
                </a:lnTo>
                <a:lnTo>
                  <a:pt x="161" y="70"/>
                </a:lnTo>
                <a:lnTo>
                  <a:pt x="161" y="74"/>
                </a:lnTo>
                <a:lnTo>
                  <a:pt x="163" y="74"/>
                </a:lnTo>
                <a:lnTo>
                  <a:pt x="165" y="74"/>
                </a:lnTo>
                <a:lnTo>
                  <a:pt x="167" y="74"/>
                </a:lnTo>
                <a:lnTo>
                  <a:pt x="169" y="74"/>
                </a:lnTo>
                <a:lnTo>
                  <a:pt x="171" y="74"/>
                </a:lnTo>
                <a:lnTo>
                  <a:pt x="173" y="74"/>
                </a:lnTo>
                <a:lnTo>
                  <a:pt x="173" y="72"/>
                </a:lnTo>
                <a:lnTo>
                  <a:pt x="173" y="70"/>
                </a:lnTo>
                <a:lnTo>
                  <a:pt x="173" y="68"/>
                </a:lnTo>
                <a:lnTo>
                  <a:pt x="175" y="68"/>
                </a:lnTo>
                <a:lnTo>
                  <a:pt x="175" y="70"/>
                </a:lnTo>
                <a:lnTo>
                  <a:pt x="175" y="72"/>
                </a:lnTo>
                <a:lnTo>
                  <a:pt x="175" y="74"/>
                </a:lnTo>
                <a:lnTo>
                  <a:pt x="177" y="74"/>
                </a:lnTo>
                <a:lnTo>
                  <a:pt x="177" y="72"/>
                </a:lnTo>
                <a:lnTo>
                  <a:pt x="177" y="70"/>
                </a:lnTo>
                <a:lnTo>
                  <a:pt x="177" y="68"/>
                </a:lnTo>
                <a:lnTo>
                  <a:pt x="179" y="68"/>
                </a:lnTo>
                <a:lnTo>
                  <a:pt x="181" y="68"/>
                </a:lnTo>
                <a:lnTo>
                  <a:pt x="181" y="66"/>
                </a:lnTo>
                <a:lnTo>
                  <a:pt x="181" y="64"/>
                </a:lnTo>
                <a:lnTo>
                  <a:pt x="177" y="64"/>
                </a:lnTo>
                <a:lnTo>
                  <a:pt x="175" y="64"/>
                </a:lnTo>
                <a:lnTo>
                  <a:pt x="171" y="64"/>
                </a:lnTo>
                <a:lnTo>
                  <a:pt x="167" y="64"/>
                </a:lnTo>
                <a:lnTo>
                  <a:pt x="167" y="64"/>
                </a:lnTo>
                <a:lnTo>
                  <a:pt x="167" y="58"/>
                </a:lnTo>
                <a:lnTo>
                  <a:pt x="169" y="58"/>
                </a:lnTo>
                <a:lnTo>
                  <a:pt x="173" y="58"/>
                </a:lnTo>
                <a:lnTo>
                  <a:pt x="175" y="58"/>
                </a:lnTo>
                <a:lnTo>
                  <a:pt x="175" y="56"/>
                </a:lnTo>
                <a:lnTo>
                  <a:pt x="175" y="54"/>
                </a:lnTo>
                <a:lnTo>
                  <a:pt x="175" y="52"/>
                </a:lnTo>
                <a:lnTo>
                  <a:pt x="177" y="52"/>
                </a:lnTo>
                <a:lnTo>
                  <a:pt x="181" y="52"/>
                </a:lnTo>
                <a:lnTo>
                  <a:pt x="183" y="52"/>
                </a:lnTo>
                <a:lnTo>
                  <a:pt x="185" y="52"/>
                </a:lnTo>
                <a:lnTo>
                  <a:pt x="187" y="52"/>
                </a:lnTo>
                <a:lnTo>
                  <a:pt x="187" y="50"/>
                </a:lnTo>
                <a:lnTo>
                  <a:pt x="187" y="46"/>
                </a:lnTo>
                <a:lnTo>
                  <a:pt x="187" y="44"/>
                </a:lnTo>
                <a:lnTo>
                  <a:pt x="183" y="44"/>
                </a:lnTo>
                <a:lnTo>
                  <a:pt x="181" y="44"/>
                </a:lnTo>
                <a:lnTo>
                  <a:pt x="181" y="42"/>
                </a:lnTo>
                <a:lnTo>
                  <a:pt x="181" y="40"/>
                </a:lnTo>
                <a:lnTo>
                  <a:pt x="181" y="38"/>
                </a:lnTo>
                <a:lnTo>
                  <a:pt x="181" y="36"/>
                </a:lnTo>
                <a:lnTo>
                  <a:pt x="181" y="34"/>
                </a:lnTo>
                <a:lnTo>
                  <a:pt x="183" y="34"/>
                </a:lnTo>
                <a:lnTo>
                  <a:pt x="185" y="34"/>
                </a:lnTo>
                <a:lnTo>
                  <a:pt x="187" y="34"/>
                </a:lnTo>
                <a:lnTo>
                  <a:pt x="189" y="34"/>
                </a:lnTo>
                <a:lnTo>
                  <a:pt x="189" y="32"/>
                </a:lnTo>
                <a:lnTo>
                  <a:pt x="189" y="30"/>
                </a:lnTo>
                <a:lnTo>
                  <a:pt x="189" y="28"/>
                </a:lnTo>
                <a:lnTo>
                  <a:pt x="189" y="30"/>
                </a:lnTo>
                <a:lnTo>
                  <a:pt x="191" y="30"/>
                </a:lnTo>
                <a:lnTo>
                  <a:pt x="193" y="30"/>
                </a:lnTo>
                <a:lnTo>
                  <a:pt x="193" y="32"/>
                </a:lnTo>
                <a:lnTo>
                  <a:pt x="195" y="32"/>
                </a:lnTo>
                <a:lnTo>
                  <a:pt x="195" y="30"/>
                </a:lnTo>
                <a:lnTo>
                  <a:pt x="195" y="32"/>
                </a:lnTo>
                <a:lnTo>
                  <a:pt x="195" y="34"/>
                </a:lnTo>
                <a:lnTo>
                  <a:pt x="195" y="36"/>
                </a:lnTo>
                <a:lnTo>
                  <a:pt x="195" y="36"/>
                </a:lnTo>
                <a:lnTo>
                  <a:pt x="195" y="34"/>
                </a:lnTo>
                <a:lnTo>
                  <a:pt x="195" y="32"/>
                </a:lnTo>
                <a:lnTo>
                  <a:pt x="197" y="34"/>
                </a:lnTo>
                <a:lnTo>
                  <a:pt x="197" y="36"/>
                </a:lnTo>
                <a:lnTo>
                  <a:pt x="197" y="40"/>
                </a:lnTo>
                <a:lnTo>
                  <a:pt x="195" y="40"/>
                </a:lnTo>
                <a:lnTo>
                  <a:pt x="195" y="42"/>
                </a:lnTo>
                <a:lnTo>
                  <a:pt x="195" y="42"/>
                </a:lnTo>
                <a:lnTo>
                  <a:pt x="195" y="44"/>
                </a:lnTo>
                <a:lnTo>
                  <a:pt x="195" y="46"/>
                </a:lnTo>
                <a:lnTo>
                  <a:pt x="195" y="48"/>
                </a:lnTo>
                <a:lnTo>
                  <a:pt x="195" y="50"/>
                </a:lnTo>
                <a:lnTo>
                  <a:pt x="195" y="52"/>
                </a:lnTo>
                <a:lnTo>
                  <a:pt x="195" y="52"/>
                </a:lnTo>
                <a:lnTo>
                  <a:pt x="197" y="52"/>
                </a:lnTo>
                <a:lnTo>
                  <a:pt x="199" y="52"/>
                </a:lnTo>
                <a:lnTo>
                  <a:pt x="201" y="52"/>
                </a:lnTo>
                <a:lnTo>
                  <a:pt x="201" y="54"/>
                </a:lnTo>
                <a:lnTo>
                  <a:pt x="201" y="56"/>
                </a:lnTo>
                <a:lnTo>
                  <a:pt x="199" y="56"/>
                </a:lnTo>
                <a:lnTo>
                  <a:pt x="197" y="56"/>
                </a:lnTo>
                <a:lnTo>
                  <a:pt x="195" y="56"/>
                </a:lnTo>
                <a:lnTo>
                  <a:pt x="195" y="58"/>
                </a:lnTo>
                <a:lnTo>
                  <a:pt x="195" y="58"/>
                </a:lnTo>
                <a:lnTo>
                  <a:pt x="193" y="58"/>
                </a:lnTo>
                <a:lnTo>
                  <a:pt x="193" y="56"/>
                </a:lnTo>
                <a:lnTo>
                  <a:pt x="191" y="56"/>
                </a:lnTo>
                <a:lnTo>
                  <a:pt x="191" y="58"/>
                </a:lnTo>
                <a:lnTo>
                  <a:pt x="189" y="58"/>
                </a:lnTo>
                <a:lnTo>
                  <a:pt x="189" y="60"/>
                </a:lnTo>
                <a:lnTo>
                  <a:pt x="189" y="62"/>
                </a:lnTo>
                <a:lnTo>
                  <a:pt x="189" y="64"/>
                </a:lnTo>
                <a:lnTo>
                  <a:pt x="189" y="64"/>
                </a:lnTo>
                <a:lnTo>
                  <a:pt x="189" y="66"/>
                </a:lnTo>
                <a:lnTo>
                  <a:pt x="189" y="68"/>
                </a:lnTo>
                <a:lnTo>
                  <a:pt x="189" y="70"/>
                </a:lnTo>
                <a:lnTo>
                  <a:pt x="189" y="72"/>
                </a:lnTo>
                <a:lnTo>
                  <a:pt x="189" y="74"/>
                </a:lnTo>
                <a:lnTo>
                  <a:pt x="189" y="76"/>
                </a:lnTo>
                <a:lnTo>
                  <a:pt x="189" y="78"/>
                </a:lnTo>
                <a:lnTo>
                  <a:pt x="189" y="80"/>
                </a:lnTo>
                <a:lnTo>
                  <a:pt x="191" y="80"/>
                </a:lnTo>
                <a:lnTo>
                  <a:pt x="193" y="80"/>
                </a:lnTo>
                <a:lnTo>
                  <a:pt x="195" y="80"/>
                </a:lnTo>
                <a:lnTo>
                  <a:pt x="195" y="82"/>
                </a:lnTo>
                <a:lnTo>
                  <a:pt x="195" y="82"/>
                </a:lnTo>
                <a:lnTo>
                  <a:pt x="197" y="82"/>
                </a:lnTo>
                <a:lnTo>
                  <a:pt x="199" y="82"/>
                </a:lnTo>
                <a:lnTo>
                  <a:pt x="199" y="80"/>
                </a:lnTo>
                <a:lnTo>
                  <a:pt x="201" y="80"/>
                </a:lnTo>
                <a:lnTo>
                  <a:pt x="203" y="80"/>
                </a:lnTo>
                <a:lnTo>
                  <a:pt x="205" y="80"/>
                </a:lnTo>
                <a:lnTo>
                  <a:pt x="207" y="80"/>
                </a:lnTo>
                <a:lnTo>
                  <a:pt x="209" y="80"/>
                </a:lnTo>
                <a:lnTo>
                  <a:pt x="211" y="80"/>
                </a:lnTo>
                <a:lnTo>
                  <a:pt x="213" y="80"/>
                </a:lnTo>
                <a:lnTo>
                  <a:pt x="213" y="78"/>
                </a:lnTo>
                <a:lnTo>
                  <a:pt x="215" y="78"/>
                </a:lnTo>
                <a:lnTo>
                  <a:pt x="215" y="80"/>
                </a:lnTo>
                <a:lnTo>
                  <a:pt x="217" y="80"/>
                </a:lnTo>
                <a:lnTo>
                  <a:pt x="219" y="80"/>
                </a:lnTo>
                <a:lnTo>
                  <a:pt x="221" y="80"/>
                </a:lnTo>
                <a:lnTo>
                  <a:pt x="223" y="80"/>
                </a:lnTo>
                <a:lnTo>
                  <a:pt x="223" y="78"/>
                </a:lnTo>
                <a:lnTo>
                  <a:pt x="225" y="78"/>
                </a:lnTo>
                <a:lnTo>
                  <a:pt x="227" y="78"/>
                </a:lnTo>
                <a:lnTo>
                  <a:pt x="227" y="76"/>
                </a:lnTo>
                <a:lnTo>
                  <a:pt x="227" y="74"/>
                </a:lnTo>
                <a:lnTo>
                  <a:pt x="225" y="74"/>
                </a:lnTo>
                <a:lnTo>
                  <a:pt x="225" y="72"/>
                </a:lnTo>
                <a:lnTo>
                  <a:pt x="227" y="72"/>
                </a:lnTo>
                <a:lnTo>
                  <a:pt x="227" y="70"/>
                </a:lnTo>
                <a:lnTo>
                  <a:pt x="227" y="68"/>
                </a:lnTo>
                <a:lnTo>
                  <a:pt x="227" y="66"/>
                </a:lnTo>
                <a:lnTo>
                  <a:pt x="227" y="64"/>
                </a:lnTo>
                <a:lnTo>
                  <a:pt x="227" y="64"/>
                </a:lnTo>
                <a:lnTo>
                  <a:pt x="229" y="64"/>
                </a:lnTo>
                <a:lnTo>
                  <a:pt x="229" y="62"/>
                </a:lnTo>
                <a:lnTo>
                  <a:pt x="227" y="62"/>
                </a:lnTo>
                <a:lnTo>
                  <a:pt x="225" y="62"/>
                </a:lnTo>
                <a:lnTo>
                  <a:pt x="223" y="62"/>
                </a:lnTo>
                <a:lnTo>
                  <a:pt x="223" y="64"/>
                </a:lnTo>
                <a:lnTo>
                  <a:pt x="221" y="64"/>
                </a:lnTo>
                <a:lnTo>
                  <a:pt x="219" y="64"/>
                </a:lnTo>
                <a:lnTo>
                  <a:pt x="219" y="62"/>
                </a:lnTo>
                <a:lnTo>
                  <a:pt x="217" y="62"/>
                </a:lnTo>
                <a:lnTo>
                  <a:pt x="215" y="62"/>
                </a:lnTo>
                <a:lnTo>
                  <a:pt x="215" y="60"/>
                </a:lnTo>
                <a:lnTo>
                  <a:pt x="215" y="58"/>
                </a:lnTo>
                <a:lnTo>
                  <a:pt x="215" y="56"/>
                </a:lnTo>
                <a:lnTo>
                  <a:pt x="217" y="56"/>
                </a:lnTo>
                <a:lnTo>
                  <a:pt x="217" y="54"/>
                </a:lnTo>
                <a:lnTo>
                  <a:pt x="215" y="54"/>
                </a:lnTo>
                <a:lnTo>
                  <a:pt x="215" y="52"/>
                </a:lnTo>
                <a:lnTo>
                  <a:pt x="217" y="52"/>
                </a:lnTo>
                <a:lnTo>
                  <a:pt x="219" y="52"/>
                </a:lnTo>
                <a:lnTo>
                  <a:pt x="221" y="52"/>
                </a:lnTo>
                <a:lnTo>
                  <a:pt x="223" y="52"/>
                </a:lnTo>
                <a:lnTo>
                  <a:pt x="225" y="52"/>
                </a:lnTo>
                <a:lnTo>
                  <a:pt x="227" y="52"/>
                </a:lnTo>
                <a:lnTo>
                  <a:pt x="229" y="52"/>
                </a:lnTo>
                <a:lnTo>
                  <a:pt x="233" y="52"/>
                </a:lnTo>
                <a:lnTo>
                  <a:pt x="235" y="52"/>
                </a:lnTo>
                <a:lnTo>
                  <a:pt x="237" y="52"/>
                </a:lnTo>
                <a:lnTo>
                  <a:pt x="239" y="52"/>
                </a:lnTo>
                <a:lnTo>
                  <a:pt x="239" y="54"/>
                </a:lnTo>
                <a:lnTo>
                  <a:pt x="241" y="54"/>
                </a:lnTo>
                <a:lnTo>
                  <a:pt x="243" y="56"/>
                </a:lnTo>
                <a:lnTo>
                  <a:pt x="243" y="56"/>
                </a:lnTo>
                <a:lnTo>
                  <a:pt x="243" y="58"/>
                </a:lnTo>
                <a:lnTo>
                  <a:pt x="245" y="58"/>
                </a:lnTo>
                <a:lnTo>
                  <a:pt x="245" y="60"/>
                </a:lnTo>
                <a:lnTo>
                  <a:pt x="243" y="64"/>
                </a:lnTo>
                <a:lnTo>
                  <a:pt x="245" y="64"/>
                </a:lnTo>
                <a:lnTo>
                  <a:pt x="245" y="64"/>
                </a:lnTo>
                <a:lnTo>
                  <a:pt x="247" y="64"/>
                </a:lnTo>
                <a:lnTo>
                  <a:pt x="247" y="64"/>
                </a:lnTo>
                <a:lnTo>
                  <a:pt x="247" y="62"/>
                </a:lnTo>
                <a:lnTo>
                  <a:pt x="249" y="62"/>
                </a:lnTo>
                <a:lnTo>
                  <a:pt x="249" y="60"/>
                </a:lnTo>
                <a:lnTo>
                  <a:pt x="249" y="58"/>
                </a:lnTo>
                <a:lnTo>
                  <a:pt x="249" y="56"/>
                </a:lnTo>
                <a:lnTo>
                  <a:pt x="247" y="56"/>
                </a:lnTo>
                <a:lnTo>
                  <a:pt x="249" y="54"/>
                </a:lnTo>
                <a:lnTo>
                  <a:pt x="251" y="54"/>
                </a:lnTo>
                <a:lnTo>
                  <a:pt x="251" y="52"/>
                </a:lnTo>
                <a:lnTo>
                  <a:pt x="253" y="52"/>
                </a:lnTo>
                <a:lnTo>
                  <a:pt x="255" y="52"/>
                </a:lnTo>
                <a:lnTo>
                  <a:pt x="257" y="52"/>
                </a:lnTo>
                <a:lnTo>
                  <a:pt x="259" y="52"/>
                </a:lnTo>
                <a:lnTo>
                  <a:pt x="259" y="50"/>
                </a:lnTo>
                <a:lnTo>
                  <a:pt x="261" y="50"/>
                </a:lnTo>
                <a:lnTo>
                  <a:pt x="263" y="50"/>
                </a:lnTo>
                <a:lnTo>
                  <a:pt x="263" y="48"/>
                </a:lnTo>
                <a:lnTo>
                  <a:pt x="265" y="48"/>
                </a:lnTo>
                <a:lnTo>
                  <a:pt x="267" y="48"/>
                </a:lnTo>
                <a:lnTo>
                  <a:pt x="267" y="46"/>
                </a:lnTo>
                <a:lnTo>
                  <a:pt x="269" y="46"/>
                </a:lnTo>
                <a:lnTo>
                  <a:pt x="269" y="48"/>
                </a:lnTo>
                <a:lnTo>
                  <a:pt x="271" y="48"/>
                </a:lnTo>
                <a:lnTo>
                  <a:pt x="273" y="48"/>
                </a:lnTo>
                <a:lnTo>
                  <a:pt x="275" y="48"/>
                </a:lnTo>
                <a:lnTo>
                  <a:pt x="277" y="48"/>
                </a:lnTo>
                <a:lnTo>
                  <a:pt x="279" y="48"/>
                </a:lnTo>
                <a:lnTo>
                  <a:pt x="281" y="48"/>
                </a:lnTo>
                <a:lnTo>
                  <a:pt x="281" y="46"/>
                </a:lnTo>
                <a:lnTo>
                  <a:pt x="281" y="44"/>
                </a:lnTo>
                <a:lnTo>
                  <a:pt x="279" y="44"/>
                </a:lnTo>
                <a:lnTo>
                  <a:pt x="279" y="42"/>
                </a:lnTo>
                <a:lnTo>
                  <a:pt x="277" y="42"/>
                </a:lnTo>
                <a:lnTo>
                  <a:pt x="277" y="40"/>
                </a:lnTo>
                <a:lnTo>
                  <a:pt x="279" y="40"/>
                </a:lnTo>
                <a:lnTo>
                  <a:pt x="279" y="38"/>
                </a:lnTo>
                <a:lnTo>
                  <a:pt x="281" y="36"/>
                </a:lnTo>
                <a:lnTo>
                  <a:pt x="283" y="34"/>
                </a:lnTo>
                <a:lnTo>
                  <a:pt x="283" y="32"/>
                </a:lnTo>
                <a:lnTo>
                  <a:pt x="283" y="30"/>
                </a:lnTo>
                <a:lnTo>
                  <a:pt x="285" y="32"/>
                </a:lnTo>
                <a:lnTo>
                  <a:pt x="287" y="32"/>
                </a:lnTo>
                <a:lnTo>
                  <a:pt x="289" y="34"/>
                </a:lnTo>
                <a:lnTo>
                  <a:pt x="291" y="34"/>
                </a:lnTo>
                <a:lnTo>
                  <a:pt x="291" y="34"/>
                </a:lnTo>
                <a:lnTo>
                  <a:pt x="291" y="36"/>
                </a:lnTo>
                <a:lnTo>
                  <a:pt x="293" y="36"/>
                </a:lnTo>
                <a:lnTo>
                  <a:pt x="293" y="32"/>
                </a:lnTo>
                <a:lnTo>
                  <a:pt x="295" y="30"/>
                </a:lnTo>
                <a:lnTo>
                  <a:pt x="295" y="32"/>
                </a:lnTo>
                <a:lnTo>
                  <a:pt x="295" y="34"/>
                </a:lnTo>
                <a:lnTo>
                  <a:pt x="293" y="34"/>
                </a:lnTo>
                <a:lnTo>
                  <a:pt x="293" y="36"/>
                </a:lnTo>
                <a:lnTo>
                  <a:pt x="295" y="36"/>
                </a:lnTo>
                <a:lnTo>
                  <a:pt x="297" y="36"/>
                </a:lnTo>
                <a:lnTo>
                  <a:pt x="299" y="36"/>
                </a:lnTo>
                <a:lnTo>
                  <a:pt x="301" y="36"/>
                </a:lnTo>
                <a:lnTo>
                  <a:pt x="301" y="38"/>
                </a:lnTo>
                <a:lnTo>
                  <a:pt x="303" y="38"/>
                </a:lnTo>
                <a:lnTo>
                  <a:pt x="305" y="38"/>
                </a:lnTo>
                <a:lnTo>
                  <a:pt x="307" y="38"/>
                </a:lnTo>
                <a:lnTo>
                  <a:pt x="309" y="38"/>
                </a:lnTo>
                <a:lnTo>
                  <a:pt x="307" y="42"/>
                </a:lnTo>
                <a:lnTo>
                  <a:pt x="307" y="44"/>
                </a:lnTo>
                <a:lnTo>
                  <a:pt x="305" y="44"/>
                </a:lnTo>
                <a:lnTo>
                  <a:pt x="305" y="46"/>
                </a:lnTo>
                <a:lnTo>
                  <a:pt x="303" y="46"/>
                </a:lnTo>
                <a:lnTo>
                  <a:pt x="301" y="46"/>
                </a:lnTo>
                <a:lnTo>
                  <a:pt x="299" y="46"/>
                </a:lnTo>
                <a:lnTo>
                  <a:pt x="297" y="46"/>
                </a:lnTo>
                <a:lnTo>
                  <a:pt x="295" y="46"/>
                </a:lnTo>
                <a:lnTo>
                  <a:pt x="295" y="44"/>
                </a:lnTo>
                <a:lnTo>
                  <a:pt x="293" y="44"/>
                </a:lnTo>
                <a:lnTo>
                  <a:pt x="293" y="46"/>
                </a:lnTo>
                <a:lnTo>
                  <a:pt x="293" y="48"/>
                </a:lnTo>
                <a:lnTo>
                  <a:pt x="291" y="48"/>
                </a:lnTo>
                <a:lnTo>
                  <a:pt x="291" y="50"/>
                </a:lnTo>
                <a:lnTo>
                  <a:pt x="291" y="52"/>
                </a:lnTo>
                <a:lnTo>
                  <a:pt x="293" y="54"/>
                </a:lnTo>
                <a:lnTo>
                  <a:pt x="295" y="54"/>
                </a:lnTo>
                <a:lnTo>
                  <a:pt x="297" y="56"/>
                </a:lnTo>
                <a:lnTo>
                  <a:pt x="299" y="56"/>
                </a:lnTo>
                <a:lnTo>
                  <a:pt x="299" y="54"/>
                </a:lnTo>
                <a:lnTo>
                  <a:pt x="299" y="56"/>
                </a:lnTo>
                <a:lnTo>
                  <a:pt x="301" y="58"/>
                </a:lnTo>
                <a:lnTo>
                  <a:pt x="301" y="60"/>
                </a:lnTo>
                <a:lnTo>
                  <a:pt x="299" y="60"/>
                </a:lnTo>
                <a:lnTo>
                  <a:pt x="299" y="62"/>
                </a:lnTo>
                <a:lnTo>
                  <a:pt x="301" y="62"/>
                </a:lnTo>
                <a:lnTo>
                  <a:pt x="303" y="62"/>
                </a:lnTo>
                <a:lnTo>
                  <a:pt x="305" y="62"/>
                </a:lnTo>
                <a:lnTo>
                  <a:pt x="307" y="62"/>
                </a:lnTo>
                <a:lnTo>
                  <a:pt x="307" y="64"/>
                </a:lnTo>
                <a:lnTo>
                  <a:pt x="307" y="64"/>
                </a:lnTo>
                <a:lnTo>
                  <a:pt x="307" y="66"/>
                </a:lnTo>
                <a:lnTo>
                  <a:pt x="307" y="68"/>
                </a:lnTo>
                <a:lnTo>
                  <a:pt x="305" y="66"/>
                </a:lnTo>
                <a:lnTo>
                  <a:pt x="303" y="68"/>
                </a:lnTo>
                <a:lnTo>
                  <a:pt x="303" y="66"/>
                </a:lnTo>
                <a:lnTo>
                  <a:pt x="301" y="66"/>
                </a:lnTo>
                <a:lnTo>
                  <a:pt x="299" y="68"/>
                </a:lnTo>
                <a:lnTo>
                  <a:pt x="297" y="68"/>
                </a:lnTo>
                <a:lnTo>
                  <a:pt x="297" y="70"/>
                </a:lnTo>
                <a:lnTo>
                  <a:pt x="297" y="72"/>
                </a:lnTo>
                <a:lnTo>
                  <a:pt x="295" y="72"/>
                </a:lnTo>
                <a:lnTo>
                  <a:pt x="297" y="72"/>
                </a:lnTo>
                <a:lnTo>
                  <a:pt x="297" y="74"/>
                </a:lnTo>
                <a:lnTo>
                  <a:pt x="295" y="74"/>
                </a:lnTo>
                <a:lnTo>
                  <a:pt x="295" y="72"/>
                </a:lnTo>
                <a:lnTo>
                  <a:pt x="295" y="74"/>
                </a:lnTo>
                <a:lnTo>
                  <a:pt x="293" y="76"/>
                </a:lnTo>
                <a:lnTo>
                  <a:pt x="293" y="78"/>
                </a:lnTo>
                <a:lnTo>
                  <a:pt x="291" y="76"/>
                </a:lnTo>
                <a:lnTo>
                  <a:pt x="293" y="76"/>
                </a:lnTo>
                <a:lnTo>
                  <a:pt x="293" y="74"/>
                </a:lnTo>
                <a:lnTo>
                  <a:pt x="291" y="74"/>
                </a:lnTo>
                <a:lnTo>
                  <a:pt x="291" y="76"/>
                </a:lnTo>
                <a:lnTo>
                  <a:pt x="291" y="76"/>
                </a:lnTo>
                <a:lnTo>
                  <a:pt x="291" y="78"/>
                </a:lnTo>
                <a:lnTo>
                  <a:pt x="291" y="78"/>
                </a:lnTo>
                <a:lnTo>
                  <a:pt x="293" y="80"/>
                </a:lnTo>
                <a:lnTo>
                  <a:pt x="291" y="80"/>
                </a:lnTo>
                <a:lnTo>
                  <a:pt x="291" y="82"/>
                </a:lnTo>
                <a:lnTo>
                  <a:pt x="291" y="84"/>
                </a:lnTo>
                <a:lnTo>
                  <a:pt x="293" y="84"/>
                </a:lnTo>
                <a:lnTo>
                  <a:pt x="295" y="84"/>
                </a:lnTo>
                <a:lnTo>
                  <a:pt x="297" y="84"/>
                </a:lnTo>
                <a:lnTo>
                  <a:pt x="295" y="84"/>
                </a:lnTo>
                <a:lnTo>
                  <a:pt x="293" y="84"/>
                </a:lnTo>
                <a:lnTo>
                  <a:pt x="291" y="84"/>
                </a:lnTo>
                <a:lnTo>
                  <a:pt x="291" y="84"/>
                </a:lnTo>
                <a:lnTo>
                  <a:pt x="291" y="86"/>
                </a:lnTo>
                <a:lnTo>
                  <a:pt x="289" y="86"/>
                </a:lnTo>
                <a:lnTo>
                  <a:pt x="287" y="86"/>
                </a:lnTo>
                <a:lnTo>
                  <a:pt x="287" y="84"/>
                </a:lnTo>
                <a:lnTo>
                  <a:pt x="287" y="82"/>
                </a:lnTo>
                <a:lnTo>
                  <a:pt x="287" y="80"/>
                </a:lnTo>
                <a:lnTo>
                  <a:pt x="285" y="80"/>
                </a:lnTo>
                <a:lnTo>
                  <a:pt x="283" y="78"/>
                </a:lnTo>
                <a:lnTo>
                  <a:pt x="281" y="80"/>
                </a:lnTo>
                <a:lnTo>
                  <a:pt x="281" y="82"/>
                </a:lnTo>
                <a:lnTo>
                  <a:pt x="279" y="84"/>
                </a:lnTo>
                <a:lnTo>
                  <a:pt x="281" y="84"/>
                </a:lnTo>
                <a:lnTo>
                  <a:pt x="281" y="86"/>
                </a:lnTo>
                <a:lnTo>
                  <a:pt x="281" y="88"/>
                </a:lnTo>
                <a:lnTo>
                  <a:pt x="281" y="90"/>
                </a:lnTo>
                <a:lnTo>
                  <a:pt x="281" y="92"/>
                </a:lnTo>
                <a:lnTo>
                  <a:pt x="279" y="92"/>
                </a:lnTo>
                <a:lnTo>
                  <a:pt x="277" y="92"/>
                </a:lnTo>
                <a:lnTo>
                  <a:pt x="275" y="92"/>
                </a:lnTo>
                <a:lnTo>
                  <a:pt x="275" y="94"/>
                </a:lnTo>
                <a:lnTo>
                  <a:pt x="275" y="96"/>
                </a:lnTo>
                <a:lnTo>
                  <a:pt x="275" y="98"/>
                </a:lnTo>
                <a:lnTo>
                  <a:pt x="273" y="98"/>
                </a:lnTo>
                <a:lnTo>
                  <a:pt x="273" y="100"/>
                </a:lnTo>
                <a:lnTo>
                  <a:pt x="273" y="102"/>
                </a:lnTo>
                <a:lnTo>
                  <a:pt x="273" y="104"/>
                </a:lnTo>
                <a:lnTo>
                  <a:pt x="273" y="106"/>
                </a:lnTo>
                <a:lnTo>
                  <a:pt x="275" y="106"/>
                </a:lnTo>
                <a:lnTo>
                  <a:pt x="275" y="104"/>
                </a:lnTo>
                <a:lnTo>
                  <a:pt x="277" y="104"/>
                </a:lnTo>
                <a:lnTo>
                  <a:pt x="279" y="104"/>
                </a:lnTo>
                <a:lnTo>
                  <a:pt x="279" y="106"/>
                </a:lnTo>
                <a:lnTo>
                  <a:pt x="279" y="108"/>
                </a:lnTo>
                <a:lnTo>
                  <a:pt x="279" y="110"/>
                </a:lnTo>
                <a:lnTo>
                  <a:pt x="279" y="112"/>
                </a:lnTo>
                <a:lnTo>
                  <a:pt x="281" y="112"/>
                </a:lnTo>
                <a:lnTo>
                  <a:pt x="283" y="112"/>
                </a:lnTo>
                <a:lnTo>
                  <a:pt x="285" y="112"/>
                </a:lnTo>
                <a:lnTo>
                  <a:pt x="287" y="112"/>
                </a:lnTo>
                <a:lnTo>
                  <a:pt x="289" y="112"/>
                </a:lnTo>
                <a:lnTo>
                  <a:pt x="291" y="112"/>
                </a:lnTo>
                <a:lnTo>
                  <a:pt x="291" y="112"/>
                </a:lnTo>
                <a:lnTo>
                  <a:pt x="293" y="112"/>
                </a:lnTo>
                <a:lnTo>
                  <a:pt x="299" y="112"/>
                </a:lnTo>
                <a:lnTo>
                  <a:pt x="299" y="110"/>
                </a:lnTo>
                <a:lnTo>
                  <a:pt x="301" y="110"/>
                </a:lnTo>
                <a:lnTo>
                  <a:pt x="303" y="110"/>
                </a:lnTo>
                <a:lnTo>
                  <a:pt x="303" y="112"/>
                </a:lnTo>
                <a:lnTo>
                  <a:pt x="305" y="112"/>
                </a:lnTo>
                <a:lnTo>
                  <a:pt x="305" y="110"/>
                </a:lnTo>
                <a:lnTo>
                  <a:pt x="305" y="108"/>
                </a:lnTo>
                <a:lnTo>
                  <a:pt x="305" y="106"/>
                </a:lnTo>
                <a:lnTo>
                  <a:pt x="307" y="106"/>
                </a:lnTo>
                <a:lnTo>
                  <a:pt x="313" y="106"/>
                </a:lnTo>
                <a:lnTo>
                  <a:pt x="313" y="108"/>
                </a:lnTo>
                <a:lnTo>
                  <a:pt x="313" y="110"/>
                </a:lnTo>
                <a:lnTo>
                  <a:pt x="315" y="108"/>
                </a:lnTo>
                <a:lnTo>
                  <a:pt x="317" y="110"/>
                </a:lnTo>
                <a:lnTo>
                  <a:pt x="317" y="112"/>
                </a:lnTo>
                <a:lnTo>
                  <a:pt x="319" y="110"/>
                </a:lnTo>
                <a:lnTo>
                  <a:pt x="317" y="108"/>
                </a:lnTo>
                <a:lnTo>
                  <a:pt x="319" y="108"/>
                </a:lnTo>
                <a:lnTo>
                  <a:pt x="319" y="106"/>
                </a:lnTo>
                <a:lnTo>
                  <a:pt x="321" y="106"/>
                </a:lnTo>
                <a:lnTo>
                  <a:pt x="321" y="108"/>
                </a:lnTo>
                <a:lnTo>
                  <a:pt x="323" y="110"/>
                </a:lnTo>
                <a:lnTo>
                  <a:pt x="325" y="108"/>
                </a:lnTo>
                <a:lnTo>
                  <a:pt x="327" y="106"/>
                </a:lnTo>
                <a:lnTo>
                  <a:pt x="327" y="104"/>
                </a:lnTo>
                <a:lnTo>
                  <a:pt x="329" y="104"/>
                </a:lnTo>
                <a:lnTo>
                  <a:pt x="329" y="102"/>
                </a:lnTo>
                <a:lnTo>
                  <a:pt x="327" y="102"/>
                </a:lnTo>
                <a:lnTo>
                  <a:pt x="327" y="100"/>
                </a:lnTo>
                <a:lnTo>
                  <a:pt x="325" y="100"/>
                </a:lnTo>
                <a:lnTo>
                  <a:pt x="327" y="98"/>
                </a:lnTo>
                <a:lnTo>
                  <a:pt x="327" y="96"/>
                </a:lnTo>
                <a:lnTo>
                  <a:pt x="329" y="96"/>
                </a:lnTo>
                <a:lnTo>
                  <a:pt x="331" y="98"/>
                </a:lnTo>
                <a:lnTo>
                  <a:pt x="331" y="96"/>
                </a:lnTo>
                <a:lnTo>
                  <a:pt x="331" y="98"/>
                </a:lnTo>
                <a:lnTo>
                  <a:pt x="331" y="100"/>
                </a:lnTo>
                <a:lnTo>
                  <a:pt x="331" y="102"/>
                </a:lnTo>
                <a:lnTo>
                  <a:pt x="333" y="102"/>
                </a:lnTo>
                <a:lnTo>
                  <a:pt x="333" y="100"/>
                </a:lnTo>
                <a:lnTo>
                  <a:pt x="333" y="98"/>
                </a:lnTo>
                <a:lnTo>
                  <a:pt x="333" y="96"/>
                </a:lnTo>
                <a:lnTo>
                  <a:pt x="335" y="94"/>
                </a:lnTo>
                <a:lnTo>
                  <a:pt x="333" y="92"/>
                </a:lnTo>
                <a:lnTo>
                  <a:pt x="335" y="92"/>
                </a:lnTo>
                <a:lnTo>
                  <a:pt x="335" y="90"/>
                </a:lnTo>
                <a:lnTo>
                  <a:pt x="333" y="90"/>
                </a:lnTo>
                <a:lnTo>
                  <a:pt x="333" y="88"/>
                </a:lnTo>
                <a:lnTo>
                  <a:pt x="333" y="86"/>
                </a:lnTo>
                <a:lnTo>
                  <a:pt x="333" y="84"/>
                </a:lnTo>
                <a:lnTo>
                  <a:pt x="331" y="84"/>
                </a:lnTo>
                <a:lnTo>
                  <a:pt x="331" y="82"/>
                </a:lnTo>
                <a:lnTo>
                  <a:pt x="333" y="84"/>
                </a:lnTo>
                <a:lnTo>
                  <a:pt x="335" y="84"/>
                </a:lnTo>
                <a:lnTo>
                  <a:pt x="337" y="84"/>
                </a:lnTo>
                <a:lnTo>
                  <a:pt x="337" y="86"/>
                </a:lnTo>
                <a:lnTo>
                  <a:pt x="339" y="86"/>
                </a:lnTo>
                <a:lnTo>
                  <a:pt x="341" y="86"/>
                </a:lnTo>
                <a:lnTo>
                  <a:pt x="341" y="88"/>
                </a:lnTo>
                <a:lnTo>
                  <a:pt x="343" y="88"/>
                </a:lnTo>
                <a:lnTo>
                  <a:pt x="345" y="88"/>
                </a:lnTo>
                <a:lnTo>
                  <a:pt x="347" y="90"/>
                </a:lnTo>
                <a:lnTo>
                  <a:pt x="345" y="90"/>
                </a:lnTo>
                <a:lnTo>
                  <a:pt x="345" y="92"/>
                </a:lnTo>
                <a:lnTo>
                  <a:pt x="343" y="94"/>
                </a:lnTo>
                <a:lnTo>
                  <a:pt x="341" y="94"/>
                </a:lnTo>
                <a:lnTo>
                  <a:pt x="341" y="96"/>
                </a:lnTo>
                <a:lnTo>
                  <a:pt x="341" y="96"/>
                </a:lnTo>
                <a:lnTo>
                  <a:pt x="339" y="98"/>
                </a:lnTo>
                <a:lnTo>
                  <a:pt x="337" y="100"/>
                </a:lnTo>
                <a:lnTo>
                  <a:pt x="337" y="102"/>
                </a:lnTo>
                <a:lnTo>
                  <a:pt x="339" y="102"/>
                </a:lnTo>
                <a:lnTo>
                  <a:pt x="341" y="102"/>
                </a:lnTo>
                <a:lnTo>
                  <a:pt x="341" y="102"/>
                </a:lnTo>
                <a:lnTo>
                  <a:pt x="341" y="104"/>
                </a:lnTo>
                <a:lnTo>
                  <a:pt x="341" y="106"/>
                </a:lnTo>
                <a:lnTo>
                  <a:pt x="341" y="106"/>
                </a:lnTo>
                <a:lnTo>
                  <a:pt x="341" y="108"/>
                </a:lnTo>
                <a:lnTo>
                  <a:pt x="343" y="108"/>
                </a:lnTo>
                <a:lnTo>
                  <a:pt x="343" y="106"/>
                </a:lnTo>
                <a:lnTo>
                  <a:pt x="345" y="106"/>
                </a:lnTo>
                <a:lnTo>
                  <a:pt x="347" y="106"/>
                </a:lnTo>
                <a:lnTo>
                  <a:pt x="347" y="108"/>
                </a:lnTo>
                <a:lnTo>
                  <a:pt x="349" y="108"/>
                </a:lnTo>
                <a:lnTo>
                  <a:pt x="349" y="112"/>
                </a:lnTo>
                <a:lnTo>
                  <a:pt x="349" y="112"/>
                </a:lnTo>
                <a:lnTo>
                  <a:pt x="347" y="114"/>
                </a:lnTo>
                <a:lnTo>
                  <a:pt x="345" y="114"/>
                </a:lnTo>
                <a:lnTo>
                  <a:pt x="345" y="116"/>
                </a:lnTo>
                <a:lnTo>
                  <a:pt x="343" y="116"/>
                </a:lnTo>
                <a:lnTo>
                  <a:pt x="343" y="118"/>
                </a:lnTo>
                <a:lnTo>
                  <a:pt x="343" y="120"/>
                </a:lnTo>
                <a:lnTo>
                  <a:pt x="341" y="120"/>
                </a:lnTo>
                <a:lnTo>
                  <a:pt x="341" y="122"/>
                </a:lnTo>
                <a:lnTo>
                  <a:pt x="341" y="122"/>
                </a:lnTo>
                <a:lnTo>
                  <a:pt x="339" y="122"/>
                </a:lnTo>
                <a:lnTo>
                  <a:pt x="337" y="124"/>
                </a:lnTo>
                <a:lnTo>
                  <a:pt x="337" y="126"/>
                </a:lnTo>
                <a:lnTo>
                  <a:pt x="339" y="126"/>
                </a:lnTo>
                <a:lnTo>
                  <a:pt x="339" y="128"/>
                </a:lnTo>
                <a:lnTo>
                  <a:pt x="339" y="130"/>
                </a:lnTo>
                <a:lnTo>
                  <a:pt x="337" y="132"/>
                </a:lnTo>
                <a:lnTo>
                  <a:pt x="335" y="134"/>
                </a:lnTo>
                <a:lnTo>
                  <a:pt x="333" y="134"/>
                </a:lnTo>
                <a:lnTo>
                  <a:pt x="333" y="132"/>
                </a:lnTo>
                <a:lnTo>
                  <a:pt x="333" y="134"/>
                </a:lnTo>
                <a:lnTo>
                  <a:pt x="331" y="134"/>
                </a:lnTo>
                <a:lnTo>
                  <a:pt x="329" y="134"/>
                </a:lnTo>
                <a:lnTo>
                  <a:pt x="327" y="134"/>
                </a:lnTo>
                <a:lnTo>
                  <a:pt x="321" y="130"/>
                </a:lnTo>
                <a:lnTo>
                  <a:pt x="323" y="128"/>
                </a:lnTo>
                <a:lnTo>
                  <a:pt x="325" y="128"/>
                </a:lnTo>
                <a:lnTo>
                  <a:pt x="325" y="126"/>
                </a:lnTo>
                <a:lnTo>
                  <a:pt x="323" y="126"/>
                </a:lnTo>
                <a:lnTo>
                  <a:pt x="321" y="124"/>
                </a:lnTo>
                <a:lnTo>
                  <a:pt x="321" y="122"/>
                </a:lnTo>
                <a:lnTo>
                  <a:pt x="319" y="122"/>
                </a:lnTo>
                <a:lnTo>
                  <a:pt x="317" y="122"/>
                </a:lnTo>
                <a:lnTo>
                  <a:pt x="315" y="124"/>
                </a:lnTo>
                <a:lnTo>
                  <a:pt x="313" y="126"/>
                </a:lnTo>
                <a:lnTo>
                  <a:pt x="313" y="128"/>
                </a:lnTo>
                <a:lnTo>
                  <a:pt x="313" y="126"/>
                </a:lnTo>
                <a:lnTo>
                  <a:pt x="311" y="126"/>
                </a:lnTo>
                <a:lnTo>
                  <a:pt x="313" y="124"/>
                </a:lnTo>
                <a:lnTo>
                  <a:pt x="311" y="122"/>
                </a:lnTo>
                <a:lnTo>
                  <a:pt x="311" y="124"/>
                </a:lnTo>
                <a:lnTo>
                  <a:pt x="309" y="126"/>
                </a:lnTo>
                <a:lnTo>
                  <a:pt x="307" y="124"/>
                </a:lnTo>
                <a:lnTo>
                  <a:pt x="307" y="126"/>
                </a:lnTo>
                <a:lnTo>
                  <a:pt x="307" y="124"/>
                </a:lnTo>
                <a:lnTo>
                  <a:pt x="305" y="124"/>
                </a:lnTo>
                <a:lnTo>
                  <a:pt x="303" y="122"/>
                </a:lnTo>
                <a:lnTo>
                  <a:pt x="301" y="120"/>
                </a:lnTo>
                <a:lnTo>
                  <a:pt x="301" y="122"/>
                </a:lnTo>
                <a:lnTo>
                  <a:pt x="299" y="122"/>
                </a:lnTo>
                <a:lnTo>
                  <a:pt x="297" y="122"/>
                </a:lnTo>
                <a:lnTo>
                  <a:pt x="295" y="124"/>
                </a:lnTo>
                <a:lnTo>
                  <a:pt x="293" y="124"/>
                </a:lnTo>
                <a:lnTo>
                  <a:pt x="293" y="126"/>
                </a:lnTo>
                <a:lnTo>
                  <a:pt x="291" y="126"/>
                </a:lnTo>
                <a:lnTo>
                  <a:pt x="291" y="126"/>
                </a:lnTo>
                <a:lnTo>
                  <a:pt x="289" y="126"/>
                </a:lnTo>
                <a:lnTo>
                  <a:pt x="289" y="128"/>
                </a:lnTo>
                <a:lnTo>
                  <a:pt x="289" y="130"/>
                </a:lnTo>
                <a:lnTo>
                  <a:pt x="287" y="130"/>
                </a:lnTo>
                <a:lnTo>
                  <a:pt x="287" y="132"/>
                </a:lnTo>
                <a:lnTo>
                  <a:pt x="285" y="132"/>
                </a:lnTo>
                <a:lnTo>
                  <a:pt x="283" y="132"/>
                </a:lnTo>
                <a:lnTo>
                  <a:pt x="283" y="130"/>
                </a:lnTo>
                <a:lnTo>
                  <a:pt x="283" y="128"/>
                </a:lnTo>
                <a:lnTo>
                  <a:pt x="283" y="126"/>
                </a:lnTo>
                <a:lnTo>
                  <a:pt x="279" y="126"/>
                </a:lnTo>
                <a:lnTo>
                  <a:pt x="277" y="126"/>
                </a:lnTo>
                <a:lnTo>
                  <a:pt x="277" y="124"/>
                </a:lnTo>
                <a:lnTo>
                  <a:pt x="275" y="124"/>
                </a:lnTo>
                <a:lnTo>
                  <a:pt x="273" y="124"/>
                </a:lnTo>
                <a:lnTo>
                  <a:pt x="269" y="124"/>
                </a:lnTo>
                <a:lnTo>
                  <a:pt x="267" y="124"/>
                </a:lnTo>
                <a:lnTo>
                  <a:pt x="265" y="124"/>
                </a:lnTo>
                <a:lnTo>
                  <a:pt x="263" y="124"/>
                </a:lnTo>
                <a:lnTo>
                  <a:pt x="261" y="124"/>
                </a:lnTo>
                <a:lnTo>
                  <a:pt x="261" y="126"/>
                </a:lnTo>
                <a:lnTo>
                  <a:pt x="261" y="128"/>
                </a:lnTo>
                <a:lnTo>
                  <a:pt x="261" y="130"/>
                </a:lnTo>
                <a:lnTo>
                  <a:pt x="261" y="132"/>
                </a:lnTo>
                <a:lnTo>
                  <a:pt x="261" y="134"/>
                </a:lnTo>
                <a:lnTo>
                  <a:pt x="261" y="136"/>
                </a:lnTo>
                <a:lnTo>
                  <a:pt x="261" y="138"/>
                </a:lnTo>
                <a:lnTo>
                  <a:pt x="263" y="138"/>
                </a:lnTo>
                <a:lnTo>
                  <a:pt x="263" y="136"/>
                </a:lnTo>
                <a:lnTo>
                  <a:pt x="265" y="136"/>
                </a:lnTo>
                <a:lnTo>
                  <a:pt x="267" y="136"/>
                </a:lnTo>
                <a:lnTo>
                  <a:pt x="267" y="138"/>
                </a:lnTo>
                <a:lnTo>
                  <a:pt x="269" y="138"/>
                </a:lnTo>
                <a:lnTo>
                  <a:pt x="271" y="138"/>
                </a:lnTo>
                <a:lnTo>
                  <a:pt x="271" y="140"/>
                </a:lnTo>
                <a:lnTo>
                  <a:pt x="271" y="142"/>
                </a:lnTo>
                <a:lnTo>
                  <a:pt x="271" y="144"/>
                </a:lnTo>
                <a:lnTo>
                  <a:pt x="271" y="146"/>
                </a:lnTo>
                <a:lnTo>
                  <a:pt x="271" y="148"/>
                </a:lnTo>
                <a:lnTo>
                  <a:pt x="271" y="150"/>
                </a:lnTo>
                <a:lnTo>
                  <a:pt x="273" y="150"/>
                </a:lnTo>
                <a:lnTo>
                  <a:pt x="275" y="150"/>
                </a:lnTo>
                <a:lnTo>
                  <a:pt x="275" y="152"/>
                </a:lnTo>
                <a:lnTo>
                  <a:pt x="277" y="152"/>
                </a:lnTo>
                <a:lnTo>
                  <a:pt x="279" y="152"/>
                </a:lnTo>
                <a:lnTo>
                  <a:pt x="281" y="152"/>
                </a:lnTo>
                <a:lnTo>
                  <a:pt x="283" y="152"/>
                </a:lnTo>
                <a:lnTo>
                  <a:pt x="283" y="154"/>
                </a:lnTo>
                <a:lnTo>
                  <a:pt x="285" y="154"/>
                </a:lnTo>
                <a:lnTo>
                  <a:pt x="287" y="154"/>
                </a:lnTo>
                <a:lnTo>
                  <a:pt x="287" y="156"/>
                </a:lnTo>
                <a:lnTo>
                  <a:pt x="289" y="158"/>
                </a:lnTo>
                <a:lnTo>
                  <a:pt x="287" y="158"/>
                </a:lnTo>
                <a:lnTo>
                  <a:pt x="285" y="158"/>
                </a:lnTo>
                <a:lnTo>
                  <a:pt x="283" y="158"/>
                </a:lnTo>
                <a:lnTo>
                  <a:pt x="283" y="160"/>
                </a:lnTo>
                <a:lnTo>
                  <a:pt x="283" y="160"/>
                </a:lnTo>
                <a:lnTo>
                  <a:pt x="283" y="162"/>
                </a:lnTo>
                <a:lnTo>
                  <a:pt x="281" y="162"/>
                </a:lnTo>
                <a:lnTo>
                  <a:pt x="281" y="164"/>
                </a:lnTo>
                <a:lnTo>
                  <a:pt x="281" y="166"/>
                </a:lnTo>
                <a:lnTo>
                  <a:pt x="283" y="166"/>
                </a:lnTo>
                <a:lnTo>
                  <a:pt x="281" y="168"/>
                </a:lnTo>
                <a:lnTo>
                  <a:pt x="283" y="168"/>
                </a:lnTo>
                <a:lnTo>
                  <a:pt x="283" y="170"/>
                </a:lnTo>
                <a:lnTo>
                  <a:pt x="283" y="172"/>
                </a:lnTo>
                <a:lnTo>
                  <a:pt x="283" y="174"/>
                </a:lnTo>
                <a:lnTo>
                  <a:pt x="283" y="176"/>
                </a:lnTo>
                <a:lnTo>
                  <a:pt x="285" y="176"/>
                </a:lnTo>
                <a:lnTo>
                  <a:pt x="287" y="176"/>
                </a:lnTo>
                <a:lnTo>
                  <a:pt x="287" y="178"/>
                </a:lnTo>
                <a:lnTo>
                  <a:pt x="283" y="180"/>
                </a:lnTo>
                <a:lnTo>
                  <a:pt x="283" y="182"/>
                </a:lnTo>
                <a:lnTo>
                  <a:pt x="281" y="182"/>
                </a:lnTo>
                <a:lnTo>
                  <a:pt x="279" y="184"/>
                </a:lnTo>
                <a:lnTo>
                  <a:pt x="279" y="186"/>
                </a:lnTo>
                <a:lnTo>
                  <a:pt x="277" y="186"/>
                </a:lnTo>
                <a:lnTo>
                  <a:pt x="275" y="188"/>
                </a:lnTo>
                <a:lnTo>
                  <a:pt x="273" y="188"/>
                </a:lnTo>
                <a:lnTo>
                  <a:pt x="273" y="186"/>
                </a:lnTo>
                <a:lnTo>
                  <a:pt x="271" y="186"/>
                </a:lnTo>
                <a:lnTo>
                  <a:pt x="271" y="184"/>
                </a:lnTo>
                <a:lnTo>
                  <a:pt x="269" y="184"/>
                </a:lnTo>
                <a:lnTo>
                  <a:pt x="267" y="184"/>
                </a:lnTo>
                <a:lnTo>
                  <a:pt x="263" y="184"/>
                </a:lnTo>
                <a:lnTo>
                  <a:pt x="263" y="186"/>
                </a:lnTo>
                <a:lnTo>
                  <a:pt x="263" y="188"/>
                </a:lnTo>
                <a:lnTo>
                  <a:pt x="261" y="188"/>
                </a:lnTo>
                <a:lnTo>
                  <a:pt x="259" y="186"/>
                </a:lnTo>
                <a:lnTo>
                  <a:pt x="259" y="184"/>
                </a:lnTo>
                <a:lnTo>
                  <a:pt x="259" y="182"/>
                </a:lnTo>
                <a:lnTo>
                  <a:pt x="259" y="180"/>
                </a:lnTo>
                <a:lnTo>
                  <a:pt x="259" y="178"/>
                </a:lnTo>
                <a:lnTo>
                  <a:pt x="257" y="182"/>
                </a:lnTo>
                <a:lnTo>
                  <a:pt x="257" y="184"/>
                </a:lnTo>
                <a:lnTo>
                  <a:pt x="255" y="184"/>
                </a:lnTo>
                <a:lnTo>
                  <a:pt x="253" y="184"/>
                </a:lnTo>
                <a:lnTo>
                  <a:pt x="253" y="186"/>
                </a:lnTo>
                <a:lnTo>
                  <a:pt x="253" y="188"/>
                </a:lnTo>
                <a:lnTo>
                  <a:pt x="253" y="190"/>
                </a:lnTo>
                <a:lnTo>
                  <a:pt x="253" y="192"/>
                </a:lnTo>
                <a:lnTo>
                  <a:pt x="253" y="194"/>
                </a:lnTo>
                <a:lnTo>
                  <a:pt x="253" y="196"/>
                </a:lnTo>
                <a:lnTo>
                  <a:pt x="253" y="198"/>
                </a:lnTo>
                <a:lnTo>
                  <a:pt x="251" y="198"/>
                </a:lnTo>
                <a:lnTo>
                  <a:pt x="251" y="196"/>
                </a:lnTo>
                <a:lnTo>
                  <a:pt x="251" y="194"/>
                </a:lnTo>
                <a:lnTo>
                  <a:pt x="251" y="192"/>
                </a:lnTo>
                <a:lnTo>
                  <a:pt x="249" y="192"/>
                </a:lnTo>
                <a:lnTo>
                  <a:pt x="249" y="190"/>
                </a:lnTo>
                <a:lnTo>
                  <a:pt x="251" y="190"/>
                </a:lnTo>
                <a:lnTo>
                  <a:pt x="249" y="190"/>
                </a:lnTo>
                <a:lnTo>
                  <a:pt x="247" y="190"/>
                </a:lnTo>
                <a:lnTo>
                  <a:pt x="245" y="190"/>
                </a:lnTo>
                <a:lnTo>
                  <a:pt x="243" y="190"/>
                </a:lnTo>
                <a:lnTo>
                  <a:pt x="243" y="190"/>
                </a:lnTo>
                <a:lnTo>
                  <a:pt x="241" y="190"/>
                </a:lnTo>
                <a:lnTo>
                  <a:pt x="239" y="190"/>
                </a:lnTo>
                <a:lnTo>
                  <a:pt x="239" y="188"/>
                </a:lnTo>
                <a:lnTo>
                  <a:pt x="239" y="186"/>
                </a:lnTo>
                <a:lnTo>
                  <a:pt x="239" y="184"/>
                </a:lnTo>
                <a:lnTo>
                  <a:pt x="239" y="182"/>
                </a:lnTo>
                <a:lnTo>
                  <a:pt x="239" y="180"/>
                </a:lnTo>
                <a:lnTo>
                  <a:pt x="237" y="180"/>
                </a:lnTo>
                <a:lnTo>
                  <a:pt x="235" y="180"/>
                </a:lnTo>
                <a:lnTo>
                  <a:pt x="233" y="180"/>
                </a:lnTo>
                <a:lnTo>
                  <a:pt x="233" y="178"/>
                </a:lnTo>
                <a:lnTo>
                  <a:pt x="229" y="178"/>
                </a:lnTo>
                <a:lnTo>
                  <a:pt x="227" y="178"/>
                </a:lnTo>
                <a:lnTo>
                  <a:pt x="227" y="174"/>
                </a:lnTo>
                <a:lnTo>
                  <a:pt x="227" y="172"/>
                </a:lnTo>
                <a:lnTo>
                  <a:pt x="229" y="172"/>
                </a:lnTo>
                <a:lnTo>
                  <a:pt x="231" y="172"/>
                </a:lnTo>
                <a:lnTo>
                  <a:pt x="233" y="172"/>
                </a:lnTo>
                <a:lnTo>
                  <a:pt x="233" y="170"/>
                </a:lnTo>
                <a:lnTo>
                  <a:pt x="231" y="170"/>
                </a:lnTo>
                <a:lnTo>
                  <a:pt x="231" y="168"/>
                </a:lnTo>
                <a:lnTo>
                  <a:pt x="233" y="168"/>
                </a:lnTo>
                <a:lnTo>
                  <a:pt x="233" y="166"/>
                </a:lnTo>
                <a:lnTo>
                  <a:pt x="231" y="166"/>
                </a:lnTo>
                <a:lnTo>
                  <a:pt x="229" y="166"/>
                </a:lnTo>
                <a:lnTo>
                  <a:pt x="227" y="166"/>
                </a:lnTo>
                <a:lnTo>
                  <a:pt x="227" y="164"/>
                </a:lnTo>
                <a:lnTo>
                  <a:pt x="227" y="166"/>
                </a:lnTo>
                <a:lnTo>
                  <a:pt x="225" y="166"/>
                </a:lnTo>
                <a:lnTo>
                  <a:pt x="223" y="166"/>
                </a:lnTo>
                <a:lnTo>
                  <a:pt x="221" y="166"/>
                </a:lnTo>
                <a:lnTo>
                  <a:pt x="221" y="164"/>
                </a:lnTo>
                <a:lnTo>
                  <a:pt x="221" y="162"/>
                </a:lnTo>
                <a:lnTo>
                  <a:pt x="221" y="160"/>
                </a:lnTo>
                <a:lnTo>
                  <a:pt x="221" y="160"/>
                </a:lnTo>
                <a:lnTo>
                  <a:pt x="219" y="160"/>
                </a:lnTo>
                <a:lnTo>
                  <a:pt x="217" y="160"/>
                </a:lnTo>
                <a:lnTo>
                  <a:pt x="215" y="160"/>
                </a:lnTo>
                <a:lnTo>
                  <a:pt x="213" y="160"/>
                </a:lnTo>
                <a:lnTo>
                  <a:pt x="213" y="160"/>
                </a:lnTo>
                <a:lnTo>
                  <a:pt x="213" y="162"/>
                </a:lnTo>
                <a:lnTo>
                  <a:pt x="213" y="164"/>
                </a:lnTo>
                <a:lnTo>
                  <a:pt x="211" y="164"/>
                </a:lnTo>
                <a:lnTo>
                  <a:pt x="211" y="162"/>
                </a:lnTo>
                <a:lnTo>
                  <a:pt x="211" y="160"/>
                </a:lnTo>
                <a:lnTo>
                  <a:pt x="211" y="160"/>
                </a:lnTo>
                <a:lnTo>
                  <a:pt x="209" y="160"/>
                </a:lnTo>
                <a:lnTo>
                  <a:pt x="207" y="160"/>
                </a:lnTo>
                <a:lnTo>
                  <a:pt x="205" y="160"/>
                </a:lnTo>
                <a:lnTo>
                  <a:pt x="203" y="160"/>
                </a:lnTo>
                <a:lnTo>
                  <a:pt x="203" y="160"/>
                </a:lnTo>
                <a:lnTo>
                  <a:pt x="201" y="160"/>
                </a:lnTo>
                <a:lnTo>
                  <a:pt x="201" y="160"/>
                </a:lnTo>
                <a:lnTo>
                  <a:pt x="199" y="160"/>
                </a:lnTo>
                <a:lnTo>
                  <a:pt x="199" y="160"/>
                </a:lnTo>
                <a:lnTo>
                  <a:pt x="199" y="160"/>
                </a:lnTo>
                <a:lnTo>
                  <a:pt x="197" y="160"/>
                </a:lnTo>
                <a:lnTo>
                  <a:pt x="195" y="160"/>
                </a:lnTo>
                <a:lnTo>
                  <a:pt x="195" y="160"/>
                </a:lnTo>
                <a:lnTo>
                  <a:pt x="195" y="160"/>
                </a:lnTo>
                <a:lnTo>
                  <a:pt x="195" y="162"/>
                </a:lnTo>
                <a:lnTo>
                  <a:pt x="195" y="164"/>
                </a:lnTo>
                <a:lnTo>
                  <a:pt x="195" y="164"/>
                </a:lnTo>
                <a:lnTo>
                  <a:pt x="197" y="166"/>
                </a:lnTo>
                <a:lnTo>
                  <a:pt x="199" y="168"/>
                </a:lnTo>
                <a:lnTo>
                  <a:pt x="199" y="170"/>
                </a:lnTo>
                <a:lnTo>
                  <a:pt x="199" y="172"/>
                </a:lnTo>
                <a:lnTo>
                  <a:pt x="201" y="174"/>
                </a:lnTo>
                <a:lnTo>
                  <a:pt x="201" y="176"/>
                </a:lnTo>
                <a:lnTo>
                  <a:pt x="203" y="176"/>
                </a:lnTo>
                <a:lnTo>
                  <a:pt x="203" y="178"/>
                </a:lnTo>
                <a:lnTo>
                  <a:pt x="205" y="178"/>
                </a:lnTo>
                <a:lnTo>
                  <a:pt x="205" y="180"/>
                </a:lnTo>
                <a:lnTo>
                  <a:pt x="207" y="182"/>
                </a:lnTo>
                <a:lnTo>
                  <a:pt x="203" y="186"/>
                </a:lnTo>
                <a:lnTo>
                  <a:pt x="201" y="188"/>
                </a:lnTo>
                <a:lnTo>
                  <a:pt x="199" y="188"/>
                </a:lnTo>
                <a:lnTo>
                  <a:pt x="199" y="186"/>
                </a:lnTo>
                <a:lnTo>
                  <a:pt x="197" y="186"/>
                </a:lnTo>
                <a:lnTo>
                  <a:pt x="197" y="188"/>
                </a:lnTo>
                <a:lnTo>
                  <a:pt x="195" y="190"/>
                </a:lnTo>
                <a:lnTo>
                  <a:pt x="195" y="188"/>
                </a:lnTo>
                <a:lnTo>
                  <a:pt x="195" y="186"/>
                </a:lnTo>
                <a:lnTo>
                  <a:pt x="195" y="184"/>
                </a:lnTo>
                <a:lnTo>
                  <a:pt x="195" y="184"/>
                </a:lnTo>
                <a:lnTo>
                  <a:pt x="193" y="184"/>
                </a:lnTo>
                <a:lnTo>
                  <a:pt x="191" y="184"/>
                </a:lnTo>
                <a:lnTo>
                  <a:pt x="191" y="186"/>
                </a:lnTo>
                <a:lnTo>
                  <a:pt x="189" y="186"/>
                </a:lnTo>
                <a:lnTo>
                  <a:pt x="187" y="186"/>
                </a:lnTo>
                <a:lnTo>
                  <a:pt x="187" y="188"/>
                </a:lnTo>
                <a:lnTo>
                  <a:pt x="185" y="188"/>
                </a:lnTo>
                <a:lnTo>
                  <a:pt x="185" y="186"/>
                </a:lnTo>
                <a:lnTo>
                  <a:pt x="185" y="184"/>
                </a:lnTo>
                <a:lnTo>
                  <a:pt x="185" y="182"/>
                </a:lnTo>
                <a:lnTo>
                  <a:pt x="183" y="182"/>
                </a:lnTo>
                <a:lnTo>
                  <a:pt x="183" y="184"/>
                </a:lnTo>
                <a:lnTo>
                  <a:pt x="183" y="186"/>
                </a:lnTo>
                <a:lnTo>
                  <a:pt x="183" y="188"/>
                </a:lnTo>
                <a:lnTo>
                  <a:pt x="181" y="188"/>
                </a:lnTo>
                <a:lnTo>
                  <a:pt x="179" y="188"/>
                </a:lnTo>
                <a:lnTo>
                  <a:pt x="177" y="188"/>
                </a:lnTo>
                <a:lnTo>
                  <a:pt x="177" y="190"/>
                </a:lnTo>
                <a:lnTo>
                  <a:pt x="177" y="192"/>
                </a:lnTo>
                <a:lnTo>
                  <a:pt x="175" y="192"/>
                </a:lnTo>
                <a:lnTo>
                  <a:pt x="173" y="192"/>
                </a:lnTo>
                <a:lnTo>
                  <a:pt x="171" y="192"/>
                </a:lnTo>
                <a:lnTo>
                  <a:pt x="171" y="190"/>
                </a:lnTo>
                <a:lnTo>
                  <a:pt x="169" y="190"/>
                </a:lnTo>
                <a:lnTo>
                  <a:pt x="167" y="190"/>
                </a:lnTo>
                <a:lnTo>
                  <a:pt x="167" y="192"/>
                </a:lnTo>
                <a:lnTo>
                  <a:pt x="167" y="202"/>
                </a:lnTo>
                <a:lnTo>
                  <a:pt x="167" y="204"/>
                </a:lnTo>
                <a:lnTo>
                  <a:pt x="167" y="206"/>
                </a:lnTo>
                <a:lnTo>
                  <a:pt x="167" y="208"/>
                </a:lnTo>
                <a:lnTo>
                  <a:pt x="165" y="208"/>
                </a:lnTo>
                <a:lnTo>
                  <a:pt x="165" y="208"/>
                </a:lnTo>
                <a:lnTo>
                  <a:pt x="165" y="210"/>
                </a:lnTo>
                <a:lnTo>
                  <a:pt x="165" y="212"/>
                </a:lnTo>
                <a:lnTo>
                  <a:pt x="167" y="212"/>
                </a:lnTo>
                <a:lnTo>
                  <a:pt x="167" y="214"/>
                </a:lnTo>
                <a:lnTo>
                  <a:pt x="165" y="214"/>
                </a:lnTo>
                <a:lnTo>
                  <a:pt x="165" y="218"/>
                </a:lnTo>
                <a:lnTo>
                  <a:pt x="163" y="218"/>
                </a:lnTo>
                <a:lnTo>
                  <a:pt x="163" y="220"/>
                </a:lnTo>
                <a:lnTo>
                  <a:pt x="165" y="220"/>
                </a:lnTo>
                <a:lnTo>
                  <a:pt x="163" y="222"/>
                </a:lnTo>
                <a:lnTo>
                  <a:pt x="165" y="224"/>
                </a:lnTo>
                <a:lnTo>
                  <a:pt x="163" y="224"/>
                </a:lnTo>
                <a:lnTo>
                  <a:pt x="163" y="226"/>
                </a:lnTo>
                <a:lnTo>
                  <a:pt x="161" y="224"/>
                </a:lnTo>
                <a:lnTo>
                  <a:pt x="161" y="226"/>
                </a:lnTo>
                <a:lnTo>
                  <a:pt x="163" y="226"/>
                </a:lnTo>
                <a:lnTo>
                  <a:pt x="163" y="228"/>
                </a:lnTo>
                <a:lnTo>
                  <a:pt x="161" y="226"/>
                </a:lnTo>
                <a:lnTo>
                  <a:pt x="159" y="226"/>
                </a:lnTo>
                <a:lnTo>
                  <a:pt x="159" y="228"/>
                </a:lnTo>
                <a:lnTo>
                  <a:pt x="157" y="228"/>
                </a:lnTo>
                <a:lnTo>
                  <a:pt x="155" y="228"/>
                </a:lnTo>
                <a:lnTo>
                  <a:pt x="155" y="226"/>
                </a:lnTo>
                <a:lnTo>
                  <a:pt x="153" y="226"/>
                </a:lnTo>
                <a:lnTo>
                  <a:pt x="151" y="226"/>
                </a:lnTo>
                <a:lnTo>
                  <a:pt x="149" y="226"/>
                </a:lnTo>
                <a:lnTo>
                  <a:pt x="147" y="226"/>
                </a:lnTo>
                <a:lnTo>
                  <a:pt x="147" y="224"/>
                </a:lnTo>
                <a:lnTo>
                  <a:pt x="147" y="222"/>
                </a:lnTo>
                <a:lnTo>
                  <a:pt x="147" y="220"/>
                </a:lnTo>
                <a:lnTo>
                  <a:pt x="149" y="218"/>
                </a:lnTo>
                <a:lnTo>
                  <a:pt x="149" y="216"/>
                </a:lnTo>
                <a:lnTo>
                  <a:pt x="149" y="214"/>
                </a:lnTo>
                <a:lnTo>
                  <a:pt x="151" y="214"/>
                </a:lnTo>
                <a:lnTo>
                  <a:pt x="153" y="214"/>
                </a:lnTo>
                <a:lnTo>
                  <a:pt x="155" y="214"/>
                </a:lnTo>
                <a:lnTo>
                  <a:pt x="157" y="214"/>
                </a:lnTo>
                <a:lnTo>
                  <a:pt x="159" y="214"/>
                </a:lnTo>
                <a:lnTo>
                  <a:pt x="159" y="212"/>
                </a:lnTo>
                <a:lnTo>
                  <a:pt x="159" y="210"/>
                </a:lnTo>
                <a:lnTo>
                  <a:pt x="157" y="210"/>
                </a:lnTo>
                <a:lnTo>
                  <a:pt x="155" y="210"/>
                </a:lnTo>
                <a:lnTo>
                  <a:pt x="155" y="208"/>
                </a:lnTo>
                <a:lnTo>
                  <a:pt x="157" y="208"/>
                </a:lnTo>
                <a:lnTo>
                  <a:pt x="159" y="210"/>
                </a:lnTo>
                <a:lnTo>
                  <a:pt x="159" y="208"/>
                </a:lnTo>
                <a:lnTo>
                  <a:pt x="157" y="208"/>
                </a:lnTo>
                <a:lnTo>
                  <a:pt x="157" y="208"/>
                </a:lnTo>
                <a:lnTo>
                  <a:pt x="153" y="208"/>
                </a:lnTo>
                <a:lnTo>
                  <a:pt x="155" y="208"/>
                </a:lnTo>
                <a:lnTo>
                  <a:pt x="157" y="206"/>
                </a:lnTo>
                <a:lnTo>
                  <a:pt x="157" y="204"/>
                </a:lnTo>
                <a:lnTo>
                  <a:pt x="157" y="202"/>
                </a:lnTo>
                <a:lnTo>
                  <a:pt x="157" y="200"/>
                </a:lnTo>
                <a:lnTo>
                  <a:pt x="155" y="200"/>
                </a:lnTo>
                <a:lnTo>
                  <a:pt x="155" y="198"/>
                </a:lnTo>
                <a:lnTo>
                  <a:pt x="155" y="200"/>
                </a:lnTo>
                <a:lnTo>
                  <a:pt x="153" y="200"/>
                </a:lnTo>
                <a:lnTo>
                  <a:pt x="153" y="202"/>
                </a:lnTo>
                <a:lnTo>
                  <a:pt x="151" y="202"/>
                </a:lnTo>
                <a:lnTo>
                  <a:pt x="151" y="204"/>
                </a:lnTo>
                <a:lnTo>
                  <a:pt x="149" y="202"/>
                </a:lnTo>
                <a:lnTo>
                  <a:pt x="147" y="202"/>
                </a:lnTo>
                <a:lnTo>
                  <a:pt x="147" y="204"/>
                </a:lnTo>
                <a:lnTo>
                  <a:pt x="147" y="206"/>
                </a:lnTo>
                <a:lnTo>
                  <a:pt x="145" y="206"/>
                </a:lnTo>
                <a:lnTo>
                  <a:pt x="145" y="208"/>
                </a:lnTo>
                <a:lnTo>
                  <a:pt x="143" y="208"/>
                </a:lnTo>
                <a:lnTo>
                  <a:pt x="141" y="208"/>
                </a:lnTo>
                <a:lnTo>
                  <a:pt x="139" y="208"/>
                </a:lnTo>
                <a:lnTo>
                  <a:pt x="137" y="208"/>
                </a:lnTo>
                <a:lnTo>
                  <a:pt x="135" y="208"/>
                </a:lnTo>
                <a:lnTo>
                  <a:pt x="133" y="208"/>
                </a:lnTo>
                <a:lnTo>
                  <a:pt x="131" y="208"/>
                </a:lnTo>
                <a:lnTo>
                  <a:pt x="133" y="208"/>
                </a:lnTo>
                <a:lnTo>
                  <a:pt x="133" y="206"/>
                </a:lnTo>
                <a:lnTo>
                  <a:pt x="135" y="206"/>
                </a:lnTo>
                <a:lnTo>
                  <a:pt x="135" y="204"/>
                </a:lnTo>
                <a:lnTo>
                  <a:pt x="135" y="202"/>
                </a:lnTo>
                <a:lnTo>
                  <a:pt x="133" y="200"/>
                </a:lnTo>
                <a:lnTo>
                  <a:pt x="131" y="200"/>
                </a:lnTo>
                <a:lnTo>
                  <a:pt x="131" y="204"/>
                </a:lnTo>
                <a:lnTo>
                  <a:pt x="129" y="204"/>
                </a:lnTo>
                <a:lnTo>
                  <a:pt x="129" y="206"/>
                </a:lnTo>
                <a:lnTo>
                  <a:pt x="129" y="208"/>
                </a:lnTo>
                <a:lnTo>
                  <a:pt x="127" y="208"/>
                </a:lnTo>
                <a:lnTo>
                  <a:pt x="125" y="208"/>
                </a:lnTo>
                <a:lnTo>
                  <a:pt x="123" y="208"/>
                </a:lnTo>
                <a:lnTo>
                  <a:pt x="121" y="208"/>
                </a:lnTo>
                <a:lnTo>
                  <a:pt x="119" y="208"/>
                </a:lnTo>
                <a:lnTo>
                  <a:pt x="117" y="208"/>
                </a:lnTo>
                <a:lnTo>
                  <a:pt x="115" y="208"/>
                </a:lnTo>
                <a:lnTo>
                  <a:pt x="113" y="208"/>
                </a:lnTo>
                <a:lnTo>
                  <a:pt x="113" y="206"/>
                </a:lnTo>
                <a:lnTo>
                  <a:pt x="111" y="206"/>
                </a:lnTo>
                <a:lnTo>
                  <a:pt x="111" y="208"/>
                </a:lnTo>
                <a:lnTo>
                  <a:pt x="109" y="208"/>
                </a:lnTo>
                <a:lnTo>
                  <a:pt x="107" y="208"/>
                </a:lnTo>
                <a:lnTo>
                  <a:pt x="107" y="206"/>
                </a:lnTo>
                <a:lnTo>
                  <a:pt x="109" y="204"/>
                </a:lnTo>
                <a:lnTo>
                  <a:pt x="109" y="202"/>
                </a:lnTo>
                <a:lnTo>
                  <a:pt x="111" y="202"/>
                </a:lnTo>
                <a:lnTo>
                  <a:pt x="111" y="200"/>
                </a:lnTo>
                <a:lnTo>
                  <a:pt x="111" y="198"/>
                </a:lnTo>
                <a:lnTo>
                  <a:pt x="109" y="198"/>
                </a:lnTo>
                <a:lnTo>
                  <a:pt x="107" y="198"/>
                </a:lnTo>
                <a:lnTo>
                  <a:pt x="107" y="196"/>
                </a:lnTo>
                <a:lnTo>
                  <a:pt x="107" y="198"/>
                </a:lnTo>
                <a:lnTo>
                  <a:pt x="107" y="196"/>
                </a:lnTo>
                <a:lnTo>
                  <a:pt x="105" y="196"/>
                </a:lnTo>
                <a:lnTo>
                  <a:pt x="105" y="194"/>
                </a:lnTo>
                <a:lnTo>
                  <a:pt x="103" y="194"/>
                </a:lnTo>
                <a:lnTo>
                  <a:pt x="103" y="192"/>
                </a:lnTo>
                <a:lnTo>
                  <a:pt x="101" y="192"/>
                </a:lnTo>
                <a:lnTo>
                  <a:pt x="101" y="190"/>
                </a:lnTo>
                <a:lnTo>
                  <a:pt x="101" y="186"/>
                </a:lnTo>
                <a:lnTo>
                  <a:pt x="103" y="186"/>
                </a:lnTo>
                <a:lnTo>
                  <a:pt x="103" y="184"/>
                </a:lnTo>
                <a:lnTo>
                  <a:pt x="101" y="186"/>
                </a:lnTo>
                <a:lnTo>
                  <a:pt x="103" y="184"/>
                </a:lnTo>
                <a:lnTo>
                  <a:pt x="101" y="184"/>
                </a:lnTo>
                <a:lnTo>
                  <a:pt x="101" y="186"/>
                </a:lnTo>
                <a:lnTo>
                  <a:pt x="99" y="186"/>
                </a:lnTo>
                <a:lnTo>
                  <a:pt x="99" y="186"/>
                </a:lnTo>
                <a:lnTo>
                  <a:pt x="99" y="184"/>
                </a:lnTo>
                <a:lnTo>
                  <a:pt x="97" y="184"/>
                </a:lnTo>
                <a:lnTo>
                  <a:pt x="95" y="184"/>
                </a:lnTo>
                <a:lnTo>
                  <a:pt x="93" y="184"/>
                </a:lnTo>
                <a:lnTo>
                  <a:pt x="93" y="186"/>
                </a:lnTo>
                <a:lnTo>
                  <a:pt x="93" y="188"/>
                </a:lnTo>
                <a:lnTo>
                  <a:pt x="93" y="190"/>
                </a:lnTo>
                <a:lnTo>
                  <a:pt x="91" y="190"/>
                </a:lnTo>
                <a:lnTo>
                  <a:pt x="89" y="190"/>
                </a:lnTo>
                <a:lnTo>
                  <a:pt x="91" y="190"/>
                </a:lnTo>
                <a:lnTo>
                  <a:pt x="91" y="188"/>
                </a:lnTo>
                <a:lnTo>
                  <a:pt x="91" y="186"/>
                </a:lnTo>
                <a:lnTo>
                  <a:pt x="89" y="186"/>
                </a:lnTo>
                <a:lnTo>
                  <a:pt x="87" y="186"/>
                </a:lnTo>
                <a:lnTo>
                  <a:pt x="87" y="188"/>
                </a:lnTo>
                <a:lnTo>
                  <a:pt x="85" y="188"/>
                </a:lnTo>
                <a:lnTo>
                  <a:pt x="85" y="186"/>
                </a:lnTo>
                <a:lnTo>
                  <a:pt x="83" y="186"/>
                </a:lnTo>
                <a:lnTo>
                  <a:pt x="81" y="186"/>
                </a:lnTo>
                <a:lnTo>
                  <a:pt x="79" y="186"/>
                </a:lnTo>
                <a:lnTo>
                  <a:pt x="79" y="188"/>
                </a:lnTo>
                <a:lnTo>
                  <a:pt x="77" y="188"/>
                </a:lnTo>
                <a:lnTo>
                  <a:pt x="75" y="188"/>
                </a:lnTo>
                <a:lnTo>
                  <a:pt x="73" y="188"/>
                </a:lnTo>
                <a:lnTo>
                  <a:pt x="71" y="188"/>
                </a:lnTo>
                <a:lnTo>
                  <a:pt x="69" y="188"/>
                </a:lnTo>
                <a:lnTo>
                  <a:pt x="69" y="186"/>
                </a:lnTo>
                <a:lnTo>
                  <a:pt x="69" y="184"/>
                </a:lnTo>
                <a:lnTo>
                  <a:pt x="67" y="184"/>
                </a:lnTo>
                <a:lnTo>
                  <a:pt x="67" y="182"/>
                </a:lnTo>
                <a:lnTo>
                  <a:pt x="65" y="182"/>
                </a:lnTo>
                <a:lnTo>
                  <a:pt x="63" y="180"/>
                </a:lnTo>
                <a:lnTo>
                  <a:pt x="61" y="180"/>
                </a:lnTo>
                <a:lnTo>
                  <a:pt x="63" y="178"/>
                </a:lnTo>
                <a:lnTo>
                  <a:pt x="65" y="176"/>
                </a:lnTo>
                <a:lnTo>
                  <a:pt x="65" y="174"/>
                </a:lnTo>
                <a:lnTo>
                  <a:pt x="67" y="174"/>
                </a:lnTo>
                <a:lnTo>
                  <a:pt x="69" y="172"/>
                </a:lnTo>
                <a:lnTo>
                  <a:pt x="71" y="172"/>
                </a:lnTo>
                <a:lnTo>
                  <a:pt x="73" y="172"/>
                </a:lnTo>
                <a:lnTo>
                  <a:pt x="71" y="170"/>
                </a:lnTo>
                <a:lnTo>
                  <a:pt x="71" y="166"/>
                </a:lnTo>
                <a:lnTo>
                  <a:pt x="73" y="166"/>
                </a:lnTo>
                <a:lnTo>
                  <a:pt x="75" y="166"/>
                </a:lnTo>
                <a:lnTo>
                  <a:pt x="77" y="164"/>
                </a:lnTo>
                <a:lnTo>
                  <a:pt x="79" y="164"/>
                </a:lnTo>
                <a:lnTo>
                  <a:pt x="81" y="164"/>
                </a:lnTo>
                <a:lnTo>
                  <a:pt x="81" y="162"/>
                </a:lnTo>
                <a:lnTo>
                  <a:pt x="79" y="162"/>
                </a:lnTo>
                <a:lnTo>
                  <a:pt x="77" y="162"/>
                </a:lnTo>
                <a:lnTo>
                  <a:pt x="75" y="162"/>
                </a:lnTo>
                <a:lnTo>
                  <a:pt x="75" y="160"/>
                </a:lnTo>
                <a:lnTo>
                  <a:pt x="77" y="160"/>
                </a:lnTo>
                <a:lnTo>
                  <a:pt x="77" y="160"/>
                </a:lnTo>
                <a:lnTo>
                  <a:pt x="79" y="160"/>
                </a:lnTo>
                <a:lnTo>
                  <a:pt x="79" y="158"/>
                </a:lnTo>
                <a:lnTo>
                  <a:pt x="81" y="156"/>
                </a:lnTo>
                <a:lnTo>
                  <a:pt x="81" y="154"/>
                </a:lnTo>
                <a:lnTo>
                  <a:pt x="79" y="154"/>
                </a:lnTo>
                <a:lnTo>
                  <a:pt x="77" y="154"/>
                </a:lnTo>
                <a:lnTo>
                  <a:pt x="75" y="154"/>
                </a:lnTo>
                <a:lnTo>
                  <a:pt x="73" y="156"/>
                </a:lnTo>
                <a:lnTo>
                  <a:pt x="71" y="156"/>
                </a:lnTo>
                <a:lnTo>
                  <a:pt x="71" y="154"/>
                </a:lnTo>
                <a:lnTo>
                  <a:pt x="71" y="152"/>
                </a:lnTo>
                <a:lnTo>
                  <a:pt x="69" y="150"/>
                </a:lnTo>
                <a:lnTo>
                  <a:pt x="71" y="150"/>
                </a:lnTo>
                <a:lnTo>
                  <a:pt x="73" y="148"/>
                </a:lnTo>
                <a:lnTo>
                  <a:pt x="75" y="148"/>
                </a:lnTo>
                <a:lnTo>
                  <a:pt x="77" y="148"/>
                </a:lnTo>
                <a:lnTo>
                  <a:pt x="77" y="146"/>
                </a:lnTo>
                <a:lnTo>
                  <a:pt x="77" y="144"/>
                </a:lnTo>
                <a:lnTo>
                  <a:pt x="77" y="146"/>
                </a:lnTo>
                <a:lnTo>
                  <a:pt x="75" y="146"/>
                </a:lnTo>
                <a:lnTo>
                  <a:pt x="75" y="144"/>
                </a:lnTo>
                <a:lnTo>
                  <a:pt x="73" y="144"/>
                </a:lnTo>
                <a:lnTo>
                  <a:pt x="71" y="144"/>
                </a:lnTo>
                <a:lnTo>
                  <a:pt x="69" y="144"/>
                </a:lnTo>
                <a:lnTo>
                  <a:pt x="69" y="142"/>
                </a:lnTo>
                <a:lnTo>
                  <a:pt x="69" y="140"/>
                </a:lnTo>
                <a:lnTo>
                  <a:pt x="69" y="138"/>
                </a:lnTo>
                <a:lnTo>
                  <a:pt x="71" y="136"/>
                </a:lnTo>
                <a:lnTo>
                  <a:pt x="71" y="134"/>
                </a:lnTo>
                <a:lnTo>
                  <a:pt x="73" y="134"/>
                </a:lnTo>
                <a:lnTo>
                  <a:pt x="73" y="132"/>
                </a:lnTo>
                <a:lnTo>
                  <a:pt x="73" y="130"/>
                </a:lnTo>
                <a:lnTo>
                  <a:pt x="71" y="130"/>
                </a:lnTo>
                <a:lnTo>
                  <a:pt x="71" y="128"/>
                </a:lnTo>
                <a:lnTo>
                  <a:pt x="69" y="128"/>
                </a:lnTo>
                <a:lnTo>
                  <a:pt x="69" y="126"/>
                </a:lnTo>
                <a:lnTo>
                  <a:pt x="67" y="126"/>
                </a:lnTo>
                <a:lnTo>
                  <a:pt x="65" y="126"/>
                </a:lnTo>
                <a:lnTo>
                  <a:pt x="65" y="128"/>
                </a:lnTo>
                <a:lnTo>
                  <a:pt x="63" y="128"/>
                </a:lnTo>
                <a:lnTo>
                  <a:pt x="61" y="128"/>
                </a:lnTo>
                <a:lnTo>
                  <a:pt x="59" y="128"/>
                </a:lnTo>
                <a:lnTo>
                  <a:pt x="57" y="128"/>
                </a:lnTo>
                <a:lnTo>
                  <a:pt x="55" y="128"/>
                </a:lnTo>
                <a:lnTo>
                  <a:pt x="53" y="128"/>
                </a:lnTo>
                <a:lnTo>
                  <a:pt x="51" y="128"/>
                </a:lnTo>
                <a:lnTo>
                  <a:pt x="51" y="128"/>
                </a:lnTo>
                <a:lnTo>
                  <a:pt x="49" y="128"/>
                </a:lnTo>
                <a:lnTo>
                  <a:pt x="47" y="128"/>
                </a:lnTo>
                <a:lnTo>
                  <a:pt x="45" y="128"/>
                </a:lnTo>
                <a:lnTo>
                  <a:pt x="43" y="128"/>
                </a:lnTo>
                <a:lnTo>
                  <a:pt x="41" y="128"/>
                </a:lnTo>
                <a:lnTo>
                  <a:pt x="39" y="128"/>
                </a:lnTo>
                <a:lnTo>
                  <a:pt x="37" y="128"/>
                </a:lnTo>
                <a:lnTo>
                  <a:pt x="37" y="126"/>
                </a:lnTo>
                <a:lnTo>
                  <a:pt x="37" y="124"/>
                </a:lnTo>
                <a:lnTo>
                  <a:pt x="35" y="124"/>
                </a:lnTo>
                <a:lnTo>
                  <a:pt x="33" y="126"/>
                </a:lnTo>
                <a:lnTo>
                  <a:pt x="33" y="128"/>
                </a:lnTo>
                <a:lnTo>
                  <a:pt x="31" y="128"/>
                </a:lnTo>
                <a:lnTo>
                  <a:pt x="29" y="128"/>
                </a:lnTo>
                <a:lnTo>
                  <a:pt x="27" y="128"/>
                </a:lnTo>
                <a:lnTo>
                  <a:pt x="27" y="130"/>
                </a:lnTo>
                <a:lnTo>
                  <a:pt x="25" y="130"/>
                </a:lnTo>
                <a:lnTo>
                  <a:pt x="23" y="130"/>
                </a:lnTo>
                <a:lnTo>
                  <a:pt x="21" y="130"/>
                </a:lnTo>
                <a:lnTo>
                  <a:pt x="18" y="128"/>
                </a:lnTo>
                <a:lnTo>
                  <a:pt x="16" y="128"/>
                </a:lnTo>
                <a:lnTo>
                  <a:pt x="14" y="130"/>
                </a:lnTo>
                <a:lnTo>
                  <a:pt x="14" y="128"/>
                </a:lnTo>
                <a:lnTo>
                  <a:pt x="14" y="126"/>
                </a:lnTo>
                <a:lnTo>
                  <a:pt x="14" y="124"/>
                </a:lnTo>
                <a:lnTo>
                  <a:pt x="14" y="122"/>
                </a:lnTo>
                <a:lnTo>
                  <a:pt x="14" y="120"/>
                </a:lnTo>
                <a:lnTo>
                  <a:pt x="14" y="118"/>
                </a:lnTo>
                <a:lnTo>
                  <a:pt x="14" y="116"/>
                </a:lnTo>
                <a:lnTo>
                  <a:pt x="14" y="112"/>
                </a:lnTo>
                <a:lnTo>
                  <a:pt x="14" y="110"/>
                </a:lnTo>
                <a:lnTo>
                  <a:pt x="14" y="108"/>
                </a:lnTo>
                <a:lnTo>
                  <a:pt x="14" y="104"/>
                </a:lnTo>
                <a:lnTo>
                  <a:pt x="14" y="100"/>
                </a:lnTo>
                <a:lnTo>
                  <a:pt x="14" y="94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4" y="66"/>
                </a:lnTo>
                <a:lnTo>
                  <a:pt x="14" y="64"/>
                </a:lnTo>
                <a:lnTo>
                  <a:pt x="14" y="64"/>
                </a:lnTo>
                <a:lnTo>
                  <a:pt x="12" y="62"/>
                </a:lnTo>
                <a:lnTo>
                  <a:pt x="10" y="60"/>
                </a:lnTo>
                <a:lnTo>
                  <a:pt x="8" y="60"/>
                </a:lnTo>
                <a:lnTo>
                  <a:pt x="8" y="58"/>
                </a:lnTo>
                <a:lnTo>
                  <a:pt x="6" y="58"/>
                </a:lnTo>
                <a:lnTo>
                  <a:pt x="4" y="58"/>
                </a:lnTo>
                <a:lnTo>
                  <a:pt x="4" y="56"/>
                </a:lnTo>
                <a:lnTo>
                  <a:pt x="2" y="56"/>
                </a:lnTo>
                <a:lnTo>
                  <a:pt x="2" y="54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2" y="38"/>
                </a:lnTo>
                <a:lnTo>
                  <a:pt x="0" y="38"/>
                </a:lnTo>
                <a:lnTo>
                  <a:pt x="2" y="38"/>
                </a:lnTo>
                <a:lnTo>
                  <a:pt x="4" y="38"/>
                </a:lnTo>
                <a:lnTo>
                  <a:pt x="10" y="38"/>
                </a:lnTo>
                <a:lnTo>
                  <a:pt x="16" y="38"/>
                </a:lnTo>
                <a:lnTo>
                  <a:pt x="16" y="36"/>
                </a:lnTo>
                <a:lnTo>
                  <a:pt x="25" y="36"/>
                </a:lnTo>
                <a:lnTo>
                  <a:pt x="29" y="40"/>
                </a:lnTo>
                <a:lnTo>
                  <a:pt x="29" y="38"/>
                </a:lnTo>
                <a:lnTo>
                  <a:pt x="31" y="38"/>
                </a:lnTo>
                <a:lnTo>
                  <a:pt x="33" y="36"/>
                </a:lnTo>
                <a:lnTo>
                  <a:pt x="33" y="34"/>
                </a:lnTo>
                <a:lnTo>
                  <a:pt x="35" y="32"/>
                </a:lnTo>
                <a:lnTo>
                  <a:pt x="35" y="30"/>
                </a:lnTo>
                <a:lnTo>
                  <a:pt x="33" y="28"/>
                </a:lnTo>
                <a:lnTo>
                  <a:pt x="33" y="26"/>
                </a:lnTo>
                <a:lnTo>
                  <a:pt x="33" y="24"/>
                </a:lnTo>
                <a:lnTo>
                  <a:pt x="33" y="22"/>
                </a:lnTo>
                <a:lnTo>
                  <a:pt x="35" y="22"/>
                </a:lnTo>
                <a:lnTo>
                  <a:pt x="35" y="20"/>
                </a:lnTo>
                <a:lnTo>
                  <a:pt x="35" y="18"/>
                </a:lnTo>
                <a:lnTo>
                  <a:pt x="35" y="20"/>
                </a:lnTo>
                <a:lnTo>
                  <a:pt x="37" y="20"/>
                </a:lnTo>
                <a:lnTo>
                  <a:pt x="39" y="20"/>
                </a:lnTo>
                <a:lnTo>
                  <a:pt x="41" y="20"/>
                </a:lnTo>
                <a:lnTo>
                  <a:pt x="43" y="20"/>
                </a:lnTo>
                <a:lnTo>
                  <a:pt x="45" y="20"/>
                </a:lnTo>
                <a:lnTo>
                  <a:pt x="47" y="18"/>
                </a:lnTo>
                <a:lnTo>
                  <a:pt x="47" y="16"/>
                </a:lnTo>
                <a:lnTo>
                  <a:pt x="47" y="16"/>
                </a:lnTo>
                <a:lnTo>
                  <a:pt x="45" y="16"/>
                </a:lnTo>
                <a:lnTo>
                  <a:pt x="45" y="14"/>
                </a:lnTo>
                <a:lnTo>
                  <a:pt x="43" y="14"/>
                </a:lnTo>
                <a:lnTo>
                  <a:pt x="41" y="14"/>
                </a:lnTo>
                <a:lnTo>
                  <a:pt x="41" y="16"/>
                </a:lnTo>
                <a:lnTo>
                  <a:pt x="39" y="16"/>
                </a:lnTo>
                <a:lnTo>
                  <a:pt x="39" y="14"/>
                </a:lnTo>
                <a:lnTo>
                  <a:pt x="39" y="12"/>
                </a:lnTo>
                <a:lnTo>
                  <a:pt x="37" y="12"/>
                </a:lnTo>
                <a:lnTo>
                  <a:pt x="35" y="12"/>
                </a:lnTo>
                <a:lnTo>
                  <a:pt x="33" y="12"/>
                </a:lnTo>
                <a:lnTo>
                  <a:pt x="33" y="10"/>
                </a:lnTo>
                <a:lnTo>
                  <a:pt x="35" y="10"/>
                </a:lnTo>
                <a:lnTo>
                  <a:pt x="37" y="10"/>
                </a:lnTo>
                <a:lnTo>
                  <a:pt x="37" y="8"/>
                </a:lnTo>
                <a:lnTo>
                  <a:pt x="41" y="8"/>
                </a:lnTo>
                <a:lnTo>
                  <a:pt x="43" y="8"/>
                </a:lnTo>
                <a:lnTo>
                  <a:pt x="45" y="8"/>
                </a:lnTo>
                <a:lnTo>
                  <a:pt x="45" y="6"/>
                </a:lnTo>
                <a:lnTo>
                  <a:pt x="47" y="6"/>
                </a:lnTo>
                <a:lnTo>
                  <a:pt x="47" y="8"/>
                </a:lnTo>
                <a:lnTo>
                  <a:pt x="49" y="8"/>
                </a:lnTo>
                <a:lnTo>
                  <a:pt x="51" y="8"/>
                </a:lnTo>
                <a:lnTo>
                  <a:pt x="51" y="8"/>
                </a:lnTo>
                <a:lnTo>
                  <a:pt x="51" y="12"/>
                </a:lnTo>
                <a:lnTo>
                  <a:pt x="51" y="14"/>
                </a:lnTo>
                <a:lnTo>
                  <a:pt x="53" y="14"/>
                </a:lnTo>
                <a:lnTo>
                  <a:pt x="53" y="16"/>
                </a:lnTo>
                <a:lnTo>
                  <a:pt x="53" y="16"/>
                </a:lnTo>
                <a:lnTo>
                  <a:pt x="55" y="16"/>
                </a:lnTo>
                <a:lnTo>
                  <a:pt x="57" y="16"/>
                </a:lnTo>
                <a:lnTo>
                  <a:pt x="59" y="16"/>
                </a:lnTo>
                <a:lnTo>
                  <a:pt x="61" y="16"/>
                </a:lnTo>
                <a:lnTo>
                  <a:pt x="63" y="16"/>
                </a:lnTo>
                <a:lnTo>
                  <a:pt x="65" y="16"/>
                </a:lnTo>
                <a:lnTo>
                  <a:pt x="65" y="16"/>
                </a:lnTo>
                <a:lnTo>
                  <a:pt x="65" y="12"/>
                </a:lnTo>
                <a:lnTo>
                  <a:pt x="63" y="12"/>
                </a:lnTo>
                <a:lnTo>
                  <a:pt x="63" y="10"/>
                </a:lnTo>
                <a:lnTo>
                  <a:pt x="65" y="10"/>
                </a:lnTo>
                <a:lnTo>
                  <a:pt x="67" y="10"/>
                </a:lnTo>
                <a:lnTo>
                  <a:pt x="69" y="10"/>
                </a:lnTo>
                <a:lnTo>
                  <a:pt x="69" y="8"/>
                </a:lnTo>
                <a:lnTo>
                  <a:pt x="71" y="8"/>
                </a:lnTo>
                <a:lnTo>
                  <a:pt x="71" y="6"/>
                </a:lnTo>
                <a:lnTo>
                  <a:pt x="71" y="4"/>
                </a:lnTo>
                <a:lnTo>
                  <a:pt x="71" y="2"/>
                </a:lnTo>
                <a:lnTo>
                  <a:pt x="71" y="0"/>
                </a:lnTo>
                <a:lnTo>
                  <a:pt x="73" y="0"/>
                </a:lnTo>
                <a:lnTo>
                  <a:pt x="75" y="0"/>
                </a:lnTo>
                <a:lnTo>
                  <a:pt x="77" y="0"/>
                </a:lnTo>
                <a:lnTo>
                  <a:pt x="79" y="0"/>
                </a:lnTo>
                <a:lnTo>
                  <a:pt x="81" y="0"/>
                </a:lnTo>
                <a:lnTo>
                  <a:pt x="83" y="2"/>
                </a:lnTo>
                <a:lnTo>
                  <a:pt x="85" y="2"/>
                </a:lnTo>
                <a:lnTo>
                  <a:pt x="85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Freeform 17"/>
          <p:cNvSpPr>
            <a:spLocks/>
          </p:cNvSpPr>
          <p:nvPr/>
        </p:nvSpPr>
        <p:spPr bwMode="auto">
          <a:xfrm>
            <a:off x="3517900" y="4721225"/>
            <a:ext cx="347663" cy="298450"/>
          </a:xfrm>
          <a:custGeom>
            <a:avLst/>
            <a:gdLst>
              <a:gd name="T0" fmla="*/ 187 w 219"/>
              <a:gd name="T1" fmla="*/ 4 h 188"/>
              <a:gd name="T2" fmla="*/ 203 w 219"/>
              <a:gd name="T3" fmla="*/ 8 h 188"/>
              <a:gd name="T4" fmla="*/ 207 w 219"/>
              <a:gd name="T5" fmla="*/ 22 h 188"/>
              <a:gd name="T6" fmla="*/ 205 w 219"/>
              <a:gd name="T7" fmla="*/ 30 h 188"/>
              <a:gd name="T8" fmla="*/ 209 w 219"/>
              <a:gd name="T9" fmla="*/ 38 h 188"/>
              <a:gd name="T10" fmla="*/ 197 w 219"/>
              <a:gd name="T11" fmla="*/ 50 h 188"/>
              <a:gd name="T12" fmla="*/ 197 w 219"/>
              <a:gd name="T13" fmla="*/ 64 h 188"/>
              <a:gd name="T14" fmla="*/ 187 w 219"/>
              <a:gd name="T15" fmla="*/ 66 h 188"/>
              <a:gd name="T16" fmla="*/ 177 w 219"/>
              <a:gd name="T17" fmla="*/ 66 h 188"/>
              <a:gd name="T18" fmla="*/ 159 w 219"/>
              <a:gd name="T19" fmla="*/ 68 h 188"/>
              <a:gd name="T20" fmla="*/ 163 w 219"/>
              <a:gd name="T21" fmla="*/ 70 h 188"/>
              <a:gd name="T22" fmla="*/ 165 w 219"/>
              <a:gd name="T23" fmla="*/ 78 h 188"/>
              <a:gd name="T24" fmla="*/ 167 w 219"/>
              <a:gd name="T25" fmla="*/ 84 h 188"/>
              <a:gd name="T26" fmla="*/ 173 w 219"/>
              <a:gd name="T27" fmla="*/ 84 h 188"/>
              <a:gd name="T28" fmla="*/ 173 w 219"/>
              <a:gd name="T29" fmla="*/ 96 h 188"/>
              <a:gd name="T30" fmla="*/ 167 w 219"/>
              <a:gd name="T31" fmla="*/ 100 h 188"/>
              <a:gd name="T32" fmla="*/ 181 w 219"/>
              <a:gd name="T33" fmla="*/ 98 h 188"/>
              <a:gd name="T34" fmla="*/ 195 w 219"/>
              <a:gd name="T35" fmla="*/ 90 h 188"/>
              <a:gd name="T36" fmla="*/ 205 w 219"/>
              <a:gd name="T37" fmla="*/ 84 h 188"/>
              <a:gd name="T38" fmla="*/ 217 w 219"/>
              <a:gd name="T39" fmla="*/ 84 h 188"/>
              <a:gd name="T40" fmla="*/ 209 w 219"/>
              <a:gd name="T41" fmla="*/ 92 h 188"/>
              <a:gd name="T42" fmla="*/ 197 w 219"/>
              <a:gd name="T43" fmla="*/ 96 h 188"/>
              <a:gd name="T44" fmla="*/ 193 w 219"/>
              <a:gd name="T45" fmla="*/ 100 h 188"/>
              <a:gd name="T46" fmla="*/ 191 w 219"/>
              <a:gd name="T47" fmla="*/ 108 h 188"/>
              <a:gd name="T48" fmla="*/ 187 w 219"/>
              <a:gd name="T49" fmla="*/ 112 h 188"/>
              <a:gd name="T50" fmla="*/ 177 w 219"/>
              <a:gd name="T51" fmla="*/ 108 h 188"/>
              <a:gd name="T52" fmla="*/ 169 w 219"/>
              <a:gd name="T53" fmla="*/ 112 h 188"/>
              <a:gd name="T54" fmla="*/ 177 w 219"/>
              <a:gd name="T55" fmla="*/ 118 h 188"/>
              <a:gd name="T56" fmla="*/ 169 w 219"/>
              <a:gd name="T57" fmla="*/ 120 h 188"/>
              <a:gd name="T58" fmla="*/ 157 w 219"/>
              <a:gd name="T59" fmla="*/ 128 h 188"/>
              <a:gd name="T60" fmla="*/ 161 w 219"/>
              <a:gd name="T61" fmla="*/ 144 h 188"/>
              <a:gd name="T62" fmla="*/ 151 w 219"/>
              <a:gd name="T63" fmla="*/ 156 h 188"/>
              <a:gd name="T64" fmla="*/ 132 w 219"/>
              <a:gd name="T65" fmla="*/ 156 h 188"/>
              <a:gd name="T66" fmla="*/ 116 w 219"/>
              <a:gd name="T67" fmla="*/ 164 h 188"/>
              <a:gd name="T68" fmla="*/ 84 w 219"/>
              <a:gd name="T69" fmla="*/ 176 h 188"/>
              <a:gd name="T70" fmla="*/ 70 w 219"/>
              <a:gd name="T71" fmla="*/ 178 h 188"/>
              <a:gd name="T72" fmla="*/ 46 w 219"/>
              <a:gd name="T73" fmla="*/ 182 h 188"/>
              <a:gd name="T74" fmla="*/ 26 w 219"/>
              <a:gd name="T75" fmla="*/ 180 h 188"/>
              <a:gd name="T76" fmla="*/ 12 w 219"/>
              <a:gd name="T77" fmla="*/ 174 h 188"/>
              <a:gd name="T78" fmla="*/ 12 w 219"/>
              <a:gd name="T79" fmla="*/ 150 h 188"/>
              <a:gd name="T80" fmla="*/ 0 w 219"/>
              <a:gd name="T81" fmla="*/ 140 h 188"/>
              <a:gd name="T82" fmla="*/ 0 w 219"/>
              <a:gd name="T83" fmla="*/ 118 h 188"/>
              <a:gd name="T84" fmla="*/ 14 w 219"/>
              <a:gd name="T85" fmla="*/ 108 h 188"/>
              <a:gd name="T86" fmla="*/ 36 w 219"/>
              <a:gd name="T87" fmla="*/ 102 h 188"/>
              <a:gd name="T88" fmla="*/ 40 w 219"/>
              <a:gd name="T89" fmla="*/ 88 h 188"/>
              <a:gd name="T90" fmla="*/ 20 w 219"/>
              <a:gd name="T91" fmla="*/ 84 h 188"/>
              <a:gd name="T92" fmla="*/ 12 w 219"/>
              <a:gd name="T93" fmla="*/ 68 h 188"/>
              <a:gd name="T94" fmla="*/ 18 w 219"/>
              <a:gd name="T95" fmla="*/ 56 h 188"/>
              <a:gd name="T96" fmla="*/ 30 w 219"/>
              <a:gd name="T97" fmla="*/ 64 h 188"/>
              <a:gd name="T98" fmla="*/ 44 w 219"/>
              <a:gd name="T99" fmla="*/ 52 h 188"/>
              <a:gd name="T100" fmla="*/ 52 w 219"/>
              <a:gd name="T101" fmla="*/ 36 h 188"/>
              <a:gd name="T102" fmla="*/ 66 w 219"/>
              <a:gd name="T103" fmla="*/ 26 h 188"/>
              <a:gd name="T104" fmla="*/ 62 w 219"/>
              <a:gd name="T105" fmla="*/ 22 h 188"/>
              <a:gd name="T106" fmla="*/ 46 w 219"/>
              <a:gd name="T107" fmla="*/ 20 h 188"/>
              <a:gd name="T108" fmla="*/ 68 w 219"/>
              <a:gd name="T109" fmla="*/ 16 h 188"/>
              <a:gd name="T110" fmla="*/ 88 w 219"/>
              <a:gd name="T111" fmla="*/ 18 h 188"/>
              <a:gd name="T112" fmla="*/ 112 w 219"/>
              <a:gd name="T113" fmla="*/ 18 h 188"/>
              <a:gd name="T114" fmla="*/ 134 w 219"/>
              <a:gd name="T115" fmla="*/ 18 h 188"/>
              <a:gd name="T116" fmla="*/ 148 w 219"/>
              <a:gd name="T117" fmla="*/ 4 h 188"/>
              <a:gd name="T118" fmla="*/ 167 w 219"/>
              <a:gd name="T119" fmla="*/ 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188">
                <a:moveTo>
                  <a:pt x="167" y="4"/>
                </a:moveTo>
                <a:lnTo>
                  <a:pt x="169" y="4"/>
                </a:lnTo>
                <a:lnTo>
                  <a:pt x="171" y="4"/>
                </a:lnTo>
                <a:lnTo>
                  <a:pt x="173" y="4"/>
                </a:lnTo>
                <a:lnTo>
                  <a:pt x="175" y="4"/>
                </a:lnTo>
                <a:lnTo>
                  <a:pt x="177" y="4"/>
                </a:lnTo>
                <a:lnTo>
                  <a:pt x="179" y="4"/>
                </a:lnTo>
                <a:lnTo>
                  <a:pt x="181" y="4"/>
                </a:lnTo>
                <a:lnTo>
                  <a:pt x="181" y="4"/>
                </a:lnTo>
                <a:lnTo>
                  <a:pt x="183" y="4"/>
                </a:lnTo>
                <a:lnTo>
                  <a:pt x="185" y="4"/>
                </a:lnTo>
                <a:lnTo>
                  <a:pt x="187" y="4"/>
                </a:lnTo>
                <a:lnTo>
                  <a:pt x="189" y="4"/>
                </a:lnTo>
                <a:lnTo>
                  <a:pt x="191" y="4"/>
                </a:lnTo>
                <a:lnTo>
                  <a:pt x="193" y="4"/>
                </a:lnTo>
                <a:lnTo>
                  <a:pt x="195" y="4"/>
                </a:lnTo>
                <a:lnTo>
                  <a:pt x="195" y="2"/>
                </a:lnTo>
                <a:lnTo>
                  <a:pt x="197" y="2"/>
                </a:lnTo>
                <a:lnTo>
                  <a:pt x="199" y="2"/>
                </a:lnTo>
                <a:lnTo>
                  <a:pt x="199" y="4"/>
                </a:lnTo>
                <a:lnTo>
                  <a:pt x="201" y="4"/>
                </a:lnTo>
                <a:lnTo>
                  <a:pt x="201" y="6"/>
                </a:lnTo>
                <a:lnTo>
                  <a:pt x="203" y="6"/>
                </a:lnTo>
                <a:lnTo>
                  <a:pt x="203" y="8"/>
                </a:lnTo>
                <a:lnTo>
                  <a:pt x="203" y="10"/>
                </a:lnTo>
                <a:lnTo>
                  <a:pt x="201" y="10"/>
                </a:lnTo>
                <a:lnTo>
                  <a:pt x="201" y="12"/>
                </a:lnTo>
                <a:lnTo>
                  <a:pt x="199" y="14"/>
                </a:lnTo>
                <a:lnTo>
                  <a:pt x="199" y="16"/>
                </a:lnTo>
                <a:lnTo>
                  <a:pt x="199" y="18"/>
                </a:lnTo>
                <a:lnTo>
                  <a:pt x="199" y="20"/>
                </a:lnTo>
                <a:lnTo>
                  <a:pt x="201" y="20"/>
                </a:lnTo>
                <a:lnTo>
                  <a:pt x="203" y="20"/>
                </a:lnTo>
                <a:lnTo>
                  <a:pt x="205" y="20"/>
                </a:lnTo>
                <a:lnTo>
                  <a:pt x="205" y="22"/>
                </a:lnTo>
                <a:lnTo>
                  <a:pt x="207" y="22"/>
                </a:lnTo>
                <a:lnTo>
                  <a:pt x="207" y="20"/>
                </a:lnTo>
                <a:lnTo>
                  <a:pt x="207" y="22"/>
                </a:lnTo>
                <a:lnTo>
                  <a:pt x="207" y="24"/>
                </a:lnTo>
                <a:lnTo>
                  <a:pt x="205" y="24"/>
                </a:lnTo>
                <a:lnTo>
                  <a:pt x="203" y="24"/>
                </a:lnTo>
                <a:lnTo>
                  <a:pt x="201" y="26"/>
                </a:lnTo>
                <a:lnTo>
                  <a:pt x="199" y="26"/>
                </a:lnTo>
                <a:lnTo>
                  <a:pt x="201" y="28"/>
                </a:lnTo>
                <a:lnTo>
                  <a:pt x="201" y="30"/>
                </a:lnTo>
                <a:lnTo>
                  <a:pt x="201" y="32"/>
                </a:lnTo>
                <a:lnTo>
                  <a:pt x="203" y="32"/>
                </a:lnTo>
                <a:lnTo>
                  <a:pt x="205" y="30"/>
                </a:lnTo>
                <a:lnTo>
                  <a:pt x="207" y="30"/>
                </a:lnTo>
                <a:lnTo>
                  <a:pt x="209" y="30"/>
                </a:lnTo>
                <a:lnTo>
                  <a:pt x="211" y="30"/>
                </a:lnTo>
                <a:lnTo>
                  <a:pt x="211" y="32"/>
                </a:lnTo>
                <a:lnTo>
                  <a:pt x="209" y="34"/>
                </a:lnTo>
                <a:lnTo>
                  <a:pt x="209" y="36"/>
                </a:lnTo>
                <a:lnTo>
                  <a:pt x="207" y="36"/>
                </a:lnTo>
                <a:lnTo>
                  <a:pt x="207" y="36"/>
                </a:lnTo>
                <a:lnTo>
                  <a:pt x="205" y="36"/>
                </a:lnTo>
                <a:lnTo>
                  <a:pt x="205" y="38"/>
                </a:lnTo>
                <a:lnTo>
                  <a:pt x="207" y="38"/>
                </a:lnTo>
                <a:lnTo>
                  <a:pt x="209" y="38"/>
                </a:lnTo>
                <a:lnTo>
                  <a:pt x="211" y="38"/>
                </a:lnTo>
                <a:lnTo>
                  <a:pt x="211" y="40"/>
                </a:lnTo>
                <a:lnTo>
                  <a:pt x="209" y="40"/>
                </a:lnTo>
                <a:lnTo>
                  <a:pt x="207" y="40"/>
                </a:lnTo>
                <a:lnTo>
                  <a:pt x="205" y="42"/>
                </a:lnTo>
                <a:lnTo>
                  <a:pt x="203" y="42"/>
                </a:lnTo>
                <a:lnTo>
                  <a:pt x="201" y="42"/>
                </a:lnTo>
                <a:lnTo>
                  <a:pt x="201" y="46"/>
                </a:lnTo>
                <a:lnTo>
                  <a:pt x="203" y="48"/>
                </a:lnTo>
                <a:lnTo>
                  <a:pt x="201" y="48"/>
                </a:lnTo>
                <a:lnTo>
                  <a:pt x="199" y="48"/>
                </a:lnTo>
                <a:lnTo>
                  <a:pt x="197" y="50"/>
                </a:lnTo>
                <a:lnTo>
                  <a:pt x="195" y="50"/>
                </a:lnTo>
                <a:lnTo>
                  <a:pt x="195" y="52"/>
                </a:lnTo>
                <a:lnTo>
                  <a:pt x="193" y="54"/>
                </a:lnTo>
                <a:lnTo>
                  <a:pt x="191" y="56"/>
                </a:lnTo>
                <a:lnTo>
                  <a:pt x="193" y="56"/>
                </a:lnTo>
                <a:lnTo>
                  <a:pt x="195" y="58"/>
                </a:lnTo>
                <a:lnTo>
                  <a:pt x="197" y="58"/>
                </a:lnTo>
                <a:lnTo>
                  <a:pt x="197" y="60"/>
                </a:lnTo>
                <a:lnTo>
                  <a:pt x="199" y="60"/>
                </a:lnTo>
                <a:lnTo>
                  <a:pt x="199" y="62"/>
                </a:lnTo>
                <a:lnTo>
                  <a:pt x="199" y="64"/>
                </a:lnTo>
                <a:lnTo>
                  <a:pt x="197" y="64"/>
                </a:lnTo>
                <a:lnTo>
                  <a:pt x="195" y="64"/>
                </a:lnTo>
                <a:lnTo>
                  <a:pt x="195" y="66"/>
                </a:lnTo>
                <a:lnTo>
                  <a:pt x="193" y="66"/>
                </a:lnTo>
                <a:lnTo>
                  <a:pt x="193" y="64"/>
                </a:lnTo>
                <a:lnTo>
                  <a:pt x="193" y="66"/>
                </a:lnTo>
                <a:lnTo>
                  <a:pt x="191" y="68"/>
                </a:lnTo>
                <a:lnTo>
                  <a:pt x="189" y="70"/>
                </a:lnTo>
                <a:lnTo>
                  <a:pt x="189" y="68"/>
                </a:lnTo>
                <a:lnTo>
                  <a:pt x="187" y="68"/>
                </a:lnTo>
                <a:lnTo>
                  <a:pt x="185" y="68"/>
                </a:lnTo>
                <a:lnTo>
                  <a:pt x="185" y="66"/>
                </a:lnTo>
                <a:lnTo>
                  <a:pt x="187" y="66"/>
                </a:lnTo>
                <a:lnTo>
                  <a:pt x="189" y="66"/>
                </a:lnTo>
                <a:lnTo>
                  <a:pt x="189" y="64"/>
                </a:lnTo>
                <a:lnTo>
                  <a:pt x="187" y="64"/>
                </a:lnTo>
                <a:lnTo>
                  <a:pt x="185" y="64"/>
                </a:lnTo>
                <a:lnTo>
                  <a:pt x="187" y="66"/>
                </a:lnTo>
                <a:lnTo>
                  <a:pt x="185" y="66"/>
                </a:lnTo>
                <a:lnTo>
                  <a:pt x="183" y="64"/>
                </a:lnTo>
                <a:lnTo>
                  <a:pt x="181" y="64"/>
                </a:lnTo>
                <a:lnTo>
                  <a:pt x="181" y="64"/>
                </a:lnTo>
                <a:lnTo>
                  <a:pt x="181" y="66"/>
                </a:lnTo>
                <a:lnTo>
                  <a:pt x="179" y="66"/>
                </a:lnTo>
                <a:lnTo>
                  <a:pt x="177" y="66"/>
                </a:lnTo>
                <a:lnTo>
                  <a:pt x="175" y="66"/>
                </a:lnTo>
                <a:lnTo>
                  <a:pt x="173" y="64"/>
                </a:lnTo>
                <a:lnTo>
                  <a:pt x="171" y="64"/>
                </a:lnTo>
                <a:lnTo>
                  <a:pt x="171" y="66"/>
                </a:lnTo>
                <a:lnTo>
                  <a:pt x="169" y="64"/>
                </a:lnTo>
                <a:lnTo>
                  <a:pt x="167" y="64"/>
                </a:lnTo>
                <a:lnTo>
                  <a:pt x="165" y="64"/>
                </a:lnTo>
                <a:lnTo>
                  <a:pt x="163" y="64"/>
                </a:lnTo>
                <a:lnTo>
                  <a:pt x="163" y="66"/>
                </a:lnTo>
                <a:lnTo>
                  <a:pt x="161" y="66"/>
                </a:lnTo>
                <a:lnTo>
                  <a:pt x="161" y="68"/>
                </a:lnTo>
                <a:lnTo>
                  <a:pt x="159" y="68"/>
                </a:lnTo>
                <a:lnTo>
                  <a:pt x="159" y="70"/>
                </a:lnTo>
                <a:lnTo>
                  <a:pt x="161" y="70"/>
                </a:lnTo>
                <a:lnTo>
                  <a:pt x="159" y="70"/>
                </a:lnTo>
                <a:lnTo>
                  <a:pt x="159" y="72"/>
                </a:lnTo>
                <a:lnTo>
                  <a:pt x="159" y="74"/>
                </a:lnTo>
                <a:lnTo>
                  <a:pt x="159" y="76"/>
                </a:lnTo>
                <a:lnTo>
                  <a:pt x="161" y="76"/>
                </a:lnTo>
                <a:lnTo>
                  <a:pt x="161" y="74"/>
                </a:lnTo>
                <a:lnTo>
                  <a:pt x="163" y="74"/>
                </a:lnTo>
                <a:lnTo>
                  <a:pt x="161" y="74"/>
                </a:lnTo>
                <a:lnTo>
                  <a:pt x="163" y="72"/>
                </a:lnTo>
                <a:lnTo>
                  <a:pt x="163" y="70"/>
                </a:lnTo>
                <a:lnTo>
                  <a:pt x="163" y="68"/>
                </a:lnTo>
                <a:lnTo>
                  <a:pt x="165" y="68"/>
                </a:lnTo>
                <a:lnTo>
                  <a:pt x="165" y="70"/>
                </a:lnTo>
                <a:lnTo>
                  <a:pt x="167" y="70"/>
                </a:lnTo>
                <a:lnTo>
                  <a:pt x="167" y="72"/>
                </a:lnTo>
                <a:lnTo>
                  <a:pt x="167" y="74"/>
                </a:lnTo>
                <a:lnTo>
                  <a:pt x="167" y="76"/>
                </a:lnTo>
                <a:lnTo>
                  <a:pt x="169" y="78"/>
                </a:lnTo>
                <a:lnTo>
                  <a:pt x="167" y="78"/>
                </a:lnTo>
                <a:lnTo>
                  <a:pt x="167" y="76"/>
                </a:lnTo>
                <a:lnTo>
                  <a:pt x="165" y="76"/>
                </a:lnTo>
                <a:lnTo>
                  <a:pt x="165" y="78"/>
                </a:lnTo>
                <a:lnTo>
                  <a:pt x="163" y="78"/>
                </a:lnTo>
                <a:lnTo>
                  <a:pt x="163" y="80"/>
                </a:lnTo>
                <a:lnTo>
                  <a:pt x="163" y="82"/>
                </a:lnTo>
                <a:lnTo>
                  <a:pt x="163" y="84"/>
                </a:lnTo>
                <a:lnTo>
                  <a:pt x="161" y="84"/>
                </a:lnTo>
                <a:lnTo>
                  <a:pt x="161" y="84"/>
                </a:lnTo>
                <a:lnTo>
                  <a:pt x="163" y="84"/>
                </a:lnTo>
                <a:lnTo>
                  <a:pt x="163" y="86"/>
                </a:lnTo>
                <a:lnTo>
                  <a:pt x="165" y="86"/>
                </a:lnTo>
                <a:lnTo>
                  <a:pt x="165" y="84"/>
                </a:lnTo>
                <a:lnTo>
                  <a:pt x="167" y="84"/>
                </a:lnTo>
                <a:lnTo>
                  <a:pt x="167" y="84"/>
                </a:lnTo>
                <a:lnTo>
                  <a:pt x="165" y="84"/>
                </a:lnTo>
                <a:lnTo>
                  <a:pt x="165" y="82"/>
                </a:lnTo>
                <a:lnTo>
                  <a:pt x="167" y="82"/>
                </a:lnTo>
                <a:lnTo>
                  <a:pt x="167" y="80"/>
                </a:lnTo>
                <a:lnTo>
                  <a:pt x="169" y="80"/>
                </a:lnTo>
                <a:lnTo>
                  <a:pt x="169" y="78"/>
                </a:lnTo>
                <a:lnTo>
                  <a:pt x="171" y="78"/>
                </a:lnTo>
                <a:lnTo>
                  <a:pt x="173" y="80"/>
                </a:lnTo>
                <a:lnTo>
                  <a:pt x="171" y="82"/>
                </a:lnTo>
                <a:lnTo>
                  <a:pt x="173" y="82"/>
                </a:lnTo>
                <a:lnTo>
                  <a:pt x="173" y="84"/>
                </a:lnTo>
                <a:lnTo>
                  <a:pt x="173" y="84"/>
                </a:lnTo>
                <a:lnTo>
                  <a:pt x="171" y="84"/>
                </a:lnTo>
                <a:lnTo>
                  <a:pt x="171" y="86"/>
                </a:lnTo>
                <a:lnTo>
                  <a:pt x="171" y="88"/>
                </a:lnTo>
                <a:lnTo>
                  <a:pt x="173" y="88"/>
                </a:lnTo>
                <a:lnTo>
                  <a:pt x="173" y="90"/>
                </a:lnTo>
                <a:lnTo>
                  <a:pt x="173" y="92"/>
                </a:lnTo>
                <a:lnTo>
                  <a:pt x="175" y="92"/>
                </a:lnTo>
                <a:lnTo>
                  <a:pt x="175" y="90"/>
                </a:lnTo>
                <a:lnTo>
                  <a:pt x="175" y="92"/>
                </a:lnTo>
                <a:lnTo>
                  <a:pt x="175" y="94"/>
                </a:lnTo>
                <a:lnTo>
                  <a:pt x="175" y="96"/>
                </a:lnTo>
                <a:lnTo>
                  <a:pt x="173" y="96"/>
                </a:lnTo>
                <a:lnTo>
                  <a:pt x="171" y="96"/>
                </a:lnTo>
                <a:lnTo>
                  <a:pt x="171" y="98"/>
                </a:lnTo>
                <a:lnTo>
                  <a:pt x="169" y="98"/>
                </a:lnTo>
                <a:lnTo>
                  <a:pt x="167" y="98"/>
                </a:lnTo>
                <a:lnTo>
                  <a:pt x="165" y="98"/>
                </a:lnTo>
                <a:lnTo>
                  <a:pt x="163" y="98"/>
                </a:lnTo>
                <a:lnTo>
                  <a:pt x="161" y="98"/>
                </a:lnTo>
                <a:lnTo>
                  <a:pt x="159" y="98"/>
                </a:lnTo>
                <a:lnTo>
                  <a:pt x="159" y="100"/>
                </a:lnTo>
                <a:lnTo>
                  <a:pt x="163" y="100"/>
                </a:lnTo>
                <a:lnTo>
                  <a:pt x="165" y="100"/>
                </a:lnTo>
                <a:lnTo>
                  <a:pt x="167" y="100"/>
                </a:lnTo>
                <a:lnTo>
                  <a:pt x="167" y="102"/>
                </a:lnTo>
                <a:lnTo>
                  <a:pt x="169" y="102"/>
                </a:lnTo>
                <a:lnTo>
                  <a:pt x="171" y="102"/>
                </a:lnTo>
                <a:lnTo>
                  <a:pt x="173" y="102"/>
                </a:lnTo>
                <a:lnTo>
                  <a:pt x="173" y="100"/>
                </a:lnTo>
                <a:lnTo>
                  <a:pt x="175" y="100"/>
                </a:lnTo>
                <a:lnTo>
                  <a:pt x="177" y="100"/>
                </a:lnTo>
                <a:lnTo>
                  <a:pt x="179" y="100"/>
                </a:lnTo>
                <a:lnTo>
                  <a:pt x="181" y="102"/>
                </a:lnTo>
                <a:lnTo>
                  <a:pt x="181" y="102"/>
                </a:lnTo>
                <a:lnTo>
                  <a:pt x="181" y="100"/>
                </a:lnTo>
                <a:lnTo>
                  <a:pt x="181" y="98"/>
                </a:lnTo>
                <a:lnTo>
                  <a:pt x="183" y="98"/>
                </a:lnTo>
                <a:lnTo>
                  <a:pt x="185" y="98"/>
                </a:lnTo>
                <a:lnTo>
                  <a:pt x="187" y="98"/>
                </a:lnTo>
                <a:lnTo>
                  <a:pt x="185" y="96"/>
                </a:lnTo>
                <a:lnTo>
                  <a:pt x="185" y="94"/>
                </a:lnTo>
                <a:lnTo>
                  <a:pt x="187" y="94"/>
                </a:lnTo>
                <a:lnTo>
                  <a:pt x="189" y="94"/>
                </a:lnTo>
                <a:lnTo>
                  <a:pt x="189" y="92"/>
                </a:lnTo>
                <a:lnTo>
                  <a:pt x="191" y="92"/>
                </a:lnTo>
                <a:lnTo>
                  <a:pt x="193" y="92"/>
                </a:lnTo>
                <a:lnTo>
                  <a:pt x="193" y="90"/>
                </a:lnTo>
                <a:lnTo>
                  <a:pt x="195" y="90"/>
                </a:lnTo>
                <a:lnTo>
                  <a:pt x="197" y="90"/>
                </a:lnTo>
                <a:lnTo>
                  <a:pt x="199" y="90"/>
                </a:lnTo>
                <a:lnTo>
                  <a:pt x="201" y="88"/>
                </a:lnTo>
                <a:lnTo>
                  <a:pt x="201" y="90"/>
                </a:lnTo>
                <a:lnTo>
                  <a:pt x="203" y="90"/>
                </a:lnTo>
                <a:lnTo>
                  <a:pt x="205" y="90"/>
                </a:lnTo>
                <a:lnTo>
                  <a:pt x="205" y="88"/>
                </a:lnTo>
                <a:lnTo>
                  <a:pt x="205" y="86"/>
                </a:lnTo>
                <a:lnTo>
                  <a:pt x="205" y="88"/>
                </a:lnTo>
                <a:lnTo>
                  <a:pt x="203" y="86"/>
                </a:lnTo>
                <a:lnTo>
                  <a:pt x="203" y="84"/>
                </a:lnTo>
                <a:lnTo>
                  <a:pt x="205" y="84"/>
                </a:lnTo>
                <a:lnTo>
                  <a:pt x="205" y="84"/>
                </a:lnTo>
                <a:lnTo>
                  <a:pt x="207" y="84"/>
                </a:lnTo>
                <a:lnTo>
                  <a:pt x="207" y="82"/>
                </a:lnTo>
                <a:lnTo>
                  <a:pt x="209" y="82"/>
                </a:lnTo>
                <a:lnTo>
                  <a:pt x="211" y="82"/>
                </a:lnTo>
                <a:lnTo>
                  <a:pt x="213" y="80"/>
                </a:lnTo>
                <a:lnTo>
                  <a:pt x="213" y="82"/>
                </a:lnTo>
                <a:lnTo>
                  <a:pt x="213" y="84"/>
                </a:lnTo>
                <a:lnTo>
                  <a:pt x="213" y="84"/>
                </a:lnTo>
                <a:lnTo>
                  <a:pt x="215" y="84"/>
                </a:lnTo>
                <a:lnTo>
                  <a:pt x="215" y="84"/>
                </a:lnTo>
                <a:lnTo>
                  <a:pt x="217" y="84"/>
                </a:lnTo>
                <a:lnTo>
                  <a:pt x="219" y="84"/>
                </a:lnTo>
                <a:lnTo>
                  <a:pt x="217" y="86"/>
                </a:lnTo>
                <a:lnTo>
                  <a:pt x="219" y="86"/>
                </a:lnTo>
                <a:lnTo>
                  <a:pt x="217" y="86"/>
                </a:lnTo>
                <a:lnTo>
                  <a:pt x="215" y="88"/>
                </a:lnTo>
                <a:lnTo>
                  <a:pt x="213" y="88"/>
                </a:lnTo>
                <a:lnTo>
                  <a:pt x="213" y="90"/>
                </a:lnTo>
                <a:lnTo>
                  <a:pt x="211" y="90"/>
                </a:lnTo>
                <a:lnTo>
                  <a:pt x="209" y="90"/>
                </a:lnTo>
                <a:lnTo>
                  <a:pt x="207" y="90"/>
                </a:lnTo>
                <a:lnTo>
                  <a:pt x="207" y="92"/>
                </a:lnTo>
                <a:lnTo>
                  <a:pt x="209" y="92"/>
                </a:lnTo>
                <a:lnTo>
                  <a:pt x="207" y="94"/>
                </a:lnTo>
                <a:lnTo>
                  <a:pt x="207" y="96"/>
                </a:lnTo>
                <a:lnTo>
                  <a:pt x="207" y="98"/>
                </a:lnTo>
                <a:lnTo>
                  <a:pt x="205" y="98"/>
                </a:lnTo>
                <a:lnTo>
                  <a:pt x="205" y="96"/>
                </a:lnTo>
                <a:lnTo>
                  <a:pt x="203" y="96"/>
                </a:lnTo>
                <a:lnTo>
                  <a:pt x="203" y="98"/>
                </a:lnTo>
                <a:lnTo>
                  <a:pt x="201" y="98"/>
                </a:lnTo>
                <a:lnTo>
                  <a:pt x="199" y="98"/>
                </a:lnTo>
                <a:lnTo>
                  <a:pt x="199" y="96"/>
                </a:lnTo>
                <a:lnTo>
                  <a:pt x="197" y="98"/>
                </a:lnTo>
                <a:lnTo>
                  <a:pt x="197" y="96"/>
                </a:lnTo>
                <a:lnTo>
                  <a:pt x="195" y="96"/>
                </a:lnTo>
                <a:lnTo>
                  <a:pt x="195" y="94"/>
                </a:lnTo>
                <a:lnTo>
                  <a:pt x="193" y="94"/>
                </a:lnTo>
                <a:lnTo>
                  <a:pt x="191" y="94"/>
                </a:lnTo>
                <a:lnTo>
                  <a:pt x="191" y="96"/>
                </a:lnTo>
                <a:lnTo>
                  <a:pt x="191" y="98"/>
                </a:lnTo>
                <a:lnTo>
                  <a:pt x="193" y="98"/>
                </a:lnTo>
                <a:lnTo>
                  <a:pt x="193" y="96"/>
                </a:lnTo>
                <a:lnTo>
                  <a:pt x="195" y="96"/>
                </a:lnTo>
                <a:lnTo>
                  <a:pt x="195" y="98"/>
                </a:lnTo>
                <a:lnTo>
                  <a:pt x="195" y="100"/>
                </a:lnTo>
                <a:lnTo>
                  <a:pt x="193" y="100"/>
                </a:lnTo>
                <a:lnTo>
                  <a:pt x="193" y="102"/>
                </a:lnTo>
                <a:lnTo>
                  <a:pt x="191" y="102"/>
                </a:lnTo>
                <a:lnTo>
                  <a:pt x="193" y="102"/>
                </a:lnTo>
                <a:lnTo>
                  <a:pt x="195" y="102"/>
                </a:lnTo>
                <a:lnTo>
                  <a:pt x="195" y="104"/>
                </a:lnTo>
                <a:lnTo>
                  <a:pt x="197" y="104"/>
                </a:lnTo>
                <a:lnTo>
                  <a:pt x="197" y="106"/>
                </a:lnTo>
                <a:lnTo>
                  <a:pt x="195" y="106"/>
                </a:lnTo>
                <a:lnTo>
                  <a:pt x="193" y="106"/>
                </a:lnTo>
                <a:lnTo>
                  <a:pt x="193" y="108"/>
                </a:lnTo>
                <a:lnTo>
                  <a:pt x="191" y="106"/>
                </a:lnTo>
                <a:lnTo>
                  <a:pt x="191" y="108"/>
                </a:lnTo>
                <a:lnTo>
                  <a:pt x="189" y="108"/>
                </a:lnTo>
                <a:lnTo>
                  <a:pt x="189" y="110"/>
                </a:lnTo>
                <a:lnTo>
                  <a:pt x="189" y="112"/>
                </a:lnTo>
                <a:lnTo>
                  <a:pt x="189" y="114"/>
                </a:lnTo>
                <a:lnTo>
                  <a:pt x="189" y="112"/>
                </a:lnTo>
                <a:lnTo>
                  <a:pt x="189" y="110"/>
                </a:lnTo>
                <a:lnTo>
                  <a:pt x="189" y="108"/>
                </a:lnTo>
                <a:lnTo>
                  <a:pt x="187" y="108"/>
                </a:lnTo>
                <a:lnTo>
                  <a:pt x="185" y="108"/>
                </a:lnTo>
                <a:lnTo>
                  <a:pt x="185" y="110"/>
                </a:lnTo>
                <a:lnTo>
                  <a:pt x="185" y="112"/>
                </a:lnTo>
                <a:lnTo>
                  <a:pt x="187" y="112"/>
                </a:lnTo>
                <a:lnTo>
                  <a:pt x="187" y="114"/>
                </a:lnTo>
                <a:lnTo>
                  <a:pt x="185" y="114"/>
                </a:lnTo>
                <a:lnTo>
                  <a:pt x="183" y="114"/>
                </a:lnTo>
                <a:lnTo>
                  <a:pt x="181" y="114"/>
                </a:lnTo>
                <a:lnTo>
                  <a:pt x="181" y="114"/>
                </a:lnTo>
                <a:lnTo>
                  <a:pt x="179" y="114"/>
                </a:lnTo>
                <a:lnTo>
                  <a:pt x="177" y="114"/>
                </a:lnTo>
                <a:lnTo>
                  <a:pt x="177" y="112"/>
                </a:lnTo>
                <a:lnTo>
                  <a:pt x="177" y="110"/>
                </a:lnTo>
                <a:lnTo>
                  <a:pt x="175" y="110"/>
                </a:lnTo>
                <a:lnTo>
                  <a:pt x="177" y="110"/>
                </a:lnTo>
                <a:lnTo>
                  <a:pt x="177" y="108"/>
                </a:lnTo>
                <a:lnTo>
                  <a:pt x="175" y="108"/>
                </a:lnTo>
                <a:lnTo>
                  <a:pt x="173" y="108"/>
                </a:lnTo>
                <a:lnTo>
                  <a:pt x="173" y="110"/>
                </a:lnTo>
                <a:lnTo>
                  <a:pt x="171" y="110"/>
                </a:lnTo>
                <a:lnTo>
                  <a:pt x="171" y="112"/>
                </a:lnTo>
                <a:lnTo>
                  <a:pt x="169" y="112"/>
                </a:lnTo>
                <a:lnTo>
                  <a:pt x="167" y="112"/>
                </a:lnTo>
                <a:lnTo>
                  <a:pt x="167" y="114"/>
                </a:lnTo>
                <a:lnTo>
                  <a:pt x="165" y="114"/>
                </a:lnTo>
                <a:lnTo>
                  <a:pt x="167" y="114"/>
                </a:lnTo>
                <a:lnTo>
                  <a:pt x="169" y="114"/>
                </a:lnTo>
                <a:lnTo>
                  <a:pt x="169" y="112"/>
                </a:lnTo>
                <a:lnTo>
                  <a:pt x="169" y="114"/>
                </a:lnTo>
                <a:lnTo>
                  <a:pt x="171" y="114"/>
                </a:lnTo>
                <a:lnTo>
                  <a:pt x="171" y="112"/>
                </a:lnTo>
                <a:lnTo>
                  <a:pt x="173" y="114"/>
                </a:lnTo>
                <a:lnTo>
                  <a:pt x="171" y="114"/>
                </a:lnTo>
                <a:lnTo>
                  <a:pt x="173" y="114"/>
                </a:lnTo>
                <a:lnTo>
                  <a:pt x="173" y="116"/>
                </a:lnTo>
                <a:lnTo>
                  <a:pt x="175" y="116"/>
                </a:lnTo>
                <a:lnTo>
                  <a:pt x="175" y="118"/>
                </a:lnTo>
                <a:lnTo>
                  <a:pt x="177" y="118"/>
                </a:lnTo>
                <a:lnTo>
                  <a:pt x="175" y="118"/>
                </a:lnTo>
                <a:lnTo>
                  <a:pt x="177" y="118"/>
                </a:lnTo>
                <a:lnTo>
                  <a:pt x="177" y="120"/>
                </a:lnTo>
                <a:lnTo>
                  <a:pt x="179" y="120"/>
                </a:lnTo>
                <a:lnTo>
                  <a:pt x="179" y="122"/>
                </a:lnTo>
                <a:lnTo>
                  <a:pt x="177" y="124"/>
                </a:lnTo>
                <a:lnTo>
                  <a:pt x="175" y="124"/>
                </a:lnTo>
                <a:lnTo>
                  <a:pt x="173" y="124"/>
                </a:lnTo>
                <a:lnTo>
                  <a:pt x="173" y="122"/>
                </a:lnTo>
                <a:lnTo>
                  <a:pt x="173" y="124"/>
                </a:lnTo>
                <a:lnTo>
                  <a:pt x="171" y="124"/>
                </a:lnTo>
                <a:lnTo>
                  <a:pt x="171" y="122"/>
                </a:lnTo>
                <a:lnTo>
                  <a:pt x="169" y="122"/>
                </a:lnTo>
                <a:lnTo>
                  <a:pt x="169" y="120"/>
                </a:lnTo>
                <a:lnTo>
                  <a:pt x="169" y="118"/>
                </a:lnTo>
                <a:lnTo>
                  <a:pt x="167" y="118"/>
                </a:lnTo>
                <a:lnTo>
                  <a:pt x="165" y="118"/>
                </a:lnTo>
                <a:lnTo>
                  <a:pt x="163" y="118"/>
                </a:lnTo>
                <a:lnTo>
                  <a:pt x="161" y="118"/>
                </a:lnTo>
                <a:lnTo>
                  <a:pt x="161" y="120"/>
                </a:lnTo>
                <a:lnTo>
                  <a:pt x="159" y="120"/>
                </a:lnTo>
                <a:lnTo>
                  <a:pt x="159" y="122"/>
                </a:lnTo>
                <a:lnTo>
                  <a:pt x="159" y="124"/>
                </a:lnTo>
                <a:lnTo>
                  <a:pt x="157" y="124"/>
                </a:lnTo>
                <a:lnTo>
                  <a:pt x="157" y="126"/>
                </a:lnTo>
                <a:lnTo>
                  <a:pt x="157" y="128"/>
                </a:lnTo>
                <a:lnTo>
                  <a:pt x="155" y="128"/>
                </a:lnTo>
                <a:lnTo>
                  <a:pt x="155" y="130"/>
                </a:lnTo>
                <a:lnTo>
                  <a:pt x="157" y="130"/>
                </a:lnTo>
                <a:lnTo>
                  <a:pt x="157" y="132"/>
                </a:lnTo>
                <a:lnTo>
                  <a:pt x="157" y="132"/>
                </a:lnTo>
                <a:lnTo>
                  <a:pt x="157" y="134"/>
                </a:lnTo>
                <a:lnTo>
                  <a:pt x="159" y="134"/>
                </a:lnTo>
                <a:lnTo>
                  <a:pt x="159" y="136"/>
                </a:lnTo>
                <a:lnTo>
                  <a:pt x="159" y="138"/>
                </a:lnTo>
                <a:lnTo>
                  <a:pt x="159" y="140"/>
                </a:lnTo>
                <a:lnTo>
                  <a:pt x="161" y="142"/>
                </a:lnTo>
                <a:lnTo>
                  <a:pt x="161" y="144"/>
                </a:lnTo>
                <a:lnTo>
                  <a:pt x="161" y="146"/>
                </a:lnTo>
                <a:lnTo>
                  <a:pt x="159" y="148"/>
                </a:lnTo>
                <a:lnTo>
                  <a:pt x="159" y="150"/>
                </a:lnTo>
                <a:lnTo>
                  <a:pt x="159" y="152"/>
                </a:lnTo>
                <a:lnTo>
                  <a:pt x="159" y="154"/>
                </a:lnTo>
                <a:lnTo>
                  <a:pt x="159" y="156"/>
                </a:lnTo>
                <a:lnTo>
                  <a:pt x="159" y="158"/>
                </a:lnTo>
                <a:lnTo>
                  <a:pt x="157" y="158"/>
                </a:lnTo>
                <a:lnTo>
                  <a:pt x="155" y="158"/>
                </a:lnTo>
                <a:lnTo>
                  <a:pt x="153" y="158"/>
                </a:lnTo>
                <a:lnTo>
                  <a:pt x="153" y="156"/>
                </a:lnTo>
                <a:lnTo>
                  <a:pt x="151" y="156"/>
                </a:lnTo>
                <a:lnTo>
                  <a:pt x="151" y="158"/>
                </a:lnTo>
                <a:lnTo>
                  <a:pt x="148" y="158"/>
                </a:lnTo>
                <a:lnTo>
                  <a:pt x="146" y="158"/>
                </a:lnTo>
                <a:lnTo>
                  <a:pt x="146" y="156"/>
                </a:lnTo>
                <a:lnTo>
                  <a:pt x="144" y="156"/>
                </a:lnTo>
                <a:lnTo>
                  <a:pt x="142" y="156"/>
                </a:lnTo>
                <a:lnTo>
                  <a:pt x="140" y="156"/>
                </a:lnTo>
                <a:lnTo>
                  <a:pt x="138" y="156"/>
                </a:lnTo>
                <a:lnTo>
                  <a:pt x="136" y="156"/>
                </a:lnTo>
                <a:lnTo>
                  <a:pt x="134" y="156"/>
                </a:lnTo>
                <a:lnTo>
                  <a:pt x="132" y="156"/>
                </a:lnTo>
                <a:lnTo>
                  <a:pt x="132" y="156"/>
                </a:lnTo>
                <a:lnTo>
                  <a:pt x="132" y="154"/>
                </a:lnTo>
                <a:lnTo>
                  <a:pt x="132" y="152"/>
                </a:lnTo>
                <a:lnTo>
                  <a:pt x="132" y="148"/>
                </a:lnTo>
                <a:lnTo>
                  <a:pt x="128" y="148"/>
                </a:lnTo>
                <a:lnTo>
                  <a:pt x="126" y="148"/>
                </a:lnTo>
                <a:lnTo>
                  <a:pt x="126" y="150"/>
                </a:lnTo>
                <a:lnTo>
                  <a:pt x="126" y="152"/>
                </a:lnTo>
                <a:lnTo>
                  <a:pt x="126" y="154"/>
                </a:lnTo>
                <a:lnTo>
                  <a:pt x="124" y="156"/>
                </a:lnTo>
                <a:lnTo>
                  <a:pt x="122" y="158"/>
                </a:lnTo>
                <a:lnTo>
                  <a:pt x="120" y="160"/>
                </a:lnTo>
                <a:lnTo>
                  <a:pt x="116" y="164"/>
                </a:lnTo>
                <a:lnTo>
                  <a:pt x="114" y="166"/>
                </a:lnTo>
                <a:lnTo>
                  <a:pt x="110" y="170"/>
                </a:lnTo>
                <a:lnTo>
                  <a:pt x="106" y="172"/>
                </a:lnTo>
                <a:lnTo>
                  <a:pt x="104" y="174"/>
                </a:lnTo>
                <a:lnTo>
                  <a:pt x="100" y="176"/>
                </a:lnTo>
                <a:lnTo>
                  <a:pt x="98" y="176"/>
                </a:lnTo>
                <a:lnTo>
                  <a:pt x="96" y="176"/>
                </a:lnTo>
                <a:lnTo>
                  <a:pt x="94" y="176"/>
                </a:lnTo>
                <a:lnTo>
                  <a:pt x="92" y="176"/>
                </a:lnTo>
                <a:lnTo>
                  <a:pt x="90" y="176"/>
                </a:lnTo>
                <a:lnTo>
                  <a:pt x="88" y="176"/>
                </a:lnTo>
                <a:lnTo>
                  <a:pt x="84" y="176"/>
                </a:lnTo>
                <a:lnTo>
                  <a:pt x="84" y="176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8" y="174"/>
                </a:lnTo>
                <a:lnTo>
                  <a:pt x="78" y="176"/>
                </a:lnTo>
                <a:lnTo>
                  <a:pt x="76" y="174"/>
                </a:lnTo>
                <a:lnTo>
                  <a:pt x="74" y="174"/>
                </a:lnTo>
                <a:lnTo>
                  <a:pt x="74" y="176"/>
                </a:lnTo>
                <a:lnTo>
                  <a:pt x="72" y="176"/>
                </a:lnTo>
                <a:lnTo>
                  <a:pt x="70" y="176"/>
                </a:lnTo>
                <a:lnTo>
                  <a:pt x="70" y="178"/>
                </a:lnTo>
                <a:lnTo>
                  <a:pt x="66" y="178"/>
                </a:lnTo>
                <a:lnTo>
                  <a:pt x="64" y="178"/>
                </a:lnTo>
                <a:lnTo>
                  <a:pt x="62" y="178"/>
                </a:lnTo>
                <a:lnTo>
                  <a:pt x="62" y="180"/>
                </a:lnTo>
                <a:lnTo>
                  <a:pt x="60" y="180"/>
                </a:lnTo>
                <a:lnTo>
                  <a:pt x="58" y="180"/>
                </a:lnTo>
                <a:lnTo>
                  <a:pt x="56" y="180"/>
                </a:lnTo>
                <a:lnTo>
                  <a:pt x="54" y="180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6" y="182"/>
                </a:lnTo>
                <a:lnTo>
                  <a:pt x="34" y="180"/>
                </a:lnTo>
                <a:lnTo>
                  <a:pt x="32" y="180"/>
                </a:lnTo>
                <a:lnTo>
                  <a:pt x="32" y="180"/>
                </a:lnTo>
                <a:lnTo>
                  <a:pt x="32" y="180"/>
                </a:lnTo>
                <a:lnTo>
                  <a:pt x="30" y="180"/>
                </a:lnTo>
                <a:lnTo>
                  <a:pt x="26" y="180"/>
                </a:lnTo>
                <a:lnTo>
                  <a:pt x="20" y="182"/>
                </a:lnTo>
                <a:lnTo>
                  <a:pt x="16" y="184"/>
                </a:lnTo>
                <a:lnTo>
                  <a:pt x="14" y="186"/>
                </a:lnTo>
                <a:lnTo>
                  <a:pt x="12" y="188"/>
                </a:lnTo>
                <a:lnTo>
                  <a:pt x="12" y="186"/>
                </a:lnTo>
                <a:lnTo>
                  <a:pt x="12" y="184"/>
                </a:lnTo>
                <a:lnTo>
                  <a:pt x="12" y="182"/>
                </a:lnTo>
                <a:lnTo>
                  <a:pt x="12" y="180"/>
                </a:lnTo>
                <a:lnTo>
                  <a:pt x="12" y="180"/>
                </a:lnTo>
                <a:lnTo>
                  <a:pt x="12" y="178"/>
                </a:lnTo>
                <a:lnTo>
                  <a:pt x="12" y="176"/>
                </a:lnTo>
                <a:lnTo>
                  <a:pt x="12" y="174"/>
                </a:lnTo>
                <a:lnTo>
                  <a:pt x="12" y="172"/>
                </a:lnTo>
                <a:lnTo>
                  <a:pt x="12" y="170"/>
                </a:lnTo>
                <a:lnTo>
                  <a:pt x="12" y="168"/>
                </a:lnTo>
                <a:lnTo>
                  <a:pt x="12" y="166"/>
                </a:lnTo>
                <a:lnTo>
                  <a:pt x="12" y="164"/>
                </a:lnTo>
                <a:lnTo>
                  <a:pt x="12" y="162"/>
                </a:lnTo>
                <a:lnTo>
                  <a:pt x="12" y="160"/>
                </a:lnTo>
                <a:lnTo>
                  <a:pt x="12" y="158"/>
                </a:lnTo>
                <a:lnTo>
                  <a:pt x="12" y="156"/>
                </a:lnTo>
                <a:lnTo>
                  <a:pt x="12" y="154"/>
                </a:lnTo>
                <a:lnTo>
                  <a:pt x="12" y="152"/>
                </a:lnTo>
                <a:lnTo>
                  <a:pt x="12" y="150"/>
                </a:lnTo>
                <a:lnTo>
                  <a:pt x="14" y="148"/>
                </a:lnTo>
                <a:lnTo>
                  <a:pt x="14" y="146"/>
                </a:lnTo>
                <a:lnTo>
                  <a:pt x="12" y="146"/>
                </a:lnTo>
                <a:lnTo>
                  <a:pt x="12" y="144"/>
                </a:lnTo>
                <a:lnTo>
                  <a:pt x="10" y="144"/>
                </a:lnTo>
                <a:lnTo>
                  <a:pt x="8" y="144"/>
                </a:lnTo>
                <a:lnTo>
                  <a:pt x="6" y="144"/>
                </a:lnTo>
                <a:lnTo>
                  <a:pt x="4" y="144"/>
                </a:lnTo>
                <a:lnTo>
                  <a:pt x="2" y="144"/>
                </a:lnTo>
                <a:lnTo>
                  <a:pt x="0" y="144"/>
                </a:lnTo>
                <a:lnTo>
                  <a:pt x="0" y="142"/>
                </a:lnTo>
                <a:lnTo>
                  <a:pt x="0" y="140"/>
                </a:lnTo>
                <a:lnTo>
                  <a:pt x="0" y="138"/>
                </a:lnTo>
                <a:lnTo>
                  <a:pt x="0" y="136"/>
                </a:lnTo>
                <a:lnTo>
                  <a:pt x="0" y="134"/>
                </a:lnTo>
                <a:lnTo>
                  <a:pt x="0" y="132"/>
                </a:lnTo>
                <a:lnTo>
                  <a:pt x="0" y="132"/>
                </a:lnTo>
                <a:lnTo>
                  <a:pt x="0" y="130"/>
                </a:lnTo>
                <a:lnTo>
                  <a:pt x="0" y="128"/>
                </a:lnTo>
                <a:lnTo>
                  <a:pt x="0" y="126"/>
                </a:lnTo>
                <a:lnTo>
                  <a:pt x="0" y="124"/>
                </a:lnTo>
                <a:lnTo>
                  <a:pt x="0" y="122"/>
                </a:lnTo>
                <a:lnTo>
                  <a:pt x="0" y="120"/>
                </a:lnTo>
                <a:lnTo>
                  <a:pt x="0" y="118"/>
                </a:lnTo>
                <a:lnTo>
                  <a:pt x="2" y="118"/>
                </a:lnTo>
                <a:lnTo>
                  <a:pt x="4" y="118"/>
                </a:lnTo>
                <a:lnTo>
                  <a:pt x="6" y="118"/>
                </a:lnTo>
                <a:lnTo>
                  <a:pt x="6" y="116"/>
                </a:lnTo>
                <a:lnTo>
                  <a:pt x="6" y="114"/>
                </a:lnTo>
                <a:lnTo>
                  <a:pt x="6" y="112"/>
                </a:lnTo>
                <a:lnTo>
                  <a:pt x="6" y="110"/>
                </a:lnTo>
                <a:lnTo>
                  <a:pt x="6" y="108"/>
                </a:lnTo>
                <a:lnTo>
                  <a:pt x="8" y="108"/>
                </a:lnTo>
                <a:lnTo>
                  <a:pt x="10" y="108"/>
                </a:lnTo>
                <a:lnTo>
                  <a:pt x="12" y="108"/>
                </a:lnTo>
                <a:lnTo>
                  <a:pt x="14" y="108"/>
                </a:lnTo>
                <a:lnTo>
                  <a:pt x="16" y="108"/>
                </a:lnTo>
                <a:lnTo>
                  <a:pt x="18" y="108"/>
                </a:lnTo>
                <a:lnTo>
                  <a:pt x="20" y="108"/>
                </a:lnTo>
                <a:lnTo>
                  <a:pt x="22" y="108"/>
                </a:lnTo>
                <a:lnTo>
                  <a:pt x="24" y="108"/>
                </a:lnTo>
                <a:lnTo>
                  <a:pt x="24" y="102"/>
                </a:lnTo>
                <a:lnTo>
                  <a:pt x="26" y="102"/>
                </a:lnTo>
                <a:lnTo>
                  <a:pt x="28" y="102"/>
                </a:lnTo>
                <a:lnTo>
                  <a:pt x="30" y="102"/>
                </a:lnTo>
                <a:lnTo>
                  <a:pt x="32" y="102"/>
                </a:lnTo>
                <a:lnTo>
                  <a:pt x="34" y="102"/>
                </a:lnTo>
                <a:lnTo>
                  <a:pt x="36" y="102"/>
                </a:lnTo>
                <a:lnTo>
                  <a:pt x="36" y="102"/>
                </a:lnTo>
                <a:lnTo>
                  <a:pt x="38" y="102"/>
                </a:lnTo>
                <a:lnTo>
                  <a:pt x="38" y="100"/>
                </a:lnTo>
                <a:lnTo>
                  <a:pt x="38" y="98"/>
                </a:lnTo>
                <a:lnTo>
                  <a:pt x="38" y="96"/>
                </a:lnTo>
                <a:lnTo>
                  <a:pt x="40" y="96"/>
                </a:lnTo>
                <a:lnTo>
                  <a:pt x="42" y="96"/>
                </a:lnTo>
                <a:lnTo>
                  <a:pt x="42" y="94"/>
                </a:lnTo>
                <a:lnTo>
                  <a:pt x="42" y="92"/>
                </a:lnTo>
                <a:lnTo>
                  <a:pt x="42" y="90"/>
                </a:lnTo>
                <a:lnTo>
                  <a:pt x="40" y="90"/>
                </a:lnTo>
                <a:lnTo>
                  <a:pt x="40" y="88"/>
                </a:lnTo>
                <a:lnTo>
                  <a:pt x="38" y="88"/>
                </a:lnTo>
                <a:lnTo>
                  <a:pt x="36" y="88"/>
                </a:lnTo>
                <a:lnTo>
                  <a:pt x="36" y="90"/>
                </a:lnTo>
                <a:lnTo>
                  <a:pt x="36" y="90"/>
                </a:lnTo>
                <a:lnTo>
                  <a:pt x="34" y="90"/>
                </a:lnTo>
                <a:lnTo>
                  <a:pt x="34" y="88"/>
                </a:lnTo>
                <a:lnTo>
                  <a:pt x="32" y="88"/>
                </a:lnTo>
                <a:lnTo>
                  <a:pt x="30" y="88"/>
                </a:lnTo>
                <a:lnTo>
                  <a:pt x="28" y="88"/>
                </a:lnTo>
                <a:lnTo>
                  <a:pt x="26" y="88"/>
                </a:lnTo>
                <a:lnTo>
                  <a:pt x="20" y="90"/>
                </a:lnTo>
                <a:lnTo>
                  <a:pt x="20" y="84"/>
                </a:lnTo>
                <a:lnTo>
                  <a:pt x="20" y="84"/>
                </a:lnTo>
                <a:lnTo>
                  <a:pt x="22" y="82"/>
                </a:lnTo>
                <a:lnTo>
                  <a:pt x="20" y="80"/>
                </a:lnTo>
                <a:lnTo>
                  <a:pt x="18" y="80"/>
                </a:lnTo>
                <a:lnTo>
                  <a:pt x="16" y="78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0" y="66"/>
                </a:lnTo>
                <a:lnTo>
                  <a:pt x="8" y="66"/>
                </a:lnTo>
                <a:lnTo>
                  <a:pt x="6" y="64"/>
                </a:lnTo>
                <a:lnTo>
                  <a:pt x="8" y="64"/>
                </a:lnTo>
                <a:lnTo>
                  <a:pt x="10" y="62"/>
                </a:lnTo>
                <a:lnTo>
                  <a:pt x="12" y="62"/>
                </a:lnTo>
                <a:lnTo>
                  <a:pt x="12" y="60"/>
                </a:lnTo>
                <a:lnTo>
                  <a:pt x="14" y="60"/>
                </a:lnTo>
                <a:lnTo>
                  <a:pt x="14" y="58"/>
                </a:lnTo>
                <a:lnTo>
                  <a:pt x="14" y="56"/>
                </a:lnTo>
                <a:lnTo>
                  <a:pt x="16" y="56"/>
                </a:lnTo>
                <a:lnTo>
                  <a:pt x="18" y="56"/>
                </a:lnTo>
                <a:lnTo>
                  <a:pt x="20" y="56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lnTo>
                  <a:pt x="26" y="58"/>
                </a:lnTo>
                <a:lnTo>
                  <a:pt x="28" y="58"/>
                </a:lnTo>
                <a:lnTo>
                  <a:pt x="28" y="56"/>
                </a:lnTo>
                <a:lnTo>
                  <a:pt x="28" y="58"/>
                </a:lnTo>
                <a:lnTo>
                  <a:pt x="30" y="58"/>
                </a:lnTo>
                <a:lnTo>
                  <a:pt x="30" y="60"/>
                </a:lnTo>
                <a:lnTo>
                  <a:pt x="30" y="62"/>
                </a:lnTo>
                <a:lnTo>
                  <a:pt x="30" y="64"/>
                </a:lnTo>
                <a:lnTo>
                  <a:pt x="30" y="66"/>
                </a:lnTo>
                <a:lnTo>
                  <a:pt x="32" y="64"/>
                </a:lnTo>
                <a:lnTo>
                  <a:pt x="34" y="62"/>
                </a:lnTo>
                <a:lnTo>
                  <a:pt x="34" y="60"/>
                </a:lnTo>
                <a:lnTo>
                  <a:pt x="36" y="60"/>
                </a:lnTo>
                <a:lnTo>
                  <a:pt x="36" y="60"/>
                </a:lnTo>
                <a:lnTo>
                  <a:pt x="38" y="60"/>
                </a:lnTo>
                <a:lnTo>
                  <a:pt x="40" y="58"/>
                </a:lnTo>
                <a:lnTo>
                  <a:pt x="40" y="56"/>
                </a:lnTo>
                <a:lnTo>
                  <a:pt x="40" y="54"/>
                </a:lnTo>
                <a:lnTo>
                  <a:pt x="40" y="52"/>
                </a:lnTo>
                <a:lnTo>
                  <a:pt x="44" y="52"/>
                </a:lnTo>
                <a:lnTo>
                  <a:pt x="44" y="50"/>
                </a:lnTo>
                <a:lnTo>
                  <a:pt x="42" y="50"/>
                </a:lnTo>
                <a:lnTo>
                  <a:pt x="40" y="50"/>
                </a:lnTo>
                <a:lnTo>
                  <a:pt x="42" y="50"/>
                </a:lnTo>
                <a:lnTo>
                  <a:pt x="44" y="50"/>
                </a:lnTo>
                <a:lnTo>
                  <a:pt x="46" y="48"/>
                </a:lnTo>
                <a:lnTo>
                  <a:pt x="48" y="46"/>
                </a:lnTo>
                <a:lnTo>
                  <a:pt x="48" y="44"/>
                </a:lnTo>
                <a:lnTo>
                  <a:pt x="48" y="42"/>
                </a:lnTo>
                <a:lnTo>
                  <a:pt x="50" y="38"/>
                </a:lnTo>
                <a:lnTo>
                  <a:pt x="52" y="38"/>
                </a:lnTo>
                <a:lnTo>
                  <a:pt x="52" y="36"/>
                </a:lnTo>
                <a:lnTo>
                  <a:pt x="54" y="36"/>
                </a:lnTo>
                <a:lnTo>
                  <a:pt x="56" y="36"/>
                </a:lnTo>
                <a:lnTo>
                  <a:pt x="56" y="34"/>
                </a:lnTo>
                <a:lnTo>
                  <a:pt x="58" y="34"/>
                </a:lnTo>
                <a:lnTo>
                  <a:pt x="58" y="32"/>
                </a:lnTo>
                <a:lnTo>
                  <a:pt x="60" y="32"/>
                </a:lnTo>
                <a:lnTo>
                  <a:pt x="60" y="30"/>
                </a:lnTo>
                <a:lnTo>
                  <a:pt x="62" y="30"/>
                </a:lnTo>
                <a:lnTo>
                  <a:pt x="62" y="28"/>
                </a:lnTo>
                <a:lnTo>
                  <a:pt x="64" y="28"/>
                </a:lnTo>
                <a:lnTo>
                  <a:pt x="66" y="28"/>
                </a:lnTo>
                <a:lnTo>
                  <a:pt x="66" y="26"/>
                </a:lnTo>
                <a:lnTo>
                  <a:pt x="66" y="24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20"/>
                </a:lnTo>
                <a:lnTo>
                  <a:pt x="68" y="20"/>
                </a:lnTo>
                <a:lnTo>
                  <a:pt x="68" y="18"/>
                </a:lnTo>
                <a:lnTo>
                  <a:pt x="68" y="20"/>
                </a:lnTo>
                <a:lnTo>
                  <a:pt x="66" y="20"/>
                </a:lnTo>
                <a:lnTo>
                  <a:pt x="64" y="20"/>
                </a:lnTo>
                <a:lnTo>
                  <a:pt x="64" y="22"/>
                </a:lnTo>
                <a:lnTo>
                  <a:pt x="62" y="22"/>
                </a:lnTo>
                <a:lnTo>
                  <a:pt x="62" y="24"/>
                </a:lnTo>
                <a:lnTo>
                  <a:pt x="60" y="24"/>
                </a:lnTo>
                <a:lnTo>
                  <a:pt x="58" y="24"/>
                </a:lnTo>
                <a:lnTo>
                  <a:pt x="56" y="26"/>
                </a:lnTo>
                <a:lnTo>
                  <a:pt x="54" y="26"/>
                </a:lnTo>
                <a:lnTo>
                  <a:pt x="52" y="26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6" y="24"/>
                </a:lnTo>
                <a:lnTo>
                  <a:pt x="46" y="22"/>
                </a:lnTo>
                <a:lnTo>
                  <a:pt x="46" y="20"/>
                </a:lnTo>
                <a:lnTo>
                  <a:pt x="48" y="20"/>
                </a:lnTo>
                <a:lnTo>
                  <a:pt x="48" y="18"/>
                </a:lnTo>
                <a:lnTo>
                  <a:pt x="48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6" y="16"/>
                </a:lnTo>
                <a:lnTo>
                  <a:pt x="68" y="16"/>
                </a:lnTo>
                <a:lnTo>
                  <a:pt x="70" y="16"/>
                </a:lnTo>
                <a:lnTo>
                  <a:pt x="72" y="16"/>
                </a:lnTo>
                <a:lnTo>
                  <a:pt x="74" y="16"/>
                </a:lnTo>
                <a:lnTo>
                  <a:pt x="76" y="16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8"/>
                </a:lnTo>
                <a:lnTo>
                  <a:pt x="84" y="18"/>
                </a:lnTo>
                <a:lnTo>
                  <a:pt x="84" y="18"/>
                </a:lnTo>
                <a:lnTo>
                  <a:pt x="86" y="18"/>
                </a:lnTo>
                <a:lnTo>
                  <a:pt x="88" y="18"/>
                </a:lnTo>
                <a:lnTo>
                  <a:pt x="90" y="18"/>
                </a:lnTo>
                <a:lnTo>
                  <a:pt x="92" y="18"/>
                </a:lnTo>
                <a:lnTo>
                  <a:pt x="94" y="18"/>
                </a:lnTo>
                <a:lnTo>
                  <a:pt x="96" y="18"/>
                </a:lnTo>
                <a:lnTo>
                  <a:pt x="98" y="18"/>
                </a:lnTo>
                <a:lnTo>
                  <a:pt x="100" y="18"/>
                </a:lnTo>
                <a:lnTo>
                  <a:pt x="102" y="18"/>
                </a:lnTo>
                <a:lnTo>
                  <a:pt x="104" y="18"/>
                </a:lnTo>
                <a:lnTo>
                  <a:pt x="106" y="18"/>
                </a:lnTo>
                <a:lnTo>
                  <a:pt x="108" y="18"/>
                </a:lnTo>
                <a:lnTo>
                  <a:pt x="110" y="18"/>
                </a:lnTo>
                <a:lnTo>
                  <a:pt x="112" y="18"/>
                </a:lnTo>
                <a:lnTo>
                  <a:pt x="114" y="18"/>
                </a:lnTo>
                <a:lnTo>
                  <a:pt x="116" y="18"/>
                </a:lnTo>
                <a:lnTo>
                  <a:pt x="118" y="18"/>
                </a:lnTo>
                <a:lnTo>
                  <a:pt x="120" y="18"/>
                </a:lnTo>
                <a:lnTo>
                  <a:pt x="122" y="18"/>
                </a:lnTo>
                <a:lnTo>
                  <a:pt x="124" y="18"/>
                </a:lnTo>
                <a:lnTo>
                  <a:pt x="126" y="18"/>
                </a:lnTo>
                <a:lnTo>
                  <a:pt x="128" y="18"/>
                </a:lnTo>
                <a:lnTo>
                  <a:pt x="130" y="18"/>
                </a:lnTo>
                <a:lnTo>
                  <a:pt x="132" y="18"/>
                </a:lnTo>
                <a:lnTo>
                  <a:pt x="132" y="18"/>
                </a:lnTo>
                <a:lnTo>
                  <a:pt x="134" y="18"/>
                </a:lnTo>
                <a:lnTo>
                  <a:pt x="136" y="18"/>
                </a:lnTo>
                <a:lnTo>
                  <a:pt x="138" y="18"/>
                </a:lnTo>
                <a:lnTo>
                  <a:pt x="140" y="18"/>
                </a:lnTo>
                <a:lnTo>
                  <a:pt x="144" y="18"/>
                </a:lnTo>
                <a:lnTo>
                  <a:pt x="144" y="16"/>
                </a:lnTo>
                <a:lnTo>
                  <a:pt x="144" y="14"/>
                </a:lnTo>
                <a:lnTo>
                  <a:pt x="144" y="12"/>
                </a:lnTo>
                <a:lnTo>
                  <a:pt x="144" y="10"/>
                </a:lnTo>
                <a:lnTo>
                  <a:pt x="144" y="8"/>
                </a:lnTo>
                <a:lnTo>
                  <a:pt x="144" y="6"/>
                </a:lnTo>
                <a:lnTo>
                  <a:pt x="146" y="4"/>
                </a:lnTo>
                <a:lnTo>
                  <a:pt x="148" y="4"/>
                </a:lnTo>
                <a:lnTo>
                  <a:pt x="151" y="6"/>
                </a:lnTo>
                <a:lnTo>
                  <a:pt x="153" y="6"/>
                </a:lnTo>
                <a:lnTo>
                  <a:pt x="155" y="6"/>
                </a:lnTo>
                <a:lnTo>
                  <a:pt x="157" y="6"/>
                </a:lnTo>
                <a:lnTo>
                  <a:pt x="157" y="4"/>
                </a:lnTo>
                <a:lnTo>
                  <a:pt x="159" y="4"/>
                </a:lnTo>
                <a:lnTo>
                  <a:pt x="161" y="4"/>
                </a:lnTo>
                <a:lnTo>
                  <a:pt x="163" y="4"/>
                </a:lnTo>
                <a:lnTo>
                  <a:pt x="163" y="2"/>
                </a:lnTo>
                <a:lnTo>
                  <a:pt x="165" y="0"/>
                </a:lnTo>
                <a:lnTo>
                  <a:pt x="167" y="0"/>
                </a:lnTo>
                <a:lnTo>
                  <a:pt x="167" y="2"/>
                </a:lnTo>
                <a:lnTo>
                  <a:pt x="167" y="4"/>
                </a:lnTo>
                <a:lnTo>
                  <a:pt x="167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Freeform 18"/>
          <p:cNvSpPr>
            <a:spLocks/>
          </p:cNvSpPr>
          <p:nvPr/>
        </p:nvSpPr>
        <p:spPr bwMode="auto">
          <a:xfrm>
            <a:off x="3463925" y="4981575"/>
            <a:ext cx="241300" cy="201613"/>
          </a:xfrm>
          <a:custGeom>
            <a:avLst/>
            <a:gdLst>
              <a:gd name="T0" fmla="*/ 144 w 152"/>
              <a:gd name="T1" fmla="*/ 16 h 127"/>
              <a:gd name="T2" fmla="*/ 142 w 152"/>
              <a:gd name="T3" fmla="*/ 24 h 127"/>
              <a:gd name="T4" fmla="*/ 148 w 152"/>
              <a:gd name="T5" fmla="*/ 28 h 127"/>
              <a:gd name="T6" fmla="*/ 152 w 152"/>
              <a:gd name="T7" fmla="*/ 34 h 127"/>
              <a:gd name="T8" fmla="*/ 152 w 152"/>
              <a:gd name="T9" fmla="*/ 44 h 127"/>
              <a:gd name="T10" fmla="*/ 152 w 152"/>
              <a:gd name="T11" fmla="*/ 58 h 127"/>
              <a:gd name="T12" fmla="*/ 146 w 152"/>
              <a:gd name="T13" fmla="*/ 66 h 127"/>
              <a:gd name="T14" fmla="*/ 148 w 152"/>
              <a:gd name="T15" fmla="*/ 76 h 127"/>
              <a:gd name="T16" fmla="*/ 150 w 152"/>
              <a:gd name="T17" fmla="*/ 86 h 127"/>
              <a:gd name="T18" fmla="*/ 136 w 152"/>
              <a:gd name="T19" fmla="*/ 92 h 127"/>
              <a:gd name="T20" fmla="*/ 126 w 152"/>
              <a:gd name="T21" fmla="*/ 92 h 127"/>
              <a:gd name="T22" fmla="*/ 124 w 152"/>
              <a:gd name="T23" fmla="*/ 100 h 127"/>
              <a:gd name="T24" fmla="*/ 124 w 152"/>
              <a:gd name="T25" fmla="*/ 111 h 127"/>
              <a:gd name="T26" fmla="*/ 120 w 152"/>
              <a:gd name="T27" fmla="*/ 115 h 127"/>
              <a:gd name="T28" fmla="*/ 108 w 152"/>
              <a:gd name="T29" fmla="*/ 113 h 127"/>
              <a:gd name="T30" fmla="*/ 108 w 152"/>
              <a:gd name="T31" fmla="*/ 107 h 127"/>
              <a:gd name="T32" fmla="*/ 104 w 152"/>
              <a:gd name="T33" fmla="*/ 109 h 127"/>
              <a:gd name="T34" fmla="*/ 98 w 152"/>
              <a:gd name="T35" fmla="*/ 113 h 127"/>
              <a:gd name="T36" fmla="*/ 98 w 152"/>
              <a:gd name="T37" fmla="*/ 123 h 127"/>
              <a:gd name="T38" fmla="*/ 92 w 152"/>
              <a:gd name="T39" fmla="*/ 123 h 127"/>
              <a:gd name="T40" fmla="*/ 90 w 152"/>
              <a:gd name="T41" fmla="*/ 113 h 127"/>
              <a:gd name="T42" fmla="*/ 88 w 152"/>
              <a:gd name="T43" fmla="*/ 111 h 127"/>
              <a:gd name="T44" fmla="*/ 84 w 152"/>
              <a:gd name="T45" fmla="*/ 109 h 127"/>
              <a:gd name="T46" fmla="*/ 76 w 152"/>
              <a:gd name="T47" fmla="*/ 111 h 127"/>
              <a:gd name="T48" fmla="*/ 72 w 152"/>
              <a:gd name="T49" fmla="*/ 111 h 127"/>
              <a:gd name="T50" fmla="*/ 68 w 152"/>
              <a:gd name="T51" fmla="*/ 109 h 127"/>
              <a:gd name="T52" fmla="*/ 54 w 152"/>
              <a:gd name="T53" fmla="*/ 127 h 127"/>
              <a:gd name="T54" fmla="*/ 46 w 152"/>
              <a:gd name="T55" fmla="*/ 123 h 127"/>
              <a:gd name="T56" fmla="*/ 46 w 152"/>
              <a:gd name="T57" fmla="*/ 104 h 127"/>
              <a:gd name="T58" fmla="*/ 46 w 152"/>
              <a:gd name="T59" fmla="*/ 92 h 127"/>
              <a:gd name="T60" fmla="*/ 46 w 152"/>
              <a:gd name="T61" fmla="*/ 74 h 127"/>
              <a:gd name="T62" fmla="*/ 40 w 152"/>
              <a:gd name="T63" fmla="*/ 70 h 127"/>
              <a:gd name="T64" fmla="*/ 46 w 152"/>
              <a:gd name="T65" fmla="*/ 66 h 127"/>
              <a:gd name="T66" fmla="*/ 42 w 152"/>
              <a:gd name="T67" fmla="*/ 62 h 127"/>
              <a:gd name="T68" fmla="*/ 38 w 152"/>
              <a:gd name="T69" fmla="*/ 64 h 127"/>
              <a:gd name="T70" fmla="*/ 30 w 152"/>
              <a:gd name="T71" fmla="*/ 64 h 127"/>
              <a:gd name="T72" fmla="*/ 24 w 152"/>
              <a:gd name="T73" fmla="*/ 68 h 127"/>
              <a:gd name="T74" fmla="*/ 20 w 152"/>
              <a:gd name="T75" fmla="*/ 70 h 127"/>
              <a:gd name="T76" fmla="*/ 14 w 152"/>
              <a:gd name="T77" fmla="*/ 70 h 127"/>
              <a:gd name="T78" fmla="*/ 10 w 152"/>
              <a:gd name="T79" fmla="*/ 70 h 127"/>
              <a:gd name="T80" fmla="*/ 4 w 152"/>
              <a:gd name="T81" fmla="*/ 74 h 127"/>
              <a:gd name="T82" fmla="*/ 4 w 152"/>
              <a:gd name="T83" fmla="*/ 70 h 127"/>
              <a:gd name="T84" fmla="*/ 12 w 152"/>
              <a:gd name="T85" fmla="*/ 66 h 127"/>
              <a:gd name="T86" fmla="*/ 18 w 152"/>
              <a:gd name="T87" fmla="*/ 64 h 127"/>
              <a:gd name="T88" fmla="*/ 22 w 152"/>
              <a:gd name="T89" fmla="*/ 50 h 127"/>
              <a:gd name="T90" fmla="*/ 28 w 152"/>
              <a:gd name="T91" fmla="*/ 42 h 127"/>
              <a:gd name="T92" fmla="*/ 40 w 152"/>
              <a:gd name="T93" fmla="*/ 28 h 127"/>
              <a:gd name="T94" fmla="*/ 46 w 152"/>
              <a:gd name="T95" fmla="*/ 24 h 127"/>
              <a:gd name="T96" fmla="*/ 64 w 152"/>
              <a:gd name="T97" fmla="*/ 16 h 127"/>
              <a:gd name="T98" fmla="*/ 70 w 152"/>
              <a:gd name="T99" fmla="*/ 18 h 127"/>
              <a:gd name="T100" fmla="*/ 78 w 152"/>
              <a:gd name="T101" fmla="*/ 18 h 127"/>
              <a:gd name="T102" fmla="*/ 88 w 152"/>
              <a:gd name="T103" fmla="*/ 16 h 127"/>
              <a:gd name="T104" fmla="*/ 96 w 152"/>
              <a:gd name="T105" fmla="*/ 14 h 127"/>
              <a:gd name="T106" fmla="*/ 106 w 152"/>
              <a:gd name="T107" fmla="*/ 12 h 127"/>
              <a:gd name="T108" fmla="*/ 112 w 152"/>
              <a:gd name="T109" fmla="*/ 10 h 127"/>
              <a:gd name="T110" fmla="*/ 118 w 152"/>
              <a:gd name="T111" fmla="*/ 12 h 127"/>
              <a:gd name="T112" fmla="*/ 130 w 152"/>
              <a:gd name="T113" fmla="*/ 12 h 127"/>
              <a:gd name="T114" fmla="*/ 144 w 152"/>
              <a:gd name="T115" fmla="*/ 6 h 127"/>
              <a:gd name="T116" fmla="*/ 152 w 152"/>
              <a:gd name="T117" fmla="*/ 6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27">
                <a:moveTo>
                  <a:pt x="150" y="12"/>
                </a:moveTo>
                <a:lnTo>
                  <a:pt x="148" y="12"/>
                </a:lnTo>
                <a:lnTo>
                  <a:pt x="148" y="14"/>
                </a:lnTo>
                <a:lnTo>
                  <a:pt x="146" y="16"/>
                </a:lnTo>
                <a:lnTo>
                  <a:pt x="144" y="16"/>
                </a:lnTo>
                <a:lnTo>
                  <a:pt x="142" y="16"/>
                </a:lnTo>
                <a:lnTo>
                  <a:pt x="142" y="18"/>
                </a:lnTo>
                <a:lnTo>
                  <a:pt x="140" y="20"/>
                </a:lnTo>
                <a:lnTo>
                  <a:pt x="142" y="22"/>
                </a:lnTo>
                <a:lnTo>
                  <a:pt x="142" y="24"/>
                </a:lnTo>
                <a:lnTo>
                  <a:pt x="144" y="24"/>
                </a:lnTo>
                <a:lnTo>
                  <a:pt x="144" y="26"/>
                </a:lnTo>
                <a:lnTo>
                  <a:pt x="146" y="26"/>
                </a:lnTo>
                <a:lnTo>
                  <a:pt x="146" y="28"/>
                </a:lnTo>
                <a:lnTo>
                  <a:pt x="148" y="28"/>
                </a:lnTo>
                <a:lnTo>
                  <a:pt x="148" y="30"/>
                </a:lnTo>
                <a:lnTo>
                  <a:pt x="150" y="30"/>
                </a:lnTo>
                <a:lnTo>
                  <a:pt x="150" y="32"/>
                </a:lnTo>
                <a:lnTo>
                  <a:pt x="152" y="32"/>
                </a:lnTo>
                <a:lnTo>
                  <a:pt x="152" y="34"/>
                </a:lnTo>
                <a:lnTo>
                  <a:pt x="152" y="36"/>
                </a:lnTo>
                <a:lnTo>
                  <a:pt x="152" y="38"/>
                </a:lnTo>
                <a:lnTo>
                  <a:pt x="152" y="40"/>
                </a:lnTo>
                <a:lnTo>
                  <a:pt x="152" y="42"/>
                </a:lnTo>
                <a:lnTo>
                  <a:pt x="152" y="44"/>
                </a:lnTo>
                <a:lnTo>
                  <a:pt x="152" y="46"/>
                </a:lnTo>
                <a:lnTo>
                  <a:pt x="152" y="48"/>
                </a:lnTo>
                <a:lnTo>
                  <a:pt x="152" y="50"/>
                </a:lnTo>
                <a:lnTo>
                  <a:pt x="152" y="52"/>
                </a:lnTo>
                <a:lnTo>
                  <a:pt x="152" y="58"/>
                </a:lnTo>
                <a:lnTo>
                  <a:pt x="150" y="58"/>
                </a:lnTo>
                <a:lnTo>
                  <a:pt x="148" y="58"/>
                </a:lnTo>
                <a:lnTo>
                  <a:pt x="146" y="58"/>
                </a:lnTo>
                <a:lnTo>
                  <a:pt x="146" y="64"/>
                </a:lnTo>
                <a:lnTo>
                  <a:pt x="146" y="66"/>
                </a:lnTo>
                <a:lnTo>
                  <a:pt x="148" y="68"/>
                </a:lnTo>
                <a:lnTo>
                  <a:pt x="148" y="70"/>
                </a:lnTo>
                <a:lnTo>
                  <a:pt x="148" y="72"/>
                </a:lnTo>
                <a:lnTo>
                  <a:pt x="148" y="74"/>
                </a:lnTo>
                <a:lnTo>
                  <a:pt x="148" y="76"/>
                </a:lnTo>
                <a:lnTo>
                  <a:pt x="150" y="76"/>
                </a:lnTo>
                <a:lnTo>
                  <a:pt x="150" y="78"/>
                </a:lnTo>
                <a:lnTo>
                  <a:pt x="150" y="80"/>
                </a:lnTo>
                <a:lnTo>
                  <a:pt x="150" y="82"/>
                </a:lnTo>
                <a:lnTo>
                  <a:pt x="150" y="86"/>
                </a:lnTo>
                <a:lnTo>
                  <a:pt x="150" y="92"/>
                </a:lnTo>
                <a:lnTo>
                  <a:pt x="144" y="92"/>
                </a:lnTo>
                <a:lnTo>
                  <a:pt x="140" y="92"/>
                </a:lnTo>
                <a:lnTo>
                  <a:pt x="138" y="92"/>
                </a:lnTo>
                <a:lnTo>
                  <a:pt x="136" y="92"/>
                </a:lnTo>
                <a:lnTo>
                  <a:pt x="134" y="92"/>
                </a:lnTo>
                <a:lnTo>
                  <a:pt x="132" y="92"/>
                </a:lnTo>
                <a:lnTo>
                  <a:pt x="130" y="92"/>
                </a:lnTo>
                <a:lnTo>
                  <a:pt x="128" y="92"/>
                </a:lnTo>
                <a:lnTo>
                  <a:pt x="126" y="92"/>
                </a:lnTo>
                <a:lnTo>
                  <a:pt x="124" y="92"/>
                </a:lnTo>
                <a:lnTo>
                  <a:pt x="124" y="94"/>
                </a:lnTo>
                <a:lnTo>
                  <a:pt x="124" y="96"/>
                </a:lnTo>
                <a:lnTo>
                  <a:pt x="124" y="98"/>
                </a:lnTo>
                <a:lnTo>
                  <a:pt x="124" y="100"/>
                </a:lnTo>
                <a:lnTo>
                  <a:pt x="124" y="102"/>
                </a:lnTo>
                <a:lnTo>
                  <a:pt x="124" y="104"/>
                </a:lnTo>
                <a:lnTo>
                  <a:pt x="124" y="107"/>
                </a:lnTo>
                <a:lnTo>
                  <a:pt x="124" y="109"/>
                </a:lnTo>
                <a:lnTo>
                  <a:pt x="124" y="111"/>
                </a:lnTo>
                <a:lnTo>
                  <a:pt x="124" y="113"/>
                </a:lnTo>
                <a:lnTo>
                  <a:pt x="124" y="113"/>
                </a:lnTo>
                <a:lnTo>
                  <a:pt x="124" y="115"/>
                </a:lnTo>
                <a:lnTo>
                  <a:pt x="122" y="115"/>
                </a:lnTo>
                <a:lnTo>
                  <a:pt x="120" y="115"/>
                </a:lnTo>
                <a:lnTo>
                  <a:pt x="118" y="115"/>
                </a:lnTo>
                <a:lnTo>
                  <a:pt x="114" y="115"/>
                </a:lnTo>
                <a:lnTo>
                  <a:pt x="112" y="113"/>
                </a:lnTo>
                <a:lnTo>
                  <a:pt x="108" y="113"/>
                </a:lnTo>
                <a:lnTo>
                  <a:pt x="108" y="113"/>
                </a:lnTo>
                <a:lnTo>
                  <a:pt x="110" y="113"/>
                </a:lnTo>
                <a:lnTo>
                  <a:pt x="110" y="111"/>
                </a:lnTo>
                <a:lnTo>
                  <a:pt x="110" y="109"/>
                </a:lnTo>
                <a:lnTo>
                  <a:pt x="110" y="107"/>
                </a:lnTo>
                <a:lnTo>
                  <a:pt x="108" y="107"/>
                </a:lnTo>
                <a:lnTo>
                  <a:pt x="106" y="107"/>
                </a:lnTo>
                <a:lnTo>
                  <a:pt x="106" y="104"/>
                </a:lnTo>
                <a:lnTo>
                  <a:pt x="104" y="104"/>
                </a:lnTo>
                <a:lnTo>
                  <a:pt x="104" y="107"/>
                </a:lnTo>
                <a:lnTo>
                  <a:pt x="104" y="109"/>
                </a:lnTo>
                <a:lnTo>
                  <a:pt x="102" y="109"/>
                </a:lnTo>
                <a:lnTo>
                  <a:pt x="100" y="109"/>
                </a:lnTo>
                <a:lnTo>
                  <a:pt x="98" y="109"/>
                </a:lnTo>
                <a:lnTo>
                  <a:pt x="98" y="113"/>
                </a:lnTo>
                <a:lnTo>
                  <a:pt x="98" y="113"/>
                </a:lnTo>
                <a:lnTo>
                  <a:pt x="98" y="115"/>
                </a:lnTo>
                <a:lnTo>
                  <a:pt x="98" y="117"/>
                </a:lnTo>
                <a:lnTo>
                  <a:pt x="98" y="119"/>
                </a:lnTo>
                <a:lnTo>
                  <a:pt x="98" y="121"/>
                </a:lnTo>
                <a:lnTo>
                  <a:pt x="98" y="123"/>
                </a:lnTo>
                <a:lnTo>
                  <a:pt x="98" y="125"/>
                </a:lnTo>
                <a:lnTo>
                  <a:pt x="96" y="125"/>
                </a:lnTo>
                <a:lnTo>
                  <a:pt x="96" y="127"/>
                </a:lnTo>
                <a:lnTo>
                  <a:pt x="94" y="125"/>
                </a:lnTo>
                <a:lnTo>
                  <a:pt x="92" y="123"/>
                </a:lnTo>
                <a:lnTo>
                  <a:pt x="90" y="123"/>
                </a:lnTo>
                <a:lnTo>
                  <a:pt x="90" y="121"/>
                </a:lnTo>
                <a:lnTo>
                  <a:pt x="90" y="117"/>
                </a:lnTo>
                <a:lnTo>
                  <a:pt x="90" y="115"/>
                </a:lnTo>
                <a:lnTo>
                  <a:pt x="90" y="113"/>
                </a:lnTo>
                <a:lnTo>
                  <a:pt x="90" y="113"/>
                </a:lnTo>
                <a:lnTo>
                  <a:pt x="90" y="111"/>
                </a:lnTo>
                <a:lnTo>
                  <a:pt x="90" y="109"/>
                </a:lnTo>
                <a:lnTo>
                  <a:pt x="88" y="109"/>
                </a:lnTo>
                <a:lnTo>
                  <a:pt x="88" y="111"/>
                </a:lnTo>
                <a:lnTo>
                  <a:pt x="88" y="109"/>
                </a:lnTo>
                <a:lnTo>
                  <a:pt x="88" y="107"/>
                </a:lnTo>
                <a:lnTo>
                  <a:pt x="86" y="107"/>
                </a:lnTo>
                <a:lnTo>
                  <a:pt x="84" y="107"/>
                </a:lnTo>
                <a:lnTo>
                  <a:pt x="84" y="109"/>
                </a:lnTo>
                <a:lnTo>
                  <a:pt x="82" y="109"/>
                </a:lnTo>
                <a:lnTo>
                  <a:pt x="80" y="109"/>
                </a:lnTo>
                <a:lnTo>
                  <a:pt x="78" y="109"/>
                </a:lnTo>
                <a:lnTo>
                  <a:pt x="78" y="111"/>
                </a:lnTo>
                <a:lnTo>
                  <a:pt x="76" y="111"/>
                </a:lnTo>
                <a:lnTo>
                  <a:pt x="76" y="113"/>
                </a:lnTo>
                <a:lnTo>
                  <a:pt x="76" y="111"/>
                </a:lnTo>
                <a:lnTo>
                  <a:pt x="74" y="111"/>
                </a:lnTo>
                <a:lnTo>
                  <a:pt x="74" y="109"/>
                </a:lnTo>
                <a:lnTo>
                  <a:pt x="72" y="111"/>
                </a:lnTo>
                <a:lnTo>
                  <a:pt x="72" y="109"/>
                </a:lnTo>
                <a:lnTo>
                  <a:pt x="70" y="111"/>
                </a:lnTo>
                <a:lnTo>
                  <a:pt x="70" y="109"/>
                </a:lnTo>
                <a:lnTo>
                  <a:pt x="70" y="109"/>
                </a:lnTo>
                <a:lnTo>
                  <a:pt x="68" y="109"/>
                </a:lnTo>
                <a:lnTo>
                  <a:pt x="66" y="113"/>
                </a:lnTo>
                <a:lnTo>
                  <a:pt x="64" y="113"/>
                </a:lnTo>
                <a:lnTo>
                  <a:pt x="58" y="121"/>
                </a:lnTo>
                <a:lnTo>
                  <a:pt x="56" y="125"/>
                </a:lnTo>
                <a:lnTo>
                  <a:pt x="54" y="127"/>
                </a:lnTo>
                <a:lnTo>
                  <a:pt x="52" y="127"/>
                </a:lnTo>
                <a:lnTo>
                  <a:pt x="50" y="127"/>
                </a:lnTo>
                <a:lnTo>
                  <a:pt x="46" y="127"/>
                </a:lnTo>
                <a:lnTo>
                  <a:pt x="46" y="125"/>
                </a:lnTo>
                <a:lnTo>
                  <a:pt x="46" y="123"/>
                </a:lnTo>
                <a:lnTo>
                  <a:pt x="46" y="115"/>
                </a:lnTo>
                <a:lnTo>
                  <a:pt x="46" y="113"/>
                </a:lnTo>
                <a:lnTo>
                  <a:pt x="46" y="111"/>
                </a:lnTo>
                <a:lnTo>
                  <a:pt x="46" y="109"/>
                </a:lnTo>
                <a:lnTo>
                  <a:pt x="46" y="104"/>
                </a:lnTo>
                <a:lnTo>
                  <a:pt x="46" y="102"/>
                </a:lnTo>
                <a:lnTo>
                  <a:pt x="46" y="100"/>
                </a:lnTo>
                <a:lnTo>
                  <a:pt x="46" y="98"/>
                </a:lnTo>
                <a:lnTo>
                  <a:pt x="46" y="96"/>
                </a:lnTo>
                <a:lnTo>
                  <a:pt x="46" y="92"/>
                </a:lnTo>
                <a:lnTo>
                  <a:pt x="46" y="88"/>
                </a:lnTo>
                <a:lnTo>
                  <a:pt x="46" y="86"/>
                </a:lnTo>
                <a:lnTo>
                  <a:pt x="46" y="84"/>
                </a:lnTo>
                <a:lnTo>
                  <a:pt x="46" y="76"/>
                </a:lnTo>
                <a:lnTo>
                  <a:pt x="46" y="74"/>
                </a:lnTo>
                <a:lnTo>
                  <a:pt x="44" y="74"/>
                </a:lnTo>
                <a:lnTo>
                  <a:pt x="42" y="74"/>
                </a:lnTo>
                <a:lnTo>
                  <a:pt x="40" y="74"/>
                </a:lnTo>
                <a:lnTo>
                  <a:pt x="40" y="72"/>
                </a:lnTo>
                <a:lnTo>
                  <a:pt x="40" y="70"/>
                </a:lnTo>
                <a:lnTo>
                  <a:pt x="42" y="70"/>
                </a:lnTo>
                <a:lnTo>
                  <a:pt x="44" y="70"/>
                </a:lnTo>
                <a:lnTo>
                  <a:pt x="44" y="68"/>
                </a:lnTo>
                <a:lnTo>
                  <a:pt x="44" y="66"/>
                </a:lnTo>
                <a:lnTo>
                  <a:pt x="46" y="66"/>
                </a:lnTo>
                <a:lnTo>
                  <a:pt x="46" y="64"/>
                </a:lnTo>
                <a:lnTo>
                  <a:pt x="44" y="64"/>
                </a:lnTo>
                <a:lnTo>
                  <a:pt x="44" y="64"/>
                </a:lnTo>
                <a:lnTo>
                  <a:pt x="44" y="62"/>
                </a:lnTo>
                <a:lnTo>
                  <a:pt x="42" y="62"/>
                </a:lnTo>
                <a:lnTo>
                  <a:pt x="40" y="62"/>
                </a:lnTo>
                <a:lnTo>
                  <a:pt x="38" y="62"/>
                </a:lnTo>
                <a:lnTo>
                  <a:pt x="38" y="60"/>
                </a:lnTo>
                <a:lnTo>
                  <a:pt x="38" y="62"/>
                </a:lnTo>
                <a:lnTo>
                  <a:pt x="38" y="64"/>
                </a:lnTo>
                <a:lnTo>
                  <a:pt x="36" y="64"/>
                </a:lnTo>
                <a:lnTo>
                  <a:pt x="36" y="64"/>
                </a:lnTo>
                <a:lnTo>
                  <a:pt x="34" y="64"/>
                </a:lnTo>
                <a:lnTo>
                  <a:pt x="32" y="64"/>
                </a:lnTo>
                <a:lnTo>
                  <a:pt x="30" y="64"/>
                </a:lnTo>
                <a:lnTo>
                  <a:pt x="30" y="66"/>
                </a:lnTo>
                <a:lnTo>
                  <a:pt x="28" y="66"/>
                </a:lnTo>
                <a:lnTo>
                  <a:pt x="26" y="66"/>
                </a:lnTo>
                <a:lnTo>
                  <a:pt x="26" y="68"/>
                </a:lnTo>
                <a:lnTo>
                  <a:pt x="24" y="68"/>
                </a:lnTo>
                <a:lnTo>
                  <a:pt x="24" y="70"/>
                </a:lnTo>
                <a:lnTo>
                  <a:pt x="22" y="70"/>
                </a:lnTo>
                <a:lnTo>
                  <a:pt x="22" y="72"/>
                </a:lnTo>
                <a:lnTo>
                  <a:pt x="20" y="72"/>
                </a:lnTo>
                <a:lnTo>
                  <a:pt x="20" y="70"/>
                </a:lnTo>
                <a:lnTo>
                  <a:pt x="20" y="68"/>
                </a:lnTo>
                <a:lnTo>
                  <a:pt x="20" y="70"/>
                </a:lnTo>
                <a:lnTo>
                  <a:pt x="18" y="70"/>
                </a:lnTo>
                <a:lnTo>
                  <a:pt x="16" y="70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4" y="68"/>
                </a:lnTo>
                <a:lnTo>
                  <a:pt x="12" y="68"/>
                </a:lnTo>
                <a:lnTo>
                  <a:pt x="10" y="70"/>
                </a:lnTo>
                <a:lnTo>
                  <a:pt x="8" y="70"/>
                </a:lnTo>
                <a:lnTo>
                  <a:pt x="8" y="72"/>
                </a:lnTo>
                <a:lnTo>
                  <a:pt x="6" y="72"/>
                </a:lnTo>
                <a:lnTo>
                  <a:pt x="6" y="74"/>
                </a:lnTo>
                <a:lnTo>
                  <a:pt x="4" y="74"/>
                </a:lnTo>
                <a:lnTo>
                  <a:pt x="2" y="74"/>
                </a:lnTo>
                <a:lnTo>
                  <a:pt x="0" y="74"/>
                </a:lnTo>
                <a:lnTo>
                  <a:pt x="2" y="72"/>
                </a:lnTo>
                <a:lnTo>
                  <a:pt x="4" y="72"/>
                </a:lnTo>
                <a:lnTo>
                  <a:pt x="4" y="70"/>
                </a:lnTo>
                <a:lnTo>
                  <a:pt x="6" y="70"/>
                </a:lnTo>
                <a:lnTo>
                  <a:pt x="8" y="68"/>
                </a:lnTo>
                <a:lnTo>
                  <a:pt x="10" y="68"/>
                </a:lnTo>
                <a:lnTo>
                  <a:pt x="10" y="66"/>
                </a:lnTo>
                <a:lnTo>
                  <a:pt x="12" y="66"/>
                </a:lnTo>
                <a:lnTo>
                  <a:pt x="12" y="64"/>
                </a:lnTo>
                <a:lnTo>
                  <a:pt x="14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18" y="62"/>
                </a:lnTo>
                <a:lnTo>
                  <a:pt x="20" y="60"/>
                </a:lnTo>
                <a:lnTo>
                  <a:pt x="20" y="58"/>
                </a:lnTo>
                <a:lnTo>
                  <a:pt x="20" y="54"/>
                </a:lnTo>
                <a:lnTo>
                  <a:pt x="22" y="50"/>
                </a:lnTo>
                <a:lnTo>
                  <a:pt x="22" y="50"/>
                </a:lnTo>
                <a:lnTo>
                  <a:pt x="22" y="48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38"/>
                </a:lnTo>
                <a:lnTo>
                  <a:pt x="32" y="38"/>
                </a:lnTo>
                <a:lnTo>
                  <a:pt x="34" y="34"/>
                </a:lnTo>
                <a:lnTo>
                  <a:pt x="38" y="30"/>
                </a:lnTo>
                <a:lnTo>
                  <a:pt x="40" y="28"/>
                </a:lnTo>
                <a:lnTo>
                  <a:pt x="40" y="26"/>
                </a:lnTo>
                <a:lnTo>
                  <a:pt x="42" y="26"/>
                </a:lnTo>
                <a:lnTo>
                  <a:pt x="44" y="26"/>
                </a:lnTo>
                <a:lnTo>
                  <a:pt x="44" y="24"/>
                </a:lnTo>
                <a:lnTo>
                  <a:pt x="46" y="24"/>
                </a:lnTo>
                <a:lnTo>
                  <a:pt x="48" y="22"/>
                </a:lnTo>
                <a:lnTo>
                  <a:pt x="50" y="20"/>
                </a:lnTo>
                <a:lnTo>
                  <a:pt x="54" y="18"/>
                </a:lnTo>
                <a:lnTo>
                  <a:pt x="60" y="16"/>
                </a:lnTo>
                <a:lnTo>
                  <a:pt x="64" y="16"/>
                </a:lnTo>
                <a:lnTo>
                  <a:pt x="66" y="16"/>
                </a:lnTo>
                <a:lnTo>
                  <a:pt x="66" y="16"/>
                </a:lnTo>
                <a:lnTo>
                  <a:pt x="66" y="16"/>
                </a:lnTo>
                <a:lnTo>
                  <a:pt x="68" y="16"/>
                </a:lnTo>
                <a:lnTo>
                  <a:pt x="70" y="18"/>
                </a:lnTo>
                <a:lnTo>
                  <a:pt x="70" y="18"/>
                </a:lnTo>
                <a:lnTo>
                  <a:pt x="72" y="18"/>
                </a:lnTo>
                <a:lnTo>
                  <a:pt x="74" y="18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6"/>
                </a:lnTo>
                <a:lnTo>
                  <a:pt x="84" y="16"/>
                </a:lnTo>
                <a:lnTo>
                  <a:pt x="86" y="16"/>
                </a:lnTo>
                <a:lnTo>
                  <a:pt x="88" y="16"/>
                </a:lnTo>
                <a:lnTo>
                  <a:pt x="90" y="16"/>
                </a:lnTo>
                <a:lnTo>
                  <a:pt x="92" y="16"/>
                </a:lnTo>
                <a:lnTo>
                  <a:pt x="94" y="16"/>
                </a:lnTo>
                <a:lnTo>
                  <a:pt x="96" y="16"/>
                </a:lnTo>
                <a:lnTo>
                  <a:pt x="96" y="14"/>
                </a:lnTo>
                <a:lnTo>
                  <a:pt x="98" y="14"/>
                </a:lnTo>
                <a:lnTo>
                  <a:pt x="100" y="14"/>
                </a:lnTo>
                <a:lnTo>
                  <a:pt x="104" y="14"/>
                </a:lnTo>
                <a:lnTo>
                  <a:pt x="104" y="12"/>
                </a:lnTo>
                <a:lnTo>
                  <a:pt x="106" y="12"/>
                </a:lnTo>
                <a:lnTo>
                  <a:pt x="108" y="12"/>
                </a:lnTo>
                <a:lnTo>
                  <a:pt x="108" y="10"/>
                </a:lnTo>
                <a:lnTo>
                  <a:pt x="110" y="10"/>
                </a:lnTo>
                <a:lnTo>
                  <a:pt x="112" y="12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6" y="12"/>
                </a:lnTo>
                <a:lnTo>
                  <a:pt x="118" y="12"/>
                </a:lnTo>
                <a:lnTo>
                  <a:pt x="118" y="12"/>
                </a:lnTo>
                <a:lnTo>
                  <a:pt x="122" y="12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30" y="12"/>
                </a:lnTo>
                <a:lnTo>
                  <a:pt x="132" y="12"/>
                </a:lnTo>
                <a:lnTo>
                  <a:pt x="134" y="12"/>
                </a:lnTo>
                <a:lnTo>
                  <a:pt x="138" y="10"/>
                </a:lnTo>
                <a:lnTo>
                  <a:pt x="140" y="8"/>
                </a:lnTo>
                <a:lnTo>
                  <a:pt x="144" y="6"/>
                </a:lnTo>
                <a:lnTo>
                  <a:pt x="148" y="2"/>
                </a:lnTo>
                <a:lnTo>
                  <a:pt x="150" y="0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8"/>
                </a:lnTo>
                <a:lnTo>
                  <a:pt x="152" y="10"/>
                </a:lnTo>
                <a:lnTo>
                  <a:pt x="150" y="12"/>
                </a:lnTo>
                <a:lnTo>
                  <a:pt x="150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5" name="Freeform 19"/>
          <p:cNvSpPr>
            <a:spLocks noEditPoints="1"/>
          </p:cNvSpPr>
          <p:nvPr/>
        </p:nvSpPr>
        <p:spPr bwMode="auto">
          <a:xfrm>
            <a:off x="3089275" y="5307013"/>
            <a:ext cx="444500" cy="517525"/>
          </a:xfrm>
          <a:custGeom>
            <a:avLst/>
            <a:gdLst>
              <a:gd name="T0" fmla="*/ 196 w 280"/>
              <a:gd name="T1" fmla="*/ 4 h 326"/>
              <a:gd name="T2" fmla="*/ 208 w 280"/>
              <a:gd name="T3" fmla="*/ 14 h 326"/>
              <a:gd name="T4" fmla="*/ 222 w 280"/>
              <a:gd name="T5" fmla="*/ 10 h 326"/>
              <a:gd name="T6" fmla="*/ 234 w 280"/>
              <a:gd name="T7" fmla="*/ 10 h 326"/>
              <a:gd name="T8" fmla="*/ 230 w 280"/>
              <a:gd name="T9" fmla="*/ 26 h 326"/>
              <a:gd name="T10" fmla="*/ 228 w 280"/>
              <a:gd name="T11" fmla="*/ 36 h 326"/>
              <a:gd name="T12" fmla="*/ 212 w 280"/>
              <a:gd name="T13" fmla="*/ 42 h 326"/>
              <a:gd name="T14" fmla="*/ 212 w 280"/>
              <a:gd name="T15" fmla="*/ 56 h 326"/>
              <a:gd name="T16" fmla="*/ 222 w 280"/>
              <a:gd name="T17" fmla="*/ 82 h 326"/>
              <a:gd name="T18" fmla="*/ 226 w 280"/>
              <a:gd name="T19" fmla="*/ 98 h 326"/>
              <a:gd name="T20" fmla="*/ 240 w 280"/>
              <a:gd name="T21" fmla="*/ 108 h 326"/>
              <a:gd name="T22" fmla="*/ 264 w 280"/>
              <a:gd name="T23" fmla="*/ 100 h 326"/>
              <a:gd name="T24" fmla="*/ 274 w 280"/>
              <a:gd name="T25" fmla="*/ 104 h 326"/>
              <a:gd name="T26" fmla="*/ 272 w 280"/>
              <a:gd name="T27" fmla="*/ 110 h 326"/>
              <a:gd name="T28" fmla="*/ 260 w 280"/>
              <a:gd name="T29" fmla="*/ 106 h 326"/>
              <a:gd name="T30" fmla="*/ 258 w 280"/>
              <a:gd name="T31" fmla="*/ 124 h 326"/>
              <a:gd name="T32" fmla="*/ 250 w 280"/>
              <a:gd name="T33" fmla="*/ 132 h 326"/>
              <a:gd name="T34" fmla="*/ 236 w 280"/>
              <a:gd name="T35" fmla="*/ 130 h 326"/>
              <a:gd name="T36" fmla="*/ 234 w 280"/>
              <a:gd name="T37" fmla="*/ 146 h 326"/>
              <a:gd name="T38" fmla="*/ 228 w 280"/>
              <a:gd name="T39" fmla="*/ 150 h 326"/>
              <a:gd name="T40" fmla="*/ 214 w 280"/>
              <a:gd name="T41" fmla="*/ 136 h 326"/>
              <a:gd name="T42" fmla="*/ 210 w 280"/>
              <a:gd name="T43" fmla="*/ 122 h 326"/>
              <a:gd name="T44" fmla="*/ 210 w 280"/>
              <a:gd name="T45" fmla="*/ 114 h 326"/>
              <a:gd name="T46" fmla="*/ 214 w 280"/>
              <a:gd name="T47" fmla="*/ 112 h 326"/>
              <a:gd name="T48" fmla="*/ 216 w 280"/>
              <a:gd name="T49" fmla="*/ 106 h 326"/>
              <a:gd name="T50" fmla="*/ 224 w 280"/>
              <a:gd name="T51" fmla="*/ 100 h 326"/>
              <a:gd name="T52" fmla="*/ 218 w 280"/>
              <a:gd name="T53" fmla="*/ 90 h 326"/>
              <a:gd name="T54" fmla="*/ 210 w 280"/>
              <a:gd name="T55" fmla="*/ 86 h 326"/>
              <a:gd name="T56" fmla="*/ 200 w 280"/>
              <a:gd name="T57" fmla="*/ 86 h 326"/>
              <a:gd name="T58" fmla="*/ 196 w 280"/>
              <a:gd name="T59" fmla="*/ 98 h 326"/>
              <a:gd name="T60" fmla="*/ 190 w 280"/>
              <a:gd name="T61" fmla="*/ 100 h 326"/>
              <a:gd name="T62" fmla="*/ 190 w 280"/>
              <a:gd name="T63" fmla="*/ 92 h 326"/>
              <a:gd name="T64" fmla="*/ 182 w 280"/>
              <a:gd name="T65" fmla="*/ 96 h 326"/>
              <a:gd name="T66" fmla="*/ 178 w 280"/>
              <a:gd name="T67" fmla="*/ 102 h 326"/>
              <a:gd name="T68" fmla="*/ 182 w 280"/>
              <a:gd name="T69" fmla="*/ 108 h 326"/>
              <a:gd name="T70" fmla="*/ 186 w 280"/>
              <a:gd name="T71" fmla="*/ 114 h 326"/>
              <a:gd name="T72" fmla="*/ 196 w 280"/>
              <a:gd name="T73" fmla="*/ 110 h 326"/>
              <a:gd name="T74" fmla="*/ 198 w 280"/>
              <a:gd name="T75" fmla="*/ 116 h 326"/>
              <a:gd name="T76" fmla="*/ 186 w 280"/>
              <a:gd name="T77" fmla="*/ 128 h 326"/>
              <a:gd name="T78" fmla="*/ 170 w 280"/>
              <a:gd name="T79" fmla="*/ 116 h 326"/>
              <a:gd name="T80" fmla="*/ 156 w 280"/>
              <a:gd name="T81" fmla="*/ 134 h 326"/>
              <a:gd name="T82" fmla="*/ 148 w 280"/>
              <a:gd name="T83" fmla="*/ 148 h 326"/>
              <a:gd name="T84" fmla="*/ 138 w 280"/>
              <a:gd name="T85" fmla="*/ 134 h 326"/>
              <a:gd name="T86" fmla="*/ 136 w 280"/>
              <a:gd name="T87" fmla="*/ 158 h 326"/>
              <a:gd name="T88" fmla="*/ 116 w 280"/>
              <a:gd name="T89" fmla="*/ 168 h 326"/>
              <a:gd name="T90" fmla="*/ 92 w 280"/>
              <a:gd name="T91" fmla="*/ 158 h 326"/>
              <a:gd name="T92" fmla="*/ 110 w 280"/>
              <a:gd name="T93" fmla="*/ 292 h 326"/>
              <a:gd name="T94" fmla="*/ 128 w 280"/>
              <a:gd name="T95" fmla="*/ 300 h 326"/>
              <a:gd name="T96" fmla="*/ 110 w 280"/>
              <a:gd name="T97" fmla="*/ 324 h 326"/>
              <a:gd name="T98" fmla="*/ 52 w 280"/>
              <a:gd name="T99" fmla="*/ 190 h 326"/>
              <a:gd name="T100" fmla="*/ 12 w 280"/>
              <a:gd name="T101" fmla="*/ 52 h 326"/>
              <a:gd name="T102" fmla="*/ 76 w 280"/>
              <a:gd name="T103" fmla="*/ 44 h 326"/>
              <a:gd name="T104" fmla="*/ 108 w 280"/>
              <a:gd name="T105" fmla="*/ 34 h 326"/>
              <a:gd name="T106" fmla="*/ 120 w 280"/>
              <a:gd name="T107" fmla="*/ 20 h 326"/>
              <a:gd name="T108" fmla="*/ 132 w 280"/>
              <a:gd name="T109" fmla="*/ 14 h 326"/>
              <a:gd name="T110" fmla="*/ 148 w 280"/>
              <a:gd name="T111" fmla="*/ 4 h 326"/>
              <a:gd name="T112" fmla="*/ 162 w 280"/>
              <a:gd name="T113" fmla="*/ 6 h 326"/>
              <a:gd name="T114" fmla="*/ 176 w 280"/>
              <a:gd name="T115" fmla="*/ 2 h 326"/>
              <a:gd name="T116" fmla="*/ 252 w 280"/>
              <a:gd name="T117" fmla="*/ 114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" h="326">
                <a:moveTo>
                  <a:pt x="188" y="2"/>
                </a:moveTo>
                <a:lnTo>
                  <a:pt x="188" y="4"/>
                </a:lnTo>
                <a:lnTo>
                  <a:pt x="190" y="2"/>
                </a:lnTo>
                <a:lnTo>
                  <a:pt x="192" y="2"/>
                </a:lnTo>
                <a:lnTo>
                  <a:pt x="192" y="0"/>
                </a:lnTo>
                <a:lnTo>
                  <a:pt x="192" y="2"/>
                </a:lnTo>
                <a:lnTo>
                  <a:pt x="194" y="2"/>
                </a:lnTo>
                <a:lnTo>
                  <a:pt x="194" y="4"/>
                </a:lnTo>
                <a:lnTo>
                  <a:pt x="194" y="4"/>
                </a:lnTo>
                <a:lnTo>
                  <a:pt x="196" y="4"/>
                </a:lnTo>
                <a:lnTo>
                  <a:pt x="198" y="4"/>
                </a:lnTo>
                <a:lnTo>
                  <a:pt x="198" y="6"/>
                </a:lnTo>
                <a:lnTo>
                  <a:pt x="198" y="8"/>
                </a:lnTo>
                <a:lnTo>
                  <a:pt x="200" y="8"/>
                </a:lnTo>
                <a:lnTo>
                  <a:pt x="200" y="10"/>
                </a:lnTo>
                <a:lnTo>
                  <a:pt x="200" y="12"/>
                </a:lnTo>
                <a:lnTo>
                  <a:pt x="200" y="14"/>
                </a:lnTo>
                <a:lnTo>
                  <a:pt x="202" y="16"/>
                </a:lnTo>
                <a:lnTo>
                  <a:pt x="204" y="16"/>
                </a:lnTo>
                <a:lnTo>
                  <a:pt x="208" y="14"/>
                </a:lnTo>
                <a:lnTo>
                  <a:pt x="210" y="14"/>
                </a:lnTo>
                <a:lnTo>
                  <a:pt x="210" y="14"/>
                </a:lnTo>
                <a:lnTo>
                  <a:pt x="210" y="12"/>
                </a:lnTo>
                <a:lnTo>
                  <a:pt x="212" y="12"/>
                </a:lnTo>
                <a:lnTo>
                  <a:pt x="214" y="12"/>
                </a:lnTo>
                <a:lnTo>
                  <a:pt x="216" y="12"/>
                </a:lnTo>
                <a:lnTo>
                  <a:pt x="216" y="10"/>
                </a:lnTo>
                <a:lnTo>
                  <a:pt x="218" y="10"/>
                </a:lnTo>
                <a:lnTo>
                  <a:pt x="220" y="10"/>
                </a:lnTo>
                <a:lnTo>
                  <a:pt x="222" y="10"/>
                </a:lnTo>
                <a:lnTo>
                  <a:pt x="222" y="8"/>
                </a:lnTo>
                <a:lnTo>
                  <a:pt x="224" y="8"/>
                </a:lnTo>
                <a:lnTo>
                  <a:pt x="226" y="8"/>
                </a:lnTo>
                <a:lnTo>
                  <a:pt x="228" y="8"/>
                </a:lnTo>
                <a:lnTo>
                  <a:pt x="228" y="6"/>
                </a:lnTo>
                <a:lnTo>
                  <a:pt x="230" y="6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  <a:lnTo>
                  <a:pt x="234" y="10"/>
                </a:lnTo>
                <a:lnTo>
                  <a:pt x="234" y="12"/>
                </a:lnTo>
                <a:lnTo>
                  <a:pt x="234" y="14"/>
                </a:lnTo>
                <a:lnTo>
                  <a:pt x="234" y="16"/>
                </a:lnTo>
                <a:lnTo>
                  <a:pt x="236" y="18"/>
                </a:lnTo>
                <a:lnTo>
                  <a:pt x="234" y="20"/>
                </a:lnTo>
                <a:lnTo>
                  <a:pt x="232" y="20"/>
                </a:lnTo>
                <a:lnTo>
                  <a:pt x="230" y="20"/>
                </a:lnTo>
                <a:lnTo>
                  <a:pt x="230" y="22"/>
                </a:lnTo>
                <a:lnTo>
                  <a:pt x="230" y="24"/>
                </a:lnTo>
                <a:lnTo>
                  <a:pt x="230" y="26"/>
                </a:lnTo>
                <a:lnTo>
                  <a:pt x="232" y="26"/>
                </a:lnTo>
                <a:lnTo>
                  <a:pt x="232" y="28"/>
                </a:lnTo>
                <a:lnTo>
                  <a:pt x="232" y="30"/>
                </a:lnTo>
                <a:lnTo>
                  <a:pt x="232" y="32"/>
                </a:lnTo>
                <a:lnTo>
                  <a:pt x="234" y="32"/>
                </a:lnTo>
                <a:lnTo>
                  <a:pt x="234" y="34"/>
                </a:lnTo>
                <a:lnTo>
                  <a:pt x="232" y="34"/>
                </a:lnTo>
                <a:lnTo>
                  <a:pt x="230" y="34"/>
                </a:lnTo>
                <a:lnTo>
                  <a:pt x="230" y="36"/>
                </a:lnTo>
                <a:lnTo>
                  <a:pt x="228" y="36"/>
                </a:lnTo>
                <a:lnTo>
                  <a:pt x="226" y="36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0" y="38"/>
                </a:lnTo>
                <a:lnTo>
                  <a:pt x="218" y="38"/>
                </a:lnTo>
                <a:lnTo>
                  <a:pt x="218" y="40"/>
                </a:lnTo>
                <a:lnTo>
                  <a:pt x="216" y="40"/>
                </a:lnTo>
                <a:lnTo>
                  <a:pt x="214" y="40"/>
                </a:lnTo>
                <a:lnTo>
                  <a:pt x="212" y="42"/>
                </a:lnTo>
                <a:lnTo>
                  <a:pt x="210" y="42"/>
                </a:lnTo>
                <a:lnTo>
                  <a:pt x="210" y="42"/>
                </a:lnTo>
                <a:lnTo>
                  <a:pt x="210" y="44"/>
                </a:lnTo>
                <a:lnTo>
                  <a:pt x="210" y="46"/>
                </a:lnTo>
                <a:lnTo>
                  <a:pt x="210" y="48"/>
                </a:lnTo>
                <a:lnTo>
                  <a:pt x="210" y="50"/>
                </a:lnTo>
                <a:lnTo>
                  <a:pt x="210" y="52"/>
                </a:lnTo>
                <a:lnTo>
                  <a:pt x="212" y="52"/>
                </a:lnTo>
                <a:lnTo>
                  <a:pt x="212" y="54"/>
                </a:lnTo>
                <a:lnTo>
                  <a:pt x="212" y="56"/>
                </a:lnTo>
                <a:lnTo>
                  <a:pt x="214" y="60"/>
                </a:lnTo>
                <a:lnTo>
                  <a:pt x="214" y="62"/>
                </a:lnTo>
                <a:lnTo>
                  <a:pt x="214" y="64"/>
                </a:lnTo>
                <a:lnTo>
                  <a:pt x="216" y="66"/>
                </a:lnTo>
                <a:lnTo>
                  <a:pt x="218" y="70"/>
                </a:lnTo>
                <a:lnTo>
                  <a:pt x="218" y="72"/>
                </a:lnTo>
                <a:lnTo>
                  <a:pt x="218" y="76"/>
                </a:lnTo>
                <a:lnTo>
                  <a:pt x="220" y="78"/>
                </a:lnTo>
                <a:lnTo>
                  <a:pt x="220" y="82"/>
                </a:lnTo>
                <a:lnTo>
                  <a:pt x="222" y="82"/>
                </a:lnTo>
                <a:lnTo>
                  <a:pt x="222" y="84"/>
                </a:lnTo>
                <a:lnTo>
                  <a:pt x="222" y="86"/>
                </a:lnTo>
                <a:lnTo>
                  <a:pt x="222" y="88"/>
                </a:lnTo>
                <a:lnTo>
                  <a:pt x="224" y="88"/>
                </a:lnTo>
                <a:lnTo>
                  <a:pt x="224" y="90"/>
                </a:lnTo>
                <a:lnTo>
                  <a:pt x="224" y="92"/>
                </a:lnTo>
                <a:lnTo>
                  <a:pt x="224" y="94"/>
                </a:lnTo>
                <a:lnTo>
                  <a:pt x="226" y="94"/>
                </a:lnTo>
                <a:lnTo>
                  <a:pt x="226" y="96"/>
                </a:lnTo>
                <a:lnTo>
                  <a:pt x="226" y="98"/>
                </a:lnTo>
                <a:lnTo>
                  <a:pt x="228" y="100"/>
                </a:lnTo>
                <a:lnTo>
                  <a:pt x="228" y="102"/>
                </a:lnTo>
                <a:lnTo>
                  <a:pt x="230" y="106"/>
                </a:lnTo>
                <a:lnTo>
                  <a:pt x="230" y="108"/>
                </a:lnTo>
                <a:lnTo>
                  <a:pt x="230" y="110"/>
                </a:lnTo>
                <a:lnTo>
                  <a:pt x="232" y="110"/>
                </a:lnTo>
                <a:lnTo>
                  <a:pt x="234" y="110"/>
                </a:lnTo>
                <a:lnTo>
                  <a:pt x="236" y="108"/>
                </a:lnTo>
                <a:lnTo>
                  <a:pt x="238" y="108"/>
                </a:lnTo>
                <a:lnTo>
                  <a:pt x="240" y="108"/>
                </a:lnTo>
                <a:lnTo>
                  <a:pt x="242" y="106"/>
                </a:lnTo>
                <a:lnTo>
                  <a:pt x="244" y="106"/>
                </a:lnTo>
                <a:lnTo>
                  <a:pt x="246" y="106"/>
                </a:lnTo>
                <a:lnTo>
                  <a:pt x="252" y="104"/>
                </a:lnTo>
                <a:lnTo>
                  <a:pt x="256" y="104"/>
                </a:lnTo>
                <a:lnTo>
                  <a:pt x="258" y="104"/>
                </a:lnTo>
                <a:lnTo>
                  <a:pt x="256" y="102"/>
                </a:lnTo>
                <a:lnTo>
                  <a:pt x="260" y="100"/>
                </a:lnTo>
                <a:lnTo>
                  <a:pt x="262" y="100"/>
                </a:lnTo>
                <a:lnTo>
                  <a:pt x="264" y="100"/>
                </a:lnTo>
                <a:lnTo>
                  <a:pt x="268" y="100"/>
                </a:lnTo>
                <a:lnTo>
                  <a:pt x="276" y="96"/>
                </a:lnTo>
                <a:lnTo>
                  <a:pt x="278" y="96"/>
                </a:lnTo>
                <a:lnTo>
                  <a:pt x="278" y="98"/>
                </a:lnTo>
                <a:lnTo>
                  <a:pt x="278" y="100"/>
                </a:lnTo>
                <a:lnTo>
                  <a:pt x="276" y="100"/>
                </a:lnTo>
                <a:lnTo>
                  <a:pt x="274" y="100"/>
                </a:lnTo>
                <a:lnTo>
                  <a:pt x="274" y="100"/>
                </a:lnTo>
                <a:lnTo>
                  <a:pt x="274" y="102"/>
                </a:lnTo>
                <a:lnTo>
                  <a:pt x="274" y="104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78" y="108"/>
                </a:lnTo>
                <a:lnTo>
                  <a:pt x="280" y="108"/>
                </a:lnTo>
                <a:lnTo>
                  <a:pt x="278" y="108"/>
                </a:lnTo>
                <a:lnTo>
                  <a:pt x="276" y="108"/>
                </a:lnTo>
                <a:lnTo>
                  <a:pt x="274" y="108"/>
                </a:lnTo>
                <a:lnTo>
                  <a:pt x="274" y="110"/>
                </a:lnTo>
                <a:lnTo>
                  <a:pt x="272" y="110"/>
                </a:lnTo>
                <a:lnTo>
                  <a:pt x="272" y="112"/>
                </a:lnTo>
                <a:lnTo>
                  <a:pt x="270" y="112"/>
                </a:lnTo>
                <a:lnTo>
                  <a:pt x="270" y="110"/>
                </a:lnTo>
                <a:lnTo>
                  <a:pt x="268" y="112"/>
                </a:lnTo>
                <a:lnTo>
                  <a:pt x="266" y="112"/>
                </a:lnTo>
                <a:lnTo>
                  <a:pt x="264" y="112"/>
                </a:lnTo>
                <a:lnTo>
                  <a:pt x="264" y="110"/>
                </a:lnTo>
                <a:lnTo>
                  <a:pt x="264" y="108"/>
                </a:lnTo>
                <a:lnTo>
                  <a:pt x="262" y="106"/>
                </a:lnTo>
                <a:lnTo>
                  <a:pt x="260" y="106"/>
                </a:lnTo>
                <a:lnTo>
                  <a:pt x="258" y="108"/>
                </a:lnTo>
                <a:lnTo>
                  <a:pt x="258" y="108"/>
                </a:lnTo>
                <a:lnTo>
                  <a:pt x="258" y="110"/>
                </a:lnTo>
                <a:lnTo>
                  <a:pt x="258" y="112"/>
                </a:lnTo>
                <a:lnTo>
                  <a:pt x="258" y="114"/>
                </a:lnTo>
                <a:lnTo>
                  <a:pt x="260" y="118"/>
                </a:lnTo>
                <a:lnTo>
                  <a:pt x="260" y="120"/>
                </a:lnTo>
                <a:lnTo>
                  <a:pt x="258" y="120"/>
                </a:lnTo>
                <a:lnTo>
                  <a:pt x="258" y="122"/>
                </a:lnTo>
                <a:lnTo>
                  <a:pt x="258" y="124"/>
                </a:lnTo>
                <a:lnTo>
                  <a:pt x="258" y="126"/>
                </a:lnTo>
                <a:lnTo>
                  <a:pt x="260" y="126"/>
                </a:lnTo>
                <a:lnTo>
                  <a:pt x="258" y="126"/>
                </a:lnTo>
                <a:lnTo>
                  <a:pt x="258" y="128"/>
                </a:lnTo>
                <a:lnTo>
                  <a:pt x="258" y="128"/>
                </a:lnTo>
                <a:lnTo>
                  <a:pt x="258" y="130"/>
                </a:lnTo>
                <a:lnTo>
                  <a:pt x="256" y="130"/>
                </a:lnTo>
                <a:lnTo>
                  <a:pt x="254" y="130"/>
                </a:lnTo>
                <a:lnTo>
                  <a:pt x="252" y="132"/>
                </a:lnTo>
                <a:lnTo>
                  <a:pt x="250" y="132"/>
                </a:lnTo>
                <a:lnTo>
                  <a:pt x="248" y="132"/>
                </a:lnTo>
                <a:lnTo>
                  <a:pt x="248" y="130"/>
                </a:lnTo>
                <a:lnTo>
                  <a:pt x="246" y="130"/>
                </a:lnTo>
                <a:lnTo>
                  <a:pt x="244" y="130"/>
                </a:lnTo>
                <a:lnTo>
                  <a:pt x="244" y="128"/>
                </a:lnTo>
                <a:lnTo>
                  <a:pt x="242" y="128"/>
                </a:lnTo>
                <a:lnTo>
                  <a:pt x="240" y="128"/>
                </a:lnTo>
                <a:lnTo>
                  <a:pt x="240" y="130"/>
                </a:lnTo>
                <a:lnTo>
                  <a:pt x="238" y="130"/>
                </a:lnTo>
                <a:lnTo>
                  <a:pt x="236" y="130"/>
                </a:lnTo>
                <a:lnTo>
                  <a:pt x="236" y="132"/>
                </a:lnTo>
                <a:lnTo>
                  <a:pt x="236" y="134"/>
                </a:lnTo>
                <a:lnTo>
                  <a:pt x="236" y="136"/>
                </a:lnTo>
                <a:lnTo>
                  <a:pt x="236" y="138"/>
                </a:lnTo>
                <a:lnTo>
                  <a:pt x="236" y="140"/>
                </a:lnTo>
                <a:lnTo>
                  <a:pt x="234" y="142"/>
                </a:lnTo>
                <a:lnTo>
                  <a:pt x="234" y="144"/>
                </a:lnTo>
                <a:lnTo>
                  <a:pt x="236" y="144"/>
                </a:lnTo>
                <a:lnTo>
                  <a:pt x="236" y="146"/>
                </a:lnTo>
                <a:lnTo>
                  <a:pt x="234" y="146"/>
                </a:lnTo>
                <a:lnTo>
                  <a:pt x="234" y="148"/>
                </a:lnTo>
                <a:lnTo>
                  <a:pt x="234" y="148"/>
                </a:lnTo>
                <a:lnTo>
                  <a:pt x="236" y="150"/>
                </a:lnTo>
                <a:lnTo>
                  <a:pt x="236" y="152"/>
                </a:lnTo>
                <a:lnTo>
                  <a:pt x="236" y="154"/>
                </a:lnTo>
                <a:lnTo>
                  <a:pt x="232" y="154"/>
                </a:lnTo>
                <a:lnTo>
                  <a:pt x="232" y="152"/>
                </a:lnTo>
                <a:lnTo>
                  <a:pt x="230" y="152"/>
                </a:lnTo>
                <a:lnTo>
                  <a:pt x="228" y="152"/>
                </a:lnTo>
                <a:lnTo>
                  <a:pt x="228" y="150"/>
                </a:lnTo>
                <a:lnTo>
                  <a:pt x="226" y="150"/>
                </a:lnTo>
                <a:lnTo>
                  <a:pt x="224" y="148"/>
                </a:lnTo>
                <a:lnTo>
                  <a:pt x="224" y="148"/>
                </a:lnTo>
                <a:lnTo>
                  <a:pt x="222" y="148"/>
                </a:lnTo>
                <a:lnTo>
                  <a:pt x="222" y="144"/>
                </a:lnTo>
                <a:lnTo>
                  <a:pt x="222" y="142"/>
                </a:lnTo>
                <a:lnTo>
                  <a:pt x="218" y="144"/>
                </a:lnTo>
                <a:lnTo>
                  <a:pt x="216" y="142"/>
                </a:lnTo>
                <a:lnTo>
                  <a:pt x="214" y="138"/>
                </a:lnTo>
                <a:lnTo>
                  <a:pt x="214" y="136"/>
                </a:lnTo>
                <a:lnTo>
                  <a:pt x="212" y="134"/>
                </a:lnTo>
                <a:lnTo>
                  <a:pt x="212" y="130"/>
                </a:lnTo>
                <a:lnTo>
                  <a:pt x="212" y="128"/>
                </a:lnTo>
                <a:lnTo>
                  <a:pt x="210" y="128"/>
                </a:lnTo>
                <a:lnTo>
                  <a:pt x="210" y="130"/>
                </a:lnTo>
                <a:lnTo>
                  <a:pt x="208" y="126"/>
                </a:lnTo>
                <a:lnTo>
                  <a:pt x="208" y="124"/>
                </a:lnTo>
                <a:lnTo>
                  <a:pt x="208" y="122"/>
                </a:lnTo>
                <a:lnTo>
                  <a:pt x="210" y="122"/>
                </a:lnTo>
                <a:lnTo>
                  <a:pt x="210" y="122"/>
                </a:lnTo>
                <a:lnTo>
                  <a:pt x="210" y="120"/>
                </a:lnTo>
                <a:lnTo>
                  <a:pt x="210" y="120"/>
                </a:lnTo>
                <a:lnTo>
                  <a:pt x="208" y="120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6" y="116"/>
                </a:lnTo>
                <a:lnTo>
                  <a:pt x="208" y="116"/>
                </a:lnTo>
                <a:lnTo>
                  <a:pt x="210" y="116"/>
                </a:lnTo>
                <a:lnTo>
                  <a:pt x="210" y="114"/>
                </a:lnTo>
                <a:lnTo>
                  <a:pt x="208" y="114"/>
                </a:lnTo>
                <a:lnTo>
                  <a:pt x="208" y="112"/>
                </a:lnTo>
                <a:lnTo>
                  <a:pt x="208" y="110"/>
                </a:lnTo>
                <a:lnTo>
                  <a:pt x="210" y="110"/>
                </a:lnTo>
                <a:lnTo>
                  <a:pt x="210" y="110"/>
                </a:lnTo>
                <a:lnTo>
                  <a:pt x="210" y="108"/>
                </a:lnTo>
                <a:lnTo>
                  <a:pt x="212" y="108"/>
                </a:lnTo>
                <a:lnTo>
                  <a:pt x="214" y="108"/>
                </a:lnTo>
                <a:lnTo>
                  <a:pt x="214" y="110"/>
                </a:lnTo>
                <a:lnTo>
                  <a:pt x="214" y="112"/>
                </a:lnTo>
                <a:lnTo>
                  <a:pt x="216" y="112"/>
                </a:lnTo>
                <a:lnTo>
                  <a:pt x="218" y="114"/>
                </a:lnTo>
                <a:lnTo>
                  <a:pt x="220" y="114"/>
                </a:lnTo>
                <a:lnTo>
                  <a:pt x="222" y="114"/>
                </a:lnTo>
                <a:lnTo>
                  <a:pt x="222" y="112"/>
                </a:lnTo>
                <a:lnTo>
                  <a:pt x="222" y="110"/>
                </a:lnTo>
                <a:lnTo>
                  <a:pt x="220" y="110"/>
                </a:lnTo>
                <a:lnTo>
                  <a:pt x="218" y="110"/>
                </a:lnTo>
                <a:lnTo>
                  <a:pt x="216" y="108"/>
                </a:lnTo>
                <a:lnTo>
                  <a:pt x="216" y="106"/>
                </a:lnTo>
                <a:lnTo>
                  <a:pt x="218" y="106"/>
                </a:lnTo>
                <a:lnTo>
                  <a:pt x="220" y="106"/>
                </a:lnTo>
                <a:lnTo>
                  <a:pt x="220" y="104"/>
                </a:lnTo>
                <a:lnTo>
                  <a:pt x="222" y="104"/>
                </a:lnTo>
                <a:lnTo>
                  <a:pt x="224" y="104"/>
                </a:lnTo>
                <a:lnTo>
                  <a:pt x="224" y="102"/>
                </a:lnTo>
                <a:lnTo>
                  <a:pt x="222" y="102"/>
                </a:lnTo>
                <a:lnTo>
                  <a:pt x="224" y="102"/>
                </a:lnTo>
                <a:lnTo>
                  <a:pt x="222" y="102"/>
                </a:lnTo>
                <a:lnTo>
                  <a:pt x="224" y="100"/>
                </a:lnTo>
                <a:lnTo>
                  <a:pt x="222" y="100"/>
                </a:lnTo>
                <a:lnTo>
                  <a:pt x="222" y="98"/>
                </a:lnTo>
                <a:lnTo>
                  <a:pt x="224" y="98"/>
                </a:lnTo>
                <a:lnTo>
                  <a:pt x="222" y="98"/>
                </a:lnTo>
                <a:lnTo>
                  <a:pt x="222" y="96"/>
                </a:lnTo>
                <a:lnTo>
                  <a:pt x="220" y="96"/>
                </a:lnTo>
                <a:lnTo>
                  <a:pt x="222" y="92"/>
                </a:lnTo>
                <a:lnTo>
                  <a:pt x="220" y="92"/>
                </a:lnTo>
                <a:lnTo>
                  <a:pt x="220" y="90"/>
                </a:lnTo>
                <a:lnTo>
                  <a:pt x="218" y="90"/>
                </a:lnTo>
                <a:lnTo>
                  <a:pt x="220" y="88"/>
                </a:lnTo>
                <a:lnTo>
                  <a:pt x="220" y="86"/>
                </a:lnTo>
                <a:lnTo>
                  <a:pt x="218" y="86"/>
                </a:lnTo>
                <a:lnTo>
                  <a:pt x="218" y="84"/>
                </a:lnTo>
                <a:lnTo>
                  <a:pt x="216" y="86"/>
                </a:lnTo>
                <a:lnTo>
                  <a:pt x="214" y="86"/>
                </a:lnTo>
                <a:lnTo>
                  <a:pt x="214" y="84"/>
                </a:lnTo>
                <a:lnTo>
                  <a:pt x="212" y="84"/>
                </a:lnTo>
                <a:lnTo>
                  <a:pt x="210" y="84"/>
                </a:lnTo>
                <a:lnTo>
                  <a:pt x="210" y="86"/>
                </a:lnTo>
                <a:lnTo>
                  <a:pt x="210" y="86"/>
                </a:lnTo>
                <a:lnTo>
                  <a:pt x="208" y="86"/>
                </a:lnTo>
                <a:lnTo>
                  <a:pt x="206" y="86"/>
                </a:lnTo>
                <a:lnTo>
                  <a:pt x="208" y="86"/>
                </a:lnTo>
                <a:lnTo>
                  <a:pt x="206" y="86"/>
                </a:lnTo>
                <a:lnTo>
                  <a:pt x="204" y="86"/>
                </a:lnTo>
                <a:lnTo>
                  <a:pt x="202" y="86"/>
                </a:lnTo>
                <a:lnTo>
                  <a:pt x="202" y="88"/>
                </a:lnTo>
                <a:lnTo>
                  <a:pt x="200" y="88"/>
                </a:lnTo>
                <a:lnTo>
                  <a:pt x="200" y="86"/>
                </a:lnTo>
                <a:lnTo>
                  <a:pt x="198" y="86"/>
                </a:lnTo>
                <a:lnTo>
                  <a:pt x="198" y="88"/>
                </a:lnTo>
                <a:lnTo>
                  <a:pt x="196" y="88"/>
                </a:lnTo>
                <a:lnTo>
                  <a:pt x="196" y="90"/>
                </a:lnTo>
                <a:lnTo>
                  <a:pt x="198" y="90"/>
                </a:lnTo>
                <a:lnTo>
                  <a:pt x="198" y="92"/>
                </a:lnTo>
                <a:lnTo>
                  <a:pt x="196" y="94"/>
                </a:lnTo>
                <a:lnTo>
                  <a:pt x="194" y="94"/>
                </a:lnTo>
                <a:lnTo>
                  <a:pt x="194" y="96"/>
                </a:lnTo>
                <a:lnTo>
                  <a:pt x="196" y="98"/>
                </a:lnTo>
                <a:lnTo>
                  <a:pt x="198" y="100"/>
                </a:lnTo>
                <a:lnTo>
                  <a:pt x="196" y="100"/>
                </a:lnTo>
                <a:lnTo>
                  <a:pt x="196" y="100"/>
                </a:lnTo>
                <a:lnTo>
                  <a:pt x="194" y="100"/>
                </a:lnTo>
                <a:lnTo>
                  <a:pt x="194" y="102"/>
                </a:lnTo>
                <a:lnTo>
                  <a:pt x="194" y="104"/>
                </a:lnTo>
                <a:lnTo>
                  <a:pt x="192" y="104"/>
                </a:lnTo>
                <a:lnTo>
                  <a:pt x="190" y="104"/>
                </a:lnTo>
                <a:lnTo>
                  <a:pt x="190" y="102"/>
                </a:lnTo>
                <a:lnTo>
                  <a:pt x="190" y="100"/>
                </a:lnTo>
                <a:lnTo>
                  <a:pt x="190" y="98"/>
                </a:lnTo>
                <a:lnTo>
                  <a:pt x="188" y="98"/>
                </a:lnTo>
                <a:lnTo>
                  <a:pt x="188" y="96"/>
                </a:lnTo>
                <a:lnTo>
                  <a:pt x="192" y="98"/>
                </a:lnTo>
                <a:lnTo>
                  <a:pt x="192" y="96"/>
                </a:lnTo>
                <a:lnTo>
                  <a:pt x="190" y="96"/>
                </a:lnTo>
                <a:lnTo>
                  <a:pt x="188" y="96"/>
                </a:lnTo>
                <a:lnTo>
                  <a:pt x="190" y="96"/>
                </a:lnTo>
                <a:lnTo>
                  <a:pt x="190" y="94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0" y="90"/>
                </a:lnTo>
                <a:lnTo>
                  <a:pt x="188" y="90"/>
                </a:lnTo>
                <a:lnTo>
                  <a:pt x="184" y="92"/>
                </a:lnTo>
                <a:lnTo>
                  <a:pt x="182" y="92"/>
                </a:lnTo>
                <a:lnTo>
                  <a:pt x="184" y="92"/>
                </a:lnTo>
                <a:lnTo>
                  <a:pt x="184" y="94"/>
                </a:lnTo>
                <a:lnTo>
                  <a:pt x="184" y="96"/>
                </a:lnTo>
                <a:lnTo>
                  <a:pt x="182" y="96"/>
                </a:lnTo>
                <a:lnTo>
                  <a:pt x="182" y="98"/>
                </a:lnTo>
                <a:lnTo>
                  <a:pt x="180" y="98"/>
                </a:lnTo>
                <a:lnTo>
                  <a:pt x="180" y="96"/>
                </a:lnTo>
                <a:lnTo>
                  <a:pt x="180" y="98"/>
                </a:lnTo>
                <a:lnTo>
                  <a:pt x="178" y="98"/>
                </a:lnTo>
                <a:lnTo>
                  <a:pt x="180" y="98"/>
                </a:lnTo>
                <a:lnTo>
                  <a:pt x="178" y="98"/>
                </a:lnTo>
                <a:lnTo>
                  <a:pt x="178" y="100"/>
                </a:lnTo>
                <a:lnTo>
                  <a:pt x="178" y="100"/>
                </a:lnTo>
                <a:lnTo>
                  <a:pt x="178" y="102"/>
                </a:lnTo>
                <a:lnTo>
                  <a:pt x="178" y="104"/>
                </a:lnTo>
                <a:lnTo>
                  <a:pt x="176" y="104"/>
                </a:lnTo>
                <a:lnTo>
                  <a:pt x="178" y="104"/>
                </a:lnTo>
                <a:lnTo>
                  <a:pt x="174" y="106"/>
                </a:lnTo>
                <a:lnTo>
                  <a:pt x="174" y="108"/>
                </a:lnTo>
                <a:lnTo>
                  <a:pt x="176" y="110"/>
                </a:lnTo>
                <a:lnTo>
                  <a:pt x="178" y="110"/>
                </a:lnTo>
                <a:lnTo>
                  <a:pt x="180" y="110"/>
                </a:lnTo>
                <a:lnTo>
                  <a:pt x="182" y="110"/>
                </a:lnTo>
                <a:lnTo>
                  <a:pt x="182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8"/>
                </a:lnTo>
                <a:lnTo>
                  <a:pt x="186" y="108"/>
                </a:lnTo>
                <a:lnTo>
                  <a:pt x="186" y="110"/>
                </a:lnTo>
                <a:lnTo>
                  <a:pt x="184" y="110"/>
                </a:lnTo>
                <a:lnTo>
                  <a:pt x="186" y="112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8" y="114"/>
                </a:lnTo>
                <a:lnTo>
                  <a:pt x="190" y="114"/>
                </a:lnTo>
                <a:lnTo>
                  <a:pt x="192" y="114"/>
                </a:lnTo>
                <a:lnTo>
                  <a:pt x="192" y="112"/>
                </a:lnTo>
                <a:lnTo>
                  <a:pt x="190" y="112"/>
                </a:lnTo>
                <a:lnTo>
                  <a:pt x="190" y="110"/>
                </a:lnTo>
                <a:lnTo>
                  <a:pt x="190" y="108"/>
                </a:lnTo>
                <a:lnTo>
                  <a:pt x="194" y="110"/>
                </a:lnTo>
                <a:lnTo>
                  <a:pt x="194" y="112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198" y="110"/>
                </a:lnTo>
                <a:lnTo>
                  <a:pt x="200" y="110"/>
                </a:lnTo>
                <a:lnTo>
                  <a:pt x="200" y="112"/>
                </a:lnTo>
                <a:lnTo>
                  <a:pt x="200" y="114"/>
                </a:lnTo>
                <a:lnTo>
                  <a:pt x="198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20"/>
                </a:lnTo>
                <a:lnTo>
                  <a:pt x="198" y="120"/>
                </a:lnTo>
                <a:lnTo>
                  <a:pt x="198" y="122"/>
                </a:lnTo>
                <a:lnTo>
                  <a:pt x="200" y="122"/>
                </a:lnTo>
                <a:lnTo>
                  <a:pt x="198" y="122"/>
                </a:lnTo>
                <a:lnTo>
                  <a:pt x="198" y="124"/>
                </a:lnTo>
                <a:lnTo>
                  <a:pt x="198" y="126"/>
                </a:lnTo>
                <a:lnTo>
                  <a:pt x="190" y="128"/>
                </a:lnTo>
                <a:lnTo>
                  <a:pt x="188" y="128"/>
                </a:lnTo>
                <a:lnTo>
                  <a:pt x="186" y="128"/>
                </a:lnTo>
                <a:lnTo>
                  <a:pt x="184" y="126"/>
                </a:lnTo>
                <a:lnTo>
                  <a:pt x="182" y="126"/>
                </a:lnTo>
                <a:lnTo>
                  <a:pt x="182" y="124"/>
                </a:lnTo>
                <a:lnTo>
                  <a:pt x="180" y="124"/>
                </a:lnTo>
                <a:lnTo>
                  <a:pt x="178" y="124"/>
                </a:lnTo>
                <a:lnTo>
                  <a:pt x="174" y="120"/>
                </a:lnTo>
                <a:lnTo>
                  <a:pt x="174" y="118"/>
                </a:lnTo>
                <a:lnTo>
                  <a:pt x="172" y="116"/>
                </a:lnTo>
                <a:lnTo>
                  <a:pt x="172" y="114"/>
                </a:lnTo>
                <a:lnTo>
                  <a:pt x="170" y="116"/>
                </a:lnTo>
                <a:lnTo>
                  <a:pt x="166" y="116"/>
                </a:lnTo>
                <a:lnTo>
                  <a:pt x="164" y="118"/>
                </a:lnTo>
                <a:lnTo>
                  <a:pt x="164" y="120"/>
                </a:lnTo>
                <a:lnTo>
                  <a:pt x="164" y="122"/>
                </a:lnTo>
                <a:lnTo>
                  <a:pt x="164" y="124"/>
                </a:lnTo>
                <a:lnTo>
                  <a:pt x="162" y="126"/>
                </a:lnTo>
                <a:lnTo>
                  <a:pt x="160" y="126"/>
                </a:lnTo>
                <a:lnTo>
                  <a:pt x="156" y="128"/>
                </a:lnTo>
                <a:lnTo>
                  <a:pt x="156" y="130"/>
                </a:lnTo>
                <a:lnTo>
                  <a:pt x="156" y="134"/>
                </a:lnTo>
                <a:lnTo>
                  <a:pt x="158" y="138"/>
                </a:lnTo>
                <a:lnTo>
                  <a:pt x="158" y="140"/>
                </a:lnTo>
                <a:lnTo>
                  <a:pt x="160" y="140"/>
                </a:lnTo>
                <a:lnTo>
                  <a:pt x="158" y="140"/>
                </a:lnTo>
                <a:lnTo>
                  <a:pt x="158" y="142"/>
                </a:lnTo>
                <a:lnTo>
                  <a:pt x="160" y="146"/>
                </a:lnTo>
                <a:lnTo>
                  <a:pt x="158" y="148"/>
                </a:lnTo>
                <a:lnTo>
                  <a:pt x="154" y="148"/>
                </a:lnTo>
                <a:lnTo>
                  <a:pt x="152" y="148"/>
                </a:lnTo>
                <a:lnTo>
                  <a:pt x="148" y="148"/>
                </a:lnTo>
                <a:lnTo>
                  <a:pt x="148" y="148"/>
                </a:lnTo>
                <a:lnTo>
                  <a:pt x="146" y="146"/>
                </a:lnTo>
                <a:lnTo>
                  <a:pt x="148" y="146"/>
                </a:lnTo>
                <a:lnTo>
                  <a:pt x="148" y="144"/>
                </a:lnTo>
                <a:lnTo>
                  <a:pt x="146" y="146"/>
                </a:lnTo>
                <a:lnTo>
                  <a:pt x="146" y="144"/>
                </a:lnTo>
                <a:lnTo>
                  <a:pt x="144" y="138"/>
                </a:lnTo>
                <a:lnTo>
                  <a:pt x="142" y="132"/>
                </a:lnTo>
                <a:lnTo>
                  <a:pt x="140" y="134"/>
                </a:lnTo>
                <a:lnTo>
                  <a:pt x="138" y="134"/>
                </a:lnTo>
                <a:lnTo>
                  <a:pt x="136" y="134"/>
                </a:lnTo>
                <a:lnTo>
                  <a:pt x="136" y="138"/>
                </a:lnTo>
                <a:lnTo>
                  <a:pt x="134" y="138"/>
                </a:lnTo>
                <a:lnTo>
                  <a:pt x="130" y="140"/>
                </a:lnTo>
                <a:lnTo>
                  <a:pt x="130" y="142"/>
                </a:lnTo>
                <a:lnTo>
                  <a:pt x="134" y="148"/>
                </a:lnTo>
                <a:lnTo>
                  <a:pt x="134" y="152"/>
                </a:lnTo>
                <a:lnTo>
                  <a:pt x="136" y="154"/>
                </a:lnTo>
                <a:lnTo>
                  <a:pt x="136" y="156"/>
                </a:lnTo>
                <a:lnTo>
                  <a:pt x="136" y="158"/>
                </a:lnTo>
                <a:lnTo>
                  <a:pt x="138" y="160"/>
                </a:lnTo>
                <a:lnTo>
                  <a:pt x="136" y="160"/>
                </a:lnTo>
                <a:lnTo>
                  <a:pt x="130" y="162"/>
                </a:lnTo>
                <a:lnTo>
                  <a:pt x="128" y="164"/>
                </a:lnTo>
                <a:lnTo>
                  <a:pt x="126" y="164"/>
                </a:lnTo>
                <a:lnTo>
                  <a:pt x="124" y="164"/>
                </a:lnTo>
                <a:lnTo>
                  <a:pt x="122" y="164"/>
                </a:lnTo>
                <a:lnTo>
                  <a:pt x="122" y="166"/>
                </a:lnTo>
                <a:lnTo>
                  <a:pt x="118" y="166"/>
                </a:lnTo>
                <a:lnTo>
                  <a:pt x="116" y="168"/>
                </a:lnTo>
                <a:lnTo>
                  <a:pt x="114" y="160"/>
                </a:lnTo>
                <a:lnTo>
                  <a:pt x="114" y="154"/>
                </a:lnTo>
                <a:lnTo>
                  <a:pt x="114" y="152"/>
                </a:lnTo>
                <a:lnTo>
                  <a:pt x="112" y="152"/>
                </a:lnTo>
                <a:lnTo>
                  <a:pt x="110" y="152"/>
                </a:lnTo>
                <a:lnTo>
                  <a:pt x="108" y="152"/>
                </a:lnTo>
                <a:lnTo>
                  <a:pt x="106" y="152"/>
                </a:lnTo>
                <a:lnTo>
                  <a:pt x="100" y="154"/>
                </a:lnTo>
                <a:lnTo>
                  <a:pt x="96" y="156"/>
                </a:lnTo>
                <a:lnTo>
                  <a:pt x="92" y="158"/>
                </a:lnTo>
                <a:lnTo>
                  <a:pt x="86" y="158"/>
                </a:lnTo>
                <a:lnTo>
                  <a:pt x="76" y="162"/>
                </a:lnTo>
                <a:lnTo>
                  <a:pt x="66" y="164"/>
                </a:lnTo>
                <a:lnTo>
                  <a:pt x="54" y="168"/>
                </a:lnTo>
                <a:lnTo>
                  <a:pt x="52" y="168"/>
                </a:lnTo>
                <a:lnTo>
                  <a:pt x="68" y="306"/>
                </a:lnTo>
                <a:lnTo>
                  <a:pt x="70" y="306"/>
                </a:lnTo>
                <a:lnTo>
                  <a:pt x="106" y="294"/>
                </a:lnTo>
                <a:lnTo>
                  <a:pt x="108" y="294"/>
                </a:lnTo>
                <a:lnTo>
                  <a:pt x="110" y="292"/>
                </a:lnTo>
                <a:lnTo>
                  <a:pt x="120" y="290"/>
                </a:lnTo>
                <a:lnTo>
                  <a:pt x="122" y="290"/>
                </a:lnTo>
                <a:lnTo>
                  <a:pt x="126" y="290"/>
                </a:lnTo>
                <a:lnTo>
                  <a:pt x="130" y="288"/>
                </a:lnTo>
                <a:lnTo>
                  <a:pt x="130" y="290"/>
                </a:lnTo>
                <a:lnTo>
                  <a:pt x="128" y="290"/>
                </a:lnTo>
                <a:lnTo>
                  <a:pt x="128" y="292"/>
                </a:lnTo>
                <a:lnTo>
                  <a:pt x="128" y="296"/>
                </a:lnTo>
                <a:lnTo>
                  <a:pt x="128" y="298"/>
                </a:lnTo>
                <a:lnTo>
                  <a:pt x="128" y="300"/>
                </a:lnTo>
                <a:lnTo>
                  <a:pt x="130" y="308"/>
                </a:lnTo>
                <a:lnTo>
                  <a:pt x="130" y="314"/>
                </a:lnTo>
                <a:lnTo>
                  <a:pt x="130" y="316"/>
                </a:lnTo>
                <a:lnTo>
                  <a:pt x="128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4"/>
                </a:lnTo>
                <a:lnTo>
                  <a:pt x="112" y="326"/>
                </a:lnTo>
                <a:lnTo>
                  <a:pt x="110" y="324"/>
                </a:lnTo>
                <a:lnTo>
                  <a:pt x="108" y="324"/>
                </a:lnTo>
                <a:lnTo>
                  <a:pt x="106" y="324"/>
                </a:lnTo>
                <a:lnTo>
                  <a:pt x="100" y="320"/>
                </a:lnTo>
                <a:lnTo>
                  <a:pt x="84" y="314"/>
                </a:lnTo>
                <a:lnTo>
                  <a:pt x="74" y="308"/>
                </a:lnTo>
                <a:lnTo>
                  <a:pt x="70" y="308"/>
                </a:lnTo>
                <a:lnTo>
                  <a:pt x="66" y="310"/>
                </a:lnTo>
                <a:lnTo>
                  <a:pt x="66" y="306"/>
                </a:lnTo>
                <a:lnTo>
                  <a:pt x="66" y="298"/>
                </a:lnTo>
                <a:lnTo>
                  <a:pt x="52" y="190"/>
                </a:lnTo>
                <a:lnTo>
                  <a:pt x="50" y="184"/>
                </a:lnTo>
                <a:lnTo>
                  <a:pt x="46" y="146"/>
                </a:lnTo>
                <a:lnTo>
                  <a:pt x="46" y="142"/>
                </a:lnTo>
                <a:lnTo>
                  <a:pt x="38" y="96"/>
                </a:lnTo>
                <a:lnTo>
                  <a:pt x="24" y="74"/>
                </a:lnTo>
                <a:lnTo>
                  <a:pt x="20" y="68"/>
                </a:lnTo>
                <a:lnTo>
                  <a:pt x="18" y="64"/>
                </a:lnTo>
                <a:lnTo>
                  <a:pt x="0" y="52"/>
                </a:lnTo>
                <a:lnTo>
                  <a:pt x="8" y="52"/>
                </a:lnTo>
                <a:lnTo>
                  <a:pt x="12" y="52"/>
                </a:lnTo>
                <a:lnTo>
                  <a:pt x="36" y="50"/>
                </a:lnTo>
                <a:lnTo>
                  <a:pt x="42" y="50"/>
                </a:lnTo>
                <a:lnTo>
                  <a:pt x="50" y="50"/>
                </a:lnTo>
                <a:lnTo>
                  <a:pt x="60" y="50"/>
                </a:lnTo>
                <a:lnTo>
                  <a:pt x="62" y="48"/>
                </a:lnTo>
                <a:lnTo>
                  <a:pt x="66" y="48"/>
                </a:lnTo>
                <a:lnTo>
                  <a:pt x="70" y="46"/>
                </a:lnTo>
                <a:lnTo>
                  <a:pt x="72" y="46"/>
                </a:lnTo>
                <a:lnTo>
                  <a:pt x="74" y="44"/>
                </a:lnTo>
                <a:lnTo>
                  <a:pt x="76" y="44"/>
                </a:lnTo>
                <a:lnTo>
                  <a:pt x="80" y="42"/>
                </a:lnTo>
                <a:lnTo>
                  <a:pt x="82" y="42"/>
                </a:lnTo>
                <a:lnTo>
                  <a:pt x="86" y="40"/>
                </a:lnTo>
                <a:lnTo>
                  <a:pt x="88" y="40"/>
                </a:lnTo>
                <a:lnTo>
                  <a:pt x="90" y="40"/>
                </a:lnTo>
                <a:lnTo>
                  <a:pt x="94" y="38"/>
                </a:lnTo>
                <a:lnTo>
                  <a:pt x="96" y="38"/>
                </a:lnTo>
                <a:lnTo>
                  <a:pt x="98" y="38"/>
                </a:lnTo>
                <a:lnTo>
                  <a:pt x="100" y="36"/>
                </a:lnTo>
                <a:lnTo>
                  <a:pt x="108" y="34"/>
                </a:lnTo>
                <a:lnTo>
                  <a:pt x="112" y="32"/>
                </a:lnTo>
                <a:lnTo>
                  <a:pt x="114" y="32"/>
                </a:lnTo>
                <a:lnTo>
                  <a:pt x="114" y="32"/>
                </a:lnTo>
                <a:lnTo>
                  <a:pt x="116" y="30"/>
                </a:lnTo>
                <a:lnTo>
                  <a:pt x="120" y="30"/>
                </a:lnTo>
                <a:lnTo>
                  <a:pt x="122" y="28"/>
                </a:lnTo>
                <a:lnTo>
                  <a:pt x="120" y="26"/>
                </a:lnTo>
                <a:lnTo>
                  <a:pt x="120" y="24"/>
                </a:lnTo>
                <a:lnTo>
                  <a:pt x="120" y="22"/>
                </a:lnTo>
                <a:lnTo>
                  <a:pt x="120" y="20"/>
                </a:lnTo>
                <a:lnTo>
                  <a:pt x="118" y="20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20" y="14"/>
                </a:lnTo>
                <a:lnTo>
                  <a:pt x="124" y="14"/>
                </a:lnTo>
                <a:lnTo>
                  <a:pt x="126" y="14"/>
                </a:lnTo>
                <a:lnTo>
                  <a:pt x="128" y="14"/>
                </a:lnTo>
                <a:lnTo>
                  <a:pt x="130" y="14"/>
                </a:lnTo>
                <a:lnTo>
                  <a:pt x="132" y="14"/>
                </a:lnTo>
                <a:lnTo>
                  <a:pt x="132" y="16"/>
                </a:lnTo>
                <a:lnTo>
                  <a:pt x="134" y="16"/>
                </a:lnTo>
                <a:lnTo>
                  <a:pt x="136" y="16"/>
                </a:lnTo>
                <a:lnTo>
                  <a:pt x="138" y="16"/>
                </a:lnTo>
                <a:lnTo>
                  <a:pt x="138" y="14"/>
                </a:lnTo>
                <a:lnTo>
                  <a:pt x="146" y="14"/>
                </a:lnTo>
                <a:lnTo>
                  <a:pt x="146" y="6"/>
                </a:lnTo>
                <a:lnTo>
                  <a:pt x="146" y="4"/>
                </a:lnTo>
                <a:lnTo>
                  <a:pt x="146" y="4"/>
                </a:lnTo>
                <a:lnTo>
                  <a:pt x="148" y="4"/>
                </a:lnTo>
                <a:lnTo>
                  <a:pt x="150" y="4"/>
                </a:lnTo>
                <a:lnTo>
                  <a:pt x="152" y="4"/>
                </a:lnTo>
                <a:lnTo>
                  <a:pt x="154" y="4"/>
                </a:lnTo>
                <a:lnTo>
                  <a:pt x="156" y="4"/>
                </a:lnTo>
                <a:lnTo>
                  <a:pt x="156" y="4"/>
                </a:lnTo>
                <a:lnTo>
                  <a:pt x="156" y="6"/>
                </a:lnTo>
                <a:lnTo>
                  <a:pt x="158" y="6"/>
                </a:lnTo>
                <a:lnTo>
                  <a:pt x="160" y="6"/>
                </a:lnTo>
                <a:lnTo>
                  <a:pt x="162" y="6"/>
                </a:lnTo>
                <a:lnTo>
                  <a:pt x="162" y="6"/>
                </a:lnTo>
                <a:lnTo>
                  <a:pt x="164" y="6"/>
                </a:lnTo>
                <a:lnTo>
                  <a:pt x="164" y="4"/>
                </a:lnTo>
                <a:lnTo>
                  <a:pt x="166" y="4"/>
                </a:ln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2" y="4"/>
                </a:lnTo>
                <a:lnTo>
                  <a:pt x="174" y="4"/>
                </a:lnTo>
                <a:lnTo>
                  <a:pt x="174" y="2"/>
                </a:lnTo>
                <a:lnTo>
                  <a:pt x="176" y="2"/>
                </a:lnTo>
                <a:lnTo>
                  <a:pt x="178" y="2"/>
                </a:lnTo>
                <a:lnTo>
                  <a:pt x="180" y="2"/>
                </a:lnTo>
                <a:lnTo>
                  <a:pt x="182" y="0"/>
                </a:lnTo>
                <a:lnTo>
                  <a:pt x="184" y="0"/>
                </a:lnTo>
                <a:lnTo>
                  <a:pt x="184" y="2"/>
                </a:lnTo>
                <a:lnTo>
                  <a:pt x="186" y="2"/>
                </a:lnTo>
                <a:lnTo>
                  <a:pt x="188" y="2"/>
                </a:lnTo>
                <a:lnTo>
                  <a:pt x="188" y="2"/>
                </a:lnTo>
                <a:close/>
                <a:moveTo>
                  <a:pt x="256" y="112"/>
                </a:moveTo>
                <a:lnTo>
                  <a:pt x="252" y="114"/>
                </a:lnTo>
                <a:lnTo>
                  <a:pt x="250" y="114"/>
                </a:lnTo>
                <a:lnTo>
                  <a:pt x="252" y="118"/>
                </a:lnTo>
                <a:lnTo>
                  <a:pt x="254" y="116"/>
                </a:lnTo>
                <a:lnTo>
                  <a:pt x="256" y="116"/>
                </a:lnTo>
                <a:lnTo>
                  <a:pt x="258" y="116"/>
                </a:lnTo>
                <a:lnTo>
                  <a:pt x="256" y="112"/>
                </a:lnTo>
                <a:lnTo>
                  <a:pt x="256" y="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6" name="Freeform 23"/>
          <p:cNvSpPr>
            <a:spLocks noEditPoints="1"/>
          </p:cNvSpPr>
          <p:nvPr/>
        </p:nvSpPr>
        <p:spPr bwMode="auto">
          <a:xfrm>
            <a:off x="2422525" y="2906713"/>
            <a:ext cx="1820863" cy="3302000"/>
          </a:xfrm>
          <a:custGeom>
            <a:avLst/>
            <a:gdLst>
              <a:gd name="T0" fmla="*/ 1027 w 1147"/>
              <a:gd name="T1" fmla="*/ 58 h 2080"/>
              <a:gd name="T2" fmla="*/ 997 w 1147"/>
              <a:gd name="T3" fmla="*/ 104 h 2080"/>
              <a:gd name="T4" fmla="*/ 804 w 1147"/>
              <a:gd name="T5" fmla="*/ 166 h 2080"/>
              <a:gd name="T6" fmla="*/ 766 w 1147"/>
              <a:gd name="T7" fmla="*/ 222 h 2080"/>
              <a:gd name="T8" fmla="*/ 718 w 1147"/>
              <a:gd name="T9" fmla="*/ 288 h 2080"/>
              <a:gd name="T10" fmla="*/ 678 w 1147"/>
              <a:gd name="T11" fmla="*/ 420 h 2080"/>
              <a:gd name="T12" fmla="*/ 602 w 1147"/>
              <a:gd name="T13" fmla="*/ 552 h 2080"/>
              <a:gd name="T14" fmla="*/ 678 w 1147"/>
              <a:gd name="T15" fmla="*/ 668 h 2080"/>
              <a:gd name="T16" fmla="*/ 824 w 1147"/>
              <a:gd name="T17" fmla="*/ 620 h 2080"/>
              <a:gd name="T18" fmla="*/ 889 w 1147"/>
              <a:gd name="T19" fmla="*/ 749 h 2080"/>
              <a:gd name="T20" fmla="*/ 822 w 1147"/>
              <a:gd name="T21" fmla="*/ 935 h 2080"/>
              <a:gd name="T22" fmla="*/ 838 w 1147"/>
              <a:gd name="T23" fmla="*/ 991 h 2080"/>
              <a:gd name="T24" fmla="*/ 774 w 1147"/>
              <a:gd name="T25" fmla="*/ 1035 h 2080"/>
              <a:gd name="T26" fmla="*/ 806 w 1147"/>
              <a:gd name="T27" fmla="*/ 1161 h 2080"/>
              <a:gd name="T28" fmla="*/ 754 w 1147"/>
              <a:gd name="T29" fmla="*/ 1171 h 2080"/>
              <a:gd name="T30" fmla="*/ 704 w 1147"/>
              <a:gd name="T31" fmla="*/ 1221 h 2080"/>
              <a:gd name="T32" fmla="*/ 690 w 1147"/>
              <a:gd name="T33" fmla="*/ 1279 h 2080"/>
              <a:gd name="T34" fmla="*/ 660 w 1147"/>
              <a:gd name="T35" fmla="*/ 1377 h 2080"/>
              <a:gd name="T36" fmla="*/ 702 w 1147"/>
              <a:gd name="T37" fmla="*/ 1409 h 2080"/>
              <a:gd name="T38" fmla="*/ 762 w 1147"/>
              <a:gd name="T39" fmla="*/ 1411 h 2080"/>
              <a:gd name="T40" fmla="*/ 774 w 1147"/>
              <a:gd name="T41" fmla="*/ 1496 h 2080"/>
              <a:gd name="T42" fmla="*/ 700 w 1147"/>
              <a:gd name="T43" fmla="*/ 1606 h 2080"/>
              <a:gd name="T44" fmla="*/ 650 w 1147"/>
              <a:gd name="T45" fmla="*/ 1548 h 2080"/>
              <a:gd name="T46" fmla="*/ 598 w 1147"/>
              <a:gd name="T47" fmla="*/ 1514 h 2080"/>
              <a:gd name="T48" fmla="*/ 490 w 1147"/>
              <a:gd name="T49" fmla="*/ 1558 h 2080"/>
              <a:gd name="T50" fmla="*/ 592 w 1147"/>
              <a:gd name="T51" fmla="*/ 1872 h 2080"/>
              <a:gd name="T52" fmla="*/ 732 w 1147"/>
              <a:gd name="T53" fmla="*/ 1880 h 2080"/>
              <a:gd name="T54" fmla="*/ 865 w 1147"/>
              <a:gd name="T55" fmla="*/ 1922 h 2080"/>
              <a:gd name="T56" fmla="*/ 1065 w 1147"/>
              <a:gd name="T57" fmla="*/ 2018 h 2080"/>
              <a:gd name="T58" fmla="*/ 672 w 1147"/>
              <a:gd name="T59" fmla="*/ 2062 h 2080"/>
              <a:gd name="T60" fmla="*/ 538 w 1147"/>
              <a:gd name="T61" fmla="*/ 1940 h 2080"/>
              <a:gd name="T62" fmla="*/ 496 w 1147"/>
              <a:gd name="T63" fmla="*/ 1852 h 2080"/>
              <a:gd name="T64" fmla="*/ 240 w 1147"/>
              <a:gd name="T65" fmla="*/ 1436 h 2080"/>
              <a:gd name="T66" fmla="*/ 162 w 1147"/>
              <a:gd name="T67" fmla="*/ 1524 h 2080"/>
              <a:gd name="T68" fmla="*/ 106 w 1147"/>
              <a:gd name="T69" fmla="*/ 1606 h 2080"/>
              <a:gd name="T70" fmla="*/ 92 w 1147"/>
              <a:gd name="T71" fmla="*/ 1524 h 2080"/>
              <a:gd name="T72" fmla="*/ 74 w 1147"/>
              <a:gd name="T73" fmla="*/ 1446 h 2080"/>
              <a:gd name="T74" fmla="*/ 72 w 1147"/>
              <a:gd name="T75" fmla="*/ 1367 h 2080"/>
              <a:gd name="T76" fmla="*/ 82 w 1147"/>
              <a:gd name="T77" fmla="*/ 1281 h 2080"/>
              <a:gd name="T78" fmla="*/ 78 w 1147"/>
              <a:gd name="T79" fmla="*/ 1153 h 2080"/>
              <a:gd name="T80" fmla="*/ 36 w 1147"/>
              <a:gd name="T81" fmla="*/ 1083 h 2080"/>
              <a:gd name="T82" fmla="*/ 4 w 1147"/>
              <a:gd name="T83" fmla="*/ 1013 h 2080"/>
              <a:gd name="T84" fmla="*/ 36 w 1147"/>
              <a:gd name="T85" fmla="*/ 943 h 2080"/>
              <a:gd name="T86" fmla="*/ 92 w 1147"/>
              <a:gd name="T87" fmla="*/ 863 h 2080"/>
              <a:gd name="T88" fmla="*/ 72 w 1147"/>
              <a:gd name="T89" fmla="*/ 701 h 2080"/>
              <a:gd name="T90" fmla="*/ 72 w 1147"/>
              <a:gd name="T91" fmla="*/ 600 h 2080"/>
              <a:gd name="T92" fmla="*/ 84 w 1147"/>
              <a:gd name="T93" fmla="*/ 476 h 2080"/>
              <a:gd name="T94" fmla="*/ 178 w 1147"/>
              <a:gd name="T95" fmla="*/ 462 h 2080"/>
              <a:gd name="T96" fmla="*/ 296 w 1147"/>
              <a:gd name="T97" fmla="*/ 500 h 2080"/>
              <a:gd name="T98" fmla="*/ 344 w 1147"/>
              <a:gd name="T99" fmla="*/ 382 h 2080"/>
              <a:gd name="T100" fmla="*/ 488 w 1147"/>
              <a:gd name="T101" fmla="*/ 370 h 2080"/>
              <a:gd name="T102" fmla="*/ 562 w 1147"/>
              <a:gd name="T103" fmla="*/ 350 h 2080"/>
              <a:gd name="T104" fmla="*/ 520 w 1147"/>
              <a:gd name="T105" fmla="*/ 182 h 2080"/>
              <a:gd name="T106" fmla="*/ 512 w 1147"/>
              <a:gd name="T107" fmla="*/ 218 h 2080"/>
              <a:gd name="T108" fmla="*/ 490 w 1147"/>
              <a:gd name="T109" fmla="*/ 224 h 2080"/>
              <a:gd name="T110" fmla="*/ 506 w 1147"/>
              <a:gd name="T111" fmla="*/ 130 h 2080"/>
              <a:gd name="T112" fmla="*/ 572 w 1147"/>
              <a:gd name="T113" fmla="*/ 188 h 2080"/>
              <a:gd name="T114" fmla="*/ 630 w 1147"/>
              <a:gd name="T115" fmla="*/ 192 h 2080"/>
              <a:gd name="T116" fmla="*/ 720 w 1147"/>
              <a:gd name="T117" fmla="*/ 196 h 2080"/>
              <a:gd name="T118" fmla="*/ 748 w 1147"/>
              <a:gd name="T119" fmla="*/ 138 h 2080"/>
              <a:gd name="T120" fmla="*/ 790 w 1147"/>
              <a:gd name="T121" fmla="*/ 96 h 2080"/>
              <a:gd name="T122" fmla="*/ 832 w 1147"/>
              <a:gd name="T123" fmla="*/ 8 h 2080"/>
              <a:gd name="T124" fmla="*/ 542 w 1147"/>
              <a:gd name="T125" fmla="*/ 777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7" h="2080">
                <a:moveTo>
                  <a:pt x="826" y="10"/>
                </a:moveTo>
                <a:lnTo>
                  <a:pt x="828" y="10"/>
                </a:lnTo>
                <a:lnTo>
                  <a:pt x="834" y="10"/>
                </a:lnTo>
                <a:lnTo>
                  <a:pt x="834" y="12"/>
                </a:lnTo>
                <a:lnTo>
                  <a:pt x="834" y="16"/>
                </a:lnTo>
                <a:lnTo>
                  <a:pt x="834" y="20"/>
                </a:lnTo>
                <a:lnTo>
                  <a:pt x="838" y="20"/>
                </a:lnTo>
                <a:lnTo>
                  <a:pt x="838" y="22"/>
                </a:lnTo>
                <a:lnTo>
                  <a:pt x="838" y="24"/>
                </a:lnTo>
                <a:lnTo>
                  <a:pt x="838" y="26"/>
                </a:lnTo>
                <a:lnTo>
                  <a:pt x="838" y="34"/>
                </a:lnTo>
                <a:lnTo>
                  <a:pt x="838" y="36"/>
                </a:lnTo>
                <a:lnTo>
                  <a:pt x="838" y="38"/>
                </a:lnTo>
                <a:lnTo>
                  <a:pt x="838" y="44"/>
                </a:lnTo>
                <a:lnTo>
                  <a:pt x="838" y="46"/>
                </a:lnTo>
                <a:lnTo>
                  <a:pt x="847" y="46"/>
                </a:lnTo>
                <a:lnTo>
                  <a:pt x="853" y="46"/>
                </a:lnTo>
                <a:lnTo>
                  <a:pt x="853" y="40"/>
                </a:lnTo>
                <a:lnTo>
                  <a:pt x="853" y="36"/>
                </a:lnTo>
                <a:lnTo>
                  <a:pt x="853" y="34"/>
                </a:lnTo>
                <a:lnTo>
                  <a:pt x="853" y="32"/>
                </a:lnTo>
                <a:lnTo>
                  <a:pt x="857" y="32"/>
                </a:lnTo>
                <a:lnTo>
                  <a:pt x="861" y="32"/>
                </a:lnTo>
                <a:lnTo>
                  <a:pt x="863" y="32"/>
                </a:lnTo>
                <a:lnTo>
                  <a:pt x="865" y="32"/>
                </a:lnTo>
                <a:lnTo>
                  <a:pt x="867" y="32"/>
                </a:lnTo>
                <a:lnTo>
                  <a:pt x="867" y="20"/>
                </a:lnTo>
                <a:lnTo>
                  <a:pt x="879" y="20"/>
                </a:lnTo>
                <a:lnTo>
                  <a:pt x="885" y="20"/>
                </a:lnTo>
                <a:lnTo>
                  <a:pt x="887" y="20"/>
                </a:lnTo>
                <a:lnTo>
                  <a:pt x="889" y="20"/>
                </a:lnTo>
                <a:lnTo>
                  <a:pt x="891" y="20"/>
                </a:lnTo>
                <a:lnTo>
                  <a:pt x="893" y="20"/>
                </a:lnTo>
                <a:lnTo>
                  <a:pt x="899" y="20"/>
                </a:lnTo>
                <a:lnTo>
                  <a:pt x="917" y="22"/>
                </a:lnTo>
                <a:lnTo>
                  <a:pt x="919" y="22"/>
                </a:lnTo>
                <a:lnTo>
                  <a:pt x="919" y="24"/>
                </a:lnTo>
                <a:lnTo>
                  <a:pt x="919" y="32"/>
                </a:lnTo>
                <a:lnTo>
                  <a:pt x="939" y="32"/>
                </a:lnTo>
                <a:lnTo>
                  <a:pt x="945" y="32"/>
                </a:lnTo>
                <a:lnTo>
                  <a:pt x="949" y="32"/>
                </a:lnTo>
                <a:lnTo>
                  <a:pt x="959" y="32"/>
                </a:lnTo>
                <a:lnTo>
                  <a:pt x="971" y="32"/>
                </a:lnTo>
                <a:lnTo>
                  <a:pt x="971" y="44"/>
                </a:lnTo>
                <a:lnTo>
                  <a:pt x="971" y="46"/>
                </a:lnTo>
                <a:lnTo>
                  <a:pt x="969" y="72"/>
                </a:lnTo>
                <a:lnTo>
                  <a:pt x="969" y="76"/>
                </a:lnTo>
                <a:lnTo>
                  <a:pt x="971" y="84"/>
                </a:lnTo>
                <a:lnTo>
                  <a:pt x="975" y="84"/>
                </a:lnTo>
                <a:lnTo>
                  <a:pt x="983" y="84"/>
                </a:lnTo>
                <a:lnTo>
                  <a:pt x="983" y="80"/>
                </a:lnTo>
                <a:lnTo>
                  <a:pt x="983" y="78"/>
                </a:lnTo>
                <a:lnTo>
                  <a:pt x="989" y="76"/>
                </a:lnTo>
                <a:lnTo>
                  <a:pt x="991" y="74"/>
                </a:lnTo>
                <a:lnTo>
                  <a:pt x="993" y="74"/>
                </a:lnTo>
                <a:lnTo>
                  <a:pt x="995" y="74"/>
                </a:lnTo>
                <a:lnTo>
                  <a:pt x="997" y="74"/>
                </a:lnTo>
                <a:lnTo>
                  <a:pt x="997" y="72"/>
                </a:lnTo>
                <a:lnTo>
                  <a:pt x="997" y="72"/>
                </a:lnTo>
                <a:lnTo>
                  <a:pt x="997" y="70"/>
                </a:lnTo>
                <a:lnTo>
                  <a:pt x="997" y="58"/>
                </a:lnTo>
                <a:lnTo>
                  <a:pt x="1005" y="58"/>
                </a:lnTo>
                <a:lnTo>
                  <a:pt x="1023" y="58"/>
                </a:lnTo>
                <a:lnTo>
                  <a:pt x="1027" y="58"/>
                </a:lnTo>
                <a:lnTo>
                  <a:pt x="1039" y="58"/>
                </a:lnTo>
                <a:lnTo>
                  <a:pt x="1037" y="72"/>
                </a:lnTo>
                <a:lnTo>
                  <a:pt x="1053" y="72"/>
                </a:lnTo>
                <a:lnTo>
                  <a:pt x="1063" y="72"/>
                </a:lnTo>
                <a:lnTo>
                  <a:pt x="1065" y="72"/>
                </a:lnTo>
                <a:lnTo>
                  <a:pt x="1065" y="74"/>
                </a:lnTo>
                <a:lnTo>
                  <a:pt x="1065" y="80"/>
                </a:lnTo>
                <a:lnTo>
                  <a:pt x="1065" y="84"/>
                </a:lnTo>
                <a:lnTo>
                  <a:pt x="1081" y="84"/>
                </a:lnTo>
                <a:lnTo>
                  <a:pt x="1107" y="84"/>
                </a:lnTo>
                <a:lnTo>
                  <a:pt x="1121" y="84"/>
                </a:lnTo>
                <a:lnTo>
                  <a:pt x="1125" y="84"/>
                </a:lnTo>
                <a:lnTo>
                  <a:pt x="1129" y="84"/>
                </a:lnTo>
                <a:lnTo>
                  <a:pt x="1133" y="84"/>
                </a:lnTo>
                <a:lnTo>
                  <a:pt x="1147" y="84"/>
                </a:lnTo>
                <a:lnTo>
                  <a:pt x="1147" y="90"/>
                </a:lnTo>
                <a:lnTo>
                  <a:pt x="1147" y="100"/>
                </a:lnTo>
                <a:lnTo>
                  <a:pt x="1147" y="102"/>
                </a:lnTo>
                <a:lnTo>
                  <a:pt x="1147" y="104"/>
                </a:lnTo>
                <a:lnTo>
                  <a:pt x="1147" y="114"/>
                </a:lnTo>
                <a:lnTo>
                  <a:pt x="1133" y="114"/>
                </a:lnTo>
                <a:lnTo>
                  <a:pt x="1129" y="114"/>
                </a:lnTo>
                <a:lnTo>
                  <a:pt x="1125" y="114"/>
                </a:lnTo>
                <a:lnTo>
                  <a:pt x="1121" y="114"/>
                </a:lnTo>
                <a:lnTo>
                  <a:pt x="1119" y="114"/>
                </a:lnTo>
                <a:lnTo>
                  <a:pt x="1119" y="116"/>
                </a:lnTo>
                <a:lnTo>
                  <a:pt x="1119" y="126"/>
                </a:lnTo>
                <a:lnTo>
                  <a:pt x="1107" y="126"/>
                </a:lnTo>
                <a:lnTo>
                  <a:pt x="1079" y="124"/>
                </a:lnTo>
                <a:lnTo>
                  <a:pt x="1063" y="124"/>
                </a:lnTo>
                <a:lnTo>
                  <a:pt x="1053" y="124"/>
                </a:lnTo>
                <a:lnTo>
                  <a:pt x="1047" y="124"/>
                </a:lnTo>
                <a:lnTo>
                  <a:pt x="1045" y="124"/>
                </a:lnTo>
                <a:lnTo>
                  <a:pt x="1041" y="124"/>
                </a:lnTo>
                <a:lnTo>
                  <a:pt x="1035" y="124"/>
                </a:lnTo>
                <a:lnTo>
                  <a:pt x="1031" y="124"/>
                </a:lnTo>
                <a:lnTo>
                  <a:pt x="1027" y="124"/>
                </a:lnTo>
                <a:lnTo>
                  <a:pt x="1025" y="124"/>
                </a:lnTo>
                <a:lnTo>
                  <a:pt x="1023" y="124"/>
                </a:lnTo>
                <a:lnTo>
                  <a:pt x="1023" y="122"/>
                </a:lnTo>
                <a:lnTo>
                  <a:pt x="1023" y="116"/>
                </a:lnTo>
                <a:lnTo>
                  <a:pt x="1023" y="112"/>
                </a:lnTo>
                <a:lnTo>
                  <a:pt x="1025" y="112"/>
                </a:lnTo>
                <a:lnTo>
                  <a:pt x="1025" y="98"/>
                </a:lnTo>
                <a:lnTo>
                  <a:pt x="1023" y="98"/>
                </a:lnTo>
                <a:lnTo>
                  <a:pt x="1023" y="96"/>
                </a:lnTo>
                <a:lnTo>
                  <a:pt x="1023" y="92"/>
                </a:lnTo>
                <a:lnTo>
                  <a:pt x="1023" y="90"/>
                </a:lnTo>
                <a:lnTo>
                  <a:pt x="1023" y="86"/>
                </a:lnTo>
                <a:lnTo>
                  <a:pt x="1023" y="80"/>
                </a:lnTo>
                <a:lnTo>
                  <a:pt x="1023" y="74"/>
                </a:lnTo>
                <a:lnTo>
                  <a:pt x="1023" y="72"/>
                </a:lnTo>
                <a:lnTo>
                  <a:pt x="1023" y="72"/>
                </a:lnTo>
                <a:lnTo>
                  <a:pt x="1011" y="72"/>
                </a:lnTo>
                <a:lnTo>
                  <a:pt x="1011" y="72"/>
                </a:lnTo>
                <a:lnTo>
                  <a:pt x="1011" y="86"/>
                </a:lnTo>
                <a:lnTo>
                  <a:pt x="1011" y="88"/>
                </a:lnTo>
                <a:lnTo>
                  <a:pt x="1011" y="90"/>
                </a:lnTo>
                <a:lnTo>
                  <a:pt x="1011" y="96"/>
                </a:lnTo>
                <a:lnTo>
                  <a:pt x="1005" y="96"/>
                </a:lnTo>
                <a:lnTo>
                  <a:pt x="997" y="96"/>
                </a:lnTo>
                <a:lnTo>
                  <a:pt x="997" y="98"/>
                </a:lnTo>
                <a:lnTo>
                  <a:pt x="997" y="102"/>
                </a:lnTo>
                <a:lnTo>
                  <a:pt x="997" y="104"/>
                </a:lnTo>
                <a:lnTo>
                  <a:pt x="1001" y="104"/>
                </a:lnTo>
                <a:lnTo>
                  <a:pt x="1001" y="112"/>
                </a:lnTo>
                <a:lnTo>
                  <a:pt x="999" y="112"/>
                </a:lnTo>
                <a:lnTo>
                  <a:pt x="997" y="112"/>
                </a:lnTo>
                <a:lnTo>
                  <a:pt x="997" y="114"/>
                </a:lnTo>
                <a:lnTo>
                  <a:pt x="997" y="116"/>
                </a:lnTo>
                <a:lnTo>
                  <a:pt x="989" y="116"/>
                </a:lnTo>
                <a:lnTo>
                  <a:pt x="989" y="124"/>
                </a:lnTo>
                <a:lnTo>
                  <a:pt x="987" y="124"/>
                </a:lnTo>
                <a:lnTo>
                  <a:pt x="985" y="124"/>
                </a:lnTo>
                <a:lnTo>
                  <a:pt x="981" y="124"/>
                </a:lnTo>
                <a:lnTo>
                  <a:pt x="975" y="124"/>
                </a:lnTo>
                <a:lnTo>
                  <a:pt x="971" y="124"/>
                </a:lnTo>
                <a:lnTo>
                  <a:pt x="959" y="124"/>
                </a:lnTo>
                <a:lnTo>
                  <a:pt x="947" y="124"/>
                </a:lnTo>
                <a:lnTo>
                  <a:pt x="947" y="142"/>
                </a:lnTo>
                <a:lnTo>
                  <a:pt x="939" y="140"/>
                </a:lnTo>
                <a:lnTo>
                  <a:pt x="937" y="142"/>
                </a:lnTo>
                <a:lnTo>
                  <a:pt x="935" y="142"/>
                </a:lnTo>
                <a:lnTo>
                  <a:pt x="931" y="146"/>
                </a:lnTo>
                <a:lnTo>
                  <a:pt x="929" y="146"/>
                </a:lnTo>
                <a:lnTo>
                  <a:pt x="929" y="148"/>
                </a:lnTo>
                <a:lnTo>
                  <a:pt x="927" y="148"/>
                </a:lnTo>
                <a:lnTo>
                  <a:pt x="925" y="148"/>
                </a:lnTo>
                <a:lnTo>
                  <a:pt x="923" y="148"/>
                </a:lnTo>
                <a:lnTo>
                  <a:pt x="921" y="146"/>
                </a:lnTo>
                <a:lnTo>
                  <a:pt x="919" y="144"/>
                </a:lnTo>
                <a:lnTo>
                  <a:pt x="921" y="154"/>
                </a:lnTo>
                <a:lnTo>
                  <a:pt x="921" y="156"/>
                </a:lnTo>
                <a:lnTo>
                  <a:pt x="921" y="162"/>
                </a:lnTo>
                <a:lnTo>
                  <a:pt x="909" y="162"/>
                </a:lnTo>
                <a:lnTo>
                  <a:pt x="903" y="162"/>
                </a:lnTo>
                <a:lnTo>
                  <a:pt x="899" y="162"/>
                </a:lnTo>
                <a:lnTo>
                  <a:pt x="895" y="162"/>
                </a:lnTo>
                <a:lnTo>
                  <a:pt x="897" y="156"/>
                </a:lnTo>
                <a:lnTo>
                  <a:pt x="895" y="156"/>
                </a:lnTo>
                <a:lnTo>
                  <a:pt x="895" y="150"/>
                </a:lnTo>
                <a:lnTo>
                  <a:pt x="891" y="148"/>
                </a:lnTo>
                <a:lnTo>
                  <a:pt x="885" y="148"/>
                </a:lnTo>
                <a:lnTo>
                  <a:pt x="883" y="148"/>
                </a:lnTo>
                <a:lnTo>
                  <a:pt x="881" y="148"/>
                </a:lnTo>
                <a:lnTo>
                  <a:pt x="871" y="148"/>
                </a:lnTo>
                <a:lnTo>
                  <a:pt x="863" y="148"/>
                </a:lnTo>
                <a:lnTo>
                  <a:pt x="861" y="148"/>
                </a:lnTo>
                <a:lnTo>
                  <a:pt x="857" y="148"/>
                </a:lnTo>
                <a:lnTo>
                  <a:pt x="853" y="148"/>
                </a:lnTo>
                <a:lnTo>
                  <a:pt x="851" y="148"/>
                </a:lnTo>
                <a:lnTo>
                  <a:pt x="849" y="148"/>
                </a:lnTo>
                <a:lnTo>
                  <a:pt x="847" y="148"/>
                </a:lnTo>
                <a:lnTo>
                  <a:pt x="845" y="148"/>
                </a:lnTo>
                <a:lnTo>
                  <a:pt x="843" y="148"/>
                </a:lnTo>
                <a:lnTo>
                  <a:pt x="838" y="148"/>
                </a:lnTo>
                <a:lnTo>
                  <a:pt x="832" y="148"/>
                </a:lnTo>
                <a:lnTo>
                  <a:pt x="828" y="148"/>
                </a:lnTo>
                <a:lnTo>
                  <a:pt x="824" y="148"/>
                </a:lnTo>
                <a:lnTo>
                  <a:pt x="822" y="148"/>
                </a:lnTo>
                <a:lnTo>
                  <a:pt x="820" y="148"/>
                </a:lnTo>
                <a:lnTo>
                  <a:pt x="816" y="148"/>
                </a:lnTo>
                <a:lnTo>
                  <a:pt x="812" y="148"/>
                </a:lnTo>
                <a:lnTo>
                  <a:pt x="804" y="148"/>
                </a:lnTo>
                <a:lnTo>
                  <a:pt x="804" y="156"/>
                </a:lnTo>
                <a:lnTo>
                  <a:pt x="804" y="160"/>
                </a:lnTo>
                <a:lnTo>
                  <a:pt x="804" y="164"/>
                </a:lnTo>
                <a:lnTo>
                  <a:pt x="804" y="166"/>
                </a:lnTo>
                <a:lnTo>
                  <a:pt x="804" y="168"/>
                </a:lnTo>
                <a:lnTo>
                  <a:pt x="804" y="172"/>
                </a:lnTo>
                <a:lnTo>
                  <a:pt x="802" y="172"/>
                </a:lnTo>
                <a:lnTo>
                  <a:pt x="800" y="172"/>
                </a:lnTo>
                <a:lnTo>
                  <a:pt x="796" y="172"/>
                </a:lnTo>
                <a:lnTo>
                  <a:pt x="790" y="172"/>
                </a:lnTo>
                <a:lnTo>
                  <a:pt x="784" y="172"/>
                </a:lnTo>
                <a:lnTo>
                  <a:pt x="782" y="172"/>
                </a:lnTo>
                <a:lnTo>
                  <a:pt x="780" y="172"/>
                </a:lnTo>
                <a:lnTo>
                  <a:pt x="776" y="172"/>
                </a:lnTo>
                <a:lnTo>
                  <a:pt x="774" y="172"/>
                </a:lnTo>
                <a:lnTo>
                  <a:pt x="774" y="172"/>
                </a:lnTo>
                <a:lnTo>
                  <a:pt x="770" y="172"/>
                </a:lnTo>
                <a:lnTo>
                  <a:pt x="770" y="174"/>
                </a:lnTo>
                <a:lnTo>
                  <a:pt x="772" y="174"/>
                </a:lnTo>
                <a:lnTo>
                  <a:pt x="770" y="174"/>
                </a:lnTo>
                <a:lnTo>
                  <a:pt x="770" y="176"/>
                </a:lnTo>
                <a:lnTo>
                  <a:pt x="770" y="178"/>
                </a:lnTo>
                <a:lnTo>
                  <a:pt x="772" y="180"/>
                </a:lnTo>
                <a:lnTo>
                  <a:pt x="774" y="180"/>
                </a:lnTo>
                <a:lnTo>
                  <a:pt x="774" y="182"/>
                </a:lnTo>
                <a:lnTo>
                  <a:pt x="774" y="184"/>
                </a:lnTo>
                <a:lnTo>
                  <a:pt x="774" y="186"/>
                </a:lnTo>
                <a:lnTo>
                  <a:pt x="776" y="186"/>
                </a:lnTo>
                <a:lnTo>
                  <a:pt x="780" y="186"/>
                </a:lnTo>
                <a:lnTo>
                  <a:pt x="782" y="186"/>
                </a:lnTo>
                <a:lnTo>
                  <a:pt x="784" y="186"/>
                </a:lnTo>
                <a:lnTo>
                  <a:pt x="784" y="188"/>
                </a:lnTo>
                <a:lnTo>
                  <a:pt x="786" y="188"/>
                </a:lnTo>
                <a:lnTo>
                  <a:pt x="786" y="190"/>
                </a:lnTo>
                <a:lnTo>
                  <a:pt x="788" y="190"/>
                </a:lnTo>
                <a:lnTo>
                  <a:pt x="790" y="190"/>
                </a:lnTo>
                <a:lnTo>
                  <a:pt x="790" y="194"/>
                </a:lnTo>
                <a:lnTo>
                  <a:pt x="790" y="196"/>
                </a:lnTo>
                <a:lnTo>
                  <a:pt x="788" y="196"/>
                </a:lnTo>
                <a:lnTo>
                  <a:pt x="786" y="196"/>
                </a:lnTo>
                <a:lnTo>
                  <a:pt x="784" y="196"/>
                </a:lnTo>
                <a:lnTo>
                  <a:pt x="786" y="198"/>
                </a:lnTo>
                <a:lnTo>
                  <a:pt x="786" y="200"/>
                </a:lnTo>
                <a:lnTo>
                  <a:pt x="784" y="200"/>
                </a:lnTo>
                <a:lnTo>
                  <a:pt x="782" y="200"/>
                </a:lnTo>
                <a:lnTo>
                  <a:pt x="782" y="202"/>
                </a:lnTo>
                <a:lnTo>
                  <a:pt x="780" y="204"/>
                </a:lnTo>
                <a:lnTo>
                  <a:pt x="778" y="204"/>
                </a:lnTo>
                <a:lnTo>
                  <a:pt x="780" y="206"/>
                </a:lnTo>
                <a:lnTo>
                  <a:pt x="778" y="206"/>
                </a:lnTo>
                <a:lnTo>
                  <a:pt x="778" y="204"/>
                </a:lnTo>
                <a:lnTo>
                  <a:pt x="776" y="206"/>
                </a:lnTo>
                <a:lnTo>
                  <a:pt x="774" y="208"/>
                </a:lnTo>
                <a:lnTo>
                  <a:pt x="774" y="208"/>
                </a:lnTo>
                <a:lnTo>
                  <a:pt x="772" y="212"/>
                </a:lnTo>
                <a:lnTo>
                  <a:pt x="770" y="212"/>
                </a:lnTo>
                <a:lnTo>
                  <a:pt x="770" y="214"/>
                </a:lnTo>
                <a:lnTo>
                  <a:pt x="770" y="216"/>
                </a:lnTo>
                <a:lnTo>
                  <a:pt x="768" y="216"/>
                </a:lnTo>
                <a:lnTo>
                  <a:pt x="770" y="216"/>
                </a:lnTo>
                <a:lnTo>
                  <a:pt x="768" y="216"/>
                </a:lnTo>
                <a:lnTo>
                  <a:pt x="768" y="218"/>
                </a:lnTo>
                <a:lnTo>
                  <a:pt x="770" y="218"/>
                </a:lnTo>
                <a:lnTo>
                  <a:pt x="770" y="220"/>
                </a:lnTo>
                <a:lnTo>
                  <a:pt x="770" y="222"/>
                </a:lnTo>
                <a:lnTo>
                  <a:pt x="768" y="222"/>
                </a:lnTo>
                <a:lnTo>
                  <a:pt x="766" y="224"/>
                </a:lnTo>
                <a:lnTo>
                  <a:pt x="766" y="222"/>
                </a:lnTo>
                <a:lnTo>
                  <a:pt x="764" y="222"/>
                </a:lnTo>
                <a:lnTo>
                  <a:pt x="764" y="220"/>
                </a:lnTo>
                <a:lnTo>
                  <a:pt x="764" y="218"/>
                </a:lnTo>
                <a:lnTo>
                  <a:pt x="762" y="218"/>
                </a:lnTo>
                <a:lnTo>
                  <a:pt x="762" y="216"/>
                </a:lnTo>
                <a:lnTo>
                  <a:pt x="760" y="216"/>
                </a:lnTo>
                <a:lnTo>
                  <a:pt x="760" y="218"/>
                </a:lnTo>
                <a:lnTo>
                  <a:pt x="758" y="216"/>
                </a:lnTo>
                <a:lnTo>
                  <a:pt x="756" y="216"/>
                </a:lnTo>
                <a:lnTo>
                  <a:pt x="754" y="218"/>
                </a:lnTo>
                <a:lnTo>
                  <a:pt x="752" y="218"/>
                </a:lnTo>
                <a:lnTo>
                  <a:pt x="752" y="220"/>
                </a:lnTo>
                <a:lnTo>
                  <a:pt x="752" y="222"/>
                </a:lnTo>
                <a:lnTo>
                  <a:pt x="754" y="222"/>
                </a:lnTo>
                <a:lnTo>
                  <a:pt x="752" y="222"/>
                </a:lnTo>
                <a:lnTo>
                  <a:pt x="752" y="224"/>
                </a:lnTo>
                <a:lnTo>
                  <a:pt x="750" y="226"/>
                </a:lnTo>
                <a:lnTo>
                  <a:pt x="750" y="228"/>
                </a:lnTo>
                <a:lnTo>
                  <a:pt x="748" y="230"/>
                </a:lnTo>
                <a:lnTo>
                  <a:pt x="746" y="230"/>
                </a:lnTo>
                <a:lnTo>
                  <a:pt x="744" y="230"/>
                </a:lnTo>
                <a:lnTo>
                  <a:pt x="744" y="232"/>
                </a:lnTo>
                <a:lnTo>
                  <a:pt x="744" y="234"/>
                </a:lnTo>
                <a:lnTo>
                  <a:pt x="744" y="236"/>
                </a:lnTo>
                <a:lnTo>
                  <a:pt x="744" y="238"/>
                </a:lnTo>
                <a:lnTo>
                  <a:pt x="744" y="236"/>
                </a:lnTo>
                <a:lnTo>
                  <a:pt x="744" y="238"/>
                </a:lnTo>
                <a:lnTo>
                  <a:pt x="746" y="238"/>
                </a:lnTo>
                <a:lnTo>
                  <a:pt x="744" y="238"/>
                </a:lnTo>
                <a:lnTo>
                  <a:pt x="744" y="240"/>
                </a:lnTo>
                <a:lnTo>
                  <a:pt x="746" y="242"/>
                </a:lnTo>
                <a:lnTo>
                  <a:pt x="744" y="242"/>
                </a:lnTo>
                <a:lnTo>
                  <a:pt x="744" y="244"/>
                </a:lnTo>
                <a:lnTo>
                  <a:pt x="744" y="246"/>
                </a:lnTo>
                <a:lnTo>
                  <a:pt x="742" y="246"/>
                </a:lnTo>
                <a:lnTo>
                  <a:pt x="744" y="246"/>
                </a:lnTo>
                <a:lnTo>
                  <a:pt x="742" y="246"/>
                </a:lnTo>
                <a:lnTo>
                  <a:pt x="742" y="248"/>
                </a:lnTo>
                <a:lnTo>
                  <a:pt x="742" y="250"/>
                </a:lnTo>
                <a:lnTo>
                  <a:pt x="740" y="252"/>
                </a:lnTo>
                <a:lnTo>
                  <a:pt x="738" y="252"/>
                </a:lnTo>
                <a:lnTo>
                  <a:pt x="736" y="252"/>
                </a:lnTo>
                <a:lnTo>
                  <a:pt x="734" y="252"/>
                </a:lnTo>
                <a:lnTo>
                  <a:pt x="732" y="256"/>
                </a:lnTo>
                <a:lnTo>
                  <a:pt x="732" y="258"/>
                </a:lnTo>
                <a:lnTo>
                  <a:pt x="732" y="260"/>
                </a:lnTo>
                <a:lnTo>
                  <a:pt x="730" y="262"/>
                </a:lnTo>
                <a:lnTo>
                  <a:pt x="728" y="264"/>
                </a:lnTo>
                <a:lnTo>
                  <a:pt x="728" y="264"/>
                </a:lnTo>
                <a:lnTo>
                  <a:pt x="728" y="266"/>
                </a:lnTo>
                <a:lnTo>
                  <a:pt x="726" y="266"/>
                </a:lnTo>
                <a:lnTo>
                  <a:pt x="726" y="268"/>
                </a:lnTo>
                <a:lnTo>
                  <a:pt x="726" y="270"/>
                </a:lnTo>
                <a:lnTo>
                  <a:pt x="726" y="272"/>
                </a:lnTo>
                <a:lnTo>
                  <a:pt x="726" y="274"/>
                </a:lnTo>
                <a:lnTo>
                  <a:pt x="724" y="274"/>
                </a:lnTo>
                <a:lnTo>
                  <a:pt x="724" y="276"/>
                </a:lnTo>
                <a:lnTo>
                  <a:pt x="724" y="278"/>
                </a:lnTo>
                <a:lnTo>
                  <a:pt x="722" y="278"/>
                </a:lnTo>
                <a:lnTo>
                  <a:pt x="722" y="280"/>
                </a:lnTo>
                <a:lnTo>
                  <a:pt x="722" y="282"/>
                </a:lnTo>
                <a:lnTo>
                  <a:pt x="720" y="282"/>
                </a:lnTo>
                <a:lnTo>
                  <a:pt x="720" y="284"/>
                </a:lnTo>
                <a:lnTo>
                  <a:pt x="718" y="288"/>
                </a:lnTo>
                <a:lnTo>
                  <a:pt x="716" y="292"/>
                </a:lnTo>
                <a:lnTo>
                  <a:pt x="716" y="294"/>
                </a:lnTo>
                <a:lnTo>
                  <a:pt x="714" y="294"/>
                </a:lnTo>
                <a:lnTo>
                  <a:pt x="714" y="298"/>
                </a:lnTo>
                <a:lnTo>
                  <a:pt x="712" y="300"/>
                </a:lnTo>
                <a:lnTo>
                  <a:pt x="712" y="302"/>
                </a:lnTo>
                <a:lnTo>
                  <a:pt x="710" y="304"/>
                </a:lnTo>
                <a:lnTo>
                  <a:pt x="710" y="306"/>
                </a:lnTo>
                <a:lnTo>
                  <a:pt x="708" y="308"/>
                </a:lnTo>
                <a:lnTo>
                  <a:pt x="708" y="310"/>
                </a:lnTo>
                <a:lnTo>
                  <a:pt x="708" y="312"/>
                </a:lnTo>
                <a:lnTo>
                  <a:pt x="706" y="312"/>
                </a:lnTo>
                <a:lnTo>
                  <a:pt x="706" y="312"/>
                </a:lnTo>
                <a:lnTo>
                  <a:pt x="706" y="314"/>
                </a:lnTo>
                <a:lnTo>
                  <a:pt x="704" y="316"/>
                </a:lnTo>
                <a:lnTo>
                  <a:pt x="702" y="318"/>
                </a:lnTo>
                <a:lnTo>
                  <a:pt x="702" y="320"/>
                </a:lnTo>
                <a:lnTo>
                  <a:pt x="702" y="322"/>
                </a:lnTo>
                <a:lnTo>
                  <a:pt x="700" y="322"/>
                </a:lnTo>
                <a:lnTo>
                  <a:pt x="700" y="324"/>
                </a:lnTo>
                <a:lnTo>
                  <a:pt x="700" y="326"/>
                </a:lnTo>
                <a:lnTo>
                  <a:pt x="700" y="328"/>
                </a:lnTo>
                <a:lnTo>
                  <a:pt x="698" y="330"/>
                </a:lnTo>
                <a:lnTo>
                  <a:pt x="698" y="332"/>
                </a:lnTo>
                <a:lnTo>
                  <a:pt x="698" y="334"/>
                </a:lnTo>
                <a:lnTo>
                  <a:pt x="698" y="336"/>
                </a:lnTo>
                <a:lnTo>
                  <a:pt x="696" y="338"/>
                </a:lnTo>
                <a:lnTo>
                  <a:pt x="696" y="340"/>
                </a:lnTo>
                <a:lnTo>
                  <a:pt x="696" y="342"/>
                </a:lnTo>
                <a:lnTo>
                  <a:pt x="696" y="344"/>
                </a:lnTo>
                <a:lnTo>
                  <a:pt x="696" y="346"/>
                </a:lnTo>
                <a:lnTo>
                  <a:pt x="694" y="346"/>
                </a:lnTo>
                <a:lnTo>
                  <a:pt x="694" y="348"/>
                </a:lnTo>
                <a:lnTo>
                  <a:pt x="694" y="350"/>
                </a:lnTo>
                <a:lnTo>
                  <a:pt x="694" y="352"/>
                </a:lnTo>
                <a:lnTo>
                  <a:pt x="694" y="354"/>
                </a:lnTo>
                <a:lnTo>
                  <a:pt x="692" y="356"/>
                </a:lnTo>
                <a:lnTo>
                  <a:pt x="692" y="360"/>
                </a:lnTo>
                <a:lnTo>
                  <a:pt x="692" y="360"/>
                </a:lnTo>
                <a:lnTo>
                  <a:pt x="690" y="362"/>
                </a:lnTo>
                <a:lnTo>
                  <a:pt x="690" y="364"/>
                </a:lnTo>
                <a:lnTo>
                  <a:pt x="690" y="368"/>
                </a:lnTo>
                <a:lnTo>
                  <a:pt x="690" y="370"/>
                </a:lnTo>
                <a:lnTo>
                  <a:pt x="688" y="372"/>
                </a:lnTo>
                <a:lnTo>
                  <a:pt x="688" y="376"/>
                </a:lnTo>
                <a:lnTo>
                  <a:pt x="686" y="382"/>
                </a:lnTo>
                <a:lnTo>
                  <a:pt x="686" y="386"/>
                </a:lnTo>
                <a:lnTo>
                  <a:pt x="684" y="388"/>
                </a:lnTo>
                <a:lnTo>
                  <a:pt x="684" y="390"/>
                </a:lnTo>
                <a:lnTo>
                  <a:pt x="684" y="392"/>
                </a:lnTo>
                <a:lnTo>
                  <a:pt x="684" y="394"/>
                </a:lnTo>
                <a:lnTo>
                  <a:pt x="684" y="396"/>
                </a:lnTo>
                <a:lnTo>
                  <a:pt x="682" y="396"/>
                </a:lnTo>
                <a:lnTo>
                  <a:pt x="682" y="398"/>
                </a:lnTo>
                <a:lnTo>
                  <a:pt x="682" y="400"/>
                </a:lnTo>
                <a:lnTo>
                  <a:pt x="682" y="402"/>
                </a:lnTo>
                <a:lnTo>
                  <a:pt x="682" y="404"/>
                </a:lnTo>
                <a:lnTo>
                  <a:pt x="680" y="404"/>
                </a:lnTo>
                <a:lnTo>
                  <a:pt x="680" y="406"/>
                </a:lnTo>
                <a:lnTo>
                  <a:pt x="680" y="408"/>
                </a:lnTo>
                <a:lnTo>
                  <a:pt x="680" y="410"/>
                </a:lnTo>
                <a:lnTo>
                  <a:pt x="678" y="414"/>
                </a:lnTo>
                <a:lnTo>
                  <a:pt x="678" y="416"/>
                </a:lnTo>
                <a:lnTo>
                  <a:pt x="678" y="420"/>
                </a:lnTo>
                <a:lnTo>
                  <a:pt x="678" y="428"/>
                </a:lnTo>
                <a:lnTo>
                  <a:pt x="676" y="428"/>
                </a:lnTo>
                <a:lnTo>
                  <a:pt x="674" y="428"/>
                </a:lnTo>
                <a:lnTo>
                  <a:pt x="670" y="428"/>
                </a:lnTo>
                <a:lnTo>
                  <a:pt x="670" y="434"/>
                </a:lnTo>
                <a:lnTo>
                  <a:pt x="658" y="434"/>
                </a:lnTo>
                <a:lnTo>
                  <a:pt x="658" y="436"/>
                </a:lnTo>
                <a:lnTo>
                  <a:pt x="658" y="438"/>
                </a:lnTo>
                <a:lnTo>
                  <a:pt x="658" y="440"/>
                </a:lnTo>
                <a:lnTo>
                  <a:pt x="658" y="442"/>
                </a:lnTo>
                <a:lnTo>
                  <a:pt x="658" y="444"/>
                </a:lnTo>
                <a:lnTo>
                  <a:pt x="658" y="446"/>
                </a:lnTo>
                <a:lnTo>
                  <a:pt x="658" y="448"/>
                </a:lnTo>
                <a:lnTo>
                  <a:pt x="656" y="448"/>
                </a:lnTo>
                <a:lnTo>
                  <a:pt x="656" y="450"/>
                </a:lnTo>
                <a:lnTo>
                  <a:pt x="656" y="452"/>
                </a:lnTo>
                <a:lnTo>
                  <a:pt x="656" y="454"/>
                </a:lnTo>
                <a:lnTo>
                  <a:pt x="656" y="456"/>
                </a:lnTo>
                <a:lnTo>
                  <a:pt x="656" y="456"/>
                </a:lnTo>
                <a:lnTo>
                  <a:pt x="656" y="458"/>
                </a:lnTo>
                <a:lnTo>
                  <a:pt x="656" y="460"/>
                </a:lnTo>
                <a:lnTo>
                  <a:pt x="656" y="462"/>
                </a:lnTo>
                <a:lnTo>
                  <a:pt x="656" y="464"/>
                </a:lnTo>
                <a:lnTo>
                  <a:pt x="656" y="466"/>
                </a:lnTo>
                <a:lnTo>
                  <a:pt x="656" y="468"/>
                </a:lnTo>
                <a:lnTo>
                  <a:pt x="656" y="470"/>
                </a:lnTo>
                <a:lnTo>
                  <a:pt x="656" y="472"/>
                </a:lnTo>
                <a:lnTo>
                  <a:pt x="656" y="474"/>
                </a:lnTo>
                <a:lnTo>
                  <a:pt x="656" y="476"/>
                </a:lnTo>
                <a:lnTo>
                  <a:pt x="656" y="478"/>
                </a:lnTo>
                <a:lnTo>
                  <a:pt x="656" y="480"/>
                </a:lnTo>
                <a:lnTo>
                  <a:pt x="656" y="482"/>
                </a:lnTo>
                <a:lnTo>
                  <a:pt x="656" y="484"/>
                </a:lnTo>
                <a:lnTo>
                  <a:pt x="656" y="486"/>
                </a:lnTo>
                <a:lnTo>
                  <a:pt x="656" y="498"/>
                </a:lnTo>
                <a:lnTo>
                  <a:pt x="656" y="500"/>
                </a:lnTo>
                <a:lnTo>
                  <a:pt x="656" y="504"/>
                </a:lnTo>
                <a:lnTo>
                  <a:pt x="656" y="504"/>
                </a:lnTo>
                <a:lnTo>
                  <a:pt x="656" y="506"/>
                </a:lnTo>
                <a:lnTo>
                  <a:pt x="656" y="508"/>
                </a:lnTo>
                <a:lnTo>
                  <a:pt x="656" y="510"/>
                </a:lnTo>
                <a:lnTo>
                  <a:pt x="656" y="512"/>
                </a:lnTo>
                <a:lnTo>
                  <a:pt x="656" y="514"/>
                </a:lnTo>
                <a:lnTo>
                  <a:pt x="656" y="516"/>
                </a:lnTo>
                <a:lnTo>
                  <a:pt x="656" y="518"/>
                </a:lnTo>
                <a:lnTo>
                  <a:pt x="656" y="522"/>
                </a:lnTo>
                <a:lnTo>
                  <a:pt x="656" y="528"/>
                </a:lnTo>
                <a:lnTo>
                  <a:pt x="656" y="530"/>
                </a:lnTo>
                <a:lnTo>
                  <a:pt x="654" y="534"/>
                </a:lnTo>
                <a:lnTo>
                  <a:pt x="654" y="538"/>
                </a:lnTo>
                <a:lnTo>
                  <a:pt x="648" y="538"/>
                </a:lnTo>
                <a:lnTo>
                  <a:pt x="642" y="538"/>
                </a:lnTo>
                <a:lnTo>
                  <a:pt x="640" y="538"/>
                </a:lnTo>
                <a:lnTo>
                  <a:pt x="636" y="538"/>
                </a:lnTo>
                <a:lnTo>
                  <a:pt x="632" y="538"/>
                </a:lnTo>
                <a:lnTo>
                  <a:pt x="630" y="536"/>
                </a:lnTo>
                <a:lnTo>
                  <a:pt x="626" y="536"/>
                </a:lnTo>
                <a:lnTo>
                  <a:pt x="616" y="536"/>
                </a:lnTo>
                <a:lnTo>
                  <a:pt x="608" y="536"/>
                </a:lnTo>
                <a:lnTo>
                  <a:pt x="606" y="536"/>
                </a:lnTo>
                <a:lnTo>
                  <a:pt x="602" y="536"/>
                </a:lnTo>
                <a:lnTo>
                  <a:pt x="602" y="550"/>
                </a:lnTo>
                <a:lnTo>
                  <a:pt x="602" y="552"/>
                </a:lnTo>
                <a:lnTo>
                  <a:pt x="602" y="552"/>
                </a:lnTo>
                <a:lnTo>
                  <a:pt x="602" y="556"/>
                </a:lnTo>
                <a:lnTo>
                  <a:pt x="602" y="560"/>
                </a:lnTo>
                <a:lnTo>
                  <a:pt x="602" y="562"/>
                </a:lnTo>
                <a:lnTo>
                  <a:pt x="602" y="576"/>
                </a:lnTo>
                <a:lnTo>
                  <a:pt x="602" y="578"/>
                </a:lnTo>
                <a:lnTo>
                  <a:pt x="602" y="582"/>
                </a:lnTo>
                <a:lnTo>
                  <a:pt x="602" y="584"/>
                </a:lnTo>
                <a:lnTo>
                  <a:pt x="602" y="588"/>
                </a:lnTo>
                <a:lnTo>
                  <a:pt x="602" y="590"/>
                </a:lnTo>
                <a:lnTo>
                  <a:pt x="604" y="590"/>
                </a:lnTo>
                <a:lnTo>
                  <a:pt x="606" y="590"/>
                </a:lnTo>
                <a:lnTo>
                  <a:pt x="608" y="590"/>
                </a:lnTo>
                <a:lnTo>
                  <a:pt x="610" y="590"/>
                </a:lnTo>
                <a:lnTo>
                  <a:pt x="616" y="590"/>
                </a:lnTo>
                <a:lnTo>
                  <a:pt x="618" y="590"/>
                </a:lnTo>
                <a:lnTo>
                  <a:pt x="622" y="590"/>
                </a:lnTo>
                <a:lnTo>
                  <a:pt x="624" y="590"/>
                </a:lnTo>
                <a:lnTo>
                  <a:pt x="628" y="590"/>
                </a:lnTo>
                <a:lnTo>
                  <a:pt x="630" y="590"/>
                </a:lnTo>
                <a:lnTo>
                  <a:pt x="630" y="592"/>
                </a:lnTo>
                <a:lnTo>
                  <a:pt x="630" y="594"/>
                </a:lnTo>
                <a:lnTo>
                  <a:pt x="630" y="596"/>
                </a:lnTo>
                <a:lnTo>
                  <a:pt x="630" y="602"/>
                </a:lnTo>
                <a:lnTo>
                  <a:pt x="632" y="602"/>
                </a:lnTo>
                <a:lnTo>
                  <a:pt x="640" y="602"/>
                </a:lnTo>
                <a:lnTo>
                  <a:pt x="642" y="602"/>
                </a:lnTo>
                <a:lnTo>
                  <a:pt x="642" y="608"/>
                </a:lnTo>
                <a:lnTo>
                  <a:pt x="640" y="614"/>
                </a:lnTo>
                <a:lnTo>
                  <a:pt x="640" y="616"/>
                </a:lnTo>
                <a:lnTo>
                  <a:pt x="642" y="616"/>
                </a:lnTo>
                <a:lnTo>
                  <a:pt x="648" y="616"/>
                </a:lnTo>
                <a:lnTo>
                  <a:pt x="654" y="616"/>
                </a:lnTo>
                <a:lnTo>
                  <a:pt x="654" y="620"/>
                </a:lnTo>
                <a:lnTo>
                  <a:pt x="654" y="622"/>
                </a:lnTo>
                <a:lnTo>
                  <a:pt x="654" y="628"/>
                </a:lnTo>
                <a:lnTo>
                  <a:pt x="654" y="630"/>
                </a:lnTo>
                <a:lnTo>
                  <a:pt x="654" y="632"/>
                </a:lnTo>
                <a:lnTo>
                  <a:pt x="654" y="634"/>
                </a:lnTo>
                <a:lnTo>
                  <a:pt x="654" y="636"/>
                </a:lnTo>
                <a:lnTo>
                  <a:pt x="654" y="638"/>
                </a:lnTo>
                <a:lnTo>
                  <a:pt x="654" y="640"/>
                </a:lnTo>
                <a:lnTo>
                  <a:pt x="652" y="642"/>
                </a:lnTo>
                <a:lnTo>
                  <a:pt x="654" y="644"/>
                </a:lnTo>
                <a:lnTo>
                  <a:pt x="654" y="646"/>
                </a:lnTo>
                <a:lnTo>
                  <a:pt x="654" y="648"/>
                </a:lnTo>
                <a:lnTo>
                  <a:pt x="654" y="650"/>
                </a:lnTo>
                <a:lnTo>
                  <a:pt x="654" y="650"/>
                </a:lnTo>
                <a:lnTo>
                  <a:pt x="654" y="654"/>
                </a:lnTo>
                <a:lnTo>
                  <a:pt x="654" y="656"/>
                </a:lnTo>
                <a:lnTo>
                  <a:pt x="654" y="658"/>
                </a:lnTo>
                <a:lnTo>
                  <a:pt x="654" y="660"/>
                </a:lnTo>
                <a:lnTo>
                  <a:pt x="654" y="662"/>
                </a:lnTo>
                <a:lnTo>
                  <a:pt x="654" y="664"/>
                </a:lnTo>
                <a:lnTo>
                  <a:pt x="654" y="666"/>
                </a:lnTo>
                <a:lnTo>
                  <a:pt x="654" y="668"/>
                </a:lnTo>
                <a:lnTo>
                  <a:pt x="656" y="668"/>
                </a:lnTo>
                <a:lnTo>
                  <a:pt x="658" y="668"/>
                </a:lnTo>
                <a:lnTo>
                  <a:pt x="660" y="668"/>
                </a:lnTo>
                <a:lnTo>
                  <a:pt x="662" y="668"/>
                </a:lnTo>
                <a:lnTo>
                  <a:pt x="664" y="668"/>
                </a:lnTo>
                <a:lnTo>
                  <a:pt x="666" y="668"/>
                </a:lnTo>
                <a:lnTo>
                  <a:pt x="674" y="668"/>
                </a:lnTo>
                <a:lnTo>
                  <a:pt x="676" y="668"/>
                </a:lnTo>
                <a:lnTo>
                  <a:pt x="678" y="668"/>
                </a:lnTo>
                <a:lnTo>
                  <a:pt x="678" y="668"/>
                </a:lnTo>
                <a:lnTo>
                  <a:pt x="680" y="668"/>
                </a:lnTo>
                <a:lnTo>
                  <a:pt x="680" y="666"/>
                </a:lnTo>
                <a:lnTo>
                  <a:pt x="680" y="664"/>
                </a:lnTo>
                <a:lnTo>
                  <a:pt x="680" y="662"/>
                </a:lnTo>
                <a:lnTo>
                  <a:pt x="680" y="660"/>
                </a:lnTo>
                <a:lnTo>
                  <a:pt x="680" y="658"/>
                </a:lnTo>
                <a:lnTo>
                  <a:pt x="680" y="656"/>
                </a:lnTo>
                <a:lnTo>
                  <a:pt x="680" y="658"/>
                </a:lnTo>
                <a:lnTo>
                  <a:pt x="682" y="658"/>
                </a:lnTo>
                <a:lnTo>
                  <a:pt x="684" y="658"/>
                </a:lnTo>
                <a:lnTo>
                  <a:pt x="684" y="660"/>
                </a:lnTo>
                <a:lnTo>
                  <a:pt x="684" y="662"/>
                </a:lnTo>
                <a:lnTo>
                  <a:pt x="686" y="662"/>
                </a:lnTo>
                <a:lnTo>
                  <a:pt x="688" y="664"/>
                </a:lnTo>
                <a:lnTo>
                  <a:pt x="690" y="664"/>
                </a:lnTo>
                <a:lnTo>
                  <a:pt x="692" y="666"/>
                </a:lnTo>
                <a:lnTo>
                  <a:pt x="694" y="666"/>
                </a:lnTo>
                <a:lnTo>
                  <a:pt x="698" y="668"/>
                </a:lnTo>
                <a:lnTo>
                  <a:pt x="704" y="668"/>
                </a:lnTo>
                <a:lnTo>
                  <a:pt x="704" y="670"/>
                </a:lnTo>
                <a:lnTo>
                  <a:pt x="706" y="668"/>
                </a:lnTo>
                <a:lnTo>
                  <a:pt x="708" y="668"/>
                </a:lnTo>
                <a:lnTo>
                  <a:pt x="710" y="668"/>
                </a:lnTo>
                <a:lnTo>
                  <a:pt x="716" y="670"/>
                </a:lnTo>
                <a:lnTo>
                  <a:pt x="724" y="670"/>
                </a:lnTo>
                <a:lnTo>
                  <a:pt x="726" y="670"/>
                </a:lnTo>
                <a:lnTo>
                  <a:pt x="732" y="670"/>
                </a:lnTo>
                <a:lnTo>
                  <a:pt x="734" y="670"/>
                </a:lnTo>
                <a:lnTo>
                  <a:pt x="742" y="670"/>
                </a:lnTo>
                <a:lnTo>
                  <a:pt x="744" y="670"/>
                </a:lnTo>
                <a:lnTo>
                  <a:pt x="744" y="668"/>
                </a:lnTo>
                <a:lnTo>
                  <a:pt x="746" y="668"/>
                </a:lnTo>
                <a:lnTo>
                  <a:pt x="754" y="668"/>
                </a:lnTo>
                <a:lnTo>
                  <a:pt x="754" y="666"/>
                </a:lnTo>
                <a:lnTo>
                  <a:pt x="756" y="664"/>
                </a:lnTo>
                <a:lnTo>
                  <a:pt x="758" y="664"/>
                </a:lnTo>
                <a:lnTo>
                  <a:pt x="758" y="662"/>
                </a:lnTo>
                <a:lnTo>
                  <a:pt x="760" y="662"/>
                </a:lnTo>
                <a:lnTo>
                  <a:pt x="766" y="658"/>
                </a:lnTo>
                <a:lnTo>
                  <a:pt x="772" y="658"/>
                </a:lnTo>
                <a:lnTo>
                  <a:pt x="774" y="654"/>
                </a:lnTo>
                <a:lnTo>
                  <a:pt x="776" y="654"/>
                </a:lnTo>
                <a:lnTo>
                  <a:pt x="778" y="654"/>
                </a:lnTo>
                <a:lnTo>
                  <a:pt x="780" y="652"/>
                </a:lnTo>
                <a:lnTo>
                  <a:pt x="784" y="652"/>
                </a:lnTo>
                <a:lnTo>
                  <a:pt x="784" y="650"/>
                </a:lnTo>
                <a:lnTo>
                  <a:pt x="786" y="650"/>
                </a:lnTo>
                <a:lnTo>
                  <a:pt x="792" y="650"/>
                </a:lnTo>
                <a:lnTo>
                  <a:pt x="796" y="650"/>
                </a:lnTo>
                <a:lnTo>
                  <a:pt x="800" y="648"/>
                </a:lnTo>
                <a:lnTo>
                  <a:pt x="800" y="646"/>
                </a:lnTo>
                <a:lnTo>
                  <a:pt x="802" y="646"/>
                </a:lnTo>
                <a:lnTo>
                  <a:pt x="804" y="646"/>
                </a:lnTo>
                <a:lnTo>
                  <a:pt x="804" y="644"/>
                </a:lnTo>
                <a:lnTo>
                  <a:pt x="806" y="644"/>
                </a:lnTo>
                <a:lnTo>
                  <a:pt x="808" y="642"/>
                </a:lnTo>
                <a:lnTo>
                  <a:pt x="808" y="640"/>
                </a:lnTo>
                <a:lnTo>
                  <a:pt x="812" y="636"/>
                </a:lnTo>
                <a:lnTo>
                  <a:pt x="818" y="636"/>
                </a:lnTo>
                <a:lnTo>
                  <a:pt x="820" y="630"/>
                </a:lnTo>
                <a:lnTo>
                  <a:pt x="822" y="628"/>
                </a:lnTo>
                <a:lnTo>
                  <a:pt x="824" y="624"/>
                </a:lnTo>
                <a:lnTo>
                  <a:pt x="824" y="620"/>
                </a:lnTo>
                <a:lnTo>
                  <a:pt x="826" y="620"/>
                </a:lnTo>
                <a:lnTo>
                  <a:pt x="828" y="620"/>
                </a:lnTo>
                <a:lnTo>
                  <a:pt x="830" y="620"/>
                </a:lnTo>
                <a:lnTo>
                  <a:pt x="832" y="618"/>
                </a:lnTo>
                <a:lnTo>
                  <a:pt x="851" y="610"/>
                </a:lnTo>
                <a:lnTo>
                  <a:pt x="853" y="610"/>
                </a:lnTo>
                <a:lnTo>
                  <a:pt x="855" y="608"/>
                </a:lnTo>
                <a:lnTo>
                  <a:pt x="857" y="608"/>
                </a:lnTo>
                <a:lnTo>
                  <a:pt x="857" y="610"/>
                </a:lnTo>
                <a:lnTo>
                  <a:pt x="861" y="610"/>
                </a:lnTo>
                <a:lnTo>
                  <a:pt x="863" y="614"/>
                </a:lnTo>
                <a:lnTo>
                  <a:pt x="865" y="614"/>
                </a:lnTo>
                <a:lnTo>
                  <a:pt x="871" y="618"/>
                </a:lnTo>
                <a:lnTo>
                  <a:pt x="875" y="618"/>
                </a:lnTo>
                <a:lnTo>
                  <a:pt x="879" y="616"/>
                </a:lnTo>
                <a:lnTo>
                  <a:pt x="883" y="618"/>
                </a:lnTo>
                <a:lnTo>
                  <a:pt x="885" y="618"/>
                </a:lnTo>
                <a:lnTo>
                  <a:pt x="887" y="618"/>
                </a:lnTo>
                <a:lnTo>
                  <a:pt x="889" y="618"/>
                </a:lnTo>
                <a:lnTo>
                  <a:pt x="893" y="616"/>
                </a:lnTo>
                <a:lnTo>
                  <a:pt x="895" y="616"/>
                </a:lnTo>
                <a:lnTo>
                  <a:pt x="897" y="616"/>
                </a:lnTo>
                <a:lnTo>
                  <a:pt x="899" y="616"/>
                </a:lnTo>
                <a:lnTo>
                  <a:pt x="901" y="616"/>
                </a:lnTo>
                <a:lnTo>
                  <a:pt x="903" y="616"/>
                </a:lnTo>
                <a:lnTo>
                  <a:pt x="905" y="616"/>
                </a:lnTo>
                <a:lnTo>
                  <a:pt x="907" y="618"/>
                </a:lnTo>
                <a:lnTo>
                  <a:pt x="909" y="618"/>
                </a:lnTo>
                <a:lnTo>
                  <a:pt x="913" y="616"/>
                </a:lnTo>
                <a:lnTo>
                  <a:pt x="915" y="618"/>
                </a:lnTo>
                <a:lnTo>
                  <a:pt x="917" y="618"/>
                </a:lnTo>
                <a:lnTo>
                  <a:pt x="917" y="622"/>
                </a:lnTo>
                <a:lnTo>
                  <a:pt x="917" y="624"/>
                </a:lnTo>
                <a:lnTo>
                  <a:pt x="917" y="628"/>
                </a:lnTo>
                <a:lnTo>
                  <a:pt x="915" y="626"/>
                </a:lnTo>
                <a:lnTo>
                  <a:pt x="913" y="626"/>
                </a:lnTo>
                <a:lnTo>
                  <a:pt x="907" y="632"/>
                </a:lnTo>
                <a:lnTo>
                  <a:pt x="905" y="634"/>
                </a:lnTo>
                <a:lnTo>
                  <a:pt x="905" y="640"/>
                </a:lnTo>
                <a:lnTo>
                  <a:pt x="905" y="642"/>
                </a:lnTo>
                <a:lnTo>
                  <a:pt x="907" y="642"/>
                </a:lnTo>
                <a:lnTo>
                  <a:pt x="907" y="648"/>
                </a:lnTo>
                <a:lnTo>
                  <a:pt x="907" y="650"/>
                </a:lnTo>
                <a:lnTo>
                  <a:pt x="889" y="650"/>
                </a:lnTo>
                <a:lnTo>
                  <a:pt x="889" y="660"/>
                </a:lnTo>
                <a:lnTo>
                  <a:pt x="889" y="674"/>
                </a:lnTo>
                <a:lnTo>
                  <a:pt x="889" y="699"/>
                </a:lnTo>
                <a:lnTo>
                  <a:pt x="887" y="699"/>
                </a:lnTo>
                <a:lnTo>
                  <a:pt x="887" y="703"/>
                </a:lnTo>
                <a:lnTo>
                  <a:pt x="889" y="707"/>
                </a:lnTo>
                <a:lnTo>
                  <a:pt x="889" y="713"/>
                </a:lnTo>
                <a:lnTo>
                  <a:pt x="889" y="717"/>
                </a:lnTo>
                <a:lnTo>
                  <a:pt x="889" y="721"/>
                </a:lnTo>
                <a:lnTo>
                  <a:pt x="889" y="723"/>
                </a:lnTo>
                <a:lnTo>
                  <a:pt x="889" y="725"/>
                </a:lnTo>
                <a:lnTo>
                  <a:pt x="889" y="727"/>
                </a:lnTo>
                <a:lnTo>
                  <a:pt x="889" y="731"/>
                </a:lnTo>
                <a:lnTo>
                  <a:pt x="889" y="735"/>
                </a:lnTo>
                <a:lnTo>
                  <a:pt x="889" y="737"/>
                </a:lnTo>
                <a:lnTo>
                  <a:pt x="889" y="741"/>
                </a:lnTo>
                <a:lnTo>
                  <a:pt x="889" y="745"/>
                </a:lnTo>
                <a:lnTo>
                  <a:pt x="889" y="747"/>
                </a:lnTo>
                <a:lnTo>
                  <a:pt x="889" y="747"/>
                </a:lnTo>
                <a:lnTo>
                  <a:pt x="889" y="749"/>
                </a:lnTo>
                <a:lnTo>
                  <a:pt x="889" y="751"/>
                </a:lnTo>
                <a:lnTo>
                  <a:pt x="889" y="753"/>
                </a:lnTo>
                <a:lnTo>
                  <a:pt x="895" y="753"/>
                </a:lnTo>
                <a:lnTo>
                  <a:pt x="903" y="753"/>
                </a:lnTo>
                <a:lnTo>
                  <a:pt x="905" y="753"/>
                </a:lnTo>
                <a:lnTo>
                  <a:pt x="905" y="759"/>
                </a:lnTo>
                <a:lnTo>
                  <a:pt x="905" y="761"/>
                </a:lnTo>
                <a:lnTo>
                  <a:pt x="905" y="769"/>
                </a:lnTo>
                <a:lnTo>
                  <a:pt x="905" y="771"/>
                </a:lnTo>
                <a:lnTo>
                  <a:pt x="905" y="773"/>
                </a:lnTo>
                <a:lnTo>
                  <a:pt x="903" y="775"/>
                </a:lnTo>
                <a:lnTo>
                  <a:pt x="897" y="775"/>
                </a:lnTo>
                <a:lnTo>
                  <a:pt x="895" y="775"/>
                </a:lnTo>
                <a:lnTo>
                  <a:pt x="893" y="775"/>
                </a:lnTo>
                <a:lnTo>
                  <a:pt x="889" y="779"/>
                </a:lnTo>
                <a:lnTo>
                  <a:pt x="889" y="781"/>
                </a:lnTo>
                <a:lnTo>
                  <a:pt x="885" y="783"/>
                </a:lnTo>
                <a:lnTo>
                  <a:pt x="879" y="787"/>
                </a:lnTo>
                <a:lnTo>
                  <a:pt x="877" y="789"/>
                </a:lnTo>
                <a:lnTo>
                  <a:pt x="877" y="793"/>
                </a:lnTo>
                <a:lnTo>
                  <a:pt x="875" y="797"/>
                </a:lnTo>
                <a:lnTo>
                  <a:pt x="873" y="805"/>
                </a:lnTo>
                <a:lnTo>
                  <a:pt x="869" y="817"/>
                </a:lnTo>
                <a:lnTo>
                  <a:pt x="869" y="819"/>
                </a:lnTo>
                <a:lnTo>
                  <a:pt x="865" y="825"/>
                </a:lnTo>
                <a:lnTo>
                  <a:pt x="863" y="827"/>
                </a:lnTo>
                <a:lnTo>
                  <a:pt x="863" y="829"/>
                </a:lnTo>
                <a:lnTo>
                  <a:pt x="857" y="839"/>
                </a:lnTo>
                <a:lnTo>
                  <a:pt x="853" y="843"/>
                </a:lnTo>
                <a:lnTo>
                  <a:pt x="851" y="845"/>
                </a:lnTo>
                <a:lnTo>
                  <a:pt x="845" y="851"/>
                </a:lnTo>
                <a:lnTo>
                  <a:pt x="841" y="861"/>
                </a:lnTo>
                <a:lnTo>
                  <a:pt x="838" y="861"/>
                </a:lnTo>
                <a:lnTo>
                  <a:pt x="838" y="865"/>
                </a:lnTo>
                <a:lnTo>
                  <a:pt x="836" y="867"/>
                </a:lnTo>
                <a:lnTo>
                  <a:pt x="832" y="875"/>
                </a:lnTo>
                <a:lnTo>
                  <a:pt x="832" y="877"/>
                </a:lnTo>
                <a:lnTo>
                  <a:pt x="832" y="879"/>
                </a:lnTo>
                <a:lnTo>
                  <a:pt x="828" y="885"/>
                </a:lnTo>
                <a:lnTo>
                  <a:pt x="828" y="887"/>
                </a:lnTo>
                <a:lnTo>
                  <a:pt x="826" y="889"/>
                </a:lnTo>
                <a:lnTo>
                  <a:pt x="826" y="891"/>
                </a:lnTo>
                <a:lnTo>
                  <a:pt x="826" y="891"/>
                </a:lnTo>
                <a:lnTo>
                  <a:pt x="824" y="893"/>
                </a:lnTo>
                <a:lnTo>
                  <a:pt x="824" y="895"/>
                </a:lnTo>
                <a:lnTo>
                  <a:pt x="822" y="895"/>
                </a:lnTo>
                <a:lnTo>
                  <a:pt x="822" y="897"/>
                </a:lnTo>
                <a:lnTo>
                  <a:pt x="822" y="899"/>
                </a:lnTo>
                <a:lnTo>
                  <a:pt x="822" y="901"/>
                </a:lnTo>
                <a:lnTo>
                  <a:pt x="822" y="903"/>
                </a:lnTo>
                <a:lnTo>
                  <a:pt x="822" y="905"/>
                </a:lnTo>
                <a:lnTo>
                  <a:pt x="822" y="907"/>
                </a:lnTo>
                <a:lnTo>
                  <a:pt x="822" y="909"/>
                </a:lnTo>
                <a:lnTo>
                  <a:pt x="822" y="911"/>
                </a:lnTo>
                <a:lnTo>
                  <a:pt x="822" y="913"/>
                </a:lnTo>
                <a:lnTo>
                  <a:pt x="822" y="915"/>
                </a:lnTo>
                <a:lnTo>
                  <a:pt x="822" y="921"/>
                </a:lnTo>
                <a:lnTo>
                  <a:pt x="822" y="923"/>
                </a:lnTo>
                <a:lnTo>
                  <a:pt x="822" y="925"/>
                </a:lnTo>
                <a:lnTo>
                  <a:pt x="822" y="927"/>
                </a:lnTo>
                <a:lnTo>
                  <a:pt x="822" y="929"/>
                </a:lnTo>
                <a:lnTo>
                  <a:pt x="822" y="931"/>
                </a:lnTo>
                <a:lnTo>
                  <a:pt x="822" y="933"/>
                </a:lnTo>
                <a:lnTo>
                  <a:pt x="822" y="935"/>
                </a:lnTo>
                <a:lnTo>
                  <a:pt x="822" y="937"/>
                </a:lnTo>
                <a:lnTo>
                  <a:pt x="822" y="939"/>
                </a:lnTo>
                <a:lnTo>
                  <a:pt x="822" y="939"/>
                </a:lnTo>
                <a:lnTo>
                  <a:pt x="822" y="939"/>
                </a:lnTo>
                <a:lnTo>
                  <a:pt x="822" y="941"/>
                </a:lnTo>
                <a:lnTo>
                  <a:pt x="822" y="943"/>
                </a:lnTo>
                <a:lnTo>
                  <a:pt x="822" y="945"/>
                </a:lnTo>
                <a:lnTo>
                  <a:pt x="822" y="947"/>
                </a:lnTo>
                <a:lnTo>
                  <a:pt x="822" y="949"/>
                </a:lnTo>
                <a:lnTo>
                  <a:pt x="818" y="949"/>
                </a:lnTo>
                <a:lnTo>
                  <a:pt x="814" y="949"/>
                </a:lnTo>
                <a:lnTo>
                  <a:pt x="810" y="951"/>
                </a:lnTo>
                <a:lnTo>
                  <a:pt x="808" y="951"/>
                </a:lnTo>
                <a:lnTo>
                  <a:pt x="806" y="951"/>
                </a:lnTo>
                <a:lnTo>
                  <a:pt x="804" y="951"/>
                </a:lnTo>
                <a:lnTo>
                  <a:pt x="802" y="951"/>
                </a:lnTo>
                <a:lnTo>
                  <a:pt x="800" y="953"/>
                </a:lnTo>
                <a:lnTo>
                  <a:pt x="798" y="953"/>
                </a:lnTo>
                <a:lnTo>
                  <a:pt x="796" y="953"/>
                </a:lnTo>
                <a:lnTo>
                  <a:pt x="794" y="953"/>
                </a:lnTo>
                <a:lnTo>
                  <a:pt x="794" y="955"/>
                </a:lnTo>
                <a:lnTo>
                  <a:pt x="792" y="955"/>
                </a:lnTo>
                <a:lnTo>
                  <a:pt x="790" y="955"/>
                </a:lnTo>
                <a:lnTo>
                  <a:pt x="790" y="957"/>
                </a:lnTo>
                <a:lnTo>
                  <a:pt x="788" y="957"/>
                </a:lnTo>
                <a:lnTo>
                  <a:pt x="788" y="959"/>
                </a:lnTo>
                <a:lnTo>
                  <a:pt x="786" y="959"/>
                </a:lnTo>
                <a:lnTo>
                  <a:pt x="786" y="961"/>
                </a:lnTo>
                <a:lnTo>
                  <a:pt x="784" y="961"/>
                </a:lnTo>
                <a:lnTo>
                  <a:pt x="784" y="963"/>
                </a:lnTo>
                <a:lnTo>
                  <a:pt x="782" y="965"/>
                </a:lnTo>
                <a:lnTo>
                  <a:pt x="782" y="967"/>
                </a:lnTo>
                <a:lnTo>
                  <a:pt x="782" y="969"/>
                </a:lnTo>
                <a:lnTo>
                  <a:pt x="782" y="971"/>
                </a:lnTo>
                <a:lnTo>
                  <a:pt x="782" y="973"/>
                </a:lnTo>
                <a:lnTo>
                  <a:pt x="782" y="975"/>
                </a:lnTo>
                <a:lnTo>
                  <a:pt x="782" y="977"/>
                </a:lnTo>
                <a:lnTo>
                  <a:pt x="782" y="979"/>
                </a:lnTo>
                <a:lnTo>
                  <a:pt x="782" y="981"/>
                </a:lnTo>
                <a:lnTo>
                  <a:pt x="782" y="983"/>
                </a:lnTo>
                <a:lnTo>
                  <a:pt x="782" y="985"/>
                </a:lnTo>
                <a:lnTo>
                  <a:pt x="782" y="987"/>
                </a:lnTo>
                <a:lnTo>
                  <a:pt x="782" y="987"/>
                </a:lnTo>
                <a:lnTo>
                  <a:pt x="786" y="989"/>
                </a:lnTo>
                <a:lnTo>
                  <a:pt x="788" y="991"/>
                </a:lnTo>
                <a:lnTo>
                  <a:pt x="790" y="991"/>
                </a:lnTo>
                <a:lnTo>
                  <a:pt x="792" y="993"/>
                </a:lnTo>
                <a:lnTo>
                  <a:pt x="798" y="995"/>
                </a:lnTo>
                <a:lnTo>
                  <a:pt x="804" y="993"/>
                </a:lnTo>
                <a:lnTo>
                  <a:pt x="808" y="991"/>
                </a:lnTo>
                <a:lnTo>
                  <a:pt x="810" y="989"/>
                </a:lnTo>
                <a:lnTo>
                  <a:pt x="812" y="987"/>
                </a:lnTo>
                <a:lnTo>
                  <a:pt x="814" y="987"/>
                </a:lnTo>
                <a:lnTo>
                  <a:pt x="818" y="987"/>
                </a:lnTo>
                <a:lnTo>
                  <a:pt x="822" y="985"/>
                </a:lnTo>
                <a:lnTo>
                  <a:pt x="822" y="985"/>
                </a:lnTo>
                <a:lnTo>
                  <a:pt x="824" y="985"/>
                </a:lnTo>
                <a:lnTo>
                  <a:pt x="826" y="985"/>
                </a:lnTo>
                <a:lnTo>
                  <a:pt x="828" y="985"/>
                </a:lnTo>
                <a:lnTo>
                  <a:pt x="830" y="985"/>
                </a:lnTo>
                <a:lnTo>
                  <a:pt x="836" y="981"/>
                </a:lnTo>
                <a:lnTo>
                  <a:pt x="838" y="981"/>
                </a:lnTo>
                <a:lnTo>
                  <a:pt x="838" y="989"/>
                </a:lnTo>
                <a:lnTo>
                  <a:pt x="838" y="991"/>
                </a:lnTo>
                <a:lnTo>
                  <a:pt x="838" y="993"/>
                </a:lnTo>
                <a:lnTo>
                  <a:pt x="836" y="995"/>
                </a:lnTo>
                <a:lnTo>
                  <a:pt x="832" y="997"/>
                </a:lnTo>
                <a:lnTo>
                  <a:pt x="830" y="997"/>
                </a:lnTo>
                <a:lnTo>
                  <a:pt x="828" y="997"/>
                </a:lnTo>
                <a:lnTo>
                  <a:pt x="828" y="999"/>
                </a:lnTo>
                <a:lnTo>
                  <a:pt x="826" y="999"/>
                </a:lnTo>
                <a:lnTo>
                  <a:pt x="824" y="999"/>
                </a:lnTo>
                <a:lnTo>
                  <a:pt x="822" y="999"/>
                </a:lnTo>
                <a:lnTo>
                  <a:pt x="822" y="999"/>
                </a:lnTo>
                <a:lnTo>
                  <a:pt x="820" y="999"/>
                </a:lnTo>
                <a:lnTo>
                  <a:pt x="818" y="999"/>
                </a:lnTo>
                <a:lnTo>
                  <a:pt x="816" y="999"/>
                </a:lnTo>
                <a:lnTo>
                  <a:pt x="810" y="999"/>
                </a:lnTo>
                <a:lnTo>
                  <a:pt x="804" y="999"/>
                </a:lnTo>
                <a:lnTo>
                  <a:pt x="792" y="997"/>
                </a:lnTo>
                <a:lnTo>
                  <a:pt x="790" y="997"/>
                </a:lnTo>
                <a:lnTo>
                  <a:pt x="788" y="997"/>
                </a:lnTo>
                <a:lnTo>
                  <a:pt x="786" y="997"/>
                </a:lnTo>
                <a:lnTo>
                  <a:pt x="786" y="993"/>
                </a:lnTo>
                <a:lnTo>
                  <a:pt x="784" y="991"/>
                </a:lnTo>
                <a:lnTo>
                  <a:pt x="782" y="991"/>
                </a:lnTo>
                <a:lnTo>
                  <a:pt x="782" y="989"/>
                </a:lnTo>
                <a:lnTo>
                  <a:pt x="780" y="989"/>
                </a:lnTo>
                <a:lnTo>
                  <a:pt x="778" y="989"/>
                </a:lnTo>
                <a:lnTo>
                  <a:pt x="778" y="991"/>
                </a:lnTo>
                <a:lnTo>
                  <a:pt x="774" y="993"/>
                </a:lnTo>
                <a:lnTo>
                  <a:pt x="774" y="995"/>
                </a:lnTo>
                <a:lnTo>
                  <a:pt x="774" y="995"/>
                </a:lnTo>
                <a:lnTo>
                  <a:pt x="770" y="995"/>
                </a:lnTo>
                <a:lnTo>
                  <a:pt x="760" y="993"/>
                </a:lnTo>
                <a:lnTo>
                  <a:pt x="752" y="991"/>
                </a:lnTo>
                <a:lnTo>
                  <a:pt x="750" y="991"/>
                </a:lnTo>
                <a:lnTo>
                  <a:pt x="748" y="991"/>
                </a:lnTo>
                <a:lnTo>
                  <a:pt x="744" y="991"/>
                </a:lnTo>
                <a:lnTo>
                  <a:pt x="744" y="989"/>
                </a:lnTo>
                <a:lnTo>
                  <a:pt x="742" y="989"/>
                </a:lnTo>
                <a:lnTo>
                  <a:pt x="742" y="991"/>
                </a:lnTo>
                <a:lnTo>
                  <a:pt x="742" y="993"/>
                </a:lnTo>
                <a:lnTo>
                  <a:pt x="740" y="999"/>
                </a:lnTo>
                <a:lnTo>
                  <a:pt x="740" y="1001"/>
                </a:lnTo>
                <a:lnTo>
                  <a:pt x="740" y="1003"/>
                </a:lnTo>
                <a:lnTo>
                  <a:pt x="738" y="1003"/>
                </a:lnTo>
                <a:lnTo>
                  <a:pt x="738" y="1005"/>
                </a:lnTo>
                <a:lnTo>
                  <a:pt x="736" y="1007"/>
                </a:lnTo>
                <a:lnTo>
                  <a:pt x="738" y="1007"/>
                </a:lnTo>
                <a:lnTo>
                  <a:pt x="740" y="1009"/>
                </a:lnTo>
                <a:lnTo>
                  <a:pt x="742" y="1009"/>
                </a:lnTo>
                <a:lnTo>
                  <a:pt x="742" y="1011"/>
                </a:lnTo>
                <a:lnTo>
                  <a:pt x="740" y="1011"/>
                </a:lnTo>
                <a:lnTo>
                  <a:pt x="738" y="1013"/>
                </a:lnTo>
                <a:lnTo>
                  <a:pt x="738" y="1015"/>
                </a:lnTo>
                <a:lnTo>
                  <a:pt x="736" y="1017"/>
                </a:lnTo>
                <a:lnTo>
                  <a:pt x="738" y="1017"/>
                </a:lnTo>
                <a:lnTo>
                  <a:pt x="740" y="1017"/>
                </a:lnTo>
                <a:lnTo>
                  <a:pt x="742" y="1017"/>
                </a:lnTo>
                <a:lnTo>
                  <a:pt x="744" y="1017"/>
                </a:lnTo>
                <a:lnTo>
                  <a:pt x="750" y="1017"/>
                </a:lnTo>
                <a:lnTo>
                  <a:pt x="752" y="1019"/>
                </a:lnTo>
                <a:lnTo>
                  <a:pt x="760" y="1023"/>
                </a:lnTo>
                <a:lnTo>
                  <a:pt x="764" y="1027"/>
                </a:lnTo>
                <a:lnTo>
                  <a:pt x="766" y="1029"/>
                </a:lnTo>
                <a:lnTo>
                  <a:pt x="768" y="1031"/>
                </a:lnTo>
                <a:lnTo>
                  <a:pt x="774" y="1035"/>
                </a:lnTo>
                <a:lnTo>
                  <a:pt x="778" y="1039"/>
                </a:lnTo>
                <a:lnTo>
                  <a:pt x="780" y="1039"/>
                </a:lnTo>
                <a:lnTo>
                  <a:pt x="790" y="1047"/>
                </a:lnTo>
                <a:lnTo>
                  <a:pt x="798" y="1053"/>
                </a:lnTo>
                <a:lnTo>
                  <a:pt x="804" y="1059"/>
                </a:lnTo>
                <a:lnTo>
                  <a:pt x="806" y="1059"/>
                </a:lnTo>
                <a:lnTo>
                  <a:pt x="808" y="1061"/>
                </a:lnTo>
                <a:lnTo>
                  <a:pt x="810" y="1063"/>
                </a:lnTo>
                <a:lnTo>
                  <a:pt x="812" y="1065"/>
                </a:lnTo>
                <a:lnTo>
                  <a:pt x="818" y="1069"/>
                </a:lnTo>
                <a:lnTo>
                  <a:pt x="820" y="1071"/>
                </a:lnTo>
                <a:lnTo>
                  <a:pt x="822" y="1073"/>
                </a:lnTo>
                <a:lnTo>
                  <a:pt x="822" y="1073"/>
                </a:lnTo>
                <a:lnTo>
                  <a:pt x="822" y="1075"/>
                </a:lnTo>
                <a:lnTo>
                  <a:pt x="824" y="1075"/>
                </a:lnTo>
                <a:lnTo>
                  <a:pt x="824" y="1077"/>
                </a:lnTo>
                <a:lnTo>
                  <a:pt x="826" y="1077"/>
                </a:lnTo>
                <a:lnTo>
                  <a:pt x="828" y="1077"/>
                </a:lnTo>
                <a:lnTo>
                  <a:pt x="828" y="1079"/>
                </a:lnTo>
                <a:lnTo>
                  <a:pt x="830" y="1079"/>
                </a:lnTo>
                <a:lnTo>
                  <a:pt x="832" y="1081"/>
                </a:lnTo>
                <a:lnTo>
                  <a:pt x="834" y="1083"/>
                </a:lnTo>
                <a:lnTo>
                  <a:pt x="834" y="1083"/>
                </a:lnTo>
                <a:lnTo>
                  <a:pt x="834" y="1085"/>
                </a:lnTo>
                <a:lnTo>
                  <a:pt x="834" y="1087"/>
                </a:lnTo>
                <a:lnTo>
                  <a:pt x="834" y="1089"/>
                </a:lnTo>
                <a:lnTo>
                  <a:pt x="834" y="1091"/>
                </a:lnTo>
                <a:lnTo>
                  <a:pt x="834" y="1093"/>
                </a:lnTo>
                <a:lnTo>
                  <a:pt x="834" y="1095"/>
                </a:lnTo>
                <a:lnTo>
                  <a:pt x="834" y="1097"/>
                </a:lnTo>
                <a:lnTo>
                  <a:pt x="834" y="1113"/>
                </a:lnTo>
                <a:lnTo>
                  <a:pt x="834" y="1119"/>
                </a:lnTo>
                <a:lnTo>
                  <a:pt x="834" y="1123"/>
                </a:lnTo>
                <a:lnTo>
                  <a:pt x="834" y="1127"/>
                </a:lnTo>
                <a:lnTo>
                  <a:pt x="834" y="1129"/>
                </a:lnTo>
                <a:lnTo>
                  <a:pt x="834" y="1131"/>
                </a:lnTo>
                <a:lnTo>
                  <a:pt x="834" y="1135"/>
                </a:lnTo>
                <a:lnTo>
                  <a:pt x="834" y="1137"/>
                </a:lnTo>
                <a:lnTo>
                  <a:pt x="834" y="1139"/>
                </a:lnTo>
                <a:lnTo>
                  <a:pt x="834" y="1141"/>
                </a:lnTo>
                <a:lnTo>
                  <a:pt x="834" y="1143"/>
                </a:lnTo>
                <a:lnTo>
                  <a:pt x="834" y="1145"/>
                </a:lnTo>
                <a:lnTo>
                  <a:pt x="834" y="1147"/>
                </a:lnTo>
                <a:lnTo>
                  <a:pt x="834" y="1149"/>
                </a:lnTo>
                <a:lnTo>
                  <a:pt x="834" y="1151"/>
                </a:lnTo>
                <a:lnTo>
                  <a:pt x="834" y="1153"/>
                </a:lnTo>
                <a:lnTo>
                  <a:pt x="834" y="1155"/>
                </a:lnTo>
                <a:lnTo>
                  <a:pt x="834" y="1157"/>
                </a:lnTo>
                <a:lnTo>
                  <a:pt x="834" y="1159"/>
                </a:lnTo>
                <a:lnTo>
                  <a:pt x="834" y="1161"/>
                </a:lnTo>
                <a:lnTo>
                  <a:pt x="830" y="1161"/>
                </a:lnTo>
                <a:lnTo>
                  <a:pt x="828" y="1161"/>
                </a:lnTo>
                <a:lnTo>
                  <a:pt x="826" y="1161"/>
                </a:lnTo>
                <a:lnTo>
                  <a:pt x="824" y="1161"/>
                </a:lnTo>
                <a:lnTo>
                  <a:pt x="822" y="1161"/>
                </a:lnTo>
                <a:lnTo>
                  <a:pt x="822" y="1161"/>
                </a:lnTo>
                <a:lnTo>
                  <a:pt x="820" y="1161"/>
                </a:lnTo>
                <a:lnTo>
                  <a:pt x="818" y="1161"/>
                </a:lnTo>
                <a:lnTo>
                  <a:pt x="816" y="1161"/>
                </a:lnTo>
                <a:lnTo>
                  <a:pt x="814" y="1161"/>
                </a:lnTo>
                <a:lnTo>
                  <a:pt x="812" y="1161"/>
                </a:lnTo>
                <a:lnTo>
                  <a:pt x="810" y="1161"/>
                </a:lnTo>
                <a:lnTo>
                  <a:pt x="808" y="1161"/>
                </a:lnTo>
                <a:lnTo>
                  <a:pt x="806" y="1161"/>
                </a:lnTo>
                <a:lnTo>
                  <a:pt x="804" y="1161"/>
                </a:lnTo>
                <a:lnTo>
                  <a:pt x="802" y="1161"/>
                </a:lnTo>
                <a:lnTo>
                  <a:pt x="800" y="1161"/>
                </a:lnTo>
                <a:lnTo>
                  <a:pt x="798" y="1161"/>
                </a:lnTo>
                <a:lnTo>
                  <a:pt x="796" y="1161"/>
                </a:lnTo>
                <a:lnTo>
                  <a:pt x="794" y="1161"/>
                </a:lnTo>
                <a:lnTo>
                  <a:pt x="792" y="1161"/>
                </a:lnTo>
                <a:lnTo>
                  <a:pt x="790" y="1161"/>
                </a:lnTo>
                <a:lnTo>
                  <a:pt x="788" y="1161"/>
                </a:lnTo>
                <a:lnTo>
                  <a:pt x="786" y="1161"/>
                </a:lnTo>
                <a:lnTo>
                  <a:pt x="784" y="1161"/>
                </a:lnTo>
                <a:lnTo>
                  <a:pt x="782" y="1161"/>
                </a:lnTo>
                <a:lnTo>
                  <a:pt x="780" y="1161"/>
                </a:lnTo>
                <a:lnTo>
                  <a:pt x="778" y="1161"/>
                </a:lnTo>
                <a:lnTo>
                  <a:pt x="776" y="1161"/>
                </a:lnTo>
                <a:lnTo>
                  <a:pt x="774" y="1161"/>
                </a:lnTo>
                <a:lnTo>
                  <a:pt x="774" y="1161"/>
                </a:lnTo>
                <a:lnTo>
                  <a:pt x="772" y="1161"/>
                </a:lnTo>
                <a:lnTo>
                  <a:pt x="770" y="1161"/>
                </a:lnTo>
                <a:lnTo>
                  <a:pt x="768" y="1161"/>
                </a:lnTo>
                <a:lnTo>
                  <a:pt x="766" y="1161"/>
                </a:lnTo>
                <a:lnTo>
                  <a:pt x="766" y="1159"/>
                </a:lnTo>
                <a:lnTo>
                  <a:pt x="764" y="1159"/>
                </a:lnTo>
                <a:lnTo>
                  <a:pt x="762" y="1159"/>
                </a:lnTo>
                <a:lnTo>
                  <a:pt x="760" y="1159"/>
                </a:lnTo>
                <a:lnTo>
                  <a:pt x="758" y="1159"/>
                </a:lnTo>
                <a:lnTo>
                  <a:pt x="756" y="1159"/>
                </a:lnTo>
                <a:lnTo>
                  <a:pt x="754" y="1159"/>
                </a:lnTo>
                <a:lnTo>
                  <a:pt x="752" y="1159"/>
                </a:lnTo>
                <a:lnTo>
                  <a:pt x="750" y="1159"/>
                </a:lnTo>
                <a:lnTo>
                  <a:pt x="748" y="1159"/>
                </a:lnTo>
                <a:lnTo>
                  <a:pt x="746" y="1159"/>
                </a:lnTo>
                <a:lnTo>
                  <a:pt x="744" y="1159"/>
                </a:lnTo>
                <a:lnTo>
                  <a:pt x="742" y="1159"/>
                </a:lnTo>
                <a:lnTo>
                  <a:pt x="738" y="1159"/>
                </a:lnTo>
                <a:lnTo>
                  <a:pt x="738" y="1161"/>
                </a:lnTo>
                <a:lnTo>
                  <a:pt x="738" y="1163"/>
                </a:lnTo>
                <a:lnTo>
                  <a:pt x="736" y="1163"/>
                </a:lnTo>
                <a:lnTo>
                  <a:pt x="736" y="1165"/>
                </a:lnTo>
                <a:lnTo>
                  <a:pt x="736" y="1167"/>
                </a:lnTo>
                <a:lnTo>
                  <a:pt x="738" y="1167"/>
                </a:lnTo>
                <a:lnTo>
                  <a:pt x="738" y="1169"/>
                </a:lnTo>
                <a:lnTo>
                  <a:pt x="740" y="1169"/>
                </a:lnTo>
                <a:lnTo>
                  <a:pt x="742" y="1169"/>
                </a:lnTo>
                <a:lnTo>
                  <a:pt x="744" y="1169"/>
                </a:lnTo>
                <a:lnTo>
                  <a:pt x="746" y="1169"/>
                </a:lnTo>
                <a:lnTo>
                  <a:pt x="748" y="1167"/>
                </a:lnTo>
                <a:lnTo>
                  <a:pt x="750" y="1167"/>
                </a:lnTo>
                <a:lnTo>
                  <a:pt x="752" y="1167"/>
                </a:lnTo>
                <a:lnTo>
                  <a:pt x="752" y="1165"/>
                </a:lnTo>
                <a:lnTo>
                  <a:pt x="754" y="1165"/>
                </a:lnTo>
                <a:lnTo>
                  <a:pt x="754" y="1163"/>
                </a:lnTo>
                <a:lnTo>
                  <a:pt x="756" y="1163"/>
                </a:lnTo>
                <a:lnTo>
                  <a:pt x="758" y="1163"/>
                </a:lnTo>
                <a:lnTo>
                  <a:pt x="758" y="1161"/>
                </a:lnTo>
                <a:lnTo>
                  <a:pt x="758" y="1163"/>
                </a:lnTo>
                <a:lnTo>
                  <a:pt x="760" y="1163"/>
                </a:lnTo>
                <a:lnTo>
                  <a:pt x="758" y="1163"/>
                </a:lnTo>
                <a:lnTo>
                  <a:pt x="758" y="1165"/>
                </a:lnTo>
                <a:lnTo>
                  <a:pt x="758" y="1167"/>
                </a:lnTo>
                <a:lnTo>
                  <a:pt x="756" y="1167"/>
                </a:lnTo>
                <a:lnTo>
                  <a:pt x="756" y="1169"/>
                </a:lnTo>
                <a:lnTo>
                  <a:pt x="756" y="1171"/>
                </a:lnTo>
                <a:lnTo>
                  <a:pt x="754" y="1171"/>
                </a:lnTo>
                <a:lnTo>
                  <a:pt x="752" y="1171"/>
                </a:lnTo>
                <a:lnTo>
                  <a:pt x="752" y="1173"/>
                </a:lnTo>
                <a:lnTo>
                  <a:pt x="750" y="1173"/>
                </a:lnTo>
                <a:lnTo>
                  <a:pt x="750" y="1175"/>
                </a:lnTo>
                <a:lnTo>
                  <a:pt x="748" y="1175"/>
                </a:lnTo>
                <a:lnTo>
                  <a:pt x="748" y="1177"/>
                </a:lnTo>
                <a:lnTo>
                  <a:pt x="746" y="1177"/>
                </a:lnTo>
                <a:lnTo>
                  <a:pt x="746" y="1179"/>
                </a:lnTo>
                <a:lnTo>
                  <a:pt x="744" y="1179"/>
                </a:lnTo>
                <a:lnTo>
                  <a:pt x="742" y="1179"/>
                </a:lnTo>
                <a:lnTo>
                  <a:pt x="742" y="1181"/>
                </a:lnTo>
                <a:lnTo>
                  <a:pt x="740" y="1181"/>
                </a:lnTo>
                <a:lnTo>
                  <a:pt x="738" y="1185"/>
                </a:lnTo>
                <a:lnTo>
                  <a:pt x="738" y="1187"/>
                </a:lnTo>
                <a:lnTo>
                  <a:pt x="738" y="1189"/>
                </a:lnTo>
                <a:lnTo>
                  <a:pt x="736" y="1191"/>
                </a:lnTo>
                <a:lnTo>
                  <a:pt x="734" y="1193"/>
                </a:lnTo>
                <a:lnTo>
                  <a:pt x="732" y="1193"/>
                </a:lnTo>
                <a:lnTo>
                  <a:pt x="730" y="1193"/>
                </a:lnTo>
                <a:lnTo>
                  <a:pt x="732" y="1193"/>
                </a:lnTo>
                <a:lnTo>
                  <a:pt x="734" y="1193"/>
                </a:lnTo>
                <a:lnTo>
                  <a:pt x="734" y="1195"/>
                </a:lnTo>
                <a:lnTo>
                  <a:pt x="730" y="1195"/>
                </a:lnTo>
                <a:lnTo>
                  <a:pt x="730" y="1197"/>
                </a:lnTo>
                <a:lnTo>
                  <a:pt x="730" y="1199"/>
                </a:lnTo>
                <a:lnTo>
                  <a:pt x="730" y="1201"/>
                </a:lnTo>
                <a:lnTo>
                  <a:pt x="728" y="1203"/>
                </a:lnTo>
                <a:lnTo>
                  <a:pt x="726" y="1203"/>
                </a:lnTo>
                <a:lnTo>
                  <a:pt x="726" y="1203"/>
                </a:lnTo>
                <a:lnTo>
                  <a:pt x="724" y="1203"/>
                </a:lnTo>
                <a:lnTo>
                  <a:pt x="724" y="1205"/>
                </a:lnTo>
                <a:lnTo>
                  <a:pt x="722" y="1207"/>
                </a:lnTo>
                <a:lnTo>
                  <a:pt x="720" y="1209"/>
                </a:lnTo>
                <a:lnTo>
                  <a:pt x="720" y="1207"/>
                </a:lnTo>
                <a:lnTo>
                  <a:pt x="720" y="1205"/>
                </a:lnTo>
                <a:lnTo>
                  <a:pt x="720" y="1203"/>
                </a:lnTo>
                <a:lnTo>
                  <a:pt x="720" y="1201"/>
                </a:lnTo>
                <a:lnTo>
                  <a:pt x="718" y="1201"/>
                </a:lnTo>
                <a:lnTo>
                  <a:pt x="718" y="1199"/>
                </a:lnTo>
                <a:lnTo>
                  <a:pt x="718" y="1201"/>
                </a:lnTo>
                <a:lnTo>
                  <a:pt x="716" y="1201"/>
                </a:lnTo>
                <a:lnTo>
                  <a:pt x="714" y="1201"/>
                </a:lnTo>
                <a:lnTo>
                  <a:pt x="712" y="1201"/>
                </a:lnTo>
                <a:lnTo>
                  <a:pt x="710" y="1201"/>
                </a:lnTo>
                <a:lnTo>
                  <a:pt x="710" y="1199"/>
                </a:lnTo>
                <a:lnTo>
                  <a:pt x="708" y="1199"/>
                </a:lnTo>
                <a:lnTo>
                  <a:pt x="706" y="1199"/>
                </a:lnTo>
                <a:lnTo>
                  <a:pt x="704" y="1199"/>
                </a:lnTo>
                <a:lnTo>
                  <a:pt x="704" y="1201"/>
                </a:lnTo>
                <a:lnTo>
                  <a:pt x="704" y="1203"/>
                </a:lnTo>
                <a:lnTo>
                  <a:pt x="702" y="1203"/>
                </a:lnTo>
                <a:lnTo>
                  <a:pt x="702" y="1205"/>
                </a:lnTo>
                <a:lnTo>
                  <a:pt x="700" y="1205"/>
                </a:lnTo>
                <a:lnTo>
                  <a:pt x="698" y="1207"/>
                </a:lnTo>
                <a:lnTo>
                  <a:pt x="696" y="1207"/>
                </a:lnTo>
                <a:lnTo>
                  <a:pt x="698" y="1209"/>
                </a:lnTo>
                <a:lnTo>
                  <a:pt x="700" y="1209"/>
                </a:lnTo>
                <a:lnTo>
                  <a:pt x="702" y="1211"/>
                </a:lnTo>
                <a:lnTo>
                  <a:pt x="704" y="1211"/>
                </a:lnTo>
                <a:lnTo>
                  <a:pt x="704" y="1213"/>
                </a:lnTo>
                <a:lnTo>
                  <a:pt x="704" y="1215"/>
                </a:lnTo>
                <a:lnTo>
                  <a:pt x="704" y="1217"/>
                </a:lnTo>
                <a:lnTo>
                  <a:pt x="704" y="1219"/>
                </a:lnTo>
                <a:lnTo>
                  <a:pt x="704" y="1221"/>
                </a:lnTo>
                <a:lnTo>
                  <a:pt x="706" y="1221"/>
                </a:lnTo>
                <a:lnTo>
                  <a:pt x="708" y="1223"/>
                </a:lnTo>
                <a:lnTo>
                  <a:pt x="710" y="1223"/>
                </a:lnTo>
                <a:lnTo>
                  <a:pt x="712" y="1225"/>
                </a:lnTo>
                <a:lnTo>
                  <a:pt x="710" y="1227"/>
                </a:lnTo>
                <a:lnTo>
                  <a:pt x="710" y="1227"/>
                </a:lnTo>
                <a:lnTo>
                  <a:pt x="710" y="1233"/>
                </a:lnTo>
                <a:lnTo>
                  <a:pt x="716" y="1231"/>
                </a:lnTo>
                <a:lnTo>
                  <a:pt x="718" y="1231"/>
                </a:lnTo>
                <a:lnTo>
                  <a:pt x="720" y="1231"/>
                </a:lnTo>
                <a:lnTo>
                  <a:pt x="722" y="1231"/>
                </a:lnTo>
                <a:lnTo>
                  <a:pt x="724" y="1231"/>
                </a:lnTo>
                <a:lnTo>
                  <a:pt x="724" y="1233"/>
                </a:lnTo>
                <a:lnTo>
                  <a:pt x="726" y="1233"/>
                </a:lnTo>
                <a:lnTo>
                  <a:pt x="726" y="1233"/>
                </a:lnTo>
                <a:lnTo>
                  <a:pt x="726" y="1231"/>
                </a:lnTo>
                <a:lnTo>
                  <a:pt x="728" y="1231"/>
                </a:lnTo>
                <a:lnTo>
                  <a:pt x="730" y="1231"/>
                </a:lnTo>
                <a:lnTo>
                  <a:pt x="730" y="1233"/>
                </a:lnTo>
                <a:lnTo>
                  <a:pt x="732" y="1233"/>
                </a:lnTo>
                <a:lnTo>
                  <a:pt x="732" y="1235"/>
                </a:lnTo>
                <a:lnTo>
                  <a:pt x="732" y="1237"/>
                </a:lnTo>
                <a:lnTo>
                  <a:pt x="732" y="1239"/>
                </a:lnTo>
                <a:lnTo>
                  <a:pt x="730" y="1239"/>
                </a:lnTo>
                <a:lnTo>
                  <a:pt x="728" y="1239"/>
                </a:lnTo>
                <a:lnTo>
                  <a:pt x="728" y="1241"/>
                </a:lnTo>
                <a:lnTo>
                  <a:pt x="728" y="1243"/>
                </a:lnTo>
                <a:lnTo>
                  <a:pt x="728" y="1245"/>
                </a:lnTo>
                <a:lnTo>
                  <a:pt x="726" y="1245"/>
                </a:lnTo>
                <a:lnTo>
                  <a:pt x="726" y="1245"/>
                </a:lnTo>
                <a:lnTo>
                  <a:pt x="724" y="1245"/>
                </a:lnTo>
                <a:lnTo>
                  <a:pt x="722" y="1245"/>
                </a:lnTo>
                <a:lnTo>
                  <a:pt x="720" y="1245"/>
                </a:lnTo>
                <a:lnTo>
                  <a:pt x="718" y="1245"/>
                </a:lnTo>
                <a:lnTo>
                  <a:pt x="716" y="1245"/>
                </a:lnTo>
                <a:lnTo>
                  <a:pt x="714" y="1245"/>
                </a:lnTo>
                <a:lnTo>
                  <a:pt x="714" y="1251"/>
                </a:lnTo>
                <a:lnTo>
                  <a:pt x="712" y="1251"/>
                </a:lnTo>
                <a:lnTo>
                  <a:pt x="710" y="1251"/>
                </a:lnTo>
                <a:lnTo>
                  <a:pt x="708" y="1251"/>
                </a:lnTo>
                <a:lnTo>
                  <a:pt x="706" y="1251"/>
                </a:lnTo>
                <a:lnTo>
                  <a:pt x="704" y="1251"/>
                </a:lnTo>
                <a:lnTo>
                  <a:pt x="702" y="1251"/>
                </a:lnTo>
                <a:lnTo>
                  <a:pt x="700" y="1251"/>
                </a:lnTo>
                <a:lnTo>
                  <a:pt x="698" y="1251"/>
                </a:lnTo>
                <a:lnTo>
                  <a:pt x="696" y="1251"/>
                </a:lnTo>
                <a:lnTo>
                  <a:pt x="696" y="1253"/>
                </a:lnTo>
                <a:lnTo>
                  <a:pt x="696" y="1255"/>
                </a:lnTo>
                <a:lnTo>
                  <a:pt x="696" y="1257"/>
                </a:lnTo>
                <a:lnTo>
                  <a:pt x="696" y="1259"/>
                </a:lnTo>
                <a:lnTo>
                  <a:pt x="696" y="1261"/>
                </a:lnTo>
                <a:lnTo>
                  <a:pt x="694" y="1261"/>
                </a:lnTo>
                <a:lnTo>
                  <a:pt x="692" y="1261"/>
                </a:lnTo>
                <a:lnTo>
                  <a:pt x="690" y="1261"/>
                </a:lnTo>
                <a:lnTo>
                  <a:pt x="690" y="1263"/>
                </a:lnTo>
                <a:lnTo>
                  <a:pt x="690" y="1265"/>
                </a:lnTo>
                <a:lnTo>
                  <a:pt x="690" y="1267"/>
                </a:lnTo>
                <a:lnTo>
                  <a:pt x="690" y="1269"/>
                </a:lnTo>
                <a:lnTo>
                  <a:pt x="690" y="1271"/>
                </a:lnTo>
                <a:lnTo>
                  <a:pt x="690" y="1273"/>
                </a:lnTo>
                <a:lnTo>
                  <a:pt x="690" y="1275"/>
                </a:lnTo>
                <a:lnTo>
                  <a:pt x="690" y="1275"/>
                </a:lnTo>
                <a:lnTo>
                  <a:pt x="690" y="1277"/>
                </a:lnTo>
                <a:lnTo>
                  <a:pt x="690" y="1279"/>
                </a:lnTo>
                <a:lnTo>
                  <a:pt x="690" y="1281"/>
                </a:lnTo>
                <a:lnTo>
                  <a:pt x="690" y="1283"/>
                </a:lnTo>
                <a:lnTo>
                  <a:pt x="690" y="1285"/>
                </a:lnTo>
                <a:lnTo>
                  <a:pt x="690" y="1287"/>
                </a:lnTo>
                <a:lnTo>
                  <a:pt x="692" y="1287"/>
                </a:lnTo>
                <a:lnTo>
                  <a:pt x="694" y="1287"/>
                </a:lnTo>
                <a:lnTo>
                  <a:pt x="696" y="1287"/>
                </a:lnTo>
                <a:lnTo>
                  <a:pt x="698" y="1287"/>
                </a:lnTo>
                <a:lnTo>
                  <a:pt x="700" y="1287"/>
                </a:lnTo>
                <a:lnTo>
                  <a:pt x="702" y="1287"/>
                </a:lnTo>
                <a:lnTo>
                  <a:pt x="702" y="1289"/>
                </a:lnTo>
                <a:lnTo>
                  <a:pt x="704" y="1289"/>
                </a:lnTo>
                <a:lnTo>
                  <a:pt x="704" y="1291"/>
                </a:lnTo>
                <a:lnTo>
                  <a:pt x="702" y="1293"/>
                </a:lnTo>
                <a:lnTo>
                  <a:pt x="702" y="1295"/>
                </a:lnTo>
                <a:lnTo>
                  <a:pt x="702" y="1297"/>
                </a:lnTo>
                <a:lnTo>
                  <a:pt x="702" y="1299"/>
                </a:lnTo>
                <a:lnTo>
                  <a:pt x="702" y="1301"/>
                </a:lnTo>
                <a:lnTo>
                  <a:pt x="702" y="1303"/>
                </a:lnTo>
                <a:lnTo>
                  <a:pt x="702" y="1305"/>
                </a:lnTo>
                <a:lnTo>
                  <a:pt x="702" y="1307"/>
                </a:lnTo>
                <a:lnTo>
                  <a:pt x="702" y="1309"/>
                </a:lnTo>
                <a:lnTo>
                  <a:pt x="702" y="1311"/>
                </a:lnTo>
                <a:lnTo>
                  <a:pt x="702" y="1313"/>
                </a:lnTo>
                <a:lnTo>
                  <a:pt x="702" y="1315"/>
                </a:lnTo>
                <a:lnTo>
                  <a:pt x="702" y="1317"/>
                </a:lnTo>
                <a:lnTo>
                  <a:pt x="702" y="1319"/>
                </a:lnTo>
                <a:lnTo>
                  <a:pt x="702" y="1321"/>
                </a:lnTo>
                <a:lnTo>
                  <a:pt x="702" y="1323"/>
                </a:lnTo>
                <a:lnTo>
                  <a:pt x="702" y="1323"/>
                </a:lnTo>
                <a:lnTo>
                  <a:pt x="702" y="1325"/>
                </a:lnTo>
                <a:lnTo>
                  <a:pt x="702" y="1327"/>
                </a:lnTo>
                <a:lnTo>
                  <a:pt x="702" y="1329"/>
                </a:lnTo>
                <a:lnTo>
                  <a:pt x="702" y="1331"/>
                </a:lnTo>
                <a:lnTo>
                  <a:pt x="700" y="1331"/>
                </a:lnTo>
                <a:lnTo>
                  <a:pt x="700" y="1333"/>
                </a:lnTo>
                <a:lnTo>
                  <a:pt x="698" y="1333"/>
                </a:lnTo>
                <a:lnTo>
                  <a:pt x="696" y="1333"/>
                </a:lnTo>
                <a:lnTo>
                  <a:pt x="696" y="1335"/>
                </a:lnTo>
                <a:lnTo>
                  <a:pt x="694" y="1337"/>
                </a:lnTo>
                <a:lnTo>
                  <a:pt x="690" y="1341"/>
                </a:lnTo>
                <a:lnTo>
                  <a:pt x="688" y="1345"/>
                </a:lnTo>
                <a:lnTo>
                  <a:pt x="686" y="1345"/>
                </a:lnTo>
                <a:lnTo>
                  <a:pt x="684" y="1349"/>
                </a:lnTo>
                <a:lnTo>
                  <a:pt x="682" y="1351"/>
                </a:lnTo>
                <a:lnTo>
                  <a:pt x="680" y="1353"/>
                </a:lnTo>
                <a:lnTo>
                  <a:pt x="678" y="1355"/>
                </a:lnTo>
                <a:lnTo>
                  <a:pt x="678" y="1357"/>
                </a:lnTo>
                <a:lnTo>
                  <a:pt x="678" y="1357"/>
                </a:lnTo>
                <a:lnTo>
                  <a:pt x="676" y="1361"/>
                </a:lnTo>
                <a:lnTo>
                  <a:pt x="676" y="1365"/>
                </a:lnTo>
                <a:lnTo>
                  <a:pt x="676" y="1367"/>
                </a:lnTo>
                <a:lnTo>
                  <a:pt x="674" y="1369"/>
                </a:lnTo>
                <a:lnTo>
                  <a:pt x="674" y="1371"/>
                </a:lnTo>
                <a:lnTo>
                  <a:pt x="672" y="1371"/>
                </a:lnTo>
                <a:lnTo>
                  <a:pt x="670" y="1371"/>
                </a:lnTo>
                <a:lnTo>
                  <a:pt x="670" y="1371"/>
                </a:lnTo>
                <a:lnTo>
                  <a:pt x="668" y="1371"/>
                </a:lnTo>
                <a:lnTo>
                  <a:pt x="668" y="1373"/>
                </a:lnTo>
                <a:lnTo>
                  <a:pt x="666" y="1373"/>
                </a:lnTo>
                <a:lnTo>
                  <a:pt x="666" y="1375"/>
                </a:lnTo>
                <a:lnTo>
                  <a:pt x="664" y="1375"/>
                </a:lnTo>
                <a:lnTo>
                  <a:pt x="662" y="1377"/>
                </a:lnTo>
                <a:lnTo>
                  <a:pt x="660" y="1377"/>
                </a:lnTo>
                <a:lnTo>
                  <a:pt x="660" y="1379"/>
                </a:lnTo>
                <a:lnTo>
                  <a:pt x="658" y="1379"/>
                </a:lnTo>
                <a:lnTo>
                  <a:pt x="656" y="1381"/>
                </a:lnTo>
                <a:lnTo>
                  <a:pt x="658" y="1381"/>
                </a:lnTo>
                <a:lnTo>
                  <a:pt x="660" y="1381"/>
                </a:lnTo>
                <a:lnTo>
                  <a:pt x="662" y="1381"/>
                </a:lnTo>
                <a:lnTo>
                  <a:pt x="662" y="1379"/>
                </a:lnTo>
                <a:lnTo>
                  <a:pt x="664" y="1379"/>
                </a:lnTo>
                <a:lnTo>
                  <a:pt x="664" y="1377"/>
                </a:lnTo>
                <a:lnTo>
                  <a:pt x="666" y="1377"/>
                </a:lnTo>
                <a:lnTo>
                  <a:pt x="668" y="1375"/>
                </a:lnTo>
                <a:lnTo>
                  <a:pt x="670" y="1375"/>
                </a:lnTo>
                <a:lnTo>
                  <a:pt x="668" y="1375"/>
                </a:lnTo>
                <a:lnTo>
                  <a:pt x="670" y="1375"/>
                </a:lnTo>
                <a:lnTo>
                  <a:pt x="670" y="1377"/>
                </a:lnTo>
                <a:lnTo>
                  <a:pt x="672" y="1377"/>
                </a:lnTo>
                <a:lnTo>
                  <a:pt x="674" y="1377"/>
                </a:lnTo>
                <a:lnTo>
                  <a:pt x="676" y="1377"/>
                </a:lnTo>
                <a:lnTo>
                  <a:pt x="676" y="1375"/>
                </a:lnTo>
                <a:lnTo>
                  <a:pt x="676" y="1377"/>
                </a:lnTo>
                <a:lnTo>
                  <a:pt x="676" y="1379"/>
                </a:lnTo>
                <a:lnTo>
                  <a:pt x="678" y="1379"/>
                </a:lnTo>
                <a:lnTo>
                  <a:pt x="678" y="1377"/>
                </a:lnTo>
                <a:lnTo>
                  <a:pt x="680" y="1377"/>
                </a:lnTo>
                <a:lnTo>
                  <a:pt x="680" y="1375"/>
                </a:lnTo>
                <a:lnTo>
                  <a:pt x="682" y="1375"/>
                </a:lnTo>
                <a:lnTo>
                  <a:pt x="682" y="1373"/>
                </a:lnTo>
                <a:lnTo>
                  <a:pt x="684" y="1373"/>
                </a:lnTo>
                <a:lnTo>
                  <a:pt x="686" y="1373"/>
                </a:lnTo>
                <a:lnTo>
                  <a:pt x="686" y="1371"/>
                </a:lnTo>
                <a:lnTo>
                  <a:pt x="688" y="1371"/>
                </a:lnTo>
                <a:lnTo>
                  <a:pt x="690" y="1371"/>
                </a:lnTo>
                <a:lnTo>
                  <a:pt x="692" y="1371"/>
                </a:lnTo>
                <a:lnTo>
                  <a:pt x="692" y="1371"/>
                </a:lnTo>
                <a:lnTo>
                  <a:pt x="694" y="1371"/>
                </a:lnTo>
                <a:lnTo>
                  <a:pt x="694" y="1369"/>
                </a:lnTo>
                <a:lnTo>
                  <a:pt x="694" y="1367"/>
                </a:lnTo>
                <a:lnTo>
                  <a:pt x="694" y="1369"/>
                </a:lnTo>
                <a:lnTo>
                  <a:pt x="696" y="1369"/>
                </a:lnTo>
                <a:lnTo>
                  <a:pt x="698" y="1369"/>
                </a:lnTo>
                <a:lnTo>
                  <a:pt x="700" y="1369"/>
                </a:lnTo>
                <a:lnTo>
                  <a:pt x="700" y="1371"/>
                </a:lnTo>
                <a:lnTo>
                  <a:pt x="700" y="1371"/>
                </a:lnTo>
                <a:lnTo>
                  <a:pt x="702" y="1371"/>
                </a:lnTo>
                <a:lnTo>
                  <a:pt x="702" y="1373"/>
                </a:lnTo>
                <a:lnTo>
                  <a:pt x="700" y="1373"/>
                </a:lnTo>
                <a:lnTo>
                  <a:pt x="700" y="1375"/>
                </a:lnTo>
                <a:lnTo>
                  <a:pt x="700" y="1377"/>
                </a:lnTo>
                <a:lnTo>
                  <a:pt x="698" y="1377"/>
                </a:lnTo>
                <a:lnTo>
                  <a:pt x="696" y="1377"/>
                </a:lnTo>
                <a:lnTo>
                  <a:pt x="696" y="1379"/>
                </a:lnTo>
                <a:lnTo>
                  <a:pt x="696" y="1381"/>
                </a:lnTo>
                <a:lnTo>
                  <a:pt x="698" y="1381"/>
                </a:lnTo>
                <a:lnTo>
                  <a:pt x="700" y="1381"/>
                </a:lnTo>
                <a:lnTo>
                  <a:pt x="702" y="1381"/>
                </a:lnTo>
                <a:lnTo>
                  <a:pt x="702" y="1383"/>
                </a:lnTo>
                <a:lnTo>
                  <a:pt x="702" y="1391"/>
                </a:lnTo>
                <a:lnTo>
                  <a:pt x="702" y="1393"/>
                </a:lnTo>
                <a:lnTo>
                  <a:pt x="702" y="1395"/>
                </a:lnTo>
                <a:lnTo>
                  <a:pt x="702" y="1399"/>
                </a:lnTo>
                <a:lnTo>
                  <a:pt x="702" y="1403"/>
                </a:lnTo>
                <a:lnTo>
                  <a:pt x="702" y="1405"/>
                </a:lnTo>
                <a:lnTo>
                  <a:pt x="702" y="1407"/>
                </a:lnTo>
                <a:lnTo>
                  <a:pt x="702" y="1409"/>
                </a:lnTo>
                <a:lnTo>
                  <a:pt x="702" y="1411"/>
                </a:lnTo>
                <a:lnTo>
                  <a:pt x="702" y="1416"/>
                </a:lnTo>
                <a:lnTo>
                  <a:pt x="702" y="1418"/>
                </a:lnTo>
                <a:lnTo>
                  <a:pt x="702" y="1420"/>
                </a:lnTo>
                <a:lnTo>
                  <a:pt x="702" y="1422"/>
                </a:lnTo>
                <a:lnTo>
                  <a:pt x="702" y="1430"/>
                </a:lnTo>
                <a:lnTo>
                  <a:pt x="702" y="1432"/>
                </a:lnTo>
                <a:lnTo>
                  <a:pt x="702" y="1434"/>
                </a:lnTo>
                <a:lnTo>
                  <a:pt x="706" y="1434"/>
                </a:lnTo>
                <a:lnTo>
                  <a:pt x="708" y="1434"/>
                </a:lnTo>
                <a:lnTo>
                  <a:pt x="710" y="1434"/>
                </a:lnTo>
                <a:lnTo>
                  <a:pt x="712" y="1432"/>
                </a:lnTo>
                <a:lnTo>
                  <a:pt x="714" y="1428"/>
                </a:lnTo>
                <a:lnTo>
                  <a:pt x="720" y="1420"/>
                </a:lnTo>
                <a:lnTo>
                  <a:pt x="722" y="1420"/>
                </a:lnTo>
                <a:lnTo>
                  <a:pt x="724" y="1416"/>
                </a:lnTo>
                <a:lnTo>
                  <a:pt x="726" y="1416"/>
                </a:lnTo>
                <a:lnTo>
                  <a:pt x="726" y="1416"/>
                </a:lnTo>
                <a:lnTo>
                  <a:pt x="726" y="1418"/>
                </a:lnTo>
                <a:lnTo>
                  <a:pt x="728" y="1416"/>
                </a:lnTo>
                <a:lnTo>
                  <a:pt x="728" y="1418"/>
                </a:lnTo>
                <a:lnTo>
                  <a:pt x="730" y="1416"/>
                </a:lnTo>
                <a:lnTo>
                  <a:pt x="730" y="1418"/>
                </a:lnTo>
                <a:lnTo>
                  <a:pt x="732" y="1418"/>
                </a:lnTo>
                <a:lnTo>
                  <a:pt x="732" y="1420"/>
                </a:lnTo>
                <a:lnTo>
                  <a:pt x="732" y="1418"/>
                </a:lnTo>
                <a:lnTo>
                  <a:pt x="734" y="1418"/>
                </a:lnTo>
                <a:lnTo>
                  <a:pt x="734" y="1416"/>
                </a:lnTo>
                <a:lnTo>
                  <a:pt x="736" y="1416"/>
                </a:lnTo>
                <a:lnTo>
                  <a:pt x="738" y="1416"/>
                </a:lnTo>
                <a:lnTo>
                  <a:pt x="740" y="1416"/>
                </a:lnTo>
                <a:lnTo>
                  <a:pt x="740" y="1414"/>
                </a:lnTo>
                <a:lnTo>
                  <a:pt x="742" y="1414"/>
                </a:lnTo>
                <a:lnTo>
                  <a:pt x="744" y="1414"/>
                </a:lnTo>
                <a:lnTo>
                  <a:pt x="744" y="1416"/>
                </a:lnTo>
                <a:lnTo>
                  <a:pt x="744" y="1418"/>
                </a:lnTo>
                <a:lnTo>
                  <a:pt x="744" y="1416"/>
                </a:lnTo>
                <a:lnTo>
                  <a:pt x="746" y="1416"/>
                </a:lnTo>
                <a:lnTo>
                  <a:pt x="746" y="1418"/>
                </a:lnTo>
                <a:lnTo>
                  <a:pt x="746" y="1420"/>
                </a:lnTo>
                <a:lnTo>
                  <a:pt x="746" y="1420"/>
                </a:lnTo>
                <a:lnTo>
                  <a:pt x="746" y="1422"/>
                </a:lnTo>
                <a:lnTo>
                  <a:pt x="746" y="1424"/>
                </a:lnTo>
                <a:lnTo>
                  <a:pt x="746" y="1428"/>
                </a:lnTo>
                <a:lnTo>
                  <a:pt x="746" y="1430"/>
                </a:lnTo>
                <a:lnTo>
                  <a:pt x="748" y="1430"/>
                </a:lnTo>
                <a:lnTo>
                  <a:pt x="750" y="1432"/>
                </a:lnTo>
                <a:lnTo>
                  <a:pt x="752" y="1434"/>
                </a:lnTo>
                <a:lnTo>
                  <a:pt x="752" y="1432"/>
                </a:lnTo>
                <a:lnTo>
                  <a:pt x="754" y="1432"/>
                </a:lnTo>
                <a:lnTo>
                  <a:pt x="754" y="1430"/>
                </a:lnTo>
                <a:lnTo>
                  <a:pt x="754" y="1428"/>
                </a:lnTo>
                <a:lnTo>
                  <a:pt x="754" y="1426"/>
                </a:lnTo>
                <a:lnTo>
                  <a:pt x="754" y="1424"/>
                </a:lnTo>
                <a:lnTo>
                  <a:pt x="754" y="1422"/>
                </a:lnTo>
                <a:lnTo>
                  <a:pt x="754" y="1420"/>
                </a:lnTo>
                <a:lnTo>
                  <a:pt x="754" y="1420"/>
                </a:lnTo>
                <a:lnTo>
                  <a:pt x="754" y="1416"/>
                </a:lnTo>
                <a:lnTo>
                  <a:pt x="756" y="1416"/>
                </a:lnTo>
                <a:lnTo>
                  <a:pt x="758" y="1416"/>
                </a:lnTo>
                <a:lnTo>
                  <a:pt x="760" y="1416"/>
                </a:lnTo>
                <a:lnTo>
                  <a:pt x="760" y="1414"/>
                </a:lnTo>
                <a:lnTo>
                  <a:pt x="760" y="1411"/>
                </a:lnTo>
                <a:lnTo>
                  <a:pt x="762" y="1411"/>
                </a:lnTo>
                <a:lnTo>
                  <a:pt x="762" y="1414"/>
                </a:lnTo>
                <a:lnTo>
                  <a:pt x="764" y="1414"/>
                </a:lnTo>
                <a:lnTo>
                  <a:pt x="766" y="1414"/>
                </a:lnTo>
                <a:lnTo>
                  <a:pt x="766" y="1416"/>
                </a:lnTo>
                <a:lnTo>
                  <a:pt x="766" y="1418"/>
                </a:lnTo>
                <a:lnTo>
                  <a:pt x="766" y="1420"/>
                </a:lnTo>
                <a:lnTo>
                  <a:pt x="764" y="1420"/>
                </a:lnTo>
                <a:lnTo>
                  <a:pt x="764" y="1420"/>
                </a:lnTo>
                <a:lnTo>
                  <a:pt x="768" y="1420"/>
                </a:lnTo>
                <a:lnTo>
                  <a:pt x="770" y="1422"/>
                </a:lnTo>
                <a:lnTo>
                  <a:pt x="774" y="1422"/>
                </a:lnTo>
                <a:lnTo>
                  <a:pt x="776" y="1422"/>
                </a:lnTo>
                <a:lnTo>
                  <a:pt x="778" y="1422"/>
                </a:lnTo>
                <a:lnTo>
                  <a:pt x="780" y="1422"/>
                </a:lnTo>
                <a:lnTo>
                  <a:pt x="780" y="1424"/>
                </a:lnTo>
                <a:lnTo>
                  <a:pt x="780" y="1426"/>
                </a:lnTo>
                <a:lnTo>
                  <a:pt x="780" y="1428"/>
                </a:lnTo>
                <a:lnTo>
                  <a:pt x="780" y="1430"/>
                </a:lnTo>
                <a:lnTo>
                  <a:pt x="780" y="1432"/>
                </a:lnTo>
                <a:lnTo>
                  <a:pt x="780" y="1436"/>
                </a:lnTo>
                <a:lnTo>
                  <a:pt x="782" y="1436"/>
                </a:lnTo>
                <a:lnTo>
                  <a:pt x="788" y="1436"/>
                </a:lnTo>
                <a:lnTo>
                  <a:pt x="790" y="1438"/>
                </a:lnTo>
                <a:lnTo>
                  <a:pt x="790" y="1440"/>
                </a:lnTo>
                <a:lnTo>
                  <a:pt x="792" y="1448"/>
                </a:lnTo>
                <a:lnTo>
                  <a:pt x="792" y="1452"/>
                </a:lnTo>
                <a:lnTo>
                  <a:pt x="794" y="1458"/>
                </a:lnTo>
                <a:lnTo>
                  <a:pt x="796" y="1460"/>
                </a:lnTo>
                <a:lnTo>
                  <a:pt x="792" y="1462"/>
                </a:lnTo>
                <a:lnTo>
                  <a:pt x="790" y="1462"/>
                </a:lnTo>
                <a:lnTo>
                  <a:pt x="788" y="1462"/>
                </a:lnTo>
                <a:lnTo>
                  <a:pt x="788" y="1464"/>
                </a:lnTo>
                <a:lnTo>
                  <a:pt x="788" y="1466"/>
                </a:lnTo>
                <a:lnTo>
                  <a:pt x="788" y="1468"/>
                </a:lnTo>
                <a:lnTo>
                  <a:pt x="790" y="1468"/>
                </a:lnTo>
                <a:lnTo>
                  <a:pt x="788" y="1468"/>
                </a:lnTo>
                <a:lnTo>
                  <a:pt x="786" y="1468"/>
                </a:lnTo>
                <a:lnTo>
                  <a:pt x="786" y="1470"/>
                </a:lnTo>
                <a:lnTo>
                  <a:pt x="786" y="1472"/>
                </a:lnTo>
                <a:lnTo>
                  <a:pt x="786" y="1474"/>
                </a:lnTo>
                <a:lnTo>
                  <a:pt x="786" y="1476"/>
                </a:lnTo>
                <a:lnTo>
                  <a:pt x="786" y="1478"/>
                </a:lnTo>
                <a:lnTo>
                  <a:pt x="788" y="1478"/>
                </a:lnTo>
                <a:lnTo>
                  <a:pt x="788" y="1480"/>
                </a:lnTo>
                <a:lnTo>
                  <a:pt x="788" y="1482"/>
                </a:lnTo>
                <a:lnTo>
                  <a:pt x="790" y="1484"/>
                </a:lnTo>
                <a:lnTo>
                  <a:pt x="790" y="1486"/>
                </a:lnTo>
                <a:lnTo>
                  <a:pt x="792" y="1486"/>
                </a:lnTo>
                <a:lnTo>
                  <a:pt x="792" y="1488"/>
                </a:lnTo>
                <a:lnTo>
                  <a:pt x="790" y="1488"/>
                </a:lnTo>
                <a:lnTo>
                  <a:pt x="788" y="1488"/>
                </a:lnTo>
                <a:lnTo>
                  <a:pt x="788" y="1490"/>
                </a:lnTo>
                <a:lnTo>
                  <a:pt x="786" y="1490"/>
                </a:lnTo>
                <a:lnTo>
                  <a:pt x="784" y="1490"/>
                </a:lnTo>
                <a:lnTo>
                  <a:pt x="782" y="1490"/>
                </a:lnTo>
                <a:lnTo>
                  <a:pt x="780" y="1490"/>
                </a:lnTo>
                <a:lnTo>
                  <a:pt x="780" y="1492"/>
                </a:lnTo>
                <a:lnTo>
                  <a:pt x="778" y="1492"/>
                </a:lnTo>
                <a:lnTo>
                  <a:pt x="776" y="1492"/>
                </a:lnTo>
                <a:lnTo>
                  <a:pt x="774" y="1492"/>
                </a:lnTo>
                <a:lnTo>
                  <a:pt x="774" y="1494"/>
                </a:lnTo>
                <a:lnTo>
                  <a:pt x="774" y="1494"/>
                </a:lnTo>
                <a:lnTo>
                  <a:pt x="774" y="1494"/>
                </a:lnTo>
                <a:lnTo>
                  <a:pt x="774" y="1496"/>
                </a:lnTo>
                <a:lnTo>
                  <a:pt x="774" y="1498"/>
                </a:lnTo>
                <a:lnTo>
                  <a:pt x="774" y="1500"/>
                </a:lnTo>
                <a:lnTo>
                  <a:pt x="780" y="1502"/>
                </a:lnTo>
                <a:lnTo>
                  <a:pt x="782" y="1508"/>
                </a:lnTo>
                <a:lnTo>
                  <a:pt x="782" y="1510"/>
                </a:lnTo>
                <a:lnTo>
                  <a:pt x="782" y="1512"/>
                </a:lnTo>
                <a:lnTo>
                  <a:pt x="782" y="1514"/>
                </a:lnTo>
                <a:lnTo>
                  <a:pt x="782" y="1516"/>
                </a:lnTo>
                <a:lnTo>
                  <a:pt x="780" y="1516"/>
                </a:lnTo>
                <a:lnTo>
                  <a:pt x="780" y="1516"/>
                </a:lnTo>
                <a:lnTo>
                  <a:pt x="780" y="1518"/>
                </a:lnTo>
                <a:lnTo>
                  <a:pt x="782" y="1522"/>
                </a:lnTo>
                <a:lnTo>
                  <a:pt x="784" y="1526"/>
                </a:lnTo>
                <a:lnTo>
                  <a:pt x="784" y="1530"/>
                </a:lnTo>
                <a:lnTo>
                  <a:pt x="782" y="1532"/>
                </a:lnTo>
                <a:lnTo>
                  <a:pt x="780" y="1532"/>
                </a:lnTo>
                <a:lnTo>
                  <a:pt x="778" y="1534"/>
                </a:lnTo>
                <a:lnTo>
                  <a:pt x="778" y="1536"/>
                </a:lnTo>
                <a:lnTo>
                  <a:pt x="776" y="1536"/>
                </a:lnTo>
                <a:lnTo>
                  <a:pt x="776" y="1538"/>
                </a:lnTo>
                <a:lnTo>
                  <a:pt x="774" y="1540"/>
                </a:lnTo>
                <a:lnTo>
                  <a:pt x="774" y="1540"/>
                </a:lnTo>
                <a:lnTo>
                  <a:pt x="772" y="1540"/>
                </a:lnTo>
                <a:lnTo>
                  <a:pt x="770" y="1544"/>
                </a:lnTo>
                <a:lnTo>
                  <a:pt x="766" y="1546"/>
                </a:lnTo>
                <a:lnTo>
                  <a:pt x="764" y="1550"/>
                </a:lnTo>
                <a:lnTo>
                  <a:pt x="762" y="1550"/>
                </a:lnTo>
                <a:lnTo>
                  <a:pt x="760" y="1552"/>
                </a:lnTo>
                <a:lnTo>
                  <a:pt x="760" y="1554"/>
                </a:lnTo>
                <a:lnTo>
                  <a:pt x="758" y="1556"/>
                </a:lnTo>
                <a:lnTo>
                  <a:pt x="756" y="1558"/>
                </a:lnTo>
                <a:lnTo>
                  <a:pt x="754" y="1558"/>
                </a:lnTo>
                <a:lnTo>
                  <a:pt x="752" y="1560"/>
                </a:lnTo>
                <a:lnTo>
                  <a:pt x="752" y="1562"/>
                </a:lnTo>
                <a:lnTo>
                  <a:pt x="750" y="1562"/>
                </a:lnTo>
                <a:lnTo>
                  <a:pt x="748" y="1564"/>
                </a:lnTo>
                <a:lnTo>
                  <a:pt x="746" y="1564"/>
                </a:lnTo>
                <a:lnTo>
                  <a:pt x="744" y="1566"/>
                </a:lnTo>
                <a:lnTo>
                  <a:pt x="742" y="1568"/>
                </a:lnTo>
                <a:lnTo>
                  <a:pt x="740" y="1570"/>
                </a:lnTo>
                <a:lnTo>
                  <a:pt x="738" y="1570"/>
                </a:lnTo>
                <a:lnTo>
                  <a:pt x="736" y="1572"/>
                </a:lnTo>
                <a:lnTo>
                  <a:pt x="734" y="1576"/>
                </a:lnTo>
                <a:lnTo>
                  <a:pt x="730" y="1582"/>
                </a:lnTo>
                <a:lnTo>
                  <a:pt x="728" y="1584"/>
                </a:lnTo>
                <a:lnTo>
                  <a:pt x="726" y="1586"/>
                </a:lnTo>
                <a:lnTo>
                  <a:pt x="726" y="1588"/>
                </a:lnTo>
                <a:lnTo>
                  <a:pt x="726" y="1588"/>
                </a:lnTo>
                <a:lnTo>
                  <a:pt x="724" y="1590"/>
                </a:lnTo>
                <a:lnTo>
                  <a:pt x="724" y="1592"/>
                </a:lnTo>
                <a:lnTo>
                  <a:pt x="722" y="1592"/>
                </a:lnTo>
                <a:lnTo>
                  <a:pt x="720" y="1594"/>
                </a:lnTo>
                <a:lnTo>
                  <a:pt x="718" y="1594"/>
                </a:lnTo>
                <a:lnTo>
                  <a:pt x="716" y="1594"/>
                </a:lnTo>
                <a:lnTo>
                  <a:pt x="714" y="1596"/>
                </a:lnTo>
                <a:lnTo>
                  <a:pt x="712" y="1598"/>
                </a:lnTo>
                <a:lnTo>
                  <a:pt x="710" y="1600"/>
                </a:lnTo>
                <a:lnTo>
                  <a:pt x="708" y="1600"/>
                </a:lnTo>
                <a:lnTo>
                  <a:pt x="706" y="1602"/>
                </a:lnTo>
                <a:lnTo>
                  <a:pt x="704" y="1602"/>
                </a:lnTo>
                <a:lnTo>
                  <a:pt x="702" y="1602"/>
                </a:lnTo>
                <a:lnTo>
                  <a:pt x="702" y="1604"/>
                </a:lnTo>
                <a:lnTo>
                  <a:pt x="700" y="1604"/>
                </a:lnTo>
                <a:lnTo>
                  <a:pt x="700" y="1606"/>
                </a:lnTo>
                <a:lnTo>
                  <a:pt x="696" y="1608"/>
                </a:lnTo>
                <a:lnTo>
                  <a:pt x="688" y="1612"/>
                </a:lnTo>
                <a:lnTo>
                  <a:pt x="684" y="1612"/>
                </a:lnTo>
                <a:lnTo>
                  <a:pt x="682" y="1612"/>
                </a:lnTo>
                <a:lnTo>
                  <a:pt x="680" y="1612"/>
                </a:lnTo>
                <a:lnTo>
                  <a:pt x="676" y="1614"/>
                </a:lnTo>
                <a:lnTo>
                  <a:pt x="678" y="1616"/>
                </a:lnTo>
                <a:lnTo>
                  <a:pt x="676" y="1616"/>
                </a:lnTo>
                <a:lnTo>
                  <a:pt x="672" y="1616"/>
                </a:lnTo>
                <a:lnTo>
                  <a:pt x="666" y="1618"/>
                </a:lnTo>
                <a:lnTo>
                  <a:pt x="664" y="1618"/>
                </a:lnTo>
                <a:lnTo>
                  <a:pt x="662" y="1618"/>
                </a:lnTo>
                <a:lnTo>
                  <a:pt x="660" y="1620"/>
                </a:lnTo>
                <a:lnTo>
                  <a:pt x="658" y="1620"/>
                </a:lnTo>
                <a:lnTo>
                  <a:pt x="656" y="1620"/>
                </a:lnTo>
                <a:lnTo>
                  <a:pt x="654" y="1622"/>
                </a:lnTo>
                <a:lnTo>
                  <a:pt x="652" y="1622"/>
                </a:lnTo>
                <a:lnTo>
                  <a:pt x="650" y="1622"/>
                </a:lnTo>
                <a:lnTo>
                  <a:pt x="650" y="1620"/>
                </a:lnTo>
                <a:lnTo>
                  <a:pt x="650" y="1618"/>
                </a:lnTo>
                <a:lnTo>
                  <a:pt x="648" y="1614"/>
                </a:lnTo>
                <a:lnTo>
                  <a:pt x="648" y="1612"/>
                </a:lnTo>
                <a:lnTo>
                  <a:pt x="646" y="1610"/>
                </a:lnTo>
                <a:lnTo>
                  <a:pt x="646" y="1608"/>
                </a:lnTo>
                <a:lnTo>
                  <a:pt x="646" y="1606"/>
                </a:lnTo>
                <a:lnTo>
                  <a:pt x="644" y="1606"/>
                </a:lnTo>
                <a:lnTo>
                  <a:pt x="644" y="1604"/>
                </a:lnTo>
                <a:lnTo>
                  <a:pt x="644" y="1602"/>
                </a:lnTo>
                <a:lnTo>
                  <a:pt x="644" y="1600"/>
                </a:lnTo>
                <a:lnTo>
                  <a:pt x="642" y="1600"/>
                </a:lnTo>
                <a:lnTo>
                  <a:pt x="642" y="1598"/>
                </a:lnTo>
                <a:lnTo>
                  <a:pt x="642" y="1596"/>
                </a:lnTo>
                <a:lnTo>
                  <a:pt x="642" y="1594"/>
                </a:lnTo>
                <a:lnTo>
                  <a:pt x="640" y="1594"/>
                </a:lnTo>
                <a:lnTo>
                  <a:pt x="640" y="1590"/>
                </a:lnTo>
                <a:lnTo>
                  <a:pt x="638" y="1588"/>
                </a:lnTo>
                <a:lnTo>
                  <a:pt x="638" y="1584"/>
                </a:lnTo>
                <a:lnTo>
                  <a:pt x="638" y="1582"/>
                </a:lnTo>
                <a:lnTo>
                  <a:pt x="636" y="1578"/>
                </a:lnTo>
                <a:lnTo>
                  <a:pt x="634" y="1576"/>
                </a:lnTo>
                <a:lnTo>
                  <a:pt x="634" y="1574"/>
                </a:lnTo>
                <a:lnTo>
                  <a:pt x="634" y="1572"/>
                </a:lnTo>
                <a:lnTo>
                  <a:pt x="632" y="1568"/>
                </a:lnTo>
                <a:lnTo>
                  <a:pt x="632" y="1566"/>
                </a:lnTo>
                <a:lnTo>
                  <a:pt x="632" y="1564"/>
                </a:lnTo>
                <a:lnTo>
                  <a:pt x="630" y="1564"/>
                </a:lnTo>
                <a:lnTo>
                  <a:pt x="630" y="1562"/>
                </a:lnTo>
                <a:lnTo>
                  <a:pt x="630" y="1560"/>
                </a:lnTo>
                <a:lnTo>
                  <a:pt x="630" y="1558"/>
                </a:lnTo>
                <a:lnTo>
                  <a:pt x="630" y="1556"/>
                </a:lnTo>
                <a:lnTo>
                  <a:pt x="630" y="1554"/>
                </a:lnTo>
                <a:lnTo>
                  <a:pt x="630" y="1554"/>
                </a:lnTo>
                <a:lnTo>
                  <a:pt x="632" y="1554"/>
                </a:lnTo>
                <a:lnTo>
                  <a:pt x="634" y="1552"/>
                </a:lnTo>
                <a:lnTo>
                  <a:pt x="636" y="1552"/>
                </a:lnTo>
                <a:lnTo>
                  <a:pt x="638" y="1552"/>
                </a:lnTo>
                <a:lnTo>
                  <a:pt x="638" y="1550"/>
                </a:lnTo>
                <a:lnTo>
                  <a:pt x="640" y="1550"/>
                </a:lnTo>
                <a:lnTo>
                  <a:pt x="642" y="1550"/>
                </a:lnTo>
                <a:lnTo>
                  <a:pt x="644" y="1550"/>
                </a:lnTo>
                <a:lnTo>
                  <a:pt x="644" y="1548"/>
                </a:lnTo>
                <a:lnTo>
                  <a:pt x="646" y="1548"/>
                </a:lnTo>
                <a:lnTo>
                  <a:pt x="648" y="1548"/>
                </a:lnTo>
                <a:lnTo>
                  <a:pt x="650" y="1548"/>
                </a:lnTo>
                <a:lnTo>
                  <a:pt x="650" y="1546"/>
                </a:lnTo>
                <a:lnTo>
                  <a:pt x="652" y="1546"/>
                </a:lnTo>
                <a:lnTo>
                  <a:pt x="654" y="1546"/>
                </a:lnTo>
                <a:lnTo>
                  <a:pt x="654" y="1544"/>
                </a:lnTo>
                <a:lnTo>
                  <a:pt x="652" y="1544"/>
                </a:lnTo>
                <a:lnTo>
                  <a:pt x="652" y="1542"/>
                </a:lnTo>
                <a:lnTo>
                  <a:pt x="652" y="1540"/>
                </a:lnTo>
                <a:lnTo>
                  <a:pt x="652" y="1538"/>
                </a:lnTo>
                <a:lnTo>
                  <a:pt x="650" y="1538"/>
                </a:lnTo>
                <a:lnTo>
                  <a:pt x="650" y="1536"/>
                </a:lnTo>
                <a:lnTo>
                  <a:pt x="650" y="1534"/>
                </a:lnTo>
                <a:lnTo>
                  <a:pt x="650" y="1532"/>
                </a:lnTo>
                <a:lnTo>
                  <a:pt x="652" y="1532"/>
                </a:lnTo>
                <a:lnTo>
                  <a:pt x="654" y="1532"/>
                </a:lnTo>
                <a:lnTo>
                  <a:pt x="656" y="1530"/>
                </a:lnTo>
                <a:lnTo>
                  <a:pt x="654" y="1528"/>
                </a:lnTo>
                <a:lnTo>
                  <a:pt x="654" y="1526"/>
                </a:lnTo>
                <a:lnTo>
                  <a:pt x="654" y="1524"/>
                </a:lnTo>
                <a:lnTo>
                  <a:pt x="654" y="1522"/>
                </a:lnTo>
                <a:lnTo>
                  <a:pt x="652" y="1522"/>
                </a:lnTo>
                <a:lnTo>
                  <a:pt x="652" y="1520"/>
                </a:lnTo>
                <a:lnTo>
                  <a:pt x="652" y="1518"/>
                </a:lnTo>
                <a:lnTo>
                  <a:pt x="650" y="1518"/>
                </a:lnTo>
                <a:lnTo>
                  <a:pt x="648" y="1518"/>
                </a:lnTo>
                <a:lnTo>
                  <a:pt x="648" y="1520"/>
                </a:lnTo>
                <a:lnTo>
                  <a:pt x="646" y="1520"/>
                </a:lnTo>
                <a:lnTo>
                  <a:pt x="644" y="1520"/>
                </a:lnTo>
                <a:lnTo>
                  <a:pt x="642" y="1520"/>
                </a:lnTo>
                <a:lnTo>
                  <a:pt x="642" y="1522"/>
                </a:lnTo>
                <a:lnTo>
                  <a:pt x="640" y="1522"/>
                </a:lnTo>
                <a:lnTo>
                  <a:pt x="638" y="1522"/>
                </a:lnTo>
                <a:lnTo>
                  <a:pt x="636" y="1522"/>
                </a:lnTo>
                <a:lnTo>
                  <a:pt x="636" y="1524"/>
                </a:lnTo>
                <a:lnTo>
                  <a:pt x="634" y="1524"/>
                </a:lnTo>
                <a:lnTo>
                  <a:pt x="632" y="1524"/>
                </a:lnTo>
                <a:lnTo>
                  <a:pt x="630" y="1524"/>
                </a:lnTo>
                <a:lnTo>
                  <a:pt x="630" y="1526"/>
                </a:lnTo>
                <a:lnTo>
                  <a:pt x="630" y="1526"/>
                </a:lnTo>
                <a:lnTo>
                  <a:pt x="628" y="1526"/>
                </a:lnTo>
                <a:lnTo>
                  <a:pt x="624" y="1528"/>
                </a:lnTo>
                <a:lnTo>
                  <a:pt x="622" y="1528"/>
                </a:lnTo>
                <a:lnTo>
                  <a:pt x="620" y="1526"/>
                </a:lnTo>
                <a:lnTo>
                  <a:pt x="620" y="1524"/>
                </a:lnTo>
                <a:lnTo>
                  <a:pt x="620" y="1522"/>
                </a:lnTo>
                <a:lnTo>
                  <a:pt x="620" y="1520"/>
                </a:lnTo>
                <a:lnTo>
                  <a:pt x="618" y="1520"/>
                </a:lnTo>
                <a:lnTo>
                  <a:pt x="618" y="1518"/>
                </a:lnTo>
                <a:lnTo>
                  <a:pt x="618" y="1516"/>
                </a:lnTo>
                <a:lnTo>
                  <a:pt x="616" y="1516"/>
                </a:lnTo>
                <a:lnTo>
                  <a:pt x="614" y="1516"/>
                </a:lnTo>
                <a:lnTo>
                  <a:pt x="614" y="1516"/>
                </a:lnTo>
                <a:lnTo>
                  <a:pt x="614" y="1514"/>
                </a:lnTo>
                <a:lnTo>
                  <a:pt x="612" y="1514"/>
                </a:lnTo>
                <a:lnTo>
                  <a:pt x="612" y="1512"/>
                </a:lnTo>
                <a:lnTo>
                  <a:pt x="612" y="1514"/>
                </a:lnTo>
                <a:lnTo>
                  <a:pt x="610" y="1514"/>
                </a:lnTo>
                <a:lnTo>
                  <a:pt x="608" y="1516"/>
                </a:lnTo>
                <a:lnTo>
                  <a:pt x="608" y="1514"/>
                </a:lnTo>
                <a:lnTo>
                  <a:pt x="606" y="1514"/>
                </a:lnTo>
                <a:lnTo>
                  <a:pt x="604" y="1514"/>
                </a:lnTo>
                <a:lnTo>
                  <a:pt x="604" y="1512"/>
                </a:lnTo>
                <a:lnTo>
                  <a:pt x="602" y="1512"/>
                </a:lnTo>
                <a:lnTo>
                  <a:pt x="600" y="1514"/>
                </a:lnTo>
                <a:lnTo>
                  <a:pt x="598" y="1514"/>
                </a:lnTo>
                <a:lnTo>
                  <a:pt x="596" y="1514"/>
                </a:lnTo>
                <a:lnTo>
                  <a:pt x="594" y="1514"/>
                </a:lnTo>
                <a:lnTo>
                  <a:pt x="594" y="1516"/>
                </a:lnTo>
                <a:lnTo>
                  <a:pt x="592" y="1516"/>
                </a:lnTo>
                <a:lnTo>
                  <a:pt x="592" y="1516"/>
                </a:lnTo>
                <a:lnTo>
                  <a:pt x="590" y="1516"/>
                </a:lnTo>
                <a:lnTo>
                  <a:pt x="588" y="1516"/>
                </a:lnTo>
                <a:lnTo>
                  <a:pt x="586" y="1516"/>
                </a:lnTo>
                <a:lnTo>
                  <a:pt x="584" y="1516"/>
                </a:lnTo>
                <a:lnTo>
                  <a:pt x="584" y="1518"/>
                </a:lnTo>
                <a:lnTo>
                  <a:pt x="582" y="1518"/>
                </a:lnTo>
                <a:lnTo>
                  <a:pt x="582" y="1518"/>
                </a:lnTo>
                <a:lnTo>
                  <a:pt x="580" y="1518"/>
                </a:lnTo>
                <a:lnTo>
                  <a:pt x="578" y="1518"/>
                </a:lnTo>
                <a:lnTo>
                  <a:pt x="576" y="1518"/>
                </a:lnTo>
                <a:lnTo>
                  <a:pt x="576" y="1516"/>
                </a:lnTo>
                <a:lnTo>
                  <a:pt x="576" y="1516"/>
                </a:lnTo>
                <a:lnTo>
                  <a:pt x="574" y="1516"/>
                </a:lnTo>
                <a:lnTo>
                  <a:pt x="572" y="1516"/>
                </a:lnTo>
                <a:lnTo>
                  <a:pt x="570" y="1516"/>
                </a:lnTo>
                <a:lnTo>
                  <a:pt x="568" y="1516"/>
                </a:lnTo>
                <a:lnTo>
                  <a:pt x="566" y="1516"/>
                </a:lnTo>
                <a:lnTo>
                  <a:pt x="566" y="1516"/>
                </a:lnTo>
                <a:lnTo>
                  <a:pt x="566" y="1518"/>
                </a:lnTo>
                <a:lnTo>
                  <a:pt x="566" y="1526"/>
                </a:lnTo>
                <a:lnTo>
                  <a:pt x="558" y="1526"/>
                </a:lnTo>
                <a:lnTo>
                  <a:pt x="558" y="1528"/>
                </a:lnTo>
                <a:lnTo>
                  <a:pt x="556" y="1528"/>
                </a:lnTo>
                <a:lnTo>
                  <a:pt x="554" y="1528"/>
                </a:lnTo>
                <a:lnTo>
                  <a:pt x="552" y="1528"/>
                </a:lnTo>
                <a:lnTo>
                  <a:pt x="552" y="1526"/>
                </a:lnTo>
                <a:lnTo>
                  <a:pt x="550" y="1526"/>
                </a:lnTo>
                <a:lnTo>
                  <a:pt x="548" y="1526"/>
                </a:lnTo>
                <a:lnTo>
                  <a:pt x="546" y="1526"/>
                </a:lnTo>
                <a:lnTo>
                  <a:pt x="544" y="1526"/>
                </a:lnTo>
                <a:lnTo>
                  <a:pt x="540" y="1526"/>
                </a:lnTo>
                <a:lnTo>
                  <a:pt x="538" y="1526"/>
                </a:lnTo>
                <a:lnTo>
                  <a:pt x="538" y="1528"/>
                </a:lnTo>
                <a:lnTo>
                  <a:pt x="538" y="1530"/>
                </a:lnTo>
                <a:lnTo>
                  <a:pt x="538" y="1532"/>
                </a:lnTo>
                <a:lnTo>
                  <a:pt x="540" y="1532"/>
                </a:lnTo>
                <a:lnTo>
                  <a:pt x="540" y="1534"/>
                </a:lnTo>
                <a:lnTo>
                  <a:pt x="540" y="1536"/>
                </a:lnTo>
                <a:lnTo>
                  <a:pt x="540" y="1538"/>
                </a:lnTo>
                <a:lnTo>
                  <a:pt x="542" y="1540"/>
                </a:lnTo>
                <a:lnTo>
                  <a:pt x="540" y="1542"/>
                </a:lnTo>
                <a:lnTo>
                  <a:pt x="536" y="1542"/>
                </a:lnTo>
                <a:lnTo>
                  <a:pt x="534" y="1544"/>
                </a:lnTo>
                <a:lnTo>
                  <a:pt x="534" y="1544"/>
                </a:lnTo>
                <a:lnTo>
                  <a:pt x="532" y="1544"/>
                </a:lnTo>
                <a:lnTo>
                  <a:pt x="528" y="1546"/>
                </a:lnTo>
                <a:lnTo>
                  <a:pt x="520" y="1548"/>
                </a:lnTo>
                <a:lnTo>
                  <a:pt x="518" y="1550"/>
                </a:lnTo>
                <a:lnTo>
                  <a:pt x="516" y="1550"/>
                </a:lnTo>
                <a:lnTo>
                  <a:pt x="514" y="1550"/>
                </a:lnTo>
                <a:lnTo>
                  <a:pt x="510" y="1552"/>
                </a:lnTo>
                <a:lnTo>
                  <a:pt x="508" y="1552"/>
                </a:lnTo>
                <a:lnTo>
                  <a:pt x="506" y="1552"/>
                </a:lnTo>
                <a:lnTo>
                  <a:pt x="502" y="1554"/>
                </a:lnTo>
                <a:lnTo>
                  <a:pt x="500" y="1554"/>
                </a:lnTo>
                <a:lnTo>
                  <a:pt x="496" y="1556"/>
                </a:lnTo>
                <a:lnTo>
                  <a:pt x="494" y="1556"/>
                </a:lnTo>
                <a:lnTo>
                  <a:pt x="492" y="1558"/>
                </a:lnTo>
                <a:lnTo>
                  <a:pt x="490" y="1558"/>
                </a:lnTo>
                <a:lnTo>
                  <a:pt x="486" y="1560"/>
                </a:lnTo>
                <a:lnTo>
                  <a:pt x="482" y="1560"/>
                </a:lnTo>
                <a:lnTo>
                  <a:pt x="480" y="1562"/>
                </a:lnTo>
                <a:lnTo>
                  <a:pt x="470" y="1562"/>
                </a:lnTo>
                <a:lnTo>
                  <a:pt x="462" y="1562"/>
                </a:lnTo>
                <a:lnTo>
                  <a:pt x="456" y="1562"/>
                </a:lnTo>
                <a:lnTo>
                  <a:pt x="432" y="1564"/>
                </a:lnTo>
                <a:lnTo>
                  <a:pt x="428" y="1564"/>
                </a:lnTo>
                <a:lnTo>
                  <a:pt x="420" y="1564"/>
                </a:lnTo>
                <a:lnTo>
                  <a:pt x="438" y="1576"/>
                </a:lnTo>
                <a:lnTo>
                  <a:pt x="440" y="1580"/>
                </a:lnTo>
                <a:lnTo>
                  <a:pt x="444" y="1586"/>
                </a:lnTo>
                <a:lnTo>
                  <a:pt x="458" y="1608"/>
                </a:lnTo>
                <a:lnTo>
                  <a:pt x="466" y="1654"/>
                </a:lnTo>
                <a:lnTo>
                  <a:pt x="466" y="1658"/>
                </a:lnTo>
                <a:lnTo>
                  <a:pt x="470" y="1696"/>
                </a:lnTo>
                <a:lnTo>
                  <a:pt x="472" y="1702"/>
                </a:lnTo>
                <a:lnTo>
                  <a:pt x="486" y="1810"/>
                </a:lnTo>
                <a:lnTo>
                  <a:pt x="486" y="1818"/>
                </a:lnTo>
                <a:lnTo>
                  <a:pt x="486" y="1822"/>
                </a:lnTo>
                <a:lnTo>
                  <a:pt x="490" y="1820"/>
                </a:lnTo>
                <a:lnTo>
                  <a:pt x="494" y="1820"/>
                </a:lnTo>
                <a:lnTo>
                  <a:pt x="504" y="1826"/>
                </a:lnTo>
                <a:lnTo>
                  <a:pt x="520" y="1832"/>
                </a:lnTo>
                <a:lnTo>
                  <a:pt x="526" y="1836"/>
                </a:lnTo>
                <a:lnTo>
                  <a:pt x="528" y="1836"/>
                </a:lnTo>
                <a:lnTo>
                  <a:pt x="530" y="1836"/>
                </a:lnTo>
                <a:lnTo>
                  <a:pt x="532" y="1838"/>
                </a:lnTo>
                <a:lnTo>
                  <a:pt x="534" y="1836"/>
                </a:lnTo>
                <a:lnTo>
                  <a:pt x="536" y="1832"/>
                </a:lnTo>
                <a:lnTo>
                  <a:pt x="540" y="1832"/>
                </a:lnTo>
                <a:lnTo>
                  <a:pt x="542" y="1830"/>
                </a:lnTo>
                <a:lnTo>
                  <a:pt x="548" y="1828"/>
                </a:lnTo>
                <a:lnTo>
                  <a:pt x="550" y="1828"/>
                </a:lnTo>
                <a:lnTo>
                  <a:pt x="562" y="1828"/>
                </a:lnTo>
                <a:lnTo>
                  <a:pt x="566" y="1830"/>
                </a:lnTo>
                <a:lnTo>
                  <a:pt x="568" y="1830"/>
                </a:lnTo>
                <a:lnTo>
                  <a:pt x="568" y="1832"/>
                </a:lnTo>
                <a:lnTo>
                  <a:pt x="568" y="1834"/>
                </a:lnTo>
                <a:lnTo>
                  <a:pt x="568" y="1836"/>
                </a:lnTo>
                <a:lnTo>
                  <a:pt x="568" y="1838"/>
                </a:lnTo>
                <a:lnTo>
                  <a:pt x="566" y="1840"/>
                </a:lnTo>
                <a:lnTo>
                  <a:pt x="568" y="1840"/>
                </a:lnTo>
                <a:lnTo>
                  <a:pt x="572" y="1840"/>
                </a:lnTo>
                <a:lnTo>
                  <a:pt x="572" y="1842"/>
                </a:lnTo>
                <a:lnTo>
                  <a:pt x="572" y="1844"/>
                </a:lnTo>
                <a:lnTo>
                  <a:pt x="572" y="1846"/>
                </a:lnTo>
                <a:lnTo>
                  <a:pt x="572" y="1848"/>
                </a:lnTo>
                <a:lnTo>
                  <a:pt x="572" y="1850"/>
                </a:lnTo>
                <a:lnTo>
                  <a:pt x="572" y="1852"/>
                </a:lnTo>
                <a:lnTo>
                  <a:pt x="572" y="1852"/>
                </a:lnTo>
                <a:lnTo>
                  <a:pt x="574" y="1854"/>
                </a:lnTo>
                <a:lnTo>
                  <a:pt x="574" y="1858"/>
                </a:lnTo>
                <a:lnTo>
                  <a:pt x="574" y="1860"/>
                </a:lnTo>
                <a:lnTo>
                  <a:pt x="574" y="1862"/>
                </a:lnTo>
                <a:lnTo>
                  <a:pt x="574" y="1864"/>
                </a:lnTo>
                <a:lnTo>
                  <a:pt x="576" y="1864"/>
                </a:lnTo>
                <a:lnTo>
                  <a:pt x="584" y="1864"/>
                </a:lnTo>
                <a:lnTo>
                  <a:pt x="588" y="1864"/>
                </a:lnTo>
                <a:lnTo>
                  <a:pt x="590" y="1864"/>
                </a:lnTo>
                <a:lnTo>
                  <a:pt x="592" y="1864"/>
                </a:lnTo>
                <a:lnTo>
                  <a:pt x="592" y="1868"/>
                </a:lnTo>
                <a:lnTo>
                  <a:pt x="592" y="1870"/>
                </a:lnTo>
                <a:lnTo>
                  <a:pt x="592" y="1872"/>
                </a:lnTo>
                <a:lnTo>
                  <a:pt x="592" y="1874"/>
                </a:lnTo>
                <a:lnTo>
                  <a:pt x="592" y="1876"/>
                </a:lnTo>
                <a:lnTo>
                  <a:pt x="592" y="1878"/>
                </a:lnTo>
                <a:lnTo>
                  <a:pt x="594" y="1878"/>
                </a:lnTo>
                <a:lnTo>
                  <a:pt x="598" y="1878"/>
                </a:lnTo>
                <a:lnTo>
                  <a:pt x="606" y="1878"/>
                </a:lnTo>
                <a:lnTo>
                  <a:pt x="618" y="1878"/>
                </a:lnTo>
                <a:lnTo>
                  <a:pt x="626" y="1878"/>
                </a:lnTo>
                <a:lnTo>
                  <a:pt x="630" y="1878"/>
                </a:lnTo>
                <a:lnTo>
                  <a:pt x="632" y="1878"/>
                </a:lnTo>
                <a:lnTo>
                  <a:pt x="638" y="1878"/>
                </a:lnTo>
                <a:lnTo>
                  <a:pt x="640" y="1878"/>
                </a:lnTo>
                <a:lnTo>
                  <a:pt x="644" y="1878"/>
                </a:lnTo>
                <a:lnTo>
                  <a:pt x="648" y="1878"/>
                </a:lnTo>
                <a:lnTo>
                  <a:pt x="650" y="1878"/>
                </a:lnTo>
                <a:lnTo>
                  <a:pt x="652" y="1878"/>
                </a:lnTo>
                <a:lnTo>
                  <a:pt x="656" y="1878"/>
                </a:lnTo>
                <a:lnTo>
                  <a:pt x="658" y="1878"/>
                </a:lnTo>
                <a:lnTo>
                  <a:pt x="664" y="1878"/>
                </a:lnTo>
                <a:lnTo>
                  <a:pt x="668" y="1878"/>
                </a:lnTo>
                <a:lnTo>
                  <a:pt x="672" y="1880"/>
                </a:lnTo>
                <a:lnTo>
                  <a:pt x="672" y="1886"/>
                </a:lnTo>
                <a:lnTo>
                  <a:pt x="672" y="1890"/>
                </a:lnTo>
                <a:lnTo>
                  <a:pt x="672" y="1892"/>
                </a:lnTo>
                <a:lnTo>
                  <a:pt x="674" y="1892"/>
                </a:lnTo>
                <a:lnTo>
                  <a:pt x="676" y="1892"/>
                </a:lnTo>
                <a:lnTo>
                  <a:pt x="678" y="1892"/>
                </a:lnTo>
                <a:lnTo>
                  <a:pt x="680" y="1892"/>
                </a:lnTo>
                <a:lnTo>
                  <a:pt x="684" y="1892"/>
                </a:lnTo>
                <a:lnTo>
                  <a:pt x="684" y="1890"/>
                </a:lnTo>
                <a:lnTo>
                  <a:pt x="684" y="1886"/>
                </a:lnTo>
                <a:lnTo>
                  <a:pt x="684" y="1882"/>
                </a:lnTo>
                <a:lnTo>
                  <a:pt x="684" y="1880"/>
                </a:lnTo>
                <a:lnTo>
                  <a:pt x="686" y="1880"/>
                </a:lnTo>
                <a:lnTo>
                  <a:pt x="688" y="1880"/>
                </a:lnTo>
                <a:lnTo>
                  <a:pt x="690" y="1880"/>
                </a:lnTo>
                <a:lnTo>
                  <a:pt x="692" y="1880"/>
                </a:lnTo>
                <a:lnTo>
                  <a:pt x="694" y="1880"/>
                </a:lnTo>
                <a:lnTo>
                  <a:pt x="698" y="1880"/>
                </a:lnTo>
                <a:lnTo>
                  <a:pt x="698" y="1882"/>
                </a:lnTo>
                <a:lnTo>
                  <a:pt x="698" y="1884"/>
                </a:lnTo>
                <a:lnTo>
                  <a:pt x="698" y="1886"/>
                </a:lnTo>
                <a:lnTo>
                  <a:pt x="698" y="1888"/>
                </a:lnTo>
                <a:lnTo>
                  <a:pt x="698" y="1890"/>
                </a:lnTo>
                <a:lnTo>
                  <a:pt x="698" y="1892"/>
                </a:lnTo>
                <a:lnTo>
                  <a:pt x="698" y="1894"/>
                </a:lnTo>
                <a:lnTo>
                  <a:pt x="700" y="1894"/>
                </a:lnTo>
                <a:lnTo>
                  <a:pt x="702" y="1892"/>
                </a:lnTo>
                <a:lnTo>
                  <a:pt x="704" y="1892"/>
                </a:lnTo>
                <a:lnTo>
                  <a:pt x="708" y="1892"/>
                </a:lnTo>
                <a:lnTo>
                  <a:pt x="710" y="1892"/>
                </a:lnTo>
                <a:lnTo>
                  <a:pt x="712" y="1890"/>
                </a:lnTo>
                <a:lnTo>
                  <a:pt x="712" y="1888"/>
                </a:lnTo>
                <a:lnTo>
                  <a:pt x="712" y="1886"/>
                </a:lnTo>
                <a:lnTo>
                  <a:pt x="712" y="1884"/>
                </a:lnTo>
                <a:lnTo>
                  <a:pt x="712" y="1882"/>
                </a:lnTo>
                <a:lnTo>
                  <a:pt x="712" y="1880"/>
                </a:lnTo>
                <a:lnTo>
                  <a:pt x="712" y="1878"/>
                </a:lnTo>
                <a:lnTo>
                  <a:pt x="720" y="1878"/>
                </a:lnTo>
                <a:lnTo>
                  <a:pt x="724" y="1878"/>
                </a:lnTo>
                <a:lnTo>
                  <a:pt x="724" y="1880"/>
                </a:lnTo>
                <a:lnTo>
                  <a:pt x="728" y="1880"/>
                </a:lnTo>
                <a:lnTo>
                  <a:pt x="730" y="1880"/>
                </a:lnTo>
                <a:lnTo>
                  <a:pt x="732" y="1880"/>
                </a:lnTo>
                <a:lnTo>
                  <a:pt x="734" y="1880"/>
                </a:lnTo>
                <a:lnTo>
                  <a:pt x="736" y="1880"/>
                </a:lnTo>
                <a:lnTo>
                  <a:pt x="738" y="1880"/>
                </a:lnTo>
                <a:lnTo>
                  <a:pt x="738" y="1884"/>
                </a:lnTo>
                <a:lnTo>
                  <a:pt x="738" y="1890"/>
                </a:lnTo>
                <a:lnTo>
                  <a:pt x="738" y="1892"/>
                </a:lnTo>
                <a:lnTo>
                  <a:pt x="750" y="1892"/>
                </a:lnTo>
                <a:lnTo>
                  <a:pt x="750" y="1890"/>
                </a:lnTo>
                <a:lnTo>
                  <a:pt x="750" y="1882"/>
                </a:lnTo>
                <a:lnTo>
                  <a:pt x="750" y="1880"/>
                </a:lnTo>
                <a:lnTo>
                  <a:pt x="756" y="1880"/>
                </a:lnTo>
                <a:lnTo>
                  <a:pt x="764" y="1880"/>
                </a:lnTo>
                <a:lnTo>
                  <a:pt x="770" y="1880"/>
                </a:lnTo>
                <a:lnTo>
                  <a:pt x="772" y="1880"/>
                </a:lnTo>
                <a:lnTo>
                  <a:pt x="774" y="1880"/>
                </a:lnTo>
                <a:lnTo>
                  <a:pt x="776" y="1880"/>
                </a:lnTo>
                <a:lnTo>
                  <a:pt x="778" y="1880"/>
                </a:lnTo>
                <a:lnTo>
                  <a:pt x="782" y="1880"/>
                </a:lnTo>
                <a:lnTo>
                  <a:pt x="788" y="1880"/>
                </a:lnTo>
                <a:lnTo>
                  <a:pt x="792" y="1880"/>
                </a:lnTo>
                <a:lnTo>
                  <a:pt x="804" y="1880"/>
                </a:lnTo>
                <a:lnTo>
                  <a:pt x="804" y="1882"/>
                </a:lnTo>
                <a:lnTo>
                  <a:pt x="804" y="1884"/>
                </a:lnTo>
                <a:lnTo>
                  <a:pt x="804" y="1886"/>
                </a:lnTo>
                <a:lnTo>
                  <a:pt x="804" y="1888"/>
                </a:lnTo>
                <a:lnTo>
                  <a:pt x="804" y="1890"/>
                </a:lnTo>
                <a:lnTo>
                  <a:pt x="804" y="1892"/>
                </a:lnTo>
                <a:lnTo>
                  <a:pt x="804" y="1894"/>
                </a:lnTo>
                <a:lnTo>
                  <a:pt x="804" y="1896"/>
                </a:lnTo>
                <a:lnTo>
                  <a:pt x="804" y="1898"/>
                </a:lnTo>
                <a:lnTo>
                  <a:pt x="804" y="1900"/>
                </a:lnTo>
                <a:lnTo>
                  <a:pt x="804" y="1900"/>
                </a:lnTo>
                <a:lnTo>
                  <a:pt x="804" y="1902"/>
                </a:lnTo>
                <a:lnTo>
                  <a:pt x="804" y="1904"/>
                </a:lnTo>
                <a:lnTo>
                  <a:pt x="804" y="1906"/>
                </a:lnTo>
                <a:lnTo>
                  <a:pt x="806" y="1906"/>
                </a:lnTo>
                <a:lnTo>
                  <a:pt x="808" y="1906"/>
                </a:lnTo>
                <a:lnTo>
                  <a:pt x="812" y="1906"/>
                </a:lnTo>
                <a:lnTo>
                  <a:pt x="820" y="1906"/>
                </a:lnTo>
                <a:lnTo>
                  <a:pt x="822" y="1906"/>
                </a:lnTo>
                <a:lnTo>
                  <a:pt x="824" y="1906"/>
                </a:lnTo>
                <a:lnTo>
                  <a:pt x="824" y="1908"/>
                </a:lnTo>
                <a:lnTo>
                  <a:pt x="826" y="1908"/>
                </a:lnTo>
                <a:lnTo>
                  <a:pt x="828" y="1908"/>
                </a:lnTo>
                <a:lnTo>
                  <a:pt x="830" y="1908"/>
                </a:lnTo>
                <a:lnTo>
                  <a:pt x="843" y="1908"/>
                </a:lnTo>
                <a:lnTo>
                  <a:pt x="845" y="1910"/>
                </a:lnTo>
                <a:lnTo>
                  <a:pt x="845" y="1912"/>
                </a:lnTo>
                <a:lnTo>
                  <a:pt x="845" y="1914"/>
                </a:lnTo>
                <a:lnTo>
                  <a:pt x="845" y="1916"/>
                </a:lnTo>
                <a:lnTo>
                  <a:pt x="847" y="1916"/>
                </a:lnTo>
                <a:lnTo>
                  <a:pt x="847" y="1918"/>
                </a:lnTo>
                <a:lnTo>
                  <a:pt x="847" y="1920"/>
                </a:lnTo>
                <a:lnTo>
                  <a:pt x="847" y="1922"/>
                </a:lnTo>
                <a:lnTo>
                  <a:pt x="849" y="1922"/>
                </a:lnTo>
                <a:lnTo>
                  <a:pt x="849" y="1924"/>
                </a:lnTo>
                <a:lnTo>
                  <a:pt x="849" y="1926"/>
                </a:lnTo>
                <a:lnTo>
                  <a:pt x="849" y="1928"/>
                </a:lnTo>
                <a:lnTo>
                  <a:pt x="853" y="1926"/>
                </a:lnTo>
                <a:lnTo>
                  <a:pt x="855" y="1926"/>
                </a:lnTo>
                <a:lnTo>
                  <a:pt x="857" y="1924"/>
                </a:lnTo>
                <a:lnTo>
                  <a:pt x="859" y="1924"/>
                </a:lnTo>
                <a:lnTo>
                  <a:pt x="863" y="1924"/>
                </a:lnTo>
                <a:lnTo>
                  <a:pt x="865" y="1922"/>
                </a:lnTo>
                <a:lnTo>
                  <a:pt x="869" y="1920"/>
                </a:lnTo>
                <a:lnTo>
                  <a:pt x="871" y="1920"/>
                </a:lnTo>
                <a:lnTo>
                  <a:pt x="873" y="1918"/>
                </a:lnTo>
                <a:lnTo>
                  <a:pt x="883" y="1916"/>
                </a:lnTo>
                <a:lnTo>
                  <a:pt x="897" y="1910"/>
                </a:lnTo>
                <a:lnTo>
                  <a:pt x="899" y="1910"/>
                </a:lnTo>
                <a:lnTo>
                  <a:pt x="903" y="1910"/>
                </a:lnTo>
                <a:lnTo>
                  <a:pt x="911" y="1910"/>
                </a:lnTo>
                <a:lnTo>
                  <a:pt x="919" y="1910"/>
                </a:lnTo>
                <a:lnTo>
                  <a:pt x="933" y="1912"/>
                </a:lnTo>
                <a:lnTo>
                  <a:pt x="935" y="1912"/>
                </a:lnTo>
                <a:lnTo>
                  <a:pt x="943" y="1912"/>
                </a:lnTo>
                <a:lnTo>
                  <a:pt x="945" y="1912"/>
                </a:lnTo>
                <a:lnTo>
                  <a:pt x="949" y="1912"/>
                </a:lnTo>
                <a:lnTo>
                  <a:pt x="949" y="1904"/>
                </a:lnTo>
                <a:lnTo>
                  <a:pt x="957" y="1904"/>
                </a:lnTo>
                <a:lnTo>
                  <a:pt x="963" y="1904"/>
                </a:lnTo>
                <a:lnTo>
                  <a:pt x="963" y="1900"/>
                </a:lnTo>
                <a:lnTo>
                  <a:pt x="975" y="1900"/>
                </a:lnTo>
                <a:lnTo>
                  <a:pt x="985" y="1900"/>
                </a:lnTo>
                <a:lnTo>
                  <a:pt x="989" y="1900"/>
                </a:lnTo>
                <a:lnTo>
                  <a:pt x="995" y="1900"/>
                </a:lnTo>
                <a:lnTo>
                  <a:pt x="995" y="1912"/>
                </a:lnTo>
                <a:lnTo>
                  <a:pt x="995" y="1914"/>
                </a:lnTo>
                <a:lnTo>
                  <a:pt x="995" y="1920"/>
                </a:lnTo>
                <a:lnTo>
                  <a:pt x="995" y="1922"/>
                </a:lnTo>
                <a:lnTo>
                  <a:pt x="995" y="1926"/>
                </a:lnTo>
                <a:lnTo>
                  <a:pt x="993" y="1926"/>
                </a:lnTo>
                <a:lnTo>
                  <a:pt x="989" y="1926"/>
                </a:lnTo>
                <a:lnTo>
                  <a:pt x="989" y="1932"/>
                </a:lnTo>
                <a:lnTo>
                  <a:pt x="989" y="1934"/>
                </a:lnTo>
                <a:lnTo>
                  <a:pt x="989" y="1936"/>
                </a:lnTo>
                <a:lnTo>
                  <a:pt x="989" y="1938"/>
                </a:lnTo>
                <a:lnTo>
                  <a:pt x="989" y="1940"/>
                </a:lnTo>
                <a:lnTo>
                  <a:pt x="989" y="1942"/>
                </a:lnTo>
                <a:lnTo>
                  <a:pt x="989" y="1946"/>
                </a:lnTo>
                <a:lnTo>
                  <a:pt x="989" y="1948"/>
                </a:lnTo>
                <a:lnTo>
                  <a:pt x="989" y="1958"/>
                </a:lnTo>
                <a:lnTo>
                  <a:pt x="989" y="1960"/>
                </a:lnTo>
                <a:lnTo>
                  <a:pt x="989" y="1964"/>
                </a:lnTo>
                <a:lnTo>
                  <a:pt x="995" y="1964"/>
                </a:lnTo>
                <a:lnTo>
                  <a:pt x="1001" y="1964"/>
                </a:lnTo>
                <a:lnTo>
                  <a:pt x="1003" y="1964"/>
                </a:lnTo>
                <a:lnTo>
                  <a:pt x="1005" y="1964"/>
                </a:lnTo>
                <a:lnTo>
                  <a:pt x="1009" y="1966"/>
                </a:lnTo>
                <a:lnTo>
                  <a:pt x="1015" y="1966"/>
                </a:lnTo>
                <a:lnTo>
                  <a:pt x="1041" y="1966"/>
                </a:lnTo>
                <a:lnTo>
                  <a:pt x="1041" y="1970"/>
                </a:lnTo>
                <a:lnTo>
                  <a:pt x="1041" y="1974"/>
                </a:lnTo>
                <a:lnTo>
                  <a:pt x="1041" y="1976"/>
                </a:lnTo>
                <a:lnTo>
                  <a:pt x="1041" y="1980"/>
                </a:lnTo>
                <a:lnTo>
                  <a:pt x="1041" y="1986"/>
                </a:lnTo>
                <a:lnTo>
                  <a:pt x="1041" y="1992"/>
                </a:lnTo>
                <a:lnTo>
                  <a:pt x="1041" y="1994"/>
                </a:lnTo>
                <a:lnTo>
                  <a:pt x="1043" y="1994"/>
                </a:lnTo>
                <a:lnTo>
                  <a:pt x="1055" y="1994"/>
                </a:lnTo>
                <a:lnTo>
                  <a:pt x="1063" y="1994"/>
                </a:lnTo>
                <a:lnTo>
                  <a:pt x="1067" y="1994"/>
                </a:lnTo>
                <a:lnTo>
                  <a:pt x="1067" y="1996"/>
                </a:lnTo>
                <a:lnTo>
                  <a:pt x="1067" y="2000"/>
                </a:lnTo>
                <a:lnTo>
                  <a:pt x="1067" y="2004"/>
                </a:lnTo>
                <a:lnTo>
                  <a:pt x="1065" y="2006"/>
                </a:lnTo>
                <a:lnTo>
                  <a:pt x="1065" y="2014"/>
                </a:lnTo>
                <a:lnTo>
                  <a:pt x="1065" y="2018"/>
                </a:lnTo>
                <a:lnTo>
                  <a:pt x="1065" y="2020"/>
                </a:lnTo>
                <a:lnTo>
                  <a:pt x="1065" y="2024"/>
                </a:lnTo>
                <a:lnTo>
                  <a:pt x="1065" y="2026"/>
                </a:lnTo>
                <a:lnTo>
                  <a:pt x="1063" y="2026"/>
                </a:lnTo>
                <a:lnTo>
                  <a:pt x="1059" y="2026"/>
                </a:lnTo>
                <a:lnTo>
                  <a:pt x="1057" y="2026"/>
                </a:lnTo>
                <a:lnTo>
                  <a:pt x="1047" y="2028"/>
                </a:lnTo>
                <a:lnTo>
                  <a:pt x="1041" y="2028"/>
                </a:lnTo>
                <a:lnTo>
                  <a:pt x="1039" y="2028"/>
                </a:lnTo>
                <a:lnTo>
                  <a:pt x="1037" y="2028"/>
                </a:lnTo>
                <a:lnTo>
                  <a:pt x="1027" y="2030"/>
                </a:lnTo>
                <a:lnTo>
                  <a:pt x="1015" y="2030"/>
                </a:lnTo>
                <a:lnTo>
                  <a:pt x="1009" y="2030"/>
                </a:lnTo>
                <a:lnTo>
                  <a:pt x="1005" y="2032"/>
                </a:lnTo>
                <a:lnTo>
                  <a:pt x="1003" y="2032"/>
                </a:lnTo>
                <a:lnTo>
                  <a:pt x="1001" y="2032"/>
                </a:lnTo>
                <a:lnTo>
                  <a:pt x="989" y="2032"/>
                </a:lnTo>
                <a:lnTo>
                  <a:pt x="987" y="2032"/>
                </a:lnTo>
                <a:lnTo>
                  <a:pt x="975" y="2034"/>
                </a:lnTo>
                <a:lnTo>
                  <a:pt x="973" y="2034"/>
                </a:lnTo>
                <a:lnTo>
                  <a:pt x="963" y="2036"/>
                </a:lnTo>
                <a:lnTo>
                  <a:pt x="961" y="2036"/>
                </a:lnTo>
                <a:lnTo>
                  <a:pt x="949" y="2036"/>
                </a:lnTo>
                <a:lnTo>
                  <a:pt x="945" y="2038"/>
                </a:lnTo>
                <a:lnTo>
                  <a:pt x="935" y="2038"/>
                </a:lnTo>
                <a:lnTo>
                  <a:pt x="921" y="2040"/>
                </a:lnTo>
                <a:lnTo>
                  <a:pt x="909" y="2040"/>
                </a:lnTo>
                <a:lnTo>
                  <a:pt x="907" y="2040"/>
                </a:lnTo>
                <a:lnTo>
                  <a:pt x="903" y="2042"/>
                </a:lnTo>
                <a:lnTo>
                  <a:pt x="895" y="2042"/>
                </a:lnTo>
                <a:lnTo>
                  <a:pt x="893" y="2042"/>
                </a:lnTo>
                <a:lnTo>
                  <a:pt x="889" y="2042"/>
                </a:lnTo>
                <a:lnTo>
                  <a:pt x="883" y="2044"/>
                </a:lnTo>
                <a:lnTo>
                  <a:pt x="877" y="2044"/>
                </a:lnTo>
                <a:lnTo>
                  <a:pt x="859" y="2044"/>
                </a:lnTo>
                <a:lnTo>
                  <a:pt x="857" y="2044"/>
                </a:lnTo>
                <a:lnTo>
                  <a:pt x="843" y="2046"/>
                </a:lnTo>
                <a:lnTo>
                  <a:pt x="828" y="2046"/>
                </a:lnTo>
                <a:lnTo>
                  <a:pt x="816" y="2048"/>
                </a:lnTo>
                <a:lnTo>
                  <a:pt x="804" y="2048"/>
                </a:lnTo>
                <a:lnTo>
                  <a:pt x="792" y="2050"/>
                </a:lnTo>
                <a:lnTo>
                  <a:pt x="790" y="2050"/>
                </a:lnTo>
                <a:lnTo>
                  <a:pt x="776" y="2052"/>
                </a:lnTo>
                <a:lnTo>
                  <a:pt x="774" y="2052"/>
                </a:lnTo>
                <a:lnTo>
                  <a:pt x="770" y="2052"/>
                </a:lnTo>
                <a:lnTo>
                  <a:pt x="768" y="2052"/>
                </a:lnTo>
                <a:lnTo>
                  <a:pt x="766" y="2052"/>
                </a:lnTo>
                <a:lnTo>
                  <a:pt x="764" y="2052"/>
                </a:lnTo>
                <a:lnTo>
                  <a:pt x="762" y="2052"/>
                </a:lnTo>
                <a:lnTo>
                  <a:pt x="760" y="2054"/>
                </a:lnTo>
                <a:lnTo>
                  <a:pt x="750" y="2054"/>
                </a:lnTo>
                <a:lnTo>
                  <a:pt x="744" y="2054"/>
                </a:lnTo>
                <a:lnTo>
                  <a:pt x="742" y="2054"/>
                </a:lnTo>
                <a:lnTo>
                  <a:pt x="738" y="2056"/>
                </a:lnTo>
                <a:lnTo>
                  <a:pt x="736" y="2056"/>
                </a:lnTo>
                <a:lnTo>
                  <a:pt x="734" y="2056"/>
                </a:lnTo>
                <a:lnTo>
                  <a:pt x="728" y="2056"/>
                </a:lnTo>
                <a:lnTo>
                  <a:pt x="720" y="2058"/>
                </a:lnTo>
                <a:lnTo>
                  <a:pt x="708" y="2058"/>
                </a:lnTo>
                <a:lnTo>
                  <a:pt x="698" y="2060"/>
                </a:lnTo>
                <a:lnTo>
                  <a:pt x="696" y="2060"/>
                </a:lnTo>
                <a:lnTo>
                  <a:pt x="690" y="2060"/>
                </a:lnTo>
                <a:lnTo>
                  <a:pt x="678" y="2062"/>
                </a:lnTo>
                <a:lnTo>
                  <a:pt x="672" y="2062"/>
                </a:lnTo>
                <a:lnTo>
                  <a:pt x="656" y="2064"/>
                </a:lnTo>
                <a:lnTo>
                  <a:pt x="648" y="2064"/>
                </a:lnTo>
                <a:lnTo>
                  <a:pt x="642" y="2064"/>
                </a:lnTo>
                <a:lnTo>
                  <a:pt x="626" y="2066"/>
                </a:lnTo>
                <a:lnTo>
                  <a:pt x="618" y="2066"/>
                </a:lnTo>
                <a:lnTo>
                  <a:pt x="614" y="2068"/>
                </a:lnTo>
                <a:lnTo>
                  <a:pt x="590" y="2070"/>
                </a:lnTo>
                <a:lnTo>
                  <a:pt x="588" y="2070"/>
                </a:lnTo>
                <a:lnTo>
                  <a:pt x="578" y="2070"/>
                </a:lnTo>
                <a:lnTo>
                  <a:pt x="560" y="2072"/>
                </a:lnTo>
                <a:lnTo>
                  <a:pt x="548" y="2074"/>
                </a:lnTo>
                <a:lnTo>
                  <a:pt x="536" y="2074"/>
                </a:lnTo>
                <a:lnTo>
                  <a:pt x="534" y="2076"/>
                </a:lnTo>
                <a:lnTo>
                  <a:pt x="530" y="2076"/>
                </a:lnTo>
                <a:lnTo>
                  <a:pt x="528" y="2076"/>
                </a:lnTo>
                <a:lnTo>
                  <a:pt x="524" y="2076"/>
                </a:lnTo>
                <a:lnTo>
                  <a:pt x="512" y="2078"/>
                </a:lnTo>
                <a:lnTo>
                  <a:pt x="498" y="2078"/>
                </a:lnTo>
                <a:lnTo>
                  <a:pt x="486" y="2080"/>
                </a:lnTo>
                <a:lnTo>
                  <a:pt x="486" y="2074"/>
                </a:lnTo>
                <a:lnTo>
                  <a:pt x="486" y="2060"/>
                </a:lnTo>
                <a:lnTo>
                  <a:pt x="486" y="2056"/>
                </a:lnTo>
                <a:lnTo>
                  <a:pt x="486" y="2050"/>
                </a:lnTo>
                <a:lnTo>
                  <a:pt x="486" y="2046"/>
                </a:lnTo>
                <a:lnTo>
                  <a:pt x="486" y="2036"/>
                </a:lnTo>
                <a:lnTo>
                  <a:pt x="486" y="2022"/>
                </a:lnTo>
                <a:lnTo>
                  <a:pt x="486" y="2014"/>
                </a:lnTo>
                <a:lnTo>
                  <a:pt x="486" y="2010"/>
                </a:lnTo>
                <a:lnTo>
                  <a:pt x="486" y="2008"/>
                </a:lnTo>
                <a:lnTo>
                  <a:pt x="486" y="2004"/>
                </a:lnTo>
                <a:lnTo>
                  <a:pt x="486" y="2000"/>
                </a:lnTo>
                <a:lnTo>
                  <a:pt x="486" y="1996"/>
                </a:lnTo>
                <a:lnTo>
                  <a:pt x="486" y="1996"/>
                </a:lnTo>
                <a:lnTo>
                  <a:pt x="492" y="1996"/>
                </a:lnTo>
                <a:lnTo>
                  <a:pt x="496" y="1996"/>
                </a:lnTo>
                <a:lnTo>
                  <a:pt x="498" y="1996"/>
                </a:lnTo>
                <a:lnTo>
                  <a:pt x="504" y="1996"/>
                </a:lnTo>
                <a:lnTo>
                  <a:pt x="508" y="1996"/>
                </a:lnTo>
                <a:lnTo>
                  <a:pt x="512" y="1996"/>
                </a:lnTo>
                <a:lnTo>
                  <a:pt x="514" y="1996"/>
                </a:lnTo>
                <a:lnTo>
                  <a:pt x="524" y="1996"/>
                </a:lnTo>
                <a:lnTo>
                  <a:pt x="526" y="1996"/>
                </a:lnTo>
                <a:lnTo>
                  <a:pt x="528" y="1996"/>
                </a:lnTo>
                <a:lnTo>
                  <a:pt x="530" y="1996"/>
                </a:lnTo>
                <a:lnTo>
                  <a:pt x="538" y="1996"/>
                </a:lnTo>
                <a:lnTo>
                  <a:pt x="538" y="1986"/>
                </a:lnTo>
                <a:lnTo>
                  <a:pt x="538" y="1972"/>
                </a:lnTo>
                <a:lnTo>
                  <a:pt x="538" y="1970"/>
                </a:lnTo>
                <a:lnTo>
                  <a:pt x="538" y="1964"/>
                </a:lnTo>
                <a:lnTo>
                  <a:pt x="540" y="1964"/>
                </a:lnTo>
                <a:lnTo>
                  <a:pt x="544" y="1964"/>
                </a:lnTo>
                <a:lnTo>
                  <a:pt x="544" y="1962"/>
                </a:lnTo>
                <a:lnTo>
                  <a:pt x="544" y="1960"/>
                </a:lnTo>
                <a:lnTo>
                  <a:pt x="538" y="1960"/>
                </a:lnTo>
                <a:lnTo>
                  <a:pt x="538" y="1956"/>
                </a:lnTo>
                <a:lnTo>
                  <a:pt x="538" y="1954"/>
                </a:lnTo>
                <a:lnTo>
                  <a:pt x="538" y="1952"/>
                </a:lnTo>
                <a:lnTo>
                  <a:pt x="538" y="1950"/>
                </a:lnTo>
                <a:lnTo>
                  <a:pt x="538" y="1948"/>
                </a:lnTo>
                <a:lnTo>
                  <a:pt x="538" y="1948"/>
                </a:lnTo>
                <a:lnTo>
                  <a:pt x="538" y="1946"/>
                </a:lnTo>
                <a:lnTo>
                  <a:pt x="538" y="1944"/>
                </a:lnTo>
                <a:lnTo>
                  <a:pt x="538" y="1942"/>
                </a:lnTo>
                <a:lnTo>
                  <a:pt x="538" y="1940"/>
                </a:lnTo>
                <a:lnTo>
                  <a:pt x="538" y="1938"/>
                </a:lnTo>
                <a:lnTo>
                  <a:pt x="538" y="1936"/>
                </a:lnTo>
                <a:lnTo>
                  <a:pt x="538" y="1934"/>
                </a:lnTo>
                <a:lnTo>
                  <a:pt x="538" y="1932"/>
                </a:lnTo>
                <a:lnTo>
                  <a:pt x="538" y="1930"/>
                </a:lnTo>
                <a:lnTo>
                  <a:pt x="536" y="1930"/>
                </a:lnTo>
                <a:lnTo>
                  <a:pt x="534" y="1930"/>
                </a:lnTo>
                <a:lnTo>
                  <a:pt x="534" y="1930"/>
                </a:lnTo>
                <a:lnTo>
                  <a:pt x="532" y="1930"/>
                </a:lnTo>
                <a:lnTo>
                  <a:pt x="532" y="1928"/>
                </a:lnTo>
                <a:lnTo>
                  <a:pt x="532" y="1926"/>
                </a:lnTo>
                <a:lnTo>
                  <a:pt x="532" y="1924"/>
                </a:lnTo>
                <a:lnTo>
                  <a:pt x="532" y="1922"/>
                </a:lnTo>
                <a:lnTo>
                  <a:pt x="532" y="1920"/>
                </a:lnTo>
                <a:lnTo>
                  <a:pt x="532" y="1918"/>
                </a:lnTo>
                <a:lnTo>
                  <a:pt x="532" y="1916"/>
                </a:lnTo>
                <a:lnTo>
                  <a:pt x="532" y="1914"/>
                </a:lnTo>
                <a:lnTo>
                  <a:pt x="532" y="1912"/>
                </a:lnTo>
                <a:lnTo>
                  <a:pt x="532" y="1910"/>
                </a:lnTo>
                <a:lnTo>
                  <a:pt x="532" y="1908"/>
                </a:lnTo>
                <a:lnTo>
                  <a:pt x="532" y="1906"/>
                </a:lnTo>
                <a:lnTo>
                  <a:pt x="532" y="1902"/>
                </a:lnTo>
                <a:lnTo>
                  <a:pt x="530" y="1902"/>
                </a:lnTo>
                <a:lnTo>
                  <a:pt x="528" y="1902"/>
                </a:lnTo>
                <a:lnTo>
                  <a:pt x="528" y="1900"/>
                </a:lnTo>
                <a:lnTo>
                  <a:pt x="528" y="1898"/>
                </a:lnTo>
                <a:lnTo>
                  <a:pt x="528" y="1896"/>
                </a:lnTo>
                <a:lnTo>
                  <a:pt x="528" y="1892"/>
                </a:lnTo>
                <a:lnTo>
                  <a:pt x="528" y="1890"/>
                </a:lnTo>
                <a:lnTo>
                  <a:pt x="526" y="1890"/>
                </a:lnTo>
                <a:lnTo>
                  <a:pt x="524" y="1890"/>
                </a:lnTo>
                <a:lnTo>
                  <a:pt x="522" y="1890"/>
                </a:lnTo>
                <a:lnTo>
                  <a:pt x="520" y="1890"/>
                </a:lnTo>
                <a:lnTo>
                  <a:pt x="518" y="1890"/>
                </a:lnTo>
                <a:lnTo>
                  <a:pt x="518" y="1888"/>
                </a:lnTo>
                <a:lnTo>
                  <a:pt x="516" y="1888"/>
                </a:lnTo>
                <a:lnTo>
                  <a:pt x="516" y="1886"/>
                </a:lnTo>
                <a:lnTo>
                  <a:pt x="514" y="1884"/>
                </a:lnTo>
                <a:lnTo>
                  <a:pt x="512" y="1884"/>
                </a:lnTo>
                <a:lnTo>
                  <a:pt x="510" y="1884"/>
                </a:lnTo>
                <a:lnTo>
                  <a:pt x="508" y="1884"/>
                </a:lnTo>
                <a:lnTo>
                  <a:pt x="506" y="1884"/>
                </a:lnTo>
                <a:lnTo>
                  <a:pt x="504" y="1884"/>
                </a:lnTo>
                <a:lnTo>
                  <a:pt x="504" y="1882"/>
                </a:lnTo>
                <a:lnTo>
                  <a:pt x="502" y="1882"/>
                </a:lnTo>
                <a:lnTo>
                  <a:pt x="500" y="1882"/>
                </a:lnTo>
                <a:lnTo>
                  <a:pt x="500" y="1880"/>
                </a:lnTo>
                <a:lnTo>
                  <a:pt x="498" y="1880"/>
                </a:lnTo>
                <a:lnTo>
                  <a:pt x="498" y="1878"/>
                </a:lnTo>
                <a:lnTo>
                  <a:pt x="496" y="1878"/>
                </a:lnTo>
                <a:lnTo>
                  <a:pt x="494" y="1878"/>
                </a:lnTo>
                <a:lnTo>
                  <a:pt x="494" y="1876"/>
                </a:lnTo>
                <a:lnTo>
                  <a:pt x="492" y="1876"/>
                </a:lnTo>
                <a:lnTo>
                  <a:pt x="490" y="1876"/>
                </a:lnTo>
                <a:lnTo>
                  <a:pt x="488" y="1876"/>
                </a:lnTo>
                <a:lnTo>
                  <a:pt x="486" y="1876"/>
                </a:lnTo>
                <a:lnTo>
                  <a:pt x="488" y="1876"/>
                </a:lnTo>
                <a:lnTo>
                  <a:pt x="494" y="1870"/>
                </a:lnTo>
                <a:lnTo>
                  <a:pt x="498" y="1868"/>
                </a:lnTo>
                <a:lnTo>
                  <a:pt x="498" y="1866"/>
                </a:lnTo>
                <a:lnTo>
                  <a:pt x="498" y="1864"/>
                </a:lnTo>
                <a:lnTo>
                  <a:pt x="496" y="1858"/>
                </a:lnTo>
                <a:lnTo>
                  <a:pt x="496" y="1852"/>
                </a:lnTo>
                <a:lnTo>
                  <a:pt x="496" y="1852"/>
                </a:lnTo>
                <a:lnTo>
                  <a:pt x="494" y="1844"/>
                </a:lnTo>
                <a:lnTo>
                  <a:pt x="492" y="1832"/>
                </a:lnTo>
                <a:lnTo>
                  <a:pt x="492" y="1830"/>
                </a:lnTo>
                <a:lnTo>
                  <a:pt x="490" y="1826"/>
                </a:lnTo>
                <a:lnTo>
                  <a:pt x="490" y="1824"/>
                </a:lnTo>
                <a:lnTo>
                  <a:pt x="486" y="1824"/>
                </a:lnTo>
                <a:lnTo>
                  <a:pt x="484" y="1816"/>
                </a:lnTo>
                <a:lnTo>
                  <a:pt x="484" y="1812"/>
                </a:lnTo>
                <a:lnTo>
                  <a:pt x="470" y="1716"/>
                </a:lnTo>
                <a:lnTo>
                  <a:pt x="462" y="1652"/>
                </a:lnTo>
                <a:lnTo>
                  <a:pt x="458" y="1630"/>
                </a:lnTo>
                <a:lnTo>
                  <a:pt x="456" y="1608"/>
                </a:lnTo>
                <a:lnTo>
                  <a:pt x="440" y="1584"/>
                </a:lnTo>
                <a:lnTo>
                  <a:pt x="438" y="1582"/>
                </a:lnTo>
                <a:lnTo>
                  <a:pt x="414" y="1564"/>
                </a:lnTo>
                <a:lnTo>
                  <a:pt x="370" y="1522"/>
                </a:lnTo>
                <a:lnTo>
                  <a:pt x="358" y="1514"/>
                </a:lnTo>
                <a:lnTo>
                  <a:pt x="356" y="1512"/>
                </a:lnTo>
                <a:lnTo>
                  <a:pt x="354" y="1514"/>
                </a:lnTo>
                <a:lnTo>
                  <a:pt x="352" y="1514"/>
                </a:lnTo>
                <a:lnTo>
                  <a:pt x="352" y="1512"/>
                </a:lnTo>
                <a:lnTo>
                  <a:pt x="352" y="1510"/>
                </a:lnTo>
                <a:lnTo>
                  <a:pt x="352" y="1506"/>
                </a:lnTo>
                <a:lnTo>
                  <a:pt x="348" y="1500"/>
                </a:lnTo>
                <a:lnTo>
                  <a:pt x="346" y="1494"/>
                </a:lnTo>
                <a:lnTo>
                  <a:pt x="344" y="1492"/>
                </a:lnTo>
                <a:lnTo>
                  <a:pt x="336" y="1488"/>
                </a:lnTo>
                <a:lnTo>
                  <a:pt x="332" y="1486"/>
                </a:lnTo>
                <a:lnTo>
                  <a:pt x="330" y="1486"/>
                </a:lnTo>
                <a:lnTo>
                  <a:pt x="328" y="1484"/>
                </a:lnTo>
                <a:lnTo>
                  <a:pt x="324" y="1484"/>
                </a:lnTo>
                <a:lnTo>
                  <a:pt x="324" y="1482"/>
                </a:lnTo>
                <a:lnTo>
                  <a:pt x="322" y="1482"/>
                </a:lnTo>
                <a:lnTo>
                  <a:pt x="316" y="1480"/>
                </a:lnTo>
                <a:lnTo>
                  <a:pt x="314" y="1478"/>
                </a:lnTo>
                <a:lnTo>
                  <a:pt x="312" y="1478"/>
                </a:lnTo>
                <a:lnTo>
                  <a:pt x="310" y="1478"/>
                </a:lnTo>
                <a:lnTo>
                  <a:pt x="308" y="1478"/>
                </a:lnTo>
                <a:lnTo>
                  <a:pt x="304" y="1476"/>
                </a:lnTo>
                <a:lnTo>
                  <a:pt x="302" y="1474"/>
                </a:lnTo>
                <a:lnTo>
                  <a:pt x="300" y="1474"/>
                </a:lnTo>
                <a:lnTo>
                  <a:pt x="300" y="1472"/>
                </a:lnTo>
                <a:lnTo>
                  <a:pt x="302" y="1472"/>
                </a:lnTo>
                <a:lnTo>
                  <a:pt x="300" y="1470"/>
                </a:lnTo>
                <a:lnTo>
                  <a:pt x="294" y="1468"/>
                </a:lnTo>
                <a:lnTo>
                  <a:pt x="284" y="1466"/>
                </a:lnTo>
                <a:lnTo>
                  <a:pt x="278" y="1464"/>
                </a:lnTo>
                <a:lnTo>
                  <a:pt x="276" y="1464"/>
                </a:lnTo>
                <a:lnTo>
                  <a:pt x="284" y="1444"/>
                </a:lnTo>
                <a:lnTo>
                  <a:pt x="274" y="1436"/>
                </a:lnTo>
                <a:lnTo>
                  <a:pt x="274" y="1438"/>
                </a:lnTo>
                <a:lnTo>
                  <a:pt x="276" y="1438"/>
                </a:lnTo>
                <a:lnTo>
                  <a:pt x="274" y="1438"/>
                </a:lnTo>
                <a:lnTo>
                  <a:pt x="264" y="1432"/>
                </a:lnTo>
                <a:lnTo>
                  <a:pt x="262" y="1432"/>
                </a:lnTo>
                <a:lnTo>
                  <a:pt x="260" y="1432"/>
                </a:lnTo>
                <a:lnTo>
                  <a:pt x="258" y="1432"/>
                </a:lnTo>
                <a:lnTo>
                  <a:pt x="256" y="1432"/>
                </a:lnTo>
                <a:lnTo>
                  <a:pt x="254" y="1432"/>
                </a:lnTo>
                <a:lnTo>
                  <a:pt x="250" y="1432"/>
                </a:lnTo>
                <a:lnTo>
                  <a:pt x="248" y="1432"/>
                </a:lnTo>
                <a:lnTo>
                  <a:pt x="246" y="1434"/>
                </a:lnTo>
                <a:lnTo>
                  <a:pt x="246" y="1434"/>
                </a:lnTo>
                <a:lnTo>
                  <a:pt x="240" y="1436"/>
                </a:lnTo>
                <a:lnTo>
                  <a:pt x="236" y="1440"/>
                </a:lnTo>
                <a:lnTo>
                  <a:pt x="232" y="1442"/>
                </a:lnTo>
                <a:lnTo>
                  <a:pt x="230" y="1444"/>
                </a:lnTo>
                <a:lnTo>
                  <a:pt x="226" y="1448"/>
                </a:lnTo>
                <a:lnTo>
                  <a:pt x="222" y="1450"/>
                </a:lnTo>
                <a:lnTo>
                  <a:pt x="220" y="1450"/>
                </a:lnTo>
                <a:lnTo>
                  <a:pt x="218" y="1452"/>
                </a:lnTo>
                <a:lnTo>
                  <a:pt x="216" y="1452"/>
                </a:lnTo>
                <a:lnTo>
                  <a:pt x="216" y="1454"/>
                </a:lnTo>
                <a:lnTo>
                  <a:pt x="214" y="1454"/>
                </a:lnTo>
                <a:lnTo>
                  <a:pt x="212" y="1454"/>
                </a:lnTo>
                <a:lnTo>
                  <a:pt x="212" y="1456"/>
                </a:lnTo>
                <a:lnTo>
                  <a:pt x="210" y="1456"/>
                </a:lnTo>
                <a:lnTo>
                  <a:pt x="208" y="1458"/>
                </a:lnTo>
                <a:lnTo>
                  <a:pt x="206" y="1458"/>
                </a:lnTo>
                <a:lnTo>
                  <a:pt x="206" y="1460"/>
                </a:lnTo>
                <a:lnTo>
                  <a:pt x="204" y="1460"/>
                </a:lnTo>
                <a:lnTo>
                  <a:pt x="202" y="1462"/>
                </a:lnTo>
                <a:lnTo>
                  <a:pt x="200" y="1464"/>
                </a:lnTo>
                <a:lnTo>
                  <a:pt x="198" y="1464"/>
                </a:lnTo>
                <a:lnTo>
                  <a:pt x="196" y="1468"/>
                </a:lnTo>
                <a:lnTo>
                  <a:pt x="194" y="1468"/>
                </a:lnTo>
                <a:lnTo>
                  <a:pt x="192" y="1468"/>
                </a:lnTo>
                <a:lnTo>
                  <a:pt x="190" y="1468"/>
                </a:lnTo>
                <a:lnTo>
                  <a:pt x="190" y="1470"/>
                </a:lnTo>
                <a:lnTo>
                  <a:pt x="188" y="1470"/>
                </a:lnTo>
                <a:lnTo>
                  <a:pt x="188" y="1472"/>
                </a:lnTo>
                <a:lnTo>
                  <a:pt x="188" y="1474"/>
                </a:lnTo>
                <a:lnTo>
                  <a:pt x="186" y="1474"/>
                </a:lnTo>
                <a:lnTo>
                  <a:pt x="186" y="1478"/>
                </a:lnTo>
                <a:lnTo>
                  <a:pt x="184" y="1478"/>
                </a:lnTo>
                <a:lnTo>
                  <a:pt x="184" y="1480"/>
                </a:lnTo>
                <a:lnTo>
                  <a:pt x="184" y="1482"/>
                </a:lnTo>
                <a:lnTo>
                  <a:pt x="182" y="1484"/>
                </a:lnTo>
                <a:lnTo>
                  <a:pt x="182" y="1486"/>
                </a:lnTo>
                <a:lnTo>
                  <a:pt x="182" y="1488"/>
                </a:lnTo>
                <a:lnTo>
                  <a:pt x="180" y="1488"/>
                </a:lnTo>
                <a:lnTo>
                  <a:pt x="180" y="1490"/>
                </a:lnTo>
                <a:lnTo>
                  <a:pt x="178" y="1492"/>
                </a:lnTo>
                <a:lnTo>
                  <a:pt x="176" y="1494"/>
                </a:lnTo>
                <a:lnTo>
                  <a:pt x="174" y="1494"/>
                </a:lnTo>
                <a:lnTo>
                  <a:pt x="174" y="1496"/>
                </a:lnTo>
                <a:lnTo>
                  <a:pt x="172" y="1496"/>
                </a:lnTo>
                <a:lnTo>
                  <a:pt x="170" y="1496"/>
                </a:lnTo>
                <a:lnTo>
                  <a:pt x="170" y="1498"/>
                </a:lnTo>
                <a:lnTo>
                  <a:pt x="168" y="1498"/>
                </a:lnTo>
                <a:lnTo>
                  <a:pt x="166" y="1500"/>
                </a:lnTo>
                <a:lnTo>
                  <a:pt x="164" y="1500"/>
                </a:lnTo>
                <a:lnTo>
                  <a:pt x="162" y="1502"/>
                </a:lnTo>
                <a:lnTo>
                  <a:pt x="160" y="1502"/>
                </a:lnTo>
                <a:lnTo>
                  <a:pt x="160" y="1506"/>
                </a:lnTo>
                <a:lnTo>
                  <a:pt x="160" y="1508"/>
                </a:lnTo>
                <a:lnTo>
                  <a:pt x="160" y="1510"/>
                </a:lnTo>
                <a:lnTo>
                  <a:pt x="160" y="1512"/>
                </a:lnTo>
                <a:lnTo>
                  <a:pt x="162" y="1512"/>
                </a:lnTo>
                <a:lnTo>
                  <a:pt x="160" y="1512"/>
                </a:lnTo>
                <a:lnTo>
                  <a:pt x="160" y="1514"/>
                </a:lnTo>
                <a:lnTo>
                  <a:pt x="160" y="1516"/>
                </a:lnTo>
                <a:lnTo>
                  <a:pt x="162" y="1516"/>
                </a:lnTo>
                <a:lnTo>
                  <a:pt x="160" y="1516"/>
                </a:lnTo>
                <a:lnTo>
                  <a:pt x="162" y="1518"/>
                </a:lnTo>
                <a:lnTo>
                  <a:pt x="162" y="1520"/>
                </a:lnTo>
                <a:lnTo>
                  <a:pt x="162" y="1522"/>
                </a:lnTo>
                <a:lnTo>
                  <a:pt x="162" y="1524"/>
                </a:lnTo>
                <a:lnTo>
                  <a:pt x="164" y="1524"/>
                </a:lnTo>
                <a:lnTo>
                  <a:pt x="164" y="1526"/>
                </a:lnTo>
                <a:lnTo>
                  <a:pt x="164" y="1528"/>
                </a:lnTo>
                <a:lnTo>
                  <a:pt x="166" y="1530"/>
                </a:lnTo>
                <a:lnTo>
                  <a:pt x="174" y="1530"/>
                </a:lnTo>
                <a:lnTo>
                  <a:pt x="176" y="1530"/>
                </a:lnTo>
                <a:lnTo>
                  <a:pt x="178" y="1530"/>
                </a:lnTo>
                <a:lnTo>
                  <a:pt x="184" y="1528"/>
                </a:lnTo>
                <a:lnTo>
                  <a:pt x="192" y="1524"/>
                </a:lnTo>
                <a:lnTo>
                  <a:pt x="198" y="1522"/>
                </a:lnTo>
                <a:lnTo>
                  <a:pt x="202" y="1520"/>
                </a:lnTo>
                <a:lnTo>
                  <a:pt x="204" y="1520"/>
                </a:lnTo>
                <a:lnTo>
                  <a:pt x="206" y="1518"/>
                </a:lnTo>
                <a:lnTo>
                  <a:pt x="208" y="1518"/>
                </a:lnTo>
                <a:lnTo>
                  <a:pt x="212" y="1520"/>
                </a:lnTo>
                <a:lnTo>
                  <a:pt x="214" y="1520"/>
                </a:lnTo>
                <a:lnTo>
                  <a:pt x="216" y="1522"/>
                </a:lnTo>
                <a:lnTo>
                  <a:pt x="218" y="1522"/>
                </a:lnTo>
                <a:lnTo>
                  <a:pt x="220" y="1522"/>
                </a:lnTo>
                <a:lnTo>
                  <a:pt x="222" y="1522"/>
                </a:lnTo>
                <a:lnTo>
                  <a:pt x="224" y="1524"/>
                </a:lnTo>
                <a:lnTo>
                  <a:pt x="226" y="1524"/>
                </a:lnTo>
                <a:lnTo>
                  <a:pt x="228" y="1526"/>
                </a:lnTo>
                <a:lnTo>
                  <a:pt x="232" y="1528"/>
                </a:lnTo>
                <a:lnTo>
                  <a:pt x="232" y="1530"/>
                </a:lnTo>
                <a:lnTo>
                  <a:pt x="238" y="1530"/>
                </a:lnTo>
                <a:lnTo>
                  <a:pt x="246" y="1530"/>
                </a:lnTo>
                <a:lnTo>
                  <a:pt x="246" y="1528"/>
                </a:lnTo>
                <a:lnTo>
                  <a:pt x="256" y="1532"/>
                </a:lnTo>
                <a:lnTo>
                  <a:pt x="260" y="1532"/>
                </a:lnTo>
                <a:lnTo>
                  <a:pt x="262" y="1534"/>
                </a:lnTo>
                <a:lnTo>
                  <a:pt x="260" y="1536"/>
                </a:lnTo>
                <a:lnTo>
                  <a:pt x="238" y="1576"/>
                </a:lnTo>
                <a:lnTo>
                  <a:pt x="236" y="1580"/>
                </a:lnTo>
                <a:lnTo>
                  <a:pt x="132" y="1584"/>
                </a:lnTo>
                <a:lnTo>
                  <a:pt x="132" y="1586"/>
                </a:lnTo>
                <a:lnTo>
                  <a:pt x="134" y="1586"/>
                </a:lnTo>
                <a:lnTo>
                  <a:pt x="132" y="1586"/>
                </a:lnTo>
                <a:lnTo>
                  <a:pt x="132" y="1588"/>
                </a:lnTo>
                <a:lnTo>
                  <a:pt x="130" y="1590"/>
                </a:lnTo>
                <a:lnTo>
                  <a:pt x="130" y="1592"/>
                </a:lnTo>
                <a:lnTo>
                  <a:pt x="130" y="1594"/>
                </a:lnTo>
                <a:lnTo>
                  <a:pt x="130" y="1596"/>
                </a:lnTo>
                <a:lnTo>
                  <a:pt x="130" y="1598"/>
                </a:lnTo>
                <a:lnTo>
                  <a:pt x="130" y="1600"/>
                </a:lnTo>
                <a:lnTo>
                  <a:pt x="128" y="1600"/>
                </a:lnTo>
                <a:lnTo>
                  <a:pt x="128" y="1602"/>
                </a:lnTo>
                <a:lnTo>
                  <a:pt x="126" y="1602"/>
                </a:lnTo>
                <a:lnTo>
                  <a:pt x="126" y="1604"/>
                </a:lnTo>
                <a:lnTo>
                  <a:pt x="124" y="1604"/>
                </a:lnTo>
                <a:lnTo>
                  <a:pt x="124" y="1606"/>
                </a:lnTo>
                <a:lnTo>
                  <a:pt x="122" y="1606"/>
                </a:lnTo>
                <a:lnTo>
                  <a:pt x="120" y="1606"/>
                </a:lnTo>
                <a:lnTo>
                  <a:pt x="120" y="1608"/>
                </a:lnTo>
                <a:lnTo>
                  <a:pt x="118" y="1608"/>
                </a:lnTo>
                <a:lnTo>
                  <a:pt x="116" y="1608"/>
                </a:lnTo>
                <a:lnTo>
                  <a:pt x="114" y="1608"/>
                </a:lnTo>
                <a:lnTo>
                  <a:pt x="114" y="1610"/>
                </a:lnTo>
                <a:lnTo>
                  <a:pt x="112" y="1610"/>
                </a:lnTo>
                <a:lnTo>
                  <a:pt x="112" y="1608"/>
                </a:lnTo>
                <a:lnTo>
                  <a:pt x="110" y="1608"/>
                </a:lnTo>
                <a:lnTo>
                  <a:pt x="108" y="1608"/>
                </a:lnTo>
                <a:lnTo>
                  <a:pt x="108" y="1606"/>
                </a:lnTo>
                <a:lnTo>
                  <a:pt x="106" y="1606"/>
                </a:lnTo>
                <a:lnTo>
                  <a:pt x="106" y="1604"/>
                </a:lnTo>
                <a:lnTo>
                  <a:pt x="106" y="1602"/>
                </a:lnTo>
                <a:lnTo>
                  <a:pt x="106" y="1600"/>
                </a:lnTo>
                <a:lnTo>
                  <a:pt x="104" y="1600"/>
                </a:lnTo>
                <a:lnTo>
                  <a:pt x="104" y="1598"/>
                </a:lnTo>
                <a:lnTo>
                  <a:pt x="106" y="1598"/>
                </a:lnTo>
                <a:lnTo>
                  <a:pt x="104" y="1598"/>
                </a:lnTo>
                <a:lnTo>
                  <a:pt x="106" y="1598"/>
                </a:lnTo>
                <a:lnTo>
                  <a:pt x="106" y="1596"/>
                </a:lnTo>
                <a:lnTo>
                  <a:pt x="106" y="1594"/>
                </a:lnTo>
                <a:lnTo>
                  <a:pt x="104" y="1594"/>
                </a:lnTo>
                <a:lnTo>
                  <a:pt x="104" y="1592"/>
                </a:lnTo>
                <a:lnTo>
                  <a:pt x="104" y="1590"/>
                </a:lnTo>
                <a:lnTo>
                  <a:pt x="104" y="1588"/>
                </a:lnTo>
                <a:lnTo>
                  <a:pt x="104" y="1586"/>
                </a:lnTo>
                <a:lnTo>
                  <a:pt x="104" y="1584"/>
                </a:lnTo>
                <a:lnTo>
                  <a:pt x="104" y="1582"/>
                </a:lnTo>
                <a:lnTo>
                  <a:pt x="104" y="1580"/>
                </a:lnTo>
                <a:lnTo>
                  <a:pt x="104" y="1578"/>
                </a:lnTo>
                <a:lnTo>
                  <a:pt x="104" y="1576"/>
                </a:lnTo>
                <a:lnTo>
                  <a:pt x="102" y="1576"/>
                </a:lnTo>
                <a:lnTo>
                  <a:pt x="102" y="1574"/>
                </a:lnTo>
                <a:lnTo>
                  <a:pt x="102" y="1574"/>
                </a:lnTo>
                <a:lnTo>
                  <a:pt x="102" y="1572"/>
                </a:lnTo>
                <a:lnTo>
                  <a:pt x="102" y="1570"/>
                </a:lnTo>
                <a:lnTo>
                  <a:pt x="102" y="1568"/>
                </a:lnTo>
                <a:lnTo>
                  <a:pt x="100" y="1566"/>
                </a:lnTo>
                <a:lnTo>
                  <a:pt x="102" y="1566"/>
                </a:lnTo>
                <a:lnTo>
                  <a:pt x="102" y="1564"/>
                </a:lnTo>
                <a:lnTo>
                  <a:pt x="100" y="1564"/>
                </a:lnTo>
                <a:lnTo>
                  <a:pt x="100" y="1564"/>
                </a:lnTo>
                <a:lnTo>
                  <a:pt x="100" y="1562"/>
                </a:lnTo>
                <a:lnTo>
                  <a:pt x="98" y="1562"/>
                </a:lnTo>
                <a:lnTo>
                  <a:pt x="98" y="1560"/>
                </a:lnTo>
                <a:lnTo>
                  <a:pt x="98" y="1558"/>
                </a:lnTo>
                <a:lnTo>
                  <a:pt x="98" y="1556"/>
                </a:lnTo>
                <a:lnTo>
                  <a:pt x="96" y="1556"/>
                </a:lnTo>
                <a:lnTo>
                  <a:pt x="96" y="1554"/>
                </a:lnTo>
                <a:lnTo>
                  <a:pt x="96" y="1552"/>
                </a:lnTo>
                <a:lnTo>
                  <a:pt x="98" y="1552"/>
                </a:lnTo>
                <a:lnTo>
                  <a:pt x="98" y="1550"/>
                </a:lnTo>
                <a:lnTo>
                  <a:pt x="96" y="1550"/>
                </a:lnTo>
                <a:lnTo>
                  <a:pt x="96" y="1548"/>
                </a:lnTo>
                <a:lnTo>
                  <a:pt x="98" y="1548"/>
                </a:lnTo>
                <a:lnTo>
                  <a:pt x="98" y="1546"/>
                </a:lnTo>
                <a:lnTo>
                  <a:pt x="96" y="1546"/>
                </a:lnTo>
                <a:lnTo>
                  <a:pt x="96" y="1544"/>
                </a:lnTo>
                <a:lnTo>
                  <a:pt x="94" y="1544"/>
                </a:lnTo>
                <a:lnTo>
                  <a:pt x="94" y="1546"/>
                </a:lnTo>
                <a:lnTo>
                  <a:pt x="94" y="1544"/>
                </a:lnTo>
                <a:lnTo>
                  <a:pt x="92" y="1544"/>
                </a:lnTo>
                <a:lnTo>
                  <a:pt x="94" y="1544"/>
                </a:lnTo>
                <a:lnTo>
                  <a:pt x="92" y="1544"/>
                </a:lnTo>
                <a:lnTo>
                  <a:pt x="92" y="1542"/>
                </a:lnTo>
                <a:lnTo>
                  <a:pt x="92" y="1540"/>
                </a:lnTo>
                <a:lnTo>
                  <a:pt x="92" y="1538"/>
                </a:lnTo>
                <a:lnTo>
                  <a:pt x="92" y="1536"/>
                </a:lnTo>
                <a:lnTo>
                  <a:pt x="92" y="1534"/>
                </a:lnTo>
                <a:lnTo>
                  <a:pt x="92" y="1532"/>
                </a:lnTo>
                <a:lnTo>
                  <a:pt x="90" y="1530"/>
                </a:lnTo>
                <a:lnTo>
                  <a:pt x="90" y="1528"/>
                </a:lnTo>
                <a:lnTo>
                  <a:pt x="92" y="1528"/>
                </a:lnTo>
                <a:lnTo>
                  <a:pt x="92" y="1526"/>
                </a:lnTo>
                <a:lnTo>
                  <a:pt x="92" y="1524"/>
                </a:lnTo>
                <a:lnTo>
                  <a:pt x="92" y="1522"/>
                </a:lnTo>
                <a:lnTo>
                  <a:pt x="92" y="1520"/>
                </a:lnTo>
                <a:lnTo>
                  <a:pt x="90" y="1520"/>
                </a:lnTo>
                <a:lnTo>
                  <a:pt x="90" y="1518"/>
                </a:lnTo>
                <a:lnTo>
                  <a:pt x="88" y="1516"/>
                </a:lnTo>
                <a:lnTo>
                  <a:pt x="86" y="1516"/>
                </a:lnTo>
                <a:lnTo>
                  <a:pt x="86" y="1514"/>
                </a:lnTo>
                <a:lnTo>
                  <a:pt x="84" y="1514"/>
                </a:lnTo>
                <a:lnTo>
                  <a:pt x="84" y="1512"/>
                </a:lnTo>
                <a:lnTo>
                  <a:pt x="82" y="1512"/>
                </a:lnTo>
                <a:lnTo>
                  <a:pt x="82" y="1510"/>
                </a:lnTo>
                <a:lnTo>
                  <a:pt x="84" y="1510"/>
                </a:lnTo>
                <a:lnTo>
                  <a:pt x="82" y="1510"/>
                </a:lnTo>
                <a:lnTo>
                  <a:pt x="82" y="1508"/>
                </a:lnTo>
                <a:lnTo>
                  <a:pt x="84" y="1508"/>
                </a:lnTo>
                <a:lnTo>
                  <a:pt x="82" y="1508"/>
                </a:lnTo>
                <a:lnTo>
                  <a:pt x="84" y="1508"/>
                </a:lnTo>
                <a:lnTo>
                  <a:pt x="84" y="1506"/>
                </a:lnTo>
                <a:lnTo>
                  <a:pt x="82" y="1506"/>
                </a:lnTo>
                <a:lnTo>
                  <a:pt x="82" y="1504"/>
                </a:lnTo>
                <a:lnTo>
                  <a:pt x="82" y="1502"/>
                </a:lnTo>
                <a:lnTo>
                  <a:pt x="80" y="1502"/>
                </a:lnTo>
                <a:lnTo>
                  <a:pt x="80" y="1500"/>
                </a:lnTo>
                <a:lnTo>
                  <a:pt x="80" y="1498"/>
                </a:lnTo>
                <a:lnTo>
                  <a:pt x="80" y="1496"/>
                </a:lnTo>
                <a:lnTo>
                  <a:pt x="78" y="1496"/>
                </a:lnTo>
                <a:lnTo>
                  <a:pt x="78" y="1494"/>
                </a:lnTo>
                <a:lnTo>
                  <a:pt x="80" y="1494"/>
                </a:lnTo>
                <a:lnTo>
                  <a:pt x="80" y="1492"/>
                </a:lnTo>
                <a:lnTo>
                  <a:pt x="78" y="1492"/>
                </a:lnTo>
                <a:lnTo>
                  <a:pt x="78" y="1490"/>
                </a:lnTo>
                <a:lnTo>
                  <a:pt x="78" y="1488"/>
                </a:lnTo>
                <a:lnTo>
                  <a:pt x="78" y="1486"/>
                </a:lnTo>
                <a:lnTo>
                  <a:pt x="76" y="1486"/>
                </a:lnTo>
                <a:lnTo>
                  <a:pt x="74" y="1486"/>
                </a:lnTo>
                <a:lnTo>
                  <a:pt x="76" y="1486"/>
                </a:lnTo>
                <a:lnTo>
                  <a:pt x="76" y="1484"/>
                </a:lnTo>
                <a:lnTo>
                  <a:pt x="76" y="1482"/>
                </a:lnTo>
                <a:lnTo>
                  <a:pt x="76" y="1480"/>
                </a:lnTo>
                <a:lnTo>
                  <a:pt x="76" y="1478"/>
                </a:lnTo>
                <a:lnTo>
                  <a:pt x="76" y="1476"/>
                </a:lnTo>
                <a:lnTo>
                  <a:pt x="76" y="1474"/>
                </a:lnTo>
                <a:lnTo>
                  <a:pt x="76" y="1472"/>
                </a:lnTo>
                <a:lnTo>
                  <a:pt x="76" y="1470"/>
                </a:lnTo>
                <a:lnTo>
                  <a:pt x="74" y="1470"/>
                </a:lnTo>
                <a:lnTo>
                  <a:pt x="74" y="1468"/>
                </a:lnTo>
                <a:lnTo>
                  <a:pt x="76" y="1468"/>
                </a:lnTo>
                <a:lnTo>
                  <a:pt x="76" y="1468"/>
                </a:lnTo>
                <a:lnTo>
                  <a:pt x="74" y="1468"/>
                </a:lnTo>
                <a:lnTo>
                  <a:pt x="74" y="1466"/>
                </a:lnTo>
                <a:lnTo>
                  <a:pt x="74" y="1464"/>
                </a:lnTo>
                <a:lnTo>
                  <a:pt x="76" y="1464"/>
                </a:lnTo>
                <a:lnTo>
                  <a:pt x="76" y="1462"/>
                </a:lnTo>
                <a:lnTo>
                  <a:pt x="76" y="1460"/>
                </a:lnTo>
                <a:lnTo>
                  <a:pt x="74" y="1460"/>
                </a:lnTo>
                <a:lnTo>
                  <a:pt x="74" y="1458"/>
                </a:lnTo>
                <a:lnTo>
                  <a:pt x="76" y="1458"/>
                </a:lnTo>
                <a:lnTo>
                  <a:pt x="76" y="1456"/>
                </a:lnTo>
                <a:lnTo>
                  <a:pt x="76" y="1454"/>
                </a:lnTo>
                <a:lnTo>
                  <a:pt x="76" y="1452"/>
                </a:lnTo>
                <a:lnTo>
                  <a:pt x="76" y="1450"/>
                </a:lnTo>
                <a:lnTo>
                  <a:pt x="76" y="1448"/>
                </a:lnTo>
                <a:lnTo>
                  <a:pt x="76" y="1446"/>
                </a:lnTo>
                <a:lnTo>
                  <a:pt x="74" y="1446"/>
                </a:lnTo>
                <a:lnTo>
                  <a:pt x="74" y="1444"/>
                </a:lnTo>
                <a:lnTo>
                  <a:pt x="74" y="1442"/>
                </a:lnTo>
                <a:lnTo>
                  <a:pt x="74" y="1440"/>
                </a:lnTo>
                <a:lnTo>
                  <a:pt x="74" y="1438"/>
                </a:lnTo>
                <a:lnTo>
                  <a:pt x="74" y="1436"/>
                </a:lnTo>
                <a:lnTo>
                  <a:pt x="74" y="1434"/>
                </a:lnTo>
                <a:lnTo>
                  <a:pt x="72" y="1434"/>
                </a:lnTo>
                <a:lnTo>
                  <a:pt x="74" y="1434"/>
                </a:lnTo>
                <a:lnTo>
                  <a:pt x="72" y="1434"/>
                </a:lnTo>
                <a:lnTo>
                  <a:pt x="74" y="1434"/>
                </a:lnTo>
                <a:lnTo>
                  <a:pt x="74" y="1432"/>
                </a:lnTo>
                <a:lnTo>
                  <a:pt x="72" y="1432"/>
                </a:lnTo>
                <a:lnTo>
                  <a:pt x="72" y="1430"/>
                </a:lnTo>
                <a:lnTo>
                  <a:pt x="72" y="1428"/>
                </a:lnTo>
                <a:lnTo>
                  <a:pt x="74" y="1428"/>
                </a:lnTo>
                <a:lnTo>
                  <a:pt x="74" y="1426"/>
                </a:lnTo>
                <a:lnTo>
                  <a:pt x="74" y="1424"/>
                </a:lnTo>
                <a:lnTo>
                  <a:pt x="74" y="1422"/>
                </a:lnTo>
                <a:lnTo>
                  <a:pt x="74" y="1420"/>
                </a:lnTo>
                <a:lnTo>
                  <a:pt x="74" y="1420"/>
                </a:lnTo>
                <a:lnTo>
                  <a:pt x="74" y="1418"/>
                </a:lnTo>
                <a:lnTo>
                  <a:pt x="72" y="1418"/>
                </a:lnTo>
                <a:lnTo>
                  <a:pt x="72" y="1416"/>
                </a:lnTo>
                <a:lnTo>
                  <a:pt x="72" y="1414"/>
                </a:lnTo>
                <a:lnTo>
                  <a:pt x="70" y="1414"/>
                </a:lnTo>
                <a:lnTo>
                  <a:pt x="70" y="1411"/>
                </a:lnTo>
                <a:lnTo>
                  <a:pt x="70" y="1409"/>
                </a:lnTo>
                <a:lnTo>
                  <a:pt x="70" y="1407"/>
                </a:lnTo>
                <a:lnTo>
                  <a:pt x="70" y="1405"/>
                </a:lnTo>
                <a:lnTo>
                  <a:pt x="70" y="1403"/>
                </a:lnTo>
                <a:lnTo>
                  <a:pt x="70" y="1401"/>
                </a:lnTo>
                <a:lnTo>
                  <a:pt x="70" y="1399"/>
                </a:lnTo>
                <a:lnTo>
                  <a:pt x="70" y="1397"/>
                </a:lnTo>
                <a:lnTo>
                  <a:pt x="68" y="1397"/>
                </a:lnTo>
                <a:lnTo>
                  <a:pt x="68" y="1395"/>
                </a:lnTo>
                <a:lnTo>
                  <a:pt x="70" y="1395"/>
                </a:lnTo>
                <a:lnTo>
                  <a:pt x="68" y="1395"/>
                </a:lnTo>
                <a:lnTo>
                  <a:pt x="68" y="1393"/>
                </a:lnTo>
                <a:lnTo>
                  <a:pt x="70" y="1393"/>
                </a:lnTo>
                <a:lnTo>
                  <a:pt x="68" y="1393"/>
                </a:lnTo>
                <a:lnTo>
                  <a:pt x="68" y="1391"/>
                </a:lnTo>
                <a:lnTo>
                  <a:pt x="66" y="1391"/>
                </a:lnTo>
                <a:lnTo>
                  <a:pt x="68" y="1391"/>
                </a:lnTo>
                <a:lnTo>
                  <a:pt x="68" y="1389"/>
                </a:lnTo>
                <a:lnTo>
                  <a:pt x="70" y="1389"/>
                </a:lnTo>
                <a:lnTo>
                  <a:pt x="72" y="1389"/>
                </a:lnTo>
                <a:lnTo>
                  <a:pt x="72" y="1387"/>
                </a:lnTo>
                <a:lnTo>
                  <a:pt x="72" y="1385"/>
                </a:lnTo>
                <a:lnTo>
                  <a:pt x="74" y="1385"/>
                </a:lnTo>
                <a:lnTo>
                  <a:pt x="74" y="1383"/>
                </a:lnTo>
                <a:lnTo>
                  <a:pt x="76" y="1383"/>
                </a:lnTo>
                <a:lnTo>
                  <a:pt x="76" y="1381"/>
                </a:lnTo>
                <a:lnTo>
                  <a:pt x="74" y="1381"/>
                </a:lnTo>
                <a:lnTo>
                  <a:pt x="74" y="1379"/>
                </a:lnTo>
                <a:lnTo>
                  <a:pt x="74" y="1377"/>
                </a:lnTo>
                <a:lnTo>
                  <a:pt x="74" y="1375"/>
                </a:lnTo>
                <a:lnTo>
                  <a:pt x="74" y="1373"/>
                </a:lnTo>
                <a:lnTo>
                  <a:pt x="72" y="1373"/>
                </a:lnTo>
                <a:lnTo>
                  <a:pt x="72" y="1371"/>
                </a:lnTo>
                <a:lnTo>
                  <a:pt x="70" y="1371"/>
                </a:lnTo>
                <a:lnTo>
                  <a:pt x="72" y="1371"/>
                </a:lnTo>
                <a:lnTo>
                  <a:pt x="72" y="1371"/>
                </a:lnTo>
                <a:lnTo>
                  <a:pt x="72" y="1369"/>
                </a:lnTo>
                <a:lnTo>
                  <a:pt x="72" y="1367"/>
                </a:lnTo>
                <a:lnTo>
                  <a:pt x="72" y="1365"/>
                </a:lnTo>
                <a:lnTo>
                  <a:pt x="72" y="1363"/>
                </a:lnTo>
                <a:lnTo>
                  <a:pt x="72" y="1361"/>
                </a:lnTo>
                <a:lnTo>
                  <a:pt x="74" y="1361"/>
                </a:lnTo>
                <a:lnTo>
                  <a:pt x="74" y="1359"/>
                </a:lnTo>
                <a:lnTo>
                  <a:pt x="74" y="1357"/>
                </a:lnTo>
                <a:lnTo>
                  <a:pt x="76" y="1357"/>
                </a:lnTo>
                <a:lnTo>
                  <a:pt x="76" y="1355"/>
                </a:lnTo>
                <a:lnTo>
                  <a:pt x="74" y="1355"/>
                </a:lnTo>
                <a:lnTo>
                  <a:pt x="74" y="1353"/>
                </a:lnTo>
                <a:lnTo>
                  <a:pt x="76" y="1353"/>
                </a:lnTo>
                <a:lnTo>
                  <a:pt x="76" y="1351"/>
                </a:lnTo>
                <a:lnTo>
                  <a:pt x="76" y="1349"/>
                </a:lnTo>
                <a:lnTo>
                  <a:pt x="78" y="1349"/>
                </a:lnTo>
                <a:lnTo>
                  <a:pt x="76" y="1349"/>
                </a:lnTo>
                <a:lnTo>
                  <a:pt x="78" y="1349"/>
                </a:lnTo>
                <a:lnTo>
                  <a:pt x="78" y="1347"/>
                </a:lnTo>
                <a:lnTo>
                  <a:pt x="76" y="1347"/>
                </a:lnTo>
                <a:lnTo>
                  <a:pt x="78" y="1347"/>
                </a:lnTo>
                <a:lnTo>
                  <a:pt x="78" y="1345"/>
                </a:lnTo>
                <a:lnTo>
                  <a:pt x="78" y="1343"/>
                </a:lnTo>
                <a:lnTo>
                  <a:pt x="78" y="1341"/>
                </a:lnTo>
                <a:lnTo>
                  <a:pt x="78" y="1339"/>
                </a:lnTo>
                <a:lnTo>
                  <a:pt x="78" y="1337"/>
                </a:lnTo>
                <a:lnTo>
                  <a:pt x="78" y="1335"/>
                </a:lnTo>
                <a:lnTo>
                  <a:pt x="78" y="1333"/>
                </a:lnTo>
                <a:lnTo>
                  <a:pt x="78" y="1331"/>
                </a:lnTo>
                <a:lnTo>
                  <a:pt x="78" y="1329"/>
                </a:lnTo>
                <a:lnTo>
                  <a:pt x="78" y="1327"/>
                </a:lnTo>
                <a:lnTo>
                  <a:pt x="78" y="1325"/>
                </a:lnTo>
                <a:lnTo>
                  <a:pt x="78" y="1323"/>
                </a:lnTo>
                <a:lnTo>
                  <a:pt x="76" y="1323"/>
                </a:lnTo>
                <a:lnTo>
                  <a:pt x="76" y="1323"/>
                </a:lnTo>
                <a:lnTo>
                  <a:pt x="76" y="1321"/>
                </a:lnTo>
                <a:lnTo>
                  <a:pt x="78" y="1321"/>
                </a:lnTo>
                <a:lnTo>
                  <a:pt x="78" y="1319"/>
                </a:lnTo>
                <a:lnTo>
                  <a:pt x="78" y="1317"/>
                </a:lnTo>
                <a:lnTo>
                  <a:pt x="78" y="1315"/>
                </a:lnTo>
                <a:lnTo>
                  <a:pt x="80" y="1315"/>
                </a:lnTo>
                <a:lnTo>
                  <a:pt x="80" y="1313"/>
                </a:lnTo>
                <a:lnTo>
                  <a:pt x="82" y="1315"/>
                </a:lnTo>
                <a:lnTo>
                  <a:pt x="82" y="1313"/>
                </a:lnTo>
                <a:lnTo>
                  <a:pt x="66" y="1301"/>
                </a:lnTo>
                <a:lnTo>
                  <a:pt x="66" y="1303"/>
                </a:lnTo>
                <a:lnTo>
                  <a:pt x="64" y="1305"/>
                </a:lnTo>
                <a:lnTo>
                  <a:pt x="66" y="1303"/>
                </a:lnTo>
                <a:lnTo>
                  <a:pt x="66" y="1301"/>
                </a:lnTo>
                <a:lnTo>
                  <a:pt x="68" y="1299"/>
                </a:lnTo>
                <a:lnTo>
                  <a:pt x="68" y="1301"/>
                </a:lnTo>
                <a:lnTo>
                  <a:pt x="78" y="1309"/>
                </a:lnTo>
                <a:lnTo>
                  <a:pt x="78" y="1311"/>
                </a:lnTo>
                <a:lnTo>
                  <a:pt x="82" y="1313"/>
                </a:lnTo>
                <a:lnTo>
                  <a:pt x="82" y="1311"/>
                </a:lnTo>
                <a:lnTo>
                  <a:pt x="84" y="1309"/>
                </a:lnTo>
                <a:lnTo>
                  <a:pt x="84" y="1305"/>
                </a:lnTo>
                <a:lnTo>
                  <a:pt x="84" y="1303"/>
                </a:lnTo>
                <a:lnTo>
                  <a:pt x="84" y="1299"/>
                </a:lnTo>
                <a:lnTo>
                  <a:pt x="84" y="1295"/>
                </a:lnTo>
                <a:lnTo>
                  <a:pt x="84" y="1293"/>
                </a:lnTo>
                <a:lnTo>
                  <a:pt x="82" y="1287"/>
                </a:lnTo>
                <a:lnTo>
                  <a:pt x="84" y="1287"/>
                </a:lnTo>
                <a:lnTo>
                  <a:pt x="82" y="1285"/>
                </a:lnTo>
                <a:lnTo>
                  <a:pt x="82" y="1283"/>
                </a:lnTo>
                <a:lnTo>
                  <a:pt x="82" y="1281"/>
                </a:lnTo>
                <a:lnTo>
                  <a:pt x="82" y="1279"/>
                </a:lnTo>
                <a:lnTo>
                  <a:pt x="80" y="1279"/>
                </a:lnTo>
                <a:lnTo>
                  <a:pt x="68" y="1281"/>
                </a:lnTo>
                <a:lnTo>
                  <a:pt x="66" y="1281"/>
                </a:lnTo>
                <a:lnTo>
                  <a:pt x="66" y="1279"/>
                </a:lnTo>
                <a:lnTo>
                  <a:pt x="82" y="1277"/>
                </a:lnTo>
                <a:lnTo>
                  <a:pt x="80" y="1271"/>
                </a:lnTo>
                <a:lnTo>
                  <a:pt x="64" y="1273"/>
                </a:lnTo>
                <a:lnTo>
                  <a:pt x="66" y="1273"/>
                </a:lnTo>
                <a:lnTo>
                  <a:pt x="84" y="1271"/>
                </a:lnTo>
                <a:lnTo>
                  <a:pt x="84" y="1269"/>
                </a:lnTo>
                <a:lnTo>
                  <a:pt x="84" y="1267"/>
                </a:lnTo>
                <a:lnTo>
                  <a:pt x="84" y="1265"/>
                </a:lnTo>
                <a:lnTo>
                  <a:pt x="84" y="1259"/>
                </a:lnTo>
                <a:lnTo>
                  <a:pt x="84" y="1255"/>
                </a:lnTo>
                <a:lnTo>
                  <a:pt x="86" y="1241"/>
                </a:lnTo>
                <a:lnTo>
                  <a:pt x="86" y="1239"/>
                </a:lnTo>
                <a:lnTo>
                  <a:pt x="86" y="1237"/>
                </a:lnTo>
                <a:lnTo>
                  <a:pt x="86" y="1235"/>
                </a:lnTo>
                <a:lnTo>
                  <a:pt x="86" y="1233"/>
                </a:lnTo>
                <a:lnTo>
                  <a:pt x="86" y="1231"/>
                </a:lnTo>
                <a:lnTo>
                  <a:pt x="86" y="1229"/>
                </a:lnTo>
                <a:lnTo>
                  <a:pt x="86" y="1227"/>
                </a:lnTo>
                <a:lnTo>
                  <a:pt x="86" y="1227"/>
                </a:lnTo>
                <a:lnTo>
                  <a:pt x="86" y="1225"/>
                </a:lnTo>
                <a:lnTo>
                  <a:pt x="86" y="1223"/>
                </a:lnTo>
                <a:lnTo>
                  <a:pt x="86" y="1221"/>
                </a:lnTo>
                <a:lnTo>
                  <a:pt x="86" y="1219"/>
                </a:lnTo>
                <a:lnTo>
                  <a:pt x="86" y="1217"/>
                </a:lnTo>
                <a:lnTo>
                  <a:pt x="86" y="1215"/>
                </a:lnTo>
                <a:lnTo>
                  <a:pt x="84" y="1215"/>
                </a:lnTo>
                <a:lnTo>
                  <a:pt x="84" y="1213"/>
                </a:lnTo>
                <a:lnTo>
                  <a:pt x="84" y="1211"/>
                </a:lnTo>
                <a:lnTo>
                  <a:pt x="84" y="1209"/>
                </a:lnTo>
                <a:lnTo>
                  <a:pt x="84" y="1207"/>
                </a:lnTo>
                <a:lnTo>
                  <a:pt x="84" y="1203"/>
                </a:lnTo>
                <a:lnTo>
                  <a:pt x="84" y="1201"/>
                </a:lnTo>
                <a:lnTo>
                  <a:pt x="84" y="1197"/>
                </a:lnTo>
                <a:lnTo>
                  <a:pt x="84" y="1195"/>
                </a:lnTo>
                <a:lnTo>
                  <a:pt x="84" y="1193"/>
                </a:lnTo>
                <a:lnTo>
                  <a:pt x="84" y="1191"/>
                </a:lnTo>
                <a:lnTo>
                  <a:pt x="84" y="1189"/>
                </a:lnTo>
                <a:lnTo>
                  <a:pt x="84" y="1187"/>
                </a:lnTo>
                <a:lnTo>
                  <a:pt x="84" y="1185"/>
                </a:lnTo>
                <a:lnTo>
                  <a:pt x="84" y="1183"/>
                </a:lnTo>
                <a:lnTo>
                  <a:pt x="82" y="1183"/>
                </a:lnTo>
                <a:lnTo>
                  <a:pt x="82" y="1181"/>
                </a:lnTo>
                <a:lnTo>
                  <a:pt x="82" y="1179"/>
                </a:lnTo>
                <a:lnTo>
                  <a:pt x="82" y="1179"/>
                </a:lnTo>
                <a:lnTo>
                  <a:pt x="82" y="1177"/>
                </a:lnTo>
                <a:lnTo>
                  <a:pt x="82" y="1175"/>
                </a:lnTo>
                <a:lnTo>
                  <a:pt x="82" y="1173"/>
                </a:lnTo>
                <a:lnTo>
                  <a:pt x="82" y="1171"/>
                </a:lnTo>
                <a:lnTo>
                  <a:pt x="80" y="1171"/>
                </a:lnTo>
                <a:lnTo>
                  <a:pt x="80" y="1169"/>
                </a:lnTo>
                <a:lnTo>
                  <a:pt x="80" y="1167"/>
                </a:lnTo>
                <a:lnTo>
                  <a:pt x="80" y="1165"/>
                </a:lnTo>
                <a:lnTo>
                  <a:pt x="80" y="1163"/>
                </a:lnTo>
                <a:lnTo>
                  <a:pt x="80" y="1161"/>
                </a:lnTo>
                <a:lnTo>
                  <a:pt x="78" y="1161"/>
                </a:lnTo>
                <a:lnTo>
                  <a:pt x="78" y="1159"/>
                </a:lnTo>
                <a:lnTo>
                  <a:pt x="78" y="1157"/>
                </a:lnTo>
                <a:lnTo>
                  <a:pt x="78" y="1155"/>
                </a:lnTo>
                <a:lnTo>
                  <a:pt x="78" y="1153"/>
                </a:lnTo>
                <a:lnTo>
                  <a:pt x="78" y="1151"/>
                </a:lnTo>
                <a:lnTo>
                  <a:pt x="76" y="1151"/>
                </a:lnTo>
                <a:lnTo>
                  <a:pt x="76" y="1149"/>
                </a:lnTo>
                <a:lnTo>
                  <a:pt x="76" y="1147"/>
                </a:lnTo>
                <a:lnTo>
                  <a:pt x="76" y="1145"/>
                </a:lnTo>
                <a:lnTo>
                  <a:pt x="76" y="1143"/>
                </a:lnTo>
                <a:lnTo>
                  <a:pt x="74" y="1143"/>
                </a:lnTo>
                <a:lnTo>
                  <a:pt x="74" y="1141"/>
                </a:lnTo>
                <a:lnTo>
                  <a:pt x="74" y="1139"/>
                </a:lnTo>
                <a:lnTo>
                  <a:pt x="74" y="1137"/>
                </a:lnTo>
                <a:lnTo>
                  <a:pt x="72" y="1137"/>
                </a:lnTo>
                <a:lnTo>
                  <a:pt x="70" y="1137"/>
                </a:lnTo>
                <a:lnTo>
                  <a:pt x="66" y="1137"/>
                </a:lnTo>
                <a:lnTo>
                  <a:pt x="66" y="1139"/>
                </a:lnTo>
                <a:lnTo>
                  <a:pt x="66" y="1137"/>
                </a:lnTo>
                <a:lnTo>
                  <a:pt x="70" y="1137"/>
                </a:lnTo>
                <a:lnTo>
                  <a:pt x="72" y="1135"/>
                </a:lnTo>
                <a:lnTo>
                  <a:pt x="72" y="1133"/>
                </a:lnTo>
                <a:lnTo>
                  <a:pt x="72" y="1131"/>
                </a:lnTo>
                <a:lnTo>
                  <a:pt x="70" y="1131"/>
                </a:lnTo>
                <a:lnTo>
                  <a:pt x="70" y="1131"/>
                </a:lnTo>
                <a:lnTo>
                  <a:pt x="70" y="1129"/>
                </a:lnTo>
                <a:lnTo>
                  <a:pt x="70" y="1127"/>
                </a:lnTo>
                <a:lnTo>
                  <a:pt x="68" y="1127"/>
                </a:lnTo>
                <a:lnTo>
                  <a:pt x="68" y="1125"/>
                </a:lnTo>
                <a:lnTo>
                  <a:pt x="68" y="1123"/>
                </a:lnTo>
                <a:lnTo>
                  <a:pt x="68" y="1121"/>
                </a:lnTo>
                <a:lnTo>
                  <a:pt x="66" y="1121"/>
                </a:lnTo>
                <a:lnTo>
                  <a:pt x="66" y="1119"/>
                </a:lnTo>
                <a:lnTo>
                  <a:pt x="66" y="1117"/>
                </a:lnTo>
                <a:lnTo>
                  <a:pt x="64" y="1117"/>
                </a:lnTo>
                <a:lnTo>
                  <a:pt x="64" y="1115"/>
                </a:lnTo>
                <a:lnTo>
                  <a:pt x="64" y="1113"/>
                </a:lnTo>
                <a:lnTo>
                  <a:pt x="62" y="1113"/>
                </a:lnTo>
                <a:lnTo>
                  <a:pt x="62" y="1111"/>
                </a:lnTo>
                <a:lnTo>
                  <a:pt x="60" y="1111"/>
                </a:lnTo>
                <a:lnTo>
                  <a:pt x="60" y="1109"/>
                </a:lnTo>
                <a:lnTo>
                  <a:pt x="60" y="1107"/>
                </a:lnTo>
                <a:lnTo>
                  <a:pt x="58" y="1107"/>
                </a:lnTo>
                <a:lnTo>
                  <a:pt x="58" y="1105"/>
                </a:lnTo>
                <a:lnTo>
                  <a:pt x="58" y="1103"/>
                </a:lnTo>
                <a:lnTo>
                  <a:pt x="56" y="1103"/>
                </a:lnTo>
                <a:lnTo>
                  <a:pt x="56" y="1101"/>
                </a:lnTo>
                <a:lnTo>
                  <a:pt x="54" y="1101"/>
                </a:lnTo>
                <a:lnTo>
                  <a:pt x="54" y="1099"/>
                </a:lnTo>
                <a:lnTo>
                  <a:pt x="54" y="1097"/>
                </a:lnTo>
                <a:lnTo>
                  <a:pt x="54" y="1097"/>
                </a:lnTo>
                <a:lnTo>
                  <a:pt x="54" y="1095"/>
                </a:lnTo>
                <a:lnTo>
                  <a:pt x="52" y="1095"/>
                </a:lnTo>
                <a:lnTo>
                  <a:pt x="50" y="1093"/>
                </a:lnTo>
                <a:lnTo>
                  <a:pt x="48" y="1093"/>
                </a:lnTo>
                <a:lnTo>
                  <a:pt x="48" y="1095"/>
                </a:lnTo>
                <a:lnTo>
                  <a:pt x="46" y="1095"/>
                </a:lnTo>
                <a:lnTo>
                  <a:pt x="44" y="1095"/>
                </a:lnTo>
                <a:lnTo>
                  <a:pt x="42" y="1095"/>
                </a:lnTo>
                <a:lnTo>
                  <a:pt x="42" y="1093"/>
                </a:lnTo>
                <a:lnTo>
                  <a:pt x="40" y="1093"/>
                </a:lnTo>
                <a:lnTo>
                  <a:pt x="40" y="1091"/>
                </a:lnTo>
                <a:lnTo>
                  <a:pt x="38" y="1091"/>
                </a:lnTo>
                <a:lnTo>
                  <a:pt x="38" y="1089"/>
                </a:lnTo>
                <a:lnTo>
                  <a:pt x="38" y="1087"/>
                </a:lnTo>
                <a:lnTo>
                  <a:pt x="38" y="1085"/>
                </a:lnTo>
                <a:lnTo>
                  <a:pt x="36" y="1085"/>
                </a:lnTo>
                <a:lnTo>
                  <a:pt x="36" y="1083"/>
                </a:lnTo>
                <a:lnTo>
                  <a:pt x="36" y="1083"/>
                </a:lnTo>
                <a:lnTo>
                  <a:pt x="36" y="1081"/>
                </a:lnTo>
                <a:lnTo>
                  <a:pt x="34" y="1081"/>
                </a:lnTo>
                <a:lnTo>
                  <a:pt x="34" y="1079"/>
                </a:lnTo>
                <a:lnTo>
                  <a:pt x="32" y="1079"/>
                </a:lnTo>
                <a:lnTo>
                  <a:pt x="32" y="1077"/>
                </a:lnTo>
                <a:lnTo>
                  <a:pt x="30" y="1077"/>
                </a:lnTo>
                <a:lnTo>
                  <a:pt x="30" y="1075"/>
                </a:lnTo>
                <a:lnTo>
                  <a:pt x="28" y="1075"/>
                </a:lnTo>
                <a:lnTo>
                  <a:pt x="28" y="1073"/>
                </a:lnTo>
                <a:lnTo>
                  <a:pt x="26" y="1073"/>
                </a:lnTo>
                <a:lnTo>
                  <a:pt x="24" y="1073"/>
                </a:lnTo>
                <a:lnTo>
                  <a:pt x="24" y="1071"/>
                </a:lnTo>
                <a:lnTo>
                  <a:pt x="24" y="1069"/>
                </a:lnTo>
                <a:lnTo>
                  <a:pt x="24" y="1067"/>
                </a:lnTo>
                <a:lnTo>
                  <a:pt x="22" y="1067"/>
                </a:lnTo>
                <a:lnTo>
                  <a:pt x="24" y="1067"/>
                </a:lnTo>
                <a:lnTo>
                  <a:pt x="24" y="1065"/>
                </a:lnTo>
                <a:lnTo>
                  <a:pt x="24" y="1063"/>
                </a:lnTo>
                <a:lnTo>
                  <a:pt x="26" y="1063"/>
                </a:lnTo>
                <a:lnTo>
                  <a:pt x="26" y="1061"/>
                </a:lnTo>
                <a:lnTo>
                  <a:pt x="26" y="1059"/>
                </a:lnTo>
                <a:lnTo>
                  <a:pt x="24" y="1059"/>
                </a:lnTo>
                <a:lnTo>
                  <a:pt x="24" y="1057"/>
                </a:lnTo>
                <a:lnTo>
                  <a:pt x="22" y="1057"/>
                </a:lnTo>
                <a:lnTo>
                  <a:pt x="22" y="1055"/>
                </a:lnTo>
                <a:lnTo>
                  <a:pt x="20" y="1055"/>
                </a:lnTo>
                <a:lnTo>
                  <a:pt x="18" y="1055"/>
                </a:lnTo>
                <a:lnTo>
                  <a:pt x="18" y="1057"/>
                </a:lnTo>
                <a:lnTo>
                  <a:pt x="18" y="1055"/>
                </a:lnTo>
                <a:lnTo>
                  <a:pt x="16" y="1055"/>
                </a:lnTo>
                <a:lnTo>
                  <a:pt x="14" y="1055"/>
                </a:lnTo>
                <a:lnTo>
                  <a:pt x="14" y="1053"/>
                </a:lnTo>
                <a:lnTo>
                  <a:pt x="12" y="1053"/>
                </a:lnTo>
                <a:lnTo>
                  <a:pt x="12" y="1051"/>
                </a:lnTo>
                <a:lnTo>
                  <a:pt x="10" y="1051"/>
                </a:lnTo>
                <a:lnTo>
                  <a:pt x="10" y="1049"/>
                </a:lnTo>
                <a:lnTo>
                  <a:pt x="8" y="1049"/>
                </a:lnTo>
                <a:lnTo>
                  <a:pt x="8" y="1047"/>
                </a:lnTo>
                <a:lnTo>
                  <a:pt x="6" y="1047"/>
                </a:lnTo>
                <a:lnTo>
                  <a:pt x="4" y="1047"/>
                </a:lnTo>
                <a:lnTo>
                  <a:pt x="4" y="1045"/>
                </a:lnTo>
                <a:lnTo>
                  <a:pt x="4" y="1045"/>
                </a:lnTo>
                <a:lnTo>
                  <a:pt x="4" y="1043"/>
                </a:lnTo>
                <a:lnTo>
                  <a:pt x="4" y="1041"/>
                </a:lnTo>
                <a:lnTo>
                  <a:pt x="2" y="1041"/>
                </a:lnTo>
                <a:lnTo>
                  <a:pt x="4" y="1041"/>
                </a:lnTo>
                <a:lnTo>
                  <a:pt x="4" y="1039"/>
                </a:lnTo>
                <a:lnTo>
                  <a:pt x="4" y="1037"/>
                </a:lnTo>
                <a:lnTo>
                  <a:pt x="4" y="1035"/>
                </a:lnTo>
                <a:lnTo>
                  <a:pt x="4" y="1035"/>
                </a:lnTo>
                <a:lnTo>
                  <a:pt x="4" y="1035"/>
                </a:lnTo>
                <a:lnTo>
                  <a:pt x="4" y="1033"/>
                </a:lnTo>
                <a:lnTo>
                  <a:pt x="4" y="1031"/>
                </a:lnTo>
                <a:lnTo>
                  <a:pt x="4" y="1029"/>
                </a:lnTo>
                <a:lnTo>
                  <a:pt x="4" y="1027"/>
                </a:lnTo>
                <a:lnTo>
                  <a:pt x="4" y="1025"/>
                </a:lnTo>
                <a:lnTo>
                  <a:pt x="4" y="1023"/>
                </a:lnTo>
                <a:lnTo>
                  <a:pt x="4" y="1021"/>
                </a:lnTo>
                <a:lnTo>
                  <a:pt x="4" y="1019"/>
                </a:lnTo>
                <a:lnTo>
                  <a:pt x="4" y="1019"/>
                </a:lnTo>
                <a:lnTo>
                  <a:pt x="4" y="1017"/>
                </a:lnTo>
                <a:lnTo>
                  <a:pt x="4" y="1015"/>
                </a:lnTo>
                <a:lnTo>
                  <a:pt x="4" y="1013"/>
                </a:lnTo>
                <a:lnTo>
                  <a:pt x="2" y="1013"/>
                </a:lnTo>
                <a:lnTo>
                  <a:pt x="2" y="1011"/>
                </a:lnTo>
                <a:lnTo>
                  <a:pt x="2" y="1009"/>
                </a:lnTo>
                <a:lnTo>
                  <a:pt x="2" y="1007"/>
                </a:lnTo>
                <a:lnTo>
                  <a:pt x="0" y="1007"/>
                </a:lnTo>
                <a:lnTo>
                  <a:pt x="0" y="1005"/>
                </a:lnTo>
                <a:lnTo>
                  <a:pt x="0" y="1003"/>
                </a:lnTo>
                <a:lnTo>
                  <a:pt x="0" y="1001"/>
                </a:lnTo>
                <a:lnTo>
                  <a:pt x="0" y="999"/>
                </a:lnTo>
                <a:lnTo>
                  <a:pt x="2" y="997"/>
                </a:lnTo>
                <a:lnTo>
                  <a:pt x="2" y="995"/>
                </a:lnTo>
                <a:lnTo>
                  <a:pt x="2" y="993"/>
                </a:lnTo>
                <a:lnTo>
                  <a:pt x="2" y="991"/>
                </a:lnTo>
                <a:lnTo>
                  <a:pt x="2" y="989"/>
                </a:lnTo>
                <a:lnTo>
                  <a:pt x="2" y="987"/>
                </a:lnTo>
                <a:lnTo>
                  <a:pt x="2" y="987"/>
                </a:lnTo>
                <a:lnTo>
                  <a:pt x="2" y="985"/>
                </a:lnTo>
                <a:lnTo>
                  <a:pt x="2" y="983"/>
                </a:lnTo>
                <a:lnTo>
                  <a:pt x="0" y="983"/>
                </a:lnTo>
                <a:lnTo>
                  <a:pt x="0" y="981"/>
                </a:lnTo>
                <a:lnTo>
                  <a:pt x="0" y="979"/>
                </a:lnTo>
                <a:lnTo>
                  <a:pt x="0" y="977"/>
                </a:lnTo>
                <a:lnTo>
                  <a:pt x="0" y="975"/>
                </a:lnTo>
                <a:lnTo>
                  <a:pt x="0" y="973"/>
                </a:lnTo>
                <a:lnTo>
                  <a:pt x="2" y="973"/>
                </a:lnTo>
                <a:lnTo>
                  <a:pt x="2" y="971"/>
                </a:lnTo>
                <a:lnTo>
                  <a:pt x="2" y="969"/>
                </a:lnTo>
                <a:lnTo>
                  <a:pt x="2" y="967"/>
                </a:lnTo>
                <a:lnTo>
                  <a:pt x="4" y="967"/>
                </a:lnTo>
                <a:lnTo>
                  <a:pt x="4" y="965"/>
                </a:lnTo>
                <a:lnTo>
                  <a:pt x="4" y="965"/>
                </a:lnTo>
                <a:lnTo>
                  <a:pt x="6" y="963"/>
                </a:lnTo>
                <a:lnTo>
                  <a:pt x="8" y="963"/>
                </a:lnTo>
                <a:lnTo>
                  <a:pt x="8" y="961"/>
                </a:lnTo>
                <a:lnTo>
                  <a:pt x="8" y="959"/>
                </a:lnTo>
                <a:lnTo>
                  <a:pt x="8" y="957"/>
                </a:lnTo>
                <a:lnTo>
                  <a:pt x="8" y="955"/>
                </a:lnTo>
                <a:lnTo>
                  <a:pt x="8" y="953"/>
                </a:lnTo>
                <a:lnTo>
                  <a:pt x="8" y="951"/>
                </a:lnTo>
                <a:lnTo>
                  <a:pt x="10" y="951"/>
                </a:lnTo>
                <a:lnTo>
                  <a:pt x="10" y="949"/>
                </a:lnTo>
                <a:lnTo>
                  <a:pt x="10" y="951"/>
                </a:lnTo>
                <a:lnTo>
                  <a:pt x="12" y="951"/>
                </a:lnTo>
                <a:lnTo>
                  <a:pt x="14" y="951"/>
                </a:lnTo>
                <a:lnTo>
                  <a:pt x="14" y="949"/>
                </a:lnTo>
                <a:lnTo>
                  <a:pt x="16" y="947"/>
                </a:lnTo>
                <a:lnTo>
                  <a:pt x="16" y="945"/>
                </a:lnTo>
                <a:lnTo>
                  <a:pt x="18" y="945"/>
                </a:lnTo>
                <a:lnTo>
                  <a:pt x="18" y="943"/>
                </a:lnTo>
                <a:lnTo>
                  <a:pt x="20" y="943"/>
                </a:lnTo>
                <a:lnTo>
                  <a:pt x="22" y="943"/>
                </a:lnTo>
                <a:lnTo>
                  <a:pt x="22" y="941"/>
                </a:lnTo>
                <a:lnTo>
                  <a:pt x="24" y="941"/>
                </a:lnTo>
                <a:lnTo>
                  <a:pt x="24" y="939"/>
                </a:lnTo>
                <a:lnTo>
                  <a:pt x="24" y="939"/>
                </a:lnTo>
                <a:lnTo>
                  <a:pt x="26" y="939"/>
                </a:lnTo>
                <a:lnTo>
                  <a:pt x="26" y="939"/>
                </a:lnTo>
                <a:lnTo>
                  <a:pt x="28" y="939"/>
                </a:lnTo>
                <a:lnTo>
                  <a:pt x="28" y="941"/>
                </a:lnTo>
                <a:lnTo>
                  <a:pt x="30" y="941"/>
                </a:lnTo>
                <a:lnTo>
                  <a:pt x="32" y="941"/>
                </a:lnTo>
                <a:lnTo>
                  <a:pt x="34" y="941"/>
                </a:lnTo>
                <a:lnTo>
                  <a:pt x="34" y="943"/>
                </a:lnTo>
                <a:lnTo>
                  <a:pt x="36" y="943"/>
                </a:lnTo>
                <a:lnTo>
                  <a:pt x="36" y="941"/>
                </a:lnTo>
                <a:lnTo>
                  <a:pt x="36" y="943"/>
                </a:lnTo>
                <a:lnTo>
                  <a:pt x="38" y="943"/>
                </a:lnTo>
                <a:lnTo>
                  <a:pt x="40" y="945"/>
                </a:lnTo>
                <a:lnTo>
                  <a:pt x="42" y="947"/>
                </a:lnTo>
                <a:lnTo>
                  <a:pt x="44" y="947"/>
                </a:lnTo>
                <a:lnTo>
                  <a:pt x="46" y="947"/>
                </a:lnTo>
                <a:lnTo>
                  <a:pt x="48" y="947"/>
                </a:lnTo>
                <a:lnTo>
                  <a:pt x="50" y="947"/>
                </a:lnTo>
                <a:lnTo>
                  <a:pt x="52" y="947"/>
                </a:lnTo>
                <a:lnTo>
                  <a:pt x="54" y="947"/>
                </a:lnTo>
                <a:lnTo>
                  <a:pt x="54" y="945"/>
                </a:lnTo>
                <a:lnTo>
                  <a:pt x="54" y="945"/>
                </a:lnTo>
                <a:lnTo>
                  <a:pt x="54" y="943"/>
                </a:lnTo>
                <a:lnTo>
                  <a:pt x="54" y="941"/>
                </a:lnTo>
                <a:lnTo>
                  <a:pt x="56" y="941"/>
                </a:lnTo>
                <a:lnTo>
                  <a:pt x="56" y="939"/>
                </a:lnTo>
                <a:lnTo>
                  <a:pt x="56" y="939"/>
                </a:lnTo>
                <a:lnTo>
                  <a:pt x="58" y="939"/>
                </a:lnTo>
                <a:lnTo>
                  <a:pt x="60" y="939"/>
                </a:lnTo>
                <a:lnTo>
                  <a:pt x="60" y="937"/>
                </a:lnTo>
                <a:lnTo>
                  <a:pt x="62" y="937"/>
                </a:lnTo>
                <a:lnTo>
                  <a:pt x="62" y="935"/>
                </a:lnTo>
                <a:lnTo>
                  <a:pt x="64" y="935"/>
                </a:lnTo>
                <a:lnTo>
                  <a:pt x="64" y="933"/>
                </a:lnTo>
                <a:lnTo>
                  <a:pt x="66" y="933"/>
                </a:lnTo>
                <a:lnTo>
                  <a:pt x="66" y="931"/>
                </a:lnTo>
                <a:lnTo>
                  <a:pt x="66" y="929"/>
                </a:lnTo>
                <a:lnTo>
                  <a:pt x="68" y="929"/>
                </a:lnTo>
                <a:lnTo>
                  <a:pt x="72" y="919"/>
                </a:lnTo>
                <a:lnTo>
                  <a:pt x="72" y="917"/>
                </a:lnTo>
                <a:lnTo>
                  <a:pt x="74" y="917"/>
                </a:lnTo>
                <a:lnTo>
                  <a:pt x="74" y="915"/>
                </a:lnTo>
                <a:lnTo>
                  <a:pt x="74" y="913"/>
                </a:lnTo>
                <a:lnTo>
                  <a:pt x="76" y="913"/>
                </a:lnTo>
                <a:lnTo>
                  <a:pt x="76" y="911"/>
                </a:lnTo>
                <a:lnTo>
                  <a:pt x="78" y="911"/>
                </a:lnTo>
                <a:lnTo>
                  <a:pt x="78" y="909"/>
                </a:lnTo>
                <a:lnTo>
                  <a:pt x="78" y="907"/>
                </a:lnTo>
                <a:lnTo>
                  <a:pt x="80" y="907"/>
                </a:lnTo>
                <a:lnTo>
                  <a:pt x="80" y="905"/>
                </a:lnTo>
                <a:lnTo>
                  <a:pt x="82" y="901"/>
                </a:lnTo>
                <a:lnTo>
                  <a:pt x="82" y="893"/>
                </a:lnTo>
                <a:lnTo>
                  <a:pt x="84" y="891"/>
                </a:lnTo>
                <a:lnTo>
                  <a:pt x="84" y="889"/>
                </a:lnTo>
                <a:lnTo>
                  <a:pt x="84" y="887"/>
                </a:lnTo>
                <a:lnTo>
                  <a:pt x="76" y="883"/>
                </a:lnTo>
                <a:lnTo>
                  <a:pt x="74" y="883"/>
                </a:lnTo>
                <a:lnTo>
                  <a:pt x="82" y="885"/>
                </a:lnTo>
                <a:lnTo>
                  <a:pt x="84" y="887"/>
                </a:lnTo>
                <a:lnTo>
                  <a:pt x="84" y="885"/>
                </a:lnTo>
                <a:lnTo>
                  <a:pt x="86" y="885"/>
                </a:lnTo>
                <a:lnTo>
                  <a:pt x="86" y="883"/>
                </a:lnTo>
                <a:lnTo>
                  <a:pt x="86" y="881"/>
                </a:lnTo>
                <a:lnTo>
                  <a:pt x="86" y="879"/>
                </a:lnTo>
                <a:lnTo>
                  <a:pt x="86" y="877"/>
                </a:lnTo>
                <a:lnTo>
                  <a:pt x="86" y="875"/>
                </a:lnTo>
                <a:lnTo>
                  <a:pt x="88" y="875"/>
                </a:lnTo>
                <a:lnTo>
                  <a:pt x="88" y="873"/>
                </a:lnTo>
                <a:lnTo>
                  <a:pt x="88" y="871"/>
                </a:lnTo>
                <a:lnTo>
                  <a:pt x="88" y="869"/>
                </a:lnTo>
                <a:lnTo>
                  <a:pt x="88" y="867"/>
                </a:lnTo>
                <a:lnTo>
                  <a:pt x="90" y="865"/>
                </a:lnTo>
                <a:lnTo>
                  <a:pt x="92" y="863"/>
                </a:lnTo>
                <a:lnTo>
                  <a:pt x="92" y="861"/>
                </a:lnTo>
                <a:lnTo>
                  <a:pt x="94" y="857"/>
                </a:lnTo>
                <a:lnTo>
                  <a:pt x="94" y="855"/>
                </a:lnTo>
                <a:lnTo>
                  <a:pt x="94" y="853"/>
                </a:lnTo>
                <a:lnTo>
                  <a:pt x="94" y="851"/>
                </a:lnTo>
                <a:lnTo>
                  <a:pt x="94" y="849"/>
                </a:lnTo>
                <a:lnTo>
                  <a:pt x="94" y="843"/>
                </a:lnTo>
                <a:lnTo>
                  <a:pt x="94" y="843"/>
                </a:lnTo>
                <a:lnTo>
                  <a:pt x="92" y="839"/>
                </a:lnTo>
                <a:lnTo>
                  <a:pt x="92" y="837"/>
                </a:lnTo>
                <a:lnTo>
                  <a:pt x="92" y="833"/>
                </a:lnTo>
                <a:lnTo>
                  <a:pt x="92" y="829"/>
                </a:lnTo>
                <a:lnTo>
                  <a:pt x="90" y="827"/>
                </a:lnTo>
                <a:lnTo>
                  <a:pt x="90" y="825"/>
                </a:lnTo>
                <a:lnTo>
                  <a:pt x="90" y="823"/>
                </a:lnTo>
                <a:lnTo>
                  <a:pt x="90" y="815"/>
                </a:lnTo>
                <a:lnTo>
                  <a:pt x="88" y="811"/>
                </a:lnTo>
                <a:lnTo>
                  <a:pt x="88" y="809"/>
                </a:lnTo>
                <a:lnTo>
                  <a:pt x="88" y="807"/>
                </a:lnTo>
                <a:lnTo>
                  <a:pt x="88" y="803"/>
                </a:lnTo>
                <a:lnTo>
                  <a:pt x="88" y="801"/>
                </a:lnTo>
                <a:lnTo>
                  <a:pt x="88" y="799"/>
                </a:lnTo>
                <a:lnTo>
                  <a:pt x="88" y="797"/>
                </a:lnTo>
                <a:lnTo>
                  <a:pt x="88" y="795"/>
                </a:lnTo>
                <a:lnTo>
                  <a:pt x="88" y="795"/>
                </a:lnTo>
                <a:lnTo>
                  <a:pt x="88" y="793"/>
                </a:lnTo>
                <a:lnTo>
                  <a:pt x="88" y="791"/>
                </a:lnTo>
                <a:lnTo>
                  <a:pt x="88" y="789"/>
                </a:lnTo>
                <a:lnTo>
                  <a:pt x="88" y="787"/>
                </a:lnTo>
                <a:lnTo>
                  <a:pt x="88" y="783"/>
                </a:lnTo>
                <a:lnTo>
                  <a:pt x="88" y="781"/>
                </a:lnTo>
                <a:lnTo>
                  <a:pt x="88" y="777"/>
                </a:lnTo>
                <a:lnTo>
                  <a:pt x="88" y="773"/>
                </a:lnTo>
                <a:lnTo>
                  <a:pt x="88" y="769"/>
                </a:lnTo>
                <a:lnTo>
                  <a:pt x="86" y="765"/>
                </a:lnTo>
                <a:lnTo>
                  <a:pt x="86" y="763"/>
                </a:lnTo>
                <a:lnTo>
                  <a:pt x="86" y="761"/>
                </a:lnTo>
                <a:lnTo>
                  <a:pt x="86" y="759"/>
                </a:lnTo>
                <a:lnTo>
                  <a:pt x="86" y="755"/>
                </a:lnTo>
                <a:lnTo>
                  <a:pt x="84" y="751"/>
                </a:lnTo>
                <a:lnTo>
                  <a:pt x="84" y="747"/>
                </a:lnTo>
                <a:lnTo>
                  <a:pt x="84" y="745"/>
                </a:lnTo>
                <a:lnTo>
                  <a:pt x="84" y="743"/>
                </a:lnTo>
                <a:lnTo>
                  <a:pt x="82" y="743"/>
                </a:lnTo>
                <a:lnTo>
                  <a:pt x="82" y="741"/>
                </a:lnTo>
                <a:lnTo>
                  <a:pt x="82" y="739"/>
                </a:lnTo>
                <a:lnTo>
                  <a:pt x="80" y="739"/>
                </a:lnTo>
                <a:lnTo>
                  <a:pt x="82" y="737"/>
                </a:lnTo>
                <a:lnTo>
                  <a:pt x="80" y="735"/>
                </a:lnTo>
                <a:lnTo>
                  <a:pt x="80" y="733"/>
                </a:lnTo>
                <a:lnTo>
                  <a:pt x="80" y="729"/>
                </a:lnTo>
                <a:lnTo>
                  <a:pt x="78" y="727"/>
                </a:lnTo>
                <a:lnTo>
                  <a:pt x="78" y="725"/>
                </a:lnTo>
                <a:lnTo>
                  <a:pt x="78" y="723"/>
                </a:lnTo>
                <a:lnTo>
                  <a:pt x="76" y="721"/>
                </a:lnTo>
                <a:lnTo>
                  <a:pt x="76" y="719"/>
                </a:lnTo>
                <a:lnTo>
                  <a:pt x="74" y="717"/>
                </a:lnTo>
                <a:lnTo>
                  <a:pt x="74" y="715"/>
                </a:lnTo>
                <a:lnTo>
                  <a:pt x="72" y="713"/>
                </a:lnTo>
                <a:lnTo>
                  <a:pt x="72" y="711"/>
                </a:lnTo>
                <a:lnTo>
                  <a:pt x="72" y="707"/>
                </a:lnTo>
                <a:lnTo>
                  <a:pt x="72" y="705"/>
                </a:lnTo>
                <a:lnTo>
                  <a:pt x="72" y="703"/>
                </a:lnTo>
                <a:lnTo>
                  <a:pt x="72" y="701"/>
                </a:lnTo>
                <a:lnTo>
                  <a:pt x="70" y="699"/>
                </a:lnTo>
                <a:lnTo>
                  <a:pt x="70" y="697"/>
                </a:lnTo>
                <a:lnTo>
                  <a:pt x="70" y="693"/>
                </a:lnTo>
                <a:lnTo>
                  <a:pt x="70" y="691"/>
                </a:lnTo>
                <a:lnTo>
                  <a:pt x="70" y="689"/>
                </a:lnTo>
                <a:lnTo>
                  <a:pt x="70" y="687"/>
                </a:lnTo>
                <a:lnTo>
                  <a:pt x="70" y="684"/>
                </a:lnTo>
                <a:lnTo>
                  <a:pt x="70" y="682"/>
                </a:lnTo>
                <a:lnTo>
                  <a:pt x="70" y="674"/>
                </a:lnTo>
                <a:lnTo>
                  <a:pt x="70" y="672"/>
                </a:lnTo>
                <a:lnTo>
                  <a:pt x="70" y="668"/>
                </a:lnTo>
                <a:lnTo>
                  <a:pt x="68" y="666"/>
                </a:lnTo>
                <a:lnTo>
                  <a:pt x="68" y="664"/>
                </a:lnTo>
                <a:lnTo>
                  <a:pt x="68" y="662"/>
                </a:lnTo>
                <a:lnTo>
                  <a:pt x="68" y="658"/>
                </a:lnTo>
                <a:lnTo>
                  <a:pt x="68" y="656"/>
                </a:lnTo>
                <a:lnTo>
                  <a:pt x="68" y="654"/>
                </a:lnTo>
                <a:lnTo>
                  <a:pt x="68" y="652"/>
                </a:lnTo>
                <a:lnTo>
                  <a:pt x="66" y="650"/>
                </a:lnTo>
                <a:lnTo>
                  <a:pt x="66" y="648"/>
                </a:lnTo>
                <a:lnTo>
                  <a:pt x="66" y="646"/>
                </a:lnTo>
                <a:lnTo>
                  <a:pt x="66" y="644"/>
                </a:lnTo>
                <a:lnTo>
                  <a:pt x="66" y="642"/>
                </a:lnTo>
                <a:lnTo>
                  <a:pt x="64" y="640"/>
                </a:lnTo>
                <a:lnTo>
                  <a:pt x="64" y="638"/>
                </a:lnTo>
                <a:lnTo>
                  <a:pt x="64" y="636"/>
                </a:lnTo>
                <a:lnTo>
                  <a:pt x="64" y="634"/>
                </a:lnTo>
                <a:lnTo>
                  <a:pt x="64" y="632"/>
                </a:lnTo>
                <a:lnTo>
                  <a:pt x="64" y="630"/>
                </a:lnTo>
                <a:lnTo>
                  <a:pt x="62" y="628"/>
                </a:lnTo>
                <a:lnTo>
                  <a:pt x="62" y="626"/>
                </a:lnTo>
                <a:lnTo>
                  <a:pt x="62" y="624"/>
                </a:lnTo>
                <a:lnTo>
                  <a:pt x="62" y="622"/>
                </a:lnTo>
                <a:lnTo>
                  <a:pt x="62" y="620"/>
                </a:lnTo>
                <a:lnTo>
                  <a:pt x="64" y="622"/>
                </a:lnTo>
                <a:lnTo>
                  <a:pt x="66" y="624"/>
                </a:lnTo>
                <a:lnTo>
                  <a:pt x="66" y="626"/>
                </a:lnTo>
                <a:lnTo>
                  <a:pt x="68" y="626"/>
                </a:lnTo>
                <a:lnTo>
                  <a:pt x="70" y="628"/>
                </a:lnTo>
                <a:lnTo>
                  <a:pt x="72" y="630"/>
                </a:lnTo>
                <a:lnTo>
                  <a:pt x="72" y="628"/>
                </a:lnTo>
                <a:lnTo>
                  <a:pt x="76" y="626"/>
                </a:lnTo>
                <a:lnTo>
                  <a:pt x="76" y="624"/>
                </a:lnTo>
                <a:lnTo>
                  <a:pt x="76" y="622"/>
                </a:lnTo>
                <a:lnTo>
                  <a:pt x="76" y="620"/>
                </a:lnTo>
                <a:lnTo>
                  <a:pt x="76" y="618"/>
                </a:lnTo>
                <a:lnTo>
                  <a:pt x="76" y="616"/>
                </a:lnTo>
                <a:lnTo>
                  <a:pt x="76" y="614"/>
                </a:lnTo>
                <a:lnTo>
                  <a:pt x="76" y="612"/>
                </a:lnTo>
                <a:lnTo>
                  <a:pt x="78" y="612"/>
                </a:lnTo>
                <a:lnTo>
                  <a:pt x="80" y="612"/>
                </a:lnTo>
                <a:lnTo>
                  <a:pt x="82" y="612"/>
                </a:lnTo>
                <a:lnTo>
                  <a:pt x="82" y="610"/>
                </a:lnTo>
                <a:lnTo>
                  <a:pt x="82" y="608"/>
                </a:lnTo>
                <a:lnTo>
                  <a:pt x="82" y="606"/>
                </a:lnTo>
                <a:lnTo>
                  <a:pt x="82" y="604"/>
                </a:lnTo>
                <a:lnTo>
                  <a:pt x="82" y="602"/>
                </a:lnTo>
                <a:lnTo>
                  <a:pt x="82" y="600"/>
                </a:lnTo>
                <a:lnTo>
                  <a:pt x="82" y="600"/>
                </a:lnTo>
                <a:lnTo>
                  <a:pt x="80" y="600"/>
                </a:lnTo>
                <a:lnTo>
                  <a:pt x="78" y="600"/>
                </a:lnTo>
                <a:lnTo>
                  <a:pt x="76" y="600"/>
                </a:lnTo>
                <a:lnTo>
                  <a:pt x="74" y="600"/>
                </a:lnTo>
                <a:lnTo>
                  <a:pt x="72" y="600"/>
                </a:lnTo>
                <a:lnTo>
                  <a:pt x="70" y="600"/>
                </a:lnTo>
                <a:lnTo>
                  <a:pt x="70" y="598"/>
                </a:lnTo>
                <a:lnTo>
                  <a:pt x="70" y="596"/>
                </a:lnTo>
                <a:lnTo>
                  <a:pt x="68" y="596"/>
                </a:lnTo>
                <a:lnTo>
                  <a:pt x="68" y="594"/>
                </a:lnTo>
                <a:lnTo>
                  <a:pt x="68" y="592"/>
                </a:lnTo>
                <a:lnTo>
                  <a:pt x="68" y="590"/>
                </a:lnTo>
                <a:lnTo>
                  <a:pt x="70" y="590"/>
                </a:lnTo>
                <a:lnTo>
                  <a:pt x="70" y="588"/>
                </a:lnTo>
                <a:lnTo>
                  <a:pt x="70" y="586"/>
                </a:lnTo>
                <a:lnTo>
                  <a:pt x="70" y="584"/>
                </a:lnTo>
                <a:lnTo>
                  <a:pt x="68" y="582"/>
                </a:lnTo>
                <a:lnTo>
                  <a:pt x="68" y="580"/>
                </a:lnTo>
                <a:lnTo>
                  <a:pt x="70" y="580"/>
                </a:lnTo>
                <a:lnTo>
                  <a:pt x="70" y="578"/>
                </a:lnTo>
                <a:lnTo>
                  <a:pt x="70" y="576"/>
                </a:lnTo>
                <a:lnTo>
                  <a:pt x="70" y="574"/>
                </a:lnTo>
                <a:lnTo>
                  <a:pt x="70" y="572"/>
                </a:lnTo>
                <a:lnTo>
                  <a:pt x="72" y="572"/>
                </a:lnTo>
                <a:lnTo>
                  <a:pt x="74" y="572"/>
                </a:lnTo>
                <a:lnTo>
                  <a:pt x="74" y="574"/>
                </a:lnTo>
                <a:lnTo>
                  <a:pt x="76" y="574"/>
                </a:lnTo>
                <a:lnTo>
                  <a:pt x="78" y="574"/>
                </a:lnTo>
                <a:lnTo>
                  <a:pt x="80" y="574"/>
                </a:lnTo>
                <a:lnTo>
                  <a:pt x="82" y="574"/>
                </a:lnTo>
                <a:lnTo>
                  <a:pt x="82" y="572"/>
                </a:lnTo>
                <a:lnTo>
                  <a:pt x="82" y="570"/>
                </a:lnTo>
                <a:lnTo>
                  <a:pt x="82" y="568"/>
                </a:lnTo>
                <a:lnTo>
                  <a:pt x="84" y="562"/>
                </a:lnTo>
                <a:lnTo>
                  <a:pt x="84" y="560"/>
                </a:lnTo>
                <a:lnTo>
                  <a:pt x="84" y="558"/>
                </a:lnTo>
                <a:lnTo>
                  <a:pt x="84" y="556"/>
                </a:lnTo>
                <a:lnTo>
                  <a:pt x="84" y="554"/>
                </a:lnTo>
                <a:lnTo>
                  <a:pt x="84" y="552"/>
                </a:lnTo>
                <a:lnTo>
                  <a:pt x="84" y="552"/>
                </a:lnTo>
                <a:lnTo>
                  <a:pt x="84" y="550"/>
                </a:lnTo>
                <a:lnTo>
                  <a:pt x="84" y="548"/>
                </a:lnTo>
                <a:lnTo>
                  <a:pt x="84" y="546"/>
                </a:lnTo>
                <a:lnTo>
                  <a:pt x="84" y="542"/>
                </a:lnTo>
                <a:lnTo>
                  <a:pt x="84" y="540"/>
                </a:lnTo>
                <a:lnTo>
                  <a:pt x="84" y="538"/>
                </a:lnTo>
                <a:lnTo>
                  <a:pt x="84" y="536"/>
                </a:lnTo>
                <a:lnTo>
                  <a:pt x="84" y="534"/>
                </a:lnTo>
                <a:lnTo>
                  <a:pt x="84" y="520"/>
                </a:lnTo>
                <a:lnTo>
                  <a:pt x="84" y="518"/>
                </a:lnTo>
                <a:lnTo>
                  <a:pt x="84" y="514"/>
                </a:lnTo>
                <a:lnTo>
                  <a:pt x="84" y="512"/>
                </a:lnTo>
                <a:lnTo>
                  <a:pt x="84" y="510"/>
                </a:lnTo>
                <a:lnTo>
                  <a:pt x="84" y="508"/>
                </a:lnTo>
                <a:lnTo>
                  <a:pt x="84" y="506"/>
                </a:lnTo>
                <a:lnTo>
                  <a:pt x="84" y="504"/>
                </a:lnTo>
                <a:lnTo>
                  <a:pt x="84" y="504"/>
                </a:lnTo>
                <a:lnTo>
                  <a:pt x="84" y="502"/>
                </a:lnTo>
                <a:lnTo>
                  <a:pt x="84" y="500"/>
                </a:lnTo>
                <a:lnTo>
                  <a:pt x="84" y="498"/>
                </a:lnTo>
                <a:lnTo>
                  <a:pt x="84" y="492"/>
                </a:lnTo>
                <a:lnTo>
                  <a:pt x="84" y="490"/>
                </a:lnTo>
                <a:lnTo>
                  <a:pt x="84" y="488"/>
                </a:lnTo>
                <a:lnTo>
                  <a:pt x="84" y="486"/>
                </a:lnTo>
                <a:lnTo>
                  <a:pt x="84" y="484"/>
                </a:lnTo>
                <a:lnTo>
                  <a:pt x="84" y="482"/>
                </a:lnTo>
                <a:lnTo>
                  <a:pt x="84" y="480"/>
                </a:lnTo>
                <a:lnTo>
                  <a:pt x="84" y="478"/>
                </a:lnTo>
                <a:lnTo>
                  <a:pt x="84" y="476"/>
                </a:lnTo>
                <a:lnTo>
                  <a:pt x="84" y="474"/>
                </a:lnTo>
                <a:lnTo>
                  <a:pt x="84" y="472"/>
                </a:lnTo>
                <a:lnTo>
                  <a:pt x="84" y="470"/>
                </a:lnTo>
                <a:lnTo>
                  <a:pt x="84" y="468"/>
                </a:lnTo>
                <a:lnTo>
                  <a:pt x="86" y="468"/>
                </a:lnTo>
                <a:lnTo>
                  <a:pt x="90" y="468"/>
                </a:lnTo>
                <a:lnTo>
                  <a:pt x="92" y="468"/>
                </a:lnTo>
                <a:lnTo>
                  <a:pt x="94" y="468"/>
                </a:lnTo>
                <a:lnTo>
                  <a:pt x="98" y="468"/>
                </a:lnTo>
                <a:lnTo>
                  <a:pt x="100" y="468"/>
                </a:lnTo>
                <a:lnTo>
                  <a:pt x="102" y="468"/>
                </a:lnTo>
                <a:lnTo>
                  <a:pt x="102" y="468"/>
                </a:lnTo>
                <a:lnTo>
                  <a:pt x="102" y="466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58"/>
                </a:lnTo>
                <a:lnTo>
                  <a:pt x="102" y="456"/>
                </a:lnTo>
                <a:lnTo>
                  <a:pt x="102" y="456"/>
                </a:lnTo>
                <a:lnTo>
                  <a:pt x="104" y="456"/>
                </a:lnTo>
                <a:lnTo>
                  <a:pt x="106" y="456"/>
                </a:lnTo>
                <a:lnTo>
                  <a:pt x="108" y="456"/>
                </a:lnTo>
                <a:lnTo>
                  <a:pt x="110" y="456"/>
                </a:lnTo>
                <a:lnTo>
                  <a:pt x="112" y="456"/>
                </a:lnTo>
                <a:lnTo>
                  <a:pt x="114" y="456"/>
                </a:lnTo>
                <a:lnTo>
                  <a:pt x="116" y="456"/>
                </a:lnTo>
                <a:lnTo>
                  <a:pt x="118" y="456"/>
                </a:lnTo>
                <a:lnTo>
                  <a:pt x="120" y="456"/>
                </a:lnTo>
                <a:lnTo>
                  <a:pt x="122" y="456"/>
                </a:lnTo>
                <a:lnTo>
                  <a:pt x="126" y="456"/>
                </a:lnTo>
                <a:lnTo>
                  <a:pt x="128" y="456"/>
                </a:lnTo>
                <a:lnTo>
                  <a:pt x="130" y="456"/>
                </a:lnTo>
                <a:lnTo>
                  <a:pt x="132" y="456"/>
                </a:lnTo>
                <a:lnTo>
                  <a:pt x="134" y="456"/>
                </a:lnTo>
                <a:lnTo>
                  <a:pt x="136" y="456"/>
                </a:lnTo>
                <a:lnTo>
                  <a:pt x="136" y="456"/>
                </a:lnTo>
                <a:lnTo>
                  <a:pt x="136" y="460"/>
                </a:lnTo>
                <a:lnTo>
                  <a:pt x="136" y="462"/>
                </a:lnTo>
                <a:lnTo>
                  <a:pt x="136" y="464"/>
                </a:lnTo>
                <a:lnTo>
                  <a:pt x="136" y="466"/>
                </a:lnTo>
                <a:lnTo>
                  <a:pt x="136" y="468"/>
                </a:lnTo>
                <a:lnTo>
                  <a:pt x="136" y="470"/>
                </a:lnTo>
                <a:lnTo>
                  <a:pt x="138" y="470"/>
                </a:lnTo>
                <a:lnTo>
                  <a:pt x="140" y="470"/>
                </a:lnTo>
                <a:lnTo>
                  <a:pt x="142" y="470"/>
                </a:lnTo>
                <a:lnTo>
                  <a:pt x="144" y="470"/>
                </a:lnTo>
                <a:lnTo>
                  <a:pt x="146" y="470"/>
                </a:lnTo>
                <a:lnTo>
                  <a:pt x="150" y="470"/>
                </a:lnTo>
                <a:lnTo>
                  <a:pt x="150" y="470"/>
                </a:lnTo>
                <a:lnTo>
                  <a:pt x="152" y="470"/>
                </a:lnTo>
                <a:lnTo>
                  <a:pt x="152" y="468"/>
                </a:lnTo>
                <a:lnTo>
                  <a:pt x="154" y="468"/>
                </a:lnTo>
                <a:lnTo>
                  <a:pt x="156" y="468"/>
                </a:lnTo>
                <a:lnTo>
                  <a:pt x="156" y="466"/>
                </a:lnTo>
                <a:lnTo>
                  <a:pt x="158" y="466"/>
                </a:lnTo>
                <a:lnTo>
                  <a:pt x="166" y="466"/>
                </a:lnTo>
                <a:lnTo>
                  <a:pt x="168" y="464"/>
                </a:lnTo>
                <a:lnTo>
                  <a:pt x="170" y="462"/>
                </a:lnTo>
                <a:lnTo>
                  <a:pt x="172" y="460"/>
                </a:lnTo>
                <a:lnTo>
                  <a:pt x="172" y="458"/>
                </a:lnTo>
                <a:lnTo>
                  <a:pt x="174" y="460"/>
                </a:lnTo>
                <a:lnTo>
                  <a:pt x="174" y="462"/>
                </a:lnTo>
                <a:lnTo>
                  <a:pt x="176" y="462"/>
                </a:lnTo>
                <a:lnTo>
                  <a:pt x="178" y="462"/>
                </a:lnTo>
                <a:lnTo>
                  <a:pt x="180" y="464"/>
                </a:lnTo>
                <a:lnTo>
                  <a:pt x="182" y="464"/>
                </a:lnTo>
                <a:lnTo>
                  <a:pt x="184" y="466"/>
                </a:lnTo>
                <a:lnTo>
                  <a:pt x="188" y="468"/>
                </a:lnTo>
                <a:lnTo>
                  <a:pt x="188" y="466"/>
                </a:lnTo>
                <a:lnTo>
                  <a:pt x="188" y="464"/>
                </a:lnTo>
                <a:lnTo>
                  <a:pt x="192" y="462"/>
                </a:lnTo>
                <a:lnTo>
                  <a:pt x="194" y="462"/>
                </a:lnTo>
                <a:lnTo>
                  <a:pt x="196" y="462"/>
                </a:lnTo>
                <a:lnTo>
                  <a:pt x="196" y="460"/>
                </a:lnTo>
                <a:lnTo>
                  <a:pt x="198" y="460"/>
                </a:lnTo>
                <a:lnTo>
                  <a:pt x="198" y="460"/>
                </a:lnTo>
                <a:lnTo>
                  <a:pt x="198" y="458"/>
                </a:lnTo>
                <a:lnTo>
                  <a:pt x="200" y="458"/>
                </a:lnTo>
                <a:lnTo>
                  <a:pt x="200" y="456"/>
                </a:lnTo>
                <a:lnTo>
                  <a:pt x="210" y="456"/>
                </a:lnTo>
                <a:lnTo>
                  <a:pt x="216" y="458"/>
                </a:lnTo>
                <a:lnTo>
                  <a:pt x="222" y="458"/>
                </a:lnTo>
                <a:lnTo>
                  <a:pt x="228" y="458"/>
                </a:lnTo>
                <a:lnTo>
                  <a:pt x="230" y="458"/>
                </a:lnTo>
                <a:lnTo>
                  <a:pt x="232" y="458"/>
                </a:lnTo>
                <a:lnTo>
                  <a:pt x="234" y="458"/>
                </a:lnTo>
                <a:lnTo>
                  <a:pt x="248" y="458"/>
                </a:lnTo>
                <a:lnTo>
                  <a:pt x="258" y="458"/>
                </a:lnTo>
                <a:lnTo>
                  <a:pt x="262" y="460"/>
                </a:lnTo>
                <a:lnTo>
                  <a:pt x="258" y="462"/>
                </a:lnTo>
                <a:lnTo>
                  <a:pt x="254" y="468"/>
                </a:lnTo>
                <a:lnTo>
                  <a:pt x="252" y="468"/>
                </a:lnTo>
                <a:lnTo>
                  <a:pt x="252" y="470"/>
                </a:lnTo>
                <a:lnTo>
                  <a:pt x="250" y="470"/>
                </a:lnTo>
                <a:lnTo>
                  <a:pt x="250" y="472"/>
                </a:lnTo>
                <a:lnTo>
                  <a:pt x="248" y="472"/>
                </a:lnTo>
                <a:lnTo>
                  <a:pt x="246" y="474"/>
                </a:lnTo>
                <a:lnTo>
                  <a:pt x="246" y="476"/>
                </a:lnTo>
                <a:lnTo>
                  <a:pt x="244" y="478"/>
                </a:lnTo>
                <a:lnTo>
                  <a:pt x="242" y="480"/>
                </a:lnTo>
                <a:lnTo>
                  <a:pt x="240" y="482"/>
                </a:lnTo>
                <a:lnTo>
                  <a:pt x="242" y="486"/>
                </a:lnTo>
                <a:lnTo>
                  <a:pt x="244" y="486"/>
                </a:lnTo>
                <a:lnTo>
                  <a:pt x="246" y="486"/>
                </a:lnTo>
                <a:lnTo>
                  <a:pt x="246" y="486"/>
                </a:lnTo>
                <a:lnTo>
                  <a:pt x="248" y="486"/>
                </a:lnTo>
                <a:lnTo>
                  <a:pt x="252" y="486"/>
                </a:lnTo>
                <a:lnTo>
                  <a:pt x="252" y="488"/>
                </a:lnTo>
                <a:lnTo>
                  <a:pt x="252" y="490"/>
                </a:lnTo>
                <a:lnTo>
                  <a:pt x="252" y="492"/>
                </a:lnTo>
                <a:lnTo>
                  <a:pt x="252" y="494"/>
                </a:lnTo>
                <a:lnTo>
                  <a:pt x="252" y="496"/>
                </a:lnTo>
                <a:lnTo>
                  <a:pt x="252" y="498"/>
                </a:lnTo>
                <a:lnTo>
                  <a:pt x="252" y="500"/>
                </a:lnTo>
                <a:lnTo>
                  <a:pt x="256" y="500"/>
                </a:lnTo>
                <a:lnTo>
                  <a:pt x="258" y="500"/>
                </a:lnTo>
                <a:lnTo>
                  <a:pt x="262" y="500"/>
                </a:lnTo>
                <a:lnTo>
                  <a:pt x="264" y="500"/>
                </a:lnTo>
                <a:lnTo>
                  <a:pt x="270" y="500"/>
                </a:lnTo>
                <a:lnTo>
                  <a:pt x="278" y="500"/>
                </a:lnTo>
                <a:lnTo>
                  <a:pt x="284" y="500"/>
                </a:lnTo>
                <a:lnTo>
                  <a:pt x="286" y="500"/>
                </a:lnTo>
                <a:lnTo>
                  <a:pt x="288" y="500"/>
                </a:lnTo>
                <a:lnTo>
                  <a:pt x="290" y="500"/>
                </a:lnTo>
                <a:lnTo>
                  <a:pt x="292" y="500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8" y="500"/>
                </a:lnTo>
                <a:lnTo>
                  <a:pt x="304" y="500"/>
                </a:lnTo>
                <a:lnTo>
                  <a:pt x="308" y="500"/>
                </a:lnTo>
                <a:lnTo>
                  <a:pt x="310" y="500"/>
                </a:lnTo>
                <a:lnTo>
                  <a:pt x="314" y="500"/>
                </a:lnTo>
                <a:lnTo>
                  <a:pt x="318" y="502"/>
                </a:lnTo>
                <a:lnTo>
                  <a:pt x="318" y="504"/>
                </a:lnTo>
                <a:lnTo>
                  <a:pt x="318" y="504"/>
                </a:lnTo>
                <a:lnTo>
                  <a:pt x="318" y="506"/>
                </a:lnTo>
                <a:lnTo>
                  <a:pt x="318" y="508"/>
                </a:lnTo>
                <a:lnTo>
                  <a:pt x="318" y="510"/>
                </a:lnTo>
                <a:lnTo>
                  <a:pt x="318" y="512"/>
                </a:lnTo>
                <a:lnTo>
                  <a:pt x="320" y="512"/>
                </a:lnTo>
                <a:lnTo>
                  <a:pt x="324" y="512"/>
                </a:lnTo>
                <a:lnTo>
                  <a:pt x="328" y="512"/>
                </a:lnTo>
                <a:lnTo>
                  <a:pt x="330" y="512"/>
                </a:lnTo>
                <a:lnTo>
                  <a:pt x="332" y="512"/>
                </a:lnTo>
                <a:lnTo>
                  <a:pt x="338" y="512"/>
                </a:lnTo>
                <a:lnTo>
                  <a:pt x="342" y="514"/>
                </a:lnTo>
                <a:lnTo>
                  <a:pt x="342" y="508"/>
                </a:lnTo>
                <a:lnTo>
                  <a:pt x="342" y="506"/>
                </a:lnTo>
                <a:lnTo>
                  <a:pt x="342" y="504"/>
                </a:lnTo>
                <a:lnTo>
                  <a:pt x="342" y="502"/>
                </a:lnTo>
                <a:lnTo>
                  <a:pt x="342" y="498"/>
                </a:lnTo>
                <a:lnTo>
                  <a:pt x="342" y="494"/>
                </a:lnTo>
                <a:lnTo>
                  <a:pt x="342" y="488"/>
                </a:lnTo>
                <a:lnTo>
                  <a:pt x="342" y="486"/>
                </a:lnTo>
                <a:lnTo>
                  <a:pt x="342" y="484"/>
                </a:lnTo>
                <a:lnTo>
                  <a:pt x="342" y="482"/>
                </a:lnTo>
                <a:lnTo>
                  <a:pt x="342" y="480"/>
                </a:lnTo>
                <a:lnTo>
                  <a:pt x="342" y="478"/>
                </a:lnTo>
                <a:lnTo>
                  <a:pt x="344" y="474"/>
                </a:lnTo>
                <a:lnTo>
                  <a:pt x="344" y="470"/>
                </a:lnTo>
                <a:lnTo>
                  <a:pt x="344" y="466"/>
                </a:lnTo>
                <a:lnTo>
                  <a:pt x="344" y="464"/>
                </a:lnTo>
                <a:lnTo>
                  <a:pt x="344" y="462"/>
                </a:lnTo>
                <a:lnTo>
                  <a:pt x="344" y="460"/>
                </a:lnTo>
                <a:lnTo>
                  <a:pt x="344" y="458"/>
                </a:lnTo>
                <a:lnTo>
                  <a:pt x="344" y="456"/>
                </a:lnTo>
                <a:lnTo>
                  <a:pt x="344" y="454"/>
                </a:lnTo>
                <a:lnTo>
                  <a:pt x="344" y="450"/>
                </a:lnTo>
                <a:lnTo>
                  <a:pt x="344" y="448"/>
                </a:lnTo>
                <a:lnTo>
                  <a:pt x="344" y="446"/>
                </a:lnTo>
                <a:lnTo>
                  <a:pt x="344" y="442"/>
                </a:lnTo>
                <a:lnTo>
                  <a:pt x="344" y="440"/>
                </a:lnTo>
                <a:lnTo>
                  <a:pt x="344" y="436"/>
                </a:lnTo>
                <a:lnTo>
                  <a:pt x="344" y="434"/>
                </a:lnTo>
                <a:lnTo>
                  <a:pt x="344" y="432"/>
                </a:lnTo>
                <a:lnTo>
                  <a:pt x="344" y="430"/>
                </a:lnTo>
                <a:lnTo>
                  <a:pt x="344" y="422"/>
                </a:lnTo>
                <a:lnTo>
                  <a:pt x="344" y="418"/>
                </a:lnTo>
                <a:lnTo>
                  <a:pt x="344" y="410"/>
                </a:lnTo>
                <a:lnTo>
                  <a:pt x="344" y="408"/>
                </a:lnTo>
                <a:lnTo>
                  <a:pt x="344" y="408"/>
                </a:lnTo>
                <a:lnTo>
                  <a:pt x="344" y="404"/>
                </a:lnTo>
                <a:lnTo>
                  <a:pt x="344" y="400"/>
                </a:lnTo>
                <a:lnTo>
                  <a:pt x="344" y="398"/>
                </a:lnTo>
                <a:lnTo>
                  <a:pt x="344" y="396"/>
                </a:lnTo>
                <a:lnTo>
                  <a:pt x="344" y="394"/>
                </a:lnTo>
                <a:lnTo>
                  <a:pt x="344" y="392"/>
                </a:lnTo>
                <a:lnTo>
                  <a:pt x="344" y="390"/>
                </a:lnTo>
                <a:lnTo>
                  <a:pt x="344" y="388"/>
                </a:lnTo>
                <a:lnTo>
                  <a:pt x="344" y="384"/>
                </a:lnTo>
                <a:lnTo>
                  <a:pt x="344" y="382"/>
                </a:lnTo>
                <a:lnTo>
                  <a:pt x="344" y="380"/>
                </a:lnTo>
                <a:lnTo>
                  <a:pt x="348" y="380"/>
                </a:lnTo>
                <a:lnTo>
                  <a:pt x="350" y="380"/>
                </a:lnTo>
                <a:lnTo>
                  <a:pt x="356" y="380"/>
                </a:lnTo>
                <a:lnTo>
                  <a:pt x="364" y="380"/>
                </a:lnTo>
                <a:lnTo>
                  <a:pt x="370" y="380"/>
                </a:lnTo>
                <a:lnTo>
                  <a:pt x="372" y="380"/>
                </a:lnTo>
                <a:lnTo>
                  <a:pt x="374" y="380"/>
                </a:lnTo>
                <a:lnTo>
                  <a:pt x="376" y="380"/>
                </a:lnTo>
                <a:lnTo>
                  <a:pt x="378" y="380"/>
                </a:lnTo>
                <a:lnTo>
                  <a:pt x="384" y="380"/>
                </a:lnTo>
                <a:lnTo>
                  <a:pt x="390" y="380"/>
                </a:lnTo>
                <a:lnTo>
                  <a:pt x="390" y="380"/>
                </a:lnTo>
                <a:lnTo>
                  <a:pt x="394" y="380"/>
                </a:lnTo>
                <a:lnTo>
                  <a:pt x="396" y="380"/>
                </a:lnTo>
                <a:lnTo>
                  <a:pt x="396" y="378"/>
                </a:lnTo>
                <a:lnTo>
                  <a:pt x="396" y="376"/>
                </a:lnTo>
                <a:lnTo>
                  <a:pt x="396" y="374"/>
                </a:lnTo>
                <a:lnTo>
                  <a:pt x="396" y="372"/>
                </a:lnTo>
                <a:lnTo>
                  <a:pt x="396" y="370"/>
                </a:lnTo>
                <a:lnTo>
                  <a:pt x="396" y="368"/>
                </a:lnTo>
                <a:lnTo>
                  <a:pt x="396" y="364"/>
                </a:lnTo>
                <a:lnTo>
                  <a:pt x="396" y="360"/>
                </a:lnTo>
                <a:lnTo>
                  <a:pt x="396" y="360"/>
                </a:lnTo>
                <a:lnTo>
                  <a:pt x="396" y="358"/>
                </a:lnTo>
                <a:lnTo>
                  <a:pt x="396" y="356"/>
                </a:lnTo>
                <a:lnTo>
                  <a:pt x="396" y="350"/>
                </a:lnTo>
                <a:lnTo>
                  <a:pt x="396" y="346"/>
                </a:lnTo>
                <a:lnTo>
                  <a:pt x="396" y="342"/>
                </a:lnTo>
                <a:lnTo>
                  <a:pt x="396" y="340"/>
                </a:lnTo>
                <a:lnTo>
                  <a:pt x="396" y="338"/>
                </a:lnTo>
                <a:lnTo>
                  <a:pt x="396" y="334"/>
                </a:lnTo>
                <a:lnTo>
                  <a:pt x="398" y="332"/>
                </a:lnTo>
                <a:lnTo>
                  <a:pt x="398" y="330"/>
                </a:lnTo>
                <a:lnTo>
                  <a:pt x="398" y="328"/>
                </a:lnTo>
                <a:lnTo>
                  <a:pt x="408" y="328"/>
                </a:lnTo>
                <a:lnTo>
                  <a:pt x="410" y="328"/>
                </a:lnTo>
                <a:lnTo>
                  <a:pt x="414" y="328"/>
                </a:lnTo>
                <a:lnTo>
                  <a:pt x="424" y="328"/>
                </a:lnTo>
                <a:lnTo>
                  <a:pt x="428" y="328"/>
                </a:lnTo>
                <a:lnTo>
                  <a:pt x="430" y="328"/>
                </a:lnTo>
                <a:lnTo>
                  <a:pt x="440" y="328"/>
                </a:lnTo>
                <a:lnTo>
                  <a:pt x="442" y="328"/>
                </a:lnTo>
                <a:lnTo>
                  <a:pt x="448" y="328"/>
                </a:lnTo>
                <a:lnTo>
                  <a:pt x="452" y="328"/>
                </a:lnTo>
                <a:lnTo>
                  <a:pt x="454" y="328"/>
                </a:lnTo>
                <a:lnTo>
                  <a:pt x="456" y="328"/>
                </a:lnTo>
                <a:lnTo>
                  <a:pt x="470" y="328"/>
                </a:lnTo>
                <a:lnTo>
                  <a:pt x="472" y="328"/>
                </a:lnTo>
                <a:lnTo>
                  <a:pt x="476" y="328"/>
                </a:lnTo>
                <a:lnTo>
                  <a:pt x="482" y="328"/>
                </a:lnTo>
                <a:lnTo>
                  <a:pt x="486" y="328"/>
                </a:lnTo>
                <a:lnTo>
                  <a:pt x="486" y="328"/>
                </a:lnTo>
                <a:lnTo>
                  <a:pt x="488" y="328"/>
                </a:lnTo>
                <a:lnTo>
                  <a:pt x="490" y="328"/>
                </a:lnTo>
                <a:lnTo>
                  <a:pt x="492" y="328"/>
                </a:lnTo>
                <a:lnTo>
                  <a:pt x="496" y="328"/>
                </a:lnTo>
                <a:lnTo>
                  <a:pt x="498" y="328"/>
                </a:lnTo>
                <a:lnTo>
                  <a:pt x="498" y="330"/>
                </a:lnTo>
                <a:lnTo>
                  <a:pt x="496" y="332"/>
                </a:lnTo>
                <a:lnTo>
                  <a:pt x="496" y="334"/>
                </a:lnTo>
                <a:lnTo>
                  <a:pt x="490" y="362"/>
                </a:lnTo>
                <a:lnTo>
                  <a:pt x="488" y="368"/>
                </a:lnTo>
                <a:lnTo>
                  <a:pt x="488" y="370"/>
                </a:lnTo>
                <a:lnTo>
                  <a:pt x="488" y="372"/>
                </a:lnTo>
                <a:lnTo>
                  <a:pt x="488" y="374"/>
                </a:lnTo>
                <a:lnTo>
                  <a:pt x="486" y="376"/>
                </a:lnTo>
                <a:lnTo>
                  <a:pt x="486" y="380"/>
                </a:lnTo>
                <a:lnTo>
                  <a:pt x="486" y="382"/>
                </a:lnTo>
                <a:lnTo>
                  <a:pt x="486" y="384"/>
                </a:lnTo>
                <a:lnTo>
                  <a:pt x="486" y="386"/>
                </a:lnTo>
                <a:lnTo>
                  <a:pt x="486" y="388"/>
                </a:lnTo>
                <a:lnTo>
                  <a:pt x="484" y="394"/>
                </a:lnTo>
                <a:lnTo>
                  <a:pt x="484" y="396"/>
                </a:lnTo>
                <a:lnTo>
                  <a:pt x="482" y="408"/>
                </a:lnTo>
                <a:lnTo>
                  <a:pt x="484" y="408"/>
                </a:lnTo>
                <a:lnTo>
                  <a:pt x="486" y="408"/>
                </a:lnTo>
                <a:lnTo>
                  <a:pt x="488" y="408"/>
                </a:lnTo>
                <a:lnTo>
                  <a:pt x="490" y="408"/>
                </a:lnTo>
                <a:lnTo>
                  <a:pt x="494" y="408"/>
                </a:lnTo>
                <a:lnTo>
                  <a:pt x="498" y="408"/>
                </a:lnTo>
                <a:lnTo>
                  <a:pt x="502" y="408"/>
                </a:lnTo>
                <a:lnTo>
                  <a:pt x="504" y="410"/>
                </a:lnTo>
                <a:lnTo>
                  <a:pt x="510" y="410"/>
                </a:lnTo>
                <a:lnTo>
                  <a:pt x="512" y="410"/>
                </a:lnTo>
                <a:lnTo>
                  <a:pt x="514" y="410"/>
                </a:lnTo>
                <a:lnTo>
                  <a:pt x="518" y="410"/>
                </a:lnTo>
                <a:lnTo>
                  <a:pt x="522" y="412"/>
                </a:lnTo>
                <a:lnTo>
                  <a:pt x="526" y="412"/>
                </a:lnTo>
                <a:lnTo>
                  <a:pt x="528" y="412"/>
                </a:lnTo>
                <a:lnTo>
                  <a:pt x="530" y="412"/>
                </a:lnTo>
                <a:lnTo>
                  <a:pt x="532" y="412"/>
                </a:lnTo>
                <a:lnTo>
                  <a:pt x="534" y="412"/>
                </a:lnTo>
                <a:lnTo>
                  <a:pt x="534" y="412"/>
                </a:lnTo>
                <a:lnTo>
                  <a:pt x="538" y="414"/>
                </a:lnTo>
                <a:lnTo>
                  <a:pt x="540" y="414"/>
                </a:lnTo>
                <a:lnTo>
                  <a:pt x="548" y="414"/>
                </a:lnTo>
                <a:lnTo>
                  <a:pt x="552" y="414"/>
                </a:lnTo>
                <a:lnTo>
                  <a:pt x="554" y="414"/>
                </a:lnTo>
                <a:lnTo>
                  <a:pt x="556" y="416"/>
                </a:lnTo>
                <a:lnTo>
                  <a:pt x="556" y="414"/>
                </a:lnTo>
                <a:lnTo>
                  <a:pt x="558" y="414"/>
                </a:lnTo>
                <a:lnTo>
                  <a:pt x="558" y="410"/>
                </a:lnTo>
                <a:lnTo>
                  <a:pt x="558" y="408"/>
                </a:lnTo>
                <a:lnTo>
                  <a:pt x="560" y="400"/>
                </a:lnTo>
                <a:lnTo>
                  <a:pt x="560" y="398"/>
                </a:lnTo>
                <a:lnTo>
                  <a:pt x="562" y="398"/>
                </a:lnTo>
                <a:lnTo>
                  <a:pt x="562" y="396"/>
                </a:lnTo>
                <a:lnTo>
                  <a:pt x="562" y="392"/>
                </a:lnTo>
                <a:lnTo>
                  <a:pt x="564" y="384"/>
                </a:lnTo>
                <a:lnTo>
                  <a:pt x="566" y="380"/>
                </a:lnTo>
                <a:lnTo>
                  <a:pt x="566" y="374"/>
                </a:lnTo>
                <a:lnTo>
                  <a:pt x="566" y="372"/>
                </a:lnTo>
                <a:lnTo>
                  <a:pt x="568" y="372"/>
                </a:lnTo>
                <a:lnTo>
                  <a:pt x="568" y="370"/>
                </a:lnTo>
                <a:lnTo>
                  <a:pt x="568" y="368"/>
                </a:lnTo>
                <a:lnTo>
                  <a:pt x="568" y="364"/>
                </a:lnTo>
                <a:lnTo>
                  <a:pt x="566" y="364"/>
                </a:lnTo>
                <a:lnTo>
                  <a:pt x="564" y="364"/>
                </a:lnTo>
                <a:lnTo>
                  <a:pt x="560" y="364"/>
                </a:lnTo>
                <a:lnTo>
                  <a:pt x="558" y="364"/>
                </a:lnTo>
                <a:lnTo>
                  <a:pt x="560" y="362"/>
                </a:lnTo>
                <a:lnTo>
                  <a:pt x="560" y="360"/>
                </a:lnTo>
                <a:lnTo>
                  <a:pt x="560" y="360"/>
                </a:lnTo>
                <a:lnTo>
                  <a:pt x="560" y="358"/>
                </a:lnTo>
                <a:lnTo>
                  <a:pt x="560" y="356"/>
                </a:lnTo>
                <a:lnTo>
                  <a:pt x="562" y="352"/>
                </a:lnTo>
                <a:lnTo>
                  <a:pt x="562" y="350"/>
                </a:lnTo>
                <a:lnTo>
                  <a:pt x="562" y="348"/>
                </a:lnTo>
                <a:lnTo>
                  <a:pt x="562" y="346"/>
                </a:lnTo>
                <a:lnTo>
                  <a:pt x="564" y="346"/>
                </a:lnTo>
                <a:lnTo>
                  <a:pt x="564" y="344"/>
                </a:lnTo>
                <a:lnTo>
                  <a:pt x="564" y="342"/>
                </a:lnTo>
                <a:lnTo>
                  <a:pt x="564" y="340"/>
                </a:lnTo>
                <a:lnTo>
                  <a:pt x="564" y="338"/>
                </a:lnTo>
                <a:lnTo>
                  <a:pt x="564" y="336"/>
                </a:lnTo>
                <a:lnTo>
                  <a:pt x="566" y="336"/>
                </a:lnTo>
                <a:lnTo>
                  <a:pt x="566" y="332"/>
                </a:lnTo>
                <a:lnTo>
                  <a:pt x="566" y="330"/>
                </a:lnTo>
                <a:lnTo>
                  <a:pt x="566" y="328"/>
                </a:lnTo>
                <a:lnTo>
                  <a:pt x="568" y="322"/>
                </a:lnTo>
                <a:lnTo>
                  <a:pt x="570" y="312"/>
                </a:lnTo>
                <a:lnTo>
                  <a:pt x="572" y="308"/>
                </a:lnTo>
                <a:lnTo>
                  <a:pt x="572" y="306"/>
                </a:lnTo>
                <a:lnTo>
                  <a:pt x="572" y="304"/>
                </a:lnTo>
                <a:lnTo>
                  <a:pt x="576" y="290"/>
                </a:lnTo>
                <a:lnTo>
                  <a:pt x="576" y="286"/>
                </a:lnTo>
                <a:lnTo>
                  <a:pt x="578" y="276"/>
                </a:lnTo>
                <a:lnTo>
                  <a:pt x="580" y="272"/>
                </a:lnTo>
                <a:lnTo>
                  <a:pt x="580" y="268"/>
                </a:lnTo>
                <a:lnTo>
                  <a:pt x="582" y="264"/>
                </a:lnTo>
                <a:lnTo>
                  <a:pt x="582" y="264"/>
                </a:lnTo>
                <a:lnTo>
                  <a:pt x="582" y="260"/>
                </a:lnTo>
                <a:lnTo>
                  <a:pt x="582" y="250"/>
                </a:lnTo>
                <a:lnTo>
                  <a:pt x="584" y="248"/>
                </a:lnTo>
                <a:lnTo>
                  <a:pt x="584" y="246"/>
                </a:lnTo>
                <a:lnTo>
                  <a:pt x="584" y="244"/>
                </a:lnTo>
                <a:lnTo>
                  <a:pt x="584" y="240"/>
                </a:lnTo>
                <a:lnTo>
                  <a:pt x="586" y="238"/>
                </a:lnTo>
                <a:lnTo>
                  <a:pt x="586" y="236"/>
                </a:lnTo>
                <a:lnTo>
                  <a:pt x="586" y="234"/>
                </a:lnTo>
                <a:lnTo>
                  <a:pt x="586" y="232"/>
                </a:lnTo>
                <a:lnTo>
                  <a:pt x="584" y="228"/>
                </a:lnTo>
                <a:lnTo>
                  <a:pt x="582" y="226"/>
                </a:lnTo>
                <a:lnTo>
                  <a:pt x="582" y="224"/>
                </a:lnTo>
                <a:lnTo>
                  <a:pt x="582" y="222"/>
                </a:lnTo>
                <a:lnTo>
                  <a:pt x="576" y="216"/>
                </a:lnTo>
                <a:lnTo>
                  <a:pt x="574" y="212"/>
                </a:lnTo>
                <a:lnTo>
                  <a:pt x="570" y="208"/>
                </a:lnTo>
                <a:lnTo>
                  <a:pt x="568" y="208"/>
                </a:lnTo>
                <a:lnTo>
                  <a:pt x="562" y="204"/>
                </a:lnTo>
                <a:lnTo>
                  <a:pt x="560" y="202"/>
                </a:lnTo>
                <a:lnTo>
                  <a:pt x="556" y="200"/>
                </a:lnTo>
                <a:lnTo>
                  <a:pt x="554" y="198"/>
                </a:lnTo>
                <a:lnTo>
                  <a:pt x="552" y="196"/>
                </a:lnTo>
                <a:lnTo>
                  <a:pt x="546" y="196"/>
                </a:lnTo>
                <a:lnTo>
                  <a:pt x="544" y="196"/>
                </a:lnTo>
                <a:lnTo>
                  <a:pt x="542" y="196"/>
                </a:lnTo>
                <a:lnTo>
                  <a:pt x="540" y="196"/>
                </a:lnTo>
                <a:lnTo>
                  <a:pt x="536" y="196"/>
                </a:lnTo>
                <a:lnTo>
                  <a:pt x="530" y="196"/>
                </a:lnTo>
                <a:lnTo>
                  <a:pt x="526" y="196"/>
                </a:lnTo>
                <a:lnTo>
                  <a:pt x="528" y="194"/>
                </a:lnTo>
                <a:lnTo>
                  <a:pt x="528" y="190"/>
                </a:lnTo>
                <a:lnTo>
                  <a:pt x="528" y="188"/>
                </a:lnTo>
                <a:lnTo>
                  <a:pt x="526" y="188"/>
                </a:lnTo>
                <a:lnTo>
                  <a:pt x="524" y="188"/>
                </a:lnTo>
                <a:lnTo>
                  <a:pt x="524" y="186"/>
                </a:lnTo>
                <a:lnTo>
                  <a:pt x="522" y="186"/>
                </a:lnTo>
                <a:lnTo>
                  <a:pt x="522" y="184"/>
                </a:lnTo>
                <a:lnTo>
                  <a:pt x="520" y="184"/>
                </a:lnTo>
                <a:lnTo>
                  <a:pt x="520" y="182"/>
                </a:lnTo>
                <a:lnTo>
                  <a:pt x="520" y="180"/>
                </a:lnTo>
                <a:lnTo>
                  <a:pt x="520" y="178"/>
                </a:lnTo>
                <a:lnTo>
                  <a:pt x="520" y="176"/>
                </a:lnTo>
                <a:lnTo>
                  <a:pt x="520" y="174"/>
                </a:lnTo>
                <a:lnTo>
                  <a:pt x="520" y="172"/>
                </a:lnTo>
                <a:lnTo>
                  <a:pt x="522" y="172"/>
                </a:lnTo>
                <a:lnTo>
                  <a:pt x="522" y="170"/>
                </a:lnTo>
                <a:lnTo>
                  <a:pt x="522" y="168"/>
                </a:lnTo>
                <a:lnTo>
                  <a:pt x="522" y="168"/>
                </a:lnTo>
                <a:lnTo>
                  <a:pt x="522" y="166"/>
                </a:lnTo>
                <a:lnTo>
                  <a:pt x="520" y="166"/>
                </a:lnTo>
                <a:lnTo>
                  <a:pt x="518" y="166"/>
                </a:lnTo>
                <a:lnTo>
                  <a:pt x="518" y="164"/>
                </a:lnTo>
                <a:lnTo>
                  <a:pt x="518" y="166"/>
                </a:lnTo>
                <a:lnTo>
                  <a:pt x="516" y="166"/>
                </a:lnTo>
                <a:lnTo>
                  <a:pt x="514" y="166"/>
                </a:lnTo>
                <a:lnTo>
                  <a:pt x="514" y="168"/>
                </a:lnTo>
                <a:lnTo>
                  <a:pt x="514" y="168"/>
                </a:lnTo>
                <a:lnTo>
                  <a:pt x="512" y="168"/>
                </a:lnTo>
                <a:lnTo>
                  <a:pt x="512" y="170"/>
                </a:lnTo>
                <a:lnTo>
                  <a:pt x="512" y="172"/>
                </a:lnTo>
                <a:lnTo>
                  <a:pt x="514" y="172"/>
                </a:lnTo>
                <a:lnTo>
                  <a:pt x="514" y="174"/>
                </a:lnTo>
                <a:lnTo>
                  <a:pt x="514" y="176"/>
                </a:lnTo>
                <a:lnTo>
                  <a:pt x="514" y="178"/>
                </a:lnTo>
                <a:lnTo>
                  <a:pt x="516" y="178"/>
                </a:lnTo>
                <a:lnTo>
                  <a:pt x="514" y="178"/>
                </a:lnTo>
                <a:lnTo>
                  <a:pt x="514" y="180"/>
                </a:lnTo>
                <a:lnTo>
                  <a:pt x="516" y="180"/>
                </a:lnTo>
                <a:lnTo>
                  <a:pt x="516" y="182"/>
                </a:lnTo>
                <a:lnTo>
                  <a:pt x="516" y="184"/>
                </a:lnTo>
                <a:lnTo>
                  <a:pt x="516" y="186"/>
                </a:lnTo>
                <a:lnTo>
                  <a:pt x="518" y="186"/>
                </a:lnTo>
                <a:lnTo>
                  <a:pt x="516" y="186"/>
                </a:lnTo>
                <a:lnTo>
                  <a:pt x="516" y="188"/>
                </a:lnTo>
                <a:lnTo>
                  <a:pt x="518" y="188"/>
                </a:lnTo>
                <a:lnTo>
                  <a:pt x="520" y="188"/>
                </a:lnTo>
                <a:lnTo>
                  <a:pt x="518" y="188"/>
                </a:lnTo>
                <a:lnTo>
                  <a:pt x="518" y="190"/>
                </a:lnTo>
                <a:lnTo>
                  <a:pt x="520" y="190"/>
                </a:lnTo>
                <a:lnTo>
                  <a:pt x="520" y="192"/>
                </a:lnTo>
                <a:lnTo>
                  <a:pt x="518" y="192"/>
                </a:lnTo>
                <a:lnTo>
                  <a:pt x="518" y="194"/>
                </a:lnTo>
                <a:lnTo>
                  <a:pt x="520" y="194"/>
                </a:lnTo>
                <a:lnTo>
                  <a:pt x="520" y="196"/>
                </a:lnTo>
                <a:lnTo>
                  <a:pt x="518" y="196"/>
                </a:lnTo>
                <a:lnTo>
                  <a:pt x="518" y="198"/>
                </a:lnTo>
                <a:lnTo>
                  <a:pt x="518" y="200"/>
                </a:lnTo>
                <a:lnTo>
                  <a:pt x="518" y="202"/>
                </a:lnTo>
                <a:lnTo>
                  <a:pt x="518" y="204"/>
                </a:lnTo>
                <a:lnTo>
                  <a:pt x="518" y="206"/>
                </a:lnTo>
                <a:lnTo>
                  <a:pt x="520" y="206"/>
                </a:lnTo>
                <a:lnTo>
                  <a:pt x="520" y="208"/>
                </a:lnTo>
                <a:lnTo>
                  <a:pt x="518" y="208"/>
                </a:lnTo>
                <a:lnTo>
                  <a:pt x="518" y="210"/>
                </a:lnTo>
                <a:lnTo>
                  <a:pt x="516" y="210"/>
                </a:lnTo>
                <a:lnTo>
                  <a:pt x="516" y="212"/>
                </a:lnTo>
                <a:lnTo>
                  <a:pt x="516" y="214"/>
                </a:lnTo>
                <a:lnTo>
                  <a:pt x="518" y="214"/>
                </a:lnTo>
                <a:lnTo>
                  <a:pt x="516" y="214"/>
                </a:lnTo>
                <a:lnTo>
                  <a:pt x="516" y="216"/>
                </a:lnTo>
                <a:lnTo>
                  <a:pt x="514" y="216"/>
                </a:lnTo>
                <a:lnTo>
                  <a:pt x="514" y="216"/>
                </a:lnTo>
                <a:lnTo>
                  <a:pt x="512" y="218"/>
                </a:lnTo>
                <a:lnTo>
                  <a:pt x="512" y="220"/>
                </a:lnTo>
                <a:lnTo>
                  <a:pt x="512" y="222"/>
                </a:lnTo>
                <a:lnTo>
                  <a:pt x="512" y="224"/>
                </a:lnTo>
                <a:lnTo>
                  <a:pt x="512" y="222"/>
                </a:lnTo>
                <a:lnTo>
                  <a:pt x="510" y="222"/>
                </a:lnTo>
                <a:lnTo>
                  <a:pt x="510" y="224"/>
                </a:lnTo>
                <a:lnTo>
                  <a:pt x="508" y="224"/>
                </a:lnTo>
                <a:lnTo>
                  <a:pt x="508" y="226"/>
                </a:lnTo>
                <a:lnTo>
                  <a:pt x="506" y="226"/>
                </a:lnTo>
                <a:lnTo>
                  <a:pt x="506" y="228"/>
                </a:lnTo>
                <a:lnTo>
                  <a:pt x="504" y="228"/>
                </a:lnTo>
                <a:lnTo>
                  <a:pt x="504" y="230"/>
                </a:lnTo>
                <a:lnTo>
                  <a:pt x="506" y="230"/>
                </a:lnTo>
                <a:lnTo>
                  <a:pt x="506" y="232"/>
                </a:lnTo>
                <a:lnTo>
                  <a:pt x="504" y="232"/>
                </a:lnTo>
                <a:lnTo>
                  <a:pt x="504" y="234"/>
                </a:lnTo>
                <a:lnTo>
                  <a:pt x="502" y="234"/>
                </a:lnTo>
                <a:lnTo>
                  <a:pt x="502" y="236"/>
                </a:lnTo>
                <a:lnTo>
                  <a:pt x="504" y="236"/>
                </a:lnTo>
                <a:lnTo>
                  <a:pt x="504" y="238"/>
                </a:lnTo>
                <a:lnTo>
                  <a:pt x="504" y="240"/>
                </a:lnTo>
                <a:lnTo>
                  <a:pt x="504" y="242"/>
                </a:lnTo>
                <a:lnTo>
                  <a:pt x="502" y="242"/>
                </a:lnTo>
                <a:lnTo>
                  <a:pt x="502" y="240"/>
                </a:lnTo>
                <a:lnTo>
                  <a:pt x="502" y="238"/>
                </a:lnTo>
                <a:lnTo>
                  <a:pt x="502" y="244"/>
                </a:lnTo>
                <a:lnTo>
                  <a:pt x="502" y="252"/>
                </a:lnTo>
                <a:lnTo>
                  <a:pt x="488" y="252"/>
                </a:lnTo>
                <a:lnTo>
                  <a:pt x="476" y="252"/>
                </a:lnTo>
                <a:lnTo>
                  <a:pt x="470" y="252"/>
                </a:lnTo>
                <a:lnTo>
                  <a:pt x="464" y="250"/>
                </a:lnTo>
                <a:lnTo>
                  <a:pt x="460" y="250"/>
                </a:lnTo>
                <a:lnTo>
                  <a:pt x="458" y="250"/>
                </a:lnTo>
                <a:lnTo>
                  <a:pt x="458" y="248"/>
                </a:lnTo>
                <a:lnTo>
                  <a:pt x="460" y="250"/>
                </a:lnTo>
                <a:lnTo>
                  <a:pt x="460" y="248"/>
                </a:lnTo>
                <a:lnTo>
                  <a:pt x="462" y="248"/>
                </a:lnTo>
                <a:lnTo>
                  <a:pt x="464" y="246"/>
                </a:lnTo>
                <a:lnTo>
                  <a:pt x="464" y="244"/>
                </a:lnTo>
                <a:lnTo>
                  <a:pt x="466" y="244"/>
                </a:lnTo>
                <a:lnTo>
                  <a:pt x="466" y="242"/>
                </a:lnTo>
                <a:lnTo>
                  <a:pt x="468" y="242"/>
                </a:lnTo>
                <a:lnTo>
                  <a:pt x="468" y="240"/>
                </a:lnTo>
                <a:lnTo>
                  <a:pt x="470" y="240"/>
                </a:lnTo>
                <a:lnTo>
                  <a:pt x="472" y="240"/>
                </a:lnTo>
                <a:lnTo>
                  <a:pt x="472" y="238"/>
                </a:lnTo>
                <a:lnTo>
                  <a:pt x="474" y="238"/>
                </a:lnTo>
                <a:lnTo>
                  <a:pt x="476" y="238"/>
                </a:lnTo>
                <a:lnTo>
                  <a:pt x="478" y="236"/>
                </a:lnTo>
                <a:lnTo>
                  <a:pt x="480" y="234"/>
                </a:lnTo>
                <a:lnTo>
                  <a:pt x="480" y="232"/>
                </a:lnTo>
                <a:lnTo>
                  <a:pt x="480" y="234"/>
                </a:lnTo>
                <a:lnTo>
                  <a:pt x="482" y="234"/>
                </a:lnTo>
                <a:lnTo>
                  <a:pt x="482" y="232"/>
                </a:lnTo>
                <a:lnTo>
                  <a:pt x="484" y="232"/>
                </a:lnTo>
                <a:lnTo>
                  <a:pt x="486" y="230"/>
                </a:lnTo>
                <a:lnTo>
                  <a:pt x="486" y="232"/>
                </a:lnTo>
                <a:lnTo>
                  <a:pt x="486" y="232"/>
                </a:lnTo>
                <a:lnTo>
                  <a:pt x="486" y="230"/>
                </a:lnTo>
                <a:lnTo>
                  <a:pt x="486" y="228"/>
                </a:lnTo>
                <a:lnTo>
                  <a:pt x="488" y="228"/>
                </a:lnTo>
                <a:lnTo>
                  <a:pt x="488" y="226"/>
                </a:lnTo>
                <a:lnTo>
                  <a:pt x="490" y="226"/>
                </a:lnTo>
                <a:lnTo>
                  <a:pt x="490" y="224"/>
                </a:lnTo>
                <a:lnTo>
                  <a:pt x="490" y="222"/>
                </a:lnTo>
                <a:lnTo>
                  <a:pt x="490" y="220"/>
                </a:lnTo>
                <a:lnTo>
                  <a:pt x="490" y="216"/>
                </a:lnTo>
                <a:lnTo>
                  <a:pt x="492" y="216"/>
                </a:lnTo>
                <a:lnTo>
                  <a:pt x="490" y="216"/>
                </a:lnTo>
                <a:lnTo>
                  <a:pt x="492" y="216"/>
                </a:lnTo>
                <a:lnTo>
                  <a:pt x="490" y="216"/>
                </a:lnTo>
                <a:lnTo>
                  <a:pt x="490" y="214"/>
                </a:lnTo>
                <a:lnTo>
                  <a:pt x="490" y="212"/>
                </a:lnTo>
                <a:lnTo>
                  <a:pt x="496" y="212"/>
                </a:lnTo>
                <a:lnTo>
                  <a:pt x="502" y="212"/>
                </a:lnTo>
                <a:lnTo>
                  <a:pt x="502" y="210"/>
                </a:lnTo>
                <a:lnTo>
                  <a:pt x="502" y="208"/>
                </a:lnTo>
                <a:lnTo>
                  <a:pt x="504" y="208"/>
                </a:lnTo>
                <a:lnTo>
                  <a:pt x="504" y="206"/>
                </a:lnTo>
                <a:lnTo>
                  <a:pt x="502" y="206"/>
                </a:lnTo>
                <a:lnTo>
                  <a:pt x="502" y="204"/>
                </a:lnTo>
                <a:lnTo>
                  <a:pt x="502" y="202"/>
                </a:lnTo>
                <a:lnTo>
                  <a:pt x="500" y="202"/>
                </a:lnTo>
                <a:lnTo>
                  <a:pt x="500" y="200"/>
                </a:lnTo>
                <a:lnTo>
                  <a:pt x="500" y="198"/>
                </a:lnTo>
                <a:lnTo>
                  <a:pt x="502" y="198"/>
                </a:lnTo>
                <a:lnTo>
                  <a:pt x="502" y="196"/>
                </a:lnTo>
                <a:lnTo>
                  <a:pt x="502" y="194"/>
                </a:lnTo>
                <a:lnTo>
                  <a:pt x="502" y="192"/>
                </a:lnTo>
                <a:lnTo>
                  <a:pt x="502" y="190"/>
                </a:lnTo>
                <a:lnTo>
                  <a:pt x="500" y="190"/>
                </a:lnTo>
                <a:lnTo>
                  <a:pt x="500" y="188"/>
                </a:lnTo>
                <a:lnTo>
                  <a:pt x="500" y="186"/>
                </a:lnTo>
                <a:lnTo>
                  <a:pt x="500" y="184"/>
                </a:lnTo>
                <a:lnTo>
                  <a:pt x="498" y="184"/>
                </a:lnTo>
                <a:lnTo>
                  <a:pt x="496" y="184"/>
                </a:lnTo>
                <a:lnTo>
                  <a:pt x="496" y="182"/>
                </a:lnTo>
                <a:lnTo>
                  <a:pt x="498" y="178"/>
                </a:lnTo>
                <a:lnTo>
                  <a:pt x="500" y="178"/>
                </a:lnTo>
                <a:lnTo>
                  <a:pt x="500" y="176"/>
                </a:lnTo>
                <a:lnTo>
                  <a:pt x="498" y="176"/>
                </a:lnTo>
                <a:lnTo>
                  <a:pt x="498" y="174"/>
                </a:lnTo>
                <a:lnTo>
                  <a:pt x="496" y="174"/>
                </a:lnTo>
                <a:lnTo>
                  <a:pt x="496" y="172"/>
                </a:lnTo>
                <a:lnTo>
                  <a:pt x="496" y="170"/>
                </a:lnTo>
                <a:lnTo>
                  <a:pt x="496" y="168"/>
                </a:lnTo>
                <a:lnTo>
                  <a:pt x="498" y="168"/>
                </a:lnTo>
                <a:lnTo>
                  <a:pt x="498" y="166"/>
                </a:lnTo>
                <a:lnTo>
                  <a:pt x="500" y="164"/>
                </a:lnTo>
                <a:lnTo>
                  <a:pt x="500" y="162"/>
                </a:lnTo>
                <a:lnTo>
                  <a:pt x="500" y="160"/>
                </a:lnTo>
                <a:lnTo>
                  <a:pt x="500" y="158"/>
                </a:lnTo>
                <a:lnTo>
                  <a:pt x="502" y="158"/>
                </a:lnTo>
                <a:lnTo>
                  <a:pt x="502" y="156"/>
                </a:lnTo>
                <a:lnTo>
                  <a:pt x="502" y="154"/>
                </a:lnTo>
                <a:lnTo>
                  <a:pt x="504" y="150"/>
                </a:lnTo>
                <a:lnTo>
                  <a:pt x="504" y="148"/>
                </a:lnTo>
                <a:lnTo>
                  <a:pt x="502" y="148"/>
                </a:lnTo>
                <a:lnTo>
                  <a:pt x="502" y="146"/>
                </a:lnTo>
                <a:lnTo>
                  <a:pt x="504" y="144"/>
                </a:lnTo>
                <a:lnTo>
                  <a:pt x="504" y="142"/>
                </a:lnTo>
                <a:lnTo>
                  <a:pt x="502" y="140"/>
                </a:lnTo>
                <a:lnTo>
                  <a:pt x="502" y="138"/>
                </a:lnTo>
                <a:lnTo>
                  <a:pt x="502" y="134"/>
                </a:lnTo>
                <a:lnTo>
                  <a:pt x="502" y="132"/>
                </a:lnTo>
                <a:lnTo>
                  <a:pt x="504" y="132"/>
                </a:lnTo>
                <a:lnTo>
                  <a:pt x="504" y="130"/>
                </a:lnTo>
                <a:lnTo>
                  <a:pt x="506" y="130"/>
                </a:lnTo>
                <a:lnTo>
                  <a:pt x="506" y="128"/>
                </a:lnTo>
                <a:lnTo>
                  <a:pt x="508" y="128"/>
                </a:lnTo>
                <a:lnTo>
                  <a:pt x="510" y="128"/>
                </a:lnTo>
                <a:lnTo>
                  <a:pt x="510" y="126"/>
                </a:lnTo>
                <a:lnTo>
                  <a:pt x="512" y="124"/>
                </a:lnTo>
                <a:lnTo>
                  <a:pt x="512" y="122"/>
                </a:lnTo>
                <a:lnTo>
                  <a:pt x="514" y="122"/>
                </a:lnTo>
                <a:lnTo>
                  <a:pt x="514" y="120"/>
                </a:lnTo>
                <a:lnTo>
                  <a:pt x="518" y="124"/>
                </a:lnTo>
                <a:lnTo>
                  <a:pt x="522" y="128"/>
                </a:lnTo>
                <a:lnTo>
                  <a:pt x="522" y="130"/>
                </a:lnTo>
                <a:lnTo>
                  <a:pt x="530" y="136"/>
                </a:lnTo>
                <a:lnTo>
                  <a:pt x="530" y="138"/>
                </a:lnTo>
                <a:lnTo>
                  <a:pt x="532" y="140"/>
                </a:lnTo>
                <a:lnTo>
                  <a:pt x="534" y="142"/>
                </a:lnTo>
                <a:lnTo>
                  <a:pt x="536" y="146"/>
                </a:lnTo>
                <a:lnTo>
                  <a:pt x="538" y="146"/>
                </a:lnTo>
                <a:lnTo>
                  <a:pt x="538" y="144"/>
                </a:lnTo>
                <a:lnTo>
                  <a:pt x="540" y="144"/>
                </a:lnTo>
                <a:lnTo>
                  <a:pt x="540" y="146"/>
                </a:lnTo>
                <a:lnTo>
                  <a:pt x="540" y="148"/>
                </a:lnTo>
                <a:lnTo>
                  <a:pt x="540" y="150"/>
                </a:lnTo>
                <a:lnTo>
                  <a:pt x="542" y="152"/>
                </a:lnTo>
                <a:lnTo>
                  <a:pt x="542" y="154"/>
                </a:lnTo>
                <a:lnTo>
                  <a:pt x="544" y="154"/>
                </a:lnTo>
                <a:lnTo>
                  <a:pt x="544" y="156"/>
                </a:lnTo>
                <a:lnTo>
                  <a:pt x="546" y="156"/>
                </a:lnTo>
                <a:lnTo>
                  <a:pt x="546" y="158"/>
                </a:lnTo>
                <a:lnTo>
                  <a:pt x="548" y="158"/>
                </a:lnTo>
                <a:lnTo>
                  <a:pt x="548" y="160"/>
                </a:lnTo>
                <a:lnTo>
                  <a:pt x="550" y="160"/>
                </a:lnTo>
                <a:lnTo>
                  <a:pt x="552" y="160"/>
                </a:lnTo>
                <a:lnTo>
                  <a:pt x="552" y="162"/>
                </a:lnTo>
                <a:lnTo>
                  <a:pt x="554" y="162"/>
                </a:lnTo>
                <a:lnTo>
                  <a:pt x="554" y="164"/>
                </a:lnTo>
                <a:lnTo>
                  <a:pt x="556" y="164"/>
                </a:lnTo>
                <a:lnTo>
                  <a:pt x="556" y="166"/>
                </a:lnTo>
                <a:lnTo>
                  <a:pt x="558" y="164"/>
                </a:lnTo>
                <a:lnTo>
                  <a:pt x="558" y="166"/>
                </a:lnTo>
                <a:lnTo>
                  <a:pt x="560" y="166"/>
                </a:lnTo>
                <a:lnTo>
                  <a:pt x="562" y="166"/>
                </a:lnTo>
                <a:lnTo>
                  <a:pt x="562" y="168"/>
                </a:lnTo>
                <a:lnTo>
                  <a:pt x="560" y="168"/>
                </a:lnTo>
                <a:lnTo>
                  <a:pt x="560" y="168"/>
                </a:lnTo>
                <a:lnTo>
                  <a:pt x="562" y="168"/>
                </a:lnTo>
                <a:lnTo>
                  <a:pt x="562" y="170"/>
                </a:lnTo>
                <a:lnTo>
                  <a:pt x="562" y="172"/>
                </a:lnTo>
                <a:lnTo>
                  <a:pt x="562" y="174"/>
                </a:lnTo>
                <a:lnTo>
                  <a:pt x="562" y="176"/>
                </a:lnTo>
                <a:lnTo>
                  <a:pt x="562" y="178"/>
                </a:lnTo>
                <a:lnTo>
                  <a:pt x="564" y="178"/>
                </a:lnTo>
                <a:lnTo>
                  <a:pt x="566" y="178"/>
                </a:lnTo>
                <a:lnTo>
                  <a:pt x="566" y="180"/>
                </a:lnTo>
                <a:lnTo>
                  <a:pt x="568" y="180"/>
                </a:lnTo>
                <a:lnTo>
                  <a:pt x="570" y="180"/>
                </a:lnTo>
                <a:lnTo>
                  <a:pt x="572" y="180"/>
                </a:lnTo>
                <a:lnTo>
                  <a:pt x="574" y="180"/>
                </a:lnTo>
                <a:lnTo>
                  <a:pt x="574" y="182"/>
                </a:lnTo>
                <a:lnTo>
                  <a:pt x="572" y="182"/>
                </a:lnTo>
                <a:lnTo>
                  <a:pt x="572" y="184"/>
                </a:lnTo>
                <a:lnTo>
                  <a:pt x="572" y="186"/>
                </a:lnTo>
                <a:lnTo>
                  <a:pt x="572" y="188"/>
                </a:lnTo>
                <a:lnTo>
                  <a:pt x="570" y="188"/>
                </a:lnTo>
                <a:lnTo>
                  <a:pt x="572" y="188"/>
                </a:lnTo>
                <a:lnTo>
                  <a:pt x="572" y="190"/>
                </a:lnTo>
                <a:lnTo>
                  <a:pt x="574" y="190"/>
                </a:lnTo>
                <a:lnTo>
                  <a:pt x="576" y="190"/>
                </a:lnTo>
                <a:lnTo>
                  <a:pt x="576" y="192"/>
                </a:lnTo>
                <a:lnTo>
                  <a:pt x="578" y="192"/>
                </a:lnTo>
                <a:lnTo>
                  <a:pt x="580" y="192"/>
                </a:lnTo>
                <a:lnTo>
                  <a:pt x="580" y="194"/>
                </a:lnTo>
                <a:lnTo>
                  <a:pt x="582" y="194"/>
                </a:lnTo>
                <a:lnTo>
                  <a:pt x="582" y="194"/>
                </a:lnTo>
                <a:lnTo>
                  <a:pt x="582" y="196"/>
                </a:lnTo>
                <a:lnTo>
                  <a:pt x="582" y="198"/>
                </a:lnTo>
                <a:lnTo>
                  <a:pt x="584" y="198"/>
                </a:lnTo>
                <a:lnTo>
                  <a:pt x="584" y="200"/>
                </a:lnTo>
                <a:lnTo>
                  <a:pt x="586" y="200"/>
                </a:lnTo>
                <a:lnTo>
                  <a:pt x="586" y="202"/>
                </a:lnTo>
                <a:lnTo>
                  <a:pt x="588" y="202"/>
                </a:lnTo>
                <a:lnTo>
                  <a:pt x="592" y="202"/>
                </a:lnTo>
                <a:lnTo>
                  <a:pt x="592" y="204"/>
                </a:lnTo>
                <a:lnTo>
                  <a:pt x="594" y="204"/>
                </a:lnTo>
                <a:lnTo>
                  <a:pt x="594" y="202"/>
                </a:lnTo>
                <a:lnTo>
                  <a:pt x="596" y="202"/>
                </a:lnTo>
                <a:lnTo>
                  <a:pt x="596" y="200"/>
                </a:lnTo>
                <a:lnTo>
                  <a:pt x="600" y="198"/>
                </a:lnTo>
                <a:lnTo>
                  <a:pt x="602" y="194"/>
                </a:lnTo>
                <a:lnTo>
                  <a:pt x="604" y="192"/>
                </a:lnTo>
                <a:lnTo>
                  <a:pt x="606" y="192"/>
                </a:lnTo>
                <a:lnTo>
                  <a:pt x="606" y="190"/>
                </a:lnTo>
                <a:lnTo>
                  <a:pt x="606" y="188"/>
                </a:lnTo>
                <a:lnTo>
                  <a:pt x="608" y="188"/>
                </a:lnTo>
                <a:lnTo>
                  <a:pt x="608" y="186"/>
                </a:lnTo>
                <a:lnTo>
                  <a:pt x="610" y="186"/>
                </a:lnTo>
                <a:lnTo>
                  <a:pt x="610" y="184"/>
                </a:lnTo>
                <a:lnTo>
                  <a:pt x="610" y="182"/>
                </a:lnTo>
                <a:lnTo>
                  <a:pt x="610" y="180"/>
                </a:lnTo>
                <a:lnTo>
                  <a:pt x="610" y="178"/>
                </a:lnTo>
                <a:lnTo>
                  <a:pt x="610" y="176"/>
                </a:lnTo>
                <a:lnTo>
                  <a:pt x="610" y="172"/>
                </a:lnTo>
                <a:lnTo>
                  <a:pt x="612" y="170"/>
                </a:lnTo>
                <a:lnTo>
                  <a:pt x="612" y="172"/>
                </a:lnTo>
                <a:lnTo>
                  <a:pt x="612" y="174"/>
                </a:lnTo>
                <a:lnTo>
                  <a:pt x="614" y="174"/>
                </a:lnTo>
                <a:lnTo>
                  <a:pt x="612" y="176"/>
                </a:lnTo>
                <a:lnTo>
                  <a:pt x="614" y="176"/>
                </a:lnTo>
                <a:lnTo>
                  <a:pt x="614" y="178"/>
                </a:lnTo>
                <a:lnTo>
                  <a:pt x="616" y="178"/>
                </a:lnTo>
                <a:lnTo>
                  <a:pt x="618" y="178"/>
                </a:lnTo>
                <a:lnTo>
                  <a:pt x="620" y="178"/>
                </a:lnTo>
                <a:lnTo>
                  <a:pt x="620" y="180"/>
                </a:lnTo>
                <a:lnTo>
                  <a:pt x="622" y="180"/>
                </a:lnTo>
                <a:lnTo>
                  <a:pt x="622" y="182"/>
                </a:lnTo>
                <a:lnTo>
                  <a:pt x="620" y="182"/>
                </a:lnTo>
                <a:lnTo>
                  <a:pt x="622" y="182"/>
                </a:lnTo>
                <a:lnTo>
                  <a:pt x="622" y="184"/>
                </a:lnTo>
                <a:lnTo>
                  <a:pt x="622" y="186"/>
                </a:lnTo>
                <a:lnTo>
                  <a:pt x="624" y="186"/>
                </a:lnTo>
                <a:lnTo>
                  <a:pt x="626" y="186"/>
                </a:lnTo>
                <a:lnTo>
                  <a:pt x="624" y="188"/>
                </a:lnTo>
                <a:lnTo>
                  <a:pt x="624" y="190"/>
                </a:lnTo>
                <a:lnTo>
                  <a:pt x="624" y="192"/>
                </a:lnTo>
                <a:lnTo>
                  <a:pt x="626" y="192"/>
                </a:lnTo>
                <a:lnTo>
                  <a:pt x="628" y="190"/>
                </a:lnTo>
                <a:lnTo>
                  <a:pt x="630" y="190"/>
                </a:lnTo>
                <a:lnTo>
                  <a:pt x="630" y="192"/>
                </a:lnTo>
                <a:lnTo>
                  <a:pt x="630" y="192"/>
                </a:lnTo>
                <a:lnTo>
                  <a:pt x="632" y="192"/>
                </a:lnTo>
                <a:lnTo>
                  <a:pt x="634" y="192"/>
                </a:lnTo>
                <a:lnTo>
                  <a:pt x="636" y="192"/>
                </a:lnTo>
                <a:lnTo>
                  <a:pt x="638" y="192"/>
                </a:lnTo>
                <a:lnTo>
                  <a:pt x="638" y="190"/>
                </a:lnTo>
                <a:lnTo>
                  <a:pt x="638" y="188"/>
                </a:lnTo>
                <a:lnTo>
                  <a:pt x="640" y="188"/>
                </a:lnTo>
                <a:lnTo>
                  <a:pt x="640" y="186"/>
                </a:lnTo>
                <a:lnTo>
                  <a:pt x="640" y="188"/>
                </a:lnTo>
                <a:lnTo>
                  <a:pt x="642" y="186"/>
                </a:lnTo>
                <a:lnTo>
                  <a:pt x="644" y="188"/>
                </a:lnTo>
                <a:lnTo>
                  <a:pt x="644" y="186"/>
                </a:lnTo>
                <a:lnTo>
                  <a:pt x="646" y="186"/>
                </a:lnTo>
                <a:lnTo>
                  <a:pt x="646" y="184"/>
                </a:lnTo>
                <a:lnTo>
                  <a:pt x="648" y="184"/>
                </a:lnTo>
                <a:lnTo>
                  <a:pt x="648" y="182"/>
                </a:lnTo>
                <a:lnTo>
                  <a:pt x="648" y="180"/>
                </a:lnTo>
                <a:lnTo>
                  <a:pt x="650" y="178"/>
                </a:lnTo>
                <a:lnTo>
                  <a:pt x="648" y="176"/>
                </a:lnTo>
                <a:lnTo>
                  <a:pt x="648" y="174"/>
                </a:lnTo>
                <a:lnTo>
                  <a:pt x="654" y="174"/>
                </a:lnTo>
                <a:lnTo>
                  <a:pt x="654" y="172"/>
                </a:lnTo>
                <a:lnTo>
                  <a:pt x="654" y="170"/>
                </a:lnTo>
                <a:lnTo>
                  <a:pt x="656" y="170"/>
                </a:lnTo>
                <a:lnTo>
                  <a:pt x="656" y="168"/>
                </a:lnTo>
                <a:lnTo>
                  <a:pt x="658" y="168"/>
                </a:lnTo>
                <a:lnTo>
                  <a:pt x="660" y="168"/>
                </a:lnTo>
                <a:lnTo>
                  <a:pt x="662" y="168"/>
                </a:lnTo>
                <a:lnTo>
                  <a:pt x="672" y="166"/>
                </a:lnTo>
                <a:lnTo>
                  <a:pt x="674" y="166"/>
                </a:lnTo>
                <a:lnTo>
                  <a:pt x="676" y="166"/>
                </a:lnTo>
                <a:lnTo>
                  <a:pt x="678" y="168"/>
                </a:lnTo>
                <a:lnTo>
                  <a:pt x="678" y="168"/>
                </a:lnTo>
                <a:lnTo>
                  <a:pt x="680" y="168"/>
                </a:lnTo>
                <a:lnTo>
                  <a:pt x="680" y="170"/>
                </a:lnTo>
                <a:lnTo>
                  <a:pt x="684" y="172"/>
                </a:lnTo>
                <a:lnTo>
                  <a:pt x="686" y="174"/>
                </a:lnTo>
                <a:lnTo>
                  <a:pt x="686" y="180"/>
                </a:lnTo>
                <a:lnTo>
                  <a:pt x="684" y="182"/>
                </a:lnTo>
                <a:lnTo>
                  <a:pt x="684" y="184"/>
                </a:lnTo>
                <a:lnTo>
                  <a:pt x="684" y="186"/>
                </a:lnTo>
                <a:lnTo>
                  <a:pt x="686" y="186"/>
                </a:lnTo>
                <a:lnTo>
                  <a:pt x="688" y="186"/>
                </a:lnTo>
                <a:lnTo>
                  <a:pt x="688" y="188"/>
                </a:lnTo>
                <a:lnTo>
                  <a:pt x="690" y="188"/>
                </a:lnTo>
                <a:lnTo>
                  <a:pt x="692" y="188"/>
                </a:lnTo>
                <a:lnTo>
                  <a:pt x="694" y="188"/>
                </a:lnTo>
                <a:lnTo>
                  <a:pt x="696" y="188"/>
                </a:lnTo>
                <a:lnTo>
                  <a:pt x="698" y="188"/>
                </a:lnTo>
                <a:lnTo>
                  <a:pt x="698" y="190"/>
                </a:lnTo>
                <a:lnTo>
                  <a:pt x="696" y="190"/>
                </a:lnTo>
                <a:lnTo>
                  <a:pt x="696" y="192"/>
                </a:lnTo>
                <a:lnTo>
                  <a:pt x="694" y="194"/>
                </a:lnTo>
                <a:lnTo>
                  <a:pt x="696" y="194"/>
                </a:lnTo>
                <a:lnTo>
                  <a:pt x="698" y="194"/>
                </a:lnTo>
                <a:lnTo>
                  <a:pt x="702" y="196"/>
                </a:lnTo>
                <a:lnTo>
                  <a:pt x="704" y="196"/>
                </a:lnTo>
                <a:lnTo>
                  <a:pt x="706" y="198"/>
                </a:lnTo>
                <a:lnTo>
                  <a:pt x="708" y="198"/>
                </a:lnTo>
                <a:lnTo>
                  <a:pt x="710" y="198"/>
                </a:lnTo>
                <a:lnTo>
                  <a:pt x="712" y="196"/>
                </a:lnTo>
                <a:lnTo>
                  <a:pt x="714" y="198"/>
                </a:lnTo>
                <a:lnTo>
                  <a:pt x="716" y="196"/>
                </a:lnTo>
                <a:lnTo>
                  <a:pt x="720" y="196"/>
                </a:lnTo>
                <a:lnTo>
                  <a:pt x="724" y="196"/>
                </a:lnTo>
                <a:lnTo>
                  <a:pt x="726" y="196"/>
                </a:lnTo>
                <a:lnTo>
                  <a:pt x="726" y="196"/>
                </a:lnTo>
                <a:lnTo>
                  <a:pt x="726" y="194"/>
                </a:lnTo>
                <a:lnTo>
                  <a:pt x="728" y="194"/>
                </a:lnTo>
                <a:lnTo>
                  <a:pt x="730" y="190"/>
                </a:lnTo>
                <a:lnTo>
                  <a:pt x="732" y="190"/>
                </a:lnTo>
                <a:lnTo>
                  <a:pt x="734" y="190"/>
                </a:lnTo>
                <a:lnTo>
                  <a:pt x="736" y="190"/>
                </a:lnTo>
                <a:lnTo>
                  <a:pt x="738" y="190"/>
                </a:lnTo>
                <a:lnTo>
                  <a:pt x="738" y="188"/>
                </a:lnTo>
                <a:lnTo>
                  <a:pt x="738" y="186"/>
                </a:lnTo>
                <a:lnTo>
                  <a:pt x="740" y="186"/>
                </a:lnTo>
                <a:lnTo>
                  <a:pt x="738" y="184"/>
                </a:lnTo>
                <a:lnTo>
                  <a:pt x="740" y="186"/>
                </a:lnTo>
                <a:lnTo>
                  <a:pt x="742" y="184"/>
                </a:lnTo>
                <a:lnTo>
                  <a:pt x="742" y="182"/>
                </a:lnTo>
                <a:lnTo>
                  <a:pt x="742" y="180"/>
                </a:lnTo>
                <a:lnTo>
                  <a:pt x="744" y="178"/>
                </a:lnTo>
                <a:lnTo>
                  <a:pt x="744" y="176"/>
                </a:lnTo>
                <a:lnTo>
                  <a:pt x="740" y="174"/>
                </a:lnTo>
                <a:lnTo>
                  <a:pt x="738" y="174"/>
                </a:lnTo>
                <a:lnTo>
                  <a:pt x="740" y="172"/>
                </a:lnTo>
                <a:lnTo>
                  <a:pt x="740" y="170"/>
                </a:lnTo>
                <a:lnTo>
                  <a:pt x="738" y="170"/>
                </a:lnTo>
                <a:lnTo>
                  <a:pt x="736" y="168"/>
                </a:lnTo>
                <a:lnTo>
                  <a:pt x="734" y="168"/>
                </a:lnTo>
                <a:lnTo>
                  <a:pt x="734" y="168"/>
                </a:lnTo>
                <a:lnTo>
                  <a:pt x="732" y="168"/>
                </a:lnTo>
                <a:lnTo>
                  <a:pt x="730" y="168"/>
                </a:lnTo>
                <a:lnTo>
                  <a:pt x="728" y="168"/>
                </a:lnTo>
                <a:lnTo>
                  <a:pt x="726" y="168"/>
                </a:lnTo>
                <a:lnTo>
                  <a:pt x="726" y="168"/>
                </a:lnTo>
                <a:lnTo>
                  <a:pt x="724" y="168"/>
                </a:lnTo>
                <a:lnTo>
                  <a:pt x="722" y="168"/>
                </a:lnTo>
                <a:lnTo>
                  <a:pt x="720" y="168"/>
                </a:lnTo>
                <a:lnTo>
                  <a:pt x="718" y="166"/>
                </a:lnTo>
                <a:lnTo>
                  <a:pt x="718" y="164"/>
                </a:lnTo>
                <a:lnTo>
                  <a:pt x="720" y="162"/>
                </a:lnTo>
                <a:lnTo>
                  <a:pt x="720" y="160"/>
                </a:lnTo>
                <a:lnTo>
                  <a:pt x="720" y="158"/>
                </a:lnTo>
                <a:lnTo>
                  <a:pt x="722" y="156"/>
                </a:lnTo>
                <a:lnTo>
                  <a:pt x="722" y="154"/>
                </a:lnTo>
                <a:lnTo>
                  <a:pt x="724" y="154"/>
                </a:lnTo>
                <a:lnTo>
                  <a:pt x="726" y="154"/>
                </a:lnTo>
                <a:lnTo>
                  <a:pt x="726" y="152"/>
                </a:lnTo>
                <a:lnTo>
                  <a:pt x="728" y="152"/>
                </a:lnTo>
                <a:lnTo>
                  <a:pt x="730" y="152"/>
                </a:lnTo>
                <a:lnTo>
                  <a:pt x="732" y="152"/>
                </a:lnTo>
                <a:lnTo>
                  <a:pt x="732" y="150"/>
                </a:lnTo>
                <a:lnTo>
                  <a:pt x="736" y="148"/>
                </a:lnTo>
                <a:lnTo>
                  <a:pt x="738" y="148"/>
                </a:lnTo>
                <a:lnTo>
                  <a:pt x="740" y="148"/>
                </a:lnTo>
                <a:lnTo>
                  <a:pt x="740" y="146"/>
                </a:lnTo>
                <a:lnTo>
                  <a:pt x="742" y="146"/>
                </a:lnTo>
                <a:lnTo>
                  <a:pt x="744" y="146"/>
                </a:lnTo>
                <a:lnTo>
                  <a:pt x="744" y="144"/>
                </a:lnTo>
                <a:lnTo>
                  <a:pt x="746" y="144"/>
                </a:lnTo>
                <a:lnTo>
                  <a:pt x="746" y="142"/>
                </a:lnTo>
                <a:lnTo>
                  <a:pt x="746" y="140"/>
                </a:lnTo>
                <a:lnTo>
                  <a:pt x="748" y="140"/>
                </a:lnTo>
                <a:lnTo>
                  <a:pt x="748" y="138"/>
                </a:lnTo>
                <a:lnTo>
                  <a:pt x="746" y="138"/>
                </a:lnTo>
                <a:lnTo>
                  <a:pt x="748" y="138"/>
                </a:lnTo>
                <a:lnTo>
                  <a:pt x="748" y="136"/>
                </a:lnTo>
                <a:lnTo>
                  <a:pt x="748" y="138"/>
                </a:lnTo>
                <a:lnTo>
                  <a:pt x="750" y="138"/>
                </a:lnTo>
                <a:lnTo>
                  <a:pt x="750" y="136"/>
                </a:lnTo>
                <a:lnTo>
                  <a:pt x="752" y="136"/>
                </a:lnTo>
                <a:lnTo>
                  <a:pt x="752" y="134"/>
                </a:lnTo>
                <a:lnTo>
                  <a:pt x="752" y="132"/>
                </a:lnTo>
                <a:lnTo>
                  <a:pt x="752" y="130"/>
                </a:lnTo>
                <a:lnTo>
                  <a:pt x="754" y="130"/>
                </a:lnTo>
                <a:lnTo>
                  <a:pt x="754" y="128"/>
                </a:lnTo>
                <a:lnTo>
                  <a:pt x="754" y="126"/>
                </a:lnTo>
                <a:lnTo>
                  <a:pt x="752" y="126"/>
                </a:lnTo>
                <a:lnTo>
                  <a:pt x="750" y="124"/>
                </a:lnTo>
                <a:lnTo>
                  <a:pt x="750" y="122"/>
                </a:lnTo>
                <a:lnTo>
                  <a:pt x="752" y="122"/>
                </a:lnTo>
                <a:lnTo>
                  <a:pt x="752" y="120"/>
                </a:lnTo>
                <a:lnTo>
                  <a:pt x="752" y="120"/>
                </a:lnTo>
                <a:lnTo>
                  <a:pt x="752" y="118"/>
                </a:lnTo>
                <a:lnTo>
                  <a:pt x="752" y="116"/>
                </a:lnTo>
                <a:lnTo>
                  <a:pt x="752" y="118"/>
                </a:lnTo>
                <a:lnTo>
                  <a:pt x="752" y="116"/>
                </a:lnTo>
                <a:lnTo>
                  <a:pt x="752" y="114"/>
                </a:lnTo>
                <a:lnTo>
                  <a:pt x="754" y="114"/>
                </a:lnTo>
                <a:lnTo>
                  <a:pt x="754" y="112"/>
                </a:lnTo>
                <a:lnTo>
                  <a:pt x="756" y="112"/>
                </a:lnTo>
                <a:lnTo>
                  <a:pt x="756" y="114"/>
                </a:lnTo>
                <a:lnTo>
                  <a:pt x="758" y="114"/>
                </a:lnTo>
                <a:lnTo>
                  <a:pt x="760" y="114"/>
                </a:lnTo>
                <a:lnTo>
                  <a:pt x="760" y="112"/>
                </a:lnTo>
                <a:lnTo>
                  <a:pt x="762" y="112"/>
                </a:lnTo>
                <a:lnTo>
                  <a:pt x="762" y="110"/>
                </a:lnTo>
                <a:lnTo>
                  <a:pt x="764" y="110"/>
                </a:lnTo>
                <a:lnTo>
                  <a:pt x="764" y="108"/>
                </a:lnTo>
                <a:lnTo>
                  <a:pt x="766" y="108"/>
                </a:lnTo>
                <a:lnTo>
                  <a:pt x="766" y="106"/>
                </a:lnTo>
                <a:lnTo>
                  <a:pt x="766" y="104"/>
                </a:lnTo>
                <a:lnTo>
                  <a:pt x="768" y="102"/>
                </a:lnTo>
                <a:lnTo>
                  <a:pt x="768" y="100"/>
                </a:lnTo>
                <a:lnTo>
                  <a:pt x="770" y="98"/>
                </a:lnTo>
                <a:lnTo>
                  <a:pt x="770" y="96"/>
                </a:lnTo>
                <a:lnTo>
                  <a:pt x="768" y="96"/>
                </a:lnTo>
                <a:lnTo>
                  <a:pt x="770" y="96"/>
                </a:lnTo>
                <a:lnTo>
                  <a:pt x="772" y="96"/>
                </a:lnTo>
                <a:lnTo>
                  <a:pt x="772" y="98"/>
                </a:lnTo>
                <a:lnTo>
                  <a:pt x="774" y="100"/>
                </a:lnTo>
                <a:lnTo>
                  <a:pt x="774" y="102"/>
                </a:lnTo>
                <a:lnTo>
                  <a:pt x="774" y="102"/>
                </a:lnTo>
                <a:lnTo>
                  <a:pt x="774" y="104"/>
                </a:lnTo>
                <a:lnTo>
                  <a:pt x="778" y="104"/>
                </a:lnTo>
                <a:lnTo>
                  <a:pt x="780" y="104"/>
                </a:lnTo>
                <a:lnTo>
                  <a:pt x="780" y="106"/>
                </a:lnTo>
                <a:lnTo>
                  <a:pt x="780" y="108"/>
                </a:lnTo>
                <a:lnTo>
                  <a:pt x="780" y="110"/>
                </a:lnTo>
                <a:lnTo>
                  <a:pt x="782" y="110"/>
                </a:lnTo>
                <a:lnTo>
                  <a:pt x="782" y="108"/>
                </a:lnTo>
                <a:lnTo>
                  <a:pt x="782" y="106"/>
                </a:lnTo>
                <a:lnTo>
                  <a:pt x="784" y="106"/>
                </a:lnTo>
                <a:lnTo>
                  <a:pt x="782" y="114"/>
                </a:lnTo>
                <a:lnTo>
                  <a:pt x="784" y="112"/>
                </a:lnTo>
                <a:lnTo>
                  <a:pt x="784" y="110"/>
                </a:lnTo>
                <a:lnTo>
                  <a:pt x="790" y="104"/>
                </a:lnTo>
                <a:lnTo>
                  <a:pt x="796" y="96"/>
                </a:lnTo>
                <a:lnTo>
                  <a:pt x="792" y="96"/>
                </a:lnTo>
                <a:lnTo>
                  <a:pt x="790" y="96"/>
                </a:lnTo>
                <a:lnTo>
                  <a:pt x="792" y="96"/>
                </a:lnTo>
                <a:lnTo>
                  <a:pt x="792" y="94"/>
                </a:lnTo>
                <a:lnTo>
                  <a:pt x="792" y="92"/>
                </a:lnTo>
                <a:lnTo>
                  <a:pt x="794" y="92"/>
                </a:lnTo>
                <a:lnTo>
                  <a:pt x="794" y="90"/>
                </a:lnTo>
                <a:lnTo>
                  <a:pt x="796" y="90"/>
                </a:lnTo>
                <a:lnTo>
                  <a:pt x="796" y="88"/>
                </a:lnTo>
                <a:lnTo>
                  <a:pt x="798" y="88"/>
                </a:lnTo>
                <a:lnTo>
                  <a:pt x="798" y="86"/>
                </a:lnTo>
                <a:lnTo>
                  <a:pt x="798" y="84"/>
                </a:lnTo>
                <a:lnTo>
                  <a:pt x="796" y="84"/>
                </a:lnTo>
                <a:lnTo>
                  <a:pt x="788" y="84"/>
                </a:lnTo>
                <a:lnTo>
                  <a:pt x="788" y="78"/>
                </a:lnTo>
                <a:lnTo>
                  <a:pt x="790" y="78"/>
                </a:lnTo>
                <a:lnTo>
                  <a:pt x="792" y="78"/>
                </a:lnTo>
                <a:lnTo>
                  <a:pt x="794" y="78"/>
                </a:lnTo>
                <a:lnTo>
                  <a:pt x="796" y="78"/>
                </a:lnTo>
                <a:lnTo>
                  <a:pt x="798" y="78"/>
                </a:lnTo>
                <a:lnTo>
                  <a:pt x="798" y="74"/>
                </a:lnTo>
                <a:lnTo>
                  <a:pt x="798" y="72"/>
                </a:lnTo>
                <a:lnTo>
                  <a:pt x="798" y="72"/>
                </a:lnTo>
                <a:lnTo>
                  <a:pt x="798" y="62"/>
                </a:lnTo>
                <a:lnTo>
                  <a:pt x="798" y="60"/>
                </a:lnTo>
                <a:lnTo>
                  <a:pt x="796" y="60"/>
                </a:lnTo>
                <a:lnTo>
                  <a:pt x="796" y="62"/>
                </a:lnTo>
                <a:lnTo>
                  <a:pt x="794" y="62"/>
                </a:lnTo>
                <a:lnTo>
                  <a:pt x="792" y="62"/>
                </a:lnTo>
                <a:lnTo>
                  <a:pt x="790" y="62"/>
                </a:lnTo>
                <a:lnTo>
                  <a:pt x="788" y="62"/>
                </a:lnTo>
                <a:lnTo>
                  <a:pt x="786" y="62"/>
                </a:lnTo>
                <a:lnTo>
                  <a:pt x="784" y="60"/>
                </a:lnTo>
                <a:lnTo>
                  <a:pt x="782" y="60"/>
                </a:lnTo>
                <a:lnTo>
                  <a:pt x="780" y="60"/>
                </a:lnTo>
                <a:lnTo>
                  <a:pt x="780" y="58"/>
                </a:lnTo>
                <a:lnTo>
                  <a:pt x="786" y="58"/>
                </a:lnTo>
                <a:lnTo>
                  <a:pt x="786" y="54"/>
                </a:lnTo>
                <a:lnTo>
                  <a:pt x="786" y="52"/>
                </a:lnTo>
                <a:lnTo>
                  <a:pt x="786" y="48"/>
                </a:lnTo>
                <a:lnTo>
                  <a:pt x="786" y="42"/>
                </a:lnTo>
                <a:lnTo>
                  <a:pt x="786" y="36"/>
                </a:lnTo>
                <a:lnTo>
                  <a:pt x="786" y="32"/>
                </a:lnTo>
                <a:lnTo>
                  <a:pt x="796" y="32"/>
                </a:lnTo>
                <a:lnTo>
                  <a:pt x="800" y="32"/>
                </a:lnTo>
                <a:lnTo>
                  <a:pt x="800" y="28"/>
                </a:lnTo>
                <a:lnTo>
                  <a:pt x="800" y="26"/>
                </a:lnTo>
                <a:lnTo>
                  <a:pt x="800" y="22"/>
                </a:lnTo>
                <a:lnTo>
                  <a:pt x="800" y="20"/>
                </a:lnTo>
                <a:lnTo>
                  <a:pt x="802" y="18"/>
                </a:lnTo>
                <a:lnTo>
                  <a:pt x="804" y="16"/>
                </a:lnTo>
                <a:lnTo>
                  <a:pt x="806" y="16"/>
                </a:lnTo>
                <a:lnTo>
                  <a:pt x="808" y="14"/>
                </a:lnTo>
                <a:lnTo>
                  <a:pt x="810" y="12"/>
                </a:lnTo>
                <a:lnTo>
                  <a:pt x="812" y="12"/>
                </a:lnTo>
                <a:lnTo>
                  <a:pt x="814" y="10"/>
                </a:lnTo>
                <a:lnTo>
                  <a:pt x="820" y="6"/>
                </a:lnTo>
                <a:lnTo>
                  <a:pt x="822" y="4"/>
                </a:lnTo>
                <a:lnTo>
                  <a:pt x="822" y="2"/>
                </a:lnTo>
                <a:lnTo>
                  <a:pt x="822" y="0"/>
                </a:lnTo>
                <a:lnTo>
                  <a:pt x="824" y="0"/>
                </a:lnTo>
                <a:lnTo>
                  <a:pt x="826" y="0"/>
                </a:lnTo>
                <a:lnTo>
                  <a:pt x="832" y="0"/>
                </a:lnTo>
                <a:lnTo>
                  <a:pt x="832" y="4"/>
                </a:lnTo>
                <a:lnTo>
                  <a:pt x="832" y="6"/>
                </a:lnTo>
                <a:lnTo>
                  <a:pt x="832" y="8"/>
                </a:lnTo>
                <a:lnTo>
                  <a:pt x="826" y="8"/>
                </a:lnTo>
                <a:lnTo>
                  <a:pt x="826" y="10"/>
                </a:lnTo>
                <a:lnTo>
                  <a:pt x="826" y="10"/>
                </a:lnTo>
                <a:close/>
                <a:moveTo>
                  <a:pt x="534" y="1472"/>
                </a:moveTo>
                <a:lnTo>
                  <a:pt x="548" y="1472"/>
                </a:lnTo>
                <a:lnTo>
                  <a:pt x="552" y="1472"/>
                </a:lnTo>
                <a:lnTo>
                  <a:pt x="552" y="1470"/>
                </a:lnTo>
                <a:lnTo>
                  <a:pt x="554" y="1468"/>
                </a:lnTo>
                <a:lnTo>
                  <a:pt x="554" y="1466"/>
                </a:lnTo>
                <a:lnTo>
                  <a:pt x="556" y="1466"/>
                </a:lnTo>
                <a:lnTo>
                  <a:pt x="558" y="1466"/>
                </a:lnTo>
                <a:lnTo>
                  <a:pt x="556" y="1462"/>
                </a:lnTo>
                <a:lnTo>
                  <a:pt x="554" y="1462"/>
                </a:lnTo>
                <a:lnTo>
                  <a:pt x="554" y="1464"/>
                </a:lnTo>
                <a:lnTo>
                  <a:pt x="552" y="1464"/>
                </a:lnTo>
                <a:lnTo>
                  <a:pt x="550" y="1464"/>
                </a:lnTo>
                <a:lnTo>
                  <a:pt x="546" y="1464"/>
                </a:lnTo>
                <a:lnTo>
                  <a:pt x="546" y="1462"/>
                </a:lnTo>
                <a:lnTo>
                  <a:pt x="546" y="1460"/>
                </a:lnTo>
                <a:lnTo>
                  <a:pt x="544" y="1460"/>
                </a:lnTo>
                <a:lnTo>
                  <a:pt x="540" y="1460"/>
                </a:lnTo>
                <a:lnTo>
                  <a:pt x="540" y="1458"/>
                </a:lnTo>
                <a:lnTo>
                  <a:pt x="540" y="1456"/>
                </a:lnTo>
                <a:lnTo>
                  <a:pt x="538" y="1456"/>
                </a:lnTo>
                <a:lnTo>
                  <a:pt x="536" y="1456"/>
                </a:lnTo>
                <a:lnTo>
                  <a:pt x="536" y="1454"/>
                </a:lnTo>
                <a:lnTo>
                  <a:pt x="534" y="1454"/>
                </a:lnTo>
                <a:lnTo>
                  <a:pt x="534" y="1454"/>
                </a:lnTo>
                <a:lnTo>
                  <a:pt x="532" y="1454"/>
                </a:lnTo>
                <a:lnTo>
                  <a:pt x="530" y="1454"/>
                </a:lnTo>
                <a:lnTo>
                  <a:pt x="528" y="1454"/>
                </a:lnTo>
                <a:lnTo>
                  <a:pt x="524" y="1454"/>
                </a:lnTo>
                <a:lnTo>
                  <a:pt x="522" y="1454"/>
                </a:lnTo>
                <a:lnTo>
                  <a:pt x="520" y="1454"/>
                </a:lnTo>
                <a:lnTo>
                  <a:pt x="518" y="1454"/>
                </a:lnTo>
                <a:lnTo>
                  <a:pt x="518" y="1456"/>
                </a:lnTo>
                <a:lnTo>
                  <a:pt x="520" y="1458"/>
                </a:lnTo>
                <a:lnTo>
                  <a:pt x="520" y="1462"/>
                </a:lnTo>
                <a:lnTo>
                  <a:pt x="522" y="1468"/>
                </a:lnTo>
                <a:lnTo>
                  <a:pt x="522" y="1468"/>
                </a:lnTo>
                <a:lnTo>
                  <a:pt x="524" y="1470"/>
                </a:lnTo>
                <a:lnTo>
                  <a:pt x="530" y="1472"/>
                </a:lnTo>
                <a:lnTo>
                  <a:pt x="532" y="1472"/>
                </a:lnTo>
                <a:lnTo>
                  <a:pt x="534" y="1472"/>
                </a:lnTo>
                <a:lnTo>
                  <a:pt x="534" y="1472"/>
                </a:lnTo>
                <a:lnTo>
                  <a:pt x="534" y="1472"/>
                </a:lnTo>
                <a:close/>
                <a:moveTo>
                  <a:pt x="502" y="793"/>
                </a:moveTo>
                <a:lnTo>
                  <a:pt x="502" y="795"/>
                </a:lnTo>
                <a:lnTo>
                  <a:pt x="508" y="795"/>
                </a:lnTo>
                <a:lnTo>
                  <a:pt x="516" y="793"/>
                </a:lnTo>
                <a:lnTo>
                  <a:pt x="518" y="791"/>
                </a:lnTo>
                <a:lnTo>
                  <a:pt x="520" y="791"/>
                </a:lnTo>
                <a:lnTo>
                  <a:pt x="522" y="791"/>
                </a:lnTo>
                <a:lnTo>
                  <a:pt x="524" y="789"/>
                </a:lnTo>
                <a:lnTo>
                  <a:pt x="526" y="789"/>
                </a:lnTo>
                <a:lnTo>
                  <a:pt x="528" y="789"/>
                </a:lnTo>
                <a:lnTo>
                  <a:pt x="528" y="787"/>
                </a:lnTo>
                <a:lnTo>
                  <a:pt x="530" y="785"/>
                </a:lnTo>
                <a:lnTo>
                  <a:pt x="532" y="785"/>
                </a:lnTo>
                <a:lnTo>
                  <a:pt x="532" y="783"/>
                </a:lnTo>
                <a:lnTo>
                  <a:pt x="536" y="781"/>
                </a:lnTo>
                <a:lnTo>
                  <a:pt x="540" y="779"/>
                </a:lnTo>
                <a:lnTo>
                  <a:pt x="544" y="777"/>
                </a:lnTo>
                <a:lnTo>
                  <a:pt x="542" y="777"/>
                </a:lnTo>
                <a:lnTo>
                  <a:pt x="540" y="777"/>
                </a:lnTo>
                <a:lnTo>
                  <a:pt x="540" y="779"/>
                </a:lnTo>
                <a:lnTo>
                  <a:pt x="534" y="781"/>
                </a:lnTo>
                <a:lnTo>
                  <a:pt x="532" y="783"/>
                </a:lnTo>
                <a:lnTo>
                  <a:pt x="530" y="783"/>
                </a:lnTo>
                <a:lnTo>
                  <a:pt x="530" y="779"/>
                </a:lnTo>
                <a:lnTo>
                  <a:pt x="530" y="777"/>
                </a:lnTo>
                <a:lnTo>
                  <a:pt x="530" y="775"/>
                </a:lnTo>
                <a:lnTo>
                  <a:pt x="526" y="775"/>
                </a:lnTo>
                <a:lnTo>
                  <a:pt x="524" y="775"/>
                </a:lnTo>
                <a:lnTo>
                  <a:pt x="522" y="775"/>
                </a:lnTo>
                <a:lnTo>
                  <a:pt x="520" y="775"/>
                </a:lnTo>
                <a:lnTo>
                  <a:pt x="518" y="775"/>
                </a:lnTo>
                <a:lnTo>
                  <a:pt x="516" y="775"/>
                </a:lnTo>
                <a:lnTo>
                  <a:pt x="510" y="775"/>
                </a:lnTo>
                <a:lnTo>
                  <a:pt x="504" y="775"/>
                </a:lnTo>
                <a:lnTo>
                  <a:pt x="502" y="775"/>
                </a:lnTo>
                <a:lnTo>
                  <a:pt x="502" y="777"/>
                </a:lnTo>
                <a:lnTo>
                  <a:pt x="502" y="781"/>
                </a:lnTo>
                <a:lnTo>
                  <a:pt x="502" y="783"/>
                </a:lnTo>
                <a:lnTo>
                  <a:pt x="502" y="787"/>
                </a:lnTo>
                <a:lnTo>
                  <a:pt x="502" y="791"/>
                </a:lnTo>
                <a:lnTo>
                  <a:pt x="502" y="793"/>
                </a:lnTo>
                <a:lnTo>
                  <a:pt x="502" y="79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7" name="Freeform 26"/>
          <p:cNvSpPr>
            <a:spLocks/>
          </p:cNvSpPr>
          <p:nvPr/>
        </p:nvSpPr>
        <p:spPr bwMode="auto">
          <a:xfrm>
            <a:off x="3590925" y="4111625"/>
            <a:ext cx="487363" cy="498475"/>
          </a:xfrm>
          <a:custGeom>
            <a:avLst/>
            <a:gdLst>
              <a:gd name="T0" fmla="*/ 233 w 307"/>
              <a:gd name="T1" fmla="*/ 52 h 314"/>
              <a:gd name="T2" fmla="*/ 233 w 307"/>
              <a:gd name="T3" fmla="*/ 84 h 314"/>
              <a:gd name="T4" fmla="*/ 233 w 307"/>
              <a:gd name="T5" fmla="*/ 122 h 314"/>
              <a:gd name="T6" fmla="*/ 233 w 307"/>
              <a:gd name="T7" fmla="*/ 140 h 314"/>
              <a:gd name="T8" fmla="*/ 233 w 307"/>
              <a:gd name="T9" fmla="*/ 158 h 314"/>
              <a:gd name="T10" fmla="*/ 243 w 307"/>
              <a:gd name="T11" fmla="*/ 162 h 314"/>
              <a:gd name="T12" fmla="*/ 259 w 307"/>
              <a:gd name="T13" fmla="*/ 170 h 314"/>
              <a:gd name="T14" fmla="*/ 279 w 307"/>
              <a:gd name="T15" fmla="*/ 180 h 314"/>
              <a:gd name="T16" fmla="*/ 285 w 307"/>
              <a:gd name="T17" fmla="*/ 192 h 314"/>
              <a:gd name="T18" fmla="*/ 285 w 307"/>
              <a:gd name="T19" fmla="*/ 210 h 314"/>
              <a:gd name="T20" fmla="*/ 285 w 307"/>
              <a:gd name="T21" fmla="*/ 230 h 314"/>
              <a:gd name="T22" fmla="*/ 289 w 307"/>
              <a:gd name="T23" fmla="*/ 250 h 314"/>
              <a:gd name="T24" fmla="*/ 299 w 307"/>
              <a:gd name="T25" fmla="*/ 268 h 314"/>
              <a:gd name="T26" fmla="*/ 293 w 307"/>
              <a:gd name="T27" fmla="*/ 284 h 314"/>
              <a:gd name="T28" fmla="*/ 279 w 307"/>
              <a:gd name="T29" fmla="*/ 276 h 314"/>
              <a:gd name="T30" fmla="*/ 265 w 307"/>
              <a:gd name="T31" fmla="*/ 266 h 314"/>
              <a:gd name="T32" fmla="*/ 243 w 307"/>
              <a:gd name="T33" fmla="*/ 266 h 314"/>
              <a:gd name="T34" fmla="*/ 241 w 307"/>
              <a:gd name="T35" fmla="*/ 276 h 314"/>
              <a:gd name="T36" fmla="*/ 233 w 307"/>
              <a:gd name="T37" fmla="*/ 274 h 314"/>
              <a:gd name="T38" fmla="*/ 229 w 307"/>
              <a:gd name="T39" fmla="*/ 268 h 314"/>
              <a:gd name="T40" fmla="*/ 211 w 307"/>
              <a:gd name="T41" fmla="*/ 266 h 314"/>
              <a:gd name="T42" fmla="*/ 189 w 307"/>
              <a:gd name="T43" fmla="*/ 266 h 314"/>
              <a:gd name="T44" fmla="*/ 177 w 307"/>
              <a:gd name="T45" fmla="*/ 262 h 314"/>
              <a:gd name="T46" fmla="*/ 157 w 307"/>
              <a:gd name="T47" fmla="*/ 260 h 314"/>
              <a:gd name="T48" fmla="*/ 149 w 307"/>
              <a:gd name="T49" fmla="*/ 270 h 314"/>
              <a:gd name="T50" fmla="*/ 141 w 307"/>
              <a:gd name="T51" fmla="*/ 276 h 314"/>
              <a:gd name="T52" fmla="*/ 133 w 307"/>
              <a:gd name="T53" fmla="*/ 268 h 314"/>
              <a:gd name="T54" fmla="*/ 119 w 307"/>
              <a:gd name="T55" fmla="*/ 270 h 314"/>
              <a:gd name="T56" fmla="*/ 125 w 307"/>
              <a:gd name="T57" fmla="*/ 274 h 314"/>
              <a:gd name="T58" fmla="*/ 125 w 307"/>
              <a:gd name="T59" fmla="*/ 280 h 314"/>
              <a:gd name="T60" fmla="*/ 117 w 307"/>
              <a:gd name="T61" fmla="*/ 286 h 314"/>
              <a:gd name="T62" fmla="*/ 109 w 307"/>
              <a:gd name="T63" fmla="*/ 296 h 314"/>
              <a:gd name="T64" fmla="*/ 86 w 307"/>
              <a:gd name="T65" fmla="*/ 304 h 314"/>
              <a:gd name="T66" fmla="*/ 72 w 307"/>
              <a:gd name="T67" fmla="*/ 302 h 314"/>
              <a:gd name="T68" fmla="*/ 30 w 307"/>
              <a:gd name="T69" fmla="*/ 270 h 314"/>
              <a:gd name="T70" fmla="*/ 0 w 307"/>
              <a:gd name="T71" fmla="*/ 258 h 314"/>
              <a:gd name="T72" fmla="*/ 2 w 307"/>
              <a:gd name="T73" fmla="*/ 246 h 314"/>
              <a:gd name="T74" fmla="*/ 8 w 307"/>
              <a:gd name="T75" fmla="*/ 232 h 314"/>
              <a:gd name="T76" fmla="*/ 42 w 307"/>
              <a:gd name="T77" fmla="*/ 232 h 314"/>
              <a:gd name="T78" fmla="*/ 54 w 307"/>
              <a:gd name="T79" fmla="*/ 238 h 314"/>
              <a:gd name="T80" fmla="*/ 88 w 307"/>
              <a:gd name="T81" fmla="*/ 240 h 314"/>
              <a:gd name="T82" fmla="*/ 102 w 307"/>
              <a:gd name="T83" fmla="*/ 230 h 314"/>
              <a:gd name="T84" fmla="*/ 82 w 307"/>
              <a:gd name="T85" fmla="*/ 228 h 314"/>
              <a:gd name="T86" fmla="*/ 52 w 307"/>
              <a:gd name="T87" fmla="*/ 232 h 314"/>
              <a:gd name="T88" fmla="*/ 46 w 307"/>
              <a:gd name="T89" fmla="*/ 216 h 314"/>
              <a:gd name="T90" fmla="*/ 50 w 307"/>
              <a:gd name="T91" fmla="*/ 200 h 314"/>
              <a:gd name="T92" fmla="*/ 62 w 307"/>
              <a:gd name="T93" fmla="*/ 194 h 314"/>
              <a:gd name="T94" fmla="*/ 86 w 307"/>
              <a:gd name="T95" fmla="*/ 190 h 314"/>
              <a:gd name="T96" fmla="*/ 86 w 307"/>
              <a:gd name="T97" fmla="*/ 176 h 314"/>
              <a:gd name="T98" fmla="*/ 86 w 307"/>
              <a:gd name="T99" fmla="*/ 154 h 314"/>
              <a:gd name="T100" fmla="*/ 86 w 307"/>
              <a:gd name="T101" fmla="*/ 136 h 314"/>
              <a:gd name="T102" fmla="*/ 96 w 307"/>
              <a:gd name="T103" fmla="*/ 118 h 314"/>
              <a:gd name="T104" fmla="*/ 121 w 307"/>
              <a:gd name="T105" fmla="*/ 80 h 314"/>
              <a:gd name="T106" fmla="*/ 141 w 307"/>
              <a:gd name="T107" fmla="*/ 30 h 314"/>
              <a:gd name="T108" fmla="*/ 169 w 307"/>
              <a:gd name="T109" fmla="*/ 14 h 314"/>
              <a:gd name="T110" fmla="*/ 185 w 307"/>
              <a:gd name="T111" fmla="*/ 10 h 314"/>
              <a:gd name="T112" fmla="*/ 233 w 307"/>
              <a:gd name="T113" fmla="*/ 8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7" h="314">
                <a:moveTo>
                  <a:pt x="233" y="10"/>
                </a:moveTo>
                <a:lnTo>
                  <a:pt x="233" y="18"/>
                </a:lnTo>
                <a:lnTo>
                  <a:pt x="233" y="20"/>
                </a:lnTo>
                <a:lnTo>
                  <a:pt x="233" y="22"/>
                </a:lnTo>
                <a:lnTo>
                  <a:pt x="233" y="28"/>
                </a:lnTo>
                <a:lnTo>
                  <a:pt x="233" y="30"/>
                </a:lnTo>
                <a:lnTo>
                  <a:pt x="233" y="34"/>
                </a:lnTo>
                <a:lnTo>
                  <a:pt x="233" y="48"/>
                </a:lnTo>
                <a:lnTo>
                  <a:pt x="233" y="52"/>
                </a:lnTo>
                <a:lnTo>
                  <a:pt x="233" y="60"/>
                </a:lnTo>
                <a:lnTo>
                  <a:pt x="233" y="62"/>
                </a:lnTo>
                <a:lnTo>
                  <a:pt x="233" y="66"/>
                </a:lnTo>
                <a:lnTo>
                  <a:pt x="233" y="68"/>
                </a:lnTo>
                <a:lnTo>
                  <a:pt x="233" y="70"/>
                </a:lnTo>
                <a:lnTo>
                  <a:pt x="233" y="76"/>
                </a:lnTo>
                <a:lnTo>
                  <a:pt x="233" y="78"/>
                </a:lnTo>
                <a:lnTo>
                  <a:pt x="233" y="80"/>
                </a:lnTo>
                <a:lnTo>
                  <a:pt x="233" y="84"/>
                </a:lnTo>
                <a:lnTo>
                  <a:pt x="233" y="88"/>
                </a:lnTo>
                <a:lnTo>
                  <a:pt x="233" y="92"/>
                </a:lnTo>
                <a:lnTo>
                  <a:pt x="233" y="96"/>
                </a:lnTo>
                <a:lnTo>
                  <a:pt x="233" y="100"/>
                </a:lnTo>
                <a:lnTo>
                  <a:pt x="233" y="102"/>
                </a:lnTo>
                <a:lnTo>
                  <a:pt x="233" y="106"/>
                </a:lnTo>
                <a:lnTo>
                  <a:pt x="233" y="108"/>
                </a:lnTo>
                <a:lnTo>
                  <a:pt x="233" y="116"/>
                </a:lnTo>
                <a:lnTo>
                  <a:pt x="233" y="122"/>
                </a:lnTo>
                <a:lnTo>
                  <a:pt x="233" y="126"/>
                </a:lnTo>
                <a:lnTo>
                  <a:pt x="233" y="128"/>
                </a:lnTo>
                <a:lnTo>
                  <a:pt x="233" y="130"/>
                </a:lnTo>
                <a:lnTo>
                  <a:pt x="233" y="132"/>
                </a:lnTo>
                <a:lnTo>
                  <a:pt x="233" y="132"/>
                </a:lnTo>
                <a:lnTo>
                  <a:pt x="233" y="134"/>
                </a:lnTo>
                <a:lnTo>
                  <a:pt x="233" y="136"/>
                </a:lnTo>
                <a:lnTo>
                  <a:pt x="233" y="138"/>
                </a:lnTo>
                <a:lnTo>
                  <a:pt x="233" y="140"/>
                </a:lnTo>
                <a:lnTo>
                  <a:pt x="233" y="142"/>
                </a:lnTo>
                <a:lnTo>
                  <a:pt x="233" y="144"/>
                </a:lnTo>
                <a:lnTo>
                  <a:pt x="233" y="146"/>
                </a:lnTo>
                <a:lnTo>
                  <a:pt x="233" y="148"/>
                </a:lnTo>
                <a:lnTo>
                  <a:pt x="233" y="150"/>
                </a:lnTo>
                <a:lnTo>
                  <a:pt x="233" y="152"/>
                </a:lnTo>
                <a:lnTo>
                  <a:pt x="233" y="154"/>
                </a:lnTo>
                <a:lnTo>
                  <a:pt x="233" y="156"/>
                </a:lnTo>
                <a:lnTo>
                  <a:pt x="233" y="158"/>
                </a:lnTo>
                <a:lnTo>
                  <a:pt x="231" y="158"/>
                </a:lnTo>
                <a:lnTo>
                  <a:pt x="231" y="160"/>
                </a:lnTo>
                <a:lnTo>
                  <a:pt x="233" y="160"/>
                </a:lnTo>
                <a:lnTo>
                  <a:pt x="235" y="160"/>
                </a:lnTo>
                <a:lnTo>
                  <a:pt x="237" y="160"/>
                </a:lnTo>
                <a:lnTo>
                  <a:pt x="239" y="160"/>
                </a:lnTo>
                <a:lnTo>
                  <a:pt x="241" y="160"/>
                </a:lnTo>
                <a:lnTo>
                  <a:pt x="241" y="162"/>
                </a:lnTo>
                <a:lnTo>
                  <a:pt x="243" y="162"/>
                </a:lnTo>
                <a:lnTo>
                  <a:pt x="245" y="162"/>
                </a:lnTo>
                <a:lnTo>
                  <a:pt x="247" y="164"/>
                </a:lnTo>
                <a:lnTo>
                  <a:pt x="249" y="164"/>
                </a:lnTo>
                <a:lnTo>
                  <a:pt x="251" y="164"/>
                </a:lnTo>
                <a:lnTo>
                  <a:pt x="253" y="164"/>
                </a:lnTo>
                <a:lnTo>
                  <a:pt x="253" y="166"/>
                </a:lnTo>
                <a:lnTo>
                  <a:pt x="255" y="166"/>
                </a:lnTo>
                <a:lnTo>
                  <a:pt x="259" y="168"/>
                </a:lnTo>
                <a:lnTo>
                  <a:pt x="259" y="170"/>
                </a:lnTo>
                <a:lnTo>
                  <a:pt x="259" y="174"/>
                </a:lnTo>
                <a:lnTo>
                  <a:pt x="259" y="180"/>
                </a:lnTo>
                <a:lnTo>
                  <a:pt x="269" y="180"/>
                </a:lnTo>
                <a:lnTo>
                  <a:pt x="271" y="180"/>
                </a:lnTo>
                <a:lnTo>
                  <a:pt x="273" y="180"/>
                </a:lnTo>
                <a:lnTo>
                  <a:pt x="275" y="180"/>
                </a:lnTo>
                <a:lnTo>
                  <a:pt x="277" y="180"/>
                </a:lnTo>
                <a:lnTo>
                  <a:pt x="279" y="180"/>
                </a:lnTo>
                <a:lnTo>
                  <a:pt x="279" y="180"/>
                </a:lnTo>
                <a:lnTo>
                  <a:pt x="281" y="180"/>
                </a:lnTo>
                <a:lnTo>
                  <a:pt x="283" y="180"/>
                </a:lnTo>
                <a:lnTo>
                  <a:pt x="285" y="180"/>
                </a:lnTo>
                <a:lnTo>
                  <a:pt x="285" y="182"/>
                </a:lnTo>
                <a:lnTo>
                  <a:pt x="285" y="184"/>
                </a:lnTo>
                <a:lnTo>
                  <a:pt x="285" y="186"/>
                </a:lnTo>
                <a:lnTo>
                  <a:pt x="285" y="188"/>
                </a:lnTo>
                <a:lnTo>
                  <a:pt x="285" y="190"/>
                </a:lnTo>
                <a:lnTo>
                  <a:pt x="285" y="192"/>
                </a:lnTo>
                <a:lnTo>
                  <a:pt x="285" y="194"/>
                </a:lnTo>
                <a:lnTo>
                  <a:pt x="285" y="196"/>
                </a:lnTo>
                <a:lnTo>
                  <a:pt x="285" y="198"/>
                </a:lnTo>
                <a:lnTo>
                  <a:pt x="285" y="200"/>
                </a:lnTo>
                <a:lnTo>
                  <a:pt x="285" y="202"/>
                </a:lnTo>
                <a:lnTo>
                  <a:pt x="285" y="204"/>
                </a:lnTo>
                <a:lnTo>
                  <a:pt x="285" y="206"/>
                </a:lnTo>
                <a:lnTo>
                  <a:pt x="285" y="208"/>
                </a:lnTo>
                <a:lnTo>
                  <a:pt x="285" y="210"/>
                </a:lnTo>
                <a:lnTo>
                  <a:pt x="285" y="212"/>
                </a:lnTo>
                <a:lnTo>
                  <a:pt x="285" y="214"/>
                </a:lnTo>
                <a:lnTo>
                  <a:pt x="285" y="216"/>
                </a:lnTo>
                <a:lnTo>
                  <a:pt x="285" y="222"/>
                </a:lnTo>
                <a:lnTo>
                  <a:pt x="285" y="224"/>
                </a:lnTo>
                <a:lnTo>
                  <a:pt x="285" y="226"/>
                </a:lnTo>
                <a:lnTo>
                  <a:pt x="285" y="228"/>
                </a:lnTo>
                <a:lnTo>
                  <a:pt x="285" y="228"/>
                </a:lnTo>
                <a:lnTo>
                  <a:pt x="285" y="230"/>
                </a:lnTo>
                <a:lnTo>
                  <a:pt x="285" y="232"/>
                </a:lnTo>
                <a:lnTo>
                  <a:pt x="285" y="234"/>
                </a:lnTo>
                <a:lnTo>
                  <a:pt x="285" y="236"/>
                </a:lnTo>
                <a:lnTo>
                  <a:pt x="285" y="238"/>
                </a:lnTo>
                <a:lnTo>
                  <a:pt x="285" y="242"/>
                </a:lnTo>
                <a:lnTo>
                  <a:pt x="285" y="244"/>
                </a:lnTo>
                <a:lnTo>
                  <a:pt x="287" y="248"/>
                </a:lnTo>
                <a:lnTo>
                  <a:pt x="287" y="250"/>
                </a:lnTo>
                <a:lnTo>
                  <a:pt x="289" y="250"/>
                </a:lnTo>
                <a:lnTo>
                  <a:pt x="289" y="252"/>
                </a:lnTo>
                <a:lnTo>
                  <a:pt x="291" y="252"/>
                </a:lnTo>
                <a:lnTo>
                  <a:pt x="293" y="254"/>
                </a:lnTo>
                <a:lnTo>
                  <a:pt x="295" y="258"/>
                </a:lnTo>
                <a:lnTo>
                  <a:pt x="295" y="260"/>
                </a:lnTo>
                <a:lnTo>
                  <a:pt x="297" y="260"/>
                </a:lnTo>
                <a:lnTo>
                  <a:pt x="297" y="262"/>
                </a:lnTo>
                <a:lnTo>
                  <a:pt x="297" y="264"/>
                </a:lnTo>
                <a:lnTo>
                  <a:pt x="299" y="268"/>
                </a:lnTo>
                <a:lnTo>
                  <a:pt x="301" y="270"/>
                </a:lnTo>
                <a:lnTo>
                  <a:pt x="301" y="272"/>
                </a:lnTo>
                <a:lnTo>
                  <a:pt x="303" y="276"/>
                </a:lnTo>
                <a:lnTo>
                  <a:pt x="305" y="278"/>
                </a:lnTo>
                <a:lnTo>
                  <a:pt x="307" y="282"/>
                </a:lnTo>
                <a:lnTo>
                  <a:pt x="307" y="284"/>
                </a:lnTo>
                <a:lnTo>
                  <a:pt x="305" y="284"/>
                </a:lnTo>
                <a:lnTo>
                  <a:pt x="301" y="284"/>
                </a:lnTo>
                <a:lnTo>
                  <a:pt x="293" y="284"/>
                </a:lnTo>
                <a:lnTo>
                  <a:pt x="289" y="284"/>
                </a:lnTo>
                <a:lnTo>
                  <a:pt x="289" y="282"/>
                </a:lnTo>
                <a:lnTo>
                  <a:pt x="289" y="280"/>
                </a:lnTo>
                <a:lnTo>
                  <a:pt x="287" y="280"/>
                </a:lnTo>
                <a:lnTo>
                  <a:pt x="285" y="278"/>
                </a:lnTo>
                <a:lnTo>
                  <a:pt x="283" y="278"/>
                </a:lnTo>
                <a:lnTo>
                  <a:pt x="283" y="276"/>
                </a:lnTo>
                <a:lnTo>
                  <a:pt x="281" y="276"/>
                </a:lnTo>
                <a:lnTo>
                  <a:pt x="279" y="276"/>
                </a:lnTo>
                <a:lnTo>
                  <a:pt x="279" y="274"/>
                </a:lnTo>
                <a:lnTo>
                  <a:pt x="279" y="272"/>
                </a:lnTo>
                <a:lnTo>
                  <a:pt x="279" y="270"/>
                </a:lnTo>
                <a:lnTo>
                  <a:pt x="279" y="268"/>
                </a:lnTo>
                <a:lnTo>
                  <a:pt x="279" y="266"/>
                </a:lnTo>
                <a:lnTo>
                  <a:pt x="277" y="266"/>
                </a:lnTo>
                <a:lnTo>
                  <a:pt x="269" y="266"/>
                </a:lnTo>
                <a:lnTo>
                  <a:pt x="267" y="266"/>
                </a:lnTo>
                <a:lnTo>
                  <a:pt x="265" y="266"/>
                </a:lnTo>
                <a:lnTo>
                  <a:pt x="263" y="266"/>
                </a:lnTo>
                <a:lnTo>
                  <a:pt x="261" y="266"/>
                </a:lnTo>
                <a:lnTo>
                  <a:pt x="255" y="266"/>
                </a:lnTo>
                <a:lnTo>
                  <a:pt x="253" y="266"/>
                </a:lnTo>
                <a:lnTo>
                  <a:pt x="251" y="266"/>
                </a:lnTo>
                <a:lnTo>
                  <a:pt x="249" y="266"/>
                </a:lnTo>
                <a:lnTo>
                  <a:pt x="247" y="266"/>
                </a:lnTo>
                <a:lnTo>
                  <a:pt x="245" y="266"/>
                </a:lnTo>
                <a:lnTo>
                  <a:pt x="243" y="266"/>
                </a:lnTo>
                <a:lnTo>
                  <a:pt x="241" y="266"/>
                </a:lnTo>
                <a:lnTo>
                  <a:pt x="239" y="266"/>
                </a:lnTo>
                <a:lnTo>
                  <a:pt x="239" y="268"/>
                </a:lnTo>
                <a:lnTo>
                  <a:pt x="239" y="270"/>
                </a:lnTo>
                <a:lnTo>
                  <a:pt x="239" y="272"/>
                </a:lnTo>
                <a:lnTo>
                  <a:pt x="239" y="274"/>
                </a:lnTo>
                <a:lnTo>
                  <a:pt x="239" y="276"/>
                </a:lnTo>
                <a:lnTo>
                  <a:pt x="239" y="276"/>
                </a:lnTo>
                <a:lnTo>
                  <a:pt x="241" y="276"/>
                </a:lnTo>
                <a:lnTo>
                  <a:pt x="241" y="278"/>
                </a:lnTo>
                <a:lnTo>
                  <a:pt x="241" y="280"/>
                </a:lnTo>
                <a:lnTo>
                  <a:pt x="239" y="280"/>
                </a:lnTo>
                <a:lnTo>
                  <a:pt x="239" y="282"/>
                </a:lnTo>
                <a:lnTo>
                  <a:pt x="235" y="282"/>
                </a:lnTo>
                <a:lnTo>
                  <a:pt x="233" y="282"/>
                </a:lnTo>
                <a:lnTo>
                  <a:pt x="231" y="282"/>
                </a:lnTo>
                <a:lnTo>
                  <a:pt x="233" y="280"/>
                </a:lnTo>
                <a:lnTo>
                  <a:pt x="233" y="274"/>
                </a:lnTo>
                <a:lnTo>
                  <a:pt x="231" y="274"/>
                </a:lnTo>
                <a:lnTo>
                  <a:pt x="231" y="274"/>
                </a:lnTo>
                <a:lnTo>
                  <a:pt x="229" y="272"/>
                </a:lnTo>
                <a:lnTo>
                  <a:pt x="229" y="274"/>
                </a:lnTo>
                <a:lnTo>
                  <a:pt x="227" y="274"/>
                </a:lnTo>
                <a:lnTo>
                  <a:pt x="227" y="272"/>
                </a:lnTo>
                <a:lnTo>
                  <a:pt x="227" y="270"/>
                </a:lnTo>
                <a:lnTo>
                  <a:pt x="229" y="270"/>
                </a:lnTo>
                <a:lnTo>
                  <a:pt x="229" y="268"/>
                </a:lnTo>
                <a:lnTo>
                  <a:pt x="229" y="266"/>
                </a:lnTo>
                <a:lnTo>
                  <a:pt x="227" y="266"/>
                </a:lnTo>
                <a:lnTo>
                  <a:pt x="225" y="266"/>
                </a:lnTo>
                <a:lnTo>
                  <a:pt x="223" y="266"/>
                </a:lnTo>
                <a:lnTo>
                  <a:pt x="221" y="266"/>
                </a:lnTo>
                <a:lnTo>
                  <a:pt x="219" y="266"/>
                </a:lnTo>
                <a:lnTo>
                  <a:pt x="217" y="266"/>
                </a:lnTo>
                <a:lnTo>
                  <a:pt x="215" y="266"/>
                </a:lnTo>
                <a:lnTo>
                  <a:pt x="211" y="266"/>
                </a:lnTo>
                <a:lnTo>
                  <a:pt x="209" y="266"/>
                </a:lnTo>
                <a:lnTo>
                  <a:pt x="205" y="266"/>
                </a:lnTo>
                <a:lnTo>
                  <a:pt x="203" y="266"/>
                </a:lnTo>
                <a:lnTo>
                  <a:pt x="201" y="266"/>
                </a:lnTo>
                <a:lnTo>
                  <a:pt x="199" y="266"/>
                </a:lnTo>
                <a:lnTo>
                  <a:pt x="197" y="266"/>
                </a:lnTo>
                <a:lnTo>
                  <a:pt x="193" y="266"/>
                </a:lnTo>
                <a:lnTo>
                  <a:pt x="191" y="266"/>
                </a:lnTo>
                <a:lnTo>
                  <a:pt x="189" y="266"/>
                </a:lnTo>
                <a:lnTo>
                  <a:pt x="187" y="266"/>
                </a:lnTo>
                <a:lnTo>
                  <a:pt x="185" y="266"/>
                </a:lnTo>
                <a:lnTo>
                  <a:pt x="185" y="264"/>
                </a:lnTo>
                <a:lnTo>
                  <a:pt x="183" y="264"/>
                </a:lnTo>
                <a:lnTo>
                  <a:pt x="183" y="264"/>
                </a:lnTo>
                <a:lnTo>
                  <a:pt x="181" y="264"/>
                </a:lnTo>
                <a:lnTo>
                  <a:pt x="179" y="264"/>
                </a:lnTo>
                <a:lnTo>
                  <a:pt x="179" y="262"/>
                </a:lnTo>
                <a:lnTo>
                  <a:pt x="177" y="262"/>
                </a:lnTo>
                <a:lnTo>
                  <a:pt x="175" y="262"/>
                </a:lnTo>
                <a:lnTo>
                  <a:pt x="171" y="262"/>
                </a:lnTo>
                <a:lnTo>
                  <a:pt x="169" y="262"/>
                </a:lnTo>
                <a:lnTo>
                  <a:pt x="167" y="262"/>
                </a:lnTo>
                <a:lnTo>
                  <a:pt x="165" y="260"/>
                </a:lnTo>
                <a:lnTo>
                  <a:pt x="163" y="260"/>
                </a:lnTo>
                <a:lnTo>
                  <a:pt x="161" y="260"/>
                </a:lnTo>
                <a:lnTo>
                  <a:pt x="159" y="260"/>
                </a:lnTo>
                <a:lnTo>
                  <a:pt x="157" y="260"/>
                </a:lnTo>
                <a:lnTo>
                  <a:pt x="155" y="260"/>
                </a:lnTo>
                <a:lnTo>
                  <a:pt x="155" y="262"/>
                </a:lnTo>
                <a:lnTo>
                  <a:pt x="155" y="264"/>
                </a:lnTo>
                <a:lnTo>
                  <a:pt x="155" y="266"/>
                </a:lnTo>
                <a:lnTo>
                  <a:pt x="155" y="268"/>
                </a:lnTo>
                <a:lnTo>
                  <a:pt x="153" y="268"/>
                </a:lnTo>
                <a:lnTo>
                  <a:pt x="153" y="270"/>
                </a:lnTo>
                <a:lnTo>
                  <a:pt x="151" y="270"/>
                </a:lnTo>
                <a:lnTo>
                  <a:pt x="149" y="270"/>
                </a:lnTo>
                <a:lnTo>
                  <a:pt x="147" y="270"/>
                </a:lnTo>
                <a:lnTo>
                  <a:pt x="147" y="272"/>
                </a:lnTo>
                <a:lnTo>
                  <a:pt x="149" y="272"/>
                </a:lnTo>
                <a:lnTo>
                  <a:pt x="149" y="276"/>
                </a:lnTo>
                <a:lnTo>
                  <a:pt x="149" y="276"/>
                </a:lnTo>
                <a:lnTo>
                  <a:pt x="147" y="276"/>
                </a:lnTo>
                <a:lnTo>
                  <a:pt x="145" y="276"/>
                </a:lnTo>
                <a:lnTo>
                  <a:pt x="143" y="276"/>
                </a:lnTo>
                <a:lnTo>
                  <a:pt x="141" y="276"/>
                </a:lnTo>
                <a:lnTo>
                  <a:pt x="139" y="276"/>
                </a:lnTo>
                <a:lnTo>
                  <a:pt x="137" y="276"/>
                </a:lnTo>
                <a:lnTo>
                  <a:pt x="137" y="276"/>
                </a:lnTo>
                <a:lnTo>
                  <a:pt x="137" y="274"/>
                </a:lnTo>
                <a:lnTo>
                  <a:pt x="135" y="274"/>
                </a:lnTo>
                <a:lnTo>
                  <a:pt x="135" y="272"/>
                </a:lnTo>
                <a:lnTo>
                  <a:pt x="135" y="268"/>
                </a:lnTo>
                <a:lnTo>
                  <a:pt x="135" y="268"/>
                </a:lnTo>
                <a:lnTo>
                  <a:pt x="133" y="268"/>
                </a:lnTo>
                <a:lnTo>
                  <a:pt x="131" y="268"/>
                </a:lnTo>
                <a:lnTo>
                  <a:pt x="131" y="266"/>
                </a:lnTo>
                <a:lnTo>
                  <a:pt x="129" y="266"/>
                </a:lnTo>
                <a:lnTo>
                  <a:pt x="129" y="268"/>
                </a:lnTo>
                <a:lnTo>
                  <a:pt x="127" y="268"/>
                </a:lnTo>
                <a:lnTo>
                  <a:pt x="125" y="268"/>
                </a:lnTo>
                <a:lnTo>
                  <a:pt x="121" y="268"/>
                </a:lnTo>
                <a:lnTo>
                  <a:pt x="121" y="270"/>
                </a:lnTo>
                <a:lnTo>
                  <a:pt x="119" y="270"/>
                </a:lnTo>
                <a:lnTo>
                  <a:pt x="117" y="270"/>
                </a:lnTo>
                <a:lnTo>
                  <a:pt x="117" y="272"/>
                </a:lnTo>
                <a:lnTo>
                  <a:pt x="119" y="272"/>
                </a:lnTo>
                <a:lnTo>
                  <a:pt x="121" y="272"/>
                </a:lnTo>
                <a:lnTo>
                  <a:pt x="123" y="272"/>
                </a:lnTo>
                <a:lnTo>
                  <a:pt x="123" y="274"/>
                </a:lnTo>
                <a:lnTo>
                  <a:pt x="123" y="276"/>
                </a:lnTo>
                <a:lnTo>
                  <a:pt x="125" y="276"/>
                </a:lnTo>
                <a:lnTo>
                  <a:pt x="125" y="274"/>
                </a:lnTo>
                <a:lnTo>
                  <a:pt x="127" y="274"/>
                </a:lnTo>
                <a:lnTo>
                  <a:pt x="129" y="274"/>
                </a:lnTo>
                <a:lnTo>
                  <a:pt x="129" y="276"/>
                </a:lnTo>
                <a:lnTo>
                  <a:pt x="131" y="276"/>
                </a:lnTo>
                <a:lnTo>
                  <a:pt x="131" y="276"/>
                </a:lnTo>
                <a:lnTo>
                  <a:pt x="131" y="278"/>
                </a:lnTo>
                <a:lnTo>
                  <a:pt x="129" y="280"/>
                </a:lnTo>
                <a:lnTo>
                  <a:pt x="127" y="280"/>
                </a:lnTo>
                <a:lnTo>
                  <a:pt x="125" y="280"/>
                </a:lnTo>
                <a:lnTo>
                  <a:pt x="123" y="280"/>
                </a:lnTo>
                <a:lnTo>
                  <a:pt x="121" y="280"/>
                </a:lnTo>
                <a:lnTo>
                  <a:pt x="119" y="280"/>
                </a:lnTo>
                <a:lnTo>
                  <a:pt x="119" y="278"/>
                </a:lnTo>
                <a:lnTo>
                  <a:pt x="119" y="280"/>
                </a:lnTo>
                <a:lnTo>
                  <a:pt x="119" y="282"/>
                </a:lnTo>
                <a:lnTo>
                  <a:pt x="117" y="282"/>
                </a:lnTo>
                <a:lnTo>
                  <a:pt x="117" y="284"/>
                </a:lnTo>
                <a:lnTo>
                  <a:pt x="117" y="286"/>
                </a:lnTo>
                <a:lnTo>
                  <a:pt x="117" y="288"/>
                </a:lnTo>
                <a:lnTo>
                  <a:pt x="119" y="290"/>
                </a:lnTo>
                <a:lnTo>
                  <a:pt x="119" y="292"/>
                </a:lnTo>
                <a:lnTo>
                  <a:pt x="117" y="294"/>
                </a:lnTo>
                <a:lnTo>
                  <a:pt x="117" y="296"/>
                </a:lnTo>
                <a:lnTo>
                  <a:pt x="115" y="298"/>
                </a:lnTo>
                <a:lnTo>
                  <a:pt x="113" y="298"/>
                </a:lnTo>
                <a:lnTo>
                  <a:pt x="113" y="300"/>
                </a:lnTo>
                <a:lnTo>
                  <a:pt x="109" y="296"/>
                </a:lnTo>
                <a:lnTo>
                  <a:pt x="100" y="296"/>
                </a:lnTo>
                <a:lnTo>
                  <a:pt x="100" y="298"/>
                </a:lnTo>
                <a:lnTo>
                  <a:pt x="94" y="298"/>
                </a:lnTo>
                <a:lnTo>
                  <a:pt x="88" y="298"/>
                </a:lnTo>
                <a:lnTo>
                  <a:pt x="86" y="298"/>
                </a:lnTo>
                <a:lnTo>
                  <a:pt x="84" y="298"/>
                </a:lnTo>
                <a:lnTo>
                  <a:pt x="86" y="298"/>
                </a:lnTo>
                <a:lnTo>
                  <a:pt x="86" y="300"/>
                </a:lnTo>
                <a:lnTo>
                  <a:pt x="86" y="304"/>
                </a:lnTo>
                <a:lnTo>
                  <a:pt x="86" y="308"/>
                </a:lnTo>
                <a:lnTo>
                  <a:pt x="86" y="310"/>
                </a:lnTo>
                <a:lnTo>
                  <a:pt x="86" y="314"/>
                </a:lnTo>
                <a:lnTo>
                  <a:pt x="86" y="314"/>
                </a:lnTo>
                <a:lnTo>
                  <a:pt x="84" y="312"/>
                </a:lnTo>
                <a:lnTo>
                  <a:pt x="82" y="310"/>
                </a:lnTo>
                <a:lnTo>
                  <a:pt x="76" y="306"/>
                </a:lnTo>
                <a:lnTo>
                  <a:pt x="74" y="304"/>
                </a:lnTo>
                <a:lnTo>
                  <a:pt x="72" y="302"/>
                </a:lnTo>
                <a:lnTo>
                  <a:pt x="70" y="300"/>
                </a:lnTo>
                <a:lnTo>
                  <a:pt x="68" y="300"/>
                </a:lnTo>
                <a:lnTo>
                  <a:pt x="62" y="294"/>
                </a:lnTo>
                <a:lnTo>
                  <a:pt x="54" y="288"/>
                </a:lnTo>
                <a:lnTo>
                  <a:pt x="44" y="280"/>
                </a:lnTo>
                <a:lnTo>
                  <a:pt x="42" y="280"/>
                </a:lnTo>
                <a:lnTo>
                  <a:pt x="38" y="276"/>
                </a:lnTo>
                <a:lnTo>
                  <a:pt x="32" y="272"/>
                </a:lnTo>
                <a:lnTo>
                  <a:pt x="30" y="270"/>
                </a:lnTo>
                <a:lnTo>
                  <a:pt x="28" y="268"/>
                </a:lnTo>
                <a:lnTo>
                  <a:pt x="24" y="264"/>
                </a:lnTo>
                <a:lnTo>
                  <a:pt x="16" y="260"/>
                </a:lnTo>
                <a:lnTo>
                  <a:pt x="14" y="258"/>
                </a:lnTo>
                <a:lnTo>
                  <a:pt x="8" y="258"/>
                </a:lnTo>
                <a:lnTo>
                  <a:pt x="6" y="258"/>
                </a:lnTo>
                <a:lnTo>
                  <a:pt x="4" y="258"/>
                </a:lnTo>
                <a:lnTo>
                  <a:pt x="2" y="258"/>
                </a:lnTo>
                <a:lnTo>
                  <a:pt x="0" y="258"/>
                </a:lnTo>
                <a:lnTo>
                  <a:pt x="2" y="256"/>
                </a:lnTo>
                <a:lnTo>
                  <a:pt x="2" y="254"/>
                </a:lnTo>
                <a:lnTo>
                  <a:pt x="4" y="252"/>
                </a:lnTo>
                <a:lnTo>
                  <a:pt x="6" y="252"/>
                </a:lnTo>
                <a:lnTo>
                  <a:pt x="6" y="250"/>
                </a:lnTo>
                <a:lnTo>
                  <a:pt x="4" y="250"/>
                </a:lnTo>
                <a:lnTo>
                  <a:pt x="2" y="248"/>
                </a:lnTo>
                <a:lnTo>
                  <a:pt x="0" y="248"/>
                </a:lnTo>
                <a:lnTo>
                  <a:pt x="2" y="246"/>
                </a:lnTo>
                <a:lnTo>
                  <a:pt x="2" y="244"/>
                </a:lnTo>
                <a:lnTo>
                  <a:pt x="4" y="244"/>
                </a:lnTo>
                <a:lnTo>
                  <a:pt x="4" y="242"/>
                </a:lnTo>
                <a:lnTo>
                  <a:pt x="4" y="240"/>
                </a:lnTo>
                <a:lnTo>
                  <a:pt x="6" y="234"/>
                </a:lnTo>
                <a:lnTo>
                  <a:pt x="6" y="232"/>
                </a:lnTo>
                <a:lnTo>
                  <a:pt x="6" y="230"/>
                </a:lnTo>
                <a:lnTo>
                  <a:pt x="8" y="230"/>
                </a:lnTo>
                <a:lnTo>
                  <a:pt x="8" y="232"/>
                </a:lnTo>
                <a:lnTo>
                  <a:pt x="12" y="232"/>
                </a:lnTo>
                <a:lnTo>
                  <a:pt x="14" y="232"/>
                </a:lnTo>
                <a:lnTo>
                  <a:pt x="16" y="232"/>
                </a:lnTo>
                <a:lnTo>
                  <a:pt x="24" y="234"/>
                </a:lnTo>
                <a:lnTo>
                  <a:pt x="34" y="236"/>
                </a:lnTo>
                <a:lnTo>
                  <a:pt x="38" y="236"/>
                </a:lnTo>
                <a:lnTo>
                  <a:pt x="38" y="236"/>
                </a:lnTo>
                <a:lnTo>
                  <a:pt x="38" y="234"/>
                </a:lnTo>
                <a:lnTo>
                  <a:pt x="42" y="232"/>
                </a:lnTo>
                <a:lnTo>
                  <a:pt x="42" y="230"/>
                </a:lnTo>
                <a:lnTo>
                  <a:pt x="44" y="230"/>
                </a:lnTo>
                <a:lnTo>
                  <a:pt x="46" y="230"/>
                </a:lnTo>
                <a:lnTo>
                  <a:pt x="46" y="232"/>
                </a:lnTo>
                <a:lnTo>
                  <a:pt x="48" y="232"/>
                </a:lnTo>
                <a:lnTo>
                  <a:pt x="50" y="234"/>
                </a:lnTo>
                <a:lnTo>
                  <a:pt x="50" y="238"/>
                </a:lnTo>
                <a:lnTo>
                  <a:pt x="52" y="238"/>
                </a:lnTo>
                <a:lnTo>
                  <a:pt x="54" y="238"/>
                </a:lnTo>
                <a:lnTo>
                  <a:pt x="56" y="238"/>
                </a:lnTo>
                <a:lnTo>
                  <a:pt x="68" y="240"/>
                </a:lnTo>
                <a:lnTo>
                  <a:pt x="74" y="240"/>
                </a:lnTo>
                <a:lnTo>
                  <a:pt x="80" y="240"/>
                </a:lnTo>
                <a:lnTo>
                  <a:pt x="82" y="240"/>
                </a:lnTo>
                <a:lnTo>
                  <a:pt x="84" y="240"/>
                </a:lnTo>
                <a:lnTo>
                  <a:pt x="86" y="240"/>
                </a:lnTo>
                <a:lnTo>
                  <a:pt x="86" y="240"/>
                </a:lnTo>
                <a:lnTo>
                  <a:pt x="88" y="240"/>
                </a:lnTo>
                <a:lnTo>
                  <a:pt x="90" y="240"/>
                </a:lnTo>
                <a:lnTo>
                  <a:pt x="92" y="240"/>
                </a:lnTo>
                <a:lnTo>
                  <a:pt x="92" y="238"/>
                </a:lnTo>
                <a:lnTo>
                  <a:pt x="94" y="238"/>
                </a:lnTo>
                <a:lnTo>
                  <a:pt x="96" y="238"/>
                </a:lnTo>
                <a:lnTo>
                  <a:pt x="100" y="236"/>
                </a:lnTo>
                <a:lnTo>
                  <a:pt x="102" y="234"/>
                </a:lnTo>
                <a:lnTo>
                  <a:pt x="102" y="232"/>
                </a:lnTo>
                <a:lnTo>
                  <a:pt x="102" y="230"/>
                </a:lnTo>
                <a:lnTo>
                  <a:pt x="102" y="222"/>
                </a:lnTo>
                <a:lnTo>
                  <a:pt x="100" y="222"/>
                </a:lnTo>
                <a:lnTo>
                  <a:pt x="94" y="226"/>
                </a:lnTo>
                <a:lnTo>
                  <a:pt x="92" y="226"/>
                </a:lnTo>
                <a:lnTo>
                  <a:pt x="90" y="226"/>
                </a:lnTo>
                <a:lnTo>
                  <a:pt x="88" y="226"/>
                </a:lnTo>
                <a:lnTo>
                  <a:pt x="86" y="226"/>
                </a:lnTo>
                <a:lnTo>
                  <a:pt x="86" y="226"/>
                </a:lnTo>
                <a:lnTo>
                  <a:pt x="82" y="228"/>
                </a:lnTo>
                <a:lnTo>
                  <a:pt x="78" y="228"/>
                </a:lnTo>
                <a:lnTo>
                  <a:pt x="76" y="228"/>
                </a:lnTo>
                <a:lnTo>
                  <a:pt x="74" y="230"/>
                </a:lnTo>
                <a:lnTo>
                  <a:pt x="72" y="232"/>
                </a:lnTo>
                <a:lnTo>
                  <a:pt x="68" y="234"/>
                </a:lnTo>
                <a:lnTo>
                  <a:pt x="62" y="236"/>
                </a:lnTo>
                <a:lnTo>
                  <a:pt x="56" y="234"/>
                </a:lnTo>
                <a:lnTo>
                  <a:pt x="54" y="232"/>
                </a:lnTo>
                <a:lnTo>
                  <a:pt x="52" y="232"/>
                </a:lnTo>
                <a:lnTo>
                  <a:pt x="50" y="230"/>
                </a:lnTo>
                <a:lnTo>
                  <a:pt x="46" y="228"/>
                </a:lnTo>
                <a:lnTo>
                  <a:pt x="46" y="228"/>
                </a:lnTo>
                <a:lnTo>
                  <a:pt x="46" y="226"/>
                </a:lnTo>
                <a:lnTo>
                  <a:pt x="46" y="224"/>
                </a:lnTo>
                <a:lnTo>
                  <a:pt x="46" y="222"/>
                </a:lnTo>
                <a:lnTo>
                  <a:pt x="46" y="220"/>
                </a:lnTo>
                <a:lnTo>
                  <a:pt x="46" y="218"/>
                </a:lnTo>
                <a:lnTo>
                  <a:pt x="46" y="216"/>
                </a:lnTo>
                <a:lnTo>
                  <a:pt x="46" y="214"/>
                </a:lnTo>
                <a:lnTo>
                  <a:pt x="46" y="212"/>
                </a:lnTo>
                <a:lnTo>
                  <a:pt x="46" y="210"/>
                </a:lnTo>
                <a:lnTo>
                  <a:pt x="46" y="208"/>
                </a:lnTo>
                <a:lnTo>
                  <a:pt x="46" y="206"/>
                </a:lnTo>
                <a:lnTo>
                  <a:pt x="48" y="204"/>
                </a:lnTo>
                <a:lnTo>
                  <a:pt x="48" y="202"/>
                </a:lnTo>
                <a:lnTo>
                  <a:pt x="50" y="202"/>
                </a:lnTo>
                <a:lnTo>
                  <a:pt x="50" y="200"/>
                </a:lnTo>
                <a:lnTo>
                  <a:pt x="52" y="200"/>
                </a:lnTo>
                <a:lnTo>
                  <a:pt x="52" y="198"/>
                </a:lnTo>
                <a:lnTo>
                  <a:pt x="54" y="198"/>
                </a:lnTo>
                <a:lnTo>
                  <a:pt x="54" y="196"/>
                </a:lnTo>
                <a:lnTo>
                  <a:pt x="56" y="196"/>
                </a:lnTo>
                <a:lnTo>
                  <a:pt x="58" y="196"/>
                </a:lnTo>
                <a:lnTo>
                  <a:pt x="58" y="194"/>
                </a:lnTo>
                <a:lnTo>
                  <a:pt x="60" y="194"/>
                </a:lnTo>
                <a:lnTo>
                  <a:pt x="62" y="194"/>
                </a:lnTo>
                <a:lnTo>
                  <a:pt x="64" y="194"/>
                </a:lnTo>
                <a:lnTo>
                  <a:pt x="66" y="192"/>
                </a:lnTo>
                <a:lnTo>
                  <a:pt x="68" y="192"/>
                </a:lnTo>
                <a:lnTo>
                  <a:pt x="70" y="192"/>
                </a:lnTo>
                <a:lnTo>
                  <a:pt x="72" y="192"/>
                </a:lnTo>
                <a:lnTo>
                  <a:pt x="74" y="192"/>
                </a:lnTo>
                <a:lnTo>
                  <a:pt x="78" y="190"/>
                </a:lnTo>
                <a:lnTo>
                  <a:pt x="82" y="190"/>
                </a:lnTo>
                <a:lnTo>
                  <a:pt x="86" y="190"/>
                </a:lnTo>
                <a:lnTo>
                  <a:pt x="86" y="188"/>
                </a:lnTo>
                <a:lnTo>
                  <a:pt x="86" y="186"/>
                </a:lnTo>
                <a:lnTo>
                  <a:pt x="86" y="184"/>
                </a:lnTo>
                <a:lnTo>
                  <a:pt x="86" y="182"/>
                </a:lnTo>
                <a:lnTo>
                  <a:pt x="86" y="180"/>
                </a:lnTo>
                <a:lnTo>
                  <a:pt x="86" y="180"/>
                </a:lnTo>
                <a:lnTo>
                  <a:pt x="86" y="180"/>
                </a:lnTo>
                <a:lnTo>
                  <a:pt x="86" y="178"/>
                </a:lnTo>
                <a:lnTo>
                  <a:pt x="86" y="176"/>
                </a:lnTo>
                <a:lnTo>
                  <a:pt x="86" y="174"/>
                </a:lnTo>
                <a:lnTo>
                  <a:pt x="86" y="172"/>
                </a:lnTo>
                <a:lnTo>
                  <a:pt x="86" y="170"/>
                </a:lnTo>
                <a:lnTo>
                  <a:pt x="86" y="168"/>
                </a:lnTo>
                <a:lnTo>
                  <a:pt x="86" y="166"/>
                </a:lnTo>
                <a:lnTo>
                  <a:pt x="86" y="164"/>
                </a:lnTo>
                <a:lnTo>
                  <a:pt x="86" y="162"/>
                </a:lnTo>
                <a:lnTo>
                  <a:pt x="86" y="156"/>
                </a:lnTo>
                <a:lnTo>
                  <a:pt x="86" y="154"/>
                </a:lnTo>
                <a:lnTo>
                  <a:pt x="86" y="152"/>
                </a:lnTo>
                <a:lnTo>
                  <a:pt x="86" y="150"/>
                </a:lnTo>
                <a:lnTo>
                  <a:pt x="86" y="148"/>
                </a:lnTo>
                <a:lnTo>
                  <a:pt x="86" y="146"/>
                </a:lnTo>
                <a:lnTo>
                  <a:pt x="86" y="144"/>
                </a:lnTo>
                <a:lnTo>
                  <a:pt x="86" y="142"/>
                </a:lnTo>
                <a:lnTo>
                  <a:pt x="86" y="140"/>
                </a:lnTo>
                <a:lnTo>
                  <a:pt x="86" y="138"/>
                </a:lnTo>
                <a:lnTo>
                  <a:pt x="86" y="136"/>
                </a:lnTo>
                <a:lnTo>
                  <a:pt x="88" y="136"/>
                </a:lnTo>
                <a:lnTo>
                  <a:pt x="88" y="134"/>
                </a:lnTo>
                <a:lnTo>
                  <a:pt x="90" y="132"/>
                </a:lnTo>
                <a:lnTo>
                  <a:pt x="90" y="132"/>
                </a:lnTo>
                <a:lnTo>
                  <a:pt x="90" y="130"/>
                </a:lnTo>
                <a:lnTo>
                  <a:pt x="92" y="128"/>
                </a:lnTo>
                <a:lnTo>
                  <a:pt x="92" y="126"/>
                </a:lnTo>
                <a:lnTo>
                  <a:pt x="96" y="120"/>
                </a:lnTo>
                <a:lnTo>
                  <a:pt x="96" y="118"/>
                </a:lnTo>
                <a:lnTo>
                  <a:pt x="96" y="116"/>
                </a:lnTo>
                <a:lnTo>
                  <a:pt x="100" y="108"/>
                </a:lnTo>
                <a:lnTo>
                  <a:pt x="102" y="106"/>
                </a:lnTo>
                <a:lnTo>
                  <a:pt x="102" y="102"/>
                </a:lnTo>
                <a:lnTo>
                  <a:pt x="105" y="102"/>
                </a:lnTo>
                <a:lnTo>
                  <a:pt x="109" y="92"/>
                </a:lnTo>
                <a:lnTo>
                  <a:pt x="115" y="86"/>
                </a:lnTo>
                <a:lnTo>
                  <a:pt x="117" y="84"/>
                </a:lnTo>
                <a:lnTo>
                  <a:pt x="121" y="80"/>
                </a:lnTo>
                <a:lnTo>
                  <a:pt x="127" y="70"/>
                </a:lnTo>
                <a:lnTo>
                  <a:pt x="127" y="68"/>
                </a:lnTo>
                <a:lnTo>
                  <a:pt x="129" y="66"/>
                </a:lnTo>
                <a:lnTo>
                  <a:pt x="133" y="60"/>
                </a:lnTo>
                <a:lnTo>
                  <a:pt x="133" y="58"/>
                </a:lnTo>
                <a:lnTo>
                  <a:pt x="137" y="46"/>
                </a:lnTo>
                <a:lnTo>
                  <a:pt x="139" y="38"/>
                </a:lnTo>
                <a:lnTo>
                  <a:pt x="141" y="34"/>
                </a:lnTo>
                <a:lnTo>
                  <a:pt x="141" y="30"/>
                </a:lnTo>
                <a:lnTo>
                  <a:pt x="143" y="28"/>
                </a:lnTo>
                <a:lnTo>
                  <a:pt x="149" y="24"/>
                </a:lnTo>
                <a:lnTo>
                  <a:pt x="153" y="22"/>
                </a:lnTo>
                <a:lnTo>
                  <a:pt x="153" y="20"/>
                </a:lnTo>
                <a:lnTo>
                  <a:pt x="157" y="16"/>
                </a:lnTo>
                <a:lnTo>
                  <a:pt x="159" y="16"/>
                </a:lnTo>
                <a:lnTo>
                  <a:pt x="161" y="16"/>
                </a:lnTo>
                <a:lnTo>
                  <a:pt x="167" y="16"/>
                </a:lnTo>
                <a:lnTo>
                  <a:pt x="169" y="14"/>
                </a:lnTo>
                <a:lnTo>
                  <a:pt x="169" y="12"/>
                </a:lnTo>
                <a:lnTo>
                  <a:pt x="169" y="10"/>
                </a:lnTo>
                <a:lnTo>
                  <a:pt x="169" y="2"/>
                </a:lnTo>
                <a:lnTo>
                  <a:pt x="169" y="0"/>
                </a:lnTo>
                <a:lnTo>
                  <a:pt x="173" y="0"/>
                </a:lnTo>
                <a:lnTo>
                  <a:pt x="181" y="0"/>
                </a:lnTo>
                <a:lnTo>
                  <a:pt x="181" y="2"/>
                </a:lnTo>
                <a:lnTo>
                  <a:pt x="181" y="12"/>
                </a:lnTo>
                <a:lnTo>
                  <a:pt x="185" y="10"/>
                </a:lnTo>
                <a:lnTo>
                  <a:pt x="191" y="10"/>
                </a:lnTo>
                <a:lnTo>
                  <a:pt x="207" y="6"/>
                </a:lnTo>
                <a:lnTo>
                  <a:pt x="209" y="6"/>
                </a:lnTo>
                <a:lnTo>
                  <a:pt x="217" y="4"/>
                </a:lnTo>
                <a:lnTo>
                  <a:pt x="225" y="2"/>
                </a:lnTo>
                <a:lnTo>
                  <a:pt x="233" y="0"/>
                </a:lnTo>
                <a:lnTo>
                  <a:pt x="233" y="2"/>
                </a:lnTo>
                <a:lnTo>
                  <a:pt x="233" y="6"/>
                </a:lnTo>
                <a:lnTo>
                  <a:pt x="233" y="8"/>
                </a:lnTo>
                <a:lnTo>
                  <a:pt x="233" y="10"/>
                </a:lnTo>
                <a:lnTo>
                  <a:pt x="233" y="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1884363" y="1838325"/>
            <a:ext cx="2187575" cy="2132013"/>
            <a:chOff x="1884363" y="1838325"/>
            <a:chExt cx="2187575" cy="2132013"/>
          </a:xfrm>
        </p:grpSpPr>
        <p:sp>
          <p:nvSpPr>
            <p:cNvPr id="159" name="Freeform 6"/>
            <p:cNvSpPr>
              <a:spLocks/>
            </p:cNvSpPr>
            <p:nvPr/>
          </p:nvSpPr>
          <p:spPr bwMode="auto">
            <a:xfrm>
              <a:off x="2065338" y="2505075"/>
              <a:ext cx="687388" cy="700088"/>
            </a:xfrm>
            <a:custGeom>
              <a:avLst/>
              <a:gdLst>
                <a:gd name="T0" fmla="*/ 185 w 433"/>
                <a:gd name="T1" fmla="*/ 26 h 441"/>
                <a:gd name="T2" fmla="*/ 211 w 433"/>
                <a:gd name="T3" fmla="*/ 26 h 441"/>
                <a:gd name="T4" fmla="*/ 229 w 433"/>
                <a:gd name="T5" fmla="*/ 30 h 441"/>
                <a:gd name="T6" fmla="*/ 253 w 433"/>
                <a:gd name="T7" fmla="*/ 26 h 441"/>
                <a:gd name="T8" fmla="*/ 271 w 433"/>
                <a:gd name="T9" fmla="*/ 20 h 441"/>
                <a:gd name="T10" fmla="*/ 271 w 433"/>
                <a:gd name="T11" fmla="*/ 54 h 441"/>
                <a:gd name="T12" fmla="*/ 271 w 433"/>
                <a:gd name="T13" fmla="*/ 102 h 441"/>
                <a:gd name="T14" fmla="*/ 297 w 433"/>
                <a:gd name="T15" fmla="*/ 100 h 441"/>
                <a:gd name="T16" fmla="*/ 313 w 433"/>
                <a:gd name="T17" fmla="*/ 98 h 441"/>
                <a:gd name="T18" fmla="*/ 321 w 433"/>
                <a:gd name="T19" fmla="*/ 110 h 441"/>
                <a:gd name="T20" fmla="*/ 341 w 433"/>
                <a:gd name="T21" fmla="*/ 132 h 441"/>
                <a:gd name="T22" fmla="*/ 343 w 433"/>
                <a:gd name="T23" fmla="*/ 160 h 441"/>
                <a:gd name="T24" fmla="*/ 379 w 433"/>
                <a:gd name="T25" fmla="*/ 174 h 441"/>
                <a:gd name="T26" fmla="*/ 393 w 433"/>
                <a:gd name="T27" fmla="*/ 192 h 441"/>
                <a:gd name="T28" fmla="*/ 391 w 433"/>
                <a:gd name="T29" fmla="*/ 225 h 441"/>
                <a:gd name="T30" fmla="*/ 395 w 433"/>
                <a:gd name="T31" fmla="*/ 251 h 441"/>
                <a:gd name="T32" fmla="*/ 401 w 433"/>
                <a:gd name="T33" fmla="*/ 265 h 441"/>
                <a:gd name="T34" fmla="*/ 405 w 433"/>
                <a:gd name="T35" fmla="*/ 277 h 441"/>
                <a:gd name="T36" fmla="*/ 419 w 433"/>
                <a:gd name="T37" fmla="*/ 301 h 441"/>
                <a:gd name="T38" fmla="*/ 431 w 433"/>
                <a:gd name="T39" fmla="*/ 325 h 441"/>
                <a:gd name="T40" fmla="*/ 431 w 433"/>
                <a:gd name="T41" fmla="*/ 371 h 441"/>
                <a:gd name="T42" fmla="*/ 415 w 433"/>
                <a:gd name="T43" fmla="*/ 385 h 441"/>
                <a:gd name="T44" fmla="*/ 409 w 433"/>
                <a:gd name="T45" fmla="*/ 407 h 441"/>
                <a:gd name="T46" fmla="*/ 409 w 433"/>
                <a:gd name="T47" fmla="*/ 429 h 441"/>
                <a:gd name="T48" fmla="*/ 393 w 433"/>
                <a:gd name="T49" fmla="*/ 439 h 441"/>
                <a:gd name="T50" fmla="*/ 377 w 433"/>
                <a:gd name="T51" fmla="*/ 439 h 441"/>
                <a:gd name="T52" fmla="*/ 355 w 433"/>
                <a:gd name="T53" fmla="*/ 437 h 441"/>
                <a:gd name="T54" fmla="*/ 331 w 433"/>
                <a:gd name="T55" fmla="*/ 425 h 441"/>
                <a:gd name="T56" fmla="*/ 317 w 433"/>
                <a:gd name="T57" fmla="*/ 417 h 441"/>
                <a:gd name="T58" fmla="*/ 293 w 433"/>
                <a:gd name="T59" fmla="*/ 413 h 441"/>
                <a:gd name="T60" fmla="*/ 277 w 433"/>
                <a:gd name="T61" fmla="*/ 407 h 441"/>
                <a:gd name="T62" fmla="*/ 261 w 433"/>
                <a:gd name="T63" fmla="*/ 395 h 441"/>
                <a:gd name="T64" fmla="*/ 271 w 433"/>
                <a:gd name="T65" fmla="*/ 367 h 441"/>
                <a:gd name="T66" fmla="*/ 261 w 433"/>
                <a:gd name="T67" fmla="*/ 351 h 441"/>
                <a:gd name="T68" fmla="*/ 237 w 433"/>
                <a:gd name="T69" fmla="*/ 341 h 441"/>
                <a:gd name="T70" fmla="*/ 207 w 433"/>
                <a:gd name="T71" fmla="*/ 343 h 441"/>
                <a:gd name="T72" fmla="*/ 191 w 433"/>
                <a:gd name="T73" fmla="*/ 355 h 441"/>
                <a:gd name="T74" fmla="*/ 171 w 433"/>
                <a:gd name="T75" fmla="*/ 345 h 441"/>
                <a:gd name="T76" fmla="*/ 151 w 433"/>
                <a:gd name="T77" fmla="*/ 355 h 441"/>
                <a:gd name="T78" fmla="*/ 141 w 433"/>
                <a:gd name="T79" fmla="*/ 353 h 441"/>
                <a:gd name="T80" fmla="*/ 133 w 433"/>
                <a:gd name="T81" fmla="*/ 327 h 441"/>
                <a:gd name="T82" fmla="*/ 121 w 433"/>
                <a:gd name="T83" fmla="*/ 291 h 441"/>
                <a:gd name="T84" fmla="*/ 107 w 433"/>
                <a:gd name="T85" fmla="*/ 253 h 441"/>
                <a:gd name="T86" fmla="*/ 94 w 433"/>
                <a:gd name="T87" fmla="*/ 223 h 441"/>
                <a:gd name="T88" fmla="*/ 78 w 433"/>
                <a:gd name="T89" fmla="*/ 192 h 441"/>
                <a:gd name="T90" fmla="*/ 68 w 433"/>
                <a:gd name="T91" fmla="*/ 180 h 441"/>
                <a:gd name="T92" fmla="*/ 62 w 433"/>
                <a:gd name="T93" fmla="*/ 160 h 441"/>
                <a:gd name="T94" fmla="*/ 52 w 433"/>
                <a:gd name="T95" fmla="*/ 142 h 441"/>
                <a:gd name="T96" fmla="*/ 42 w 433"/>
                <a:gd name="T97" fmla="*/ 130 h 441"/>
                <a:gd name="T98" fmla="*/ 36 w 433"/>
                <a:gd name="T99" fmla="*/ 114 h 441"/>
                <a:gd name="T100" fmla="*/ 24 w 433"/>
                <a:gd name="T101" fmla="*/ 96 h 441"/>
                <a:gd name="T102" fmla="*/ 10 w 433"/>
                <a:gd name="T103" fmla="*/ 76 h 441"/>
                <a:gd name="T104" fmla="*/ 6 w 433"/>
                <a:gd name="T105" fmla="*/ 58 h 441"/>
                <a:gd name="T106" fmla="*/ 22 w 433"/>
                <a:gd name="T107" fmla="*/ 48 h 441"/>
                <a:gd name="T108" fmla="*/ 34 w 433"/>
                <a:gd name="T109" fmla="*/ 24 h 441"/>
                <a:gd name="T110" fmla="*/ 62 w 433"/>
                <a:gd name="T111" fmla="*/ 8 h 441"/>
                <a:gd name="T112" fmla="*/ 100 w 433"/>
                <a:gd name="T113" fmla="*/ 4 h 441"/>
                <a:gd name="T114" fmla="*/ 119 w 433"/>
                <a:gd name="T115" fmla="*/ 4 h 441"/>
                <a:gd name="T116" fmla="*/ 157 w 433"/>
                <a:gd name="T117" fmla="*/ 1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3" h="441">
                  <a:moveTo>
                    <a:pt x="181" y="0"/>
                  </a:moveTo>
                  <a:lnTo>
                    <a:pt x="183" y="0"/>
                  </a:lnTo>
                  <a:lnTo>
                    <a:pt x="183" y="2"/>
                  </a:lnTo>
                  <a:lnTo>
                    <a:pt x="183" y="4"/>
                  </a:lnTo>
                  <a:lnTo>
                    <a:pt x="183" y="6"/>
                  </a:lnTo>
                  <a:lnTo>
                    <a:pt x="183" y="10"/>
                  </a:lnTo>
                  <a:lnTo>
                    <a:pt x="183" y="14"/>
                  </a:lnTo>
                  <a:lnTo>
                    <a:pt x="183" y="16"/>
                  </a:lnTo>
                  <a:lnTo>
                    <a:pt x="183" y="18"/>
                  </a:lnTo>
                  <a:lnTo>
                    <a:pt x="183" y="20"/>
                  </a:lnTo>
                  <a:lnTo>
                    <a:pt x="185" y="22"/>
                  </a:lnTo>
                  <a:lnTo>
                    <a:pt x="185" y="26"/>
                  </a:lnTo>
                  <a:lnTo>
                    <a:pt x="189" y="26"/>
                  </a:lnTo>
                  <a:lnTo>
                    <a:pt x="191" y="26"/>
                  </a:lnTo>
                  <a:lnTo>
                    <a:pt x="193" y="26"/>
                  </a:lnTo>
                  <a:lnTo>
                    <a:pt x="195" y="26"/>
                  </a:lnTo>
                  <a:lnTo>
                    <a:pt x="197" y="26"/>
                  </a:lnTo>
                  <a:lnTo>
                    <a:pt x="199" y="26"/>
                  </a:lnTo>
                  <a:lnTo>
                    <a:pt x="201" y="26"/>
                  </a:lnTo>
                  <a:lnTo>
                    <a:pt x="203" y="26"/>
                  </a:lnTo>
                  <a:lnTo>
                    <a:pt x="205" y="26"/>
                  </a:lnTo>
                  <a:lnTo>
                    <a:pt x="207" y="26"/>
                  </a:lnTo>
                  <a:lnTo>
                    <a:pt x="209" y="26"/>
                  </a:lnTo>
                  <a:lnTo>
                    <a:pt x="211" y="26"/>
                  </a:lnTo>
                  <a:lnTo>
                    <a:pt x="213" y="26"/>
                  </a:lnTo>
                  <a:lnTo>
                    <a:pt x="215" y="26"/>
                  </a:lnTo>
                  <a:lnTo>
                    <a:pt x="217" y="26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23" y="26"/>
                  </a:lnTo>
                  <a:lnTo>
                    <a:pt x="225" y="26"/>
                  </a:lnTo>
                  <a:lnTo>
                    <a:pt x="227" y="26"/>
                  </a:lnTo>
                  <a:lnTo>
                    <a:pt x="229" y="26"/>
                  </a:lnTo>
                  <a:lnTo>
                    <a:pt x="229" y="26"/>
                  </a:lnTo>
                  <a:lnTo>
                    <a:pt x="229" y="28"/>
                  </a:lnTo>
                  <a:lnTo>
                    <a:pt x="229" y="30"/>
                  </a:lnTo>
                  <a:lnTo>
                    <a:pt x="229" y="32"/>
                  </a:lnTo>
                  <a:lnTo>
                    <a:pt x="229" y="34"/>
                  </a:lnTo>
                  <a:lnTo>
                    <a:pt x="233" y="36"/>
                  </a:lnTo>
                  <a:lnTo>
                    <a:pt x="237" y="34"/>
                  </a:lnTo>
                  <a:lnTo>
                    <a:pt x="239" y="32"/>
                  </a:lnTo>
                  <a:lnTo>
                    <a:pt x="241" y="32"/>
                  </a:lnTo>
                  <a:lnTo>
                    <a:pt x="243" y="32"/>
                  </a:lnTo>
                  <a:lnTo>
                    <a:pt x="243" y="28"/>
                  </a:lnTo>
                  <a:lnTo>
                    <a:pt x="243" y="26"/>
                  </a:lnTo>
                  <a:lnTo>
                    <a:pt x="249" y="26"/>
                  </a:lnTo>
                  <a:lnTo>
                    <a:pt x="251" y="26"/>
                  </a:lnTo>
                  <a:lnTo>
                    <a:pt x="253" y="26"/>
                  </a:lnTo>
                  <a:lnTo>
                    <a:pt x="255" y="26"/>
                  </a:lnTo>
                  <a:lnTo>
                    <a:pt x="257" y="26"/>
                  </a:lnTo>
                  <a:lnTo>
                    <a:pt x="257" y="24"/>
                  </a:lnTo>
                  <a:lnTo>
                    <a:pt x="257" y="22"/>
                  </a:lnTo>
                  <a:lnTo>
                    <a:pt x="257" y="20"/>
                  </a:lnTo>
                  <a:lnTo>
                    <a:pt x="259" y="20"/>
                  </a:lnTo>
                  <a:lnTo>
                    <a:pt x="261" y="20"/>
                  </a:lnTo>
                  <a:lnTo>
                    <a:pt x="263" y="20"/>
                  </a:lnTo>
                  <a:lnTo>
                    <a:pt x="265" y="20"/>
                  </a:lnTo>
                  <a:lnTo>
                    <a:pt x="267" y="20"/>
                  </a:lnTo>
                  <a:lnTo>
                    <a:pt x="269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1" y="28"/>
                  </a:lnTo>
                  <a:lnTo>
                    <a:pt x="271" y="30"/>
                  </a:lnTo>
                  <a:lnTo>
                    <a:pt x="271" y="34"/>
                  </a:lnTo>
                  <a:lnTo>
                    <a:pt x="271" y="36"/>
                  </a:lnTo>
                  <a:lnTo>
                    <a:pt x="271" y="36"/>
                  </a:lnTo>
                  <a:lnTo>
                    <a:pt x="271" y="44"/>
                  </a:lnTo>
                  <a:lnTo>
                    <a:pt x="271" y="46"/>
                  </a:lnTo>
                  <a:lnTo>
                    <a:pt x="271" y="48"/>
                  </a:lnTo>
                  <a:lnTo>
                    <a:pt x="271" y="50"/>
                  </a:lnTo>
                  <a:lnTo>
                    <a:pt x="271" y="52"/>
                  </a:lnTo>
                  <a:lnTo>
                    <a:pt x="271" y="54"/>
                  </a:lnTo>
                  <a:lnTo>
                    <a:pt x="271" y="56"/>
                  </a:lnTo>
                  <a:lnTo>
                    <a:pt x="271" y="58"/>
                  </a:lnTo>
                  <a:lnTo>
                    <a:pt x="271" y="74"/>
                  </a:lnTo>
                  <a:lnTo>
                    <a:pt x="271" y="76"/>
                  </a:lnTo>
                  <a:lnTo>
                    <a:pt x="271" y="78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1" y="86"/>
                  </a:lnTo>
                  <a:lnTo>
                    <a:pt x="271" y="88"/>
                  </a:lnTo>
                  <a:lnTo>
                    <a:pt x="271" y="90"/>
                  </a:lnTo>
                  <a:lnTo>
                    <a:pt x="271" y="98"/>
                  </a:lnTo>
                  <a:lnTo>
                    <a:pt x="271" y="102"/>
                  </a:lnTo>
                  <a:lnTo>
                    <a:pt x="271" y="106"/>
                  </a:lnTo>
                  <a:lnTo>
                    <a:pt x="275" y="106"/>
                  </a:lnTo>
                  <a:lnTo>
                    <a:pt x="277" y="106"/>
                  </a:lnTo>
                  <a:lnTo>
                    <a:pt x="279" y="106"/>
                  </a:lnTo>
                  <a:lnTo>
                    <a:pt x="281" y="106"/>
                  </a:lnTo>
                  <a:lnTo>
                    <a:pt x="283" y="106"/>
                  </a:lnTo>
                  <a:lnTo>
                    <a:pt x="287" y="106"/>
                  </a:lnTo>
                  <a:lnTo>
                    <a:pt x="295" y="106"/>
                  </a:lnTo>
                  <a:lnTo>
                    <a:pt x="297" y="106"/>
                  </a:lnTo>
                  <a:lnTo>
                    <a:pt x="297" y="104"/>
                  </a:lnTo>
                  <a:lnTo>
                    <a:pt x="297" y="102"/>
                  </a:lnTo>
                  <a:lnTo>
                    <a:pt x="297" y="100"/>
                  </a:lnTo>
                  <a:lnTo>
                    <a:pt x="301" y="92"/>
                  </a:lnTo>
                  <a:lnTo>
                    <a:pt x="303" y="90"/>
                  </a:lnTo>
                  <a:lnTo>
                    <a:pt x="305" y="88"/>
                  </a:lnTo>
                  <a:lnTo>
                    <a:pt x="307" y="88"/>
                  </a:lnTo>
                  <a:lnTo>
                    <a:pt x="307" y="90"/>
                  </a:lnTo>
                  <a:lnTo>
                    <a:pt x="309" y="90"/>
                  </a:lnTo>
                  <a:lnTo>
                    <a:pt x="311" y="90"/>
                  </a:lnTo>
                  <a:lnTo>
                    <a:pt x="311" y="92"/>
                  </a:lnTo>
                  <a:lnTo>
                    <a:pt x="313" y="92"/>
                  </a:lnTo>
                  <a:lnTo>
                    <a:pt x="313" y="94"/>
                  </a:lnTo>
                  <a:lnTo>
                    <a:pt x="313" y="96"/>
                  </a:lnTo>
                  <a:lnTo>
                    <a:pt x="313" y="98"/>
                  </a:lnTo>
                  <a:lnTo>
                    <a:pt x="315" y="98"/>
                  </a:lnTo>
                  <a:lnTo>
                    <a:pt x="315" y="100"/>
                  </a:lnTo>
                  <a:lnTo>
                    <a:pt x="315" y="102"/>
                  </a:lnTo>
                  <a:lnTo>
                    <a:pt x="315" y="104"/>
                  </a:lnTo>
                  <a:lnTo>
                    <a:pt x="315" y="106"/>
                  </a:lnTo>
                  <a:lnTo>
                    <a:pt x="315" y="108"/>
                  </a:lnTo>
                  <a:lnTo>
                    <a:pt x="317" y="108"/>
                  </a:lnTo>
                  <a:lnTo>
                    <a:pt x="317" y="110"/>
                  </a:lnTo>
                  <a:lnTo>
                    <a:pt x="315" y="110"/>
                  </a:lnTo>
                  <a:lnTo>
                    <a:pt x="317" y="110"/>
                  </a:lnTo>
                  <a:lnTo>
                    <a:pt x="319" y="110"/>
                  </a:lnTo>
                  <a:lnTo>
                    <a:pt x="321" y="110"/>
                  </a:lnTo>
                  <a:lnTo>
                    <a:pt x="323" y="110"/>
                  </a:lnTo>
                  <a:lnTo>
                    <a:pt x="323" y="112"/>
                  </a:lnTo>
                  <a:lnTo>
                    <a:pt x="323" y="116"/>
                  </a:lnTo>
                  <a:lnTo>
                    <a:pt x="323" y="118"/>
                  </a:lnTo>
                  <a:lnTo>
                    <a:pt x="323" y="122"/>
                  </a:lnTo>
                  <a:lnTo>
                    <a:pt x="323" y="126"/>
                  </a:lnTo>
                  <a:lnTo>
                    <a:pt x="323" y="130"/>
                  </a:lnTo>
                  <a:lnTo>
                    <a:pt x="323" y="132"/>
                  </a:lnTo>
                  <a:lnTo>
                    <a:pt x="323" y="132"/>
                  </a:lnTo>
                  <a:lnTo>
                    <a:pt x="327" y="132"/>
                  </a:lnTo>
                  <a:lnTo>
                    <a:pt x="331" y="132"/>
                  </a:lnTo>
                  <a:lnTo>
                    <a:pt x="341" y="132"/>
                  </a:lnTo>
                  <a:lnTo>
                    <a:pt x="341" y="134"/>
                  </a:lnTo>
                  <a:lnTo>
                    <a:pt x="341" y="138"/>
                  </a:lnTo>
                  <a:lnTo>
                    <a:pt x="343" y="140"/>
                  </a:lnTo>
                  <a:lnTo>
                    <a:pt x="343" y="142"/>
                  </a:lnTo>
                  <a:lnTo>
                    <a:pt x="343" y="144"/>
                  </a:lnTo>
                  <a:lnTo>
                    <a:pt x="343" y="146"/>
                  </a:lnTo>
                  <a:lnTo>
                    <a:pt x="343" y="148"/>
                  </a:lnTo>
                  <a:lnTo>
                    <a:pt x="343" y="150"/>
                  </a:lnTo>
                  <a:lnTo>
                    <a:pt x="343" y="152"/>
                  </a:lnTo>
                  <a:lnTo>
                    <a:pt x="343" y="154"/>
                  </a:lnTo>
                  <a:lnTo>
                    <a:pt x="343" y="158"/>
                  </a:lnTo>
                  <a:lnTo>
                    <a:pt x="343" y="160"/>
                  </a:lnTo>
                  <a:lnTo>
                    <a:pt x="343" y="162"/>
                  </a:lnTo>
                  <a:lnTo>
                    <a:pt x="343" y="164"/>
                  </a:lnTo>
                  <a:lnTo>
                    <a:pt x="343" y="166"/>
                  </a:lnTo>
                  <a:lnTo>
                    <a:pt x="343" y="170"/>
                  </a:lnTo>
                  <a:lnTo>
                    <a:pt x="343" y="172"/>
                  </a:lnTo>
                  <a:lnTo>
                    <a:pt x="343" y="174"/>
                  </a:lnTo>
                  <a:lnTo>
                    <a:pt x="349" y="174"/>
                  </a:lnTo>
                  <a:lnTo>
                    <a:pt x="351" y="174"/>
                  </a:lnTo>
                  <a:lnTo>
                    <a:pt x="363" y="174"/>
                  </a:lnTo>
                  <a:lnTo>
                    <a:pt x="367" y="174"/>
                  </a:lnTo>
                  <a:lnTo>
                    <a:pt x="369" y="174"/>
                  </a:lnTo>
                  <a:lnTo>
                    <a:pt x="379" y="174"/>
                  </a:lnTo>
                  <a:lnTo>
                    <a:pt x="381" y="174"/>
                  </a:lnTo>
                  <a:lnTo>
                    <a:pt x="383" y="174"/>
                  </a:lnTo>
                  <a:lnTo>
                    <a:pt x="385" y="174"/>
                  </a:lnTo>
                  <a:lnTo>
                    <a:pt x="387" y="174"/>
                  </a:lnTo>
                  <a:lnTo>
                    <a:pt x="389" y="174"/>
                  </a:lnTo>
                  <a:lnTo>
                    <a:pt x="393" y="174"/>
                  </a:lnTo>
                  <a:lnTo>
                    <a:pt x="393" y="178"/>
                  </a:lnTo>
                  <a:lnTo>
                    <a:pt x="393" y="180"/>
                  </a:lnTo>
                  <a:lnTo>
                    <a:pt x="393" y="184"/>
                  </a:lnTo>
                  <a:lnTo>
                    <a:pt x="393" y="186"/>
                  </a:lnTo>
                  <a:lnTo>
                    <a:pt x="393" y="190"/>
                  </a:lnTo>
                  <a:lnTo>
                    <a:pt x="393" y="192"/>
                  </a:lnTo>
                  <a:lnTo>
                    <a:pt x="393" y="194"/>
                  </a:lnTo>
                  <a:lnTo>
                    <a:pt x="393" y="198"/>
                  </a:lnTo>
                  <a:lnTo>
                    <a:pt x="393" y="200"/>
                  </a:lnTo>
                  <a:lnTo>
                    <a:pt x="391" y="200"/>
                  </a:lnTo>
                  <a:lnTo>
                    <a:pt x="391" y="204"/>
                  </a:lnTo>
                  <a:lnTo>
                    <a:pt x="391" y="208"/>
                  </a:lnTo>
                  <a:lnTo>
                    <a:pt x="391" y="210"/>
                  </a:lnTo>
                  <a:lnTo>
                    <a:pt x="391" y="212"/>
                  </a:lnTo>
                  <a:lnTo>
                    <a:pt x="391" y="215"/>
                  </a:lnTo>
                  <a:lnTo>
                    <a:pt x="391" y="217"/>
                  </a:lnTo>
                  <a:lnTo>
                    <a:pt x="391" y="219"/>
                  </a:lnTo>
                  <a:lnTo>
                    <a:pt x="391" y="225"/>
                  </a:lnTo>
                  <a:lnTo>
                    <a:pt x="391" y="229"/>
                  </a:lnTo>
                  <a:lnTo>
                    <a:pt x="391" y="233"/>
                  </a:lnTo>
                  <a:lnTo>
                    <a:pt x="391" y="235"/>
                  </a:lnTo>
                  <a:lnTo>
                    <a:pt x="391" y="237"/>
                  </a:lnTo>
                  <a:lnTo>
                    <a:pt x="391" y="239"/>
                  </a:lnTo>
                  <a:lnTo>
                    <a:pt x="391" y="241"/>
                  </a:lnTo>
                  <a:lnTo>
                    <a:pt x="391" y="245"/>
                  </a:lnTo>
                  <a:lnTo>
                    <a:pt x="391" y="247"/>
                  </a:lnTo>
                  <a:lnTo>
                    <a:pt x="391" y="249"/>
                  </a:lnTo>
                  <a:lnTo>
                    <a:pt x="391" y="251"/>
                  </a:lnTo>
                  <a:lnTo>
                    <a:pt x="393" y="251"/>
                  </a:lnTo>
                  <a:lnTo>
                    <a:pt x="395" y="251"/>
                  </a:lnTo>
                  <a:lnTo>
                    <a:pt x="397" y="251"/>
                  </a:lnTo>
                  <a:lnTo>
                    <a:pt x="397" y="253"/>
                  </a:lnTo>
                  <a:lnTo>
                    <a:pt x="397" y="255"/>
                  </a:lnTo>
                  <a:lnTo>
                    <a:pt x="399" y="255"/>
                  </a:lnTo>
                  <a:lnTo>
                    <a:pt x="399" y="257"/>
                  </a:lnTo>
                  <a:lnTo>
                    <a:pt x="399" y="259"/>
                  </a:lnTo>
                  <a:lnTo>
                    <a:pt x="397" y="259"/>
                  </a:lnTo>
                  <a:lnTo>
                    <a:pt x="397" y="261"/>
                  </a:lnTo>
                  <a:lnTo>
                    <a:pt x="399" y="261"/>
                  </a:lnTo>
                  <a:lnTo>
                    <a:pt x="399" y="263"/>
                  </a:lnTo>
                  <a:lnTo>
                    <a:pt x="399" y="265"/>
                  </a:lnTo>
                  <a:lnTo>
                    <a:pt x="401" y="265"/>
                  </a:lnTo>
                  <a:lnTo>
                    <a:pt x="403" y="265"/>
                  </a:lnTo>
                  <a:lnTo>
                    <a:pt x="405" y="265"/>
                  </a:lnTo>
                  <a:lnTo>
                    <a:pt x="403" y="265"/>
                  </a:lnTo>
                  <a:lnTo>
                    <a:pt x="401" y="265"/>
                  </a:lnTo>
                  <a:lnTo>
                    <a:pt x="401" y="267"/>
                  </a:lnTo>
                  <a:lnTo>
                    <a:pt x="403" y="267"/>
                  </a:lnTo>
                  <a:lnTo>
                    <a:pt x="403" y="269"/>
                  </a:lnTo>
                  <a:lnTo>
                    <a:pt x="405" y="269"/>
                  </a:lnTo>
                  <a:lnTo>
                    <a:pt x="405" y="273"/>
                  </a:lnTo>
                  <a:lnTo>
                    <a:pt x="405" y="275"/>
                  </a:lnTo>
                  <a:lnTo>
                    <a:pt x="405" y="277"/>
                  </a:lnTo>
                  <a:lnTo>
                    <a:pt x="405" y="277"/>
                  </a:lnTo>
                  <a:lnTo>
                    <a:pt x="409" y="281"/>
                  </a:lnTo>
                  <a:lnTo>
                    <a:pt x="411" y="283"/>
                  </a:lnTo>
                  <a:lnTo>
                    <a:pt x="411" y="285"/>
                  </a:lnTo>
                  <a:lnTo>
                    <a:pt x="415" y="289"/>
                  </a:lnTo>
                  <a:lnTo>
                    <a:pt x="417" y="289"/>
                  </a:lnTo>
                  <a:lnTo>
                    <a:pt x="419" y="289"/>
                  </a:lnTo>
                  <a:lnTo>
                    <a:pt x="419" y="291"/>
                  </a:lnTo>
                  <a:lnTo>
                    <a:pt x="419" y="293"/>
                  </a:lnTo>
                  <a:lnTo>
                    <a:pt x="419" y="295"/>
                  </a:lnTo>
                  <a:lnTo>
                    <a:pt x="419" y="297"/>
                  </a:lnTo>
                  <a:lnTo>
                    <a:pt x="419" y="299"/>
                  </a:lnTo>
                  <a:lnTo>
                    <a:pt x="419" y="301"/>
                  </a:lnTo>
                  <a:lnTo>
                    <a:pt x="419" y="303"/>
                  </a:lnTo>
                  <a:lnTo>
                    <a:pt x="419" y="305"/>
                  </a:lnTo>
                  <a:lnTo>
                    <a:pt x="419" y="311"/>
                  </a:lnTo>
                  <a:lnTo>
                    <a:pt x="419" y="315"/>
                  </a:lnTo>
                  <a:lnTo>
                    <a:pt x="419" y="317"/>
                  </a:lnTo>
                  <a:lnTo>
                    <a:pt x="425" y="317"/>
                  </a:lnTo>
                  <a:lnTo>
                    <a:pt x="427" y="317"/>
                  </a:lnTo>
                  <a:lnTo>
                    <a:pt x="429" y="317"/>
                  </a:lnTo>
                  <a:lnTo>
                    <a:pt x="431" y="317"/>
                  </a:lnTo>
                  <a:lnTo>
                    <a:pt x="431" y="319"/>
                  </a:lnTo>
                  <a:lnTo>
                    <a:pt x="431" y="321"/>
                  </a:lnTo>
                  <a:lnTo>
                    <a:pt x="431" y="325"/>
                  </a:lnTo>
                  <a:lnTo>
                    <a:pt x="431" y="331"/>
                  </a:lnTo>
                  <a:lnTo>
                    <a:pt x="431" y="339"/>
                  </a:lnTo>
                  <a:lnTo>
                    <a:pt x="431" y="343"/>
                  </a:lnTo>
                  <a:lnTo>
                    <a:pt x="431" y="347"/>
                  </a:lnTo>
                  <a:lnTo>
                    <a:pt x="429" y="353"/>
                  </a:lnTo>
                  <a:lnTo>
                    <a:pt x="429" y="357"/>
                  </a:lnTo>
                  <a:lnTo>
                    <a:pt x="431" y="357"/>
                  </a:lnTo>
                  <a:lnTo>
                    <a:pt x="431" y="361"/>
                  </a:lnTo>
                  <a:lnTo>
                    <a:pt x="431" y="365"/>
                  </a:lnTo>
                  <a:lnTo>
                    <a:pt x="431" y="367"/>
                  </a:lnTo>
                  <a:lnTo>
                    <a:pt x="431" y="369"/>
                  </a:lnTo>
                  <a:lnTo>
                    <a:pt x="431" y="371"/>
                  </a:lnTo>
                  <a:lnTo>
                    <a:pt x="433" y="381"/>
                  </a:lnTo>
                  <a:lnTo>
                    <a:pt x="433" y="383"/>
                  </a:lnTo>
                  <a:lnTo>
                    <a:pt x="433" y="385"/>
                  </a:lnTo>
                  <a:lnTo>
                    <a:pt x="429" y="385"/>
                  </a:lnTo>
                  <a:lnTo>
                    <a:pt x="427" y="385"/>
                  </a:lnTo>
                  <a:lnTo>
                    <a:pt x="425" y="385"/>
                  </a:lnTo>
                  <a:lnTo>
                    <a:pt x="423" y="385"/>
                  </a:lnTo>
                  <a:lnTo>
                    <a:pt x="423" y="385"/>
                  </a:lnTo>
                  <a:lnTo>
                    <a:pt x="421" y="385"/>
                  </a:lnTo>
                  <a:lnTo>
                    <a:pt x="419" y="385"/>
                  </a:lnTo>
                  <a:lnTo>
                    <a:pt x="417" y="385"/>
                  </a:lnTo>
                  <a:lnTo>
                    <a:pt x="415" y="385"/>
                  </a:lnTo>
                  <a:lnTo>
                    <a:pt x="413" y="387"/>
                  </a:lnTo>
                  <a:lnTo>
                    <a:pt x="411" y="387"/>
                  </a:lnTo>
                  <a:lnTo>
                    <a:pt x="409" y="387"/>
                  </a:lnTo>
                  <a:lnTo>
                    <a:pt x="407" y="387"/>
                  </a:lnTo>
                  <a:lnTo>
                    <a:pt x="409" y="389"/>
                  </a:lnTo>
                  <a:lnTo>
                    <a:pt x="409" y="391"/>
                  </a:lnTo>
                  <a:lnTo>
                    <a:pt x="409" y="395"/>
                  </a:lnTo>
                  <a:lnTo>
                    <a:pt x="409" y="399"/>
                  </a:lnTo>
                  <a:lnTo>
                    <a:pt x="409" y="401"/>
                  </a:lnTo>
                  <a:lnTo>
                    <a:pt x="409" y="403"/>
                  </a:lnTo>
                  <a:lnTo>
                    <a:pt x="409" y="405"/>
                  </a:lnTo>
                  <a:lnTo>
                    <a:pt x="409" y="407"/>
                  </a:lnTo>
                  <a:lnTo>
                    <a:pt x="409" y="409"/>
                  </a:lnTo>
                  <a:lnTo>
                    <a:pt x="409" y="411"/>
                  </a:lnTo>
                  <a:lnTo>
                    <a:pt x="409" y="413"/>
                  </a:lnTo>
                  <a:lnTo>
                    <a:pt x="409" y="415"/>
                  </a:lnTo>
                  <a:lnTo>
                    <a:pt x="409" y="417"/>
                  </a:lnTo>
                  <a:lnTo>
                    <a:pt x="409" y="419"/>
                  </a:lnTo>
                  <a:lnTo>
                    <a:pt x="409" y="421"/>
                  </a:lnTo>
                  <a:lnTo>
                    <a:pt x="409" y="421"/>
                  </a:lnTo>
                  <a:lnTo>
                    <a:pt x="409" y="423"/>
                  </a:lnTo>
                  <a:lnTo>
                    <a:pt x="409" y="425"/>
                  </a:lnTo>
                  <a:lnTo>
                    <a:pt x="409" y="427"/>
                  </a:lnTo>
                  <a:lnTo>
                    <a:pt x="409" y="429"/>
                  </a:lnTo>
                  <a:lnTo>
                    <a:pt x="409" y="431"/>
                  </a:lnTo>
                  <a:lnTo>
                    <a:pt x="409" y="433"/>
                  </a:lnTo>
                  <a:lnTo>
                    <a:pt x="411" y="433"/>
                  </a:lnTo>
                  <a:lnTo>
                    <a:pt x="411" y="435"/>
                  </a:lnTo>
                  <a:lnTo>
                    <a:pt x="411" y="439"/>
                  </a:lnTo>
                  <a:lnTo>
                    <a:pt x="409" y="439"/>
                  </a:lnTo>
                  <a:lnTo>
                    <a:pt x="405" y="439"/>
                  </a:lnTo>
                  <a:lnTo>
                    <a:pt x="403" y="439"/>
                  </a:lnTo>
                  <a:lnTo>
                    <a:pt x="401" y="439"/>
                  </a:lnTo>
                  <a:lnTo>
                    <a:pt x="399" y="439"/>
                  </a:lnTo>
                  <a:lnTo>
                    <a:pt x="397" y="439"/>
                  </a:lnTo>
                  <a:lnTo>
                    <a:pt x="393" y="439"/>
                  </a:lnTo>
                  <a:lnTo>
                    <a:pt x="391" y="437"/>
                  </a:lnTo>
                  <a:lnTo>
                    <a:pt x="391" y="435"/>
                  </a:lnTo>
                  <a:lnTo>
                    <a:pt x="391" y="433"/>
                  </a:lnTo>
                  <a:lnTo>
                    <a:pt x="387" y="433"/>
                  </a:lnTo>
                  <a:lnTo>
                    <a:pt x="385" y="433"/>
                  </a:lnTo>
                  <a:lnTo>
                    <a:pt x="383" y="433"/>
                  </a:lnTo>
                  <a:lnTo>
                    <a:pt x="383" y="435"/>
                  </a:lnTo>
                  <a:lnTo>
                    <a:pt x="383" y="437"/>
                  </a:lnTo>
                  <a:lnTo>
                    <a:pt x="383" y="439"/>
                  </a:lnTo>
                  <a:lnTo>
                    <a:pt x="381" y="439"/>
                  </a:lnTo>
                  <a:lnTo>
                    <a:pt x="379" y="439"/>
                  </a:lnTo>
                  <a:lnTo>
                    <a:pt x="377" y="439"/>
                  </a:lnTo>
                  <a:lnTo>
                    <a:pt x="375" y="439"/>
                  </a:lnTo>
                  <a:lnTo>
                    <a:pt x="375" y="439"/>
                  </a:lnTo>
                  <a:lnTo>
                    <a:pt x="373" y="439"/>
                  </a:lnTo>
                  <a:lnTo>
                    <a:pt x="371" y="441"/>
                  </a:lnTo>
                  <a:lnTo>
                    <a:pt x="369" y="441"/>
                  </a:lnTo>
                  <a:lnTo>
                    <a:pt x="367" y="441"/>
                  </a:lnTo>
                  <a:lnTo>
                    <a:pt x="365" y="441"/>
                  </a:lnTo>
                  <a:lnTo>
                    <a:pt x="363" y="441"/>
                  </a:lnTo>
                  <a:lnTo>
                    <a:pt x="361" y="441"/>
                  </a:lnTo>
                  <a:lnTo>
                    <a:pt x="359" y="439"/>
                  </a:lnTo>
                  <a:lnTo>
                    <a:pt x="357" y="437"/>
                  </a:lnTo>
                  <a:lnTo>
                    <a:pt x="355" y="437"/>
                  </a:lnTo>
                  <a:lnTo>
                    <a:pt x="355" y="435"/>
                  </a:lnTo>
                  <a:lnTo>
                    <a:pt x="353" y="435"/>
                  </a:lnTo>
                  <a:lnTo>
                    <a:pt x="349" y="427"/>
                  </a:lnTo>
                  <a:lnTo>
                    <a:pt x="345" y="427"/>
                  </a:lnTo>
                  <a:lnTo>
                    <a:pt x="343" y="427"/>
                  </a:lnTo>
                  <a:lnTo>
                    <a:pt x="339" y="427"/>
                  </a:lnTo>
                  <a:lnTo>
                    <a:pt x="337" y="429"/>
                  </a:lnTo>
                  <a:lnTo>
                    <a:pt x="335" y="429"/>
                  </a:lnTo>
                  <a:lnTo>
                    <a:pt x="333" y="429"/>
                  </a:lnTo>
                  <a:lnTo>
                    <a:pt x="331" y="429"/>
                  </a:lnTo>
                  <a:lnTo>
                    <a:pt x="331" y="427"/>
                  </a:lnTo>
                  <a:lnTo>
                    <a:pt x="331" y="425"/>
                  </a:lnTo>
                  <a:lnTo>
                    <a:pt x="331" y="423"/>
                  </a:lnTo>
                  <a:lnTo>
                    <a:pt x="331" y="421"/>
                  </a:lnTo>
                  <a:lnTo>
                    <a:pt x="331" y="421"/>
                  </a:lnTo>
                  <a:lnTo>
                    <a:pt x="331" y="419"/>
                  </a:lnTo>
                  <a:lnTo>
                    <a:pt x="331" y="417"/>
                  </a:lnTo>
                  <a:lnTo>
                    <a:pt x="327" y="417"/>
                  </a:lnTo>
                  <a:lnTo>
                    <a:pt x="327" y="417"/>
                  </a:lnTo>
                  <a:lnTo>
                    <a:pt x="325" y="417"/>
                  </a:lnTo>
                  <a:lnTo>
                    <a:pt x="323" y="417"/>
                  </a:lnTo>
                  <a:lnTo>
                    <a:pt x="321" y="417"/>
                  </a:lnTo>
                  <a:lnTo>
                    <a:pt x="319" y="417"/>
                  </a:lnTo>
                  <a:lnTo>
                    <a:pt x="317" y="417"/>
                  </a:lnTo>
                  <a:lnTo>
                    <a:pt x="313" y="417"/>
                  </a:lnTo>
                  <a:lnTo>
                    <a:pt x="311" y="417"/>
                  </a:lnTo>
                  <a:lnTo>
                    <a:pt x="309" y="417"/>
                  </a:lnTo>
                  <a:lnTo>
                    <a:pt x="307" y="417"/>
                  </a:lnTo>
                  <a:lnTo>
                    <a:pt x="305" y="417"/>
                  </a:lnTo>
                  <a:lnTo>
                    <a:pt x="301" y="417"/>
                  </a:lnTo>
                  <a:lnTo>
                    <a:pt x="299" y="417"/>
                  </a:lnTo>
                  <a:lnTo>
                    <a:pt x="297" y="417"/>
                  </a:lnTo>
                  <a:lnTo>
                    <a:pt x="295" y="417"/>
                  </a:lnTo>
                  <a:lnTo>
                    <a:pt x="295" y="415"/>
                  </a:lnTo>
                  <a:lnTo>
                    <a:pt x="293" y="415"/>
                  </a:lnTo>
                  <a:lnTo>
                    <a:pt x="293" y="413"/>
                  </a:lnTo>
                  <a:lnTo>
                    <a:pt x="293" y="411"/>
                  </a:lnTo>
                  <a:lnTo>
                    <a:pt x="293" y="409"/>
                  </a:lnTo>
                  <a:lnTo>
                    <a:pt x="293" y="407"/>
                  </a:lnTo>
                  <a:lnTo>
                    <a:pt x="293" y="405"/>
                  </a:lnTo>
                  <a:lnTo>
                    <a:pt x="289" y="405"/>
                  </a:lnTo>
                  <a:lnTo>
                    <a:pt x="287" y="405"/>
                  </a:lnTo>
                  <a:lnTo>
                    <a:pt x="285" y="407"/>
                  </a:lnTo>
                  <a:lnTo>
                    <a:pt x="283" y="407"/>
                  </a:lnTo>
                  <a:lnTo>
                    <a:pt x="281" y="407"/>
                  </a:lnTo>
                  <a:lnTo>
                    <a:pt x="279" y="407"/>
                  </a:lnTo>
                  <a:lnTo>
                    <a:pt x="279" y="407"/>
                  </a:lnTo>
                  <a:lnTo>
                    <a:pt x="277" y="407"/>
                  </a:lnTo>
                  <a:lnTo>
                    <a:pt x="275" y="407"/>
                  </a:lnTo>
                  <a:lnTo>
                    <a:pt x="275" y="409"/>
                  </a:lnTo>
                  <a:lnTo>
                    <a:pt x="275" y="411"/>
                  </a:lnTo>
                  <a:lnTo>
                    <a:pt x="271" y="409"/>
                  </a:lnTo>
                  <a:lnTo>
                    <a:pt x="269" y="409"/>
                  </a:lnTo>
                  <a:lnTo>
                    <a:pt x="267" y="409"/>
                  </a:lnTo>
                  <a:lnTo>
                    <a:pt x="265" y="409"/>
                  </a:lnTo>
                  <a:lnTo>
                    <a:pt x="263" y="409"/>
                  </a:lnTo>
                  <a:lnTo>
                    <a:pt x="261" y="403"/>
                  </a:lnTo>
                  <a:lnTo>
                    <a:pt x="261" y="399"/>
                  </a:lnTo>
                  <a:lnTo>
                    <a:pt x="261" y="397"/>
                  </a:lnTo>
                  <a:lnTo>
                    <a:pt x="261" y="395"/>
                  </a:lnTo>
                  <a:lnTo>
                    <a:pt x="261" y="393"/>
                  </a:lnTo>
                  <a:lnTo>
                    <a:pt x="261" y="389"/>
                  </a:lnTo>
                  <a:lnTo>
                    <a:pt x="261" y="383"/>
                  </a:lnTo>
                  <a:lnTo>
                    <a:pt x="261" y="379"/>
                  </a:lnTo>
                  <a:lnTo>
                    <a:pt x="261" y="377"/>
                  </a:lnTo>
                  <a:lnTo>
                    <a:pt x="261" y="375"/>
                  </a:lnTo>
                  <a:lnTo>
                    <a:pt x="261" y="373"/>
                  </a:lnTo>
                  <a:lnTo>
                    <a:pt x="261" y="369"/>
                  </a:lnTo>
                  <a:lnTo>
                    <a:pt x="267" y="369"/>
                  </a:lnTo>
                  <a:lnTo>
                    <a:pt x="269" y="369"/>
                  </a:lnTo>
                  <a:lnTo>
                    <a:pt x="271" y="369"/>
                  </a:lnTo>
                  <a:lnTo>
                    <a:pt x="271" y="367"/>
                  </a:lnTo>
                  <a:lnTo>
                    <a:pt x="271" y="365"/>
                  </a:lnTo>
                  <a:lnTo>
                    <a:pt x="271" y="363"/>
                  </a:lnTo>
                  <a:lnTo>
                    <a:pt x="271" y="361"/>
                  </a:lnTo>
                  <a:lnTo>
                    <a:pt x="271" y="357"/>
                  </a:lnTo>
                  <a:lnTo>
                    <a:pt x="271" y="355"/>
                  </a:lnTo>
                  <a:lnTo>
                    <a:pt x="271" y="353"/>
                  </a:lnTo>
                  <a:lnTo>
                    <a:pt x="271" y="351"/>
                  </a:lnTo>
                  <a:lnTo>
                    <a:pt x="269" y="351"/>
                  </a:lnTo>
                  <a:lnTo>
                    <a:pt x="267" y="351"/>
                  </a:lnTo>
                  <a:lnTo>
                    <a:pt x="265" y="351"/>
                  </a:lnTo>
                  <a:lnTo>
                    <a:pt x="263" y="351"/>
                  </a:lnTo>
                  <a:lnTo>
                    <a:pt x="261" y="351"/>
                  </a:lnTo>
                  <a:lnTo>
                    <a:pt x="259" y="351"/>
                  </a:lnTo>
                  <a:lnTo>
                    <a:pt x="259" y="349"/>
                  </a:lnTo>
                  <a:lnTo>
                    <a:pt x="257" y="349"/>
                  </a:lnTo>
                  <a:lnTo>
                    <a:pt x="255" y="347"/>
                  </a:lnTo>
                  <a:lnTo>
                    <a:pt x="251" y="345"/>
                  </a:lnTo>
                  <a:lnTo>
                    <a:pt x="247" y="343"/>
                  </a:lnTo>
                  <a:lnTo>
                    <a:pt x="245" y="343"/>
                  </a:lnTo>
                  <a:lnTo>
                    <a:pt x="245" y="341"/>
                  </a:lnTo>
                  <a:lnTo>
                    <a:pt x="243" y="341"/>
                  </a:lnTo>
                  <a:lnTo>
                    <a:pt x="241" y="341"/>
                  </a:lnTo>
                  <a:lnTo>
                    <a:pt x="239" y="341"/>
                  </a:lnTo>
                  <a:lnTo>
                    <a:pt x="237" y="341"/>
                  </a:lnTo>
                  <a:lnTo>
                    <a:pt x="235" y="341"/>
                  </a:lnTo>
                  <a:lnTo>
                    <a:pt x="229" y="343"/>
                  </a:lnTo>
                  <a:lnTo>
                    <a:pt x="229" y="343"/>
                  </a:lnTo>
                  <a:lnTo>
                    <a:pt x="227" y="343"/>
                  </a:lnTo>
                  <a:lnTo>
                    <a:pt x="225" y="343"/>
                  </a:lnTo>
                  <a:lnTo>
                    <a:pt x="223" y="343"/>
                  </a:lnTo>
                  <a:lnTo>
                    <a:pt x="221" y="343"/>
                  </a:lnTo>
                  <a:lnTo>
                    <a:pt x="219" y="343"/>
                  </a:lnTo>
                  <a:lnTo>
                    <a:pt x="217" y="343"/>
                  </a:lnTo>
                  <a:lnTo>
                    <a:pt x="213" y="343"/>
                  </a:lnTo>
                  <a:lnTo>
                    <a:pt x="209" y="343"/>
                  </a:lnTo>
                  <a:lnTo>
                    <a:pt x="207" y="343"/>
                  </a:lnTo>
                  <a:lnTo>
                    <a:pt x="205" y="345"/>
                  </a:lnTo>
                  <a:lnTo>
                    <a:pt x="203" y="345"/>
                  </a:lnTo>
                  <a:lnTo>
                    <a:pt x="201" y="345"/>
                  </a:lnTo>
                  <a:lnTo>
                    <a:pt x="201" y="347"/>
                  </a:lnTo>
                  <a:lnTo>
                    <a:pt x="199" y="347"/>
                  </a:lnTo>
                  <a:lnTo>
                    <a:pt x="197" y="347"/>
                  </a:lnTo>
                  <a:lnTo>
                    <a:pt x="197" y="349"/>
                  </a:lnTo>
                  <a:lnTo>
                    <a:pt x="195" y="349"/>
                  </a:lnTo>
                  <a:lnTo>
                    <a:pt x="193" y="351"/>
                  </a:lnTo>
                  <a:lnTo>
                    <a:pt x="191" y="351"/>
                  </a:lnTo>
                  <a:lnTo>
                    <a:pt x="191" y="353"/>
                  </a:lnTo>
                  <a:lnTo>
                    <a:pt x="191" y="355"/>
                  </a:lnTo>
                  <a:lnTo>
                    <a:pt x="189" y="355"/>
                  </a:lnTo>
                  <a:lnTo>
                    <a:pt x="183" y="355"/>
                  </a:lnTo>
                  <a:lnTo>
                    <a:pt x="181" y="355"/>
                  </a:lnTo>
                  <a:lnTo>
                    <a:pt x="181" y="355"/>
                  </a:lnTo>
                  <a:lnTo>
                    <a:pt x="181" y="353"/>
                  </a:lnTo>
                  <a:lnTo>
                    <a:pt x="181" y="351"/>
                  </a:lnTo>
                  <a:lnTo>
                    <a:pt x="179" y="349"/>
                  </a:lnTo>
                  <a:lnTo>
                    <a:pt x="179" y="347"/>
                  </a:lnTo>
                  <a:lnTo>
                    <a:pt x="179" y="345"/>
                  </a:lnTo>
                  <a:lnTo>
                    <a:pt x="177" y="343"/>
                  </a:lnTo>
                  <a:lnTo>
                    <a:pt x="173" y="343"/>
                  </a:lnTo>
                  <a:lnTo>
                    <a:pt x="171" y="345"/>
                  </a:lnTo>
                  <a:lnTo>
                    <a:pt x="169" y="345"/>
                  </a:lnTo>
                  <a:lnTo>
                    <a:pt x="169" y="347"/>
                  </a:lnTo>
                  <a:lnTo>
                    <a:pt x="167" y="347"/>
                  </a:lnTo>
                  <a:lnTo>
                    <a:pt x="167" y="349"/>
                  </a:lnTo>
                  <a:lnTo>
                    <a:pt x="165" y="349"/>
                  </a:lnTo>
                  <a:lnTo>
                    <a:pt x="165" y="351"/>
                  </a:lnTo>
                  <a:lnTo>
                    <a:pt x="163" y="351"/>
                  </a:lnTo>
                  <a:lnTo>
                    <a:pt x="163" y="353"/>
                  </a:lnTo>
                  <a:lnTo>
                    <a:pt x="163" y="355"/>
                  </a:lnTo>
                  <a:lnTo>
                    <a:pt x="155" y="355"/>
                  </a:lnTo>
                  <a:lnTo>
                    <a:pt x="153" y="355"/>
                  </a:lnTo>
                  <a:lnTo>
                    <a:pt x="151" y="355"/>
                  </a:lnTo>
                  <a:lnTo>
                    <a:pt x="151" y="357"/>
                  </a:lnTo>
                  <a:lnTo>
                    <a:pt x="151" y="359"/>
                  </a:lnTo>
                  <a:lnTo>
                    <a:pt x="149" y="359"/>
                  </a:lnTo>
                  <a:lnTo>
                    <a:pt x="149" y="361"/>
                  </a:lnTo>
                  <a:lnTo>
                    <a:pt x="147" y="361"/>
                  </a:lnTo>
                  <a:lnTo>
                    <a:pt x="145" y="361"/>
                  </a:lnTo>
                  <a:lnTo>
                    <a:pt x="145" y="359"/>
                  </a:lnTo>
                  <a:lnTo>
                    <a:pt x="143" y="361"/>
                  </a:lnTo>
                  <a:lnTo>
                    <a:pt x="143" y="359"/>
                  </a:lnTo>
                  <a:lnTo>
                    <a:pt x="143" y="357"/>
                  </a:lnTo>
                  <a:lnTo>
                    <a:pt x="141" y="355"/>
                  </a:lnTo>
                  <a:lnTo>
                    <a:pt x="141" y="353"/>
                  </a:lnTo>
                  <a:lnTo>
                    <a:pt x="141" y="351"/>
                  </a:lnTo>
                  <a:lnTo>
                    <a:pt x="139" y="343"/>
                  </a:lnTo>
                  <a:lnTo>
                    <a:pt x="139" y="341"/>
                  </a:lnTo>
                  <a:lnTo>
                    <a:pt x="137" y="341"/>
                  </a:lnTo>
                  <a:lnTo>
                    <a:pt x="137" y="339"/>
                  </a:lnTo>
                  <a:lnTo>
                    <a:pt x="137" y="337"/>
                  </a:lnTo>
                  <a:lnTo>
                    <a:pt x="137" y="335"/>
                  </a:lnTo>
                  <a:lnTo>
                    <a:pt x="135" y="333"/>
                  </a:lnTo>
                  <a:lnTo>
                    <a:pt x="135" y="331"/>
                  </a:lnTo>
                  <a:lnTo>
                    <a:pt x="135" y="329"/>
                  </a:lnTo>
                  <a:lnTo>
                    <a:pt x="133" y="329"/>
                  </a:lnTo>
                  <a:lnTo>
                    <a:pt x="133" y="327"/>
                  </a:lnTo>
                  <a:lnTo>
                    <a:pt x="133" y="325"/>
                  </a:lnTo>
                  <a:lnTo>
                    <a:pt x="133" y="323"/>
                  </a:lnTo>
                  <a:lnTo>
                    <a:pt x="133" y="321"/>
                  </a:lnTo>
                  <a:lnTo>
                    <a:pt x="131" y="319"/>
                  </a:lnTo>
                  <a:lnTo>
                    <a:pt x="131" y="315"/>
                  </a:lnTo>
                  <a:lnTo>
                    <a:pt x="129" y="311"/>
                  </a:lnTo>
                  <a:lnTo>
                    <a:pt x="127" y="307"/>
                  </a:lnTo>
                  <a:lnTo>
                    <a:pt x="127" y="305"/>
                  </a:lnTo>
                  <a:lnTo>
                    <a:pt x="125" y="301"/>
                  </a:lnTo>
                  <a:lnTo>
                    <a:pt x="123" y="297"/>
                  </a:lnTo>
                  <a:lnTo>
                    <a:pt x="123" y="295"/>
                  </a:lnTo>
                  <a:lnTo>
                    <a:pt x="121" y="291"/>
                  </a:lnTo>
                  <a:lnTo>
                    <a:pt x="121" y="289"/>
                  </a:lnTo>
                  <a:lnTo>
                    <a:pt x="119" y="287"/>
                  </a:lnTo>
                  <a:lnTo>
                    <a:pt x="117" y="279"/>
                  </a:lnTo>
                  <a:lnTo>
                    <a:pt x="117" y="277"/>
                  </a:lnTo>
                  <a:lnTo>
                    <a:pt x="113" y="269"/>
                  </a:lnTo>
                  <a:lnTo>
                    <a:pt x="111" y="263"/>
                  </a:lnTo>
                  <a:lnTo>
                    <a:pt x="111" y="261"/>
                  </a:lnTo>
                  <a:lnTo>
                    <a:pt x="111" y="259"/>
                  </a:lnTo>
                  <a:lnTo>
                    <a:pt x="109" y="259"/>
                  </a:lnTo>
                  <a:lnTo>
                    <a:pt x="109" y="257"/>
                  </a:lnTo>
                  <a:lnTo>
                    <a:pt x="109" y="255"/>
                  </a:lnTo>
                  <a:lnTo>
                    <a:pt x="107" y="253"/>
                  </a:lnTo>
                  <a:lnTo>
                    <a:pt x="107" y="251"/>
                  </a:lnTo>
                  <a:lnTo>
                    <a:pt x="107" y="249"/>
                  </a:lnTo>
                  <a:lnTo>
                    <a:pt x="105" y="243"/>
                  </a:lnTo>
                  <a:lnTo>
                    <a:pt x="103" y="241"/>
                  </a:lnTo>
                  <a:lnTo>
                    <a:pt x="103" y="239"/>
                  </a:lnTo>
                  <a:lnTo>
                    <a:pt x="103" y="237"/>
                  </a:lnTo>
                  <a:lnTo>
                    <a:pt x="103" y="235"/>
                  </a:lnTo>
                  <a:lnTo>
                    <a:pt x="100" y="235"/>
                  </a:lnTo>
                  <a:lnTo>
                    <a:pt x="100" y="233"/>
                  </a:lnTo>
                  <a:lnTo>
                    <a:pt x="100" y="231"/>
                  </a:lnTo>
                  <a:lnTo>
                    <a:pt x="96" y="225"/>
                  </a:lnTo>
                  <a:lnTo>
                    <a:pt x="94" y="223"/>
                  </a:lnTo>
                  <a:lnTo>
                    <a:pt x="92" y="217"/>
                  </a:lnTo>
                  <a:lnTo>
                    <a:pt x="90" y="217"/>
                  </a:lnTo>
                  <a:lnTo>
                    <a:pt x="90" y="215"/>
                  </a:lnTo>
                  <a:lnTo>
                    <a:pt x="90" y="212"/>
                  </a:lnTo>
                  <a:lnTo>
                    <a:pt x="88" y="210"/>
                  </a:lnTo>
                  <a:lnTo>
                    <a:pt x="88" y="208"/>
                  </a:lnTo>
                  <a:lnTo>
                    <a:pt x="86" y="206"/>
                  </a:lnTo>
                  <a:lnTo>
                    <a:pt x="84" y="206"/>
                  </a:lnTo>
                  <a:lnTo>
                    <a:pt x="84" y="204"/>
                  </a:lnTo>
                  <a:lnTo>
                    <a:pt x="82" y="198"/>
                  </a:lnTo>
                  <a:lnTo>
                    <a:pt x="78" y="194"/>
                  </a:lnTo>
                  <a:lnTo>
                    <a:pt x="78" y="192"/>
                  </a:lnTo>
                  <a:lnTo>
                    <a:pt x="76" y="192"/>
                  </a:lnTo>
                  <a:lnTo>
                    <a:pt x="76" y="190"/>
                  </a:lnTo>
                  <a:lnTo>
                    <a:pt x="74" y="190"/>
                  </a:lnTo>
                  <a:lnTo>
                    <a:pt x="74" y="188"/>
                  </a:lnTo>
                  <a:lnTo>
                    <a:pt x="72" y="188"/>
                  </a:lnTo>
                  <a:lnTo>
                    <a:pt x="72" y="186"/>
                  </a:lnTo>
                  <a:lnTo>
                    <a:pt x="70" y="186"/>
                  </a:lnTo>
                  <a:lnTo>
                    <a:pt x="70" y="184"/>
                  </a:lnTo>
                  <a:lnTo>
                    <a:pt x="70" y="182"/>
                  </a:lnTo>
                  <a:lnTo>
                    <a:pt x="68" y="182"/>
                  </a:lnTo>
                  <a:lnTo>
                    <a:pt x="68" y="180"/>
                  </a:lnTo>
                  <a:lnTo>
                    <a:pt x="68" y="180"/>
                  </a:lnTo>
                  <a:lnTo>
                    <a:pt x="68" y="178"/>
                  </a:lnTo>
                  <a:lnTo>
                    <a:pt x="66" y="178"/>
                  </a:lnTo>
                  <a:lnTo>
                    <a:pt x="66" y="176"/>
                  </a:lnTo>
                  <a:lnTo>
                    <a:pt x="66" y="174"/>
                  </a:lnTo>
                  <a:lnTo>
                    <a:pt x="66" y="170"/>
                  </a:lnTo>
                  <a:lnTo>
                    <a:pt x="66" y="168"/>
                  </a:lnTo>
                  <a:lnTo>
                    <a:pt x="64" y="168"/>
                  </a:lnTo>
                  <a:lnTo>
                    <a:pt x="64" y="166"/>
                  </a:lnTo>
                  <a:lnTo>
                    <a:pt x="64" y="164"/>
                  </a:lnTo>
                  <a:lnTo>
                    <a:pt x="64" y="162"/>
                  </a:lnTo>
                  <a:lnTo>
                    <a:pt x="62" y="162"/>
                  </a:lnTo>
                  <a:lnTo>
                    <a:pt x="62" y="160"/>
                  </a:lnTo>
                  <a:lnTo>
                    <a:pt x="60" y="160"/>
                  </a:lnTo>
                  <a:lnTo>
                    <a:pt x="60" y="158"/>
                  </a:lnTo>
                  <a:lnTo>
                    <a:pt x="60" y="156"/>
                  </a:lnTo>
                  <a:lnTo>
                    <a:pt x="58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6" y="148"/>
                  </a:lnTo>
                  <a:lnTo>
                    <a:pt x="56" y="146"/>
                  </a:lnTo>
                  <a:lnTo>
                    <a:pt x="54" y="146"/>
                  </a:lnTo>
                  <a:lnTo>
                    <a:pt x="54" y="144"/>
                  </a:lnTo>
                  <a:lnTo>
                    <a:pt x="54" y="142"/>
                  </a:lnTo>
                  <a:lnTo>
                    <a:pt x="52" y="142"/>
                  </a:lnTo>
                  <a:lnTo>
                    <a:pt x="52" y="140"/>
                  </a:lnTo>
                  <a:lnTo>
                    <a:pt x="52" y="138"/>
                  </a:lnTo>
                  <a:lnTo>
                    <a:pt x="50" y="138"/>
                  </a:lnTo>
                  <a:lnTo>
                    <a:pt x="50" y="136"/>
                  </a:lnTo>
                  <a:lnTo>
                    <a:pt x="50" y="134"/>
                  </a:lnTo>
                  <a:lnTo>
                    <a:pt x="48" y="134"/>
                  </a:lnTo>
                  <a:lnTo>
                    <a:pt x="48" y="132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44" y="132"/>
                  </a:lnTo>
                  <a:lnTo>
                    <a:pt x="44" y="130"/>
                  </a:lnTo>
                  <a:lnTo>
                    <a:pt x="42" y="130"/>
                  </a:lnTo>
                  <a:lnTo>
                    <a:pt x="42" y="128"/>
                  </a:lnTo>
                  <a:lnTo>
                    <a:pt x="40" y="128"/>
                  </a:lnTo>
                  <a:lnTo>
                    <a:pt x="40" y="126"/>
                  </a:lnTo>
                  <a:lnTo>
                    <a:pt x="40" y="124"/>
                  </a:lnTo>
                  <a:lnTo>
                    <a:pt x="38" y="124"/>
                  </a:lnTo>
                  <a:lnTo>
                    <a:pt x="38" y="122"/>
                  </a:lnTo>
                  <a:lnTo>
                    <a:pt x="36" y="122"/>
                  </a:lnTo>
                  <a:lnTo>
                    <a:pt x="36" y="120"/>
                  </a:lnTo>
                  <a:lnTo>
                    <a:pt x="36" y="118"/>
                  </a:lnTo>
                  <a:lnTo>
                    <a:pt x="36" y="118"/>
                  </a:lnTo>
                  <a:lnTo>
                    <a:pt x="36" y="116"/>
                  </a:lnTo>
                  <a:lnTo>
                    <a:pt x="36" y="114"/>
                  </a:lnTo>
                  <a:lnTo>
                    <a:pt x="34" y="114"/>
                  </a:lnTo>
                  <a:lnTo>
                    <a:pt x="32" y="110"/>
                  </a:lnTo>
                  <a:lnTo>
                    <a:pt x="32" y="108"/>
                  </a:lnTo>
                  <a:lnTo>
                    <a:pt x="30" y="106"/>
                  </a:lnTo>
                  <a:lnTo>
                    <a:pt x="30" y="104"/>
                  </a:lnTo>
                  <a:lnTo>
                    <a:pt x="28" y="104"/>
                  </a:lnTo>
                  <a:lnTo>
                    <a:pt x="28" y="102"/>
                  </a:lnTo>
                  <a:lnTo>
                    <a:pt x="28" y="100"/>
                  </a:lnTo>
                  <a:lnTo>
                    <a:pt x="26" y="100"/>
                  </a:lnTo>
                  <a:lnTo>
                    <a:pt x="26" y="98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4" y="94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22" y="90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18" y="86"/>
                  </a:lnTo>
                  <a:lnTo>
                    <a:pt x="16" y="84"/>
                  </a:lnTo>
                  <a:lnTo>
                    <a:pt x="14" y="82"/>
                  </a:lnTo>
                  <a:lnTo>
                    <a:pt x="12" y="80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6" y="72"/>
                  </a:lnTo>
                  <a:lnTo>
                    <a:pt x="6" y="70"/>
                  </a:lnTo>
                  <a:lnTo>
                    <a:pt x="6" y="68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2" y="64"/>
                  </a:lnTo>
                  <a:lnTo>
                    <a:pt x="4" y="62"/>
                  </a:lnTo>
                  <a:lnTo>
                    <a:pt x="6" y="62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4" y="52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0" y="46"/>
                  </a:lnTo>
                  <a:lnTo>
                    <a:pt x="4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2" y="46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2" y="28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60" y="8"/>
                  </a:lnTo>
                  <a:lnTo>
                    <a:pt x="62" y="8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84" y="8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8" y="8"/>
                  </a:lnTo>
                  <a:lnTo>
                    <a:pt x="90" y="8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100" y="4"/>
                  </a:lnTo>
                  <a:lnTo>
                    <a:pt x="103" y="4"/>
                  </a:lnTo>
                  <a:lnTo>
                    <a:pt x="105" y="4"/>
                  </a:lnTo>
                  <a:lnTo>
                    <a:pt x="105" y="2"/>
                  </a:lnTo>
                  <a:lnTo>
                    <a:pt x="107" y="2"/>
                  </a:lnTo>
                  <a:lnTo>
                    <a:pt x="109" y="2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2"/>
                  </a:lnTo>
                  <a:lnTo>
                    <a:pt x="117" y="2"/>
                  </a:lnTo>
                  <a:lnTo>
                    <a:pt x="119" y="2"/>
                  </a:lnTo>
                  <a:lnTo>
                    <a:pt x="119" y="4"/>
                  </a:lnTo>
                  <a:lnTo>
                    <a:pt x="121" y="4"/>
                  </a:lnTo>
                  <a:lnTo>
                    <a:pt x="127" y="6"/>
                  </a:lnTo>
                  <a:lnTo>
                    <a:pt x="129" y="6"/>
                  </a:lnTo>
                  <a:lnTo>
                    <a:pt x="133" y="8"/>
                  </a:lnTo>
                  <a:lnTo>
                    <a:pt x="135" y="8"/>
                  </a:lnTo>
                  <a:lnTo>
                    <a:pt x="137" y="8"/>
                  </a:lnTo>
                  <a:lnTo>
                    <a:pt x="147" y="10"/>
                  </a:lnTo>
                  <a:lnTo>
                    <a:pt x="149" y="10"/>
                  </a:lnTo>
                  <a:lnTo>
                    <a:pt x="151" y="12"/>
                  </a:lnTo>
                  <a:lnTo>
                    <a:pt x="153" y="10"/>
                  </a:lnTo>
                  <a:lnTo>
                    <a:pt x="155" y="10"/>
                  </a:lnTo>
                  <a:lnTo>
                    <a:pt x="157" y="10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65" y="8"/>
                  </a:lnTo>
                  <a:lnTo>
                    <a:pt x="171" y="4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1" y="2"/>
                  </a:lnTo>
                  <a:lnTo>
                    <a:pt x="181" y="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3"/>
            <p:cNvSpPr>
              <a:spLocks/>
            </p:cNvSpPr>
            <p:nvPr/>
          </p:nvSpPr>
          <p:spPr bwMode="auto">
            <a:xfrm>
              <a:off x="2292350" y="3046413"/>
              <a:ext cx="555625" cy="508000"/>
            </a:xfrm>
            <a:custGeom>
              <a:avLst/>
              <a:gdLst>
                <a:gd name="T0" fmla="*/ 128 w 350"/>
                <a:gd name="T1" fmla="*/ 10 h 320"/>
                <a:gd name="T2" fmla="*/ 118 w 350"/>
                <a:gd name="T3" fmla="*/ 32 h 320"/>
                <a:gd name="T4" fmla="*/ 122 w 350"/>
                <a:gd name="T5" fmla="*/ 68 h 320"/>
                <a:gd name="T6" fmla="*/ 142 w 350"/>
                <a:gd name="T7" fmla="*/ 66 h 320"/>
                <a:gd name="T8" fmla="*/ 156 w 350"/>
                <a:gd name="T9" fmla="*/ 76 h 320"/>
                <a:gd name="T10" fmla="*/ 184 w 350"/>
                <a:gd name="T11" fmla="*/ 76 h 320"/>
                <a:gd name="T12" fmla="*/ 194 w 350"/>
                <a:gd name="T13" fmla="*/ 88 h 320"/>
                <a:gd name="T14" fmla="*/ 222 w 350"/>
                <a:gd name="T15" fmla="*/ 100 h 320"/>
                <a:gd name="T16" fmla="*/ 240 w 350"/>
                <a:gd name="T17" fmla="*/ 94 h 320"/>
                <a:gd name="T18" fmla="*/ 262 w 350"/>
                <a:gd name="T19" fmla="*/ 98 h 320"/>
                <a:gd name="T20" fmla="*/ 266 w 350"/>
                <a:gd name="T21" fmla="*/ 80 h 320"/>
                <a:gd name="T22" fmla="*/ 266 w 350"/>
                <a:gd name="T23" fmla="*/ 54 h 320"/>
                <a:gd name="T24" fmla="*/ 280 w 350"/>
                <a:gd name="T25" fmla="*/ 44 h 320"/>
                <a:gd name="T26" fmla="*/ 300 w 350"/>
                <a:gd name="T27" fmla="*/ 40 h 320"/>
                <a:gd name="T28" fmla="*/ 320 w 350"/>
                <a:gd name="T29" fmla="*/ 42 h 320"/>
                <a:gd name="T30" fmla="*/ 332 w 350"/>
                <a:gd name="T31" fmla="*/ 32 h 320"/>
                <a:gd name="T32" fmla="*/ 340 w 350"/>
                <a:gd name="T33" fmla="*/ 32 h 320"/>
                <a:gd name="T34" fmla="*/ 350 w 350"/>
                <a:gd name="T35" fmla="*/ 50 h 320"/>
                <a:gd name="T36" fmla="*/ 340 w 350"/>
                <a:gd name="T37" fmla="*/ 70 h 320"/>
                <a:gd name="T38" fmla="*/ 336 w 350"/>
                <a:gd name="T39" fmla="*/ 84 h 320"/>
                <a:gd name="T40" fmla="*/ 336 w 350"/>
                <a:gd name="T41" fmla="*/ 108 h 320"/>
                <a:gd name="T42" fmla="*/ 328 w 350"/>
                <a:gd name="T43" fmla="*/ 124 h 320"/>
                <a:gd name="T44" fmla="*/ 318 w 350"/>
                <a:gd name="T45" fmla="*/ 140 h 320"/>
                <a:gd name="T46" fmla="*/ 288 w 350"/>
                <a:gd name="T47" fmla="*/ 136 h 320"/>
                <a:gd name="T48" fmla="*/ 272 w 350"/>
                <a:gd name="T49" fmla="*/ 150 h 320"/>
                <a:gd name="T50" fmla="*/ 254 w 350"/>
                <a:gd name="T51" fmla="*/ 144 h 320"/>
                <a:gd name="T52" fmla="*/ 248 w 350"/>
                <a:gd name="T53" fmla="*/ 160 h 320"/>
                <a:gd name="T54" fmla="*/ 236 w 350"/>
                <a:gd name="T55" fmla="*/ 180 h 320"/>
                <a:gd name="T56" fmla="*/ 226 w 350"/>
                <a:gd name="T57" fmla="*/ 200 h 320"/>
                <a:gd name="T58" fmla="*/ 210 w 350"/>
                <a:gd name="T59" fmla="*/ 222 h 320"/>
                <a:gd name="T60" fmla="*/ 194 w 350"/>
                <a:gd name="T61" fmla="*/ 244 h 320"/>
                <a:gd name="T62" fmla="*/ 196 w 350"/>
                <a:gd name="T63" fmla="*/ 256 h 320"/>
                <a:gd name="T64" fmla="*/ 206 w 350"/>
                <a:gd name="T65" fmla="*/ 272 h 320"/>
                <a:gd name="T66" fmla="*/ 206 w 350"/>
                <a:gd name="T67" fmla="*/ 288 h 320"/>
                <a:gd name="T68" fmla="*/ 196 w 350"/>
                <a:gd name="T69" fmla="*/ 290 h 320"/>
                <a:gd name="T70" fmla="*/ 172 w 350"/>
                <a:gd name="T71" fmla="*/ 290 h 320"/>
                <a:gd name="T72" fmla="*/ 154 w 350"/>
                <a:gd name="T73" fmla="*/ 294 h 320"/>
                <a:gd name="T74" fmla="*/ 128 w 350"/>
                <a:gd name="T75" fmla="*/ 302 h 320"/>
                <a:gd name="T76" fmla="*/ 106 w 350"/>
                <a:gd name="T77" fmla="*/ 304 h 320"/>
                <a:gd name="T78" fmla="*/ 98 w 350"/>
                <a:gd name="T79" fmla="*/ 318 h 320"/>
                <a:gd name="T80" fmla="*/ 98 w 350"/>
                <a:gd name="T81" fmla="*/ 294 h 320"/>
                <a:gd name="T82" fmla="*/ 94 w 350"/>
                <a:gd name="T83" fmla="*/ 274 h 320"/>
                <a:gd name="T84" fmla="*/ 86 w 350"/>
                <a:gd name="T85" fmla="*/ 258 h 320"/>
                <a:gd name="T86" fmla="*/ 80 w 350"/>
                <a:gd name="T87" fmla="*/ 242 h 320"/>
                <a:gd name="T88" fmla="*/ 74 w 350"/>
                <a:gd name="T89" fmla="*/ 224 h 320"/>
                <a:gd name="T90" fmla="*/ 64 w 350"/>
                <a:gd name="T91" fmla="*/ 206 h 320"/>
                <a:gd name="T92" fmla="*/ 50 w 350"/>
                <a:gd name="T93" fmla="*/ 188 h 320"/>
                <a:gd name="T94" fmla="*/ 42 w 350"/>
                <a:gd name="T95" fmla="*/ 168 h 320"/>
                <a:gd name="T96" fmla="*/ 38 w 350"/>
                <a:gd name="T97" fmla="*/ 146 h 320"/>
                <a:gd name="T98" fmla="*/ 34 w 350"/>
                <a:gd name="T99" fmla="*/ 128 h 320"/>
                <a:gd name="T100" fmla="*/ 24 w 350"/>
                <a:gd name="T101" fmla="*/ 96 h 320"/>
                <a:gd name="T102" fmla="*/ 12 w 350"/>
                <a:gd name="T103" fmla="*/ 64 h 320"/>
                <a:gd name="T104" fmla="*/ 2 w 350"/>
                <a:gd name="T105" fmla="*/ 32 h 320"/>
                <a:gd name="T106" fmla="*/ 6 w 350"/>
                <a:gd name="T107" fmla="*/ 20 h 320"/>
                <a:gd name="T108" fmla="*/ 24 w 350"/>
                <a:gd name="T109" fmla="*/ 8 h 320"/>
                <a:gd name="T110" fmla="*/ 38 w 350"/>
                <a:gd name="T111" fmla="*/ 14 h 320"/>
                <a:gd name="T112" fmla="*/ 58 w 350"/>
                <a:gd name="T113" fmla="*/ 6 h 320"/>
                <a:gd name="T114" fmla="*/ 84 w 350"/>
                <a:gd name="T11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320">
                  <a:moveTo>
                    <a:pt x="104" y="2"/>
                  </a:moveTo>
                  <a:lnTo>
                    <a:pt x="108" y="4"/>
                  </a:lnTo>
                  <a:lnTo>
                    <a:pt x="112" y="6"/>
                  </a:lnTo>
                  <a:lnTo>
                    <a:pt x="114" y="8"/>
                  </a:lnTo>
                  <a:lnTo>
                    <a:pt x="116" y="8"/>
                  </a:lnTo>
                  <a:lnTo>
                    <a:pt x="116" y="10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2" y="10"/>
                  </a:lnTo>
                  <a:lnTo>
                    <a:pt x="124" y="10"/>
                  </a:lnTo>
                  <a:lnTo>
                    <a:pt x="126" y="10"/>
                  </a:lnTo>
                  <a:lnTo>
                    <a:pt x="128" y="10"/>
                  </a:lnTo>
                  <a:lnTo>
                    <a:pt x="128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20"/>
                  </a:lnTo>
                  <a:lnTo>
                    <a:pt x="128" y="22"/>
                  </a:lnTo>
                  <a:lnTo>
                    <a:pt x="128" y="24"/>
                  </a:lnTo>
                  <a:lnTo>
                    <a:pt x="128" y="26"/>
                  </a:lnTo>
                  <a:lnTo>
                    <a:pt x="128" y="28"/>
                  </a:lnTo>
                  <a:lnTo>
                    <a:pt x="126" y="28"/>
                  </a:lnTo>
                  <a:lnTo>
                    <a:pt x="124" y="28"/>
                  </a:lnTo>
                  <a:lnTo>
                    <a:pt x="118" y="28"/>
                  </a:lnTo>
                  <a:lnTo>
                    <a:pt x="118" y="32"/>
                  </a:lnTo>
                  <a:lnTo>
                    <a:pt x="118" y="34"/>
                  </a:lnTo>
                  <a:lnTo>
                    <a:pt x="118" y="36"/>
                  </a:lnTo>
                  <a:lnTo>
                    <a:pt x="118" y="38"/>
                  </a:lnTo>
                  <a:lnTo>
                    <a:pt x="118" y="42"/>
                  </a:lnTo>
                  <a:lnTo>
                    <a:pt x="118" y="48"/>
                  </a:lnTo>
                  <a:lnTo>
                    <a:pt x="118" y="52"/>
                  </a:lnTo>
                  <a:lnTo>
                    <a:pt x="118" y="54"/>
                  </a:lnTo>
                  <a:lnTo>
                    <a:pt x="118" y="56"/>
                  </a:lnTo>
                  <a:lnTo>
                    <a:pt x="118" y="58"/>
                  </a:lnTo>
                  <a:lnTo>
                    <a:pt x="118" y="62"/>
                  </a:lnTo>
                  <a:lnTo>
                    <a:pt x="120" y="68"/>
                  </a:lnTo>
                  <a:lnTo>
                    <a:pt x="122" y="68"/>
                  </a:lnTo>
                  <a:lnTo>
                    <a:pt x="124" y="68"/>
                  </a:lnTo>
                  <a:lnTo>
                    <a:pt x="126" y="68"/>
                  </a:lnTo>
                  <a:lnTo>
                    <a:pt x="128" y="68"/>
                  </a:lnTo>
                  <a:lnTo>
                    <a:pt x="132" y="70"/>
                  </a:lnTo>
                  <a:lnTo>
                    <a:pt x="132" y="68"/>
                  </a:lnTo>
                  <a:lnTo>
                    <a:pt x="132" y="66"/>
                  </a:lnTo>
                  <a:lnTo>
                    <a:pt x="134" y="66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38" y="66"/>
                  </a:lnTo>
                  <a:lnTo>
                    <a:pt x="140" y="66"/>
                  </a:lnTo>
                  <a:lnTo>
                    <a:pt x="142" y="66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50" y="68"/>
                  </a:lnTo>
                  <a:lnTo>
                    <a:pt x="150" y="70"/>
                  </a:lnTo>
                  <a:lnTo>
                    <a:pt x="150" y="72"/>
                  </a:lnTo>
                  <a:lnTo>
                    <a:pt x="150" y="74"/>
                  </a:lnTo>
                  <a:lnTo>
                    <a:pt x="152" y="74"/>
                  </a:lnTo>
                  <a:lnTo>
                    <a:pt x="152" y="76"/>
                  </a:lnTo>
                  <a:lnTo>
                    <a:pt x="154" y="76"/>
                  </a:lnTo>
                  <a:lnTo>
                    <a:pt x="156" y="76"/>
                  </a:lnTo>
                  <a:lnTo>
                    <a:pt x="158" y="76"/>
                  </a:lnTo>
                  <a:lnTo>
                    <a:pt x="162" y="76"/>
                  </a:lnTo>
                  <a:lnTo>
                    <a:pt x="164" y="76"/>
                  </a:lnTo>
                  <a:lnTo>
                    <a:pt x="166" y="76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4" y="76"/>
                  </a:lnTo>
                  <a:lnTo>
                    <a:pt x="176" y="76"/>
                  </a:lnTo>
                  <a:lnTo>
                    <a:pt x="178" y="76"/>
                  </a:lnTo>
                  <a:lnTo>
                    <a:pt x="180" y="76"/>
                  </a:lnTo>
                  <a:lnTo>
                    <a:pt x="182" y="76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8" y="76"/>
                  </a:lnTo>
                  <a:lnTo>
                    <a:pt x="188" y="78"/>
                  </a:lnTo>
                  <a:lnTo>
                    <a:pt x="188" y="80"/>
                  </a:lnTo>
                  <a:lnTo>
                    <a:pt x="188" y="80"/>
                  </a:lnTo>
                  <a:lnTo>
                    <a:pt x="188" y="82"/>
                  </a:lnTo>
                  <a:lnTo>
                    <a:pt x="188" y="84"/>
                  </a:lnTo>
                  <a:lnTo>
                    <a:pt x="188" y="86"/>
                  </a:lnTo>
                  <a:lnTo>
                    <a:pt x="188" y="88"/>
                  </a:lnTo>
                  <a:lnTo>
                    <a:pt x="190" y="88"/>
                  </a:lnTo>
                  <a:lnTo>
                    <a:pt x="192" y="88"/>
                  </a:lnTo>
                  <a:lnTo>
                    <a:pt x="194" y="88"/>
                  </a:lnTo>
                  <a:lnTo>
                    <a:pt x="196" y="86"/>
                  </a:lnTo>
                  <a:lnTo>
                    <a:pt x="200" y="86"/>
                  </a:lnTo>
                  <a:lnTo>
                    <a:pt x="202" y="86"/>
                  </a:lnTo>
                  <a:lnTo>
                    <a:pt x="206" y="86"/>
                  </a:lnTo>
                  <a:lnTo>
                    <a:pt x="210" y="94"/>
                  </a:lnTo>
                  <a:lnTo>
                    <a:pt x="212" y="94"/>
                  </a:lnTo>
                  <a:lnTo>
                    <a:pt x="212" y="96"/>
                  </a:lnTo>
                  <a:lnTo>
                    <a:pt x="214" y="96"/>
                  </a:lnTo>
                  <a:lnTo>
                    <a:pt x="216" y="98"/>
                  </a:lnTo>
                  <a:lnTo>
                    <a:pt x="218" y="100"/>
                  </a:lnTo>
                  <a:lnTo>
                    <a:pt x="220" y="100"/>
                  </a:lnTo>
                  <a:lnTo>
                    <a:pt x="222" y="100"/>
                  </a:lnTo>
                  <a:lnTo>
                    <a:pt x="224" y="100"/>
                  </a:lnTo>
                  <a:lnTo>
                    <a:pt x="226" y="100"/>
                  </a:lnTo>
                  <a:lnTo>
                    <a:pt x="228" y="100"/>
                  </a:lnTo>
                  <a:lnTo>
                    <a:pt x="230" y="98"/>
                  </a:lnTo>
                  <a:lnTo>
                    <a:pt x="232" y="98"/>
                  </a:lnTo>
                  <a:lnTo>
                    <a:pt x="232" y="98"/>
                  </a:lnTo>
                  <a:lnTo>
                    <a:pt x="234" y="98"/>
                  </a:lnTo>
                  <a:lnTo>
                    <a:pt x="236" y="98"/>
                  </a:lnTo>
                  <a:lnTo>
                    <a:pt x="238" y="98"/>
                  </a:lnTo>
                  <a:lnTo>
                    <a:pt x="240" y="98"/>
                  </a:lnTo>
                  <a:lnTo>
                    <a:pt x="240" y="96"/>
                  </a:lnTo>
                  <a:lnTo>
                    <a:pt x="240" y="94"/>
                  </a:lnTo>
                  <a:lnTo>
                    <a:pt x="240" y="92"/>
                  </a:lnTo>
                  <a:lnTo>
                    <a:pt x="242" y="92"/>
                  </a:lnTo>
                  <a:lnTo>
                    <a:pt x="244" y="92"/>
                  </a:lnTo>
                  <a:lnTo>
                    <a:pt x="248" y="92"/>
                  </a:lnTo>
                  <a:lnTo>
                    <a:pt x="248" y="94"/>
                  </a:lnTo>
                  <a:lnTo>
                    <a:pt x="248" y="96"/>
                  </a:lnTo>
                  <a:lnTo>
                    <a:pt x="250" y="98"/>
                  </a:lnTo>
                  <a:lnTo>
                    <a:pt x="254" y="98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8"/>
                  </a:lnTo>
                  <a:lnTo>
                    <a:pt x="262" y="98"/>
                  </a:lnTo>
                  <a:lnTo>
                    <a:pt x="266" y="98"/>
                  </a:lnTo>
                  <a:lnTo>
                    <a:pt x="268" y="98"/>
                  </a:lnTo>
                  <a:lnTo>
                    <a:pt x="268" y="94"/>
                  </a:lnTo>
                  <a:lnTo>
                    <a:pt x="268" y="92"/>
                  </a:lnTo>
                  <a:lnTo>
                    <a:pt x="266" y="92"/>
                  </a:lnTo>
                  <a:lnTo>
                    <a:pt x="266" y="90"/>
                  </a:lnTo>
                  <a:lnTo>
                    <a:pt x="266" y="88"/>
                  </a:lnTo>
                  <a:lnTo>
                    <a:pt x="266" y="86"/>
                  </a:lnTo>
                  <a:lnTo>
                    <a:pt x="266" y="84"/>
                  </a:lnTo>
                  <a:lnTo>
                    <a:pt x="266" y="82"/>
                  </a:lnTo>
                  <a:lnTo>
                    <a:pt x="266" y="80"/>
                  </a:lnTo>
                  <a:lnTo>
                    <a:pt x="266" y="80"/>
                  </a:lnTo>
                  <a:lnTo>
                    <a:pt x="266" y="78"/>
                  </a:lnTo>
                  <a:lnTo>
                    <a:pt x="266" y="76"/>
                  </a:lnTo>
                  <a:lnTo>
                    <a:pt x="266" y="74"/>
                  </a:lnTo>
                  <a:lnTo>
                    <a:pt x="266" y="72"/>
                  </a:lnTo>
                  <a:lnTo>
                    <a:pt x="266" y="70"/>
                  </a:lnTo>
                  <a:lnTo>
                    <a:pt x="266" y="68"/>
                  </a:lnTo>
                  <a:lnTo>
                    <a:pt x="266" y="66"/>
                  </a:lnTo>
                  <a:lnTo>
                    <a:pt x="266" y="64"/>
                  </a:lnTo>
                  <a:lnTo>
                    <a:pt x="266" y="62"/>
                  </a:lnTo>
                  <a:lnTo>
                    <a:pt x="266" y="60"/>
                  </a:lnTo>
                  <a:lnTo>
                    <a:pt x="266" y="58"/>
                  </a:lnTo>
                  <a:lnTo>
                    <a:pt x="266" y="54"/>
                  </a:lnTo>
                  <a:lnTo>
                    <a:pt x="266" y="50"/>
                  </a:lnTo>
                  <a:lnTo>
                    <a:pt x="266" y="48"/>
                  </a:lnTo>
                  <a:lnTo>
                    <a:pt x="264" y="46"/>
                  </a:lnTo>
                  <a:lnTo>
                    <a:pt x="266" y="46"/>
                  </a:lnTo>
                  <a:lnTo>
                    <a:pt x="268" y="46"/>
                  </a:lnTo>
                  <a:lnTo>
                    <a:pt x="270" y="46"/>
                  </a:lnTo>
                  <a:lnTo>
                    <a:pt x="272" y="44"/>
                  </a:lnTo>
                  <a:lnTo>
                    <a:pt x="274" y="44"/>
                  </a:lnTo>
                  <a:lnTo>
                    <a:pt x="276" y="44"/>
                  </a:lnTo>
                  <a:lnTo>
                    <a:pt x="278" y="44"/>
                  </a:lnTo>
                  <a:lnTo>
                    <a:pt x="280" y="44"/>
                  </a:lnTo>
                  <a:lnTo>
                    <a:pt x="280" y="44"/>
                  </a:lnTo>
                  <a:lnTo>
                    <a:pt x="282" y="44"/>
                  </a:lnTo>
                  <a:lnTo>
                    <a:pt x="284" y="44"/>
                  </a:lnTo>
                  <a:lnTo>
                    <a:pt x="286" y="44"/>
                  </a:lnTo>
                  <a:lnTo>
                    <a:pt x="290" y="44"/>
                  </a:lnTo>
                  <a:lnTo>
                    <a:pt x="292" y="42"/>
                  </a:lnTo>
                  <a:lnTo>
                    <a:pt x="294" y="42"/>
                  </a:lnTo>
                  <a:lnTo>
                    <a:pt x="294" y="40"/>
                  </a:lnTo>
                  <a:lnTo>
                    <a:pt x="294" y="38"/>
                  </a:lnTo>
                  <a:lnTo>
                    <a:pt x="296" y="38"/>
                  </a:lnTo>
                  <a:lnTo>
                    <a:pt x="298" y="38"/>
                  </a:lnTo>
                  <a:lnTo>
                    <a:pt x="298" y="40"/>
                  </a:lnTo>
                  <a:lnTo>
                    <a:pt x="300" y="40"/>
                  </a:lnTo>
                  <a:lnTo>
                    <a:pt x="302" y="40"/>
                  </a:lnTo>
                  <a:lnTo>
                    <a:pt x="302" y="42"/>
                  </a:lnTo>
                  <a:lnTo>
                    <a:pt x="304" y="42"/>
                  </a:lnTo>
                  <a:lnTo>
                    <a:pt x="304" y="44"/>
                  </a:lnTo>
                  <a:lnTo>
                    <a:pt x="306" y="44"/>
                  </a:lnTo>
                  <a:lnTo>
                    <a:pt x="306" y="42"/>
                  </a:lnTo>
                  <a:lnTo>
                    <a:pt x="308" y="42"/>
                  </a:lnTo>
                  <a:lnTo>
                    <a:pt x="310" y="42"/>
                  </a:lnTo>
                  <a:lnTo>
                    <a:pt x="314" y="42"/>
                  </a:lnTo>
                  <a:lnTo>
                    <a:pt x="316" y="42"/>
                  </a:lnTo>
                  <a:lnTo>
                    <a:pt x="318" y="42"/>
                  </a:lnTo>
                  <a:lnTo>
                    <a:pt x="320" y="42"/>
                  </a:lnTo>
                  <a:lnTo>
                    <a:pt x="322" y="42"/>
                  </a:lnTo>
                  <a:lnTo>
                    <a:pt x="324" y="42"/>
                  </a:lnTo>
                  <a:lnTo>
                    <a:pt x="326" y="42"/>
                  </a:lnTo>
                  <a:lnTo>
                    <a:pt x="334" y="48"/>
                  </a:lnTo>
                  <a:lnTo>
                    <a:pt x="336" y="46"/>
                  </a:lnTo>
                  <a:lnTo>
                    <a:pt x="336" y="44"/>
                  </a:lnTo>
                  <a:lnTo>
                    <a:pt x="338" y="44"/>
                  </a:lnTo>
                  <a:lnTo>
                    <a:pt x="338" y="42"/>
                  </a:lnTo>
                  <a:lnTo>
                    <a:pt x="340" y="38"/>
                  </a:lnTo>
                  <a:lnTo>
                    <a:pt x="336" y="36"/>
                  </a:lnTo>
                  <a:lnTo>
                    <a:pt x="334" y="34"/>
                  </a:lnTo>
                  <a:lnTo>
                    <a:pt x="332" y="32"/>
                  </a:lnTo>
                  <a:lnTo>
                    <a:pt x="330" y="32"/>
                  </a:lnTo>
                  <a:lnTo>
                    <a:pt x="328" y="32"/>
                  </a:lnTo>
                  <a:lnTo>
                    <a:pt x="330" y="32"/>
                  </a:lnTo>
                  <a:lnTo>
                    <a:pt x="330" y="30"/>
                  </a:lnTo>
                  <a:lnTo>
                    <a:pt x="332" y="30"/>
                  </a:lnTo>
                  <a:lnTo>
                    <a:pt x="336" y="30"/>
                  </a:lnTo>
                  <a:lnTo>
                    <a:pt x="334" y="32"/>
                  </a:lnTo>
                  <a:lnTo>
                    <a:pt x="336" y="34"/>
                  </a:lnTo>
                  <a:lnTo>
                    <a:pt x="340" y="32"/>
                  </a:lnTo>
                  <a:lnTo>
                    <a:pt x="342" y="32"/>
                  </a:lnTo>
                  <a:lnTo>
                    <a:pt x="340" y="32"/>
                  </a:lnTo>
                  <a:lnTo>
                    <a:pt x="340" y="32"/>
                  </a:lnTo>
                  <a:lnTo>
                    <a:pt x="342" y="30"/>
                  </a:lnTo>
                  <a:lnTo>
                    <a:pt x="344" y="30"/>
                  </a:lnTo>
                  <a:lnTo>
                    <a:pt x="346" y="30"/>
                  </a:lnTo>
                  <a:lnTo>
                    <a:pt x="348" y="30"/>
                  </a:lnTo>
                  <a:lnTo>
                    <a:pt x="350" y="30"/>
                  </a:lnTo>
                  <a:lnTo>
                    <a:pt x="350" y="32"/>
                  </a:lnTo>
                  <a:lnTo>
                    <a:pt x="350" y="32"/>
                  </a:lnTo>
                  <a:lnTo>
                    <a:pt x="350" y="34"/>
                  </a:lnTo>
                  <a:lnTo>
                    <a:pt x="350" y="36"/>
                  </a:lnTo>
                  <a:lnTo>
                    <a:pt x="350" y="40"/>
                  </a:lnTo>
                  <a:lnTo>
                    <a:pt x="350" y="42"/>
                  </a:lnTo>
                  <a:lnTo>
                    <a:pt x="350" y="50"/>
                  </a:lnTo>
                  <a:lnTo>
                    <a:pt x="350" y="52"/>
                  </a:lnTo>
                  <a:lnTo>
                    <a:pt x="350" y="56"/>
                  </a:lnTo>
                  <a:lnTo>
                    <a:pt x="344" y="56"/>
                  </a:lnTo>
                  <a:lnTo>
                    <a:pt x="340" y="56"/>
                  </a:lnTo>
                  <a:lnTo>
                    <a:pt x="338" y="56"/>
                  </a:lnTo>
                  <a:lnTo>
                    <a:pt x="338" y="58"/>
                  </a:lnTo>
                  <a:lnTo>
                    <a:pt x="338" y="60"/>
                  </a:lnTo>
                  <a:lnTo>
                    <a:pt x="338" y="62"/>
                  </a:lnTo>
                  <a:lnTo>
                    <a:pt x="338" y="64"/>
                  </a:lnTo>
                  <a:lnTo>
                    <a:pt x="338" y="66"/>
                  </a:lnTo>
                  <a:lnTo>
                    <a:pt x="336" y="70"/>
                  </a:lnTo>
                  <a:lnTo>
                    <a:pt x="340" y="70"/>
                  </a:lnTo>
                  <a:lnTo>
                    <a:pt x="344" y="70"/>
                  </a:lnTo>
                  <a:lnTo>
                    <a:pt x="344" y="76"/>
                  </a:lnTo>
                  <a:lnTo>
                    <a:pt x="344" y="78"/>
                  </a:lnTo>
                  <a:lnTo>
                    <a:pt x="348" y="78"/>
                  </a:lnTo>
                  <a:lnTo>
                    <a:pt x="350" y="78"/>
                  </a:lnTo>
                  <a:lnTo>
                    <a:pt x="350" y="80"/>
                  </a:lnTo>
                  <a:lnTo>
                    <a:pt x="350" y="82"/>
                  </a:lnTo>
                  <a:lnTo>
                    <a:pt x="348" y="82"/>
                  </a:lnTo>
                  <a:lnTo>
                    <a:pt x="344" y="82"/>
                  </a:lnTo>
                  <a:lnTo>
                    <a:pt x="340" y="82"/>
                  </a:lnTo>
                  <a:lnTo>
                    <a:pt x="336" y="82"/>
                  </a:lnTo>
                  <a:lnTo>
                    <a:pt x="336" y="84"/>
                  </a:lnTo>
                  <a:lnTo>
                    <a:pt x="336" y="86"/>
                  </a:lnTo>
                  <a:lnTo>
                    <a:pt x="336" y="88"/>
                  </a:lnTo>
                  <a:lnTo>
                    <a:pt x="336" y="90"/>
                  </a:lnTo>
                  <a:lnTo>
                    <a:pt x="336" y="92"/>
                  </a:lnTo>
                  <a:lnTo>
                    <a:pt x="336" y="94"/>
                  </a:lnTo>
                  <a:lnTo>
                    <a:pt x="336" y="96"/>
                  </a:lnTo>
                  <a:lnTo>
                    <a:pt x="336" y="98"/>
                  </a:lnTo>
                  <a:lnTo>
                    <a:pt x="336" y="100"/>
                  </a:lnTo>
                  <a:lnTo>
                    <a:pt x="336" y="102"/>
                  </a:lnTo>
                  <a:lnTo>
                    <a:pt x="336" y="104"/>
                  </a:lnTo>
                  <a:lnTo>
                    <a:pt x="336" y="106"/>
                  </a:lnTo>
                  <a:lnTo>
                    <a:pt x="336" y="108"/>
                  </a:lnTo>
                  <a:lnTo>
                    <a:pt x="336" y="110"/>
                  </a:lnTo>
                  <a:lnTo>
                    <a:pt x="336" y="112"/>
                  </a:lnTo>
                  <a:lnTo>
                    <a:pt x="336" y="116"/>
                  </a:lnTo>
                  <a:lnTo>
                    <a:pt x="336" y="118"/>
                  </a:lnTo>
                  <a:lnTo>
                    <a:pt x="336" y="120"/>
                  </a:lnTo>
                  <a:lnTo>
                    <a:pt x="336" y="122"/>
                  </a:lnTo>
                  <a:lnTo>
                    <a:pt x="336" y="124"/>
                  </a:lnTo>
                  <a:lnTo>
                    <a:pt x="336" y="126"/>
                  </a:lnTo>
                  <a:lnTo>
                    <a:pt x="334" y="126"/>
                  </a:lnTo>
                  <a:lnTo>
                    <a:pt x="330" y="126"/>
                  </a:lnTo>
                  <a:lnTo>
                    <a:pt x="328" y="126"/>
                  </a:lnTo>
                  <a:lnTo>
                    <a:pt x="328" y="124"/>
                  </a:lnTo>
                  <a:lnTo>
                    <a:pt x="328" y="122"/>
                  </a:lnTo>
                  <a:lnTo>
                    <a:pt x="328" y="122"/>
                  </a:lnTo>
                  <a:lnTo>
                    <a:pt x="326" y="122"/>
                  </a:lnTo>
                  <a:lnTo>
                    <a:pt x="324" y="122"/>
                  </a:lnTo>
                  <a:lnTo>
                    <a:pt x="324" y="124"/>
                  </a:lnTo>
                  <a:lnTo>
                    <a:pt x="324" y="126"/>
                  </a:lnTo>
                  <a:lnTo>
                    <a:pt x="324" y="128"/>
                  </a:lnTo>
                  <a:lnTo>
                    <a:pt x="324" y="130"/>
                  </a:lnTo>
                  <a:lnTo>
                    <a:pt x="324" y="134"/>
                  </a:lnTo>
                  <a:lnTo>
                    <a:pt x="324" y="136"/>
                  </a:lnTo>
                  <a:lnTo>
                    <a:pt x="320" y="138"/>
                  </a:lnTo>
                  <a:lnTo>
                    <a:pt x="318" y="140"/>
                  </a:lnTo>
                  <a:lnTo>
                    <a:pt x="316" y="140"/>
                  </a:lnTo>
                  <a:lnTo>
                    <a:pt x="314" y="140"/>
                  </a:lnTo>
                  <a:lnTo>
                    <a:pt x="312" y="142"/>
                  </a:lnTo>
                  <a:lnTo>
                    <a:pt x="312" y="144"/>
                  </a:lnTo>
                  <a:lnTo>
                    <a:pt x="308" y="142"/>
                  </a:lnTo>
                  <a:lnTo>
                    <a:pt x="306" y="142"/>
                  </a:lnTo>
                  <a:lnTo>
                    <a:pt x="304" y="140"/>
                  </a:lnTo>
                  <a:lnTo>
                    <a:pt x="300" y="138"/>
                  </a:lnTo>
                  <a:lnTo>
                    <a:pt x="294" y="136"/>
                  </a:lnTo>
                  <a:lnTo>
                    <a:pt x="290" y="134"/>
                  </a:lnTo>
                  <a:lnTo>
                    <a:pt x="290" y="136"/>
                  </a:lnTo>
                  <a:lnTo>
                    <a:pt x="288" y="136"/>
                  </a:lnTo>
                  <a:lnTo>
                    <a:pt x="288" y="138"/>
                  </a:lnTo>
                  <a:lnTo>
                    <a:pt x="286" y="138"/>
                  </a:lnTo>
                  <a:lnTo>
                    <a:pt x="286" y="140"/>
                  </a:lnTo>
                  <a:lnTo>
                    <a:pt x="284" y="140"/>
                  </a:lnTo>
                  <a:lnTo>
                    <a:pt x="284" y="142"/>
                  </a:lnTo>
                  <a:lnTo>
                    <a:pt x="282" y="144"/>
                  </a:lnTo>
                  <a:lnTo>
                    <a:pt x="280" y="146"/>
                  </a:lnTo>
                  <a:lnTo>
                    <a:pt x="280" y="148"/>
                  </a:lnTo>
                  <a:lnTo>
                    <a:pt x="278" y="150"/>
                  </a:lnTo>
                  <a:lnTo>
                    <a:pt x="276" y="150"/>
                  </a:lnTo>
                  <a:lnTo>
                    <a:pt x="274" y="150"/>
                  </a:lnTo>
                  <a:lnTo>
                    <a:pt x="272" y="150"/>
                  </a:lnTo>
                  <a:lnTo>
                    <a:pt x="272" y="148"/>
                  </a:lnTo>
                  <a:lnTo>
                    <a:pt x="270" y="148"/>
                  </a:lnTo>
                  <a:lnTo>
                    <a:pt x="268" y="148"/>
                  </a:lnTo>
                  <a:lnTo>
                    <a:pt x="268" y="146"/>
                  </a:lnTo>
                  <a:lnTo>
                    <a:pt x="266" y="146"/>
                  </a:lnTo>
                  <a:lnTo>
                    <a:pt x="264" y="146"/>
                  </a:lnTo>
                  <a:lnTo>
                    <a:pt x="260" y="144"/>
                  </a:lnTo>
                  <a:lnTo>
                    <a:pt x="258" y="144"/>
                  </a:lnTo>
                  <a:lnTo>
                    <a:pt x="256" y="144"/>
                  </a:lnTo>
                  <a:lnTo>
                    <a:pt x="256" y="142"/>
                  </a:lnTo>
                  <a:lnTo>
                    <a:pt x="254" y="142"/>
                  </a:lnTo>
                  <a:lnTo>
                    <a:pt x="254" y="144"/>
                  </a:lnTo>
                  <a:lnTo>
                    <a:pt x="254" y="146"/>
                  </a:lnTo>
                  <a:lnTo>
                    <a:pt x="252" y="148"/>
                  </a:lnTo>
                  <a:lnTo>
                    <a:pt x="252" y="150"/>
                  </a:lnTo>
                  <a:lnTo>
                    <a:pt x="250" y="150"/>
                  </a:lnTo>
                  <a:lnTo>
                    <a:pt x="248" y="150"/>
                  </a:lnTo>
                  <a:lnTo>
                    <a:pt x="248" y="152"/>
                  </a:lnTo>
                  <a:lnTo>
                    <a:pt x="248" y="154"/>
                  </a:lnTo>
                  <a:lnTo>
                    <a:pt x="246" y="154"/>
                  </a:lnTo>
                  <a:lnTo>
                    <a:pt x="246" y="156"/>
                  </a:lnTo>
                  <a:lnTo>
                    <a:pt x="246" y="158"/>
                  </a:lnTo>
                  <a:lnTo>
                    <a:pt x="248" y="158"/>
                  </a:lnTo>
                  <a:lnTo>
                    <a:pt x="248" y="160"/>
                  </a:lnTo>
                  <a:lnTo>
                    <a:pt x="246" y="166"/>
                  </a:lnTo>
                  <a:lnTo>
                    <a:pt x="244" y="166"/>
                  </a:lnTo>
                  <a:lnTo>
                    <a:pt x="244" y="168"/>
                  </a:lnTo>
                  <a:lnTo>
                    <a:pt x="242" y="168"/>
                  </a:lnTo>
                  <a:lnTo>
                    <a:pt x="242" y="170"/>
                  </a:lnTo>
                  <a:lnTo>
                    <a:pt x="242" y="172"/>
                  </a:lnTo>
                  <a:lnTo>
                    <a:pt x="242" y="174"/>
                  </a:lnTo>
                  <a:lnTo>
                    <a:pt x="240" y="176"/>
                  </a:lnTo>
                  <a:lnTo>
                    <a:pt x="240" y="176"/>
                  </a:lnTo>
                  <a:lnTo>
                    <a:pt x="240" y="180"/>
                  </a:lnTo>
                  <a:lnTo>
                    <a:pt x="236" y="178"/>
                  </a:lnTo>
                  <a:lnTo>
                    <a:pt x="236" y="180"/>
                  </a:lnTo>
                  <a:lnTo>
                    <a:pt x="234" y="182"/>
                  </a:lnTo>
                  <a:lnTo>
                    <a:pt x="234" y="184"/>
                  </a:lnTo>
                  <a:lnTo>
                    <a:pt x="234" y="186"/>
                  </a:lnTo>
                  <a:lnTo>
                    <a:pt x="232" y="186"/>
                  </a:lnTo>
                  <a:lnTo>
                    <a:pt x="230" y="184"/>
                  </a:lnTo>
                  <a:lnTo>
                    <a:pt x="228" y="184"/>
                  </a:lnTo>
                  <a:lnTo>
                    <a:pt x="226" y="192"/>
                  </a:lnTo>
                  <a:lnTo>
                    <a:pt x="224" y="196"/>
                  </a:lnTo>
                  <a:lnTo>
                    <a:pt x="226" y="196"/>
                  </a:lnTo>
                  <a:lnTo>
                    <a:pt x="228" y="196"/>
                  </a:lnTo>
                  <a:lnTo>
                    <a:pt x="228" y="200"/>
                  </a:lnTo>
                  <a:lnTo>
                    <a:pt x="226" y="200"/>
                  </a:lnTo>
                  <a:lnTo>
                    <a:pt x="228" y="202"/>
                  </a:lnTo>
                  <a:lnTo>
                    <a:pt x="226" y="204"/>
                  </a:lnTo>
                  <a:lnTo>
                    <a:pt x="224" y="206"/>
                  </a:lnTo>
                  <a:lnTo>
                    <a:pt x="222" y="206"/>
                  </a:lnTo>
                  <a:lnTo>
                    <a:pt x="222" y="208"/>
                  </a:lnTo>
                  <a:lnTo>
                    <a:pt x="220" y="210"/>
                  </a:lnTo>
                  <a:lnTo>
                    <a:pt x="218" y="210"/>
                  </a:lnTo>
                  <a:lnTo>
                    <a:pt x="218" y="212"/>
                  </a:lnTo>
                  <a:lnTo>
                    <a:pt x="216" y="214"/>
                  </a:lnTo>
                  <a:lnTo>
                    <a:pt x="212" y="218"/>
                  </a:lnTo>
                  <a:lnTo>
                    <a:pt x="208" y="222"/>
                  </a:lnTo>
                  <a:lnTo>
                    <a:pt x="210" y="222"/>
                  </a:lnTo>
                  <a:lnTo>
                    <a:pt x="210" y="224"/>
                  </a:lnTo>
                  <a:lnTo>
                    <a:pt x="210" y="224"/>
                  </a:lnTo>
                  <a:lnTo>
                    <a:pt x="210" y="226"/>
                  </a:lnTo>
                  <a:lnTo>
                    <a:pt x="210" y="230"/>
                  </a:lnTo>
                  <a:lnTo>
                    <a:pt x="210" y="232"/>
                  </a:lnTo>
                  <a:lnTo>
                    <a:pt x="210" y="238"/>
                  </a:lnTo>
                  <a:lnTo>
                    <a:pt x="202" y="238"/>
                  </a:lnTo>
                  <a:lnTo>
                    <a:pt x="200" y="238"/>
                  </a:lnTo>
                  <a:lnTo>
                    <a:pt x="198" y="238"/>
                  </a:lnTo>
                  <a:lnTo>
                    <a:pt x="196" y="238"/>
                  </a:lnTo>
                  <a:lnTo>
                    <a:pt x="194" y="238"/>
                  </a:lnTo>
                  <a:lnTo>
                    <a:pt x="194" y="244"/>
                  </a:lnTo>
                  <a:lnTo>
                    <a:pt x="196" y="242"/>
                  </a:lnTo>
                  <a:lnTo>
                    <a:pt x="198" y="240"/>
                  </a:lnTo>
                  <a:lnTo>
                    <a:pt x="200" y="240"/>
                  </a:lnTo>
                  <a:lnTo>
                    <a:pt x="202" y="238"/>
                  </a:lnTo>
                  <a:lnTo>
                    <a:pt x="202" y="244"/>
                  </a:lnTo>
                  <a:lnTo>
                    <a:pt x="202" y="250"/>
                  </a:lnTo>
                  <a:lnTo>
                    <a:pt x="202" y="252"/>
                  </a:lnTo>
                  <a:lnTo>
                    <a:pt x="200" y="252"/>
                  </a:lnTo>
                  <a:lnTo>
                    <a:pt x="200" y="254"/>
                  </a:lnTo>
                  <a:lnTo>
                    <a:pt x="198" y="254"/>
                  </a:lnTo>
                  <a:lnTo>
                    <a:pt x="196" y="254"/>
                  </a:lnTo>
                  <a:lnTo>
                    <a:pt x="196" y="256"/>
                  </a:lnTo>
                  <a:lnTo>
                    <a:pt x="194" y="256"/>
                  </a:lnTo>
                  <a:lnTo>
                    <a:pt x="194" y="258"/>
                  </a:lnTo>
                  <a:lnTo>
                    <a:pt x="194" y="262"/>
                  </a:lnTo>
                  <a:lnTo>
                    <a:pt x="194" y="264"/>
                  </a:lnTo>
                  <a:lnTo>
                    <a:pt x="194" y="266"/>
                  </a:lnTo>
                  <a:lnTo>
                    <a:pt x="194" y="270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198" y="272"/>
                  </a:lnTo>
                  <a:lnTo>
                    <a:pt x="200" y="272"/>
                  </a:lnTo>
                  <a:lnTo>
                    <a:pt x="202" y="272"/>
                  </a:lnTo>
                  <a:lnTo>
                    <a:pt x="206" y="272"/>
                  </a:lnTo>
                  <a:lnTo>
                    <a:pt x="206" y="274"/>
                  </a:lnTo>
                  <a:lnTo>
                    <a:pt x="206" y="276"/>
                  </a:lnTo>
                  <a:lnTo>
                    <a:pt x="212" y="276"/>
                  </a:lnTo>
                  <a:lnTo>
                    <a:pt x="214" y="276"/>
                  </a:lnTo>
                  <a:lnTo>
                    <a:pt x="214" y="278"/>
                  </a:lnTo>
                  <a:lnTo>
                    <a:pt x="216" y="280"/>
                  </a:lnTo>
                  <a:lnTo>
                    <a:pt x="216" y="282"/>
                  </a:lnTo>
                  <a:lnTo>
                    <a:pt x="208" y="282"/>
                  </a:lnTo>
                  <a:lnTo>
                    <a:pt x="206" y="282"/>
                  </a:lnTo>
                  <a:lnTo>
                    <a:pt x="206" y="284"/>
                  </a:lnTo>
                  <a:lnTo>
                    <a:pt x="206" y="286"/>
                  </a:lnTo>
                  <a:lnTo>
                    <a:pt x="206" y="288"/>
                  </a:lnTo>
                  <a:lnTo>
                    <a:pt x="206" y="290"/>
                  </a:lnTo>
                  <a:lnTo>
                    <a:pt x="204" y="290"/>
                  </a:lnTo>
                  <a:lnTo>
                    <a:pt x="202" y="290"/>
                  </a:lnTo>
                  <a:lnTo>
                    <a:pt x="200" y="290"/>
                  </a:lnTo>
                  <a:lnTo>
                    <a:pt x="200" y="292"/>
                  </a:lnTo>
                  <a:lnTo>
                    <a:pt x="200" y="294"/>
                  </a:lnTo>
                  <a:lnTo>
                    <a:pt x="200" y="296"/>
                  </a:lnTo>
                  <a:lnTo>
                    <a:pt x="198" y="296"/>
                  </a:lnTo>
                  <a:lnTo>
                    <a:pt x="198" y="294"/>
                  </a:lnTo>
                  <a:lnTo>
                    <a:pt x="198" y="292"/>
                  </a:lnTo>
                  <a:lnTo>
                    <a:pt x="198" y="290"/>
                  </a:lnTo>
                  <a:lnTo>
                    <a:pt x="196" y="290"/>
                  </a:lnTo>
                  <a:lnTo>
                    <a:pt x="194" y="290"/>
                  </a:lnTo>
                  <a:lnTo>
                    <a:pt x="192" y="290"/>
                  </a:lnTo>
                  <a:lnTo>
                    <a:pt x="190" y="290"/>
                  </a:lnTo>
                  <a:lnTo>
                    <a:pt x="186" y="290"/>
                  </a:lnTo>
                  <a:lnTo>
                    <a:pt x="184" y="290"/>
                  </a:lnTo>
                  <a:lnTo>
                    <a:pt x="184" y="290"/>
                  </a:lnTo>
                  <a:lnTo>
                    <a:pt x="182" y="290"/>
                  </a:lnTo>
                  <a:lnTo>
                    <a:pt x="180" y="290"/>
                  </a:lnTo>
                  <a:lnTo>
                    <a:pt x="178" y="290"/>
                  </a:lnTo>
                  <a:lnTo>
                    <a:pt x="176" y="290"/>
                  </a:lnTo>
                  <a:lnTo>
                    <a:pt x="174" y="290"/>
                  </a:lnTo>
                  <a:lnTo>
                    <a:pt x="172" y="290"/>
                  </a:lnTo>
                  <a:lnTo>
                    <a:pt x="170" y="290"/>
                  </a:lnTo>
                  <a:lnTo>
                    <a:pt x="168" y="290"/>
                  </a:lnTo>
                  <a:lnTo>
                    <a:pt x="166" y="290"/>
                  </a:lnTo>
                  <a:lnTo>
                    <a:pt x="164" y="290"/>
                  </a:lnTo>
                  <a:lnTo>
                    <a:pt x="162" y="290"/>
                  </a:lnTo>
                  <a:lnTo>
                    <a:pt x="160" y="290"/>
                  </a:lnTo>
                  <a:lnTo>
                    <a:pt x="158" y="290"/>
                  </a:lnTo>
                  <a:lnTo>
                    <a:pt x="156" y="290"/>
                  </a:lnTo>
                  <a:lnTo>
                    <a:pt x="154" y="290"/>
                  </a:lnTo>
                  <a:lnTo>
                    <a:pt x="152" y="292"/>
                  </a:lnTo>
                  <a:lnTo>
                    <a:pt x="152" y="294"/>
                  </a:lnTo>
                  <a:lnTo>
                    <a:pt x="154" y="294"/>
                  </a:lnTo>
                  <a:lnTo>
                    <a:pt x="154" y="296"/>
                  </a:lnTo>
                  <a:lnTo>
                    <a:pt x="156" y="298"/>
                  </a:lnTo>
                  <a:lnTo>
                    <a:pt x="156" y="302"/>
                  </a:lnTo>
                  <a:lnTo>
                    <a:pt x="154" y="302"/>
                  </a:lnTo>
                  <a:lnTo>
                    <a:pt x="152" y="302"/>
                  </a:lnTo>
                  <a:lnTo>
                    <a:pt x="148" y="302"/>
                  </a:lnTo>
                  <a:lnTo>
                    <a:pt x="144" y="302"/>
                  </a:lnTo>
                  <a:lnTo>
                    <a:pt x="140" y="302"/>
                  </a:lnTo>
                  <a:lnTo>
                    <a:pt x="138" y="302"/>
                  </a:lnTo>
                  <a:lnTo>
                    <a:pt x="134" y="302"/>
                  </a:lnTo>
                  <a:lnTo>
                    <a:pt x="132" y="302"/>
                  </a:lnTo>
                  <a:lnTo>
                    <a:pt x="128" y="302"/>
                  </a:lnTo>
                  <a:lnTo>
                    <a:pt x="124" y="302"/>
                  </a:lnTo>
                  <a:lnTo>
                    <a:pt x="122" y="302"/>
                  </a:lnTo>
                  <a:lnTo>
                    <a:pt x="120" y="302"/>
                  </a:lnTo>
                  <a:lnTo>
                    <a:pt x="116" y="302"/>
                  </a:lnTo>
                  <a:lnTo>
                    <a:pt x="116" y="300"/>
                  </a:lnTo>
                  <a:lnTo>
                    <a:pt x="114" y="300"/>
                  </a:lnTo>
                  <a:lnTo>
                    <a:pt x="112" y="300"/>
                  </a:lnTo>
                  <a:lnTo>
                    <a:pt x="112" y="302"/>
                  </a:lnTo>
                  <a:lnTo>
                    <a:pt x="110" y="302"/>
                  </a:lnTo>
                  <a:lnTo>
                    <a:pt x="108" y="302"/>
                  </a:lnTo>
                  <a:lnTo>
                    <a:pt x="106" y="302"/>
                  </a:lnTo>
                  <a:lnTo>
                    <a:pt x="106" y="304"/>
                  </a:lnTo>
                  <a:lnTo>
                    <a:pt x="104" y="306"/>
                  </a:lnTo>
                  <a:lnTo>
                    <a:pt x="102" y="308"/>
                  </a:lnTo>
                  <a:lnTo>
                    <a:pt x="104" y="310"/>
                  </a:lnTo>
                  <a:lnTo>
                    <a:pt x="104" y="312"/>
                  </a:lnTo>
                  <a:lnTo>
                    <a:pt x="102" y="312"/>
                  </a:lnTo>
                  <a:lnTo>
                    <a:pt x="102" y="314"/>
                  </a:lnTo>
                  <a:lnTo>
                    <a:pt x="100" y="314"/>
                  </a:lnTo>
                  <a:lnTo>
                    <a:pt x="100" y="316"/>
                  </a:lnTo>
                  <a:lnTo>
                    <a:pt x="100" y="318"/>
                  </a:lnTo>
                  <a:lnTo>
                    <a:pt x="100" y="320"/>
                  </a:lnTo>
                  <a:lnTo>
                    <a:pt x="98" y="320"/>
                  </a:lnTo>
                  <a:lnTo>
                    <a:pt x="98" y="318"/>
                  </a:lnTo>
                  <a:lnTo>
                    <a:pt x="98" y="316"/>
                  </a:lnTo>
                  <a:lnTo>
                    <a:pt x="98" y="314"/>
                  </a:lnTo>
                  <a:lnTo>
                    <a:pt x="98" y="312"/>
                  </a:lnTo>
                  <a:lnTo>
                    <a:pt x="98" y="310"/>
                  </a:lnTo>
                  <a:lnTo>
                    <a:pt x="98" y="308"/>
                  </a:lnTo>
                  <a:lnTo>
                    <a:pt x="98" y="306"/>
                  </a:lnTo>
                  <a:lnTo>
                    <a:pt x="98" y="304"/>
                  </a:lnTo>
                  <a:lnTo>
                    <a:pt x="98" y="302"/>
                  </a:lnTo>
                  <a:lnTo>
                    <a:pt x="98" y="300"/>
                  </a:lnTo>
                  <a:lnTo>
                    <a:pt x="98" y="298"/>
                  </a:lnTo>
                  <a:lnTo>
                    <a:pt x="98" y="296"/>
                  </a:lnTo>
                  <a:lnTo>
                    <a:pt x="98" y="294"/>
                  </a:lnTo>
                  <a:lnTo>
                    <a:pt x="96" y="294"/>
                  </a:lnTo>
                  <a:lnTo>
                    <a:pt x="96" y="292"/>
                  </a:lnTo>
                  <a:lnTo>
                    <a:pt x="96" y="290"/>
                  </a:lnTo>
                  <a:lnTo>
                    <a:pt x="96" y="288"/>
                  </a:lnTo>
                  <a:lnTo>
                    <a:pt x="96" y="286"/>
                  </a:lnTo>
                  <a:lnTo>
                    <a:pt x="96" y="284"/>
                  </a:lnTo>
                  <a:lnTo>
                    <a:pt x="94" y="284"/>
                  </a:lnTo>
                  <a:lnTo>
                    <a:pt x="94" y="282"/>
                  </a:lnTo>
                  <a:lnTo>
                    <a:pt x="94" y="280"/>
                  </a:lnTo>
                  <a:lnTo>
                    <a:pt x="94" y="278"/>
                  </a:lnTo>
                  <a:lnTo>
                    <a:pt x="94" y="276"/>
                  </a:lnTo>
                  <a:lnTo>
                    <a:pt x="94" y="274"/>
                  </a:lnTo>
                  <a:lnTo>
                    <a:pt x="92" y="274"/>
                  </a:lnTo>
                  <a:lnTo>
                    <a:pt x="92" y="272"/>
                  </a:lnTo>
                  <a:lnTo>
                    <a:pt x="92" y="272"/>
                  </a:lnTo>
                  <a:lnTo>
                    <a:pt x="92" y="270"/>
                  </a:lnTo>
                  <a:lnTo>
                    <a:pt x="90" y="268"/>
                  </a:lnTo>
                  <a:lnTo>
                    <a:pt x="90" y="266"/>
                  </a:lnTo>
                  <a:lnTo>
                    <a:pt x="90" y="264"/>
                  </a:lnTo>
                  <a:lnTo>
                    <a:pt x="88" y="264"/>
                  </a:lnTo>
                  <a:lnTo>
                    <a:pt x="88" y="262"/>
                  </a:lnTo>
                  <a:lnTo>
                    <a:pt x="86" y="262"/>
                  </a:lnTo>
                  <a:lnTo>
                    <a:pt x="86" y="260"/>
                  </a:lnTo>
                  <a:lnTo>
                    <a:pt x="86" y="258"/>
                  </a:lnTo>
                  <a:lnTo>
                    <a:pt x="86" y="258"/>
                  </a:lnTo>
                  <a:lnTo>
                    <a:pt x="86" y="256"/>
                  </a:lnTo>
                  <a:lnTo>
                    <a:pt x="86" y="254"/>
                  </a:lnTo>
                  <a:lnTo>
                    <a:pt x="86" y="252"/>
                  </a:lnTo>
                  <a:lnTo>
                    <a:pt x="84" y="252"/>
                  </a:lnTo>
                  <a:lnTo>
                    <a:pt x="84" y="250"/>
                  </a:lnTo>
                  <a:lnTo>
                    <a:pt x="84" y="248"/>
                  </a:lnTo>
                  <a:lnTo>
                    <a:pt x="82" y="248"/>
                  </a:lnTo>
                  <a:lnTo>
                    <a:pt x="82" y="246"/>
                  </a:lnTo>
                  <a:lnTo>
                    <a:pt x="82" y="244"/>
                  </a:lnTo>
                  <a:lnTo>
                    <a:pt x="82" y="242"/>
                  </a:lnTo>
                  <a:lnTo>
                    <a:pt x="80" y="242"/>
                  </a:lnTo>
                  <a:lnTo>
                    <a:pt x="80" y="240"/>
                  </a:lnTo>
                  <a:lnTo>
                    <a:pt x="80" y="238"/>
                  </a:lnTo>
                  <a:lnTo>
                    <a:pt x="78" y="238"/>
                  </a:lnTo>
                  <a:lnTo>
                    <a:pt x="78" y="236"/>
                  </a:lnTo>
                  <a:lnTo>
                    <a:pt x="78" y="234"/>
                  </a:lnTo>
                  <a:lnTo>
                    <a:pt x="76" y="234"/>
                  </a:lnTo>
                  <a:lnTo>
                    <a:pt x="76" y="232"/>
                  </a:lnTo>
                  <a:lnTo>
                    <a:pt x="76" y="230"/>
                  </a:lnTo>
                  <a:lnTo>
                    <a:pt x="76" y="228"/>
                  </a:lnTo>
                  <a:lnTo>
                    <a:pt x="76" y="226"/>
                  </a:lnTo>
                  <a:lnTo>
                    <a:pt x="74" y="226"/>
                  </a:lnTo>
                  <a:lnTo>
                    <a:pt x="74" y="224"/>
                  </a:lnTo>
                  <a:lnTo>
                    <a:pt x="74" y="224"/>
                  </a:lnTo>
                  <a:lnTo>
                    <a:pt x="72" y="224"/>
                  </a:lnTo>
                  <a:lnTo>
                    <a:pt x="72" y="222"/>
                  </a:lnTo>
                  <a:lnTo>
                    <a:pt x="72" y="220"/>
                  </a:lnTo>
                  <a:lnTo>
                    <a:pt x="70" y="220"/>
                  </a:lnTo>
                  <a:lnTo>
                    <a:pt x="70" y="218"/>
                  </a:lnTo>
                  <a:lnTo>
                    <a:pt x="70" y="216"/>
                  </a:lnTo>
                  <a:lnTo>
                    <a:pt x="68" y="214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66" y="210"/>
                  </a:lnTo>
                  <a:lnTo>
                    <a:pt x="64" y="206"/>
                  </a:lnTo>
                  <a:lnTo>
                    <a:pt x="64" y="204"/>
                  </a:lnTo>
                  <a:lnTo>
                    <a:pt x="64" y="202"/>
                  </a:lnTo>
                  <a:lnTo>
                    <a:pt x="60" y="196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8" y="192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4" y="190"/>
                  </a:lnTo>
                  <a:lnTo>
                    <a:pt x="52" y="190"/>
                  </a:lnTo>
                  <a:lnTo>
                    <a:pt x="52" y="188"/>
                  </a:lnTo>
                  <a:lnTo>
                    <a:pt x="50" y="188"/>
                  </a:lnTo>
                  <a:lnTo>
                    <a:pt x="50" y="186"/>
                  </a:lnTo>
                  <a:lnTo>
                    <a:pt x="48" y="186"/>
                  </a:lnTo>
                  <a:lnTo>
                    <a:pt x="48" y="184"/>
                  </a:lnTo>
                  <a:lnTo>
                    <a:pt x="46" y="184"/>
                  </a:lnTo>
                  <a:lnTo>
                    <a:pt x="46" y="182"/>
                  </a:lnTo>
                  <a:lnTo>
                    <a:pt x="46" y="180"/>
                  </a:lnTo>
                  <a:lnTo>
                    <a:pt x="46" y="178"/>
                  </a:lnTo>
                  <a:lnTo>
                    <a:pt x="44" y="176"/>
                  </a:lnTo>
                  <a:lnTo>
                    <a:pt x="44" y="174"/>
                  </a:lnTo>
                  <a:lnTo>
                    <a:pt x="44" y="172"/>
                  </a:lnTo>
                  <a:lnTo>
                    <a:pt x="44" y="170"/>
                  </a:lnTo>
                  <a:lnTo>
                    <a:pt x="42" y="168"/>
                  </a:lnTo>
                  <a:lnTo>
                    <a:pt x="42" y="166"/>
                  </a:lnTo>
                  <a:lnTo>
                    <a:pt x="42" y="164"/>
                  </a:lnTo>
                  <a:lnTo>
                    <a:pt x="42" y="162"/>
                  </a:lnTo>
                  <a:lnTo>
                    <a:pt x="42" y="160"/>
                  </a:lnTo>
                  <a:lnTo>
                    <a:pt x="42" y="158"/>
                  </a:lnTo>
                  <a:lnTo>
                    <a:pt x="42" y="156"/>
                  </a:lnTo>
                  <a:lnTo>
                    <a:pt x="40" y="154"/>
                  </a:lnTo>
                  <a:lnTo>
                    <a:pt x="40" y="152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38" y="146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8" y="140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6"/>
                  </a:lnTo>
                  <a:lnTo>
                    <a:pt x="38" y="134"/>
                  </a:lnTo>
                  <a:lnTo>
                    <a:pt x="36" y="132"/>
                  </a:lnTo>
                  <a:lnTo>
                    <a:pt x="36" y="130"/>
                  </a:lnTo>
                  <a:lnTo>
                    <a:pt x="36" y="128"/>
                  </a:lnTo>
                  <a:lnTo>
                    <a:pt x="36" y="128"/>
                  </a:lnTo>
                  <a:lnTo>
                    <a:pt x="34" y="128"/>
                  </a:lnTo>
                  <a:lnTo>
                    <a:pt x="34" y="126"/>
                  </a:lnTo>
                  <a:lnTo>
                    <a:pt x="34" y="124"/>
                  </a:lnTo>
                  <a:lnTo>
                    <a:pt x="32" y="120"/>
                  </a:lnTo>
                  <a:lnTo>
                    <a:pt x="32" y="118"/>
                  </a:lnTo>
                  <a:lnTo>
                    <a:pt x="30" y="114"/>
                  </a:lnTo>
                  <a:lnTo>
                    <a:pt x="30" y="112"/>
                  </a:lnTo>
                  <a:lnTo>
                    <a:pt x="28" y="108"/>
                  </a:lnTo>
                  <a:lnTo>
                    <a:pt x="28" y="106"/>
                  </a:lnTo>
                  <a:lnTo>
                    <a:pt x="26" y="104"/>
                  </a:lnTo>
                  <a:lnTo>
                    <a:pt x="26" y="100"/>
                  </a:lnTo>
                  <a:lnTo>
                    <a:pt x="24" y="98"/>
                  </a:lnTo>
                  <a:lnTo>
                    <a:pt x="24" y="96"/>
                  </a:lnTo>
                  <a:lnTo>
                    <a:pt x="22" y="92"/>
                  </a:lnTo>
                  <a:lnTo>
                    <a:pt x="22" y="90"/>
                  </a:lnTo>
                  <a:lnTo>
                    <a:pt x="20" y="86"/>
                  </a:lnTo>
                  <a:lnTo>
                    <a:pt x="20" y="84"/>
                  </a:lnTo>
                  <a:lnTo>
                    <a:pt x="20" y="82"/>
                  </a:lnTo>
                  <a:lnTo>
                    <a:pt x="18" y="80"/>
                  </a:lnTo>
                  <a:lnTo>
                    <a:pt x="14" y="74"/>
                  </a:lnTo>
                  <a:lnTo>
                    <a:pt x="14" y="72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4" y="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4"/>
            <p:cNvSpPr>
              <a:spLocks noEditPoints="1"/>
            </p:cNvSpPr>
            <p:nvPr/>
          </p:nvSpPr>
          <p:spPr bwMode="auto">
            <a:xfrm>
              <a:off x="3092450" y="2349500"/>
              <a:ext cx="725488" cy="881063"/>
            </a:xfrm>
            <a:custGeom>
              <a:avLst/>
              <a:gdLst>
                <a:gd name="T0" fmla="*/ 304 w 457"/>
                <a:gd name="T1" fmla="*/ 62 h 555"/>
                <a:gd name="T2" fmla="*/ 384 w 457"/>
                <a:gd name="T3" fmla="*/ 164 h 555"/>
                <a:gd name="T4" fmla="*/ 390 w 457"/>
                <a:gd name="T5" fmla="*/ 214 h 555"/>
                <a:gd name="T6" fmla="*/ 431 w 457"/>
                <a:gd name="T7" fmla="*/ 347 h 555"/>
                <a:gd name="T8" fmla="*/ 404 w 457"/>
                <a:gd name="T9" fmla="*/ 359 h 555"/>
                <a:gd name="T10" fmla="*/ 388 w 457"/>
                <a:gd name="T11" fmla="*/ 296 h 555"/>
                <a:gd name="T12" fmla="*/ 330 w 457"/>
                <a:gd name="T13" fmla="*/ 308 h 555"/>
                <a:gd name="T14" fmla="*/ 290 w 457"/>
                <a:gd name="T15" fmla="*/ 319 h 555"/>
                <a:gd name="T16" fmla="*/ 258 w 457"/>
                <a:gd name="T17" fmla="*/ 327 h 555"/>
                <a:gd name="T18" fmla="*/ 248 w 457"/>
                <a:gd name="T19" fmla="*/ 349 h 555"/>
                <a:gd name="T20" fmla="*/ 256 w 457"/>
                <a:gd name="T21" fmla="*/ 389 h 555"/>
                <a:gd name="T22" fmla="*/ 268 w 457"/>
                <a:gd name="T23" fmla="*/ 419 h 555"/>
                <a:gd name="T24" fmla="*/ 288 w 457"/>
                <a:gd name="T25" fmla="*/ 413 h 555"/>
                <a:gd name="T26" fmla="*/ 286 w 457"/>
                <a:gd name="T27" fmla="*/ 441 h 555"/>
                <a:gd name="T28" fmla="*/ 282 w 457"/>
                <a:gd name="T29" fmla="*/ 471 h 555"/>
                <a:gd name="T30" fmla="*/ 298 w 457"/>
                <a:gd name="T31" fmla="*/ 505 h 555"/>
                <a:gd name="T32" fmla="*/ 312 w 457"/>
                <a:gd name="T33" fmla="*/ 541 h 555"/>
                <a:gd name="T34" fmla="*/ 262 w 457"/>
                <a:gd name="T35" fmla="*/ 523 h 555"/>
                <a:gd name="T36" fmla="*/ 208 w 457"/>
                <a:gd name="T37" fmla="*/ 543 h 555"/>
                <a:gd name="T38" fmla="*/ 184 w 457"/>
                <a:gd name="T39" fmla="*/ 539 h 555"/>
                <a:gd name="T40" fmla="*/ 174 w 457"/>
                <a:gd name="T41" fmla="*/ 491 h 555"/>
                <a:gd name="T42" fmla="*/ 196 w 457"/>
                <a:gd name="T43" fmla="*/ 485 h 555"/>
                <a:gd name="T44" fmla="*/ 220 w 457"/>
                <a:gd name="T45" fmla="*/ 475 h 555"/>
                <a:gd name="T46" fmla="*/ 206 w 457"/>
                <a:gd name="T47" fmla="*/ 435 h 555"/>
                <a:gd name="T48" fmla="*/ 176 w 457"/>
                <a:gd name="T49" fmla="*/ 419 h 555"/>
                <a:gd name="T50" fmla="*/ 136 w 457"/>
                <a:gd name="T51" fmla="*/ 417 h 555"/>
                <a:gd name="T52" fmla="*/ 168 w 457"/>
                <a:gd name="T53" fmla="*/ 429 h 555"/>
                <a:gd name="T54" fmla="*/ 156 w 457"/>
                <a:gd name="T55" fmla="*/ 473 h 555"/>
                <a:gd name="T56" fmla="*/ 124 w 457"/>
                <a:gd name="T57" fmla="*/ 455 h 555"/>
                <a:gd name="T58" fmla="*/ 106 w 457"/>
                <a:gd name="T59" fmla="*/ 425 h 555"/>
                <a:gd name="T60" fmla="*/ 78 w 457"/>
                <a:gd name="T61" fmla="*/ 453 h 555"/>
                <a:gd name="T62" fmla="*/ 26 w 457"/>
                <a:gd name="T63" fmla="*/ 445 h 555"/>
                <a:gd name="T64" fmla="*/ 82 w 457"/>
                <a:gd name="T65" fmla="*/ 387 h 555"/>
                <a:gd name="T66" fmla="*/ 64 w 457"/>
                <a:gd name="T67" fmla="*/ 351 h 555"/>
                <a:gd name="T68" fmla="*/ 74 w 457"/>
                <a:gd name="T69" fmla="*/ 308 h 555"/>
                <a:gd name="T70" fmla="*/ 42 w 457"/>
                <a:gd name="T71" fmla="*/ 306 h 555"/>
                <a:gd name="T72" fmla="*/ 96 w 457"/>
                <a:gd name="T73" fmla="*/ 298 h 555"/>
                <a:gd name="T74" fmla="*/ 122 w 457"/>
                <a:gd name="T75" fmla="*/ 278 h 555"/>
                <a:gd name="T76" fmla="*/ 110 w 457"/>
                <a:gd name="T77" fmla="*/ 234 h 555"/>
                <a:gd name="T78" fmla="*/ 94 w 457"/>
                <a:gd name="T79" fmla="*/ 222 h 555"/>
                <a:gd name="T80" fmla="*/ 56 w 457"/>
                <a:gd name="T81" fmla="*/ 198 h 555"/>
                <a:gd name="T82" fmla="*/ 14 w 457"/>
                <a:gd name="T83" fmla="*/ 176 h 555"/>
                <a:gd name="T84" fmla="*/ 28 w 457"/>
                <a:gd name="T85" fmla="*/ 140 h 555"/>
                <a:gd name="T86" fmla="*/ 88 w 457"/>
                <a:gd name="T87" fmla="*/ 110 h 555"/>
                <a:gd name="T88" fmla="*/ 98 w 457"/>
                <a:gd name="T89" fmla="*/ 184 h 555"/>
                <a:gd name="T90" fmla="*/ 122 w 457"/>
                <a:gd name="T91" fmla="*/ 158 h 555"/>
                <a:gd name="T92" fmla="*/ 148 w 457"/>
                <a:gd name="T93" fmla="*/ 146 h 555"/>
                <a:gd name="T94" fmla="*/ 172 w 457"/>
                <a:gd name="T95" fmla="*/ 136 h 555"/>
                <a:gd name="T96" fmla="*/ 208 w 457"/>
                <a:gd name="T97" fmla="*/ 174 h 555"/>
                <a:gd name="T98" fmla="*/ 258 w 457"/>
                <a:gd name="T99" fmla="*/ 174 h 555"/>
                <a:gd name="T100" fmla="*/ 240 w 457"/>
                <a:gd name="T101" fmla="*/ 86 h 555"/>
                <a:gd name="T102" fmla="*/ 236 w 457"/>
                <a:gd name="T103" fmla="*/ 403 h 555"/>
                <a:gd name="T104" fmla="*/ 252 w 457"/>
                <a:gd name="T105" fmla="*/ 451 h 555"/>
                <a:gd name="T106" fmla="*/ 256 w 457"/>
                <a:gd name="T107" fmla="*/ 413 h 555"/>
                <a:gd name="T108" fmla="*/ 194 w 457"/>
                <a:gd name="T109" fmla="*/ 182 h 555"/>
                <a:gd name="T110" fmla="*/ 182 w 457"/>
                <a:gd name="T111" fmla="*/ 228 h 555"/>
                <a:gd name="T112" fmla="*/ 196 w 457"/>
                <a:gd name="T113" fmla="*/ 212 h 555"/>
                <a:gd name="T114" fmla="*/ 244 w 457"/>
                <a:gd name="T115" fmla="*/ 395 h 555"/>
                <a:gd name="T116" fmla="*/ 156 w 457"/>
                <a:gd name="T117" fmla="*/ 196 h 555"/>
                <a:gd name="T118" fmla="*/ 156 w 457"/>
                <a:gd name="T119" fmla="*/ 383 h 555"/>
                <a:gd name="T120" fmla="*/ 118 w 457"/>
                <a:gd name="T121" fmla="*/ 210 h 555"/>
                <a:gd name="T122" fmla="*/ 140 w 457"/>
                <a:gd name="T123" fmla="*/ 220 h 555"/>
                <a:gd name="T124" fmla="*/ 390 w 457"/>
                <a:gd name="T125" fmla="*/ 11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7" h="555">
                  <a:moveTo>
                    <a:pt x="252" y="0"/>
                  </a:moveTo>
                  <a:lnTo>
                    <a:pt x="252" y="2"/>
                  </a:lnTo>
                  <a:lnTo>
                    <a:pt x="252" y="8"/>
                  </a:lnTo>
                  <a:lnTo>
                    <a:pt x="252" y="12"/>
                  </a:lnTo>
                  <a:lnTo>
                    <a:pt x="252" y="14"/>
                  </a:lnTo>
                  <a:lnTo>
                    <a:pt x="250" y="14"/>
                  </a:lnTo>
                  <a:lnTo>
                    <a:pt x="250" y="16"/>
                  </a:lnTo>
                  <a:lnTo>
                    <a:pt x="252" y="16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60" y="16"/>
                  </a:lnTo>
                  <a:lnTo>
                    <a:pt x="264" y="16"/>
                  </a:lnTo>
                  <a:lnTo>
                    <a:pt x="264" y="24"/>
                  </a:lnTo>
                  <a:lnTo>
                    <a:pt x="264" y="26"/>
                  </a:lnTo>
                  <a:lnTo>
                    <a:pt x="264" y="30"/>
                  </a:lnTo>
                  <a:lnTo>
                    <a:pt x="264" y="32"/>
                  </a:lnTo>
                  <a:lnTo>
                    <a:pt x="266" y="32"/>
                  </a:lnTo>
                  <a:lnTo>
                    <a:pt x="274" y="32"/>
                  </a:lnTo>
                  <a:lnTo>
                    <a:pt x="276" y="32"/>
                  </a:lnTo>
                  <a:lnTo>
                    <a:pt x="278" y="30"/>
                  </a:lnTo>
                  <a:lnTo>
                    <a:pt x="286" y="30"/>
                  </a:lnTo>
                  <a:lnTo>
                    <a:pt x="288" y="30"/>
                  </a:lnTo>
                  <a:lnTo>
                    <a:pt x="292" y="30"/>
                  </a:lnTo>
                  <a:lnTo>
                    <a:pt x="294" y="32"/>
                  </a:lnTo>
                  <a:lnTo>
                    <a:pt x="298" y="36"/>
                  </a:lnTo>
                  <a:lnTo>
                    <a:pt x="304" y="42"/>
                  </a:lnTo>
                  <a:lnTo>
                    <a:pt x="306" y="44"/>
                  </a:lnTo>
                  <a:lnTo>
                    <a:pt x="308" y="46"/>
                  </a:lnTo>
                  <a:lnTo>
                    <a:pt x="310" y="50"/>
                  </a:lnTo>
                  <a:lnTo>
                    <a:pt x="312" y="52"/>
                  </a:lnTo>
                  <a:lnTo>
                    <a:pt x="316" y="56"/>
                  </a:lnTo>
                  <a:lnTo>
                    <a:pt x="314" y="56"/>
                  </a:lnTo>
                  <a:lnTo>
                    <a:pt x="304" y="56"/>
                  </a:lnTo>
                  <a:lnTo>
                    <a:pt x="304" y="56"/>
                  </a:lnTo>
                  <a:lnTo>
                    <a:pt x="304" y="60"/>
                  </a:lnTo>
                  <a:lnTo>
                    <a:pt x="304" y="62"/>
                  </a:lnTo>
                  <a:lnTo>
                    <a:pt x="304" y="66"/>
                  </a:lnTo>
                  <a:lnTo>
                    <a:pt x="304" y="70"/>
                  </a:lnTo>
                  <a:lnTo>
                    <a:pt x="304" y="84"/>
                  </a:lnTo>
                  <a:lnTo>
                    <a:pt x="304" y="96"/>
                  </a:lnTo>
                  <a:lnTo>
                    <a:pt x="304" y="108"/>
                  </a:lnTo>
                  <a:lnTo>
                    <a:pt x="306" y="108"/>
                  </a:lnTo>
                  <a:lnTo>
                    <a:pt x="316" y="108"/>
                  </a:lnTo>
                  <a:lnTo>
                    <a:pt x="316" y="96"/>
                  </a:lnTo>
                  <a:lnTo>
                    <a:pt x="322" y="96"/>
                  </a:lnTo>
                  <a:lnTo>
                    <a:pt x="328" y="94"/>
                  </a:lnTo>
                  <a:lnTo>
                    <a:pt x="330" y="94"/>
                  </a:lnTo>
                  <a:lnTo>
                    <a:pt x="334" y="94"/>
                  </a:lnTo>
                  <a:lnTo>
                    <a:pt x="340" y="94"/>
                  </a:lnTo>
                  <a:lnTo>
                    <a:pt x="340" y="96"/>
                  </a:lnTo>
                  <a:lnTo>
                    <a:pt x="340" y="108"/>
                  </a:lnTo>
                  <a:lnTo>
                    <a:pt x="340" y="110"/>
                  </a:lnTo>
                  <a:lnTo>
                    <a:pt x="340" y="116"/>
                  </a:lnTo>
                  <a:lnTo>
                    <a:pt x="342" y="124"/>
                  </a:lnTo>
                  <a:lnTo>
                    <a:pt x="342" y="126"/>
                  </a:lnTo>
                  <a:lnTo>
                    <a:pt x="342" y="130"/>
                  </a:lnTo>
                  <a:lnTo>
                    <a:pt x="344" y="134"/>
                  </a:lnTo>
                  <a:lnTo>
                    <a:pt x="344" y="148"/>
                  </a:lnTo>
                  <a:lnTo>
                    <a:pt x="354" y="148"/>
                  </a:lnTo>
                  <a:lnTo>
                    <a:pt x="356" y="148"/>
                  </a:lnTo>
                  <a:lnTo>
                    <a:pt x="358" y="148"/>
                  </a:lnTo>
                  <a:lnTo>
                    <a:pt x="362" y="148"/>
                  </a:lnTo>
                  <a:lnTo>
                    <a:pt x="368" y="148"/>
                  </a:lnTo>
                  <a:lnTo>
                    <a:pt x="372" y="148"/>
                  </a:lnTo>
                  <a:lnTo>
                    <a:pt x="372" y="150"/>
                  </a:lnTo>
                  <a:lnTo>
                    <a:pt x="372" y="154"/>
                  </a:lnTo>
                  <a:lnTo>
                    <a:pt x="372" y="156"/>
                  </a:lnTo>
                  <a:lnTo>
                    <a:pt x="372" y="158"/>
                  </a:lnTo>
                  <a:lnTo>
                    <a:pt x="372" y="162"/>
                  </a:lnTo>
                  <a:lnTo>
                    <a:pt x="374" y="162"/>
                  </a:lnTo>
                  <a:lnTo>
                    <a:pt x="378" y="162"/>
                  </a:lnTo>
                  <a:lnTo>
                    <a:pt x="384" y="164"/>
                  </a:lnTo>
                  <a:lnTo>
                    <a:pt x="386" y="164"/>
                  </a:lnTo>
                  <a:lnTo>
                    <a:pt x="390" y="164"/>
                  </a:lnTo>
                  <a:lnTo>
                    <a:pt x="392" y="164"/>
                  </a:lnTo>
                  <a:lnTo>
                    <a:pt x="392" y="166"/>
                  </a:lnTo>
                  <a:lnTo>
                    <a:pt x="392" y="168"/>
                  </a:lnTo>
                  <a:lnTo>
                    <a:pt x="394" y="168"/>
                  </a:lnTo>
                  <a:lnTo>
                    <a:pt x="394" y="170"/>
                  </a:lnTo>
                  <a:lnTo>
                    <a:pt x="394" y="172"/>
                  </a:lnTo>
                  <a:lnTo>
                    <a:pt x="396" y="176"/>
                  </a:lnTo>
                  <a:lnTo>
                    <a:pt x="396" y="178"/>
                  </a:lnTo>
                  <a:lnTo>
                    <a:pt x="394" y="178"/>
                  </a:lnTo>
                  <a:lnTo>
                    <a:pt x="392" y="178"/>
                  </a:lnTo>
                  <a:lnTo>
                    <a:pt x="390" y="178"/>
                  </a:lnTo>
                  <a:lnTo>
                    <a:pt x="386" y="178"/>
                  </a:lnTo>
                  <a:lnTo>
                    <a:pt x="382" y="178"/>
                  </a:lnTo>
                  <a:lnTo>
                    <a:pt x="370" y="176"/>
                  </a:lnTo>
                  <a:lnTo>
                    <a:pt x="370" y="182"/>
                  </a:lnTo>
                  <a:lnTo>
                    <a:pt x="370" y="182"/>
                  </a:lnTo>
                  <a:lnTo>
                    <a:pt x="370" y="184"/>
                  </a:lnTo>
                  <a:lnTo>
                    <a:pt x="370" y="188"/>
                  </a:lnTo>
                  <a:lnTo>
                    <a:pt x="370" y="190"/>
                  </a:lnTo>
                  <a:lnTo>
                    <a:pt x="370" y="192"/>
                  </a:lnTo>
                  <a:lnTo>
                    <a:pt x="368" y="194"/>
                  </a:lnTo>
                  <a:lnTo>
                    <a:pt x="368" y="198"/>
                  </a:lnTo>
                  <a:lnTo>
                    <a:pt x="368" y="202"/>
                  </a:lnTo>
                  <a:lnTo>
                    <a:pt x="368" y="204"/>
                  </a:lnTo>
                  <a:lnTo>
                    <a:pt x="368" y="214"/>
                  </a:lnTo>
                  <a:lnTo>
                    <a:pt x="368" y="216"/>
                  </a:lnTo>
                  <a:lnTo>
                    <a:pt x="368" y="226"/>
                  </a:lnTo>
                  <a:lnTo>
                    <a:pt x="370" y="226"/>
                  </a:lnTo>
                  <a:lnTo>
                    <a:pt x="382" y="228"/>
                  </a:lnTo>
                  <a:lnTo>
                    <a:pt x="382" y="222"/>
                  </a:lnTo>
                  <a:lnTo>
                    <a:pt x="382" y="214"/>
                  </a:lnTo>
                  <a:lnTo>
                    <a:pt x="384" y="214"/>
                  </a:lnTo>
                  <a:lnTo>
                    <a:pt x="388" y="214"/>
                  </a:lnTo>
                  <a:lnTo>
                    <a:pt x="390" y="214"/>
                  </a:lnTo>
                  <a:lnTo>
                    <a:pt x="392" y="214"/>
                  </a:lnTo>
                  <a:lnTo>
                    <a:pt x="394" y="214"/>
                  </a:lnTo>
                  <a:lnTo>
                    <a:pt x="396" y="214"/>
                  </a:lnTo>
                  <a:lnTo>
                    <a:pt x="396" y="218"/>
                  </a:lnTo>
                  <a:lnTo>
                    <a:pt x="396" y="222"/>
                  </a:lnTo>
                  <a:lnTo>
                    <a:pt x="396" y="228"/>
                  </a:lnTo>
                  <a:lnTo>
                    <a:pt x="396" y="230"/>
                  </a:lnTo>
                  <a:lnTo>
                    <a:pt x="396" y="240"/>
                  </a:lnTo>
                  <a:lnTo>
                    <a:pt x="396" y="242"/>
                  </a:lnTo>
                  <a:lnTo>
                    <a:pt x="394" y="258"/>
                  </a:lnTo>
                  <a:lnTo>
                    <a:pt x="394" y="260"/>
                  </a:lnTo>
                  <a:lnTo>
                    <a:pt x="394" y="266"/>
                  </a:lnTo>
                  <a:lnTo>
                    <a:pt x="394" y="278"/>
                  </a:lnTo>
                  <a:lnTo>
                    <a:pt x="398" y="278"/>
                  </a:lnTo>
                  <a:lnTo>
                    <a:pt x="400" y="278"/>
                  </a:lnTo>
                  <a:lnTo>
                    <a:pt x="402" y="278"/>
                  </a:lnTo>
                  <a:lnTo>
                    <a:pt x="412" y="278"/>
                  </a:lnTo>
                  <a:lnTo>
                    <a:pt x="416" y="278"/>
                  </a:lnTo>
                  <a:lnTo>
                    <a:pt x="419" y="278"/>
                  </a:lnTo>
                  <a:lnTo>
                    <a:pt x="421" y="278"/>
                  </a:lnTo>
                  <a:lnTo>
                    <a:pt x="435" y="278"/>
                  </a:lnTo>
                  <a:lnTo>
                    <a:pt x="447" y="278"/>
                  </a:lnTo>
                  <a:lnTo>
                    <a:pt x="445" y="300"/>
                  </a:lnTo>
                  <a:lnTo>
                    <a:pt x="445" y="302"/>
                  </a:lnTo>
                  <a:lnTo>
                    <a:pt x="445" y="306"/>
                  </a:lnTo>
                  <a:lnTo>
                    <a:pt x="443" y="313"/>
                  </a:lnTo>
                  <a:lnTo>
                    <a:pt x="443" y="317"/>
                  </a:lnTo>
                  <a:lnTo>
                    <a:pt x="443" y="319"/>
                  </a:lnTo>
                  <a:lnTo>
                    <a:pt x="445" y="329"/>
                  </a:lnTo>
                  <a:lnTo>
                    <a:pt x="445" y="333"/>
                  </a:lnTo>
                  <a:lnTo>
                    <a:pt x="445" y="343"/>
                  </a:lnTo>
                  <a:lnTo>
                    <a:pt x="437" y="343"/>
                  </a:lnTo>
                  <a:lnTo>
                    <a:pt x="435" y="343"/>
                  </a:lnTo>
                  <a:lnTo>
                    <a:pt x="431" y="343"/>
                  </a:lnTo>
                  <a:lnTo>
                    <a:pt x="431" y="345"/>
                  </a:lnTo>
                  <a:lnTo>
                    <a:pt x="431" y="347"/>
                  </a:lnTo>
                  <a:lnTo>
                    <a:pt x="431" y="351"/>
                  </a:lnTo>
                  <a:lnTo>
                    <a:pt x="431" y="357"/>
                  </a:lnTo>
                  <a:lnTo>
                    <a:pt x="433" y="357"/>
                  </a:lnTo>
                  <a:lnTo>
                    <a:pt x="435" y="357"/>
                  </a:lnTo>
                  <a:lnTo>
                    <a:pt x="445" y="357"/>
                  </a:lnTo>
                  <a:lnTo>
                    <a:pt x="457" y="357"/>
                  </a:lnTo>
                  <a:lnTo>
                    <a:pt x="457" y="359"/>
                  </a:lnTo>
                  <a:lnTo>
                    <a:pt x="457" y="371"/>
                  </a:lnTo>
                  <a:lnTo>
                    <a:pt x="445" y="371"/>
                  </a:lnTo>
                  <a:lnTo>
                    <a:pt x="445" y="383"/>
                  </a:lnTo>
                  <a:lnTo>
                    <a:pt x="443" y="383"/>
                  </a:lnTo>
                  <a:lnTo>
                    <a:pt x="441" y="383"/>
                  </a:lnTo>
                  <a:lnTo>
                    <a:pt x="439" y="383"/>
                  </a:lnTo>
                  <a:lnTo>
                    <a:pt x="435" y="383"/>
                  </a:lnTo>
                  <a:lnTo>
                    <a:pt x="431" y="383"/>
                  </a:lnTo>
                  <a:lnTo>
                    <a:pt x="431" y="385"/>
                  </a:lnTo>
                  <a:lnTo>
                    <a:pt x="431" y="387"/>
                  </a:lnTo>
                  <a:lnTo>
                    <a:pt x="431" y="391"/>
                  </a:lnTo>
                  <a:lnTo>
                    <a:pt x="431" y="397"/>
                  </a:lnTo>
                  <a:lnTo>
                    <a:pt x="425" y="397"/>
                  </a:lnTo>
                  <a:lnTo>
                    <a:pt x="416" y="397"/>
                  </a:lnTo>
                  <a:lnTo>
                    <a:pt x="416" y="395"/>
                  </a:lnTo>
                  <a:lnTo>
                    <a:pt x="416" y="389"/>
                  </a:lnTo>
                  <a:lnTo>
                    <a:pt x="416" y="387"/>
                  </a:lnTo>
                  <a:lnTo>
                    <a:pt x="416" y="385"/>
                  </a:lnTo>
                  <a:lnTo>
                    <a:pt x="416" y="377"/>
                  </a:lnTo>
                  <a:lnTo>
                    <a:pt x="416" y="375"/>
                  </a:lnTo>
                  <a:lnTo>
                    <a:pt x="416" y="373"/>
                  </a:lnTo>
                  <a:lnTo>
                    <a:pt x="416" y="371"/>
                  </a:lnTo>
                  <a:lnTo>
                    <a:pt x="412" y="371"/>
                  </a:lnTo>
                  <a:lnTo>
                    <a:pt x="412" y="367"/>
                  </a:lnTo>
                  <a:lnTo>
                    <a:pt x="412" y="363"/>
                  </a:lnTo>
                  <a:lnTo>
                    <a:pt x="412" y="361"/>
                  </a:lnTo>
                  <a:lnTo>
                    <a:pt x="406" y="361"/>
                  </a:lnTo>
                  <a:lnTo>
                    <a:pt x="404" y="361"/>
                  </a:lnTo>
                  <a:lnTo>
                    <a:pt x="404" y="359"/>
                  </a:lnTo>
                  <a:lnTo>
                    <a:pt x="410" y="359"/>
                  </a:lnTo>
                  <a:lnTo>
                    <a:pt x="410" y="357"/>
                  </a:lnTo>
                  <a:lnTo>
                    <a:pt x="410" y="355"/>
                  </a:lnTo>
                  <a:lnTo>
                    <a:pt x="410" y="351"/>
                  </a:lnTo>
                  <a:lnTo>
                    <a:pt x="404" y="351"/>
                  </a:lnTo>
                  <a:lnTo>
                    <a:pt x="402" y="351"/>
                  </a:lnTo>
                  <a:lnTo>
                    <a:pt x="400" y="351"/>
                  </a:lnTo>
                  <a:lnTo>
                    <a:pt x="402" y="349"/>
                  </a:lnTo>
                  <a:lnTo>
                    <a:pt x="404" y="347"/>
                  </a:lnTo>
                  <a:lnTo>
                    <a:pt x="406" y="343"/>
                  </a:lnTo>
                  <a:lnTo>
                    <a:pt x="406" y="341"/>
                  </a:lnTo>
                  <a:lnTo>
                    <a:pt x="404" y="341"/>
                  </a:lnTo>
                  <a:lnTo>
                    <a:pt x="404" y="337"/>
                  </a:lnTo>
                  <a:lnTo>
                    <a:pt x="404" y="335"/>
                  </a:lnTo>
                  <a:lnTo>
                    <a:pt x="402" y="335"/>
                  </a:lnTo>
                  <a:lnTo>
                    <a:pt x="402" y="333"/>
                  </a:lnTo>
                  <a:lnTo>
                    <a:pt x="400" y="333"/>
                  </a:lnTo>
                  <a:lnTo>
                    <a:pt x="400" y="331"/>
                  </a:lnTo>
                  <a:lnTo>
                    <a:pt x="400" y="329"/>
                  </a:lnTo>
                  <a:lnTo>
                    <a:pt x="400" y="327"/>
                  </a:lnTo>
                  <a:lnTo>
                    <a:pt x="400" y="327"/>
                  </a:lnTo>
                  <a:lnTo>
                    <a:pt x="400" y="325"/>
                  </a:lnTo>
                  <a:lnTo>
                    <a:pt x="398" y="325"/>
                  </a:lnTo>
                  <a:lnTo>
                    <a:pt x="396" y="323"/>
                  </a:lnTo>
                  <a:lnTo>
                    <a:pt x="394" y="321"/>
                  </a:lnTo>
                  <a:lnTo>
                    <a:pt x="394" y="319"/>
                  </a:lnTo>
                  <a:lnTo>
                    <a:pt x="392" y="315"/>
                  </a:lnTo>
                  <a:lnTo>
                    <a:pt x="392" y="313"/>
                  </a:lnTo>
                  <a:lnTo>
                    <a:pt x="392" y="308"/>
                  </a:lnTo>
                  <a:lnTo>
                    <a:pt x="392" y="306"/>
                  </a:lnTo>
                  <a:lnTo>
                    <a:pt x="390" y="306"/>
                  </a:lnTo>
                  <a:lnTo>
                    <a:pt x="390" y="302"/>
                  </a:lnTo>
                  <a:lnTo>
                    <a:pt x="390" y="300"/>
                  </a:lnTo>
                  <a:lnTo>
                    <a:pt x="390" y="298"/>
                  </a:lnTo>
                  <a:lnTo>
                    <a:pt x="388" y="298"/>
                  </a:lnTo>
                  <a:lnTo>
                    <a:pt x="388" y="296"/>
                  </a:lnTo>
                  <a:lnTo>
                    <a:pt x="388" y="298"/>
                  </a:lnTo>
                  <a:lnTo>
                    <a:pt x="386" y="300"/>
                  </a:lnTo>
                  <a:lnTo>
                    <a:pt x="384" y="300"/>
                  </a:lnTo>
                  <a:lnTo>
                    <a:pt x="382" y="300"/>
                  </a:lnTo>
                  <a:lnTo>
                    <a:pt x="380" y="300"/>
                  </a:lnTo>
                  <a:lnTo>
                    <a:pt x="378" y="300"/>
                  </a:lnTo>
                  <a:lnTo>
                    <a:pt x="376" y="300"/>
                  </a:lnTo>
                  <a:lnTo>
                    <a:pt x="374" y="300"/>
                  </a:lnTo>
                  <a:lnTo>
                    <a:pt x="372" y="300"/>
                  </a:lnTo>
                  <a:lnTo>
                    <a:pt x="370" y="298"/>
                  </a:lnTo>
                  <a:lnTo>
                    <a:pt x="368" y="300"/>
                  </a:lnTo>
                  <a:lnTo>
                    <a:pt x="366" y="300"/>
                  </a:lnTo>
                  <a:lnTo>
                    <a:pt x="364" y="300"/>
                  </a:lnTo>
                  <a:lnTo>
                    <a:pt x="362" y="300"/>
                  </a:lnTo>
                  <a:lnTo>
                    <a:pt x="360" y="300"/>
                  </a:lnTo>
                  <a:lnTo>
                    <a:pt x="360" y="302"/>
                  </a:lnTo>
                  <a:lnTo>
                    <a:pt x="360" y="304"/>
                  </a:lnTo>
                  <a:lnTo>
                    <a:pt x="358" y="304"/>
                  </a:lnTo>
                  <a:lnTo>
                    <a:pt x="358" y="306"/>
                  </a:lnTo>
                  <a:lnTo>
                    <a:pt x="358" y="308"/>
                  </a:lnTo>
                  <a:lnTo>
                    <a:pt x="358" y="310"/>
                  </a:lnTo>
                  <a:lnTo>
                    <a:pt x="356" y="310"/>
                  </a:lnTo>
                  <a:lnTo>
                    <a:pt x="354" y="313"/>
                  </a:lnTo>
                  <a:lnTo>
                    <a:pt x="352" y="315"/>
                  </a:lnTo>
                  <a:lnTo>
                    <a:pt x="352" y="317"/>
                  </a:lnTo>
                  <a:lnTo>
                    <a:pt x="352" y="315"/>
                  </a:lnTo>
                  <a:lnTo>
                    <a:pt x="348" y="313"/>
                  </a:lnTo>
                  <a:lnTo>
                    <a:pt x="346" y="313"/>
                  </a:lnTo>
                  <a:lnTo>
                    <a:pt x="346" y="310"/>
                  </a:lnTo>
                  <a:lnTo>
                    <a:pt x="344" y="310"/>
                  </a:lnTo>
                  <a:lnTo>
                    <a:pt x="340" y="308"/>
                  </a:lnTo>
                  <a:lnTo>
                    <a:pt x="338" y="308"/>
                  </a:lnTo>
                  <a:lnTo>
                    <a:pt x="336" y="308"/>
                  </a:lnTo>
                  <a:lnTo>
                    <a:pt x="334" y="308"/>
                  </a:lnTo>
                  <a:lnTo>
                    <a:pt x="332" y="308"/>
                  </a:lnTo>
                  <a:lnTo>
                    <a:pt x="330" y="308"/>
                  </a:lnTo>
                  <a:lnTo>
                    <a:pt x="328" y="308"/>
                  </a:lnTo>
                  <a:lnTo>
                    <a:pt x="326" y="308"/>
                  </a:lnTo>
                  <a:lnTo>
                    <a:pt x="324" y="308"/>
                  </a:lnTo>
                  <a:lnTo>
                    <a:pt x="324" y="310"/>
                  </a:lnTo>
                  <a:lnTo>
                    <a:pt x="324" y="313"/>
                  </a:lnTo>
                  <a:lnTo>
                    <a:pt x="324" y="315"/>
                  </a:lnTo>
                  <a:lnTo>
                    <a:pt x="322" y="313"/>
                  </a:lnTo>
                  <a:lnTo>
                    <a:pt x="322" y="315"/>
                  </a:lnTo>
                  <a:lnTo>
                    <a:pt x="322" y="317"/>
                  </a:lnTo>
                  <a:lnTo>
                    <a:pt x="322" y="319"/>
                  </a:lnTo>
                  <a:lnTo>
                    <a:pt x="320" y="319"/>
                  </a:lnTo>
                  <a:lnTo>
                    <a:pt x="318" y="319"/>
                  </a:lnTo>
                  <a:lnTo>
                    <a:pt x="316" y="321"/>
                  </a:lnTo>
                  <a:lnTo>
                    <a:pt x="316" y="323"/>
                  </a:lnTo>
                  <a:lnTo>
                    <a:pt x="314" y="323"/>
                  </a:lnTo>
                  <a:lnTo>
                    <a:pt x="314" y="325"/>
                  </a:lnTo>
                  <a:lnTo>
                    <a:pt x="314" y="327"/>
                  </a:lnTo>
                  <a:lnTo>
                    <a:pt x="312" y="327"/>
                  </a:lnTo>
                  <a:lnTo>
                    <a:pt x="310" y="327"/>
                  </a:lnTo>
                  <a:lnTo>
                    <a:pt x="308" y="325"/>
                  </a:lnTo>
                  <a:lnTo>
                    <a:pt x="306" y="325"/>
                  </a:lnTo>
                  <a:lnTo>
                    <a:pt x="304" y="323"/>
                  </a:lnTo>
                  <a:lnTo>
                    <a:pt x="304" y="325"/>
                  </a:lnTo>
                  <a:lnTo>
                    <a:pt x="304" y="327"/>
                  </a:lnTo>
                  <a:lnTo>
                    <a:pt x="304" y="329"/>
                  </a:lnTo>
                  <a:lnTo>
                    <a:pt x="302" y="331"/>
                  </a:lnTo>
                  <a:lnTo>
                    <a:pt x="300" y="329"/>
                  </a:lnTo>
                  <a:lnTo>
                    <a:pt x="296" y="327"/>
                  </a:lnTo>
                  <a:lnTo>
                    <a:pt x="294" y="327"/>
                  </a:lnTo>
                  <a:lnTo>
                    <a:pt x="294" y="325"/>
                  </a:lnTo>
                  <a:lnTo>
                    <a:pt x="296" y="323"/>
                  </a:lnTo>
                  <a:lnTo>
                    <a:pt x="294" y="323"/>
                  </a:lnTo>
                  <a:lnTo>
                    <a:pt x="294" y="321"/>
                  </a:lnTo>
                  <a:lnTo>
                    <a:pt x="292" y="319"/>
                  </a:lnTo>
                  <a:lnTo>
                    <a:pt x="292" y="317"/>
                  </a:lnTo>
                  <a:lnTo>
                    <a:pt x="290" y="319"/>
                  </a:lnTo>
                  <a:lnTo>
                    <a:pt x="290" y="321"/>
                  </a:lnTo>
                  <a:lnTo>
                    <a:pt x="288" y="323"/>
                  </a:lnTo>
                  <a:lnTo>
                    <a:pt x="288" y="325"/>
                  </a:lnTo>
                  <a:lnTo>
                    <a:pt x="288" y="327"/>
                  </a:lnTo>
                  <a:lnTo>
                    <a:pt x="286" y="327"/>
                  </a:lnTo>
                  <a:lnTo>
                    <a:pt x="284" y="327"/>
                  </a:lnTo>
                  <a:lnTo>
                    <a:pt x="282" y="327"/>
                  </a:lnTo>
                  <a:lnTo>
                    <a:pt x="280" y="327"/>
                  </a:lnTo>
                  <a:lnTo>
                    <a:pt x="280" y="325"/>
                  </a:lnTo>
                  <a:lnTo>
                    <a:pt x="280" y="323"/>
                  </a:lnTo>
                  <a:lnTo>
                    <a:pt x="278" y="323"/>
                  </a:lnTo>
                  <a:lnTo>
                    <a:pt x="276" y="323"/>
                  </a:lnTo>
                  <a:lnTo>
                    <a:pt x="274" y="323"/>
                  </a:lnTo>
                  <a:lnTo>
                    <a:pt x="272" y="323"/>
                  </a:lnTo>
                  <a:lnTo>
                    <a:pt x="272" y="325"/>
                  </a:lnTo>
                  <a:lnTo>
                    <a:pt x="270" y="325"/>
                  </a:lnTo>
                  <a:lnTo>
                    <a:pt x="268" y="325"/>
                  </a:lnTo>
                  <a:lnTo>
                    <a:pt x="268" y="327"/>
                  </a:lnTo>
                  <a:lnTo>
                    <a:pt x="268" y="327"/>
                  </a:lnTo>
                  <a:lnTo>
                    <a:pt x="266" y="327"/>
                  </a:lnTo>
                  <a:lnTo>
                    <a:pt x="266" y="327"/>
                  </a:lnTo>
                  <a:lnTo>
                    <a:pt x="264" y="327"/>
                  </a:lnTo>
                  <a:lnTo>
                    <a:pt x="264" y="327"/>
                  </a:lnTo>
                  <a:lnTo>
                    <a:pt x="264" y="325"/>
                  </a:lnTo>
                  <a:lnTo>
                    <a:pt x="266" y="325"/>
                  </a:lnTo>
                  <a:lnTo>
                    <a:pt x="266" y="323"/>
                  </a:lnTo>
                  <a:lnTo>
                    <a:pt x="264" y="323"/>
                  </a:lnTo>
                  <a:lnTo>
                    <a:pt x="262" y="323"/>
                  </a:lnTo>
                  <a:lnTo>
                    <a:pt x="262" y="325"/>
                  </a:lnTo>
                  <a:lnTo>
                    <a:pt x="260" y="325"/>
                  </a:lnTo>
                  <a:lnTo>
                    <a:pt x="260" y="323"/>
                  </a:lnTo>
                  <a:lnTo>
                    <a:pt x="258" y="323"/>
                  </a:lnTo>
                  <a:lnTo>
                    <a:pt x="258" y="325"/>
                  </a:lnTo>
                  <a:lnTo>
                    <a:pt x="256" y="325"/>
                  </a:lnTo>
                  <a:lnTo>
                    <a:pt x="258" y="325"/>
                  </a:lnTo>
                  <a:lnTo>
                    <a:pt x="258" y="327"/>
                  </a:lnTo>
                  <a:lnTo>
                    <a:pt x="256" y="327"/>
                  </a:lnTo>
                  <a:lnTo>
                    <a:pt x="256" y="325"/>
                  </a:lnTo>
                  <a:lnTo>
                    <a:pt x="254" y="323"/>
                  </a:lnTo>
                  <a:lnTo>
                    <a:pt x="254" y="321"/>
                  </a:lnTo>
                  <a:lnTo>
                    <a:pt x="252" y="321"/>
                  </a:lnTo>
                  <a:lnTo>
                    <a:pt x="252" y="319"/>
                  </a:lnTo>
                  <a:lnTo>
                    <a:pt x="252" y="321"/>
                  </a:lnTo>
                  <a:lnTo>
                    <a:pt x="250" y="323"/>
                  </a:lnTo>
                  <a:lnTo>
                    <a:pt x="250" y="327"/>
                  </a:lnTo>
                  <a:lnTo>
                    <a:pt x="248" y="327"/>
                  </a:lnTo>
                  <a:lnTo>
                    <a:pt x="246" y="327"/>
                  </a:lnTo>
                  <a:lnTo>
                    <a:pt x="246" y="327"/>
                  </a:lnTo>
                  <a:lnTo>
                    <a:pt x="244" y="327"/>
                  </a:lnTo>
                  <a:lnTo>
                    <a:pt x="244" y="329"/>
                  </a:lnTo>
                  <a:lnTo>
                    <a:pt x="244" y="331"/>
                  </a:lnTo>
                  <a:lnTo>
                    <a:pt x="244" y="333"/>
                  </a:lnTo>
                  <a:lnTo>
                    <a:pt x="244" y="335"/>
                  </a:lnTo>
                  <a:lnTo>
                    <a:pt x="244" y="337"/>
                  </a:lnTo>
                  <a:lnTo>
                    <a:pt x="244" y="339"/>
                  </a:lnTo>
                  <a:lnTo>
                    <a:pt x="242" y="341"/>
                  </a:lnTo>
                  <a:lnTo>
                    <a:pt x="242" y="343"/>
                  </a:lnTo>
                  <a:lnTo>
                    <a:pt x="240" y="343"/>
                  </a:lnTo>
                  <a:lnTo>
                    <a:pt x="238" y="343"/>
                  </a:lnTo>
                  <a:lnTo>
                    <a:pt x="240" y="345"/>
                  </a:lnTo>
                  <a:lnTo>
                    <a:pt x="242" y="345"/>
                  </a:lnTo>
                  <a:lnTo>
                    <a:pt x="244" y="345"/>
                  </a:lnTo>
                  <a:lnTo>
                    <a:pt x="244" y="347"/>
                  </a:lnTo>
                  <a:lnTo>
                    <a:pt x="244" y="345"/>
                  </a:lnTo>
                  <a:lnTo>
                    <a:pt x="246" y="345"/>
                  </a:lnTo>
                  <a:lnTo>
                    <a:pt x="246" y="347"/>
                  </a:lnTo>
                  <a:lnTo>
                    <a:pt x="248" y="347"/>
                  </a:lnTo>
                  <a:lnTo>
                    <a:pt x="248" y="349"/>
                  </a:lnTo>
                  <a:lnTo>
                    <a:pt x="246" y="349"/>
                  </a:lnTo>
                  <a:lnTo>
                    <a:pt x="248" y="349"/>
                  </a:lnTo>
                  <a:lnTo>
                    <a:pt x="248" y="351"/>
                  </a:lnTo>
                  <a:lnTo>
                    <a:pt x="248" y="349"/>
                  </a:lnTo>
                  <a:lnTo>
                    <a:pt x="250" y="351"/>
                  </a:lnTo>
                  <a:lnTo>
                    <a:pt x="252" y="351"/>
                  </a:lnTo>
                  <a:lnTo>
                    <a:pt x="252" y="353"/>
                  </a:lnTo>
                  <a:lnTo>
                    <a:pt x="252" y="355"/>
                  </a:lnTo>
                  <a:lnTo>
                    <a:pt x="254" y="355"/>
                  </a:lnTo>
                  <a:lnTo>
                    <a:pt x="254" y="357"/>
                  </a:lnTo>
                  <a:lnTo>
                    <a:pt x="256" y="359"/>
                  </a:lnTo>
                  <a:lnTo>
                    <a:pt x="254" y="359"/>
                  </a:lnTo>
                  <a:lnTo>
                    <a:pt x="254" y="361"/>
                  </a:lnTo>
                  <a:lnTo>
                    <a:pt x="256" y="361"/>
                  </a:lnTo>
                  <a:lnTo>
                    <a:pt x="256" y="359"/>
                  </a:lnTo>
                  <a:lnTo>
                    <a:pt x="256" y="359"/>
                  </a:lnTo>
                  <a:lnTo>
                    <a:pt x="256" y="357"/>
                  </a:lnTo>
                  <a:lnTo>
                    <a:pt x="256" y="359"/>
                  </a:lnTo>
                  <a:lnTo>
                    <a:pt x="258" y="359"/>
                  </a:lnTo>
                  <a:lnTo>
                    <a:pt x="256" y="361"/>
                  </a:lnTo>
                  <a:lnTo>
                    <a:pt x="258" y="363"/>
                  </a:lnTo>
                  <a:lnTo>
                    <a:pt x="260" y="365"/>
                  </a:lnTo>
                  <a:lnTo>
                    <a:pt x="260" y="367"/>
                  </a:lnTo>
                  <a:lnTo>
                    <a:pt x="262" y="367"/>
                  </a:lnTo>
                  <a:lnTo>
                    <a:pt x="260" y="369"/>
                  </a:lnTo>
                  <a:lnTo>
                    <a:pt x="258" y="371"/>
                  </a:lnTo>
                  <a:lnTo>
                    <a:pt x="258" y="373"/>
                  </a:lnTo>
                  <a:lnTo>
                    <a:pt x="258" y="375"/>
                  </a:lnTo>
                  <a:lnTo>
                    <a:pt x="258" y="375"/>
                  </a:lnTo>
                  <a:lnTo>
                    <a:pt x="258" y="377"/>
                  </a:lnTo>
                  <a:lnTo>
                    <a:pt x="260" y="381"/>
                  </a:lnTo>
                  <a:lnTo>
                    <a:pt x="262" y="379"/>
                  </a:lnTo>
                  <a:lnTo>
                    <a:pt x="262" y="381"/>
                  </a:lnTo>
                  <a:lnTo>
                    <a:pt x="260" y="381"/>
                  </a:lnTo>
                  <a:lnTo>
                    <a:pt x="260" y="383"/>
                  </a:lnTo>
                  <a:lnTo>
                    <a:pt x="258" y="383"/>
                  </a:lnTo>
                  <a:lnTo>
                    <a:pt x="256" y="383"/>
                  </a:lnTo>
                  <a:lnTo>
                    <a:pt x="256" y="385"/>
                  </a:lnTo>
                  <a:lnTo>
                    <a:pt x="256" y="387"/>
                  </a:lnTo>
                  <a:lnTo>
                    <a:pt x="256" y="389"/>
                  </a:lnTo>
                  <a:lnTo>
                    <a:pt x="256" y="391"/>
                  </a:lnTo>
                  <a:lnTo>
                    <a:pt x="258" y="393"/>
                  </a:lnTo>
                  <a:lnTo>
                    <a:pt x="258" y="391"/>
                  </a:lnTo>
                  <a:lnTo>
                    <a:pt x="256" y="391"/>
                  </a:lnTo>
                  <a:lnTo>
                    <a:pt x="258" y="389"/>
                  </a:lnTo>
                  <a:lnTo>
                    <a:pt x="260" y="389"/>
                  </a:lnTo>
                  <a:lnTo>
                    <a:pt x="258" y="389"/>
                  </a:lnTo>
                  <a:lnTo>
                    <a:pt x="258" y="391"/>
                  </a:lnTo>
                  <a:lnTo>
                    <a:pt x="260" y="391"/>
                  </a:lnTo>
                  <a:lnTo>
                    <a:pt x="262" y="393"/>
                  </a:lnTo>
                  <a:lnTo>
                    <a:pt x="260" y="393"/>
                  </a:lnTo>
                  <a:lnTo>
                    <a:pt x="260" y="395"/>
                  </a:lnTo>
                  <a:lnTo>
                    <a:pt x="260" y="397"/>
                  </a:lnTo>
                  <a:lnTo>
                    <a:pt x="258" y="399"/>
                  </a:lnTo>
                  <a:lnTo>
                    <a:pt x="256" y="399"/>
                  </a:lnTo>
                  <a:lnTo>
                    <a:pt x="256" y="401"/>
                  </a:lnTo>
                  <a:lnTo>
                    <a:pt x="256" y="403"/>
                  </a:lnTo>
                  <a:lnTo>
                    <a:pt x="256" y="405"/>
                  </a:lnTo>
                  <a:lnTo>
                    <a:pt x="258" y="409"/>
                  </a:lnTo>
                  <a:lnTo>
                    <a:pt x="260" y="407"/>
                  </a:lnTo>
                  <a:lnTo>
                    <a:pt x="260" y="405"/>
                  </a:lnTo>
                  <a:lnTo>
                    <a:pt x="264" y="403"/>
                  </a:lnTo>
                  <a:lnTo>
                    <a:pt x="264" y="401"/>
                  </a:lnTo>
                  <a:lnTo>
                    <a:pt x="266" y="399"/>
                  </a:lnTo>
                  <a:lnTo>
                    <a:pt x="268" y="397"/>
                  </a:lnTo>
                  <a:lnTo>
                    <a:pt x="272" y="393"/>
                  </a:lnTo>
                  <a:lnTo>
                    <a:pt x="272" y="395"/>
                  </a:lnTo>
                  <a:lnTo>
                    <a:pt x="272" y="397"/>
                  </a:lnTo>
                  <a:lnTo>
                    <a:pt x="272" y="399"/>
                  </a:lnTo>
                  <a:lnTo>
                    <a:pt x="270" y="399"/>
                  </a:lnTo>
                  <a:lnTo>
                    <a:pt x="270" y="401"/>
                  </a:lnTo>
                  <a:lnTo>
                    <a:pt x="270" y="403"/>
                  </a:lnTo>
                  <a:lnTo>
                    <a:pt x="270" y="405"/>
                  </a:lnTo>
                  <a:lnTo>
                    <a:pt x="270" y="407"/>
                  </a:lnTo>
                  <a:lnTo>
                    <a:pt x="270" y="409"/>
                  </a:lnTo>
                  <a:lnTo>
                    <a:pt x="268" y="419"/>
                  </a:lnTo>
                  <a:lnTo>
                    <a:pt x="268" y="421"/>
                  </a:lnTo>
                  <a:lnTo>
                    <a:pt x="270" y="421"/>
                  </a:lnTo>
                  <a:lnTo>
                    <a:pt x="272" y="421"/>
                  </a:lnTo>
                  <a:lnTo>
                    <a:pt x="274" y="423"/>
                  </a:lnTo>
                  <a:lnTo>
                    <a:pt x="274" y="423"/>
                  </a:lnTo>
                  <a:lnTo>
                    <a:pt x="272" y="423"/>
                  </a:lnTo>
                  <a:lnTo>
                    <a:pt x="272" y="425"/>
                  </a:lnTo>
                  <a:lnTo>
                    <a:pt x="274" y="427"/>
                  </a:lnTo>
                  <a:lnTo>
                    <a:pt x="276" y="427"/>
                  </a:lnTo>
                  <a:lnTo>
                    <a:pt x="274" y="429"/>
                  </a:lnTo>
                  <a:lnTo>
                    <a:pt x="274" y="431"/>
                  </a:lnTo>
                  <a:lnTo>
                    <a:pt x="274" y="433"/>
                  </a:lnTo>
                  <a:lnTo>
                    <a:pt x="276" y="433"/>
                  </a:lnTo>
                  <a:lnTo>
                    <a:pt x="276" y="435"/>
                  </a:lnTo>
                  <a:lnTo>
                    <a:pt x="278" y="435"/>
                  </a:lnTo>
                  <a:lnTo>
                    <a:pt x="280" y="437"/>
                  </a:lnTo>
                  <a:lnTo>
                    <a:pt x="280" y="435"/>
                  </a:lnTo>
                  <a:lnTo>
                    <a:pt x="282" y="435"/>
                  </a:lnTo>
                  <a:lnTo>
                    <a:pt x="282" y="433"/>
                  </a:lnTo>
                  <a:lnTo>
                    <a:pt x="282" y="431"/>
                  </a:lnTo>
                  <a:lnTo>
                    <a:pt x="284" y="431"/>
                  </a:lnTo>
                  <a:lnTo>
                    <a:pt x="284" y="429"/>
                  </a:lnTo>
                  <a:lnTo>
                    <a:pt x="286" y="429"/>
                  </a:lnTo>
                  <a:lnTo>
                    <a:pt x="284" y="429"/>
                  </a:lnTo>
                  <a:lnTo>
                    <a:pt x="284" y="425"/>
                  </a:lnTo>
                  <a:lnTo>
                    <a:pt x="284" y="423"/>
                  </a:lnTo>
                  <a:lnTo>
                    <a:pt x="284" y="423"/>
                  </a:lnTo>
                  <a:lnTo>
                    <a:pt x="284" y="421"/>
                  </a:lnTo>
                  <a:lnTo>
                    <a:pt x="282" y="421"/>
                  </a:lnTo>
                  <a:lnTo>
                    <a:pt x="284" y="421"/>
                  </a:lnTo>
                  <a:lnTo>
                    <a:pt x="284" y="419"/>
                  </a:lnTo>
                  <a:lnTo>
                    <a:pt x="284" y="417"/>
                  </a:lnTo>
                  <a:lnTo>
                    <a:pt x="282" y="415"/>
                  </a:lnTo>
                  <a:lnTo>
                    <a:pt x="284" y="413"/>
                  </a:lnTo>
                  <a:lnTo>
                    <a:pt x="286" y="413"/>
                  </a:lnTo>
                  <a:lnTo>
                    <a:pt x="288" y="413"/>
                  </a:lnTo>
                  <a:lnTo>
                    <a:pt x="290" y="413"/>
                  </a:lnTo>
                  <a:lnTo>
                    <a:pt x="292" y="413"/>
                  </a:lnTo>
                  <a:lnTo>
                    <a:pt x="296" y="413"/>
                  </a:lnTo>
                  <a:lnTo>
                    <a:pt x="298" y="413"/>
                  </a:lnTo>
                  <a:lnTo>
                    <a:pt x="300" y="413"/>
                  </a:lnTo>
                  <a:lnTo>
                    <a:pt x="300" y="415"/>
                  </a:lnTo>
                  <a:lnTo>
                    <a:pt x="298" y="417"/>
                  </a:lnTo>
                  <a:lnTo>
                    <a:pt x="300" y="417"/>
                  </a:lnTo>
                  <a:lnTo>
                    <a:pt x="302" y="419"/>
                  </a:lnTo>
                  <a:lnTo>
                    <a:pt x="304" y="419"/>
                  </a:lnTo>
                  <a:lnTo>
                    <a:pt x="304" y="419"/>
                  </a:lnTo>
                  <a:lnTo>
                    <a:pt x="306" y="419"/>
                  </a:lnTo>
                  <a:lnTo>
                    <a:pt x="308" y="419"/>
                  </a:lnTo>
                  <a:lnTo>
                    <a:pt x="308" y="421"/>
                  </a:lnTo>
                  <a:lnTo>
                    <a:pt x="306" y="423"/>
                  </a:lnTo>
                  <a:lnTo>
                    <a:pt x="304" y="423"/>
                  </a:lnTo>
                  <a:lnTo>
                    <a:pt x="304" y="423"/>
                  </a:lnTo>
                  <a:lnTo>
                    <a:pt x="302" y="423"/>
                  </a:lnTo>
                  <a:lnTo>
                    <a:pt x="298" y="421"/>
                  </a:lnTo>
                  <a:lnTo>
                    <a:pt x="298" y="423"/>
                  </a:lnTo>
                  <a:lnTo>
                    <a:pt x="298" y="423"/>
                  </a:lnTo>
                  <a:lnTo>
                    <a:pt x="296" y="423"/>
                  </a:lnTo>
                  <a:lnTo>
                    <a:pt x="296" y="425"/>
                  </a:lnTo>
                  <a:lnTo>
                    <a:pt x="296" y="427"/>
                  </a:lnTo>
                  <a:lnTo>
                    <a:pt x="296" y="429"/>
                  </a:lnTo>
                  <a:lnTo>
                    <a:pt x="294" y="431"/>
                  </a:lnTo>
                  <a:lnTo>
                    <a:pt x="292" y="431"/>
                  </a:lnTo>
                  <a:lnTo>
                    <a:pt x="292" y="433"/>
                  </a:lnTo>
                  <a:lnTo>
                    <a:pt x="292" y="435"/>
                  </a:lnTo>
                  <a:lnTo>
                    <a:pt x="292" y="437"/>
                  </a:lnTo>
                  <a:lnTo>
                    <a:pt x="294" y="439"/>
                  </a:lnTo>
                  <a:lnTo>
                    <a:pt x="292" y="439"/>
                  </a:lnTo>
                  <a:lnTo>
                    <a:pt x="290" y="439"/>
                  </a:lnTo>
                  <a:lnTo>
                    <a:pt x="288" y="439"/>
                  </a:lnTo>
                  <a:lnTo>
                    <a:pt x="286" y="439"/>
                  </a:lnTo>
                  <a:lnTo>
                    <a:pt x="286" y="441"/>
                  </a:lnTo>
                  <a:lnTo>
                    <a:pt x="284" y="441"/>
                  </a:lnTo>
                  <a:lnTo>
                    <a:pt x="284" y="443"/>
                  </a:lnTo>
                  <a:lnTo>
                    <a:pt x="282" y="443"/>
                  </a:lnTo>
                  <a:lnTo>
                    <a:pt x="282" y="445"/>
                  </a:lnTo>
                  <a:lnTo>
                    <a:pt x="280" y="445"/>
                  </a:lnTo>
                  <a:lnTo>
                    <a:pt x="280" y="447"/>
                  </a:lnTo>
                  <a:lnTo>
                    <a:pt x="278" y="447"/>
                  </a:lnTo>
                  <a:lnTo>
                    <a:pt x="276" y="447"/>
                  </a:lnTo>
                  <a:lnTo>
                    <a:pt x="276" y="449"/>
                  </a:lnTo>
                  <a:lnTo>
                    <a:pt x="276" y="451"/>
                  </a:lnTo>
                  <a:lnTo>
                    <a:pt x="274" y="451"/>
                  </a:lnTo>
                  <a:lnTo>
                    <a:pt x="274" y="453"/>
                  </a:lnTo>
                  <a:lnTo>
                    <a:pt x="276" y="453"/>
                  </a:lnTo>
                  <a:lnTo>
                    <a:pt x="278" y="453"/>
                  </a:lnTo>
                  <a:lnTo>
                    <a:pt x="280" y="453"/>
                  </a:lnTo>
                  <a:lnTo>
                    <a:pt x="282" y="455"/>
                  </a:lnTo>
                  <a:lnTo>
                    <a:pt x="284" y="455"/>
                  </a:lnTo>
                  <a:lnTo>
                    <a:pt x="284" y="457"/>
                  </a:lnTo>
                  <a:lnTo>
                    <a:pt x="286" y="457"/>
                  </a:lnTo>
                  <a:lnTo>
                    <a:pt x="288" y="457"/>
                  </a:lnTo>
                  <a:lnTo>
                    <a:pt x="290" y="457"/>
                  </a:lnTo>
                  <a:lnTo>
                    <a:pt x="290" y="459"/>
                  </a:lnTo>
                  <a:lnTo>
                    <a:pt x="288" y="459"/>
                  </a:lnTo>
                  <a:lnTo>
                    <a:pt x="286" y="459"/>
                  </a:lnTo>
                  <a:lnTo>
                    <a:pt x="284" y="459"/>
                  </a:lnTo>
                  <a:lnTo>
                    <a:pt x="284" y="461"/>
                  </a:lnTo>
                  <a:lnTo>
                    <a:pt x="284" y="463"/>
                  </a:lnTo>
                  <a:lnTo>
                    <a:pt x="284" y="465"/>
                  </a:lnTo>
                  <a:lnTo>
                    <a:pt x="284" y="467"/>
                  </a:lnTo>
                  <a:lnTo>
                    <a:pt x="286" y="467"/>
                  </a:lnTo>
                  <a:lnTo>
                    <a:pt x="286" y="469"/>
                  </a:lnTo>
                  <a:lnTo>
                    <a:pt x="284" y="469"/>
                  </a:lnTo>
                  <a:lnTo>
                    <a:pt x="284" y="471"/>
                  </a:lnTo>
                  <a:lnTo>
                    <a:pt x="282" y="471"/>
                  </a:lnTo>
                  <a:lnTo>
                    <a:pt x="282" y="469"/>
                  </a:lnTo>
                  <a:lnTo>
                    <a:pt x="282" y="471"/>
                  </a:lnTo>
                  <a:lnTo>
                    <a:pt x="280" y="471"/>
                  </a:lnTo>
                  <a:lnTo>
                    <a:pt x="280" y="471"/>
                  </a:lnTo>
                  <a:lnTo>
                    <a:pt x="280" y="471"/>
                  </a:lnTo>
                  <a:lnTo>
                    <a:pt x="280" y="471"/>
                  </a:lnTo>
                  <a:lnTo>
                    <a:pt x="280" y="473"/>
                  </a:lnTo>
                  <a:lnTo>
                    <a:pt x="278" y="473"/>
                  </a:lnTo>
                  <a:lnTo>
                    <a:pt x="280" y="475"/>
                  </a:lnTo>
                  <a:lnTo>
                    <a:pt x="278" y="477"/>
                  </a:lnTo>
                  <a:lnTo>
                    <a:pt x="278" y="479"/>
                  </a:lnTo>
                  <a:lnTo>
                    <a:pt x="278" y="481"/>
                  </a:lnTo>
                  <a:lnTo>
                    <a:pt x="276" y="481"/>
                  </a:lnTo>
                  <a:lnTo>
                    <a:pt x="276" y="483"/>
                  </a:lnTo>
                  <a:lnTo>
                    <a:pt x="276" y="485"/>
                  </a:lnTo>
                  <a:lnTo>
                    <a:pt x="276" y="487"/>
                  </a:lnTo>
                  <a:lnTo>
                    <a:pt x="276" y="489"/>
                  </a:lnTo>
                  <a:lnTo>
                    <a:pt x="276" y="491"/>
                  </a:lnTo>
                  <a:lnTo>
                    <a:pt x="276" y="489"/>
                  </a:lnTo>
                  <a:lnTo>
                    <a:pt x="278" y="489"/>
                  </a:lnTo>
                  <a:lnTo>
                    <a:pt x="280" y="489"/>
                  </a:lnTo>
                  <a:lnTo>
                    <a:pt x="282" y="489"/>
                  </a:lnTo>
                  <a:lnTo>
                    <a:pt x="280" y="491"/>
                  </a:lnTo>
                  <a:lnTo>
                    <a:pt x="280" y="493"/>
                  </a:lnTo>
                  <a:lnTo>
                    <a:pt x="280" y="495"/>
                  </a:lnTo>
                  <a:lnTo>
                    <a:pt x="280" y="497"/>
                  </a:lnTo>
                  <a:lnTo>
                    <a:pt x="282" y="497"/>
                  </a:lnTo>
                  <a:lnTo>
                    <a:pt x="282" y="499"/>
                  </a:lnTo>
                  <a:lnTo>
                    <a:pt x="284" y="499"/>
                  </a:lnTo>
                  <a:lnTo>
                    <a:pt x="286" y="499"/>
                  </a:lnTo>
                  <a:lnTo>
                    <a:pt x="288" y="499"/>
                  </a:lnTo>
                  <a:lnTo>
                    <a:pt x="288" y="501"/>
                  </a:lnTo>
                  <a:lnTo>
                    <a:pt x="290" y="501"/>
                  </a:lnTo>
                  <a:lnTo>
                    <a:pt x="292" y="501"/>
                  </a:lnTo>
                  <a:lnTo>
                    <a:pt x="294" y="503"/>
                  </a:lnTo>
                  <a:lnTo>
                    <a:pt x="296" y="503"/>
                  </a:lnTo>
                  <a:lnTo>
                    <a:pt x="298" y="503"/>
                  </a:lnTo>
                  <a:lnTo>
                    <a:pt x="298" y="505"/>
                  </a:lnTo>
                  <a:lnTo>
                    <a:pt x="300" y="505"/>
                  </a:lnTo>
                  <a:lnTo>
                    <a:pt x="300" y="507"/>
                  </a:lnTo>
                  <a:lnTo>
                    <a:pt x="298" y="509"/>
                  </a:lnTo>
                  <a:lnTo>
                    <a:pt x="298" y="511"/>
                  </a:lnTo>
                  <a:lnTo>
                    <a:pt x="298" y="513"/>
                  </a:lnTo>
                  <a:lnTo>
                    <a:pt x="296" y="515"/>
                  </a:lnTo>
                  <a:lnTo>
                    <a:pt x="296" y="517"/>
                  </a:lnTo>
                  <a:lnTo>
                    <a:pt x="298" y="519"/>
                  </a:lnTo>
                  <a:lnTo>
                    <a:pt x="300" y="519"/>
                  </a:lnTo>
                  <a:lnTo>
                    <a:pt x="302" y="519"/>
                  </a:lnTo>
                  <a:lnTo>
                    <a:pt x="304" y="519"/>
                  </a:lnTo>
                  <a:lnTo>
                    <a:pt x="304" y="519"/>
                  </a:lnTo>
                  <a:lnTo>
                    <a:pt x="306" y="519"/>
                  </a:lnTo>
                  <a:lnTo>
                    <a:pt x="308" y="519"/>
                  </a:lnTo>
                  <a:lnTo>
                    <a:pt x="310" y="519"/>
                  </a:lnTo>
                  <a:lnTo>
                    <a:pt x="312" y="519"/>
                  </a:lnTo>
                  <a:lnTo>
                    <a:pt x="312" y="519"/>
                  </a:lnTo>
                  <a:lnTo>
                    <a:pt x="314" y="519"/>
                  </a:lnTo>
                  <a:lnTo>
                    <a:pt x="316" y="521"/>
                  </a:lnTo>
                  <a:lnTo>
                    <a:pt x="318" y="521"/>
                  </a:lnTo>
                  <a:lnTo>
                    <a:pt x="318" y="523"/>
                  </a:lnTo>
                  <a:lnTo>
                    <a:pt x="316" y="525"/>
                  </a:lnTo>
                  <a:lnTo>
                    <a:pt x="318" y="525"/>
                  </a:lnTo>
                  <a:lnTo>
                    <a:pt x="322" y="527"/>
                  </a:lnTo>
                  <a:lnTo>
                    <a:pt x="322" y="529"/>
                  </a:lnTo>
                  <a:lnTo>
                    <a:pt x="320" y="531"/>
                  </a:lnTo>
                  <a:lnTo>
                    <a:pt x="320" y="533"/>
                  </a:lnTo>
                  <a:lnTo>
                    <a:pt x="320" y="535"/>
                  </a:lnTo>
                  <a:lnTo>
                    <a:pt x="318" y="537"/>
                  </a:lnTo>
                  <a:lnTo>
                    <a:pt x="316" y="535"/>
                  </a:lnTo>
                  <a:lnTo>
                    <a:pt x="318" y="537"/>
                  </a:lnTo>
                  <a:lnTo>
                    <a:pt x="316" y="537"/>
                  </a:lnTo>
                  <a:lnTo>
                    <a:pt x="316" y="539"/>
                  </a:lnTo>
                  <a:lnTo>
                    <a:pt x="316" y="541"/>
                  </a:lnTo>
                  <a:lnTo>
                    <a:pt x="314" y="541"/>
                  </a:lnTo>
                  <a:lnTo>
                    <a:pt x="312" y="541"/>
                  </a:lnTo>
                  <a:lnTo>
                    <a:pt x="310" y="541"/>
                  </a:lnTo>
                  <a:lnTo>
                    <a:pt x="308" y="541"/>
                  </a:lnTo>
                  <a:lnTo>
                    <a:pt x="306" y="545"/>
                  </a:lnTo>
                  <a:lnTo>
                    <a:pt x="304" y="545"/>
                  </a:lnTo>
                  <a:lnTo>
                    <a:pt x="304" y="547"/>
                  </a:lnTo>
                  <a:lnTo>
                    <a:pt x="304" y="547"/>
                  </a:lnTo>
                  <a:lnTo>
                    <a:pt x="302" y="547"/>
                  </a:lnTo>
                  <a:lnTo>
                    <a:pt x="298" y="547"/>
                  </a:lnTo>
                  <a:lnTo>
                    <a:pt x="294" y="547"/>
                  </a:lnTo>
                  <a:lnTo>
                    <a:pt x="292" y="549"/>
                  </a:lnTo>
                  <a:lnTo>
                    <a:pt x="290" y="547"/>
                  </a:lnTo>
                  <a:lnTo>
                    <a:pt x="288" y="549"/>
                  </a:lnTo>
                  <a:lnTo>
                    <a:pt x="286" y="549"/>
                  </a:lnTo>
                  <a:lnTo>
                    <a:pt x="284" y="549"/>
                  </a:lnTo>
                  <a:lnTo>
                    <a:pt x="282" y="547"/>
                  </a:lnTo>
                  <a:lnTo>
                    <a:pt x="280" y="547"/>
                  </a:lnTo>
                  <a:lnTo>
                    <a:pt x="276" y="545"/>
                  </a:lnTo>
                  <a:lnTo>
                    <a:pt x="274" y="545"/>
                  </a:lnTo>
                  <a:lnTo>
                    <a:pt x="272" y="545"/>
                  </a:lnTo>
                  <a:lnTo>
                    <a:pt x="274" y="543"/>
                  </a:lnTo>
                  <a:lnTo>
                    <a:pt x="274" y="541"/>
                  </a:lnTo>
                  <a:lnTo>
                    <a:pt x="276" y="541"/>
                  </a:lnTo>
                  <a:lnTo>
                    <a:pt x="276" y="539"/>
                  </a:lnTo>
                  <a:lnTo>
                    <a:pt x="274" y="539"/>
                  </a:lnTo>
                  <a:lnTo>
                    <a:pt x="272" y="539"/>
                  </a:lnTo>
                  <a:lnTo>
                    <a:pt x="270" y="539"/>
                  </a:lnTo>
                  <a:lnTo>
                    <a:pt x="268" y="539"/>
                  </a:lnTo>
                  <a:lnTo>
                    <a:pt x="266" y="539"/>
                  </a:lnTo>
                  <a:lnTo>
                    <a:pt x="266" y="537"/>
                  </a:lnTo>
                  <a:lnTo>
                    <a:pt x="264" y="537"/>
                  </a:lnTo>
                  <a:lnTo>
                    <a:pt x="262" y="537"/>
                  </a:lnTo>
                  <a:lnTo>
                    <a:pt x="262" y="535"/>
                  </a:lnTo>
                  <a:lnTo>
                    <a:pt x="262" y="533"/>
                  </a:lnTo>
                  <a:lnTo>
                    <a:pt x="264" y="531"/>
                  </a:lnTo>
                  <a:lnTo>
                    <a:pt x="264" y="525"/>
                  </a:lnTo>
                  <a:lnTo>
                    <a:pt x="262" y="523"/>
                  </a:lnTo>
                  <a:lnTo>
                    <a:pt x="258" y="521"/>
                  </a:lnTo>
                  <a:lnTo>
                    <a:pt x="258" y="519"/>
                  </a:lnTo>
                  <a:lnTo>
                    <a:pt x="256" y="519"/>
                  </a:lnTo>
                  <a:lnTo>
                    <a:pt x="256" y="519"/>
                  </a:lnTo>
                  <a:lnTo>
                    <a:pt x="254" y="517"/>
                  </a:lnTo>
                  <a:lnTo>
                    <a:pt x="252" y="517"/>
                  </a:lnTo>
                  <a:lnTo>
                    <a:pt x="250" y="517"/>
                  </a:lnTo>
                  <a:lnTo>
                    <a:pt x="240" y="519"/>
                  </a:lnTo>
                  <a:lnTo>
                    <a:pt x="238" y="519"/>
                  </a:lnTo>
                  <a:lnTo>
                    <a:pt x="236" y="519"/>
                  </a:lnTo>
                  <a:lnTo>
                    <a:pt x="234" y="519"/>
                  </a:lnTo>
                  <a:lnTo>
                    <a:pt x="234" y="521"/>
                  </a:lnTo>
                  <a:lnTo>
                    <a:pt x="232" y="521"/>
                  </a:lnTo>
                  <a:lnTo>
                    <a:pt x="232" y="523"/>
                  </a:lnTo>
                  <a:lnTo>
                    <a:pt x="232" y="525"/>
                  </a:lnTo>
                  <a:lnTo>
                    <a:pt x="226" y="525"/>
                  </a:lnTo>
                  <a:lnTo>
                    <a:pt x="226" y="527"/>
                  </a:lnTo>
                  <a:lnTo>
                    <a:pt x="228" y="529"/>
                  </a:lnTo>
                  <a:lnTo>
                    <a:pt x="226" y="531"/>
                  </a:lnTo>
                  <a:lnTo>
                    <a:pt x="226" y="533"/>
                  </a:lnTo>
                  <a:lnTo>
                    <a:pt x="226" y="535"/>
                  </a:lnTo>
                  <a:lnTo>
                    <a:pt x="224" y="535"/>
                  </a:lnTo>
                  <a:lnTo>
                    <a:pt x="224" y="537"/>
                  </a:lnTo>
                  <a:lnTo>
                    <a:pt x="222" y="537"/>
                  </a:lnTo>
                  <a:lnTo>
                    <a:pt x="222" y="539"/>
                  </a:lnTo>
                  <a:lnTo>
                    <a:pt x="220" y="537"/>
                  </a:lnTo>
                  <a:lnTo>
                    <a:pt x="218" y="539"/>
                  </a:lnTo>
                  <a:lnTo>
                    <a:pt x="218" y="537"/>
                  </a:lnTo>
                  <a:lnTo>
                    <a:pt x="218" y="539"/>
                  </a:lnTo>
                  <a:lnTo>
                    <a:pt x="216" y="539"/>
                  </a:lnTo>
                  <a:lnTo>
                    <a:pt x="216" y="541"/>
                  </a:lnTo>
                  <a:lnTo>
                    <a:pt x="216" y="543"/>
                  </a:lnTo>
                  <a:lnTo>
                    <a:pt x="214" y="543"/>
                  </a:lnTo>
                  <a:lnTo>
                    <a:pt x="212" y="543"/>
                  </a:lnTo>
                  <a:lnTo>
                    <a:pt x="210" y="543"/>
                  </a:lnTo>
                  <a:lnTo>
                    <a:pt x="208" y="543"/>
                  </a:lnTo>
                  <a:lnTo>
                    <a:pt x="208" y="543"/>
                  </a:lnTo>
                  <a:lnTo>
                    <a:pt x="208" y="541"/>
                  </a:lnTo>
                  <a:lnTo>
                    <a:pt x="206" y="541"/>
                  </a:lnTo>
                  <a:lnTo>
                    <a:pt x="204" y="543"/>
                  </a:lnTo>
                  <a:lnTo>
                    <a:pt x="202" y="543"/>
                  </a:lnTo>
                  <a:lnTo>
                    <a:pt x="202" y="541"/>
                  </a:lnTo>
                  <a:lnTo>
                    <a:pt x="202" y="539"/>
                  </a:lnTo>
                  <a:lnTo>
                    <a:pt x="204" y="537"/>
                  </a:lnTo>
                  <a:lnTo>
                    <a:pt x="202" y="537"/>
                  </a:lnTo>
                  <a:lnTo>
                    <a:pt x="200" y="537"/>
                  </a:lnTo>
                  <a:lnTo>
                    <a:pt x="200" y="535"/>
                  </a:lnTo>
                  <a:lnTo>
                    <a:pt x="200" y="533"/>
                  </a:lnTo>
                  <a:lnTo>
                    <a:pt x="198" y="533"/>
                  </a:lnTo>
                  <a:lnTo>
                    <a:pt x="200" y="533"/>
                  </a:lnTo>
                  <a:lnTo>
                    <a:pt x="200" y="531"/>
                  </a:lnTo>
                  <a:lnTo>
                    <a:pt x="198" y="531"/>
                  </a:lnTo>
                  <a:lnTo>
                    <a:pt x="198" y="529"/>
                  </a:lnTo>
                  <a:lnTo>
                    <a:pt x="196" y="529"/>
                  </a:lnTo>
                  <a:lnTo>
                    <a:pt x="194" y="529"/>
                  </a:lnTo>
                  <a:lnTo>
                    <a:pt x="192" y="529"/>
                  </a:lnTo>
                  <a:lnTo>
                    <a:pt x="192" y="527"/>
                  </a:lnTo>
                  <a:lnTo>
                    <a:pt x="190" y="527"/>
                  </a:lnTo>
                  <a:lnTo>
                    <a:pt x="192" y="525"/>
                  </a:lnTo>
                  <a:lnTo>
                    <a:pt x="190" y="525"/>
                  </a:lnTo>
                  <a:lnTo>
                    <a:pt x="190" y="523"/>
                  </a:lnTo>
                  <a:lnTo>
                    <a:pt x="190" y="521"/>
                  </a:lnTo>
                  <a:lnTo>
                    <a:pt x="188" y="523"/>
                  </a:lnTo>
                  <a:lnTo>
                    <a:pt x="188" y="527"/>
                  </a:lnTo>
                  <a:lnTo>
                    <a:pt x="188" y="529"/>
                  </a:lnTo>
                  <a:lnTo>
                    <a:pt x="188" y="531"/>
                  </a:lnTo>
                  <a:lnTo>
                    <a:pt x="188" y="533"/>
                  </a:lnTo>
                  <a:lnTo>
                    <a:pt x="188" y="535"/>
                  </a:lnTo>
                  <a:lnTo>
                    <a:pt x="188" y="537"/>
                  </a:lnTo>
                  <a:lnTo>
                    <a:pt x="186" y="537"/>
                  </a:lnTo>
                  <a:lnTo>
                    <a:pt x="186" y="539"/>
                  </a:lnTo>
                  <a:lnTo>
                    <a:pt x="184" y="539"/>
                  </a:lnTo>
                  <a:lnTo>
                    <a:pt x="184" y="541"/>
                  </a:lnTo>
                  <a:lnTo>
                    <a:pt x="184" y="543"/>
                  </a:lnTo>
                  <a:lnTo>
                    <a:pt x="182" y="543"/>
                  </a:lnTo>
                  <a:lnTo>
                    <a:pt x="180" y="545"/>
                  </a:lnTo>
                  <a:lnTo>
                    <a:pt x="178" y="549"/>
                  </a:lnTo>
                  <a:lnTo>
                    <a:pt x="174" y="551"/>
                  </a:lnTo>
                  <a:lnTo>
                    <a:pt x="174" y="553"/>
                  </a:lnTo>
                  <a:lnTo>
                    <a:pt x="172" y="553"/>
                  </a:lnTo>
                  <a:lnTo>
                    <a:pt x="172" y="555"/>
                  </a:lnTo>
                  <a:lnTo>
                    <a:pt x="170" y="555"/>
                  </a:lnTo>
                  <a:lnTo>
                    <a:pt x="170" y="553"/>
                  </a:lnTo>
                  <a:lnTo>
                    <a:pt x="166" y="553"/>
                  </a:lnTo>
                  <a:lnTo>
                    <a:pt x="164" y="553"/>
                  </a:lnTo>
                  <a:lnTo>
                    <a:pt x="164" y="551"/>
                  </a:lnTo>
                  <a:lnTo>
                    <a:pt x="164" y="545"/>
                  </a:lnTo>
                  <a:lnTo>
                    <a:pt x="164" y="535"/>
                  </a:lnTo>
                  <a:lnTo>
                    <a:pt x="164" y="533"/>
                  </a:lnTo>
                  <a:lnTo>
                    <a:pt x="166" y="527"/>
                  </a:lnTo>
                  <a:lnTo>
                    <a:pt x="166" y="523"/>
                  </a:lnTo>
                  <a:lnTo>
                    <a:pt x="166" y="521"/>
                  </a:lnTo>
                  <a:lnTo>
                    <a:pt x="166" y="519"/>
                  </a:lnTo>
                  <a:lnTo>
                    <a:pt x="166" y="519"/>
                  </a:lnTo>
                  <a:lnTo>
                    <a:pt x="166" y="517"/>
                  </a:lnTo>
                  <a:lnTo>
                    <a:pt x="166" y="515"/>
                  </a:lnTo>
                  <a:lnTo>
                    <a:pt x="166" y="513"/>
                  </a:lnTo>
                  <a:lnTo>
                    <a:pt x="168" y="513"/>
                  </a:lnTo>
                  <a:lnTo>
                    <a:pt x="168" y="511"/>
                  </a:lnTo>
                  <a:lnTo>
                    <a:pt x="168" y="509"/>
                  </a:lnTo>
                  <a:lnTo>
                    <a:pt x="168" y="507"/>
                  </a:lnTo>
                  <a:lnTo>
                    <a:pt x="168" y="505"/>
                  </a:lnTo>
                  <a:lnTo>
                    <a:pt x="168" y="503"/>
                  </a:lnTo>
                  <a:lnTo>
                    <a:pt x="172" y="503"/>
                  </a:lnTo>
                  <a:lnTo>
                    <a:pt x="172" y="501"/>
                  </a:lnTo>
                  <a:lnTo>
                    <a:pt x="172" y="499"/>
                  </a:lnTo>
                  <a:lnTo>
                    <a:pt x="172" y="495"/>
                  </a:lnTo>
                  <a:lnTo>
                    <a:pt x="174" y="491"/>
                  </a:lnTo>
                  <a:lnTo>
                    <a:pt x="174" y="489"/>
                  </a:lnTo>
                  <a:lnTo>
                    <a:pt x="176" y="489"/>
                  </a:lnTo>
                  <a:lnTo>
                    <a:pt x="174" y="491"/>
                  </a:lnTo>
                  <a:lnTo>
                    <a:pt x="174" y="493"/>
                  </a:lnTo>
                  <a:lnTo>
                    <a:pt x="174" y="495"/>
                  </a:lnTo>
                  <a:lnTo>
                    <a:pt x="176" y="497"/>
                  </a:lnTo>
                  <a:lnTo>
                    <a:pt x="176" y="499"/>
                  </a:lnTo>
                  <a:lnTo>
                    <a:pt x="174" y="499"/>
                  </a:lnTo>
                  <a:lnTo>
                    <a:pt x="174" y="501"/>
                  </a:lnTo>
                  <a:lnTo>
                    <a:pt x="174" y="503"/>
                  </a:lnTo>
                  <a:lnTo>
                    <a:pt x="176" y="503"/>
                  </a:lnTo>
                  <a:lnTo>
                    <a:pt x="178" y="503"/>
                  </a:lnTo>
                  <a:lnTo>
                    <a:pt x="180" y="503"/>
                  </a:lnTo>
                  <a:lnTo>
                    <a:pt x="180" y="501"/>
                  </a:lnTo>
                  <a:lnTo>
                    <a:pt x="182" y="501"/>
                  </a:lnTo>
                  <a:lnTo>
                    <a:pt x="184" y="499"/>
                  </a:lnTo>
                  <a:lnTo>
                    <a:pt x="184" y="497"/>
                  </a:lnTo>
                  <a:lnTo>
                    <a:pt x="186" y="497"/>
                  </a:lnTo>
                  <a:lnTo>
                    <a:pt x="186" y="499"/>
                  </a:lnTo>
                  <a:lnTo>
                    <a:pt x="188" y="499"/>
                  </a:lnTo>
                  <a:lnTo>
                    <a:pt x="190" y="499"/>
                  </a:lnTo>
                  <a:lnTo>
                    <a:pt x="192" y="499"/>
                  </a:lnTo>
                  <a:lnTo>
                    <a:pt x="194" y="499"/>
                  </a:lnTo>
                  <a:lnTo>
                    <a:pt x="196" y="499"/>
                  </a:lnTo>
                  <a:lnTo>
                    <a:pt x="198" y="499"/>
                  </a:lnTo>
                  <a:lnTo>
                    <a:pt x="200" y="499"/>
                  </a:lnTo>
                  <a:lnTo>
                    <a:pt x="200" y="497"/>
                  </a:lnTo>
                  <a:lnTo>
                    <a:pt x="200" y="495"/>
                  </a:lnTo>
                  <a:lnTo>
                    <a:pt x="200" y="493"/>
                  </a:lnTo>
                  <a:lnTo>
                    <a:pt x="200" y="491"/>
                  </a:lnTo>
                  <a:lnTo>
                    <a:pt x="198" y="491"/>
                  </a:lnTo>
                  <a:lnTo>
                    <a:pt x="198" y="489"/>
                  </a:lnTo>
                  <a:lnTo>
                    <a:pt x="196" y="489"/>
                  </a:lnTo>
                  <a:lnTo>
                    <a:pt x="194" y="489"/>
                  </a:lnTo>
                  <a:lnTo>
                    <a:pt x="194" y="487"/>
                  </a:lnTo>
                  <a:lnTo>
                    <a:pt x="196" y="485"/>
                  </a:lnTo>
                  <a:lnTo>
                    <a:pt x="196" y="483"/>
                  </a:lnTo>
                  <a:lnTo>
                    <a:pt x="198" y="483"/>
                  </a:lnTo>
                  <a:lnTo>
                    <a:pt x="200" y="483"/>
                  </a:lnTo>
                  <a:lnTo>
                    <a:pt x="202" y="483"/>
                  </a:lnTo>
                  <a:lnTo>
                    <a:pt x="202" y="485"/>
                  </a:lnTo>
                  <a:lnTo>
                    <a:pt x="204" y="485"/>
                  </a:lnTo>
                  <a:lnTo>
                    <a:pt x="206" y="485"/>
                  </a:lnTo>
                  <a:lnTo>
                    <a:pt x="208" y="485"/>
                  </a:lnTo>
                  <a:lnTo>
                    <a:pt x="208" y="485"/>
                  </a:lnTo>
                  <a:lnTo>
                    <a:pt x="208" y="487"/>
                  </a:lnTo>
                  <a:lnTo>
                    <a:pt x="210" y="487"/>
                  </a:lnTo>
                  <a:lnTo>
                    <a:pt x="210" y="485"/>
                  </a:lnTo>
                  <a:lnTo>
                    <a:pt x="210" y="483"/>
                  </a:lnTo>
                  <a:lnTo>
                    <a:pt x="210" y="481"/>
                  </a:lnTo>
                  <a:lnTo>
                    <a:pt x="210" y="479"/>
                  </a:lnTo>
                  <a:lnTo>
                    <a:pt x="210" y="477"/>
                  </a:lnTo>
                  <a:lnTo>
                    <a:pt x="212" y="477"/>
                  </a:lnTo>
                  <a:lnTo>
                    <a:pt x="212" y="479"/>
                  </a:lnTo>
                  <a:lnTo>
                    <a:pt x="214" y="479"/>
                  </a:lnTo>
                  <a:lnTo>
                    <a:pt x="216" y="479"/>
                  </a:lnTo>
                  <a:lnTo>
                    <a:pt x="216" y="481"/>
                  </a:lnTo>
                  <a:lnTo>
                    <a:pt x="216" y="483"/>
                  </a:lnTo>
                  <a:lnTo>
                    <a:pt x="216" y="487"/>
                  </a:lnTo>
                  <a:lnTo>
                    <a:pt x="218" y="487"/>
                  </a:lnTo>
                  <a:lnTo>
                    <a:pt x="218" y="489"/>
                  </a:lnTo>
                  <a:lnTo>
                    <a:pt x="220" y="489"/>
                  </a:lnTo>
                  <a:lnTo>
                    <a:pt x="222" y="489"/>
                  </a:lnTo>
                  <a:lnTo>
                    <a:pt x="222" y="485"/>
                  </a:lnTo>
                  <a:lnTo>
                    <a:pt x="222" y="483"/>
                  </a:lnTo>
                  <a:lnTo>
                    <a:pt x="220" y="483"/>
                  </a:lnTo>
                  <a:lnTo>
                    <a:pt x="218" y="483"/>
                  </a:lnTo>
                  <a:lnTo>
                    <a:pt x="218" y="481"/>
                  </a:lnTo>
                  <a:lnTo>
                    <a:pt x="218" y="479"/>
                  </a:lnTo>
                  <a:lnTo>
                    <a:pt x="220" y="479"/>
                  </a:lnTo>
                  <a:lnTo>
                    <a:pt x="220" y="477"/>
                  </a:lnTo>
                  <a:lnTo>
                    <a:pt x="220" y="475"/>
                  </a:lnTo>
                  <a:lnTo>
                    <a:pt x="218" y="473"/>
                  </a:lnTo>
                  <a:lnTo>
                    <a:pt x="218" y="471"/>
                  </a:lnTo>
                  <a:lnTo>
                    <a:pt x="220" y="471"/>
                  </a:lnTo>
                  <a:lnTo>
                    <a:pt x="220" y="469"/>
                  </a:lnTo>
                  <a:lnTo>
                    <a:pt x="222" y="469"/>
                  </a:lnTo>
                  <a:lnTo>
                    <a:pt x="222" y="467"/>
                  </a:lnTo>
                  <a:lnTo>
                    <a:pt x="222" y="465"/>
                  </a:lnTo>
                  <a:lnTo>
                    <a:pt x="222" y="463"/>
                  </a:lnTo>
                  <a:lnTo>
                    <a:pt x="222" y="461"/>
                  </a:lnTo>
                  <a:lnTo>
                    <a:pt x="220" y="459"/>
                  </a:lnTo>
                  <a:lnTo>
                    <a:pt x="220" y="457"/>
                  </a:lnTo>
                  <a:lnTo>
                    <a:pt x="220" y="455"/>
                  </a:lnTo>
                  <a:lnTo>
                    <a:pt x="220" y="453"/>
                  </a:lnTo>
                  <a:lnTo>
                    <a:pt x="220" y="451"/>
                  </a:lnTo>
                  <a:lnTo>
                    <a:pt x="220" y="449"/>
                  </a:lnTo>
                  <a:lnTo>
                    <a:pt x="220" y="447"/>
                  </a:lnTo>
                  <a:lnTo>
                    <a:pt x="218" y="447"/>
                  </a:lnTo>
                  <a:lnTo>
                    <a:pt x="218" y="445"/>
                  </a:lnTo>
                  <a:lnTo>
                    <a:pt x="218" y="443"/>
                  </a:lnTo>
                  <a:lnTo>
                    <a:pt x="218" y="441"/>
                  </a:lnTo>
                  <a:lnTo>
                    <a:pt x="218" y="439"/>
                  </a:lnTo>
                  <a:lnTo>
                    <a:pt x="216" y="439"/>
                  </a:lnTo>
                  <a:lnTo>
                    <a:pt x="214" y="437"/>
                  </a:lnTo>
                  <a:lnTo>
                    <a:pt x="216" y="437"/>
                  </a:lnTo>
                  <a:lnTo>
                    <a:pt x="218" y="437"/>
                  </a:lnTo>
                  <a:lnTo>
                    <a:pt x="218" y="435"/>
                  </a:lnTo>
                  <a:lnTo>
                    <a:pt x="216" y="435"/>
                  </a:lnTo>
                  <a:lnTo>
                    <a:pt x="214" y="433"/>
                  </a:lnTo>
                  <a:lnTo>
                    <a:pt x="212" y="433"/>
                  </a:lnTo>
                  <a:lnTo>
                    <a:pt x="210" y="433"/>
                  </a:lnTo>
                  <a:lnTo>
                    <a:pt x="208" y="433"/>
                  </a:lnTo>
                  <a:lnTo>
                    <a:pt x="208" y="431"/>
                  </a:lnTo>
                  <a:lnTo>
                    <a:pt x="208" y="433"/>
                  </a:lnTo>
                  <a:lnTo>
                    <a:pt x="208" y="435"/>
                  </a:lnTo>
                  <a:lnTo>
                    <a:pt x="208" y="437"/>
                  </a:lnTo>
                  <a:lnTo>
                    <a:pt x="206" y="435"/>
                  </a:lnTo>
                  <a:lnTo>
                    <a:pt x="206" y="437"/>
                  </a:lnTo>
                  <a:lnTo>
                    <a:pt x="204" y="437"/>
                  </a:lnTo>
                  <a:lnTo>
                    <a:pt x="202" y="437"/>
                  </a:lnTo>
                  <a:lnTo>
                    <a:pt x="202" y="439"/>
                  </a:lnTo>
                  <a:lnTo>
                    <a:pt x="204" y="439"/>
                  </a:lnTo>
                  <a:lnTo>
                    <a:pt x="206" y="439"/>
                  </a:lnTo>
                  <a:lnTo>
                    <a:pt x="204" y="441"/>
                  </a:lnTo>
                  <a:lnTo>
                    <a:pt x="202" y="439"/>
                  </a:lnTo>
                  <a:lnTo>
                    <a:pt x="200" y="437"/>
                  </a:lnTo>
                  <a:lnTo>
                    <a:pt x="196" y="435"/>
                  </a:lnTo>
                  <a:lnTo>
                    <a:pt x="190" y="435"/>
                  </a:lnTo>
                  <a:lnTo>
                    <a:pt x="188" y="435"/>
                  </a:lnTo>
                  <a:lnTo>
                    <a:pt x="188" y="433"/>
                  </a:lnTo>
                  <a:lnTo>
                    <a:pt x="186" y="433"/>
                  </a:lnTo>
                  <a:lnTo>
                    <a:pt x="184" y="433"/>
                  </a:lnTo>
                  <a:lnTo>
                    <a:pt x="182" y="433"/>
                  </a:lnTo>
                  <a:lnTo>
                    <a:pt x="182" y="435"/>
                  </a:lnTo>
                  <a:lnTo>
                    <a:pt x="182" y="437"/>
                  </a:lnTo>
                  <a:lnTo>
                    <a:pt x="182" y="439"/>
                  </a:lnTo>
                  <a:lnTo>
                    <a:pt x="180" y="439"/>
                  </a:lnTo>
                  <a:lnTo>
                    <a:pt x="180" y="437"/>
                  </a:lnTo>
                  <a:lnTo>
                    <a:pt x="178" y="437"/>
                  </a:lnTo>
                  <a:lnTo>
                    <a:pt x="176" y="437"/>
                  </a:lnTo>
                  <a:lnTo>
                    <a:pt x="174" y="435"/>
                  </a:lnTo>
                  <a:lnTo>
                    <a:pt x="176" y="433"/>
                  </a:lnTo>
                  <a:lnTo>
                    <a:pt x="176" y="431"/>
                  </a:lnTo>
                  <a:lnTo>
                    <a:pt x="176" y="429"/>
                  </a:lnTo>
                  <a:lnTo>
                    <a:pt x="176" y="427"/>
                  </a:lnTo>
                  <a:lnTo>
                    <a:pt x="176" y="425"/>
                  </a:lnTo>
                  <a:lnTo>
                    <a:pt x="178" y="425"/>
                  </a:lnTo>
                  <a:lnTo>
                    <a:pt x="180" y="425"/>
                  </a:lnTo>
                  <a:lnTo>
                    <a:pt x="180" y="423"/>
                  </a:lnTo>
                  <a:lnTo>
                    <a:pt x="180" y="423"/>
                  </a:lnTo>
                  <a:lnTo>
                    <a:pt x="178" y="421"/>
                  </a:lnTo>
                  <a:lnTo>
                    <a:pt x="178" y="419"/>
                  </a:lnTo>
                  <a:lnTo>
                    <a:pt x="176" y="419"/>
                  </a:lnTo>
                  <a:lnTo>
                    <a:pt x="176" y="417"/>
                  </a:lnTo>
                  <a:lnTo>
                    <a:pt x="176" y="415"/>
                  </a:lnTo>
                  <a:lnTo>
                    <a:pt x="174" y="413"/>
                  </a:lnTo>
                  <a:lnTo>
                    <a:pt x="174" y="411"/>
                  </a:lnTo>
                  <a:lnTo>
                    <a:pt x="170" y="411"/>
                  </a:lnTo>
                  <a:lnTo>
                    <a:pt x="168" y="411"/>
                  </a:lnTo>
                  <a:lnTo>
                    <a:pt x="166" y="411"/>
                  </a:lnTo>
                  <a:lnTo>
                    <a:pt x="164" y="409"/>
                  </a:lnTo>
                  <a:lnTo>
                    <a:pt x="162" y="409"/>
                  </a:lnTo>
                  <a:lnTo>
                    <a:pt x="160" y="409"/>
                  </a:lnTo>
                  <a:lnTo>
                    <a:pt x="160" y="409"/>
                  </a:lnTo>
                  <a:lnTo>
                    <a:pt x="158" y="409"/>
                  </a:lnTo>
                  <a:lnTo>
                    <a:pt x="156" y="409"/>
                  </a:lnTo>
                  <a:lnTo>
                    <a:pt x="156" y="411"/>
                  </a:lnTo>
                  <a:lnTo>
                    <a:pt x="154" y="411"/>
                  </a:lnTo>
                  <a:lnTo>
                    <a:pt x="156" y="409"/>
                  </a:lnTo>
                  <a:lnTo>
                    <a:pt x="156" y="407"/>
                  </a:lnTo>
                  <a:lnTo>
                    <a:pt x="154" y="407"/>
                  </a:lnTo>
                  <a:lnTo>
                    <a:pt x="152" y="407"/>
                  </a:lnTo>
                  <a:lnTo>
                    <a:pt x="150" y="407"/>
                  </a:lnTo>
                  <a:lnTo>
                    <a:pt x="148" y="407"/>
                  </a:lnTo>
                  <a:lnTo>
                    <a:pt x="148" y="405"/>
                  </a:lnTo>
                  <a:lnTo>
                    <a:pt x="146" y="405"/>
                  </a:lnTo>
                  <a:lnTo>
                    <a:pt x="144" y="405"/>
                  </a:lnTo>
                  <a:lnTo>
                    <a:pt x="142" y="405"/>
                  </a:lnTo>
                  <a:lnTo>
                    <a:pt x="138" y="403"/>
                  </a:lnTo>
                  <a:lnTo>
                    <a:pt x="134" y="403"/>
                  </a:lnTo>
                  <a:lnTo>
                    <a:pt x="134" y="405"/>
                  </a:lnTo>
                  <a:lnTo>
                    <a:pt x="134" y="407"/>
                  </a:lnTo>
                  <a:lnTo>
                    <a:pt x="134" y="409"/>
                  </a:lnTo>
                  <a:lnTo>
                    <a:pt x="134" y="411"/>
                  </a:lnTo>
                  <a:lnTo>
                    <a:pt x="132" y="413"/>
                  </a:lnTo>
                  <a:lnTo>
                    <a:pt x="132" y="415"/>
                  </a:lnTo>
                  <a:lnTo>
                    <a:pt x="132" y="417"/>
                  </a:lnTo>
                  <a:lnTo>
                    <a:pt x="134" y="417"/>
                  </a:lnTo>
                  <a:lnTo>
                    <a:pt x="136" y="417"/>
                  </a:lnTo>
                  <a:lnTo>
                    <a:pt x="138" y="417"/>
                  </a:lnTo>
                  <a:lnTo>
                    <a:pt x="140" y="417"/>
                  </a:lnTo>
                  <a:lnTo>
                    <a:pt x="142" y="419"/>
                  </a:lnTo>
                  <a:lnTo>
                    <a:pt x="142" y="417"/>
                  </a:lnTo>
                  <a:lnTo>
                    <a:pt x="144" y="417"/>
                  </a:lnTo>
                  <a:lnTo>
                    <a:pt x="146" y="419"/>
                  </a:lnTo>
                  <a:lnTo>
                    <a:pt x="146" y="415"/>
                  </a:lnTo>
                  <a:lnTo>
                    <a:pt x="146" y="417"/>
                  </a:lnTo>
                  <a:lnTo>
                    <a:pt x="148" y="417"/>
                  </a:lnTo>
                  <a:lnTo>
                    <a:pt x="148" y="419"/>
                  </a:lnTo>
                  <a:lnTo>
                    <a:pt x="146" y="419"/>
                  </a:lnTo>
                  <a:lnTo>
                    <a:pt x="146" y="421"/>
                  </a:lnTo>
                  <a:lnTo>
                    <a:pt x="146" y="423"/>
                  </a:lnTo>
                  <a:lnTo>
                    <a:pt x="144" y="423"/>
                  </a:lnTo>
                  <a:lnTo>
                    <a:pt x="146" y="425"/>
                  </a:lnTo>
                  <a:lnTo>
                    <a:pt x="148" y="425"/>
                  </a:lnTo>
                  <a:lnTo>
                    <a:pt x="150" y="425"/>
                  </a:lnTo>
                  <a:lnTo>
                    <a:pt x="152" y="425"/>
                  </a:lnTo>
                  <a:lnTo>
                    <a:pt x="152" y="423"/>
                  </a:lnTo>
                  <a:lnTo>
                    <a:pt x="152" y="423"/>
                  </a:lnTo>
                  <a:lnTo>
                    <a:pt x="152" y="421"/>
                  </a:lnTo>
                  <a:lnTo>
                    <a:pt x="154" y="421"/>
                  </a:lnTo>
                  <a:lnTo>
                    <a:pt x="156" y="421"/>
                  </a:lnTo>
                  <a:lnTo>
                    <a:pt x="156" y="423"/>
                  </a:lnTo>
                  <a:lnTo>
                    <a:pt x="158" y="423"/>
                  </a:lnTo>
                  <a:lnTo>
                    <a:pt x="160" y="423"/>
                  </a:lnTo>
                  <a:lnTo>
                    <a:pt x="160" y="423"/>
                  </a:lnTo>
                  <a:lnTo>
                    <a:pt x="162" y="423"/>
                  </a:lnTo>
                  <a:lnTo>
                    <a:pt x="164" y="423"/>
                  </a:lnTo>
                  <a:lnTo>
                    <a:pt x="166" y="423"/>
                  </a:lnTo>
                  <a:lnTo>
                    <a:pt x="168" y="423"/>
                  </a:lnTo>
                  <a:lnTo>
                    <a:pt x="170" y="423"/>
                  </a:lnTo>
                  <a:lnTo>
                    <a:pt x="170" y="425"/>
                  </a:lnTo>
                  <a:lnTo>
                    <a:pt x="168" y="425"/>
                  </a:lnTo>
                  <a:lnTo>
                    <a:pt x="168" y="427"/>
                  </a:lnTo>
                  <a:lnTo>
                    <a:pt x="168" y="429"/>
                  </a:lnTo>
                  <a:lnTo>
                    <a:pt x="166" y="431"/>
                  </a:lnTo>
                  <a:lnTo>
                    <a:pt x="166" y="433"/>
                  </a:lnTo>
                  <a:lnTo>
                    <a:pt x="166" y="435"/>
                  </a:lnTo>
                  <a:lnTo>
                    <a:pt x="168" y="435"/>
                  </a:lnTo>
                  <a:lnTo>
                    <a:pt x="168" y="437"/>
                  </a:lnTo>
                  <a:lnTo>
                    <a:pt x="166" y="445"/>
                  </a:lnTo>
                  <a:lnTo>
                    <a:pt x="166" y="447"/>
                  </a:lnTo>
                  <a:lnTo>
                    <a:pt x="164" y="449"/>
                  </a:lnTo>
                  <a:lnTo>
                    <a:pt x="164" y="451"/>
                  </a:lnTo>
                  <a:lnTo>
                    <a:pt x="164" y="453"/>
                  </a:lnTo>
                  <a:lnTo>
                    <a:pt x="164" y="455"/>
                  </a:lnTo>
                  <a:lnTo>
                    <a:pt x="162" y="455"/>
                  </a:lnTo>
                  <a:lnTo>
                    <a:pt x="162" y="457"/>
                  </a:lnTo>
                  <a:lnTo>
                    <a:pt x="160" y="455"/>
                  </a:lnTo>
                  <a:lnTo>
                    <a:pt x="160" y="455"/>
                  </a:lnTo>
                  <a:lnTo>
                    <a:pt x="158" y="455"/>
                  </a:lnTo>
                  <a:lnTo>
                    <a:pt x="158" y="457"/>
                  </a:lnTo>
                  <a:lnTo>
                    <a:pt x="158" y="459"/>
                  </a:lnTo>
                  <a:lnTo>
                    <a:pt x="158" y="461"/>
                  </a:lnTo>
                  <a:lnTo>
                    <a:pt x="158" y="463"/>
                  </a:lnTo>
                  <a:lnTo>
                    <a:pt x="158" y="465"/>
                  </a:lnTo>
                  <a:lnTo>
                    <a:pt x="156" y="467"/>
                  </a:lnTo>
                  <a:lnTo>
                    <a:pt x="156" y="469"/>
                  </a:lnTo>
                  <a:lnTo>
                    <a:pt x="158" y="469"/>
                  </a:lnTo>
                  <a:lnTo>
                    <a:pt x="160" y="469"/>
                  </a:lnTo>
                  <a:lnTo>
                    <a:pt x="160" y="469"/>
                  </a:lnTo>
                  <a:lnTo>
                    <a:pt x="160" y="471"/>
                  </a:lnTo>
                  <a:lnTo>
                    <a:pt x="160" y="471"/>
                  </a:lnTo>
                  <a:lnTo>
                    <a:pt x="160" y="471"/>
                  </a:lnTo>
                  <a:lnTo>
                    <a:pt x="160" y="473"/>
                  </a:lnTo>
                  <a:lnTo>
                    <a:pt x="160" y="475"/>
                  </a:lnTo>
                  <a:lnTo>
                    <a:pt x="158" y="475"/>
                  </a:lnTo>
                  <a:lnTo>
                    <a:pt x="156" y="475"/>
                  </a:lnTo>
                  <a:lnTo>
                    <a:pt x="158" y="475"/>
                  </a:lnTo>
                  <a:lnTo>
                    <a:pt x="158" y="473"/>
                  </a:lnTo>
                  <a:lnTo>
                    <a:pt x="156" y="473"/>
                  </a:lnTo>
                  <a:lnTo>
                    <a:pt x="154" y="473"/>
                  </a:lnTo>
                  <a:lnTo>
                    <a:pt x="152" y="471"/>
                  </a:lnTo>
                  <a:lnTo>
                    <a:pt x="150" y="471"/>
                  </a:lnTo>
                  <a:lnTo>
                    <a:pt x="148" y="471"/>
                  </a:lnTo>
                  <a:lnTo>
                    <a:pt x="146" y="473"/>
                  </a:lnTo>
                  <a:lnTo>
                    <a:pt x="144" y="473"/>
                  </a:lnTo>
                  <a:lnTo>
                    <a:pt x="144" y="471"/>
                  </a:lnTo>
                  <a:lnTo>
                    <a:pt x="142" y="471"/>
                  </a:lnTo>
                  <a:lnTo>
                    <a:pt x="142" y="471"/>
                  </a:lnTo>
                  <a:lnTo>
                    <a:pt x="140" y="471"/>
                  </a:lnTo>
                  <a:lnTo>
                    <a:pt x="138" y="471"/>
                  </a:lnTo>
                  <a:lnTo>
                    <a:pt x="136" y="471"/>
                  </a:lnTo>
                  <a:lnTo>
                    <a:pt x="134" y="471"/>
                  </a:lnTo>
                  <a:lnTo>
                    <a:pt x="134" y="469"/>
                  </a:lnTo>
                  <a:lnTo>
                    <a:pt x="136" y="469"/>
                  </a:lnTo>
                  <a:lnTo>
                    <a:pt x="134" y="469"/>
                  </a:lnTo>
                  <a:lnTo>
                    <a:pt x="132" y="469"/>
                  </a:lnTo>
                  <a:lnTo>
                    <a:pt x="132" y="467"/>
                  </a:lnTo>
                  <a:lnTo>
                    <a:pt x="132" y="469"/>
                  </a:lnTo>
                  <a:lnTo>
                    <a:pt x="130" y="469"/>
                  </a:lnTo>
                  <a:lnTo>
                    <a:pt x="128" y="469"/>
                  </a:lnTo>
                  <a:lnTo>
                    <a:pt x="126" y="469"/>
                  </a:lnTo>
                  <a:lnTo>
                    <a:pt x="126" y="467"/>
                  </a:lnTo>
                  <a:lnTo>
                    <a:pt x="126" y="469"/>
                  </a:lnTo>
                  <a:lnTo>
                    <a:pt x="126" y="471"/>
                  </a:lnTo>
                  <a:lnTo>
                    <a:pt x="124" y="469"/>
                  </a:lnTo>
                  <a:lnTo>
                    <a:pt x="122" y="469"/>
                  </a:lnTo>
                  <a:lnTo>
                    <a:pt x="122" y="467"/>
                  </a:lnTo>
                  <a:lnTo>
                    <a:pt x="120" y="467"/>
                  </a:lnTo>
                  <a:lnTo>
                    <a:pt x="120" y="465"/>
                  </a:lnTo>
                  <a:lnTo>
                    <a:pt x="120" y="463"/>
                  </a:lnTo>
                  <a:lnTo>
                    <a:pt x="122" y="463"/>
                  </a:lnTo>
                  <a:lnTo>
                    <a:pt x="122" y="461"/>
                  </a:lnTo>
                  <a:lnTo>
                    <a:pt x="122" y="459"/>
                  </a:lnTo>
                  <a:lnTo>
                    <a:pt x="122" y="457"/>
                  </a:lnTo>
                  <a:lnTo>
                    <a:pt x="124" y="455"/>
                  </a:lnTo>
                  <a:lnTo>
                    <a:pt x="124" y="453"/>
                  </a:lnTo>
                  <a:lnTo>
                    <a:pt x="124" y="451"/>
                  </a:lnTo>
                  <a:lnTo>
                    <a:pt x="124" y="449"/>
                  </a:lnTo>
                  <a:lnTo>
                    <a:pt x="126" y="447"/>
                  </a:lnTo>
                  <a:lnTo>
                    <a:pt x="126" y="445"/>
                  </a:lnTo>
                  <a:lnTo>
                    <a:pt x="126" y="443"/>
                  </a:lnTo>
                  <a:lnTo>
                    <a:pt x="126" y="441"/>
                  </a:lnTo>
                  <a:lnTo>
                    <a:pt x="126" y="439"/>
                  </a:lnTo>
                  <a:lnTo>
                    <a:pt x="128" y="437"/>
                  </a:lnTo>
                  <a:lnTo>
                    <a:pt x="128" y="435"/>
                  </a:lnTo>
                  <a:lnTo>
                    <a:pt x="128" y="433"/>
                  </a:lnTo>
                  <a:lnTo>
                    <a:pt x="126" y="433"/>
                  </a:lnTo>
                  <a:lnTo>
                    <a:pt x="124" y="433"/>
                  </a:lnTo>
                  <a:lnTo>
                    <a:pt x="122" y="433"/>
                  </a:lnTo>
                  <a:lnTo>
                    <a:pt x="120" y="433"/>
                  </a:lnTo>
                  <a:lnTo>
                    <a:pt x="118" y="433"/>
                  </a:lnTo>
                  <a:lnTo>
                    <a:pt x="116" y="433"/>
                  </a:lnTo>
                  <a:lnTo>
                    <a:pt x="114" y="433"/>
                  </a:lnTo>
                  <a:lnTo>
                    <a:pt x="112" y="433"/>
                  </a:lnTo>
                  <a:lnTo>
                    <a:pt x="112" y="433"/>
                  </a:lnTo>
                  <a:lnTo>
                    <a:pt x="112" y="431"/>
                  </a:lnTo>
                  <a:lnTo>
                    <a:pt x="112" y="429"/>
                  </a:lnTo>
                  <a:lnTo>
                    <a:pt x="112" y="427"/>
                  </a:lnTo>
                  <a:lnTo>
                    <a:pt x="110" y="427"/>
                  </a:lnTo>
                  <a:lnTo>
                    <a:pt x="108" y="425"/>
                  </a:lnTo>
                  <a:lnTo>
                    <a:pt x="106" y="425"/>
                  </a:lnTo>
                  <a:lnTo>
                    <a:pt x="108" y="425"/>
                  </a:lnTo>
                  <a:lnTo>
                    <a:pt x="108" y="423"/>
                  </a:lnTo>
                  <a:lnTo>
                    <a:pt x="108" y="423"/>
                  </a:lnTo>
                  <a:lnTo>
                    <a:pt x="110" y="423"/>
                  </a:lnTo>
                  <a:lnTo>
                    <a:pt x="110" y="421"/>
                  </a:lnTo>
                  <a:lnTo>
                    <a:pt x="108" y="421"/>
                  </a:lnTo>
                  <a:lnTo>
                    <a:pt x="106" y="421"/>
                  </a:lnTo>
                  <a:lnTo>
                    <a:pt x="106" y="423"/>
                  </a:lnTo>
                  <a:lnTo>
                    <a:pt x="106" y="423"/>
                  </a:lnTo>
                  <a:lnTo>
                    <a:pt x="106" y="425"/>
                  </a:lnTo>
                  <a:lnTo>
                    <a:pt x="106" y="427"/>
                  </a:lnTo>
                  <a:lnTo>
                    <a:pt x="106" y="429"/>
                  </a:lnTo>
                  <a:lnTo>
                    <a:pt x="102" y="429"/>
                  </a:lnTo>
                  <a:lnTo>
                    <a:pt x="100" y="429"/>
                  </a:lnTo>
                  <a:lnTo>
                    <a:pt x="100" y="427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3"/>
                  </a:lnTo>
                  <a:lnTo>
                    <a:pt x="102" y="423"/>
                  </a:lnTo>
                  <a:lnTo>
                    <a:pt x="102" y="421"/>
                  </a:lnTo>
                  <a:lnTo>
                    <a:pt x="100" y="421"/>
                  </a:lnTo>
                  <a:lnTo>
                    <a:pt x="98" y="421"/>
                  </a:lnTo>
                  <a:lnTo>
                    <a:pt x="96" y="421"/>
                  </a:lnTo>
                  <a:lnTo>
                    <a:pt x="96" y="423"/>
                  </a:lnTo>
                  <a:lnTo>
                    <a:pt x="94" y="423"/>
                  </a:lnTo>
                  <a:lnTo>
                    <a:pt x="94" y="423"/>
                  </a:lnTo>
                  <a:lnTo>
                    <a:pt x="92" y="425"/>
                  </a:lnTo>
                  <a:lnTo>
                    <a:pt x="92" y="427"/>
                  </a:lnTo>
                  <a:lnTo>
                    <a:pt x="92" y="429"/>
                  </a:lnTo>
                  <a:lnTo>
                    <a:pt x="92" y="431"/>
                  </a:lnTo>
                  <a:lnTo>
                    <a:pt x="92" y="437"/>
                  </a:lnTo>
                  <a:lnTo>
                    <a:pt x="92" y="439"/>
                  </a:lnTo>
                  <a:lnTo>
                    <a:pt x="92" y="441"/>
                  </a:lnTo>
                  <a:lnTo>
                    <a:pt x="92" y="443"/>
                  </a:lnTo>
                  <a:lnTo>
                    <a:pt x="92" y="445"/>
                  </a:lnTo>
                  <a:lnTo>
                    <a:pt x="90" y="445"/>
                  </a:lnTo>
                  <a:lnTo>
                    <a:pt x="88" y="445"/>
                  </a:lnTo>
                  <a:lnTo>
                    <a:pt x="86" y="445"/>
                  </a:lnTo>
                  <a:lnTo>
                    <a:pt x="84" y="445"/>
                  </a:lnTo>
                  <a:lnTo>
                    <a:pt x="82" y="445"/>
                  </a:lnTo>
                  <a:lnTo>
                    <a:pt x="80" y="445"/>
                  </a:lnTo>
                  <a:lnTo>
                    <a:pt x="78" y="445"/>
                  </a:lnTo>
                  <a:lnTo>
                    <a:pt x="78" y="447"/>
                  </a:lnTo>
                  <a:lnTo>
                    <a:pt x="78" y="449"/>
                  </a:lnTo>
                  <a:lnTo>
                    <a:pt x="78" y="451"/>
                  </a:lnTo>
                  <a:lnTo>
                    <a:pt x="78" y="453"/>
                  </a:lnTo>
                  <a:lnTo>
                    <a:pt x="78" y="455"/>
                  </a:lnTo>
                  <a:lnTo>
                    <a:pt x="78" y="457"/>
                  </a:lnTo>
                  <a:lnTo>
                    <a:pt x="78" y="459"/>
                  </a:lnTo>
                  <a:lnTo>
                    <a:pt x="78" y="461"/>
                  </a:lnTo>
                  <a:lnTo>
                    <a:pt x="76" y="461"/>
                  </a:lnTo>
                  <a:lnTo>
                    <a:pt x="76" y="463"/>
                  </a:lnTo>
                  <a:lnTo>
                    <a:pt x="76" y="465"/>
                  </a:lnTo>
                  <a:lnTo>
                    <a:pt x="74" y="467"/>
                  </a:lnTo>
                  <a:lnTo>
                    <a:pt x="74" y="469"/>
                  </a:lnTo>
                  <a:lnTo>
                    <a:pt x="74" y="471"/>
                  </a:lnTo>
                  <a:lnTo>
                    <a:pt x="74" y="471"/>
                  </a:lnTo>
                  <a:lnTo>
                    <a:pt x="66" y="471"/>
                  </a:lnTo>
                  <a:lnTo>
                    <a:pt x="64" y="471"/>
                  </a:lnTo>
                  <a:lnTo>
                    <a:pt x="60" y="471"/>
                  </a:lnTo>
                  <a:lnTo>
                    <a:pt x="54" y="471"/>
                  </a:lnTo>
                  <a:lnTo>
                    <a:pt x="48" y="471"/>
                  </a:lnTo>
                  <a:lnTo>
                    <a:pt x="44" y="471"/>
                  </a:lnTo>
                  <a:lnTo>
                    <a:pt x="32" y="471"/>
                  </a:lnTo>
                  <a:lnTo>
                    <a:pt x="28" y="471"/>
                  </a:lnTo>
                  <a:lnTo>
                    <a:pt x="26" y="471"/>
                  </a:lnTo>
                  <a:lnTo>
                    <a:pt x="26" y="469"/>
                  </a:lnTo>
                  <a:lnTo>
                    <a:pt x="26" y="467"/>
                  </a:lnTo>
                  <a:lnTo>
                    <a:pt x="26" y="465"/>
                  </a:lnTo>
                  <a:lnTo>
                    <a:pt x="26" y="459"/>
                  </a:lnTo>
                  <a:lnTo>
                    <a:pt x="26" y="457"/>
                  </a:lnTo>
                  <a:lnTo>
                    <a:pt x="16" y="457"/>
                  </a:lnTo>
                  <a:lnTo>
                    <a:pt x="16" y="455"/>
                  </a:lnTo>
                  <a:lnTo>
                    <a:pt x="16" y="453"/>
                  </a:lnTo>
                  <a:lnTo>
                    <a:pt x="16" y="451"/>
                  </a:lnTo>
                  <a:lnTo>
                    <a:pt x="16" y="449"/>
                  </a:lnTo>
                  <a:lnTo>
                    <a:pt x="16" y="447"/>
                  </a:lnTo>
                  <a:lnTo>
                    <a:pt x="16" y="445"/>
                  </a:lnTo>
                  <a:lnTo>
                    <a:pt x="18" y="445"/>
                  </a:lnTo>
                  <a:lnTo>
                    <a:pt x="20" y="445"/>
                  </a:lnTo>
                  <a:lnTo>
                    <a:pt x="22" y="445"/>
                  </a:lnTo>
                  <a:lnTo>
                    <a:pt x="26" y="445"/>
                  </a:lnTo>
                  <a:lnTo>
                    <a:pt x="32" y="445"/>
                  </a:lnTo>
                  <a:lnTo>
                    <a:pt x="34" y="445"/>
                  </a:lnTo>
                  <a:lnTo>
                    <a:pt x="36" y="445"/>
                  </a:lnTo>
                  <a:lnTo>
                    <a:pt x="38" y="445"/>
                  </a:lnTo>
                  <a:lnTo>
                    <a:pt x="44" y="445"/>
                  </a:lnTo>
                  <a:lnTo>
                    <a:pt x="46" y="445"/>
                  </a:lnTo>
                  <a:lnTo>
                    <a:pt x="48" y="445"/>
                  </a:lnTo>
                  <a:lnTo>
                    <a:pt x="54" y="445"/>
                  </a:lnTo>
                  <a:lnTo>
                    <a:pt x="66" y="445"/>
                  </a:lnTo>
                  <a:lnTo>
                    <a:pt x="66" y="431"/>
                  </a:lnTo>
                  <a:lnTo>
                    <a:pt x="66" y="425"/>
                  </a:lnTo>
                  <a:lnTo>
                    <a:pt x="66" y="419"/>
                  </a:lnTo>
                  <a:lnTo>
                    <a:pt x="66" y="415"/>
                  </a:lnTo>
                  <a:lnTo>
                    <a:pt x="66" y="413"/>
                  </a:lnTo>
                  <a:lnTo>
                    <a:pt x="66" y="405"/>
                  </a:lnTo>
                  <a:lnTo>
                    <a:pt x="72" y="407"/>
                  </a:lnTo>
                  <a:lnTo>
                    <a:pt x="72" y="409"/>
                  </a:lnTo>
                  <a:lnTo>
                    <a:pt x="72" y="411"/>
                  </a:lnTo>
                  <a:lnTo>
                    <a:pt x="72" y="413"/>
                  </a:lnTo>
                  <a:lnTo>
                    <a:pt x="76" y="413"/>
                  </a:lnTo>
                  <a:lnTo>
                    <a:pt x="78" y="413"/>
                  </a:lnTo>
                  <a:lnTo>
                    <a:pt x="80" y="413"/>
                  </a:lnTo>
                  <a:lnTo>
                    <a:pt x="80" y="411"/>
                  </a:lnTo>
                  <a:lnTo>
                    <a:pt x="80" y="407"/>
                  </a:lnTo>
                  <a:lnTo>
                    <a:pt x="80" y="405"/>
                  </a:lnTo>
                  <a:lnTo>
                    <a:pt x="80" y="403"/>
                  </a:lnTo>
                  <a:lnTo>
                    <a:pt x="80" y="401"/>
                  </a:lnTo>
                  <a:lnTo>
                    <a:pt x="80" y="399"/>
                  </a:lnTo>
                  <a:lnTo>
                    <a:pt x="80" y="395"/>
                  </a:lnTo>
                  <a:lnTo>
                    <a:pt x="82" y="395"/>
                  </a:lnTo>
                  <a:lnTo>
                    <a:pt x="84" y="395"/>
                  </a:lnTo>
                  <a:lnTo>
                    <a:pt x="84" y="393"/>
                  </a:lnTo>
                  <a:lnTo>
                    <a:pt x="84" y="391"/>
                  </a:lnTo>
                  <a:lnTo>
                    <a:pt x="84" y="389"/>
                  </a:lnTo>
                  <a:lnTo>
                    <a:pt x="80" y="389"/>
                  </a:lnTo>
                  <a:lnTo>
                    <a:pt x="82" y="387"/>
                  </a:lnTo>
                  <a:lnTo>
                    <a:pt x="82" y="385"/>
                  </a:lnTo>
                  <a:lnTo>
                    <a:pt x="82" y="383"/>
                  </a:lnTo>
                  <a:lnTo>
                    <a:pt x="84" y="381"/>
                  </a:lnTo>
                  <a:lnTo>
                    <a:pt x="86" y="379"/>
                  </a:lnTo>
                  <a:lnTo>
                    <a:pt x="84" y="379"/>
                  </a:lnTo>
                  <a:lnTo>
                    <a:pt x="86" y="377"/>
                  </a:lnTo>
                  <a:lnTo>
                    <a:pt x="86" y="375"/>
                  </a:lnTo>
                  <a:lnTo>
                    <a:pt x="88" y="375"/>
                  </a:lnTo>
                  <a:lnTo>
                    <a:pt x="88" y="375"/>
                  </a:lnTo>
                  <a:lnTo>
                    <a:pt x="86" y="375"/>
                  </a:lnTo>
                  <a:lnTo>
                    <a:pt x="86" y="375"/>
                  </a:lnTo>
                  <a:lnTo>
                    <a:pt x="84" y="375"/>
                  </a:lnTo>
                  <a:lnTo>
                    <a:pt x="82" y="375"/>
                  </a:lnTo>
                  <a:lnTo>
                    <a:pt x="80" y="375"/>
                  </a:lnTo>
                  <a:lnTo>
                    <a:pt x="82" y="375"/>
                  </a:lnTo>
                  <a:lnTo>
                    <a:pt x="84" y="371"/>
                  </a:lnTo>
                  <a:lnTo>
                    <a:pt x="84" y="369"/>
                  </a:lnTo>
                  <a:lnTo>
                    <a:pt x="84" y="367"/>
                  </a:lnTo>
                  <a:lnTo>
                    <a:pt x="82" y="367"/>
                  </a:lnTo>
                  <a:lnTo>
                    <a:pt x="80" y="367"/>
                  </a:lnTo>
                  <a:lnTo>
                    <a:pt x="76" y="367"/>
                  </a:lnTo>
                  <a:lnTo>
                    <a:pt x="74" y="367"/>
                  </a:lnTo>
                  <a:lnTo>
                    <a:pt x="72" y="367"/>
                  </a:lnTo>
                  <a:lnTo>
                    <a:pt x="70" y="367"/>
                  </a:lnTo>
                  <a:lnTo>
                    <a:pt x="68" y="367"/>
                  </a:lnTo>
                  <a:lnTo>
                    <a:pt x="66" y="367"/>
                  </a:lnTo>
                  <a:lnTo>
                    <a:pt x="66" y="365"/>
                  </a:lnTo>
                  <a:lnTo>
                    <a:pt x="66" y="363"/>
                  </a:lnTo>
                  <a:lnTo>
                    <a:pt x="66" y="361"/>
                  </a:lnTo>
                  <a:lnTo>
                    <a:pt x="66" y="359"/>
                  </a:lnTo>
                  <a:lnTo>
                    <a:pt x="66" y="357"/>
                  </a:lnTo>
                  <a:lnTo>
                    <a:pt x="64" y="357"/>
                  </a:lnTo>
                  <a:lnTo>
                    <a:pt x="64" y="355"/>
                  </a:lnTo>
                  <a:lnTo>
                    <a:pt x="64" y="353"/>
                  </a:lnTo>
                  <a:lnTo>
                    <a:pt x="64" y="353"/>
                  </a:lnTo>
                  <a:lnTo>
                    <a:pt x="64" y="351"/>
                  </a:lnTo>
                  <a:lnTo>
                    <a:pt x="62" y="351"/>
                  </a:lnTo>
                  <a:lnTo>
                    <a:pt x="62" y="349"/>
                  </a:lnTo>
                  <a:lnTo>
                    <a:pt x="60" y="349"/>
                  </a:lnTo>
                  <a:lnTo>
                    <a:pt x="60" y="347"/>
                  </a:lnTo>
                  <a:lnTo>
                    <a:pt x="58" y="347"/>
                  </a:lnTo>
                  <a:lnTo>
                    <a:pt x="58" y="345"/>
                  </a:lnTo>
                  <a:lnTo>
                    <a:pt x="56" y="345"/>
                  </a:lnTo>
                  <a:lnTo>
                    <a:pt x="56" y="343"/>
                  </a:lnTo>
                  <a:lnTo>
                    <a:pt x="58" y="343"/>
                  </a:lnTo>
                  <a:lnTo>
                    <a:pt x="60" y="343"/>
                  </a:lnTo>
                  <a:lnTo>
                    <a:pt x="62" y="343"/>
                  </a:lnTo>
                  <a:lnTo>
                    <a:pt x="62" y="341"/>
                  </a:lnTo>
                  <a:lnTo>
                    <a:pt x="62" y="339"/>
                  </a:lnTo>
                  <a:lnTo>
                    <a:pt x="60" y="339"/>
                  </a:lnTo>
                  <a:lnTo>
                    <a:pt x="60" y="337"/>
                  </a:lnTo>
                  <a:lnTo>
                    <a:pt x="60" y="335"/>
                  </a:lnTo>
                  <a:lnTo>
                    <a:pt x="58" y="335"/>
                  </a:lnTo>
                  <a:lnTo>
                    <a:pt x="58" y="333"/>
                  </a:lnTo>
                  <a:lnTo>
                    <a:pt x="56" y="333"/>
                  </a:lnTo>
                  <a:lnTo>
                    <a:pt x="56" y="331"/>
                  </a:lnTo>
                  <a:lnTo>
                    <a:pt x="58" y="331"/>
                  </a:lnTo>
                  <a:lnTo>
                    <a:pt x="58" y="329"/>
                  </a:lnTo>
                  <a:lnTo>
                    <a:pt x="58" y="327"/>
                  </a:lnTo>
                  <a:lnTo>
                    <a:pt x="60" y="327"/>
                  </a:lnTo>
                  <a:lnTo>
                    <a:pt x="62" y="327"/>
                  </a:lnTo>
                  <a:lnTo>
                    <a:pt x="62" y="327"/>
                  </a:lnTo>
                  <a:lnTo>
                    <a:pt x="62" y="325"/>
                  </a:lnTo>
                  <a:lnTo>
                    <a:pt x="62" y="323"/>
                  </a:lnTo>
                  <a:lnTo>
                    <a:pt x="64" y="323"/>
                  </a:lnTo>
                  <a:lnTo>
                    <a:pt x="66" y="323"/>
                  </a:lnTo>
                  <a:lnTo>
                    <a:pt x="68" y="315"/>
                  </a:lnTo>
                  <a:lnTo>
                    <a:pt x="70" y="315"/>
                  </a:lnTo>
                  <a:lnTo>
                    <a:pt x="74" y="315"/>
                  </a:lnTo>
                  <a:lnTo>
                    <a:pt x="74" y="313"/>
                  </a:lnTo>
                  <a:lnTo>
                    <a:pt x="74" y="310"/>
                  </a:lnTo>
                  <a:lnTo>
                    <a:pt x="74" y="308"/>
                  </a:lnTo>
                  <a:lnTo>
                    <a:pt x="74" y="306"/>
                  </a:lnTo>
                  <a:lnTo>
                    <a:pt x="72" y="306"/>
                  </a:lnTo>
                  <a:lnTo>
                    <a:pt x="72" y="304"/>
                  </a:lnTo>
                  <a:lnTo>
                    <a:pt x="70" y="304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6" y="302"/>
                  </a:lnTo>
                  <a:lnTo>
                    <a:pt x="66" y="300"/>
                  </a:lnTo>
                  <a:lnTo>
                    <a:pt x="66" y="298"/>
                  </a:lnTo>
                  <a:lnTo>
                    <a:pt x="66" y="300"/>
                  </a:lnTo>
                  <a:lnTo>
                    <a:pt x="64" y="300"/>
                  </a:lnTo>
                  <a:lnTo>
                    <a:pt x="64" y="300"/>
                  </a:lnTo>
                  <a:lnTo>
                    <a:pt x="62" y="300"/>
                  </a:lnTo>
                  <a:lnTo>
                    <a:pt x="60" y="300"/>
                  </a:lnTo>
                  <a:lnTo>
                    <a:pt x="58" y="300"/>
                  </a:lnTo>
                  <a:lnTo>
                    <a:pt x="58" y="302"/>
                  </a:lnTo>
                  <a:lnTo>
                    <a:pt x="56" y="302"/>
                  </a:lnTo>
                  <a:lnTo>
                    <a:pt x="56" y="304"/>
                  </a:lnTo>
                  <a:lnTo>
                    <a:pt x="56" y="306"/>
                  </a:lnTo>
                  <a:lnTo>
                    <a:pt x="56" y="308"/>
                  </a:lnTo>
                  <a:lnTo>
                    <a:pt x="56" y="310"/>
                  </a:lnTo>
                  <a:lnTo>
                    <a:pt x="56" y="315"/>
                  </a:lnTo>
                  <a:lnTo>
                    <a:pt x="54" y="315"/>
                  </a:lnTo>
                  <a:lnTo>
                    <a:pt x="52" y="315"/>
                  </a:lnTo>
                  <a:lnTo>
                    <a:pt x="50" y="315"/>
                  </a:lnTo>
                  <a:lnTo>
                    <a:pt x="48" y="315"/>
                  </a:lnTo>
                  <a:lnTo>
                    <a:pt x="46" y="315"/>
                  </a:lnTo>
                  <a:lnTo>
                    <a:pt x="44" y="315"/>
                  </a:lnTo>
                  <a:lnTo>
                    <a:pt x="42" y="315"/>
                  </a:lnTo>
                  <a:lnTo>
                    <a:pt x="40" y="315"/>
                  </a:lnTo>
                  <a:lnTo>
                    <a:pt x="34" y="315"/>
                  </a:lnTo>
                  <a:lnTo>
                    <a:pt x="34" y="310"/>
                  </a:lnTo>
                  <a:lnTo>
                    <a:pt x="34" y="308"/>
                  </a:lnTo>
                  <a:lnTo>
                    <a:pt x="38" y="308"/>
                  </a:lnTo>
                  <a:lnTo>
                    <a:pt x="42" y="308"/>
                  </a:lnTo>
                  <a:lnTo>
                    <a:pt x="42" y="306"/>
                  </a:lnTo>
                  <a:lnTo>
                    <a:pt x="42" y="304"/>
                  </a:lnTo>
                  <a:lnTo>
                    <a:pt x="42" y="302"/>
                  </a:lnTo>
                  <a:lnTo>
                    <a:pt x="42" y="300"/>
                  </a:lnTo>
                  <a:lnTo>
                    <a:pt x="44" y="300"/>
                  </a:lnTo>
                  <a:lnTo>
                    <a:pt x="46" y="300"/>
                  </a:lnTo>
                  <a:lnTo>
                    <a:pt x="48" y="300"/>
                  </a:lnTo>
                  <a:lnTo>
                    <a:pt x="48" y="294"/>
                  </a:lnTo>
                  <a:lnTo>
                    <a:pt x="48" y="288"/>
                  </a:lnTo>
                  <a:lnTo>
                    <a:pt x="48" y="280"/>
                  </a:lnTo>
                  <a:lnTo>
                    <a:pt x="48" y="278"/>
                  </a:lnTo>
                  <a:lnTo>
                    <a:pt x="50" y="278"/>
                  </a:lnTo>
                  <a:lnTo>
                    <a:pt x="50" y="278"/>
                  </a:lnTo>
                  <a:lnTo>
                    <a:pt x="52" y="278"/>
                  </a:lnTo>
                  <a:lnTo>
                    <a:pt x="52" y="276"/>
                  </a:lnTo>
                  <a:lnTo>
                    <a:pt x="52" y="278"/>
                  </a:lnTo>
                  <a:lnTo>
                    <a:pt x="54" y="278"/>
                  </a:lnTo>
                  <a:lnTo>
                    <a:pt x="52" y="280"/>
                  </a:lnTo>
                  <a:lnTo>
                    <a:pt x="60" y="284"/>
                  </a:lnTo>
                  <a:lnTo>
                    <a:pt x="64" y="286"/>
                  </a:lnTo>
                  <a:lnTo>
                    <a:pt x="64" y="286"/>
                  </a:lnTo>
                  <a:lnTo>
                    <a:pt x="64" y="284"/>
                  </a:lnTo>
                  <a:lnTo>
                    <a:pt x="64" y="282"/>
                  </a:lnTo>
                  <a:lnTo>
                    <a:pt x="66" y="282"/>
                  </a:lnTo>
                  <a:lnTo>
                    <a:pt x="68" y="282"/>
                  </a:lnTo>
                  <a:lnTo>
                    <a:pt x="70" y="284"/>
                  </a:lnTo>
                  <a:lnTo>
                    <a:pt x="72" y="284"/>
                  </a:lnTo>
                  <a:lnTo>
                    <a:pt x="76" y="286"/>
                  </a:lnTo>
                  <a:lnTo>
                    <a:pt x="78" y="288"/>
                  </a:lnTo>
                  <a:lnTo>
                    <a:pt x="80" y="288"/>
                  </a:lnTo>
                  <a:lnTo>
                    <a:pt x="82" y="290"/>
                  </a:lnTo>
                  <a:lnTo>
                    <a:pt x="84" y="290"/>
                  </a:lnTo>
                  <a:lnTo>
                    <a:pt x="86" y="292"/>
                  </a:lnTo>
                  <a:lnTo>
                    <a:pt x="88" y="292"/>
                  </a:lnTo>
                  <a:lnTo>
                    <a:pt x="90" y="294"/>
                  </a:lnTo>
                  <a:lnTo>
                    <a:pt x="94" y="296"/>
                  </a:lnTo>
                  <a:lnTo>
                    <a:pt x="96" y="298"/>
                  </a:lnTo>
                  <a:lnTo>
                    <a:pt x="96" y="296"/>
                  </a:lnTo>
                  <a:lnTo>
                    <a:pt x="98" y="296"/>
                  </a:lnTo>
                  <a:lnTo>
                    <a:pt x="100" y="292"/>
                  </a:lnTo>
                  <a:lnTo>
                    <a:pt x="100" y="290"/>
                  </a:lnTo>
                  <a:lnTo>
                    <a:pt x="100" y="292"/>
                  </a:lnTo>
                  <a:lnTo>
                    <a:pt x="102" y="292"/>
                  </a:lnTo>
                  <a:lnTo>
                    <a:pt x="104" y="292"/>
                  </a:lnTo>
                  <a:lnTo>
                    <a:pt x="106" y="294"/>
                  </a:lnTo>
                  <a:lnTo>
                    <a:pt x="108" y="296"/>
                  </a:lnTo>
                  <a:lnTo>
                    <a:pt x="110" y="296"/>
                  </a:lnTo>
                  <a:lnTo>
                    <a:pt x="112" y="296"/>
                  </a:lnTo>
                  <a:lnTo>
                    <a:pt x="112" y="298"/>
                  </a:lnTo>
                  <a:lnTo>
                    <a:pt x="112" y="298"/>
                  </a:lnTo>
                  <a:lnTo>
                    <a:pt x="114" y="298"/>
                  </a:lnTo>
                  <a:lnTo>
                    <a:pt x="116" y="300"/>
                  </a:lnTo>
                  <a:lnTo>
                    <a:pt x="118" y="300"/>
                  </a:lnTo>
                  <a:lnTo>
                    <a:pt x="122" y="302"/>
                  </a:lnTo>
                  <a:lnTo>
                    <a:pt x="122" y="304"/>
                  </a:lnTo>
                  <a:lnTo>
                    <a:pt x="122" y="302"/>
                  </a:lnTo>
                  <a:lnTo>
                    <a:pt x="124" y="302"/>
                  </a:lnTo>
                  <a:lnTo>
                    <a:pt x="126" y="298"/>
                  </a:lnTo>
                  <a:lnTo>
                    <a:pt x="126" y="296"/>
                  </a:lnTo>
                  <a:lnTo>
                    <a:pt x="124" y="296"/>
                  </a:lnTo>
                  <a:lnTo>
                    <a:pt x="124" y="294"/>
                  </a:lnTo>
                  <a:lnTo>
                    <a:pt x="126" y="294"/>
                  </a:lnTo>
                  <a:lnTo>
                    <a:pt x="126" y="292"/>
                  </a:lnTo>
                  <a:lnTo>
                    <a:pt x="126" y="290"/>
                  </a:lnTo>
                  <a:lnTo>
                    <a:pt x="124" y="290"/>
                  </a:lnTo>
                  <a:lnTo>
                    <a:pt x="122" y="288"/>
                  </a:lnTo>
                  <a:lnTo>
                    <a:pt x="120" y="288"/>
                  </a:lnTo>
                  <a:lnTo>
                    <a:pt x="118" y="286"/>
                  </a:lnTo>
                  <a:lnTo>
                    <a:pt x="118" y="284"/>
                  </a:lnTo>
                  <a:lnTo>
                    <a:pt x="122" y="280"/>
                  </a:lnTo>
                  <a:lnTo>
                    <a:pt x="124" y="280"/>
                  </a:lnTo>
                  <a:lnTo>
                    <a:pt x="124" y="278"/>
                  </a:lnTo>
                  <a:lnTo>
                    <a:pt x="122" y="278"/>
                  </a:lnTo>
                  <a:lnTo>
                    <a:pt x="118" y="274"/>
                  </a:lnTo>
                  <a:lnTo>
                    <a:pt x="116" y="272"/>
                  </a:lnTo>
                  <a:lnTo>
                    <a:pt x="114" y="270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2" y="268"/>
                  </a:lnTo>
                  <a:lnTo>
                    <a:pt x="110" y="270"/>
                  </a:lnTo>
                  <a:lnTo>
                    <a:pt x="108" y="270"/>
                  </a:lnTo>
                  <a:lnTo>
                    <a:pt x="108" y="268"/>
                  </a:lnTo>
                  <a:lnTo>
                    <a:pt x="110" y="268"/>
                  </a:lnTo>
                  <a:lnTo>
                    <a:pt x="112" y="268"/>
                  </a:lnTo>
                  <a:lnTo>
                    <a:pt x="112" y="266"/>
                  </a:lnTo>
                  <a:lnTo>
                    <a:pt x="112" y="264"/>
                  </a:lnTo>
                  <a:lnTo>
                    <a:pt x="114" y="262"/>
                  </a:lnTo>
                  <a:lnTo>
                    <a:pt x="118" y="260"/>
                  </a:lnTo>
                  <a:lnTo>
                    <a:pt x="116" y="258"/>
                  </a:lnTo>
                  <a:lnTo>
                    <a:pt x="114" y="258"/>
                  </a:lnTo>
                  <a:lnTo>
                    <a:pt x="114" y="256"/>
                  </a:lnTo>
                  <a:lnTo>
                    <a:pt x="114" y="254"/>
                  </a:lnTo>
                  <a:lnTo>
                    <a:pt x="116" y="252"/>
                  </a:lnTo>
                  <a:lnTo>
                    <a:pt x="116" y="250"/>
                  </a:lnTo>
                  <a:lnTo>
                    <a:pt x="118" y="250"/>
                  </a:lnTo>
                  <a:lnTo>
                    <a:pt x="116" y="250"/>
                  </a:lnTo>
                  <a:lnTo>
                    <a:pt x="116" y="248"/>
                  </a:lnTo>
                  <a:lnTo>
                    <a:pt x="116" y="246"/>
                  </a:lnTo>
                  <a:lnTo>
                    <a:pt x="116" y="244"/>
                  </a:lnTo>
                  <a:lnTo>
                    <a:pt x="114" y="242"/>
                  </a:lnTo>
                  <a:lnTo>
                    <a:pt x="114" y="240"/>
                  </a:lnTo>
                  <a:lnTo>
                    <a:pt x="116" y="240"/>
                  </a:lnTo>
                  <a:lnTo>
                    <a:pt x="114" y="238"/>
                  </a:lnTo>
                  <a:lnTo>
                    <a:pt x="114" y="236"/>
                  </a:lnTo>
                  <a:lnTo>
                    <a:pt x="112" y="238"/>
                  </a:lnTo>
                  <a:lnTo>
                    <a:pt x="112" y="238"/>
                  </a:lnTo>
                  <a:lnTo>
                    <a:pt x="112" y="236"/>
                  </a:lnTo>
                  <a:lnTo>
                    <a:pt x="112" y="234"/>
                  </a:lnTo>
                  <a:lnTo>
                    <a:pt x="110" y="234"/>
                  </a:lnTo>
                  <a:lnTo>
                    <a:pt x="110" y="232"/>
                  </a:lnTo>
                  <a:lnTo>
                    <a:pt x="112" y="234"/>
                  </a:lnTo>
                  <a:lnTo>
                    <a:pt x="112" y="232"/>
                  </a:lnTo>
                  <a:lnTo>
                    <a:pt x="112" y="230"/>
                  </a:lnTo>
                  <a:lnTo>
                    <a:pt x="110" y="230"/>
                  </a:lnTo>
                  <a:lnTo>
                    <a:pt x="112" y="230"/>
                  </a:lnTo>
                  <a:lnTo>
                    <a:pt x="112" y="230"/>
                  </a:lnTo>
                  <a:lnTo>
                    <a:pt x="110" y="230"/>
                  </a:lnTo>
                  <a:lnTo>
                    <a:pt x="110" y="228"/>
                  </a:lnTo>
                  <a:lnTo>
                    <a:pt x="108" y="228"/>
                  </a:lnTo>
                  <a:lnTo>
                    <a:pt x="108" y="226"/>
                  </a:lnTo>
                  <a:lnTo>
                    <a:pt x="108" y="224"/>
                  </a:lnTo>
                  <a:lnTo>
                    <a:pt x="110" y="224"/>
                  </a:lnTo>
                  <a:lnTo>
                    <a:pt x="110" y="222"/>
                  </a:lnTo>
                  <a:lnTo>
                    <a:pt x="108" y="222"/>
                  </a:lnTo>
                  <a:lnTo>
                    <a:pt x="108" y="220"/>
                  </a:lnTo>
                  <a:lnTo>
                    <a:pt x="108" y="218"/>
                  </a:lnTo>
                  <a:lnTo>
                    <a:pt x="108" y="216"/>
                  </a:lnTo>
                  <a:lnTo>
                    <a:pt x="108" y="214"/>
                  </a:lnTo>
                  <a:lnTo>
                    <a:pt x="108" y="212"/>
                  </a:lnTo>
                  <a:lnTo>
                    <a:pt x="108" y="210"/>
                  </a:lnTo>
                  <a:lnTo>
                    <a:pt x="106" y="210"/>
                  </a:lnTo>
                  <a:lnTo>
                    <a:pt x="104" y="210"/>
                  </a:lnTo>
                  <a:lnTo>
                    <a:pt x="102" y="210"/>
                  </a:lnTo>
                  <a:lnTo>
                    <a:pt x="100" y="210"/>
                  </a:lnTo>
                  <a:lnTo>
                    <a:pt x="98" y="210"/>
                  </a:lnTo>
                  <a:lnTo>
                    <a:pt x="96" y="210"/>
                  </a:lnTo>
                  <a:lnTo>
                    <a:pt x="94" y="210"/>
                  </a:lnTo>
                  <a:lnTo>
                    <a:pt x="94" y="212"/>
                  </a:lnTo>
                  <a:lnTo>
                    <a:pt x="94" y="214"/>
                  </a:lnTo>
                  <a:lnTo>
                    <a:pt x="94" y="216"/>
                  </a:lnTo>
                  <a:lnTo>
                    <a:pt x="94" y="218"/>
                  </a:lnTo>
                  <a:lnTo>
                    <a:pt x="96" y="218"/>
                  </a:lnTo>
                  <a:lnTo>
                    <a:pt x="96" y="220"/>
                  </a:lnTo>
                  <a:lnTo>
                    <a:pt x="96" y="222"/>
                  </a:lnTo>
                  <a:lnTo>
                    <a:pt x="94" y="222"/>
                  </a:lnTo>
                  <a:lnTo>
                    <a:pt x="94" y="224"/>
                  </a:lnTo>
                  <a:lnTo>
                    <a:pt x="92" y="224"/>
                  </a:lnTo>
                  <a:lnTo>
                    <a:pt x="92" y="226"/>
                  </a:lnTo>
                  <a:lnTo>
                    <a:pt x="92" y="224"/>
                  </a:lnTo>
                  <a:lnTo>
                    <a:pt x="90" y="224"/>
                  </a:lnTo>
                  <a:lnTo>
                    <a:pt x="90" y="222"/>
                  </a:lnTo>
                  <a:lnTo>
                    <a:pt x="88" y="222"/>
                  </a:lnTo>
                  <a:lnTo>
                    <a:pt x="86" y="224"/>
                  </a:lnTo>
                  <a:lnTo>
                    <a:pt x="84" y="226"/>
                  </a:lnTo>
                  <a:lnTo>
                    <a:pt x="84" y="228"/>
                  </a:lnTo>
                  <a:lnTo>
                    <a:pt x="82" y="226"/>
                  </a:lnTo>
                  <a:lnTo>
                    <a:pt x="82" y="228"/>
                  </a:lnTo>
                  <a:lnTo>
                    <a:pt x="80" y="228"/>
                  </a:lnTo>
                  <a:lnTo>
                    <a:pt x="78" y="226"/>
                  </a:lnTo>
                  <a:lnTo>
                    <a:pt x="76" y="226"/>
                  </a:lnTo>
                  <a:lnTo>
                    <a:pt x="76" y="224"/>
                  </a:lnTo>
                  <a:lnTo>
                    <a:pt x="74" y="224"/>
                  </a:lnTo>
                  <a:lnTo>
                    <a:pt x="72" y="222"/>
                  </a:lnTo>
                  <a:lnTo>
                    <a:pt x="70" y="222"/>
                  </a:lnTo>
                  <a:lnTo>
                    <a:pt x="70" y="220"/>
                  </a:lnTo>
                  <a:lnTo>
                    <a:pt x="70" y="218"/>
                  </a:lnTo>
                  <a:lnTo>
                    <a:pt x="70" y="216"/>
                  </a:lnTo>
                  <a:lnTo>
                    <a:pt x="70" y="214"/>
                  </a:lnTo>
                  <a:lnTo>
                    <a:pt x="72" y="214"/>
                  </a:lnTo>
                  <a:lnTo>
                    <a:pt x="72" y="212"/>
                  </a:lnTo>
                  <a:lnTo>
                    <a:pt x="72" y="210"/>
                  </a:lnTo>
                  <a:lnTo>
                    <a:pt x="70" y="210"/>
                  </a:lnTo>
                  <a:lnTo>
                    <a:pt x="70" y="208"/>
                  </a:lnTo>
                  <a:lnTo>
                    <a:pt x="68" y="208"/>
                  </a:lnTo>
                  <a:lnTo>
                    <a:pt x="66" y="206"/>
                  </a:lnTo>
                  <a:lnTo>
                    <a:pt x="64" y="206"/>
                  </a:lnTo>
                  <a:lnTo>
                    <a:pt x="64" y="204"/>
                  </a:lnTo>
                  <a:lnTo>
                    <a:pt x="62" y="202"/>
                  </a:lnTo>
                  <a:lnTo>
                    <a:pt x="60" y="202"/>
                  </a:lnTo>
                  <a:lnTo>
                    <a:pt x="60" y="200"/>
                  </a:lnTo>
                  <a:lnTo>
                    <a:pt x="56" y="198"/>
                  </a:lnTo>
                  <a:lnTo>
                    <a:pt x="52" y="196"/>
                  </a:lnTo>
                  <a:lnTo>
                    <a:pt x="52" y="194"/>
                  </a:lnTo>
                  <a:lnTo>
                    <a:pt x="52" y="192"/>
                  </a:lnTo>
                  <a:lnTo>
                    <a:pt x="52" y="190"/>
                  </a:lnTo>
                  <a:lnTo>
                    <a:pt x="52" y="188"/>
                  </a:lnTo>
                  <a:lnTo>
                    <a:pt x="52" y="186"/>
                  </a:lnTo>
                  <a:lnTo>
                    <a:pt x="52" y="184"/>
                  </a:lnTo>
                  <a:lnTo>
                    <a:pt x="52" y="182"/>
                  </a:lnTo>
                  <a:lnTo>
                    <a:pt x="52" y="182"/>
                  </a:lnTo>
                  <a:lnTo>
                    <a:pt x="52" y="180"/>
                  </a:lnTo>
                  <a:lnTo>
                    <a:pt x="50" y="180"/>
                  </a:lnTo>
                  <a:lnTo>
                    <a:pt x="48" y="180"/>
                  </a:lnTo>
                  <a:lnTo>
                    <a:pt x="46" y="180"/>
                  </a:lnTo>
                  <a:lnTo>
                    <a:pt x="46" y="182"/>
                  </a:lnTo>
                  <a:lnTo>
                    <a:pt x="44" y="182"/>
                  </a:lnTo>
                  <a:lnTo>
                    <a:pt x="42" y="182"/>
                  </a:lnTo>
                  <a:lnTo>
                    <a:pt x="40" y="182"/>
                  </a:lnTo>
                  <a:lnTo>
                    <a:pt x="38" y="182"/>
                  </a:lnTo>
                  <a:lnTo>
                    <a:pt x="36" y="182"/>
                  </a:lnTo>
                  <a:lnTo>
                    <a:pt x="34" y="182"/>
                  </a:lnTo>
                  <a:lnTo>
                    <a:pt x="32" y="182"/>
                  </a:lnTo>
                  <a:lnTo>
                    <a:pt x="32" y="182"/>
                  </a:lnTo>
                  <a:lnTo>
                    <a:pt x="30" y="182"/>
                  </a:lnTo>
                  <a:lnTo>
                    <a:pt x="28" y="182"/>
                  </a:lnTo>
                  <a:lnTo>
                    <a:pt x="26" y="182"/>
                  </a:lnTo>
                  <a:lnTo>
                    <a:pt x="26" y="182"/>
                  </a:lnTo>
                  <a:lnTo>
                    <a:pt x="24" y="182"/>
                  </a:lnTo>
                  <a:lnTo>
                    <a:pt x="22" y="182"/>
                  </a:lnTo>
                  <a:lnTo>
                    <a:pt x="20" y="182"/>
                  </a:lnTo>
                  <a:lnTo>
                    <a:pt x="18" y="182"/>
                  </a:lnTo>
                  <a:lnTo>
                    <a:pt x="18" y="180"/>
                  </a:lnTo>
                  <a:lnTo>
                    <a:pt x="16" y="180"/>
                  </a:lnTo>
                  <a:lnTo>
                    <a:pt x="16" y="178"/>
                  </a:lnTo>
                  <a:lnTo>
                    <a:pt x="16" y="176"/>
                  </a:lnTo>
                  <a:lnTo>
                    <a:pt x="16" y="176"/>
                  </a:lnTo>
                  <a:lnTo>
                    <a:pt x="14" y="176"/>
                  </a:lnTo>
                  <a:lnTo>
                    <a:pt x="14" y="174"/>
                  </a:lnTo>
                  <a:lnTo>
                    <a:pt x="12" y="174"/>
                  </a:lnTo>
                  <a:lnTo>
                    <a:pt x="14" y="174"/>
                  </a:lnTo>
                  <a:lnTo>
                    <a:pt x="14" y="172"/>
                  </a:lnTo>
                  <a:lnTo>
                    <a:pt x="12" y="172"/>
                  </a:lnTo>
                  <a:lnTo>
                    <a:pt x="12" y="170"/>
                  </a:lnTo>
                  <a:lnTo>
                    <a:pt x="10" y="170"/>
                  </a:lnTo>
                  <a:lnTo>
                    <a:pt x="10" y="172"/>
                  </a:lnTo>
                  <a:lnTo>
                    <a:pt x="10" y="170"/>
                  </a:lnTo>
                  <a:lnTo>
                    <a:pt x="8" y="170"/>
                  </a:lnTo>
                  <a:lnTo>
                    <a:pt x="6" y="170"/>
                  </a:lnTo>
                  <a:lnTo>
                    <a:pt x="2" y="168"/>
                  </a:lnTo>
                  <a:lnTo>
                    <a:pt x="0" y="168"/>
                  </a:lnTo>
                  <a:lnTo>
                    <a:pt x="0" y="166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0" y="158"/>
                  </a:lnTo>
                  <a:lnTo>
                    <a:pt x="0" y="156"/>
                  </a:lnTo>
                  <a:lnTo>
                    <a:pt x="0" y="154"/>
                  </a:lnTo>
                  <a:lnTo>
                    <a:pt x="2" y="154"/>
                  </a:lnTo>
                  <a:lnTo>
                    <a:pt x="4" y="154"/>
                  </a:lnTo>
                  <a:lnTo>
                    <a:pt x="8" y="154"/>
                  </a:lnTo>
                  <a:lnTo>
                    <a:pt x="10" y="154"/>
                  </a:lnTo>
                  <a:lnTo>
                    <a:pt x="12" y="154"/>
                  </a:lnTo>
                  <a:lnTo>
                    <a:pt x="14" y="154"/>
                  </a:lnTo>
                  <a:lnTo>
                    <a:pt x="16" y="154"/>
                  </a:lnTo>
                  <a:lnTo>
                    <a:pt x="18" y="154"/>
                  </a:lnTo>
                  <a:lnTo>
                    <a:pt x="18" y="150"/>
                  </a:lnTo>
                  <a:lnTo>
                    <a:pt x="18" y="148"/>
                  </a:lnTo>
                  <a:lnTo>
                    <a:pt x="18" y="144"/>
                  </a:lnTo>
                  <a:lnTo>
                    <a:pt x="18" y="140"/>
                  </a:lnTo>
                  <a:lnTo>
                    <a:pt x="20" y="140"/>
                  </a:lnTo>
                  <a:lnTo>
                    <a:pt x="22" y="140"/>
                  </a:lnTo>
                  <a:lnTo>
                    <a:pt x="24" y="140"/>
                  </a:lnTo>
                  <a:lnTo>
                    <a:pt x="28" y="140"/>
                  </a:lnTo>
                  <a:lnTo>
                    <a:pt x="30" y="140"/>
                  </a:lnTo>
                  <a:lnTo>
                    <a:pt x="30" y="138"/>
                  </a:lnTo>
                  <a:lnTo>
                    <a:pt x="30" y="136"/>
                  </a:lnTo>
                  <a:lnTo>
                    <a:pt x="30" y="134"/>
                  </a:lnTo>
                  <a:lnTo>
                    <a:pt x="30" y="134"/>
                  </a:lnTo>
                  <a:lnTo>
                    <a:pt x="30" y="132"/>
                  </a:lnTo>
                  <a:lnTo>
                    <a:pt x="32" y="132"/>
                  </a:lnTo>
                  <a:lnTo>
                    <a:pt x="34" y="132"/>
                  </a:lnTo>
                  <a:lnTo>
                    <a:pt x="34" y="130"/>
                  </a:lnTo>
                  <a:lnTo>
                    <a:pt x="34" y="128"/>
                  </a:lnTo>
                  <a:lnTo>
                    <a:pt x="34" y="120"/>
                  </a:lnTo>
                  <a:lnTo>
                    <a:pt x="34" y="118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30" y="110"/>
                  </a:lnTo>
                  <a:lnTo>
                    <a:pt x="30" y="108"/>
                  </a:lnTo>
                  <a:lnTo>
                    <a:pt x="30" y="106"/>
                  </a:lnTo>
                  <a:lnTo>
                    <a:pt x="30" y="104"/>
                  </a:lnTo>
                  <a:lnTo>
                    <a:pt x="30" y="102"/>
                  </a:lnTo>
                  <a:lnTo>
                    <a:pt x="44" y="102"/>
                  </a:lnTo>
                  <a:lnTo>
                    <a:pt x="48" y="102"/>
                  </a:lnTo>
                  <a:lnTo>
                    <a:pt x="52" y="102"/>
                  </a:lnTo>
                  <a:lnTo>
                    <a:pt x="58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8" y="104"/>
                  </a:lnTo>
                  <a:lnTo>
                    <a:pt x="70" y="104"/>
                  </a:lnTo>
                  <a:lnTo>
                    <a:pt x="76" y="104"/>
                  </a:lnTo>
                  <a:lnTo>
                    <a:pt x="78" y="104"/>
                  </a:lnTo>
                  <a:lnTo>
                    <a:pt x="80" y="104"/>
                  </a:lnTo>
                  <a:lnTo>
                    <a:pt x="82" y="104"/>
                  </a:lnTo>
                  <a:lnTo>
                    <a:pt x="84" y="104"/>
                  </a:lnTo>
                  <a:lnTo>
                    <a:pt x="86" y="106"/>
                  </a:lnTo>
                  <a:lnTo>
                    <a:pt x="86" y="108"/>
                  </a:lnTo>
                  <a:lnTo>
                    <a:pt x="86" y="110"/>
                  </a:lnTo>
                  <a:lnTo>
                    <a:pt x="88" y="110"/>
                  </a:lnTo>
                  <a:lnTo>
                    <a:pt x="88" y="112"/>
                  </a:lnTo>
                  <a:lnTo>
                    <a:pt x="90" y="114"/>
                  </a:lnTo>
                  <a:lnTo>
                    <a:pt x="90" y="116"/>
                  </a:lnTo>
                  <a:lnTo>
                    <a:pt x="90" y="118"/>
                  </a:lnTo>
                  <a:lnTo>
                    <a:pt x="92" y="118"/>
                  </a:lnTo>
                  <a:lnTo>
                    <a:pt x="82" y="118"/>
                  </a:lnTo>
                  <a:lnTo>
                    <a:pt x="82" y="122"/>
                  </a:lnTo>
                  <a:lnTo>
                    <a:pt x="82" y="124"/>
                  </a:lnTo>
                  <a:lnTo>
                    <a:pt x="82" y="130"/>
                  </a:lnTo>
                  <a:lnTo>
                    <a:pt x="82" y="132"/>
                  </a:lnTo>
                  <a:lnTo>
                    <a:pt x="82" y="138"/>
                  </a:lnTo>
                  <a:lnTo>
                    <a:pt x="82" y="140"/>
                  </a:lnTo>
                  <a:lnTo>
                    <a:pt x="82" y="158"/>
                  </a:lnTo>
                  <a:lnTo>
                    <a:pt x="82" y="162"/>
                  </a:lnTo>
                  <a:lnTo>
                    <a:pt x="82" y="166"/>
                  </a:lnTo>
                  <a:lnTo>
                    <a:pt x="82" y="168"/>
                  </a:lnTo>
                  <a:lnTo>
                    <a:pt x="82" y="170"/>
                  </a:lnTo>
                  <a:lnTo>
                    <a:pt x="82" y="172"/>
                  </a:lnTo>
                  <a:lnTo>
                    <a:pt x="82" y="176"/>
                  </a:lnTo>
                  <a:lnTo>
                    <a:pt x="82" y="180"/>
                  </a:lnTo>
                  <a:lnTo>
                    <a:pt x="84" y="180"/>
                  </a:lnTo>
                  <a:lnTo>
                    <a:pt x="86" y="180"/>
                  </a:lnTo>
                  <a:lnTo>
                    <a:pt x="88" y="180"/>
                  </a:lnTo>
                  <a:lnTo>
                    <a:pt x="90" y="180"/>
                  </a:lnTo>
                  <a:lnTo>
                    <a:pt x="90" y="178"/>
                  </a:lnTo>
                  <a:lnTo>
                    <a:pt x="92" y="176"/>
                  </a:lnTo>
                  <a:lnTo>
                    <a:pt x="94" y="176"/>
                  </a:lnTo>
                  <a:lnTo>
                    <a:pt x="96" y="176"/>
                  </a:lnTo>
                  <a:lnTo>
                    <a:pt x="98" y="176"/>
                  </a:lnTo>
                  <a:lnTo>
                    <a:pt x="100" y="176"/>
                  </a:lnTo>
                  <a:lnTo>
                    <a:pt x="100" y="178"/>
                  </a:lnTo>
                  <a:lnTo>
                    <a:pt x="100" y="180"/>
                  </a:lnTo>
                  <a:lnTo>
                    <a:pt x="98" y="180"/>
                  </a:lnTo>
                  <a:lnTo>
                    <a:pt x="98" y="182"/>
                  </a:lnTo>
                  <a:lnTo>
                    <a:pt x="98" y="182"/>
                  </a:lnTo>
                  <a:lnTo>
                    <a:pt x="98" y="184"/>
                  </a:lnTo>
                  <a:lnTo>
                    <a:pt x="100" y="184"/>
                  </a:lnTo>
                  <a:lnTo>
                    <a:pt x="102" y="184"/>
                  </a:lnTo>
                  <a:lnTo>
                    <a:pt x="102" y="182"/>
                  </a:lnTo>
                  <a:lnTo>
                    <a:pt x="106" y="182"/>
                  </a:lnTo>
                  <a:lnTo>
                    <a:pt x="108" y="182"/>
                  </a:lnTo>
                  <a:lnTo>
                    <a:pt x="108" y="182"/>
                  </a:lnTo>
                  <a:lnTo>
                    <a:pt x="110" y="182"/>
                  </a:lnTo>
                  <a:lnTo>
                    <a:pt x="110" y="182"/>
                  </a:lnTo>
                  <a:lnTo>
                    <a:pt x="112" y="180"/>
                  </a:lnTo>
                  <a:lnTo>
                    <a:pt x="112" y="182"/>
                  </a:lnTo>
                  <a:lnTo>
                    <a:pt x="112" y="182"/>
                  </a:lnTo>
                  <a:lnTo>
                    <a:pt x="112" y="182"/>
                  </a:lnTo>
                  <a:lnTo>
                    <a:pt x="112" y="184"/>
                  </a:lnTo>
                  <a:lnTo>
                    <a:pt x="112" y="184"/>
                  </a:lnTo>
                  <a:lnTo>
                    <a:pt x="114" y="184"/>
                  </a:lnTo>
                  <a:lnTo>
                    <a:pt x="116" y="184"/>
                  </a:lnTo>
                  <a:lnTo>
                    <a:pt x="118" y="184"/>
                  </a:lnTo>
                  <a:lnTo>
                    <a:pt x="120" y="184"/>
                  </a:lnTo>
                  <a:lnTo>
                    <a:pt x="120" y="182"/>
                  </a:lnTo>
                  <a:lnTo>
                    <a:pt x="120" y="182"/>
                  </a:lnTo>
                  <a:lnTo>
                    <a:pt x="120" y="172"/>
                  </a:lnTo>
                  <a:lnTo>
                    <a:pt x="116" y="172"/>
                  </a:lnTo>
                  <a:lnTo>
                    <a:pt x="114" y="172"/>
                  </a:lnTo>
                  <a:lnTo>
                    <a:pt x="112" y="172"/>
                  </a:lnTo>
                  <a:lnTo>
                    <a:pt x="112" y="172"/>
                  </a:lnTo>
                  <a:lnTo>
                    <a:pt x="110" y="172"/>
                  </a:lnTo>
                  <a:lnTo>
                    <a:pt x="108" y="172"/>
                  </a:lnTo>
                  <a:lnTo>
                    <a:pt x="108" y="168"/>
                  </a:lnTo>
                  <a:lnTo>
                    <a:pt x="108" y="164"/>
                  </a:lnTo>
                  <a:lnTo>
                    <a:pt x="108" y="162"/>
                  </a:lnTo>
                  <a:lnTo>
                    <a:pt x="108" y="160"/>
                  </a:lnTo>
                  <a:lnTo>
                    <a:pt x="108" y="158"/>
                  </a:lnTo>
                  <a:lnTo>
                    <a:pt x="116" y="158"/>
                  </a:lnTo>
                  <a:lnTo>
                    <a:pt x="118" y="158"/>
                  </a:lnTo>
                  <a:lnTo>
                    <a:pt x="120" y="158"/>
                  </a:lnTo>
                  <a:lnTo>
                    <a:pt x="122" y="158"/>
                  </a:lnTo>
                  <a:lnTo>
                    <a:pt x="124" y="158"/>
                  </a:lnTo>
                  <a:lnTo>
                    <a:pt x="126" y="158"/>
                  </a:lnTo>
                  <a:lnTo>
                    <a:pt x="128" y="158"/>
                  </a:lnTo>
                  <a:lnTo>
                    <a:pt x="132" y="158"/>
                  </a:lnTo>
                  <a:lnTo>
                    <a:pt x="134" y="158"/>
                  </a:lnTo>
                  <a:lnTo>
                    <a:pt x="134" y="162"/>
                  </a:lnTo>
                  <a:lnTo>
                    <a:pt x="134" y="164"/>
                  </a:lnTo>
                  <a:lnTo>
                    <a:pt x="134" y="166"/>
                  </a:lnTo>
                  <a:lnTo>
                    <a:pt x="134" y="168"/>
                  </a:lnTo>
                  <a:lnTo>
                    <a:pt x="134" y="172"/>
                  </a:lnTo>
                  <a:lnTo>
                    <a:pt x="136" y="172"/>
                  </a:lnTo>
                  <a:lnTo>
                    <a:pt x="138" y="172"/>
                  </a:lnTo>
                  <a:lnTo>
                    <a:pt x="140" y="172"/>
                  </a:lnTo>
                  <a:lnTo>
                    <a:pt x="142" y="172"/>
                  </a:lnTo>
                  <a:lnTo>
                    <a:pt x="146" y="172"/>
                  </a:lnTo>
                  <a:lnTo>
                    <a:pt x="148" y="172"/>
                  </a:lnTo>
                  <a:lnTo>
                    <a:pt x="150" y="172"/>
                  </a:lnTo>
                  <a:lnTo>
                    <a:pt x="152" y="172"/>
                  </a:lnTo>
                  <a:lnTo>
                    <a:pt x="156" y="172"/>
                  </a:lnTo>
                  <a:lnTo>
                    <a:pt x="158" y="172"/>
                  </a:lnTo>
                  <a:lnTo>
                    <a:pt x="160" y="172"/>
                  </a:lnTo>
                  <a:lnTo>
                    <a:pt x="160" y="168"/>
                  </a:lnTo>
                  <a:lnTo>
                    <a:pt x="160" y="166"/>
                  </a:lnTo>
                  <a:lnTo>
                    <a:pt x="160" y="162"/>
                  </a:lnTo>
                  <a:lnTo>
                    <a:pt x="160" y="160"/>
                  </a:lnTo>
                  <a:lnTo>
                    <a:pt x="160" y="158"/>
                  </a:lnTo>
                  <a:lnTo>
                    <a:pt x="160" y="158"/>
                  </a:lnTo>
                  <a:lnTo>
                    <a:pt x="158" y="158"/>
                  </a:lnTo>
                  <a:lnTo>
                    <a:pt x="154" y="158"/>
                  </a:lnTo>
                  <a:lnTo>
                    <a:pt x="150" y="158"/>
                  </a:lnTo>
                  <a:lnTo>
                    <a:pt x="148" y="158"/>
                  </a:lnTo>
                  <a:lnTo>
                    <a:pt x="148" y="156"/>
                  </a:lnTo>
                  <a:lnTo>
                    <a:pt x="148" y="154"/>
                  </a:lnTo>
                  <a:lnTo>
                    <a:pt x="148" y="150"/>
                  </a:lnTo>
                  <a:lnTo>
                    <a:pt x="148" y="148"/>
                  </a:lnTo>
                  <a:lnTo>
                    <a:pt x="148" y="146"/>
                  </a:lnTo>
                  <a:lnTo>
                    <a:pt x="148" y="144"/>
                  </a:lnTo>
                  <a:lnTo>
                    <a:pt x="150" y="144"/>
                  </a:lnTo>
                  <a:lnTo>
                    <a:pt x="154" y="144"/>
                  </a:lnTo>
                  <a:lnTo>
                    <a:pt x="156" y="144"/>
                  </a:lnTo>
                  <a:lnTo>
                    <a:pt x="158" y="144"/>
                  </a:lnTo>
                  <a:lnTo>
                    <a:pt x="160" y="144"/>
                  </a:lnTo>
                  <a:lnTo>
                    <a:pt x="160" y="144"/>
                  </a:lnTo>
                  <a:lnTo>
                    <a:pt x="160" y="142"/>
                  </a:lnTo>
                  <a:lnTo>
                    <a:pt x="160" y="140"/>
                  </a:lnTo>
                  <a:lnTo>
                    <a:pt x="160" y="138"/>
                  </a:lnTo>
                  <a:lnTo>
                    <a:pt x="160" y="136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58" y="134"/>
                  </a:lnTo>
                  <a:lnTo>
                    <a:pt x="156" y="134"/>
                  </a:lnTo>
                  <a:lnTo>
                    <a:pt x="154" y="134"/>
                  </a:lnTo>
                  <a:lnTo>
                    <a:pt x="154" y="132"/>
                  </a:lnTo>
                  <a:lnTo>
                    <a:pt x="154" y="130"/>
                  </a:lnTo>
                  <a:lnTo>
                    <a:pt x="156" y="130"/>
                  </a:lnTo>
                  <a:lnTo>
                    <a:pt x="156" y="128"/>
                  </a:lnTo>
                  <a:lnTo>
                    <a:pt x="156" y="126"/>
                  </a:lnTo>
                  <a:lnTo>
                    <a:pt x="158" y="126"/>
                  </a:lnTo>
                  <a:lnTo>
                    <a:pt x="160" y="126"/>
                  </a:lnTo>
                  <a:lnTo>
                    <a:pt x="160" y="126"/>
                  </a:lnTo>
                  <a:lnTo>
                    <a:pt x="160" y="130"/>
                  </a:lnTo>
                  <a:lnTo>
                    <a:pt x="162" y="130"/>
                  </a:lnTo>
                  <a:lnTo>
                    <a:pt x="164" y="130"/>
                  </a:lnTo>
                  <a:lnTo>
                    <a:pt x="164" y="128"/>
                  </a:lnTo>
                  <a:lnTo>
                    <a:pt x="166" y="128"/>
                  </a:lnTo>
                  <a:lnTo>
                    <a:pt x="168" y="130"/>
                  </a:lnTo>
                  <a:lnTo>
                    <a:pt x="168" y="132"/>
                  </a:lnTo>
                  <a:lnTo>
                    <a:pt x="170" y="134"/>
                  </a:lnTo>
                  <a:lnTo>
                    <a:pt x="172" y="134"/>
                  </a:lnTo>
                  <a:lnTo>
                    <a:pt x="172" y="134"/>
                  </a:lnTo>
                  <a:lnTo>
                    <a:pt x="172" y="136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6" y="134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0" y="134"/>
                  </a:lnTo>
                  <a:lnTo>
                    <a:pt x="182" y="134"/>
                  </a:lnTo>
                  <a:lnTo>
                    <a:pt x="184" y="134"/>
                  </a:lnTo>
                  <a:lnTo>
                    <a:pt x="184" y="132"/>
                  </a:lnTo>
                  <a:lnTo>
                    <a:pt x="186" y="132"/>
                  </a:lnTo>
                  <a:lnTo>
                    <a:pt x="188" y="132"/>
                  </a:lnTo>
                  <a:lnTo>
                    <a:pt x="190" y="134"/>
                  </a:lnTo>
                  <a:lnTo>
                    <a:pt x="190" y="134"/>
                  </a:lnTo>
                  <a:lnTo>
                    <a:pt x="190" y="136"/>
                  </a:lnTo>
                  <a:lnTo>
                    <a:pt x="192" y="138"/>
                  </a:lnTo>
                  <a:lnTo>
                    <a:pt x="192" y="140"/>
                  </a:lnTo>
                  <a:lnTo>
                    <a:pt x="192" y="142"/>
                  </a:lnTo>
                  <a:lnTo>
                    <a:pt x="194" y="144"/>
                  </a:lnTo>
                  <a:lnTo>
                    <a:pt x="194" y="146"/>
                  </a:lnTo>
                  <a:lnTo>
                    <a:pt x="196" y="150"/>
                  </a:lnTo>
                  <a:lnTo>
                    <a:pt x="196" y="152"/>
                  </a:lnTo>
                  <a:lnTo>
                    <a:pt x="200" y="152"/>
                  </a:lnTo>
                  <a:lnTo>
                    <a:pt x="200" y="154"/>
                  </a:lnTo>
                  <a:lnTo>
                    <a:pt x="202" y="156"/>
                  </a:lnTo>
                  <a:lnTo>
                    <a:pt x="202" y="158"/>
                  </a:lnTo>
                  <a:lnTo>
                    <a:pt x="204" y="158"/>
                  </a:lnTo>
                  <a:lnTo>
                    <a:pt x="204" y="160"/>
                  </a:lnTo>
                  <a:lnTo>
                    <a:pt x="208" y="160"/>
                  </a:lnTo>
                  <a:lnTo>
                    <a:pt x="208" y="164"/>
                  </a:lnTo>
                  <a:lnTo>
                    <a:pt x="210" y="164"/>
                  </a:lnTo>
                  <a:lnTo>
                    <a:pt x="210" y="166"/>
                  </a:lnTo>
                  <a:lnTo>
                    <a:pt x="210" y="168"/>
                  </a:lnTo>
                  <a:lnTo>
                    <a:pt x="210" y="170"/>
                  </a:lnTo>
                  <a:lnTo>
                    <a:pt x="208" y="172"/>
                  </a:lnTo>
                  <a:lnTo>
                    <a:pt x="208" y="172"/>
                  </a:lnTo>
                  <a:lnTo>
                    <a:pt x="208" y="174"/>
                  </a:lnTo>
                  <a:lnTo>
                    <a:pt x="206" y="174"/>
                  </a:lnTo>
                  <a:lnTo>
                    <a:pt x="204" y="174"/>
                  </a:lnTo>
                  <a:lnTo>
                    <a:pt x="204" y="176"/>
                  </a:lnTo>
                  <a:lnTo>
                    <a:pt x="204" y="178"/>
                  </a:lnTo>
                  <a:lnTo>
                    <a:pt x="206" y="178"/>
                  </a:lnTo>
                  <a:lnTo>
                    <a:pt x="206" y="180"/>
                  </a:lnTo>
                  <a:lnTo>
                    <a:pt x="206" y="182"/>
                  </a:lnTo>
                  <a:lnTo>
                    <a:pt x="206" y="182"/>
                  </a:lnTo>
                  <a:lnTo>
                    <a:pt x="208" y="182"/>
                  </a:lnTo>
                  <a:lnTo>
                    <a:pt x="208" y="184"/>
                  </a:lnTo>
                  <a:lnTo>
                    <a:pt x="208" y="186"/>
                  </a:lnTo>
                  <a:lnTo>
                    <a:pt x="208" y="186"/>
                  </a:lnTo>
                  <a:lnTo>
                    <a:pt x="208" y="188"/>
                  </a:lnTo>
                  <a:lnTo>
                    <a:pt x="210" y="188"/>
                  </a:lnTo>
                  <a:lnTo>
                    <a:pt x="212" y="190"/>
                  </a:lnTo>
                  <a:lnTo>
                    <a:pt x="214" y="190"/>
                  </a:lnTo>
                  <a:lnTo>
                    <a:pt x="216" y="188"/>
                  </a:lnTo>
                  <a:lnTo>
                    <a:pt x="218" y="188"/>
                  </a:lnTo>
                  <a:lnTo>
                    <a:pt x="218" y="190"/>
                  </a:lnTo>
                  <a:lnTo>
                    <a:pt x="224" y="192"/>
                  </a:lnTo>
                  <a:lnTo>
                    <a:pt x="226" y="194"/>
                  </a:lnTo>
                  <a:lnTo>
                    <a:pt x="228" y="194"/>
                  </a:lnTo>
                  <a:lnTo>
                    <a:pt x="234" y="192"/>
                  </a:lnTo>
                  <a:lnTo>
                    <a:pt x="236" y="190"/>
                  </a:lnTo>
                  <a:lnTo>
                    <a:pt x="238" y="190"/>
                  </a:lnTo>
                  <a:lnTo>
                    <a:pt x="238" y="188"/>
                  </a:lnTo>
                  <a:lnTo>
                    <a:pt x="238" y="186"/>
                  </a:lnTo>
                  <a:lnTo>
                    <a:pt x="238" y="182"/>
                  </a:lnTo>
                  <a:lnTo>
                    <a:pt x="238" y="182"/>
                  </a:lnTo>
                  <a:lnTo>
                    <a:pt x="238" y="180"/>
                  </a:lnTo>
                  <a:lnTo>
                    <a:pt x="238" y="174"/>
                  </a:lnTo>
                  <a:lnTo>
                    <a:pt x="244" y="174"/>
                  </a:lnTo>
                  <a:lnTo>
                    <a:pt x="248" y="174"/>
                  </a:lnTo>
                  <a:lnTo>
                    <a:pt x="252" y="174"/>
                  </a:lnTo>
                  <a:lnTo>
                    <a:pt x="256" y="174"/>
                  </a:lnTo>
                  <a:lnTo>
                    <a:pt x="258" y="174"/>
                  </a:lnTo>
                  <a:lnTo>
                    <a:pt x="264" y="174"/>
                  </a:lnTo>
                  <a:lnTo>
                    <a:pt x="266" y="174"/>
                  </a:lnTo>
                  <a:lnTo>
                    <a:pt x="272" y="174"/>
                  </a:lnTo>
                  <a:lnTo>
                    <a:pt x="274" y="174"/>
                  </a:lnTo>
                  <a:lnTo>
                    <a:pt x="276" y="174"/>
                  </a:lnTo>
                  <a:lnTo>
                    <a:pt x="278" y="174"/>
                  </a:lnTo>
                  <a:lnTo>
                    <a:pt x="282" y="174"/>
                  </a:lnTo>
                  <a:lnTo>
                    <a:pt x="282" y="172"/>
                  </a:lnTo>
                  <a:lnTo>
                    <a:pt x="282" y="170"/>
                  </a:lnTo>
                  <a:lnTo>
                    <a:pt x="282" y="168"/>
                  </a:lnTo>
                  <a:lnTo>
                    <a:pt x="282" y="166"/>
                  </a:lnTo>
                  <a:lnTo>
                    <a:pt x="282" y="164"/>
                  </a:lnTo>
                  <a:lnTo>
                    <a:pt x="280" y="164"/>
                  </a:lnTo>
                  <a:lnTo>
                    <a:pt x="282" y="160"/>
                  </a:lnTo>
                  <a:lnTo>
                    <a:pt x="280" y="160"/>
                  </a:lnTo>
                  <a:lnTo>
                    <a:pt x="276" y="160"/>
                  </a:lnTo>
                  <a:lnTo>
                    <a:pt x="266" y="160"/>
                  </a:lnTo>
                  <a:lnTo>
                    <a:pt x="264" y="160"/>
                  </a:lnTo>
                  <a:lnTo>
                    <a:pt x="264" y="154"/>
                  </a:lnTo>
                  <a:lnTo>
                    <a:pt x="264" y="150"/>
                  </a:lnTo>
                  <a:lnTo>
                    <a:pt x="264" y="146"/>
                  </a:lnTo>
                  <a:lnTo>
                    <a:pt x="252" y="146"/>
                  </a:lnTo>
                  <a:lnTo>
                    <a:pt x="248" y="146"/>
                  </a:lnTo>
                  <a:lnTo>
                    <a:pt x="244" y="146"/>
                  </a:lnTo>
                  <a:lnTo>
                    <a:pt x="238" y="146"/>
                  </a:lnTo>
                  <a:lnTo>
                    <a:pt x="238" y="134"/>
                  </a:lnTo>
                  <a:lnTo>
                    <a:pt x="238" y="130"/>
                  </a:lnTo>
                  <a:lnTo>
                    <a:pt x="238" y="128"/>
                  </a:lnTo>
                  <a:lnTo>
                    <a:pt x="238" y="126"/>
                  </a:lnTo>
                  <a:lnTo>
                    <a:pt x="238" y="124"/>
                  </a:lnTo>
                  <a:lnTo>
                    <a:pt x="238" y="122"/>
                  </a:lnTo>
                  <a:lnTo>
                    <a:pt x="238" y="116"/>
                  </a:lnTo>
                  <a:lnTo>
                    <a:pt x="238" y="110"/>
                  </a:lnTo>
                  <a:lnTo>
                    <a:pt x="238" y="106"/>
                  </a:lnTo>
                  <a:lnTo>
                    <a:pt x="238" y="94"/>
                  </a:lnTo>
                  <a:lnTo>
                    <a:pt x="240" y="86"/>
                  </a:lnTo>
                  <a:lnTo>
                    <a:pt x="240" y="82"/>
                  </a:lnTo>
                  <a:lnTo>
                    <a:pt x="240" y="70"/>
                  </a:lnTo>
                  <a:lnTo>
                    <a:pt x="226" y="68"/>
                  </a:lnTo>
                  <a:lnTo>
                    <a:pt x="226" y="56"/>
                  </a:lnTo>
                  <a:lnTo>
                    <a:pt x="212" y="54"/>
                  </a:lnTo>
                  <a:lnTo>
                    <a:pt x="210" y="42"/>
                  </a:lnTo>
                  <a:lnTo>
                    <a:pt x="210" y="30"/>
                  </a:lnTo>
                  <a:lnTo>
                    <a:pt x="202" y="30"/>
                  </a:lnTo>
                  <a:lnTo>
                    <a:pt x="186" y="28"/>
                  </a:lnTo>
                  <a:lnTo>
                    <a:pt x="184" y="22"/>
                  </a:lnTo>
                  <a:lnTo>
                    <a:pt x="184" y="20"/>
                  </a:lnTo>
                  <a:lnTo>
                    <a:pt x="184" y="16"/>
                  </a:lnTo>
                  <a:lnTo>
                    <a:pt x="184" y="14"/>
                  </a:lnTo>
                  <a:lnTo>
                    <a:pt x="182" y="8"/>
                  </a:lnTo>
                  <a:lnTo>
                    <a:pt x="182" y="6"/>
                  </a:lnTo>
                  <a:lnTo>
                    <a:pt x="182" y="4"/>
                  </a:lnTo>
                  <a:lnTo>
                    <a:pt x="182" y="2"/>
                  </a:lnTo>
                  <a:lnTo>
                    <a:pt x="182" y="0"/>
                  </a:lnTo>
                  <a:lnTo>
                    <a:pt x="190" y="0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0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36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2" y="0"/>
                  </a:lnTo>
                  <a:close/>
                  <a:moveTo>
                    <a:pt x="236" y="403"/>
                  </a:moveTo>
                  <a:lnTo>
                    <a:pt x="234" y="405"/>
                  </a:lnTo>
                  <a:lnTo>
                    <a:pt x="232" y="403"/>
                  </a:lnTo>
                  <a:lnTo>
                    <a:pt x="232" y="405"/>
                  </a:lnTo>
                  <a:lnTo>
                    <a:pt x="230" y="405"/>
                  </a:lnTo>
                  <a:lnTo>
                    <a:pt x="230" y="407"/>
                  </a:lnTo>
                  <a:lnTo>
                    <a:pt x="230" y="409"/>
                  </a:lnTo>
                  <a:lnTo>
                    <a:pt x="228" y="411"/>
                  </a:lnTo>
                  <a:lnTo>
                    <a:pt x="230" y="411"/>
                  </a:lnTo>
                  <a:lnTo>
                    <a:pt x="234" y="413"/>
                  </a:lnTo>
                  <a:lnTo>
                    <a:pt x="236" y="413"/>
                  </a:lnTo>
                  <a:lnTo>
                    <a:pt x="238" y="413"/>
                  </a:lnTo>
                  <a:lnTo>
                    <a:pt x="240" y="413"/>
                  </a:lnTo>
                  <a:lnTo>
                    <a:pt x="240" y="415"/>
                  </a:lnTo>
                  <a:lnTo>
                    <a:pt x="238" y="417"/>
                  </a:lnTo>
                  <a:lnTo>
                    <a:pt x="238" y="419"/>
                  </a:lnTo>
                  <a:lnTo>
                    <a:pt x="238" y="421"/>
                  </a:lnTo>
                  <a:lnTo>
                    <a:pt x="238" y="423"/>
                  </a:lnTo>
                  <a:lnTo>
                    <a:pt x="240" y="423"/>
                  </a:lnTo>
                  <a:lnTo>
                    <a:pt x="240" y="423"/>
                  </a:lnTo>
                  <a:lnTo>
                    <a:pt x="240" y="425"/>
                  </a:lnTo>
                  <a:lnTo>
                    <a:pt x="240" y="427"/>
                  </a:lnTo>
                  <a:lnTo>
                    <a:pt x="240" y="429"/>
                  </a:lnTo>
                  <a:lnTo>
                    <a:pt x="242" y="429"/>
                  </a:lnTo>
                  <a:lnTo>
                    <a:pt x="242" y="431"/>
                  </a:lnTo>
                  <a:lnTo>
                    <a:pt x="244" y="433"/>
                  </a:lnTo>
                  <a:lnTo>
                    <a:pt x="244" y="435"/>
                  </a:lnTo>
                  <a:lnTo>
                    <a:pt x="244" y="437"/>
                  </a:lnTo>
                  <a:lnTo>
                    <a:pt x="246" y="437"/>
                  </a:lnTo>
                  <a:lnTo>
                    <a:pt x="246" y="439"/>
                  </a:lnTo>
                  <a:lnTo>
                    <a:pt x="248" y="439"/>
                  </a:lnTo>
                  <a:lnTo>
                    <a:pt x="248" y="443"/>
                  </a:lnTo>
                  <a:lnTo>
                    <a:pt x="248" y="445"/>
                  </a:lnTo>
                  <a:lnTo>
                    <a:pt x="250" y="445"/>
                  </a:lnTo>
                  <a:lnTo>
                    <a:pt x="250" y="447"/>
                  </a:lnTo>
                  <a:lnTo>
                    <a:pt x="252" y="449"/>
                  </a:lnTo>
                  <a:lnTo>
                    <a:pt x="252" y="451"/>
                  </a:lnTo>
                  <a:lnTo>
                    <a:pt x="254" y="451"/>
                  </a:lnTo>
                  <a:lnTo>
                    <a:pt x="254" y="453"/>
                  </a:lnTo>
                  <a:lnTo>
                    <a:pt x="256" y="453"/>
                  </a:lnTo>
                  <a:lnTo>
                    <a:pt x="258" y="453"/>
                  </a:lnTo>
                  <a:lnTo>
                    <a:pt x="262" y="453"/>
                  </a:lnTo>
                  <a:lnTo>
                    <a:pt x="264" y="453"/>
                  </a:lnTo>
                  <a:lnTo>
                    <a:pt x="266" y="453"/>
                  </a:lnTo>
                  <a:lnTo>
                    <a:pt x="264" y="451"/>
                  </a:lnTo>
                  <a:lnTo>
                    <a:pt x="264" y="449"/>
                  </a:lnTo>
                  <a:lnTo>
                    <a:pt x="264" y="447"/>
                  </a:lnTo>
                  <a:lnTo>
                    <a:pt x="262" y="447"/>
                  </a:lnTo>
                  <a:lnTo>
                    <a:pt x="262" y="445"/>
                  </a:lnTo>
                  <a:lnTo>
                    <a:pt x="262" y="443"/>
                  </a:lnTo>
                  <a:lnTo>
                    <a:pt x="262" y="441"/>
                  </a:lnTo>
                  <a:lnTo>
                    <a:pt x="262" y="439"/>
                  </a:lnTo>
                  <a:lnTo>
                    <a:pt x="262" y="437"/>
                  </a:lnTo>
                  <a:lnTo>
                    <a:pt x="262" y="435"/>
                  </a:lnTo>
                  <a:lnTo>
                    <a:pt x="264" y="433"/>
                  </a:lnTo>
                  <a:lnTo>
                    <a:pt x="262" y="431"/>
                  </a:lnTo>
                  <a:lnTo>
                    <a:pt x="260" y="431"/>
                  </a:lnTo>
                  <a:lnTo>
                    <a:pt x="260" y="429"/>
                  </a:lnTo>
                  <a:lnTo>
                    <a:pt x="260" y="431"/>
                  </a:lnTo>
                  <a:lnTo>
                    <a:pt x="260" y="429"/>
                  </a:lnTo>
                  <a:lnTo>
                    <a:pt x="260" y="427"/>
                  </a:lnTo>
                  <a:lnTo>
                    <a:pt x="260" y="425"/>
                  </a:lnTo>
                  <a:lnTo>
                    <a:pt x="258" y="423"/>
                  </a:lnTo>
                  <a:lnTo>
                    <a:pt x="260" y="423"/>
                  </a:lnTo>
                  <a:lnTo>
                    <a:pt x="260" y="423"/>
                  </a:lnTo>
                  <a:lnTo>
                    <a:pt x="258" y="423"/>
                  </a:lnTo>
                  <a:lnTo>
                    <a:pt x="258" y="421"/>
                  </a:lnTo>
                  <a:lnTo>
                    <a:pt x="260" y="421"/>
                  </a:lnTo>
                  <a:lnTo>
                    <a:pt x="260" y="419"/>
                  </a:lnTo>
                  <a:lnTo>
                    <a:pt x="258" y="417"/>
                  </a:lnTo>
                  <a:lnTo>
                    <a:pt x="258" y="415"/>
                  </a:lnTo>
                  <a:lnTo>
                    <a:pt x="258" y="413"/>
                  </a:lnTo>
                  <a:lnTo>
                    <a:pt x="256" y="413"/>
                  </a:lnTo>
                  <a:lnTo>
                    <a:pt x="256" y="411"/>
                  </a:lnTo>
                  <a:lnTo>
                    <a:pt x="258" y="411"/>
                  </a:lnTo>
                  <a:lnTo>
                    <a:pt x="256" y="409"/>
                  </a:lnTo>
                  <a:lnTo>
                    <a:pt x="256" y="411"/>
                  </a:lnTo>
                  <a:lnTo>
                    <a:pt x="256" y="409"/>
                  </a:lnTo>
                  <a:lnTo>
                    <a:pt x="254" y="409"/>
                  </a:lnTo>
                  <a:lnTo>
                    <a:pt x="252" y="409"/>
                  </a:lnTo>
                  <a:lnTo>
                    <a:pt x="252" y="411"/>
                  </a:lnTo>
                  <a:lnTo>
                    <a:pt x="250" y="411"/>
                  </a:lnTo>
                  <a:lnTo>
                    <a:pt x="248" y="411"/>
                  </a:lnTo>
                  <a:lnTo>
                    <a:pt x="246" y="411"/>
                  </a:lnTo>
                  <a:lnTo>
                    <a:pt x="246" y="409"/>
                  </a:lnTo>
                  <a:lnTo>
                    <a:pt x="244" y="409"/>
                  </a:lnTo>
                  <a:lnTo>
                    <a:pt x="244" y="407"/>
                  </a:lnTo>
                  <a:lnTo>
                    <a:pt x="244" y="405"/>
                  </a:lnTo>
                  <a:lnTo>
                    <a:pt x="244" y="403"/>
                  </a:lnTo>
                  <a:lnTo>
                    <a:pt x="242" y="403"/>
                  </a:lnTo>
                  <a:lnTo>
                    <a:pt x="242" y="401"/>
                  </a:lnTo>
                  <a:lnTo>
                    <a:pt x="242" y="399"/>
                  </a:lnTo>
                  <a:lnTo>
                    <a:pt x="242" y="397"/>
                  </a:lnTo>
                  <a:lnTo>
                    <a:pt x="240" y="399"/>
                  </a:lnTo>
                  <a:lnTo>
                    <a:pt x="238" y="399"/>
                  </a:lnTo>
                  <a:lnTo>
                    <a:pt x="236" y="399"/>
                  </a:lnTo>
                  <a:lnTo>
                    <a:pt x="236" y="401"/>
                  </a:lnTo>
                  <a:lnTo>
                    <a:pt x="236" y="403"/>
                  </a:lnTo>
                  <a:lnTo>
                    <a:pt x="236" y="403"/>
                  </a:lnTo>
                  <a:close/>
                  <a:moveTo>
                    <a:pt x="188" y="194"/>
                  </a:moveTo>
                  <a:lnTo>
                    <a:pt x="186" y="194"/>
                  </a:lnTo>
                  <a:lnTo>
                    <a:pt x="182" y="190"/>
                  </a:lnTo>
                  <a:lnTo>
                    <a:pt x="182" y="188"/>
                  </a:lnTo>
                  <a:lnTo>
                    <a:pt x="184" y="188"/>
                  </a:lnTo>
                  <a:lnTo>
                    <a:pt x="186" y="186"/>
                  </a:lnTo>
                  <a:lnTo>
                    <a:pt x="188" y="184"/>
                  </a:lnTo>
                  <a:lnTo>
                    <a:pt x="190" y="184"/>
                  </a:lnTo>
                  <a:lnTo>
                    <a:pt x="192" y="182"/>
                  </a:lnTo>
                  <a:lnTo>
                    <a:pt x="194" y="182"/>
                  </a:lnTo>
                  <a:lnTo>
                    <a:pt x="192" y="180"/>
                  </a:lnTo>
                  <a:lnTo>
                    <a:pt x="190" y="182"/>
                  </a:lnTo>
                  <a:lnTo>
                    <a:pt x="188" y="180"/>
                  </a:lnTo>
                  <a:lnTo>
                    <a:pt x="188" y="178"/>
                  </a:lnTo>
                  <a:lnTo>
                    <a:pt x="186" y="180"/>
                  </a:lnTo>
                  <a:lnTo>
                    <a:pt x="184" y="180"/>
                  </a:lnTo>
                  <a:lnTo>
                    <a:pt x="182" y="182"/>
                  </a:lnTo>
                  <a:lnTo>
                    <a:pt x="180" y="182"/>
                  </a:lnTo>
                  <a:lnTo>
                    <a:pt x="178" y="182"/>
                  </a:lnTo>
                  <a:lnTo>
                    <a:pt x="176" y="182"/>
                  </a:lnTo>
                  <a:lnTo>
                    <a:pt x="176" y="184"/>
                  </a:lnTo>
                  <a:lnTo>
                    <a:pt x="176" y="186"/>
                  </a:lnTo>
                  <a:lnTo>
                    <a:pt x="178" y="186"/>
                  </a:lnTo>
                  <a:lnTo>
                    <a:pt x="178" y="188"/>
                  </a:lnTo>
                  <a:lnTo>
                    <a:pt x="176" y="188"/>
                  </a:lnTo>
                  <a:lnTo>
                    <a:pt x="174" y="188"/>
                  </a:lnTo>
                  <a:lnTo>
                    <a:pt x="174" y="190"/>
                  </a:lnTo>
                  <a:lnTo>
                    <a:pt x="174" y="192"/>
                  </a:lnTo>
                  <a:lnTo>
                    <a:pt x="174" y="194"/>
                  </a:lnTo>
                  <a:lnTo>
                    <a:pt x="174" y="198"/>
                  </a:lnTo>
                  <a:lnTo>
                    <a:pt x="176" y="204"/>
                  </a:lnTo>
                  <a:lnTo>
                    <a:pt x="178" y="204"/>
                  </a:lnTo>
                  <a:lnTo>
                    <a:pt x="178" y="206"/>
                  </a:lnTo>
                  <a:lnTo>
                    <a:pt x="180" y="206"/>
                  </a:lnTo>
                  <a:lnTo>
                    <a:pt x="180" y="208"/>
                  </a:lnTo>
                  <a:lnTo>
                    <a:pt x="180" y="210"/>
                  </a:lnTo>
                  <a:lnTo>
                    <a:pt x="178" y="210"/>
                  </a:lnTo>
                  <a:lnTo>
                    <a:pt x="178" y="212"/>
                  </a:lnTo>
                  <a:lnTo>
                    <a:pt x="176" y="212"/>
                  </a:lnTo>
                  <a:lnTo>
                    <a:pt x="176" y="214"/>
                  </a:lnTo>
                  <a:lnTo>
                    <a:pt x="176" y="216"/>
                  </a:lnTo>
                  <a:lnTo>
                    <a:pt x="178" y="216"/>
                  </a:lnTo>
                  <a:lnTo>
                    <a:pt x="178" y="218"/>
                  </a:lnTo>
                  <a:lnTo>
                    <a:pt x="178" y="226"/>
                  </a:lnTo>
                  <a:lnTo>
                    <a:pt x="182" y="226"/>
                  </a:lnTo>
                  <a:lnTo>
                    <a:pt x="182" y="228"/>
                  </a:lnTo>
                  <a:lnTo>
                    <a:pt x="180" y="228"/>
                  </a:lnTo>
                  <a:lnTo>
                    <a:pt x="178" y="228"/>
                  </a:lnTo>
                  <a:lnTo>
                    <a:pt x="178" y="230"/>
                  </a:lnTo>
                  <a:lnTo>
                    <a:pt x="180" y="230"/>
                  </a:lnTo>
                  <a:lnTo>
                    <a:pt x="180" y="232"/>
                  </a:lnTo>
                  <a:lnTo>
                    <a:pt x="178" y="232"/>
                  </a:lnTo>
                  <a:lnTo>
                    <a:pt x="176" y="232"/>
                  </a:lnTo>
                  <a:lnTo>
                    <a:pt x="176" y="234"/>
                  </a:lnTo>
                  <a:lnTo>
                    <a:pt x="178" y="236"/>
                  </a:lnTo>
                  <a:lnTo>
                    <a:pt x="176" y="236"/>
                  </a:lnTo>
                  <a:lnTo>
                    <a:pt x="178" y="236"/>
                  </a:lnTo>
                  <a:lnTo>
                    <a:pt x="178" y="238"/>
                  </a:lnTo>
                  <a:lnTo>
                    <a:pt x="180" y="238"/>
                  </a:lnTo>
                  <a:lnTo>
                    <a:pt x="182" y="236"/>
                  </a:lnTo>
                  <a:lnTo>
                    <a:pt x="184" y="234"/>
                  </a:lnTo>
                  <a:lnTo>
                    <a:pt x="186" y="234"/>
                  </a:lnTo>
                  <a:lnTo>
                    <a:pt x="188" y="232"/>
                  </a:lnTo>
                  <a:lnTo>
                    <a:pt x="186" y="232"/>
                  </a:lnTo>
                  <a:lnTo>
                    <a:pt x="186" y="230"/>
                  </a:lnTo>
                  <a:lnTo>
                    <a:pt x="184" y="230"/>
                  </a:lnTo>
                  <a:lnTo>
                    <a:pt x="186" y="228"/>
                  </a:lnTo>
                  <a:lnTo>
                    <a:pt x="186" y="226"/>
                  </a:lnTo>
                  <a:lnTo>
                    <a:pt x="186" y="224"/>
                  </a:lnTo>
                  <a:lnTo>
                    <a:pt x="184" y="224"/>
                  </a:lnTo>
                  <a:lnTo>
                    <a:pt x="184" y="222"/>
                  </a:lnTo>
                  <a:lnTo>
                    <a:pt x="184" y="220"/>
                  </a:lnTo>
                  <a:lnTo>
                    <a:pt x="186" y="220"/>
                  </a:lnTo>
                  <a:lnTo>
                    <a:pt x="186" y="218"/>
                  </a:lnTo>
                  <a:lnTo>
                    <a:pt x="186" y="216"/>
                  </a:lnTo>
                  <a:lnTo>
                    <a:pt x="188" y="216"/>
                  </a:lnTo>
                  <a:lnTo>
                    <a:pt x="190" y="216"/>
                  </a:lnTo>
                  <a:lnTo>
                    <a:pt x="190" y="214"/>
                  </a:lnTo>
                  <a:lnTo>
                    <a:pt x="192" y="214"/>
                  </a:lnTo>
                  <a:lnTo>
                    <a:pt x="192" y="212"/>
                  </a:lnTo>
                  <a:lnTo>
                    <a:pt x="194" y="212"/>
                  </a:lnTo>
                  <a:lnTo>
                    <a:pt x="196" y="212"/>
                  </a:lnTo>
                  <a:lnTo>
                    <a:pt x="198" y="210"/>
                  </a:lnTo>
                  <a:lnTo>
                    <a:pt x="200" y="208"/>
                  </a:lnTo>
                  <a:lnTo>
                    <a:pt x="202" y="208"/>
                  </a:lnTo>
                  <a:lnTo>
                    <a:pt x="204" y="208"/>
                  </a:lnTo>
                  <a:lnTo>
                    <a:pt x="206" y="206"/>
                  </a:lnTo>
                  <a:lnTo>
                    <a:pt x="208" y="206"/>
                  </a:lnTo>
                  <a:lnTo>
                    <a:pt x="204" y="200"/>
                  </a:lnTo>
                  <a:lnTo>
                    <a:pt x="206" y="200"/>
                  </a:lnTo>
                  <a:lnTo>
                    <a:pt x="204" y="198"/>
                  </a:lnTo>
                  <a:lnTo>
                    <a:pt x="204" y="196"/>
                  </a:lnTo>
                  <a:lnTo>
                    <a:pt x="202" y="194"/>
                  </a:lnTo>
                  <a:lnTo>
                    <a:pt x="202" y="196"/>
                  </a:lnTo>
                  <a:lnTo>
                    <a:pt x="200" y="196"/>
                  </a:lnTo>
                  <a:lnTo>
                    <a:pt x="198" y="198"/>
                  </a:lnTo>
                  <a:lnTo>
                    <a:pt x="196" y="200"/>
                  </a:lnTo>
                  <a:lnTo>
                    <a:pt x="194" y="200"/>
                  </a:lnTo>
                  <a:lnTo>
                    <a:pt x="188" y="194"/>
                  </a:lnTo>
                  <a:lnTo>
                    <a:pt x="188" y="194"/>
                  </a:lnTo>
                  <a:close/>
                  <a:moveTo>
                    <a:pt x="236" y="381"/>
                  </a:moveTo>
                  <a:lnTo>
                    <a:pt x="238" y="381"/>
                  </a:lnTo>
                  <a:lnTo>
                    <a:pt x="238" y="383"/>
                  </a:lnTo>
                  <a:lnTo>
                    <a:pt x="240" y="383"/>
                  </a:lnTo>
                  <a:lnTo>
                    <a:pt x="240" y="385"/>
                  </a:lnTo>
                  <a:lnTo>
                    <a:pt x="242" y="385"/>
                  </a:lnTo>
                  <a:lnTo>
                    <a:pt x="242" y="387"/>
                  </a:lnTo>
                  <a:lnTo>
                    <a:pt x="244" y="387"/>
                  </a:lnTo>
                  <a:lnTo>
                    <a:pt x="244" y="385"/>
                  </a:lnTo>
                  <a:lnTo>
                    <a:pt x="246" y="385"/>
                  </a:lnTo>
                  <a:lnTo>
                    <a:pt x="246" y="387"/>
                  </a:lnTo>
                  <a:lnTo>
                    <a:pt x="246" y="389"/>
                  </a:lnTo>
                  <a:lnTo>
                    <a:pt x="246" y="391"/>
                  </a:lnTo>
                  <a:lnTo>
                    <a:pt x="246" y="393"/>
                  </a:lnTo>
                  <a:lnTo>
                    <a:pt x="248" y="393"/>
                  </a:lnTo>
                  <a:lnTo>
                    <a:pt x="248" y="395"/>
                  </a:lnTo>
                  <a:lnTo>
                    <a:pt x="246" y="395"/>
                  </a:lnTo>
                  <a:lnTo>
                    <a:pt x="244" y="395"/>
                  </a:lnTo>
                  <a:lnTo>
                    <a:pt x="244" y="397"/>
                  </a:lnTo>
                  <a:lnTo>
                    <a:pt x="242" y="397"/>
                  </a:lnTo>
                  <a:lnTo>
                    <a:pt x="244" y="397"/>
                  </a:lnTo>
                  <a:lnTo>
                    <a:pt x="246" y="397"/>
                  </a:lnTo>
                  <a:lnTo>
                    <a:pt x="248" y="397"/>
                  </a:lnTo>
                  <a:lnTo>
                    <a:pt x="248" y="395"/>
                  </a:lnTo>
                  <a:lnTo>
                    <a:pt x="250" y="395"/>
                  </a:lnTo>
                  <a:lnTo>
                    <a:pt x="252" y="395"/>
                  </a:lnTo>
                  <a:lnTo>
                    <a:pt x="254" y="395"/>
                  </a:lnTo>
                  <a:lnTo>
                    <a:pt x="254" y="393"/>
                  </a:lnTo>
                  <a:lnTo>
                    <a:pt x="254" y="391"/>
                  </a:lnTo>
                  <a:lnTo>
                    <a:pt x="254" y="389"/>
                  </a:lnTo>
                  <a:lnTo>
                    <a:pt x="254" y="387"/>
                  </a:lnTo>
                  <a:lnTo>
                    <a:pt x="252" y="387"/>
                  </a:lnTo>
                  <a:lnTo>
                    <a:pt x="254" y="387"/>
                  </a:lnTo>
                  <a:lnTo>
                    <a:pt x="254" y="385"/>
                  </a:lnTo>
                  <a:lnTo>
                    <a:pt x="252" y="385"/>
                  </a:lnTo>
                  <a:lnTo>
                    <a:pt x="252" y="383"/>
                  </a:lnTo>
                  <a:lnTo>
                    <a:pt x="252" y="381"/>
                  </a:lnTo>
                  <a:lnTo>
                    <a:pt x="254" y="381"/>
                  </a:lnTo>
                  <a:lnTo>
                    <a:pt x="252" y="381"/>
                  </a:lnTo>
                  <a:lnTo>
                    <a:pt x="252" y="379"/>
                  </a:lnTo>
                  <a:lnTo>
                    <a:pt x="252" y="377"/>
                  </a:lnTo>
                  <a:lnTo>
                    <a:pt x="250" y="379"/>
                  </a:lnTo>
                  <a:lnTo>
                    <a:pt x="248" y="379"/>
                  </a:lnTo>
                  <a:lnTo>
                    <a:pt x="246" y="379"/>
                  </a:lnTo>
                  <a:lnTo>
                    <a:pt x="244" y="379"/>
                  </a:lnTo>
                  <a:lnTo>
                    <a:pt x="242" y="379"/>
                  </a:lnTo>
                  <a:lnTo>
                    <a:pt x="240" y="381"/>
                  </a:lnTo>
                  <a:lnTo>
                    <a:pt x="238" y="381"/>
                  </a:lnTo>
                  <a:lnTo>
                    <a:pt x="236" y="381"/>
                  </a:lnTo>
                  <a:lnTo>
                    <a:pt x="236" y="381"/>
                  </a:lnTo>
                  <a:close/>
                  <a:moveTo>
                    <a:pt x="154" y="204"/>
                  </a:moveTo>
                  <a:lnTo>
                    <a:pt x="156" y="202"/>
                  </a:lnTo>
                  <a:lnTo>
                    <a:pt x="156" y="200"/>
                  </a:lnTo>
                  <a:lnTo>
                    <a:pt x="156" y="196"/>
                  </a:lnTo>
                  <a:lnTo>
                    <a:pt x="154" y="196"/>
                  </a:lnTo>
                  <a:lnTo>
                    <a:pt x="152" y="196"/>
                  </a:lnTo>
                  <a:lnTo>
                    <a:pt x="150" y="196"/>
                  </a:lnTo>
                  <a:lnTo>
                    <a:pt x="150" y="198"/>
                  </a:lnTo>
                  <a:lnTo>
                    <a:pt x="148" y="198"/>
                  </a:lnTo>
                  <a:lnTo>
                    <a:pt x="146" y="198"/>
                  </a:lnTo>
                  <a:lnTo>
                    <a:pt x="146" y="196"/>
                  </a:lnTo>
                  <a:lnTo>
                    <a:pt x="144" y="196"/>
                  </a:lnTo>
                  <a:lnTo>
                    <a:pt x="142" y="196"/>
                  </a:lnTo>
                  <a:lnTo>
                    <a:pt x="140" y="196"/>
                  </a:lnTo>
                  <a:lnTo>
                    <a:pt x="138" y="196"/>
                  </a:lnTo>
                  <a:lnTo>
                    <a:pt x="138" y="198"/>
                  </a:lnTo>
                  <a:lnTo>
                    <a:pt x="138" y="200"/>
                  </a:lnTo>
                  <a:lnTo>
                    <a:pt x="140" y="200"/>
                  </a:lnTo>
                  <a:lnTo>
                    <a:pt x="140" y="202"/>
                  </a:lnTo>
                  <a:lnTo>
                    <a:pt x="142" y="202"/>
                  </a:lnTo>
                  <a:lnTo>
                    <a:pt x="142" y="204"/>
                  </a:lnTo>
                  <a:lnTo>
                    <a:pt x="144" y="204"/>
                  </a:lnTo>
                  <a:lnTo>
                    <a:pt x="144" y="202"/>
                  </a:lnTo>
                  <a:lnTo>
                    <a:pt x="146" y="202"/>
                  </a:lnTo>
                  <a:lnTo>
                    <a:pt x="146" y="204"/>
                  </a:lnTo>
                  <a:lnTo>
                    <a:pt x="148" y="204"/>
                  </a:lnTo>
                  <a:lnTo>
                    <a:pt x="150" y="204"/>
                  </a:lnTo>
                  <a:lnTo>
                    <a:pt x="152" y="204"/>
                  </a:lnTo>
                  <a:lnTo>
                    <a:pt x="154" y="204"/>
                  </a:lnTo>
                  <a:lnTo>
                    <a:pt x="154" y="204"/>
                  </a:lnTo>
                  <a:close/>
                  <a:moveTo>
                    <a:pt x="166" y="389"/>
                  </a:moveTo>
                  <a:lnTo>
                    <a:pt x="166" y="387"/>
                  </a:lnTo>
                  <a:lnTo>
                    <a:pt x="164" y="387"/>
                  </a:lnTo>
                  <a:lnTo>
                    <a:pt x="164" y="385"/>
                  </a:lnTo>
                  <a:lnTo>
                    <a:pt x="166" y="385"/>
                  </a:lnTo>
                  <a:lnTo>
                    <a:pt x="166" y="383"/>
                  </a:lnTo>
                  <a:lnTo>
                    <a:pt x="162" y="383"/>
                  </a:lnTo>
                  <a:lnTo>
                    <a:pt x="160" y="383"/>
                  </a:lnTo>
                  <a:lnTo>
                    <a:pt x="158" y="383"/>
                  </a:lnTo>
                  <a:lnTo>
                    <a:pt x="156" y="383"/>
                  </a:lnTo>
                  <a:lnTo>
                    <a:pt x="158" y="383"/>
                  </a:lnTo>
                  <a:lnTo>
                    <a:pt x="158" y="385"/>
                  </a:lnTo>
                  <a:lnTo>
                    <a:pt x="160" y="387"/>
                  </a:lnTo>
                  <a:lnTo>
                    <a:pt x="160" y="393"/>
                  </a:lnTo>
                  <a:lnTo>
                    <a:pt x="162" y="395"/>
                  </a:lnTo>
                  <a:lnTo>
                    <a:pt x="166" y="397"/>
                  </a:lnTo>
                  <a:lnTo>
                    <a:pt x="166" y="395"/>
                  </a:lnTo>
                  <a:lnTo>
                    <a:pt x="166" y="393"/>
                  </a:lnTo>
                  <a:lnTo>
                    <a:pt x="166" y="391"/>
                  </a:lnTo>
                  <a:lnTo>
                    <a:pt x="166" y="389"/>
                  </a:lnTo>
                  <a:lnTo>
                    <a:pt x="166" y="389"/>
                  </a:lnTo>
                  <a:close/>
                  <a:moveTo>
                    <a:pt x="148" y="226"/>
                  </a:moveTo>
                  <a:lnTo>
                    <a:pt x="150" y="224"/>
                  </a:lnTo>
                  <a:lnTo>
                    <a:pt x="150" y="220"/>
                  </a:lnTo>
                  <a:lnTo>
                    <a:pt x="148" y="220"/>
                  </a:lnTo>
                  <a:lnTo>
                    <a:pt x="146" y="220"/>
                  </a:lnTo>
                  <a:lnTo>
                    <a:pt x="146" y="222"/>
                  </a:lnTo>
                  <a:lnTo>
                    <a:pt x="146" y="224"/>
                  </a:lnTo>
                  <a:lnTo>
                    <a:pt x="144" y="224"/>
                  </a:lnTo>
                  <a:lnTo>
                    <a:pt x="142" y="224"/>
                  </a:lnTo>
                  <a:lnTo>
                    <a:pt x="140" y="224"/>
                  </a:lnTo>
                  <a:lnTo>
                    <a:pt x="140" y="226"/>
                  </a:lnTo>
                  <a:lnTo>
                    <a:pt x="144" y="226"/>
                  </a:lnTo>
                  <a:lnTo>
                    <a:pt x="146" y="226"/>
                  </a:lnTo>
                  <a:lnTo>
                    <a:pt x="148" y="226"/>
                  </a:lnTo>
                  <a:lnTo>
                    <a:pt x="148" y="226"/>
                  </a:lnTo>
                  <a:close/>
                  <a:moveTo>
                    <a:pt x="120" y="218"/>
                  </a:moveTo>
                  <a:lnTo>
                    <a:pt x="120" y="216"/>
                  </a:lnTo>
                  <a:lnTo>
                    <a:pt x="120" y="214"/>
                  </a:lnTo>
                  <a:lnTo>
                    <a:pt x="122" y="214"/>
                  </a:lnTo>
                  <a:lnTo>
                    <a:pt x="124" y="214"/>
                  </a:lnTo>
                  <a:lnTo>
                    <a:pt x="124" y="212"/>
                  </a:lnTo>
                  <a:lnTo>
                    <a:pt x="124" y="210"/>
                  </a:lnTo>
                  <a:lnTo>
                    <a:pt x="122" y="210"/>
                  </a:lnTo>
                  <a:lnTo>
                    <a:pt x="120" y="210"/>
                  </a:lnTo>
                  <a:lnTo>
                    <a:pt x="118" y="210"/>
                  </a:lnTo>
                  <a:lnTo>
                    <a:pt x="118" y="212"/>
                  </a:lnTo>
                  <a:lnTo>
                    <a:pt x="118" y="214"/>
                  </a:lnTo>
                  <a:lnTo>
                    <a:pt x="118" y="216"/>
                  </a:lnTo>
                  <a:lnTo>
                    <a:pt x="118" y="218"/>
                  </a:lnTo>
                  <a:lnTo>
                    <a:pt x="120" y="218"/>
                  </a:lnTo>
                  <a:lnTo>
                    <a:pt x="120" y="218"/>
                  </a:lnTo>
                  <a:close/>
                  <a:moveTo>
                    <a:pt x="132" y="214"/>
                  </a:moveTo>
                  <a:lnTo>
                    <a:pt x="132" y="216"/>
                  </a:lnTo>
                  <a:lnTo>
                    <a:pt x="134" y="216"/>
                  </a:lnTo>
                  <a:lnTo>
                    <a:pt x="136" y="216"/>
                  </a:lnTo>
                  <a:lnTo>
                    <a:pt x="138" y="216"/>
                  </a:lnTo>
                  <a:lnTo>
                    <a:pt x="140" y="216"/>
                  </a:lnTo>
                  <a:lnTo>
                    <a:pt x="138" y="216"/>
                  </a:lnTo>
                  <a:lnTo>
                    <a:pt x="136" y="216"/>
                  </a:lnTo>
                  <a:lnTo>
                    <a:pt x="136" y="214"/>
                  </a:lnTo>
                  <a:lnTo>
                    <a:pt x="134" y="214"/>
                  </a:lnTo>
                  <a:lnTo>
                    <a:pt x="132" y="214"/>
                  </a:lnTo>
                  <a:lnTo>
                    <a:pt x="132" y="214"/>
                  </a:lnTo>
                  <a:close/>
                  <a:moveTo>
                    <a:pt x="202" y="182"/>
                  </a:moveTo>
                  <a:lnTo>
                    <a:pt x="200" y="182"/>
                  </a:lnTo>
                  <a:lnTo>
                    <a:pt x="198" y="184"/>
                  </a:lnTo>
                  <a:lnTo>
                    <a:pt x="200" y="184"/>
                  </a:lnTo>
                  <a:lnTo>
                    <a:pt x="200" y="186"/>
                  </a:lnTo>
                  <a:lnTo>
                    <a:pt x="202" y="184"/>
                  </a:lnTo>
                  <a:lnTo>
                    <a:pt x="204" y="184"/>
                  </a:lnTo>
                  <a:lnTo>
                    <a:pt x="202" y="182"/>
                  </a:lnTo>
                  <a:lnTo>
                    <a:pt x="202" y="182"/>
                  </a:lnTo>
                  <a:close/>
                  <a:moveTo>
                    <a:pt x="144" y="230"/>
                  </a:moveTo>
                  <a:lnTo>
                    <a:pt x="144" y="230"/>
                  </a:lnTo>
                  <a:lnTo>
                    <a:pt x="140" y="230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0"/>
                  </a:lnTo>
                  <a:lnTo>
                    <a:pt x="144" y="230"/>
                  </a:lnTo>
                  <a:close/>
                  <a:moveTo>
                    <a:pt x="140" y="224"/>
                  </a:moveTo>
                  <a:lnTo>
                    <a:pt x="140" y="220"/>
                  </a:lnTo>
                  <a:lnTo>
                    <a:pt x="138" y="220"/>
                  </a:lnTo>
                  <a:lnTo>
                    <a:pt x="138" y="222"/>
                  </a:lnTo>
                  <a:lnTo>
                    <a:pt x="136" y="222"/>
                  </a:lnTo>
                  <a:lnTo>
                    <a:pt x="136" y="224"/>
                  </a:lnTo>
                  <a:lnTo>
                    <a:pt x="138" y="224"/>
                  </a:lnTo>
                  <a:lnTo>
                    <a:pt x="140" y="224"/>
                  </a:lnTo>
                  <a:lnTo>
                    <a:pt x="140" y="224"/>
                  </a:lnTo>
                  <a:close/>
                  <a:moveTo>
                    <a:pt x="148" y="228"/>
                  </a:moveTo>
                  <a:lnTo>
                    <a:pt x="148" y="226"/>
                  </a:lnTo>
                  <a:lnTo>
                    <a:pt x="146" y="226"/>
                  </a:lnTo>
                  <a:lnTo>
                    <a:pt x="146" y="228"/>
                  </a:lnTo>
                  <a:lnTo>
                    <a:pt x="146" y="230"/>
                  </a:lnTo>
                  <a:lnTo>
                    <a:pt x="148" y="230"/>
                  </a:lnTo>
                  <a:lnTo>
                    <a:pt x="148" y="228"/>
                  </a:lnTo>
                  <a:lnTo>
                    <a:pt x="148" y="228"/>
                  </a:lnTo>
                  <a:close/>
                  <a:moveTo>
                    <a:pt x="128" y="214"/>
                  </a:moveTo>
                  <a:lnTo>
                    <a:pt x="126" y="214"/>
                  </a:lnTo>
                  <a:lnTo>
                    <a:pt x="130" y="214"/>
                  </a:lnTo>
                  <a:lnTo>
                    <a:pt x="130" y="212"/>
                  </a:lnTo>
                  <a:lnTo>
                    <a:pt x="128" y="212"/>
                  </a:lnTo>
                  <a:lnTo>
                    <a:pt x="128" y="214"/>
                  </a:lnTo>
                  <a:lnTo>
                    <a:pt x="128" y="214"/>
                  </a:lnTo>
                  <a:close/>
                  <a:moveTo>
                    <a:pt x="132" y="210"/>
                  </a:moveTo>
                  <a:lnTo>
                    <a:pt x="132" y="212"/>
                  </a:lnTo>
                  <a:lnTo>
                    <a:pt x="132" y="210"/>
                  </a:lnTo>
                  <a:lnTo>
                    <a:pt x="132" y="210"/>
                  </a:lnTo>
                  <a:close/>
                  <a:moveTo>
                    <a:pt x="390" y="110"/>
                  </a:moveTo>
                  <a:lnTo>
                    <a:pt x="390" y="116"/>
                  </a:lnTo>
                  <a:lnTo>
                    <a:pt x="370" y="116"/>
                  </a:lnTo>
                  <a:lnTo>
                    <a:pt x="370" y="114"/>
                  </a:lnTo>
                  <a:lnTo>
                    <a:pt x="370" y="112"/>
                  </a:lnTo>
                  <a:lnTo>
                    <a:pt x="374" y="112"/>
                  </a:lnTo>
                  <a:lnTo>
                    <a:pt x="374" y="110"/>
                  </a:lnTo>
                  <a:lnTo>
                    <a:pt x="374" y="106"/>
                  </a:lnTo>
                  <a:lnTo>
                    <a:pt x="390" y="108"/>
                  </a:lnTo>
                  <a:lnTo>
                    <a:pt x="390" y="110"/>
                  </a:lnTo>
                  <a:lnTo>
                    <a:pt x="390" y="11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20"/>
            <p:cNvSpPr>
              <a:spLocks/>
            </p:cNvSpPr>
            <p:nvPr/>
          </p:nvSpPr>
          <p:spPr bwMode="auto">
            <a:xfrm>
              <a:off x="1884363" y="1838325"/>
              <a:ext cx="776288" cy="835025"/>
            </a:xfrm>
            <a:custGeom>
              <a:avLst/>
              <a:gdLst>
                <a:gd name="T0" fmla="*/ 421 w 489"/>
                <a:gd name="T1" fmla="*/ 26 h 526"/>
                <a:gd name="T2" fmla="*/ 421 w 489"/>
                <a:gd name="T3" fmla="*/ 52 h 526"/>
                <a:gd name="T4" fmla="*/ 453 w 489"/>
                <a:gd name="T5" fmla="*/ 64 h 526"/>
                <a:gd name="T6" fmla="*/ 447 w 489"/>
                <a:gd name="T7" fmla="*/ 78 h 526"/>
                <a:gd name="T8" fmla="*/ 469 w 489"/>
                <a:gd name="T9" fmla="*/ 120 h 526"/>
                <a:gd name="T10" fmla="*/ 471 w 489"/>
                <a:gd name="T11" fmla="*/ 122 h 526"/>
                <a:gd name="T12" fmla="*/ 465 w 489"/>
                <a:gd name="T13" fmla="*/ 148 h 526"/>
                <a:gd name="T14" fmla="*/ 465 w 489"/>
                <a:gd name="T15" fmla="*/ 172 h 526"/>
                <a:gd name="T16" fmla="*/ 461 w 489"/>
                <a:gd name="T17" fmla="*/ 212 h 526"/>
                <a:gd name="T18" fmla="*/ 441 w 489"/>
                <a:gd name="T19" fmla="*/ 196 h 526"/>
                <a:gd name="T20" fmla="*/ 419 w 489"/>
                <a:gd name="T21" fmla="*/ 202 h 526"/>
                <a:gd name="T22" fmla="*/ 421 w 489"/>
                <a:gd name="T23" fmla="*/ 232 h 526"/>
                <a:gd name="T24" fmla="*/ 421 w 489"/>
                <a:gd name="T25" fmla="*/ 256 h 526"/>
                <a:gd name="T26" fmla="*/ 439 w 489"/>
                <a:gd name="T27" fmla="*/ 274 h 526"/>
                <a:gd name="T28" fmla="*/ 421 w 489"/>
                <a:gd name="T29" fmla="*/ 288 h 526"/>
                <a:gd name="T30" fmla="*/ 411 w 489"/>
                <a:gd name="T31" fmla="*/ 312 h 526"/>
                <a:gd name="T32" fmla="*/ 395 w 489"/>
                <a:gd name="T33" fmla="*/ 328 h 526"/>
                <a:gd name="T34" fmla="*/ 379 w 489"/>
                <a:gd name="T35" fmla="*/ 338 h 526"/>
                <a:gd name="T36" fmla="*/ 359 w 489"/>
                <a:gd name="T37" fmla="*/ 348 h 526"/>
                <a:gd name="T38" fmla="*/ 359 w 489"/>
                <a:gd name="T39" fmla="*/ 374 h 526"/>
                <a:gd name="T40" fmla="*/ 339 w 489"/>
                <a:gd name="T41" fmla="*/ 380 h 526"/>
                <a:gd name="T42" fmla="*/ 341 w 489"/>
                <a:gd name="T43" fmla="*/ 400 h 526"/>
                <a:gd name="T44" fmla="*/ 337 w 489"/>
                <a:gd name="T45" fmla="*/ 416 h 526"/>
                <a:gd name="T46" fmla="*/ 357 w 489"/>
                <a:gd name="T47" fmla="*/ 422 h 526"/>
                <a:gd name="T48" fmla="*/ 363 w 489"/>
                <a:gd name="T49" fmla="*/ 424 h 526"/>
                <a:gd name="T50" fmla="*/ 381 w 489"/>
                <a:gd name="T51" fmla="*/ 420 h 526"/>
                <a:gd name="T52" fmla="*/ 401 w 489"/>
                <a:gd name="T53" fmla="*/ 432 h 526"/>
                <a:gd name="T54" fmla="*/ 423 w 489"/>
                <a:gd name="T55" fmla="*/ 446 h 526"/>
                <a:gd name="T56" fmla="*/ 449 w 489"/>
                <a:gd name="T57" fmla="*/ 460 h 526"/>
                <a:gd name="T58" fmla="*/ 433 w 489"/>
                <a:gd name="T59" fmla="*/ 488 h 526"/>
                <a:gd name="T60" fmla="*/ 415 w 489"/>
                <a:gd name="T61" fmla="*/ 512 h 526"/>
                <a:gd name="T62" fmla="*/ 385 w 489"/>
                <a:gd name="T63" fmla="*/ 518 h 526"/>
                <a:gd name="T64" fmla="*/ 385 w 489"/>
                <a:gd name="T65" fmla="*/ 468 h 526"/>
                <a:gd name="T66" fmla="*/ 375 w 489"/>
                <a:gd name="T67" fmla="*/ 440 h 526"/>
                <a:gd name="T68" fmla="*/ 353 w 489"/>
                <a:gd name="T69" fmla="*/ 452 h 526"/>
                <a:gd name="T70" fmla="*/ 331 w 489"/>
                <a:gd name="T71" fmla="*/ 446 h 526"/>
                <a:gd name="T72" fmla="*/ 303 w 489"/>
                <a:gd name="T73" fmla="*/ 446 h 526"/>
                <a:gd name="T74" fmla="*/ 293 w 489"/>
                <a:gd name="T75" fmla="*/ 422 h 526"/>
                <a:gd name="T76" fmla="*/ 247 w 489"/>
                <a:gd name="T77" fmla="*/ 428 h 526"/>
                <a:gd name="T78" fmla="*/ 219 w 489"/>
                <a:gd name="T79" fmla="*/ 424 h 526"/>
                <a:gd name="T80" fmla="*/ 176 w 489"/>
                <a:gd name="T81" fmla="*/ 428 h 526"/>
                <a:gd name="T82" fmla="*/ 146 w 489"/>
                <a:gd name="T83" fmla="*/ 448 h 526"/>
                <a:gd name="T84" fmla="*/ 122 w 489"/>
                <a:gd name="T85" fmla="*/ 466 h 526"/>
                <a:gd name="T86" fmla="*/ 114 w 489"/>
                <a:gd name="T87" fmla="*/ 480 h 526"/>
                <a:gd name="T88" fmla="*/ 102 w 489"/>
                <a:gd name="T89" fmla="*/ 462 h 526"/>
                <a:gd name="T90" fmla="*/ 92 w 489"/>
                <a:gd name="T91" fmla="*/ 448 h 526"/>
                <a:gd name="T92" fmla="*/ 78 w 489"/>
                <a:gd name="T93" fmla="*/ 426 h 526"/>
                <a:gd name="T94" fmla="*/ 48 w 489"/>
                <a:gd name="T95" fmla="*/ 388 h 526"/>
                <a:gd name="T96" fmla="*/ 38 w 489"/>
                <a:gd name="T97" fmla="*/ 370 h 526"/>
                <a:gd name="T98" fmla="*/ 16 w 489"/>
                <a:gd name="T99" fmla="*/ 346 h 526"/>
                <a:gd name="T100" fmla="*/ 12 w 489"/>
                <a:gd name="T101" fmla="*/ 312 h 526"/>
                <a:gd name="T102" fmla="*/ 30 w 489"/>
                <a:gd name="T103" fmla="*/ 322 h 526"/>
                <a:gd name="T104" fmla="*/ 52 w 489"/>
                <a:gd name="T105" fmla="*/ 304 h 526"/>
                <a:gd name="T106" fmla="*/ 70 w 489"/>
                <a:gd name="T107" fmla="*/ 288 h 526"/>
                <a:gd name="T108" fmla="*/ 100 w 489"/>
                <a:gd name="T109" fmla="*/ 264 h 526"/>
                <a:gd name="T110" fmla="*/ 146 w 489"/>
                <a:gd name="T111" fmla="*/ 218 h 526"/>
                <a:gd name="T112" fmla="*/ 174 w 489"/>
                <a:gd name="T113" fmla="*/ 194 h 526"/>
                <a:gd name="T114" fmla="*/ 261 w 489"/>
                <a:gd name="T115" fmla="*/ 116 h 526"/>
                <a:gd name="T116" fmla="*/ 295 w 489"/>
                <a:gd name="T117" fmla="*/ 86 h 526"/>
                <a:gd name="T118" fmla="*/ 319 w 489"/>
                <a:gd name="T119" fmla="*/ 64 h 526"/>
                <a:gd name="T120" fmla="*/ 361 w 489"/>
                <a:gd name="T121" fmla="*/ 26 h 526"/>
                <a:gd name="T122" fmla="*/ 399 w 489"/>
                <a:gd name="T123" fmla="*/ 0 h 526"/>
                <a:gd name="T124" fmla="*/ 409 w 489"/>
                <a:gd name="T125" fmla="*/ 1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9" h="526">
                  <a:moveTo>
                    <a:pt x="409" y="20"/>
                  </a:moveTo>
                  <a:lnTo>
                    <a:pt x="411" y="20"/>
                  </a:lnTo>
                  <a:lnTo>
                    <a:pt x="415" y="18"/>
                  </a:lnTo>
                  <a:lnTo>
                    <a:pt x="417" y="16"/>
                  </a:lnTo>
                  <a:lnTo>
                    <a:pt x="417" y="14"/>
                  </a:lnTo>
                  <a:lnTo>
                    <a:pt x="423" y="14"/>
                  </a:lnTo>
                  <a:lnTo>
                    <a:pt x="425" y="14"/>
                  </a:lnTo>
                  <a:lnTo>
                    <a:pt x="427" y="14"/>
                  </a:lnTo>
                  <a:lnTo>
                    <a:pt x="427" y="16"/>
                  </a:lnTo>
                  <a:lnTo>
                    <a:pt x="427" y="22"/>
                  </a:lnTo>
                  <a:lnTo>
                    <a:pt x="427" y="24"/>
                  </a:lnTo>
                  <a:lnTo>
                    <a:pt x="427" y="26"/>
                  </a:lnTo>
                  <a:lnTo>
                    <a:pt x="423" y="26"/>
                  </a:lnTo>
                  <a:lnTo>
                    <a:pt x="421" y="26"/>
                  </a:lnTo>
                  <a:lnTo>
                    <a:pt x="419" y="24"/>
                  </a:lnTo>
                  <a:lnTo>
                    <a:pt x="415" y="24"/>
                  </a:lnTo>
                  <a:lnTo>
                    <a:pt x="415" y="30"/>
                  </a:lnTo>
                  <a:lnTo>
                    <a:pt x="415" y="32"/>
                  </a:lnTo>
                  <a:lnTo>
                    <a:pt x="415" y="34"/>
                  </a:lnTo>
                  <a:lnTo>
                    <a:pt x="415" y="38"/>
                  </a:lnTo>
                  <a:lnTo>
                    <a:pt x="415" y="40"/>
                  </a:lnTo>
                  <a:lnTo>
                    <a:pt x="415" y="42"/>
                  </a:lnTo>
                  <a:lnTo>
                    <a:pt x="415" y="44"/>
                  </a:lnTo>
                  <a:lnTo>
                    <a:pt x="413" y="48"/>
                  </a:lnTo>
                  <a:lnTo>
                    <a:pt x="413" y="52"/>
                  </a:lnTo>
                  <a:lnTo>
                    <a:pt x="417" y="52"/>
                  </a:lnTo>
                  <a:lnTo>
                    <a:pt x="419" y="52"/>
                  </a:lnTo>
                  <a:lnTo>
                    <a:pt x="421" y="52"/>
                  </a:lnTo>
                  <a:lnTo>
                    <a:pt x="425" y="52"/>
                  </a:lnTo>
                  <a:lnTo>
                    <a:pt x="427" y="52"/>
                  </a:lnTo>
                  <a:lnTo>
                    <a:pt x="435" y="52"/>
                  </a:lnTo>
                  <a:lnTo>
                    <a:pt x="437" y="52"/>
                  </a:lnTo>
                  <a:lnTo>
                    <a:pt x="439" y="52"/>
                  </a:lnTo>
                  <a:lnTo>
                    <a:pt x="441" y="52"/>
                  </a:lnTo>
                  <a:lnTo>
                    <a:pt x="441" y="52"/>
                  </a:lnTo>
                  <a:lnTo>
                    <a:pt x="443" y="52"/>
                  </a:lnTo>
                  <a:lnTo>
                    <a:pt x="445" y="52"/>
                  </a:lnTo>
                  <a:lnTo>
                    <a:pt x="449" y="52"/>
                  </a:lnTo>
                  <a:lnTo>
                    <a:pt x="453" y="52"/>
                  </a:lnTo>
                  <a:lnTo>
                    <a:pt x="453" y="58"/>
                  </a:lnTo>
                  <a:lnTo>
                    <a:pt x="453" y="60"/>
                  </a:lnTo>
                  <a:lnTo>
                    <a:pt x="453" y="64"/>
                  </a:lnTo>
                  <a:lnTo>
                    <a:pt x="453" y="66"/>
                  </a:lnTo>
                  <a:lnTo>
                    <a:pt x="445" y="66"/>
                  </a:lnTo>
                  <a:lnTo>
                    <a:pt x="445" y="64"/>
                  </a:lnTo>
                  <a:lnTo>
                    <a:pt x="443" y="64"/>
                  </a:lnTo>
                  <a:lnTo>
                    <a:pt x="443" y="66"/>
                  </a:lnTo>
                  <a:lnTo>
                    <a:pt x="441" y="68"/>
                  </a:lnTo>
                  <a:lnTo>
                    <a:pt x="441" y="68"/>
                  </a:lnTo>
                  <a:lnTo>
                    <a:pt x="441" y="72"/>
                  </a:lnTo>
                  <a:lnTo>
                    <a:pt x="441" y="74"/>
                  </a:lnTo>
                  <a:lnTo>
                    <a:pt x="441" y="76"/>
                  </a:lnTo>
                  <a:lnTo>
                    <a:pt x="441" y="78"/>
                  </a:lnTo>
                  <a:lnTo>
                    <a:pt x="443" y="78"/>
                  </a:lnTo>
                  <a:lnTo>
                    <a:pt x="445" y="78"/>
                  </a:lnTo>
                  <a:lnTo>
                    <a:pt x="447" y="78"/>
                  </a:lnTo>
                  <a:lnTo>
                    <a:pt x="453" y="78"/>
                  </a:lnTo>
                  <a:lnTo>
                    <a:pt x="455" y="78"/>
                  </a:lnTo>
                  <a:lnTo>
                    <a:pt x="457" y="78"/>
                  </a:lnTo>
                  <a:lnTo>
                    <a:pt x="463" y="78"/>
                  </a:lnTo>
                  <a:lnTo>
                    <a:pt x="465" y="78"/>
                  </a:lnTo>
                  <a:lnTo>
                    <a:pt x="465" y="86"/>
                  </a:lnTo>
                  <a:lnTo>
                    <a:pt x="465" y="88"/>
                  </a:lnTo>
                  <a:lnTo>
                    <a:pt x="465" y="92"/>
                  </a:lnTo>
                  <a:lnTo>
                    <a:pt x="465" y="104"/>
                  </a:lnTo>
                  <a:lnTo>
                    <a:pt x="465" y="106"/>
                  </a:lnTo>
                  <a:lnTo>
                    <a:pt x="465" y="114"/>
                  </a:lnTo>
                  <a:lnTo>
                    <a:pt x="465" y="118"/>
                  </a:lnTo>
                  <a:lnTo>
                    <a:pt x="465" y="120"/>
                  </a:lnTo>
                  <a:lnTo>
                    <a:pt x="469" y="120"/>
                  </a:lnTo>
                  <a:lnTo>
                    <a:pt x="483" y="120"/>
                  </a:lnTo>
                  <a:lnTo>
                    <a:pt x="483" y="118"/>
                  </a:lnTo>
                  <a:lnTo>
                    <a:pt x="483" y="116"/>
                  </a:lnTo>
                  <a:lnTo>
                    <a:pt x="487" y="118"/>
                  </a:lnTo>
                  <a:lnTo>
                    <a:pt x="489" y="118"/>
                  </a:lnTo>
                  <a:lnTo>
                    <a:pt x="489" y="120"/>
                  </a:lnTo>
                  <a:lnTo>
                    <a:pt x="489" y="120"/>
                  </a:lnTo>
                  <a:lnTo>
                    <a:pt x="489" y="122"/>
                  </a:lnTo>
                  <a:lnTo>
                    <a:pt x="489" y="124"/>
                  </a:lnTo>
                  <a:lnTo>
                    <a:pt x="483" y="124"/>
                  </a:lnTo>
                  <a:lnTo>
                    <a:pt x="477" y="122"/>
                  </a:lnTo>
                  <a:lnTo>
                    <a:pt x="475" y="122"/>
                  </a:lnTo>
                  <a:lnTo>
                    <a:pt x="473" y="122"/>
                  </a:lnTo>
                  <a:lnTo>
                    <a:pt x="471" y="122"/>
                  </a:lnTo>
                  <a:lnTo>
                    <a:pt x="469" y="122"/>
                  </a:lnTo>
                  <a:lnTo>
                    <a:pt x="465" y="122"/>
                  </a:lnTo>
                  <a:lnTo>
                    <a:pt x="465" y="124"/>
                  </a:lnTo>
                  <a:lnTo>
                    <a:pt x="465" y="126"/>
                  </a:lnTo>
                  <a:lnTo>
                    <a:pt x="465" y="128"/>
                  </a:lnTo>
                  <a:lnTo>
                    <a:pt x="465" y="130"/>
                  </a:lnTo>
                  <a:lnTo>
                    <a:pt x="465" y="132"/>
                  </a:lnTo>
                  <a:lnTo>
                    <a:pt x="453" y="130"/>
                  </a:lnTo>
                  <a:lnTo>
                    <a:pt x="451" y="130"/>
                  </a:lnTo>
                  <a:lnTo>
                    <a:pt x="451" y="144"/>
                  </a:lnTo>
                  <a:lnTo>
                    <a:pt x="451" y="146"/>
                  </a:lnTo>
                  <a:lnTo>
                    <a:pt x="451" y="148"/>
                  </a:lnTo>
                  <a:lnTo>
                    <a:pt x="453" y="148"/>
                  </a:lnTo>
                  <a:lnTo>
                    <a:pt x="465" y="148"/>
                  </a:lnTo>
                  <a:lnTo>
                    <a:pt x="465" y="146"/>
                  </a:lnTo>
                  <a:lnTo>
                    <a:pt x="465" y="144"/>
                  </a:lnTo>
                  <a:lnTo>
                    <a:pt x="471" y="144"/>
                  </a:lnTo>
                  <a:lnTo>
                    <a:pt x="471" y="146"/>
                  </a:lnTo>
                  <a:lnTo>
                    <a:pt x="471" y="150"/>
                  </a:lnTo>
                  <a:lnTo>
                    <a:pt x="471" y="152"/>
                  </a:lnTo>
                  <a:lnTo>
                    <a:pt x="471" y="156"/>
                  </a:lnTo>
                  <a:lnTo>
                    <a:pt x="471" y="158"/>
                  </a:lnTo>
                  <a:lnTo>
                    <a:pt x="471" y="162"/>
                  </a:lnTo>
                  <a:lnTo>
                    <a:pt x="465" y="164"/>
                  </a:lnTo>
                  <a:lnTo>
                    <a:pt x="465" y="166"/>
                  </a:lnTo>
                  <a:lnTo>
                    <a:pt x="465" y="168"/>
                  </a:lnTo>
                  <a:lnTo>
                    <a:pt x="465" y="170"/>
                  </a:lnTo>
                  <a:lnTo>
                    <a:pt x="465" y="172"/>
                  </a:lnTo>
                  <a:lnTo>
                    <a:pt x="465" y="174"/>
                  </a:lnTo>
                  <a:lnTo>
                    <a:pt x="465" y="178"/>
                  </a:lnTo>
                  <a:lnTo>
                    <a:pt x="465" y="180"/>
                  </a:lnTo>
                  <a:lnTo>
                    <a:pt x="465" y="184"/>
                  </a:lnTo>
                  <a:lnTo>
                    <a:pt x="465" y="190"/>
                  </a:lnTo>
                  <a:lnTo>
                    <a:pt x="465" y="196"/>
                  </a:lnTo>
                  <a:lnTo>
                    <a:pt x="465" y="198"/>
                  </a:lnTo>
                  <a:lnTo>
                    <a:pt x="465" y="200"/>
                  </a:lnTo>
                  <a:lnTo>
                    <a:pt x="465" y="202"/>
                  </a:lnTo>
                  <a:lnTo>
                    <a:pt x="465" y="204"/>
                  </a:lnTo>
                  <a:lnTo>
                    <a:pt x="465" y="210"/>
                  </a:lnTo>
                  <a:lnTo>
                    <a:pt x="465" y="212"/>
                  </a:lnTo>
                  <a:lnTo>
                    <a:pt x="465" y="214"/>
                  </a:lnTo>
                  <a:lnTo>
                    <a:pt x="461" y="212"/>
                  </a:lnTo>
                  <a:lnTo>
                    <a:pt x="459" y="210"/>
                  </a:lnTo>
                  <a:lnTo>
                    <a:pt x="457" y="210"/>
                  </a:lnTo>
                  <a:lnTo>
                    <a:pt x="457" y="208"/>
                  </a:lnTo>
                  <a:lnTo>
                    <a:pt x="455" y="208"/>
                  </a:lnTo>
                  <a:lnTo>
                    <a:pt x="453" y="206"/>
                  </a:lnTo>
                  <a:lnTo>
                    <a:pt x="451" y="206"/>
                  </a:lnTo>
                  <a:lnTo>
                    <a:pt x="451" y="204"/>
                  </a:lnTo>
                  <a:lnTo>
                    <a:pt x="449" y="204"/>
                  </a:lnTo>
                  <a:lnTo>
                    <a:pt x="447" y="202"/>
                  </a:lnTo>
                  <a:lnTo>
                    <a:pt x="445" y="202"/>
                  </a:lnTo>
                  <a:lnTo>
                    <a:pt x="443" y="200"/>
                  </a:lnTo>
                  <a:lnTo>
                    <a:pt x="441" y="198"/>
                  </a:lnTo>
                  <a:lnTo>
                    <a:pt x="441" y="198"/>
                  </a:lnTo>
                  <a:lnTo>
                    <a:pt x="441" y="196"/>
                  </a:lnTo>
                  <a:lnTo>
                    <a:pt x="439" y="196"/>
                  </a:lnTo>
                  <a:lnTo>
                    <a:pt x="437" y="194"/>
                  </a:lnTo>
                  <a:lnTo>
                    <a:pt x="433" y="192"/>
                  </a:lnTo>
                  <a:lnTo>
                    <a:pt x="433" y="194"/>
                  </a:lnTo>
                  <a:lnTo>
                    <a:pt x="431" y="194"/>
                  </a:lnTo>
                  <a:lnTo>
                    <a:pt x="431" y="196"/>
                  </a:lnTo>
                  <a:lnTo>
                    <a:pt x="429" y="196"/>
                  </a:lnTo>
                  <a:lnTo>
                    <a:pt x="427" y="200"/>
                  </a:lnTo>
                  <a:lnTo>
                    <a:pt x="427" y="202"/>
                  </a:lnTo>
                  <a:lnTo>
                    <a:pt x="425" y="202"/>
                  </a:lnTo>
                  <a:lnTo>
                    <a:pt x="423" y="202"/>
                  </a:lnTo>
                  <a:lnTo>
                    <a:pt x="421" y="200"/>
                  </a:lnTo>
                  <a:lnTo>
                    <a:pt x="419" y="200"/>
                  </a:lnTo>
                  <a:lnTo>
                    <a:pt x="419" y="202"/>
                  </a:lnTo>
                  <a:lnTo>
                    <a:pt x="417" y="202"/>
                  </a:lnTo>
                  <a:lnTo>
                    <a:pt x="413" y="210"/>
                  </a:lnTo>
                  <a:lnTo>
                    <a:pt x="415" y="212"/>
                  </a:lnTo>
                  <a:lnTo>
                    <a:pt x="419" y="214"/>
                  </a:lnTo>
                  <a:lnTo>
                    <a:pt x="417" y="214"/>
                  </a:lnTo>
                  <a:lnTo>
                    <a:pt x="415" y="216"/>
                  </a:lnTo>
                  <a:lnTo>
                    <a:pt x="413" y="220"/>
                  </a:lnTo>
                  <a:lnTo>
                    <a:pt x="411" y="224"/>
                  </a:lnTo>
                  <a:lnTo>
                    <a:pt x="413" y="226"/>
                  </a:lnTo>
                  <a:lnTo>
                    <a:pt x="417" y="228"/>
                  </a:lnTo>
                  <a:lnTo>
                    <a:pt x="415" y="228"/>
                  </a:lnTo>
                  <a:lnTo>
                    <a:pt x="415" y="230"/>
                  </a:lnTo>
                  <a:lnTo>
                    <a:pt x="419" y="230"/>
                  </a:lnTo>
                  <a:lnTo>
                    <a:pt x="421" y="232"/>
                  </a:lnTo>
                  <a:lnTo>
                    <a:pt x="425" y="232"/>
                  </a:lnTo>
                  <a:lnTo>
                    <a:pt x="427" y="232"/>
                  </a:lnTo>
                  <a:lnTo>
                    <a:pt x="425" y="234"/>
                  </a:lnTo>
                  <a:lnTo>
                    <a:pt x="425" y="236"/>
                  </a:lnTo>
                  <a:lnTo>
                    <a:pt x="425" y="238"/>
                  </a:lnTo>
                  <a:lnTo>
                    <a:pt x="425" y="240"/>
                  </a:lnTo>
                  <a:lnTo>
                    <a:pt x="425" y="244"/>
                  </a:lnTo>
                  <a:lnTo>
                    <a:pt x="425" y="246"/>
                  </a:lnTo>
                  <a:lnTo>
                    <a:pt x="425" y="248"/>
                  </a:lnTo>
                  <a:lnTo>
                    <a:pt x="425" y="250"/>
                  </a:lnTo>
                  <a:lnTo>
                    <a:pt x="423" y="252"/>
                  </a:lnTo>
                  <a:lnTo>
                    <a:pt x="423" y="254"/>
                  </a:lnTo>
                  <a:lnTo>
                    <a:pt x="423" y="256"/>
                  </a:lnTo>
                  <a:lnTo>
                    <a:pt x="421" y="256"/>
                  </a:lnTo>
                  <a:lnTo>
                    <a:pt x="421" y="258"/>
                  </a:lnTo>
                  <a:lnTo>
                    <a:pt x="419" y="258"/>
                  </a:lnTo>
                  <a:lnTo>
                    <a:pt x="417" y="258"/>
                  </a:lnTo>
                  <a:lnTo>
                    <a:pt x="417" y="260"/>
                  </a:lnTo>
                  <a:lnTo>
                    <a:pt x="415" y="260"/>
                  </a:lnTo>
                  <a:lnTo>
                    <a:pt x="413" y="262"/>
                  </a:lnTo>
                  <a:lnTo>
                    <a:pt x="411" y="262"/>
                  </a:lnTo>
                  <a:lnTo>
                    <a:pt x="417" y="264"/>
                  </a:lnTo>
                  <a:lnTo>
                    <a:pt x="421" y="266"/>
                  </a:lnTo>
                  <a:lnTo>
                    <a:pt x="427" y="270"/>
                  </a:lnTo>
                  <a:lnTo>
                    <a:pt x="427" y="274"/>
                  </a:lnTo>
                  <a:lnTo>
                    <a:pt x="431" y="274"/>
                  </a:lnTo>
                  <a:lnTo>
                    <a:pt x="437" y="274"/>
                  </a:lnTo>
                  <a:lnTo>
                    <a:pt x="439" y="274"/>
                  </a:lnTo>
                  <a:lnTo>
                    <a:pt x="439" y="276"/>
                  </a:lnTo>
                  <a:lnTo>
                    <a:pt x="437" y="276"/>
                  </a:lnTo>
                  <a:lnTo>
                    <a:pt x="431" y="276"/>
                  </a:lnTo>
                  <a:lnTo>
                    <a:pt x="431" y="278"/>
                  </a:lnTo>
                  <a:lnTo>
                    <a:pt x="431" y="282"/>
                  </a:lnTo>
                  <a:lnTo>
                    <a:pt x="431" y="284"/>
                  </a:lnTo>
                  <a:lnTo>
                    <a:pt x="431" y="286"/>
                  </a:lnTo>
                  <a:lnTo>
                    <a:pt x="431" y="288"/>
                  </a:lnTo>
                  <a:lnTo>
                    <a:pt x="429" y="288"/>
                  </a:lnTo>
                  <a:lnTo>
                    <a:pt x="427" y="288"/>
                  </a:lnTo>
                  <a:lnTo>
                    <a:pt x="425" y="286"/>
                  </a:lnTo>
                  <a:lnTo>
                    <a:pt x="423" y="286"/>
                  </a:lnTo>
                  <a:lnTo>
                    <a:pt x="423" y="288"/>
                  </a:lnTo>
                  <a:lnTo>
                    <a:pt x="421" y="288"/>
                  </a:lnTo>
                  <a:lnTo>
                    <a:pt x="419" y="288"/>
                  </a:lnTo>
                  <a:lnTo>
                    <a:pt x="417" y="288"/>
                  </a:lnTo>
                  <a:lnTo>
                    <a:pt x="413" y="290"/>
                  </a:lnTo>
                  <a:lnTo>
                    <a:pt x="411" y="290"/>
                  </a:lnTo>
                  <a:lnTo>
                    <a:pt x="411" y="292"/>
                  </a:lnTo>
                  <a:lnTo>
                    <a:pt x="411" y="296"/>
                  </a:lnTo>
                  <a:lnTo>
                    <a:pt x="411" y="298"/>
                  </a:lnTo>
                  <a:lnTo>
                    <a:pt x="411" y="300"/>
                  </a:lnTo>
                  <a:lnTo>
                    <a:pt x="411" y="304"/>
                  </a:lnTo>
                  <a:lnTo>
                    <a:pt x="411" y="306"/>
                  </a:lnTo>
                  <a:lnTo>
                    <a:pt x="411" y="308"/>
                  </a:lnTo>
                  <a:lnTo>
                    <a:pt x="411" y="310"/>
                  </a:lnTo>
                  <a:lnTo>
                    <a:pt x="411" y="312"/>
                  </a:lnTo>
                  <a:lnTo>
                    <a:pt x="411" y="312"/>
                  </a:lnTo>
                  <a:lnTo>
                    <a:pt x="411" y="314"/>
                  </a:lnTo>
                  <a:lnTo>
                    <a:pt x="411" y="316"/>
                  </a:lnTo>
                  <a:lnTo>
                    <a:pt x="411" y="318"/>
                  </a:lnTo>
                  <a:lnTo>
                    <a:pt x="411" y="320"/>
                  </a:lnTo>
                  <a:lnTo>
                    <a:pt x="409" y="322"/>
                  </a:lnTo>
                  <a:lnTo>
                    <a:pt x="407" y="322"/>
                  </a:lnTo>
                  <a:lnTo>
                    <a:pt x="407" y="324"/>
                  </a:lnTo>
                  <a:lnTo>
                    <a:pt x="405" y="324"/>
                  </a:lnTo>
                  <a:lnTo>
                    <a:pt x="403" y="324"/>
                  </a:lnTo>
                  <a:lnTo>
                    <a:pt x="403" y="326"/>
                  </a:lnTo>
                  <a:lnTo>
                    <a:pt x="401" y="326"/>
                  </a:lnTo>
                  <a:lnTo>
                    <a:pt x="399" y="328"/>
                  </a:lnTo>
                  <a:lnTo>
                    <a:pt x="397" y="328"/>
                  </a:lnTo>
                  <a:lnTo>
                    <a:pt x="395" y="328"/>
                  </a:lnTo>
                  <a:lnTo>
                    <a:pt x="393" y="328"/>
                  </a:lnTo>
                  <a:lnTo>
                    <a:pt x="393" y="328"/>
                  </a:lnTo>
                  <a:lnTo>
                    <a:pt x="391" y="328"/>
                  </a:lnTo>
                  <a:lnTo>
                    <a:pt x="389" y="328"/>
                  </a:lnTo>
                  <a:lnTo>
                    <a:pt x="387" y="328"/>
                  </a:lnTo>
                  <a:lnTo>
                    <a:pt x="385" y="328"/>
                  </a:lnTo>
                  <a:lnTo>
                    <a:pt x="385" y="330"/>
                  </a:lnTo>
                  <a:lnTo>
                    <a:pt x="385" y="332"/>
                  </a:lnTo>
                  <a:lnTo>
                    <a:pt x="385" y="334"/>
                  </a:lnTo>
                  <a:lnTo>
                    <a:pt x="383" y="334"/>
                  </a:lnTo>
                  <a:lnTo>
                    <a:pt x="381" y="334"/>
                  </a:lnTo>
                  <a:lnTo>
                    <a:pt x="381" y="336"/>
                  </a:lnTo>
                  <a:lnTo>
                    <a:pt x="381" y="338"/>
                  </a:lnTo>
                  <a:lnTo>
                    <a:pt x="379" y="338"/>
                  </a:lnTo>
                  <a:lnTo>
                    <a:pt x="377" y="338"/>
                  </a:lnTo>
                  <a:lnTo>
                    <a:pt x="377" y="340"/>
                  </a:lnTo>
                  <a:lnTo>
                    <a:pt x="377" y="342"/>
                  </a:lnTo>
                  <a:lnTo>
                    <a:pt x="375" y="342"/>
                  </a:lnTo>
                  <a:lnTo>
                    <a:pt x="373" y="342"/>
                  </a:lnTo>
                  <a:lnTo>
                    <a:pt x="369" y="342"/>
                  </a:lnTo>
                  <a:lnTo>
                    <a:pt x="365" y="340"/>
                  </a:lnTo>
                  <a:lnTo>
                    <a:pt x="363" y="340"/>
                  </a:lnTo>
                  <a:lnTo>
                    <a:pt x="361" y="340"/>
                  </a:lnTo>
                  <a:lnTo>
                    <a:pt x="359" y="340"/>
                  </a:lnTo>
                  <a:lnTo>
                    <a:pt x="359" y="342"/>
                  </a:lnTo>
                  <a:lnTo>
                    <a:pt x="359" y="344"/>
                  </a:lnTo>
                  <a:lnTo>
                    <a:pt x="359" y="346"/>
                  </a:lnTo>
                  <a:lnTo>
                    <a:pt x="359" y="348"/>
                  </a:lnTo>
                  <a:lnTo>
                    <a:pt x="359" y="350"/>
                  </a:lnTo>
                  <a:lnTo>
                    <a:pt x="359" y="352"/>
                  </a:lnTo>
                  <a:lnTo>
                    <a:pt x="359" y="354"/>
                  </a:lnTo>
                  <a:lnTo>
                    <a:pt x="359" y="356"/>
                  </a:lnTo>
                  <a:lnTo>
                    <a:pt x="359" y="358"/>
                  </a:lnTo>
                  <a:lnTo>
                    <a:pt x="359" y="360"/>
                  </a:lnTo>
                  <a:lnTo>
                    <a:pt x="359" y="360"/>
                  </a:lnTo>
                  <a:lnTo>
                    <a:pt x="359" y="362"/>
                  </a:lnTo>
                  <a:lnTo>
                    <a:pt x="359" y="364"/>
                  </a:lnTo>
                  <a:lnTo>
                    <a:pt x="359" y="366"/>
                  </a:lnTo>
                  <a:lnTo>
                    <a:pt x="359" y="368"/>
                  </a:lnTo>
                  <a:lnTo>
                    <a:pt x="359" y="370"/>
                  </a:lnTo>
                  <a:lnTo>
                    <a:pt x="359" y="372"/>
                  </a:lnTo>
                  <a:lnTo>
                    <a:pt x="359" y="374"/>
                  </a:lnTo>
                  <a:lnTo>
                    <a:pt x="359" y="376"/>
                  </a:lnTo>
                  <a:lnTo>
                    <a:pt x="359" y="378"/>
                  </a:lnTo>
                  <a:lnTo>
                    <a:pt x="359" y="380"/>
                  </a:lnTo>
                  <a:lnTo>
                    <a:pt x="357" y="380"/>
                  </a:lnTo>
                  <a:lnTo>
                    <a:pt x="355" y="380"/>
                  </a:lnTo>
                  <a:lnTo>
                    <a:pt x="353" y="380"/>
                  </a:lnTo>
                  <a:lnTo>
                    <a:pt x="351" y="380"/>
                  </a:lnTo>
                  <a:lnTo>
                    <a:pt x="349" y="380"/>
                  </a:lnTo>
                  <a:lnTo>
                    <a:pt x="347" y="380"/>
                  </a:lnTo>
                  <a:lnTo>
                    <a:pt x="345" y="380"/>
                  </a:lnTo>
                  <a:lnTo>
                    <a:pt x="343" y="380"/>
                  </a:lnTo>
                  <a:lnTo>
                    <a:pt x="343" y="380"/>
                  </a:lnTo>
                  <a:lnTo>
                    <a:pt x="341" y="380"/>
                  </a:lnTo>
                  <a:lnTo>
                    <a:pt x="339" y="380"/>
                  </a:lnTo>
                  <a:lnTo>
                    <a:pt x="337" y="380"/>
                  </a:lnTo>
                  <a:lnTo>
                    <a:pt x="335" y="380"/>
                  </a:lnTo>
                  <a:lnTo>
                    <a:pt x="335" y="382"/>
                  </a:lnTo>
                  <a:lnTo>
                    <a:pt x="335" y="384"/>
                  </a:lnTo>
                  <a:lnTo>
                    <a:pt x="335" y="386"/>
                  </a:lnTo>
                  <a:lnTo>
                    <a:pt x="335" y="388"/>
                  </a:lnTo>
                  <a:lnTo>
                    <a:pt x="335" y="390"/>
                  </a:lnTo>
                  <a:lnTo>
                    <a:pt x="335" y="392"/>
                  </a:lnTo>
                  <a:lnTo>
                    <a:pt x="335" y="394"/>
                  </a:lnTo>
                  <a:lnTo>
                    <a:pt x="337" y="394"/>
                  </a:lnTo>
                  <a:lnTo>
                    <a:pt x="339" y="394"/>
                  </a:lnTo>
                  <a:lnTo>
                    <a:pt x="339" y="396"/>
                  </a:lnTo>
                  <a:lnTo>
                    <a:pt x="339" y="398"/>
                  </a:lnTo>
                  <a:lnTo>
                    <a:pt x="341" y="400"/>
                  </a:lnTo>
                  <a:lnTo>
                    <a:pt x="341" y="402"/>
                  </a:lnTo>
                  <a:lnTo>
                    <a:pt x="341" y="404"/>
                  </a:lnTo>
                  <a:lnTo>
                    <a:pt x="341" y="406"/>
                  </a:lnTo>
                  <a:lnTo>
                    <a:pt x="339" y="406"/>
                  </a:lnTo>
                  <a:lnTo>
                    <a:pt x="337" y="406"/>
                  </a:lnTo>
                  <a:lnTo>
                    <a:pt x="333" y="406"/>
                  </a:lnTo>
                  <a:lnTo>
                    <a:pt x="333" y="408"/>
                  </a:lnTo>
                  <a:lnTo>
                    <a:pt x="333" y="408"/>
                  </a:lnTo>
                  <a:lnTo>
                    <a:pt x="333" y="410"/>
                  </a:lnTo>
                  <a:lnTo>
                    <a:pt x="333" y="412"/>
                  </a:lnTo>
                  <a:lnTo>
                    <a:pt x="333" y="414"/>
                  </a:lnTo>
                  <a:lnTo>
                    <a:pt x="333" y="416"/>
                  </a:lnTo>
                  <a:lnTo>
                    <a:pt x="335" y="416"/>
                  </a:lnTo>
                  <a:lnTo>
                    <a:pt x="337" y="416"/>
                  </a:lnTo>
                  <a:lnTo>
                    <a:pt x="339" y="416"/>
                  </a:lnTo>
                  <a:lnTo>
                    <a:pt x="341" y="416"/>
                  </a:lnTo>
                  <a:lnTo>
                    <a:pt x="343" y="416"/>
                  </a:lnTo>
                  <a:lnTo>
                    <a:pt x="343" y="416"/>
                  </a:lnTo>
                  <a:lnTo>
                    <a:pt x="345" y="416"/>
                  </a:lnTo>
                  <a:lnTo>
                    <a:pt x="343" y="418"/>
                  </a:lnTo>
                  <a:lnTo>
                    <a:pt x="343" y="420"/>
                  </a:lnTo>
                  <a:lnTo>
                    <a:pt x="343" y="422"/>
                  </a:lnTo>
                  <a:lnTo>
                    <a:pt x="343" y="424"/>
                  </a:lnTo>
                  <a:lnTo>
                    <a:pt x="351" y="424"/>
                  </a:lnTo>
                  <a:lnTo>
                    <a:pt x="355" y="426"/>
                  </a:lnTo>
                  <a:lnTo>
                    <a:pt x="355" y="424"/>
                  </a:lnTo>
                  <a:lnTo>
                    <a:pt x="355" y="422"/>
                  </a:lnTo>
                  <a:lnTo>
                    <a:pt x="357" y="422"/>
                  </a:lnTo>
                  <a:lnTo>
                    <a:pt x="357" y="420"/>
                  </a:lnTo>
                  <a:lnTo>
                    <a:pt x="359" y="418"/>
                  </a:lnTo>
                  <a:lnTo>
                    <a:pt x="361" y="416"/>
                  </a:lnTo>
                  <a:lnTo>
                    <a:pt x="363" y="416"/>
                  </a:lnTo>
                  <a:lnTo>
                    <a:pt x="365" y="416"/>
                  </a:lnTo>
                  <a:lnTo>
                    <a:pt x="365" y="418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3" y="422"/>
                  </a:lnTo>
                  <a:lnTo>
                    <a:pt x="361" y="422"/>
                  </a:lnTo>
                  <a:lnTo>
                    <a:pt x="359" y="424"/>
                  </a:lnTo>
                  <a:lnTo>
                    <a:pt x="361" y="426"/>
                  </a:lnTo>
                  <a:lnTo>
                    <a:pt x="363" y="426"/>
                  </a:lnTo>
                  <a:lnTo>
                    <a:pt x="363" y="424"/>
                  </a:lnTo>
                  <a:lnTo>
                    <a:pt x="365" y="424"/>
                  </a:lnTo>
                  <a:lnTo>
                    <a:pt x="367" y="424"/>
                  </a:lnTo>
                  <a:lnTo>
                    <a:pt x="369" y="422"/>
                  </a:lnTo>
                  <a:lnTo>
                    <a:pt x="369" y="424"/>
                  </a:lnTo>
                  <a:lnTo>
                    <a:pt x="371" y="424"/>
                  </a:lnTo>
                  <a:lnTo>
                    <a:pt x="373" y="424"/>
                  </a:lnTo>
                  <a:lnTo>
                    <a:pt x="373" y="422"/>
                  </a:lnTo>
                  <a:lnTo>
                    <a:pt x="373" y="420"/>
                  </a:lnTo>
                  <a:lnTo>
                    <a:pt x="375" y="420"/>
                  </a:lnTo>
                  <a:lnTo>
                    <a:pt x="375" y="418"/>
                  </a:lnTo>
                  <a:lnTo>
                    <a:pt x="377" y="418"/>
                  </a:lnTo>
                  <a:lnTo>
                    <a:pt x="379" y="418"/>
                  </a:lnTo>
                  <a:lnTo>
                    <a:pt x="379" y="420"/>
                  </a:lnTo>
                  <a:lnTo>
                    <a:pt x="381" y="420"/>
                  </a:lnTo>
                  <a:lnTo>
                    <a:pt x="383" y="422"/>
                  </a:lnTo>
                  <a:lnTo>
                    <a:pt x="385" y="422"/>
                  </a:lnTo>
                  <a:lnTo>
                    <a:pt x="385" y="424"/>
                  </a:lnTo>
                  <a:lnTo>
                    <a:pt x="387" y="424"/>
                  </a:lnTo>
                  <a:lnTo>
                    <a:pt x="389" y="424"/>
                  </a:lnTo>
                  <a:lnTo>
                    <a:pt x="389" y="426"/>
                  </a:lnTo>
                  <a:lnTo>
                    <a:pt x="391" y="426"/>
                  </a:lnTo>
                  <a:lnTo>
                    <a:pt x="393" y="428"/>
                  </a:lnTo>
                  <a:lnTo>
                    <a:pt x="393" y="428"/>
                  </a:lnTo>
                  <a:lnTo>
                    <a:pt x="395" y="430"/>
                  </a:lnTo>
                  <a:lnTo>
                    <a:pt x="397" y="430"/>
                  </a:lnTo>
                  <a:lnTo>
                    <a:pt x="397" y="432"/>
                  </a:lnTo>
                  <a:lnTo>
                    <a:pt x="399" y="432"/>
                  </a:lnTo>
                  <a:lnTo>
                    <a:pt x="401" y="432"/>
                  </a:lnTo>
                  <a:lnTo>
                    <a:pt x="401" y="434"/>
                  </a:lnTo>
                  <a:lnTo>
                    <a:pt x="403" y="434"/>
                  </a:lnTo>
                  <a:lnTo>
                    <a:pt x="405" y="434"/>
                  </a:lnTo>
                  <a:lnTo>
                    <a:pt x="405" y="436"/>
                  </a:lnTo>
                  <a:lnTo>
                    <a:pt x="407" y="436"/>
                  </a:lnTo>
                  <a:lnTo>
                    <a:pt x="409" y="438"/>
                  </a:lnTo>
                  <a:lnTo>
                    <a:pt x="411" y="438"/>
                  </a:lnTo>
                  <a:lnTo>
                    <a:pt x="411" y="440"/>
                  </a:lnTo>
                  <a:lnTo>
                    <a:pt x="413" y="440"/>
                  </a:lnTo>
                  <a:lnTo>
                    <a:pt x="415" y="440"/>
                  </a:lnTo>
                  <a:lnTo>
                    <a:pt x="417" y="442"/>
                  </a:lnTo>
                  <a:lnTo>
                    <a:pt x="419" y="442"/>
                  </a:lnTo>
                  <a:lnTo>
                    <a:pt x="421" y="444"/>
                  </a:lnTo>
                  <a:lnTo>
                    <a:pt x="423" y="446"/>
                  </a:lnTo>
                  <a:lnTo>
                    <a:pt x="425" y="446"/>
                  </a:lnTo>
                  <a:lnTo>
                    <a:pt x="427" y="448"/>
                  </a:lnTo>
                  <a:lnTo>
                    <a:pt x="429" y="448"/>
                  </a:lnTo>
                  <a:lnTo>
                    <a:pt x="431" y="450"/>
                  </a:lnTo>
                  <a:lnTo>
                    <a:pt x="435" y="452"/>
                  </a:lnTo>
                  <a:lnTo>
                    <a:pt x="437" y="452"/>
                  </a:lnTo>
                  <a:lnTo>
                    <a:pt x="437" y="454"/>
                  </a:lnTo>
                  <a:lnTo>
                    <a:pt x="439" y="454"/>
                  </a:lnTo>
                  <a:lnTo>
                    <a:pt x="441" y="456"/>
                  </a:lnTo>
                  <a:lnTo>
                    <a:pt x="441" y="456"/>
                  </a:lnTo>
                  <a:lnTo>
                    <a:pt x="443" y="456"/>
                  </a:lnTo>
                  <a:lnTo>
                    <a:pt x="445" y="458"/>
                  </a:lnTo>
                  <a:lnTo>
                    <a:pt x="447" y="458"/>
                  </a:lnTo>
                  <a:lnTo>
                    <a:pt x="449" y="460"/>
                  </a:lnTo>
                  <a:lnTo>
                    <a:pt x="445" y="468"/>
                  </a:lnTo>
                  <a:lnTo>
                    <a:pt x="443" y="468"/>
                  </a:lnTo>
                  <a:lnTo>
                    <a:pt x="443" y="472"/>
                  </a:lnTo>
                  <a:lnTo>
                    <a:pt x="441" y="474"/>
                  </a:lnTo>
                  <a:lnTo>
                    <a:pt x="441" y="476"/>
                  </a:lnTo>
                  <a:lnTo>
                    <a:pt x="439" y="478"/>
                  </a:lnTo>
                  <a:lnTo>
                    <a:pt x="439" y="480"/>
                  </a:lnTo>
                  <a:lnTo>
                    <a:pt x="437" y="480"/>
                  </a:lnTo>
                  <a:lnTo>
                    <a:pt x="437" y="482"/>
                  </a:lnTo>
                  <a:lnTo>
                    <a:pt x="437" y="484"/>
                  </a:lnTo>
                  <a:lnTo>
                    <a:pt x="435" y="484"/>
                  </a:lnTo>
                  <a:lnTo>
                    <a:pt x="435" y="486"/>
                  </a:lnTo>
                  <a:lnTo>
                    <a:pt x="433" y="486"/>
                  </a:lnTo>
                  <a:lnTo>
                    <a:pt x="433" y="488"/>
                  </a:lnTo>
                  <a:lnTo>
                    <a:pt x="431" y="490"/>
                  </a:lnTo>
                  <a:lnTo>
                    <a:pt x="431" y="492"/>
                  </a:lnTo>
                  <a:lnTo>
                    <a:pt x="429" y="494"/>
                  </a:lnTo>
                  <a:lnTo>
                    <a:pt x="429" y="496"/>
                  </a:lnTo>
                  <a:lnTo>
                    <a:pt x="427" y="496"/>
                  </a:lnTo>
                  <a:lnTo>
                    <a:pt x="425" y="500"/>
                  </a:lnTo>
                  <a:lnTo>
                    <a:pt x="423" y="502"/>
                  </a:lnTo>
                  <a:lnTo>
                    <a:pt x="423" y="504"/>
                  </a:lnTo>
                  <a:lnTo>
                    <a:pt x="421" y="504"/>
                  </a:lnTo>
                  <a:lnTo>
                    <a:pt x="421" y="506"/>
                  </a:lnTo>
                  <a:lnTo>
                    <a:pt x="419" y="506"/>
                  </a:lnTo>
                  <a:lnTo>
                    <a:pt x="419" y="508"/>
                  </a:lnTo>
                  <a:lnTo>
                    <a:pt x="417" y="510"/>
                  </a:lnTo>
                  <a:lnTo>
                    <a:pt x="415" y="512"/>
                  </a:lnTo>
                  <a:lnTo>
                    <a:pt x="411" y="520"/>
                  </a:lnTo>
                  <a:lnTo>
                    <a:pt x="411" y="522"/>
                  </a:lnTo>
                  <a:lnTo>
                    <a:pt x="411" y="524"/>
                  </a:lnTo>
                  <a:lnTo>
                    <a:pt x="411" y="526"/>
                  </a:lnTo>
                  <a:lnTo>
                    <a:pt x="409" y="526"/>
                  </a:lnTo>
                  <a:lnTo>
                    <a:pt x="401" y="526"/>
                  </a:lnTo>
                  <a:lnTo>
                    <a:pt x="397" y="526"/>
                  </a:lnTo>
                  <a:lnTo>
                    <a:pt x="395" y="526"/>
                  </a:lnTo>
                  <a:lnTo>
                    <a:pt x="393" y="526"/>
                  </a:lnTo>
                  <a:lnTo>
                    <a:pt x="391" y="526"/>
                  </a:lnTo>
                  <a:lnTo>
                    <a:pt x="389" y="526"/>
                  </a:lnTo>
                  <a:lnTo>
                    <a:pt x="385" y="526"/>
                  </a:lnTo>
                  <a:lnTo>
                    <a:pt x="385" y="522"/>
                  </a:lnTo>
                  <a:lnTo>
                    <a:pt x="385" y="518"/>
                  </a:lnTo>
                  <a:lnTo>
                    <a:pt x="385" y="510"/>
                  </a:lnTo>
                  <a:lnTo>
                    <a:pt x="385" y="508"/>
                  </a:lnTo>
                  <a:lnTo>
                    <a:pt x="385" y="506"/>
                  </a:lnTo>
                  <a:lnTo>
                    <a:pt x="385" y="504"/>
                  </a:lnTo>
                  <a:lnTo>
                    <a:pt x="385" y="500"/>
                  </a:lnTo>
                  <a:lnTo>
                    <a:pt x="385" y="498"/>
                  </a:lnTo>
                  <a:lnTo>
                    <a:pt x="385" y="496"/>
                  </a:lnTo>
                  <a:lnTo>
                    <a:pt x="385" y="494"/>
                  </a:lnTo>
                  <a:lnTo>
                    <a:pt x="385" y="478"/>
                  </a:lnTo>
                  <a:lnTo>
                    <a:pt x="385" y="476"/>
                  </a:lnTo>
                  <a:lnTo>
                    <a:pt x="385" y="474"/>
                  </a:lnTo>
                  <a:lnTo>
                    <a:pt x="385" y="472"/>
                  </a:lnTo>
                  <a:lnTo>
                    <a:pt x="385" y="470"/>
                  </a:lnTo>
                  <a:lnTo>
                    <a:pt x="385" y="468"/>
                  </a:lnTo>
                  <a:lnTo>
                    <a:pt x="385" y="466"/>
                  </a:lnTo>
                  <a:lnTo>
                    <a:pt x="385" y="464"/>
                  </a:lnTo>
                  <a:lnTo>
                    <a:pt x="385" y="456"/>
                  </a:lnTo>
                  <a:lnTo>
                    <a:pt x="385" y="456"/>
                  </a:lnTo>
                  <a:lnTo>
                    <a:pt x="385" y="454"/>
                  </a:lnTo>
                  <a:lnTo>
                    <a:pt x="385" y="450"/>
                  </a:lnTo>
                  <a:lnTo>
                    <a:pt x="385" y="448"/>
                  </a:lnTo>
                  <a:lnTo>
                    <a:pt x="385" y="444"/>
                  </a:lnTo>
                  <a:lnTo>
                    <a:pt x="385" y="440"/>
                  </a:lnTo>
                  <a:lnTo>
                    <a:pt x="383" y="440"/>
                  </a:lnTo>
                  <a:lnTo>
                    <a:pt x="381" y="440"/>
                  </a:lnTo>
                  <a:lnTo>
                    <a:pt x="379" y="440"/>
                  </a:lnTo>
                  <a:lnTo>
                    <a:pt x="377" y="440"/>
                  </a:lnTo>
                  <a:lnTo>
                    <a:pt x="375" y="440"/>
                  </a:lnTo>
                  <a:lnTo>
                    <a:pt x="373" y="440"/>
                  </a:lnTo>
                  <a:lnTo>
                    <a:pt x="371" y="440"/>
                  </a:lnTo>
                  <a:lnTo>
                    <a:pt x="371" y="442"/>
                  </a:lnTo>
                  <a:lnTo>
                    <a:pt x="371" y="444"/>
                  </a:lnTo>
                  <a:lnTo>
                    <a:pt x="371" y="446"/>
                  </a:lnTo>
                  <a:lnTo>
                    <a:pt x="369" y="446"/>
                  </a:lnTo>
                  <a:lnTo>
                    <a:pt x="367" y="446"/>
                  </a:lnTo>
                  <a:lnTo>
                    <a:pt x="365" y="446"/>
                  </a:lnTo>
                  <a:lnTo>
                    <a:pt x="363" y="446"/>
                  </a:lnTo>
                  <a:lnTo>
                    <a:pt x="357" y="446"/>
                  </a:lnTo>
                  <a:lnTo>
                    <a:pt x="357" y="448"/>
                  </a:lnTo>
                  <a:lnTo>
                    <a:pt x="357" y="452"/>
                  </a:lnTo>
                  <a:lnTo>
                    <a:pt x="355" y="452"/>
                  </a:lnTo>
                  <a:lnTo>
                    <a:pt x="353" y="452"/>
                  </a:lnTo>
                  <a:lnTo>
                    <a:pt x="351" y="454"/>
                  </a:lnTo>
                  <a:lnTo>
                    <a:pt x="347" y="456"/>
                  </a:lnTo>
                  <a:lnTo>
                    <a:pt x="343" y="454"/>
                  </a:lnTo>
                  <a:lnTo>
                    <a:pt x="343" y="452"/>
                  </a:lnTo>
                  <a:lnTo>
                    <a:pt x="343" y="450"/>
                  </a:lnTo>
                  <a:lnTo>
                    <a:pt x="343" y="448"/>
                  </a:lnTo>
                  <a:lnTo>
                    <a:pt x="343" y="446"/>
                  </a:lnTo>
                  <a:lnTo>
                    <a:pt x="343" y="446"/>
                  </a:lnTo>
                  <a:lnTo>
                    <a:pt x="341" y="446"/>
                  </a:lnTo>
                  <a:lnTo>
                    <a:pt x="339" y="446"/>
                  </a:lnTo>
                  <a:lnTo>
                    <a:pt x="337" y="446"/>
                  </a:lnTo>
                  <a:lnTo>
                    <a:pt x="335" y="446"/>
                  </a:lnTo>
                  <a:lnTo>
                    <a:pt x="333" y="446"/>
                  </a:lnTo>
                  <a:lnTo>
                    <a:pt x="331" y="446"/>
                  </a:lnTo>
                  <a:lnTo>
                    <a:pt x="329" y="446"/>
                  </a:lnTo>
                  <a:lnTo>
                    <a:pt x="327" y="446"/>
                  </a:lnTo>
                  <a:lnTo>
                    <a:pt x="325" y="446"/>
                  </a:lnTo>
                  <a:lnTo>
                    <a:pt x="323" y="446"/>
                  </a:lnTo>
                  <a:lnTo>
                    <a:pt x="321" y="446"/>
                  </a:lnTo>
                  <a:lnTo>
                    <a:pt x="319" y="446"/>
                  </a:lnTo>
                  <a:lnTo>
                    <a:pt x="317" y="446"/>
                  </a:lnTo>
                  <a:lnTo>
                    <a:pt x="315" y="446"/>
                  </a:lnTo>
                  <a:lnTo>
                    <a:pt x="313" y="446"/>
                  </a:lnTo>
                  <a:lnTo>
                    <a:pt x="311" y="446"/>
                  </a:lnTo>
                  <a:lnTo>
                    <a:pt x="309" y="446"/>
                  </a:lnTo>
                  <a:lnTo>
                    <a:pt x="307" y="446"/>
                  </a:lnTo>
                  <a:lnTo>
                    <a:pt x="305" y="446"/>
                  </a:lnTo>
                  <a:lnTo>
                    <a:pt x="303" y="446"/>
                  </a:lnTo>
                  <a:lnTo>
                    <a:pt x="299" y="446"/>
                  </a:lnTo>
                  <a:lnTo>
                    <a:pt x="299" y="442"/>
                  </a:lnTo>
                  <a:lnTo>
                    <a:pt x="297" y="440"/>
                  </a:lnTo>
                  <a:lnTo>
                    <a:pt x="297" y="438"/>
                  </a:lnTo>
                  <a:lnTo>
                    <a:pt x="297" y="436"/>
                  </a:lnTo>
                  <a:lnTo>
                    <a:pt x="297" y="434"/>
                  </a:lnTo>
                  <a:lnTo>
                    <a:pt x="297" y="430"/>
                  </a:lnTo>
                  <a:lnTo>
                    <a:pt x="297" y="426"/>
                  </a:lnTo>
                  <a:lnTo>
                    <a:pt x="297" y="424"/>
                  </a:lnTo>
                  <a:lnTo>
                    <a:pt x="297" y="422"/>
                  </a:lnTo>
                  <a:lnTo>
                    <a:pt x="297" y="420"/>
                  </a:lnTo>
                  <a:lnTo>
                    <a:pt x="295" y="420"/>
                  </a:lnTo>
                  <a:lnTo>
                    <a:pt x="295" y="422"/>
                  </a:lnTo>
                  <a:lnTo>
                    <a:pt x="293" y="422"/>
                  </a:lnTo>
                  <a:lnTo>
                    <a:pt x="287" y="424"/>
                  </a:lnTo>
                  <a:lnTo>
                    <a:pt x="285" y="424"/>
                  </a:lnTo>
                  <a:lnTo>
                    <a:pt x="279" y="428"/>
                  </a:lnTo>
                  <a:lnTo>
                    <a:pt x="275" y="428"/>
                  </a:lnTo>
                  <a:lnTo>
                    <a:pt x="273" y="430"/>
                  </a:lnTo>
                  <a:lnTo>
                    <a:pt x="271" y="430"/>
                  </a:lnTo>
                  <a:lnTo>
                    <a:pt x="269" y="430"/>
                  </a:lnTo>
                  <a:lnTo>
                    <a:pt x="267" y="430"/>
                  </a:lnTo>
                  <a:lnTo>
                    <a:pt x="265" y="432"/>
                  </a:lnTo>
                  <a:lnTo>
                    <a:pt x="263" y="430"/>
                  </a:lnTo>
                  <a:lnTo>
                    <a:pt x="261" y="430"/>
                  </a:lnTo>
                  <a:lnTo>
                    <a:pt x="251" y="428"/>
                  </a:lnTo>
                  <a:lnTo>
                    <a:pt x="249" y="428"/>
                  </a:lnTo>
                  <a:lnTo>
                    <a:pt x="247" y="428"/>
                  </a:lnTo>
                  <a:lnTo>
                    <a:pt x="243" y="426"/>
                  </a:lnTo>
                  <a:lnTo>
                    <a:pt x="241" y="426"/>
                  </a:lnTo>
                  <a:lnTo>
                    <a:pt x="235" y="424"/>
                  </a:lnTo>
                  <a:lnTo>
                    <a:pt x="233" y="424"/>
                  </a:lnTo>
                  <a:lnTo>
                    <a:pt x="233" y="422"/>
                  </a:lnTo>
                  <a:lnTo>
                    <a:pt x="231" y="422"/>
                  </a:lnTo>
                  <a:lnTo>
                    <a:pt x="229" y="422"/>
                  </a:lnTo>
                  <a:lnTo>
                    <a:pt x="227" y="420"/>
                  </a:lnTo>
                  <a:lnTo>
                    <a:pt x="225" y="420"/>
                  </a:lnTo>
                  <a:lnTo>
                    <a:pt x="223" y="420"/>
                  </a:lnTo>
                  <a:lnTo>
                    <a:pt x="223" y="422"/>
                  </a:lnTo>
                  <a:lnTo>
                    <a:pt x="221" y="422"/>
                  </a:lnTo>
                  <a:lnTo>
                    <a:pt x="219" y="422"/>
                  </a:lnTo>
                  <a:lnTo>
                    <a:pt x="219" y="424"/>
                  </a:lnTo>
                  <a:lnTo>
                    <a:pt x="217" y="424"/>
                  </a:lnTo>
                  <a:lnTo>
                    <a:pt x="214" y="424"/>
                  </a:lnTo>
                  <a:lnTo>
                    <a:pt x="208" y="426"/>
                  </a:lnTo>
                  <a:lnTo>
                    <a:pt x="206" y="426"/>
                  </a:lnTo>
                  <a:lnTo>
                    <a:pt x="204" y="428"/>
                  </a:lnTo>
                  <a:lnTo>
                    <a:pt x="202" y="428"/>
                  </a:lnTo>
                  <a:lnTo>
                    <a:pt x="200" y="430"/>
                  </a:lnTo>
                  <a:lnTo>
                    <a:pt x="198" y="430"/>
                  </a:lnTo>
                  <a:lnTo>
                    <a:pt x="198" y="428"/>
                  </a:lnTo>
                  <a:lnTo>
                    <a:pt x="190" y="428"/>
                  </a:lnTo>
                  <a:lnTo>
                    <a:pt x="188" y="428"/>
                  </a:lnTo>
                  <a:lnTo>
                    <a:pt x="186" y="428"/>
                  </a:lnTo>
                  <a:lnTo>
                    <a:pt x="184" y="428"/>
                  </a:lnTo>
                  <a:lnTo>
                    <a:pt x="176" y="428"/>
                  </a:lnTo>
                  <a:lnTo>
                    <a:pt x="174" y="428"/>
                  </a:lnTo>
                  <a:lnTo>
                    <a:pt x="162" y="428"/>
                  </a:lnTo>
                  <a:lnTo>
                    <a:pt x="162" y="432"/>
                  </a:lnTo>
                  <a:lnTo>
                    <a:pt x="162" y="434"/>
                  </a:lnTo>
                  <a:lnTo>
                    <a:pt x="162" y="436"/>
                  </a:lnTo>
                  <a:lnTo>
                    <a:pt x="160" y="442"/>
                  </a:lnTo>
                  <a:lnTo>
                    <a:pt x="156" y="442"/>
                  </a:lnTo>
                  <a:lnTo>
                    <a:pt x="150" y="442"/>
                  </a:lnTo>
                  <a:lnTo>
                    <a:pt x="148" y="442"/>
                  </a:lnTo>
                  <a:lnTo>
                    <a:pt x="146" y="442"/>
                  </a:lnTo>
                  <a:lnTo>
                    <a:pt x="146" y="444"/>
                  </a:lnTo>
                  <a:lnTo>
                    <a:pt x="148" y="444"/>
                  </a:lnTo>
                  <a:lnTo>
                    <a:pt x="148" y="446"/>
                  </a:lnTo>
                  <a:lnTo>
                    <a:pt x="146" y="448"/>
                  </a:lnTo>
                  <a:lnTo>
                    <a:pt x="144" y="446"/>
                  </a:lnTo>
                  <a:lnTo>
                    <a:pt x="142" y="446"/>
                  </a:lnTo>
                  <a:lnTo>
                    <a:pt x="140" y="446"/>
                  </a:lnTo>
                  <a:lnTo>
                    <a:pt x="138" y="446"/>
                  </a:lnTo>
                  <a:lnTo>
                    <a:pt x="136" y="446"/>
                  </a:lnTo>
                  <a:lnTo>
                    <a:pt x="136" y="448"/>
                  </a:lnTo>
                  <a:lnTo>
                    <a:pt x="136" y="450"/>
                  </a:lnTo>
                  <a:lnTo>
                    <a:pt x="136" y="454"/>
                  </a:lnTo>
                  <a:lnTo>
                    <a:pt x="136" y="456"/>
                  </a:lnTo>
                  <a:lnTo>
                    <a:pt x="136" y="468"/>
                  </a:lnTo>
                  <a:lnTo>
                    <a:pt x="132" y="468"/>
                  </a:lnTo>
                  <a:lnTo>
                    <a:pt x="126" y="466"/>
                  </a:lnTo>
                  <a:lnTo>
                    <a:pt x="124" y="466"/>
                  </a:lnTo>
                  <a:lnTo>
                    <a:pt x="122" y="466"/>
                  </a:lnTo>
                  <a:lnTo>
                    <a:pt x="118" y="466"/>
                  </a:lnTo>
                  <a:lnTo>
                    <a:pt x="114" y="466"/>
                  </a:lnTo>
                  <a:lnTo>
                    <a:pt x="116" y="468"/>
                  </a:lnTo>
                  <a:lnTo>
                    <a:pt x="116" y="470"/>
                  </a:lnTo>
                  <a:lnTo>
                    <a:pt x="118" y="472"/>
                  </a:lnTo>
                  <a:lnTo>
                    <a:pt x="122" y="476"/>
                  </a:lnTo>
                  <a:lnTo>
                    <a:pt x="120" y="476"/>
                  </a:lnTo>
                  <a:lnTo>
                    <a:pt x="120" y="478"/>
                  </a:lnTo>
                  <a:lnTo>
                    <a:pt x="120" y="480"/>
                  </a:lnTo>
                  <a:lnTo>
                    <a:pt x="120" y="482"/>
                  </a:lnTo>
                  <a:lnTo>
                    <a:pt x="118" y="482"/>
                  </a:lnTo>
                  <a:lnTo>
                    <a:pt x="116" y="484"/>
                  </a:lnTo>
                  <a:lnTo>
                    <a:pt x="116" y="482"/>
                  </a:lnTo>
                  <a:lnTo>
                    <a:pt x="114" y="480"/>
                  </a:lnTo>
                  <a:lnTo>
                    <a:pt x="114" y="478"/>
                  </a:lnTo>
                  <a:lnTo>
                    <a:pt x="112" y="478"/>
                  </a:lnTo>
                  <a:lnTo>
                    <a:pt x="112" y="476"/>
                  </a:lnTo>
                  <a:lnTo>
                    <a:pt x="110" y="474"/>
                  </a:lnTo>
                  <a:lnTo>
                    <a:pt x="110" y="472"/>
                  </a:lnTo>
                  <a:lnTo>
                    <a:pt x="108" y="472"/>
                  </a:lnTo>
                  <a:lnTo>
                    <a:pt x="108" y="470"/>
                  </a:lnTo>
                  <a:lnTo>
                    <a:pt x="108" y="468"/>
                  </a:lnTo>
                  <a:lnTo>
                    <a:pt x="106" y="468"/>
                  </a:lnTo>
                  <a:lnTo>
                    <a:pt x="106" y="466"/>
                  </a:lnTo>
                  <a:lnTo>
                    <a:pt x="104" y="466"/>
                  </a:lnTo>
                  <a:lnTo>
                    <a:pt x="104" y="464"/>
                  </a:lnTo>
                  <a:lnTo>
                    <a:pt x="102" y="464"/>
                  </a:lnTo>
                  <a:lnTo>
                    <a:pt x="102" y="462"/>
                  </a:lnTo>
                  <a:lnTo>
                    <a:pt x="102" y="460"/>
                  </a:lnTo>
                  <a:lnTo>
                    <a:pt x="102" y="460"/>
                  </a:lnTo>
                  <a:lnTo>
                    <a:pt x="102" y="458"/>
                  </a:lnTo>
                  <a:lnTo>
                    <a:pt x="100" y="458"/>
                  </a:lnTo>
                  <a:lnTo>
                    <a:pt x="100" y="456"/>
                  </a:lnTo>
                  <a:lnTo>
                    <a:pt x="100" y="456"/>
                  </a:lnTo>
                  <a:lnTo>
                    <a:pt x="98" y="456"/>
                  </a:lnTo>
                  <a:lnTo>
                    <a:pt x="98" y="454"/>
                  </a:lnTo>
                  <a:lnTo>
                    <a:pt x="96" y="454"/>
                  </a:lnTo>
                  <a:lnTo>
                    <a:pt x="96" y="452"/>
                  </a:lnTo>
                  <a:lnTo>
                    <a:pt x="94" y="452"/>
                  </a:lnTo>
                  <a:lnTo>
                    <a:pt x="94" y="450"/>
                  </a:lnTo>
                  <a:lnTo>
                    <a:pt x="94" y="448"/>
                  </a:lnTo>
                  <a:lnTo>
                    <a:pt x="92" y="448"/>
                  </a:lnTo>
                  <a:lnTo>
                    <a:pt x="92" y="446"/>
                  </a:lnTo>
                  <a:lnTo>
                    <a:pt x="90" y="446"/>
                  </a:lnTo>
                  <a:lnTo>
                    <a:pt x="90" y="444"/>
                  </a:lnTo>
                  <a:lnTo>
                    <a:pt x="88" y="442"/>
                  </a:lnTo>
                  <a:lnTo>
                    <a:pt x="88" y="440"/>
                  </a:lnTo>
                  <a:lnTo>
                    <a:pt x="86" y="440"/>
                  </a:lnTo>
                  <a:lnTo>
                    <a:pt x="86" y="438"/>
                  </a:lnTo>
                  <a:lnTo>
                    <a:pt x="86" y="436"/>
                  </a:lnTo>
                  <a:lnTo>
                    <a:pt x="84" y="436"/>
                  </a:lnTo>
                  <a:lnTo>
                    <a:pt x="84" y="434"/>
                  </a:lnTo>
                  <a:lnTo>
                    <a:pt x="82" y="434"/>
                  </a:lnTo>
                  <a:lnTo>
                    <a:pt x="82" y="432"/>
                  </a:lnTo>
                  <a:lnTo>
                    <a:pt x="80" y="430"/>
                  </a:lnTo>
                  <a:lnTo>
                    <a:pt x="78" y="426"/>
                  </a:lnTo>
                  <a:lnTo>
                    <a:pt x="74" y="422"/>
                  </a:lnTo>
                  <a:lnTo>
                    <a:pt x="70" y="416"/>
                  </a:lnTo>
                  <a:lnTo>
                    <a:pt x="64" y="410"/>
                  </a:lnTo>
                  <a:lnTo>
                    <a:pt x="62" y="408"/>
                  </a:lnTo>
                  <a:lnTo>
                    <a:pt x="62" y="408"/>
                  </a:lnTo>
                  <a:lnTo>
                    <a:pt x="60" y="406"/>
                  </a:lnTo>
                  <a:lnTo>
                    <a:pt x="56" y="398"/>
                  </a:lnTo>
                  <a:lnTo>
                    <a:pt x="54" y="394"/>
                  </a:lnTo>
                  <a:lnTo>
                    <a:pt x="54" y="392"/>
                  </a:lnTo>
                  <a:lnTo>
                    <a:pt x="52" y="392"/>
                  </a:lnTo>
                  <a:lnTo>
                    <a:pt x="52" y="390"/>
                  </a:lnTo>
                  <a:lnTo>
                    <a:pt x="50" y="390"/>
                  </a:lnTo>
                  <a:lnTo>
                    <a:pt x="50" y="388"/>
                  </a:lnTo>
                  <a:lnTo>
                    <a:pt x="48" y="388"/>
                  </a:lnTo>
                  <a:lnTo>
                    <a:pt x="48" y="386"/>
                  </a:lnTo>
                  <a:lnTo>
                    <a:pt x="48" y="384"/>
                  </a:lnTo>
                  <a:lnTo>
                    <a:pt x="46" y="384"/>
                  </a:lnTo>
                  <a:lnTo>
                    <a:pt x="42" y="378"/>
                  </a:lnTo>
                  <a:lnTo>
                    <a:pt x="42" y="376"/>
                  </a:lnTo>
                  <a:lnTo>
                    <a:pt x="40" y="376"/>
                  </a:lnTo>
                  <a:lnTo>
                    <a:pt x="28" y="384"/>
                  </a:lnTo>
                  <a:lnTo>
                    <a:pt x="28" y="386"/>
                  </a:lnTo>
                  <a:lnTo>
                    <a:pt x="28" y="384"/>
                  </a:lnTo>
                  <a:lnTo>
                    <a:pt x="40" y="376"/>
                  </a:lnTo>
                  <a:lnTo>
                    <a:pt x="40" y="374"/>
                  </a:lnTo>
                  <a:lnTo>
                    <a:pt x="38" y="374"/>
                  </a:lnTo>
                  <a:lnTo>
                    <a:pt x="38" y="372"/>
                  </a:lnTo>
                  <a:lnTo>
                    <a:pt x="38" y="370"/>
                  </a:lnTo>
                  <a:lnTo>
                    <a:pt x="36" y="370"/>
                  </a:lnTo>
                  <a:lnTo>
                    <a:pt x="36" y="368"/>
                  </a:lnTo>
                  <a:lnTo>
                    <a:pt x="34" y="368"/>
                  </a:lnTo>
                  <a:lnTo>
                    <a:pt x="34" y="366"/>
                  </a:lnTo>
                  <a:lnTo>
                    <a:pt x="34" y="364"/>
                  </a:lnTo>
                  <a:lnTo>
                    <a:pt x="32" y="364"/>
                  </a:lnTo>
                  <a:lnTo>
                    <a:pt x="32" y="362"/>
                  </a:lnTo>
                  <a:lnTo>
                    <a:pt x="28" y="360"/>
                  </a:lnTo>
                  <a:lnTo>
                    <a:pt x="24" y="356"/>
                  </a:lnTo>
                  <a:lnTo>
                    <a:pt x="24" y="354"/>
                  </a:lnTo>
                  <a:lnTo>
                    <a:pt x="22" y="354"/>
                  </a:lnTo>
                  <a:lnTo>
                    <a:pt x="22" y="352"/>
                  </a:lnTo>
                  <a:lnTo>
                    <a:pt x="18" y="346"/>
                  </a:lnTo>
                  <a:lnTo>
                    <a:pt x="16" y="346"/>
                  </a:lnTo>
                  <a:lnTo>
                    <a:pt x="18" y="346"/>
                  </a:lnTo>
                  <a:lnTo>
                    <a:pt x="18" y="344"/>
                  </a:lnTo>
                  <a:lnTo>
                    <a:pt x="12" y="338"/>
                  </a:lnTo>
                  <a:lnTo>
                    <a:pt x="6" y="328"/>
                  </a:lnTo>
                  <a:lnTo>
                    <a:pt x="4" y="322"/>
                  </a:lnTo>
                  <a:lnTo>
                    <a:pt x="2" y="322"/>
                  </a:lnTo>
                  <a:lnTo>
                    <a:pt x="2" y="320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2"/>
                  </a:lnTo>
                  <a:lnTo>
                    <a:pt x="6" y="308"/>
                  </a:lnTo>
                  <a:lnTo>
                    <a:pt x="8" y="304"/>
                  </a:lnTo>
                  <a:lnTo>
                    <a:pt x="14" y="310"/>
                  </a:lnTo>
                  <a:lnTo>
                    <a:pt x="12" y="312"/>
                  </a:lnTo>
                  <a:lnTo>
                    <a:pt x="12" y="314"/>
                  </a:lnTo>
                  <a:lnTo>
                    <a:pt x="14" y="316"/>
                  </a:lnTo>
                  <a:lnTo>
                    <a:pt x="14" y="318"/>
                  </a:lnTo>
                  <a:lnTo>
                    <a:pt x="12" y="320"/>
                  </a:lnTo>
                  <a:lnTo>
                    <a:pt x="12" y="324"/>
                  </a:lnTo>
                  <a:lnTo>
                    <a:pt x="16" y="330"/>
                  </a:lnTo>
                  <a:lnTo>
                    <a:pt x="22" y="328"/>
                  </a:lnTo>
                  <a:lnTo>
                    <a:pt x="24" y="328"/>
                  </a:lnTo>
                  <a:lnTo>
                    <a:pt x="24" y="326"/>
                  </a:lnTo>
                  <a:lnTo>
                    <a:pt x="26" y="326"/>
                  </a:lnTo>
                  <a:lnTo>
                    <a:pt x="28" y="326"/>
                  </a:lnTo>
                  <a:lnTo>
                    <a:pt x="28" y="324"/>
                  </a:lnTo>
                  <a:lnTo>
                    <a:pt x="30" y="324"/>
                  </a:lnTo>
                  <a:lnTo>
                    <a:pt x="30" y="322"/>
                  </a:lnTo>
                  <a:lnTo>
                    <a:pt x="32" y="320"/>
                  </a:lnTo>
                  <a:lnTo>
                    <a:pt x="34" y="320"/>
                  </a:lnTo>
                  <a:lnTo>
                    <a:pt x="34" y="318"/>
                  </a:lnTo>
                  <a:lnTo>
                    <a:pt x="36" y="318"/>
                  </a:lnTo>
                  <a:lnTo>
                    <a:pt x="36" y="316"/>
                  </a:lnTo>
                  <a:lnTo>
                    <a:pt x="38" y="316"/>
                  </a:lnTo>
                  <a:lnTo>
                    <a:pt x="38" y="314"/>
                  </a:lnTo>
                  <a:lnTo>
                    <a:pt x="40" y="314"/>
                  </a:lnTo>
                  <a:lnTo>
                    <a:pt x="42" y="312"/>
                  </a:lnTo>
                  <a:lnTo>
                    <a:pt x="44" y="312"/>
                  </a:lnTo>
                  <a:lnTo>
                    <a:pt x="46" y="310"/>
                  </a:lnTo>
                  <a:lnTo>
                    <a:pt x="50" y="306"/>
                  </a:lnTo>
                  <a:lnTo>
                    <a:pt x="52" y="306"/>
                  </a:lnTo>
                  <a:lnTo>
                    <a:pt x="52" y="304"/>
                  </a:lnTo>
                  <a:lnTo>
                    <a:pt x="54" y="304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6" y="300"/>
                  </a:lnTo>
                  <a:lnTo>
                    <a:pt x="58" y="298"/>
                  </a:lnTo>
                  <a:lnTo>
                    <a:pt x="60" y="296"/>
                  </a:lnTo>
                  <a:lnTo>
                    <a:pt x="62" y="296"/>
                  </a:lnTo>
                  <a:lnTo>
                    <a:pt x="62" y="294"/>
                  </a:lnTo>
                  <a:lnTo>
                    <a:pt x="64" y="294"/>
                  </a:lnTo>
                  <a:lnTo>
                    <a:pt x="66" y="292"/>
                  </a:lnTo>
                  <a:lnTo>
                    <a:pt x="66" y="290"/>
                  </a:lnTo>
                  <a:lnTo>
                    <a:pt x="68" y="290"/>
                  </a:lnTo>
                  <a:lnTo>
                    <a:pt x="68" y="288"/>
                  </a:lnTo>
                  <a:lnTo>
                    <a:pt x="70" y="288"/>
                  </a:lnTo>
                  <a:lnTo>
                    <a:pt x="70" y="286"/>
                  </a:lnTo>
                  <a:lnTo>
                    <a:pt x="72" y="286"/>
                  </a:lnTo>
                  <a:lnTo>
                    <a:pt x="72" y="284"/>
                  </a:lnTo>
                  <a:lnTo>
                    <a:pt x="74" y="284"/>
                  </a:lnTo>
                  <a:lnTo>
                    <a:pt x="74" y="282"/>
                  </a:lnTo>
                  <a:lnTo>
                    <a:pt x="76" y="282"/>
                  </a:lnTo>
                  <a:lnTo>
                    <a:pt x="78" y="280"/>
                  </a:lnTo>
                  <a:lnTo>
                    <a:pt x="82" y="276"/>
                  </a:lnTo>
                  <a:lnTo>
                    <a:pt x="84" y="276"/>
                  </a:lnTo>
                  <a:lnTo>
                    <a:pt x="84" y="274"/>
                  </a:lnTo>
                  <a:lnTo>
                    <a:pt x="88" y="270"/>
                  </a:lnTo>
                  <a:lnTo>
                    <a:pt x="92" y="268"/>
                  </a:lnTo>
                  <a:lnTo>
                    <a:pt x="98" y="264"/>
                  </a:lnTo>
                  <a:lnTo>
                    <a:pt x="100" y="264"/>
                  </a:lnTo>
                  <a:lnTo>
                    <a:pt x="100" y="262"/>
                  </a:lnTo>
                  <a:lnTo>
                    <a:pt x="108" y="252"/>
                  </a:lnTo>
                  <a:lnTo>
                    <a:pt x="110" y="252"/>
                  </a:lnTo>
                  <a:lnTo>
                    <a:pt x="114" y="248"/>
                  </a:lnTo>
                  <a:lnTo>
                    <a:pt x="124" y="238"/>
                  </a:lnTo>
                  <a:lnTo>
                    <a:pt x="132" y="232"/>
                  </a:lnTo>
                  <a:lnTo>
                    <a:pt x="138" y="226"/>
                  </a:lnTo>
                  <a:lnTo>
                    <a:pt x="140" y="224"/>
                  </a:lnTo>
                  <a:lnTo>
                    <a:pt x="142" y="224"/>
                  </a:lnTo>
                  <a:lnTo>
                    <a:pt x="142" y="222"/>
                  </a:lnTo>
                  <a:lnTo>
                    <a:pt x="144" y="222"/>
                  </a:lnTo>
                  <a:lnTo>
                    <a:pt x="144" y="220"/>
                  </a:lnTo>
                  <a:lnTo>
                    <a:pt x="146" y="220"/>
                  </a:lnTo>
                  <a:lnTo>
                    <a:pt x="146" y="218"/>
                  </a:lnTo>
                  <a:lnTo>
                    <a:pt x="148" y="218"/>
                  </a:lnTo>
                  <a:lnTo>
                    <a:pt x="148" y="216"/>
                  </a:lnTo>
                  <a:lnTo>
                    <a:pt x="150" y="216"/>
                  </a:lnTo>
                  <a:lnTo>
                    <a:pt x="150" y="216"/>
                  </a:lnTo>
                  <a:lnTo>
                    <a:pt x="152" y="214"/>
                  </a:lnTo>
                  <a:lnTo>
                    <a:pt x="154" y="212"/>
                  </a:lnTo>
                  <a:lnTo>
                    <a:pt x="156" y="210"/>
                  </a:lnTo>
                  <a:lnTo>
                    <a:pt x="162" y="206"/>
                  </a:lnTo>
                  <a:lnTo>
                    <a:pt x="162" y="204"/>
                  </a:lnTo>
                  <a:lnTo>
                    <a:pt x="164" y="202"/>
                  </a:lnTo>
                  <a:lnTo>
                    <a:pt x="166" y="202"/>
                  </a:lnTo>
                  <a:lnTo>
                    <a:pt x="168" y="198"/>
                  </a:lnTo>
                  <a:lnTo>
                    <a:pt x="172" y="196"/>
                  </a:lnTo>
                  <a:lnTo>
                    <a:pt x="174" y="194"/>
                  </a:lnTo>
                  <a:lnTo>
                    <a:pt x="180" y="190"/>
                  </a:lnTo>
                  <a:lnTo>
                    <a:pt x="186" y="182"/>
                  </a:lnTo>
                  <a:lnTo>
                    <a:pt x="190" y="180"/>
                  </a:lnTo>
                  <a:lnTo>
                    <a:pt x="192" y="178"/>
                  </a:lnTo>
                  <a:lnTo>
                    <a:pt x="196" y="176"/>
                  </a:lnTo>
                  <a:lnTo>
                    <a:pt x="202" y="168"/>
                  </a:lnTo>
                  <a:lnTo>
                    <a:pt x="204" y="168"/>
                  </a:lnTo>
                  <a:lnTo>
                    <a:pt x="217" y="156"/>
                  </a:lnTo>
                  <a:lnTo>
                    <a:pt x="219" y="156"/>
                  </a:lnTo>
                  <a:lnTo>
                    <a:pt x="225" y="150"/>
                  </a:lnTo>
                  <a:lnTo>
                    <a:pt x="239" y="136"/>
                  </a:lnTo>
                  <a:lnTo>
                    <a:pt x="257" y="120"/>
                  </a:lnTo>
                  <a:lnTo>
                    <a:pt x="261" y="118"/>
                  </a:lnTo>
                  <a:lnTo>
                    <a:pt x="261" y="116"/>
                  </a:lnTo>
                  <a:lnTo>
                    <a:pt x="263" y="114"/>
                  </a:lnTo>
                  <a:lnTo>
                    <a:pt x="271" y="108"/>
                  </a:lnTo>
                  <a:lnTo>
                    <a:pt x="275" y="104"/>
                  </a:lnTo>
                  <a:lnTo>
                    <a:pt x="277" y="102"/>
                  </a:lnTo>
                  <a:lnTo>
                    <a:pt x="283" y="96"/>
                  </a:lnTo>
                  <a:lnTo>
                    <a:pt x="285" y="96"/>
                  </a:lnTo>
                  <a:lnTo>
                    <a:pt x="287" y="94"/>
                  </a:lnTo>
                  <a:lnTo>
                    <a:pt x="289" y="92"/>
                  </a:lnTo>
                  <a:lnTo>
                    <a:pt x="291" y="92"/>
                  </a:lnTo>
                  <a:lnTo>
                    <a:pt x="291" y="90"/>
                  </a:lnTo>
                  <a:lnTo>
                    <a:pt x="293" y="90"/>
                  </a:lnTo>
                  <a:lnTo>
                    <a:pt x="293" y="88"/>
                  </a:lnTo>
                  <a:lnTo>
                    <a:pt x="295" y="88"/>
                  </a:lnTo>
                  <a:lnTo>
                    <a:pt x="295" y="86"/>
                  </a:lnTo>
                  <a:lnTo>
                    <a:pt x="295" y="84"/>
                  </a:lnTo>
                  <a:lnTo>
                    <a:pt x="297" y="84"/>
                  </a:lnTo>
                  <a:lnTo>
                    <a:pt x="297" y="82"/>
                  </a:lnTo>
                  <a:lnTo>
                    <a:pt x="299" y="82"/>
                  </a:lnTo>
                  <a:lnTo>
                    <a:pt x="299" y="80"/>
                  </a:lnTo>
                  <a:lnTo>
                    <a:pt x="301" y="80"/>
                  </a:lnTo>
                  <a:lnTo>
                    <a:pt x="305" y="76"/>
                  </a:lnTo>
                  <a:lnTo>
                    <a:pt x="307" y="74"/>
                  </a:lnTo>
                  <a:lnTo>
                    <a:pt x="309" y="72"/>
                  </a:lnTo>
                  <a:lnTo>
                    <a:pt x="315" y="68"/>
                  </a:lnTo>
                  <a:lnTo>
                    <a:pt x="317" y="68"/>
                  </a:lnTo>
                  <a:lnTo>
                    <a:pt x="317" y="66"/>
                  </a:lnTo>
                  <a:lnTo>
                    <a:pt x="319" y="66"/>
                  </a:lnTo>
                  <a:lnTo>
                    <a:pt x="319" y="64"/>
                  </a:lnTo>
                  <a:lnTo>
                    <a:pt x="321" y="64"/>
                  </a:lnTo>
                  <a:lnTo>
                    <a:pt x="323" y="62"/>
                  </a:lnTo>
                  <a:lnTo>
                    <a:pt x="325" y="60"/>
                  </a:lnTo>
                  <a:lnTo>
                    <a:pt x="327" y="60"/>
                  </a:lnTo>
                  <a:lnTo>
                    <a:pt x="327" y="58"/>
                  </a:lnTo>
                  <a:lnTo>
                    <a:pt x="329" y="56"/>
                  </a:lnTo>
                  <a:lnTo>
                    <a:pt x="331" y="54"/>
                  </a:lnTo>
                  <a:lnTo>
                    <a:pt x="333" y="54"/>
                  </a:lnTo>
                  <a:lnTo>
                    <a:pt x="333" y="52"/>
                  </a:lnTo>
                  <a:lnTo>
                    <a:pt x="337" y="50"/>
                  </a:lnTo>
                  <a:lnTo>
                    <a:pt x="343" y="44"/>
                  </a:lnTo>
                  <a:lnTo>
                    <a:pt x="349" y="38"/>
                  </a:lnTo>
                  <a:lnTo>
                    <a:pt x="355" y="30"/>
                  </a:lnTo>
                  <a:lnTo>
                    <a:pt x="361" y="26"/>
                  </a:lnTo>
                  <a:lnTo>
                    <a:pt x="363" y="24"/>
                  </a:lnTo>
                  <a:lnTo>
                    <a:pt x="365" y="24"/>
                  </a:lnTo>
                  <a:lnTo>
                    <a:pt x="369" y="22"/>
                  </a:lnTo>
                  <a:lnTo>
                    <a:pt x="371" y="20"/>
                  </a:lnTo>
                  <a:lnTo>
                    <a:pt x="371" y="18"/>
                  </a:lnTo>
                  <a:lnTo>
                    <a:pt x="375" y="16"/>
                  </a:lnTo>
                  <a:lnTo>
                    <a:pt x="377" y="14"/>
                  </a:lnTo>
                  <a:lnTo>
                    <a:pt x="385" y="6"/>
                  </a:lnTo>
                  <a:lnTo>
                    <a:pt x="387" y="6"/>
                  </a:lnTo>
                  <a:lnTo>
                    <a:pt x="389" y="2"/>
                  </a:lnTo>
                  <a:lnTo>
                    <a:pt x="393" y="0"/>
                  </a:lnTo>
                  <a:lnTo>
                    <a:pt x="395" y="0"/>
                  </a:lnTo>
                  <a:lnTo>
                    <a:pt x="397" y="0"/>
                  </a:lnTo>
                  <a:lnTo>
                    <a:pt x="399" y="0"/>
                  </a:lnTo>
                  <a:lnTo>
                    <a:pt x="403" y="0"/>
                  </a:lnTo>
                  <a:lnTo>
                    <a:pt x="405" y="0"/>
                  </a:lnTo>
                  <a:lnTo>
                    <a:pt x="407" y="0"/>
                  </a:lnTo>
                  <a:lnTo>
                    <a:pt x="409" y="0"/>
                  </a:lnTo>
                  <a:lnTo>
                    <a:pt x="411" y="0"/>
                  </a:lnTo>
                  <a:lnTo>
                    <a:pt x="413" y="0"/>
                  </a:lnTo>
                  <a:lnTo>
                    <a:pt x="415" y="0"/>
                  </a:lnTo>
                  <a:lnTo>
                    <a:pt x="415" y="4"/>
                  </a:lnTo>
                  <a:lnTo>
                    <a:pt x="415" y="6"/>
                  </a:lnTo>
                  <a:lnTo>
                    <a:pt x="415" y="8"/>
                  </a:lnTo>
                  <a:lnTo>
                    <a:pt x="411" y="8"/>
                  </a:lnTo>
                  <a:lnTo>
                    <a:pt x="409" y="10"/>
                  </a:lnTo>
                  <a:lnTo>
                    <a:pt x="409" y="14"/>
                  </a:lnTo>
                  <a:lnTo>
                    <a:pt x="409" y="18"/>
                  </a:lnTo>
                  <a:lnTo>
                    <a:pt x="409" y="20"/>
                  </a:lnTo>
                  <a:lnTo>
                    <a:pt x="409" y="2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21"/>
            <p:cNvSpPr>
              <a:spLocks/>
            </p:cNvSpPr>
            <p:nvPr/>
          </p:nvSpPr>
          <p:spPr bwMode="auto">
            <a:xfrm>
              <a:off x="3378200" y="3179763"/>
              <a:ext cx="693738" cy="790575"/>
            </a:xfrm>
            <a:custGeom>
              <a:avLst/>
              <a:gdLst>
                <a:gd name="T0" fmla="*/ 226 w 437"/>
                <a:gd name="T1" fmla="*/ 18 h 498"/>
                <a:gd name="T2" fmla="*/ 241 w 437"/>
                <a:gd name="T3" fmla="*/ 36 h 498"/>
                <a:gd name="T4" fmla="*/ 251 w 437"/>
                <a:gd name="T5" fmla="*/ 52 h 498"/>
                <a:gd name="T6" fmla="*/ 269 w 437"/>
                <a:gd name="T7" fmla="*/ 78 h 498"/>
                <a:gd name="T8" fmla="*/ 255 w 437"/>
                <a:gd name="T9" fmla="*/ 144 h 498"/>
                <a:gd name="T10" fmla="*/ 269 w 437"/>
                <a:gd name="T11" fmla="*/ 174 h 498"/>
                <a:gd name="T12" fmla="*/ 275 w 437"/>
                <a:gd name="T13" fmla="*/ 212 h 498"/>
                <a:gd name="T14" fmla="*/ 309 w 437"/>
                <a:gd name="T15" fmla="*/ 198 h 498"/>
                <a:gd name="T16" fmla="*/ 321 w 437"/>
                <a:gd name="T17" fmla="*/ 198 h 498"/>
                <a:gd name="T18" fmla="*/ 347 w 437"/>
                <a:gd name="T19" fmla="*/ 238 h 498"/>
                <a:gd name="T20" fmla="*/ 371 w 437"/>
                <a:gd name="T21" fmla="*/ 248 h 498"/>
                <a:gd name="T22" fmla="*/ 385 w 437"/>
                <a:gd name="T23" fmla="*/ 282 h 498"/>
                <a:gd name="T24" fmla="*/ 383 w 437"/>
                <a:gd name="T25" fmla="*/ 320 h 498"/>
                <a:gd name="T26" fmla="*/ 437 w 437"/>
                <a:gd name="T27" fmla="*/ 302 h 498"/>
                <a:gd name="T28" fmla="*/ 383 w 437"/>
                <a:gd name="T29" fmla="*/ 372 h 498"/>
                <a:gd name="T30" fmla="*/ 359 w 437"/>
                <a:gd name="T31" fmla="*/ 374 h 498"/>
                <a:gd name="T32" fmla="*/ 319 w 437"/>
                <a:gd name="T33" fmla="*/ 372 h 498"/>
                <a:gd name="T34" fmla="*/ 263 w 437"/>
                <a:gd name="T35" fmla="*/ 410 h 498"/>
                <a:gd name="T36" fmla="*/ 261 w 437"/>
                <a:gd name="T37" fmla="*/ 442 h 498"/>
                <a:gd name="T38" fmla="*/ 226 w 437"/>
                <a:gd name="T39" fmla="*/ 448 h 498"/>
                <a:gd name="T40" fmla="*/ 206 w 437"/>
                <a:gd name="T41" fmla="*/ 470 h 498"/>
                <a:gd name="T42" fmla="*/ 184 w 437"/>
                <a:gd name="T43" fmla="*/ 478 h 498"/>
                <a:gd name="T44" fmla="*/ 158 w 437"/>
                <a:gd name="T45" fmla="*/ 490 h 498"/>
                <a:gd name="T46" fmla="*/ 140 w 437"/>
                <a:gd name="T47" fmla="*/ 498 h 498"/>
                <a:gd name="T48" fmla="*/ 102 w 437"/>
                <a:gd name="T49" fmla="*/ 498 h 498"/>
                <a:gd name="T50" fmla="*/ 82 w 437"/>
                <a:gd name="T51" fmla="*/ 488 h 498"/>
                <a:gd name="T52" fmla="*/ 78 w 437"/>
                <a:gd name="T53" fmla="*/ 494 h 498"/>
                <a:gd name="T54" fmla="*/ 58 w 437"/>
                <a:gd name="T55" fmla="*/ 496 h 498"/>
                <a:gd name="T56" fmla="*/ 52 w 437"/>
                <a:gd name="T57" fmla="*/ 484 h 498"/>
                <a:gd name="T58" fmla="*/ 52 w 437"/>
                <a:gd name="T59" fmla="*/ 466 h 498"/>
                <a:gd name="T60" fmla="*/ 46 w 437"/>
                <a:gd name="T61" fmla="*/ 444 h 498"/>
                <a:gd name="T62" fmla="*/ 28 w 437"/>
                <a:gd name="T63" fmla="*/ 424 h 498"/>
                <a:gd name="T64" fmla="*/ 8 w 437"/>
                <a:gd name="T65" fmla="*/ 418 h 498"/>
                <a:gd name="T66" fmla="*/ 0 w 437"/>
                <a:gd name="T67" fmla="*/ 404 h 498"/>
                <a:gd name="T68" fmla="*/ 6 w 437"/>
                <a:gd name="T69" fmla="*/ 364 h 498"/>
                <a:gd name="T70" fmla="*/ 52 w 437"/>
                <a:gd name="T71" fmla="*/ 366 h 498"/>
                <a:gd name="T72" fmla="*/ 54 w 437"/>
                <a:gd name="T73" fmla="*/ 338 h 498"/>
                <a:gd name="T74" fmla="*/ 54 w 437"/>
                <a:gd name="T75" fmla="*/ 310 h 498"/>
                <a:gd name="T76" fmla="*/ 54 w 437"/>
                <a:gd name="T77" fmla="*/ 292 h 498"/>
                <a:gd name="T78" fmla="*/ 54 w 437"/>
                <a:gd name="T79" fmla="*/ 276 h 498"/>
                <a:gd name="T80" fmla="*/ 68 w 437"/>
                <a:gd name="T81" fmla="*/ 262 h 498"/>
                <a:gd name="T82" fmla="*/ 78 w 437"/>
                <a:gd name="T83" fmla="*/ 236 h 498"/>
                <a:gd name="T84" fmla="*/ 82 w 437"/>
                <a:gd name="T85" fmla="*/ 222 h 498"/>
                <a:gd name="T86" fmla="*/ 88 w 437"/>
                <a:gd name="T87" fmla="*/ 196 h 498"/>
                <a:gd name="T88" fmla="*/ 92 w 437"/>
                <a:gd name="T89" fmla="*/ 176 h 498"/>
                <a:gd name="T90" fmla="*/ 96 w 437"/>
                <a:gd name="T91" fmla="*/ 160 h 498"/>
                <a:gd name="T92" fmla="*/ 102 w 437"/>
                <a:gd name="T93" fmla="*/ 144 h 498"/>
                <a:gd name="T94" fmla="*/ 110 w 437"/>
                <a:gd name="T95" fmla="*/ 130 h 498"/>
                <a:gd name="T96" fmla="*/ 120 w 437"/>
                <a:gd name="T97" fmla="*/ 110 h 498"/>
                <a:gd name="T98" fmla="*/ 124 w 437"/>
                <a:gd name="T99" fmla="*/ 96 h 498"/>
                <a:gd name="T100" fmla="*/ 132 w 437"/>
                <a:gd name="T101" fmla="*/ 80 h 498"/>
                <a:gd name="T102" fmla="*/ 142 w 437"/>
                <a:gd name="T103" fmla="*/ 74 h 498"/>
                <a:gd name="T104" fmla="*/ 142 w 437"/>
                <a:gd name="T105" fmla="*/ 66 h 498"/>
                <a:gd name="T106" fmla="*/ 150 w 437"/>
                <a:gd name="T107" fmla="*/ 52 h 498"/>
                <a:gd name="T108" fmla="*/ 158 w 437"/>
                <a:gd name="T109" fmla="*/ 46 h 498"/>
                <a:gd name="T110" fmla="*/ 166 w 437"/>
                <a:gd name="T111" fmla="*/ 50 h 498"/>
                <a:gd name="T112" fmla="*/ 168 w 437"/>
                <a:gd name="T113" fmla="*/ 42 h 498"/>
                <a:gd name="T114" fmla="*/ 176 w 437"/>
                <a:gd name="T115" fmla="*/ 32 h 498"/>
                <a:gd name="T116" fmla="*/ 186 w 437"/>
                <a:gd name="T117" fmla="*/ 24 h 498"/>
                <a:gd name="T118" fmla="*/ 202 w 437"/>
                <a:gd name="T119" fmla="*/ 22 h 498"/>
                <a:gd name="T120" fmla="*/ 208 w 437"/>
                <a:gd name="T121" fmla="*/ 4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7" h="498">
                  <a:moveTo>
                    <a:pt x="220" y="0"/>
                  </a:moveTo>
                  <a:lnTo>
                    <a:pt x="220" y="6"/>
                  </a:lnTo>
                  <a:lnTo>
                    <a:pt x="220" y="8"/>
                  </a:lnTo>
                  <a:lnTo>
                    <a:pt x="220" y="10"/>
                  </a:lnTo>
                  <a:lnTo>
                    <a:pt x="220" y="14"/>
                  </a:lnTo>
                  <a:lnTo>
                    <a:pt x="222" y="14"/>
                  </a:lnTo>
                  <a:lnTo>
                    <a:pt x="226" y="14"/>
                  </a:lnTo>
                  <a:lnTo>
                    <a:pt x="226" y="16"/>
                  </a:lnTo>
                  <a:lnTo>
                    <a:pt x="226" y="18"/>
                  </a:lnTo>
                  <a:lnTo>
                    <a:pt x="226" y="22"/>
                  </a:lnTo>
                  <a:lnTo>
                    <a:pt x="226" y="24"/>
                  </a:lnTo>
                  <a:lnTo>
                    <a:pt x="226" y="28"/>
                  </a:lnTo>
                  <a:lnTo>
                    <a:pt x="232" y="26"/>
                  </a:lnTo>
                  <a:lnTo>
                    <a:pt x="236" y="26"/>
                  </a:lnTo>
                  <a:lnTo>
                    <a:pt x="241" y="26"/>
                  </a:lnTo>
                  <a:lnTo>
                    <a:pt x="241" y="28"/>
                  </a:lnTo>
                  <a:lnTo>
                    <a:pt x="241" y="30"/>
                  </a:lnTo>
                  <a:lnTo>
                    <a:pt x="241" y="36"/>
                  </a:lnTo>
                  <a:lnTo>
                    <a:pt x="241" y="38"/>
                  </a:lnTo>
                  <a:lnTo>
                    <a:pt x="241" y="40"/>
                  </a:lnTo>
                  <a:lnTo>
                    <a:pt x="241" y="42"/>
                  </a:lnTo>
                  <a:lnTo>
                    <a:pt x="241" y="44"/>
                  </a:lnTo>
                  <a:lnTo>
                    <a:pt x="241" y="46"/>
                  </a:lnTo>
                  <a:lnTo>
                    <a:pt x="241" y="52"/>
                  </a:lnTo>
                  <a:lnTo>
                    <a:pt x="247" y="52"/>
                  </a:lnTo>
                  <a:lnTo>
                    <a:pt x="249" y="52"/>
                  </a:lnTo>
                  <a:lnTo>
                    <a:pt x="251" y="52"/>
                  </a:lnTo>
                  <a:lnTo>
                    <a:pt x="257" y="52"/>
                  </a:lnTo>
                  <a:lnTo>
                    <a:pt x="263" y="52"/>
                  </a:lnTo>
                  <a:lnTo>
                    <a:pt x="265" y="52"/>
                  </a:lnTo>
                  <a:lnTo>
                    <a:pt x="269" y="52"/>
                  </a:lnTo>
                  <a:lnTo>
                    <a:pt x="269" y="58"/>
                  </a:lnTo>
                  <a:lnTo>
                    <a:pt x="269" y="60"/>
                  </a:lnTo>
                  <a:lnTo>
                    <a:pt x="269" y="62"/>
                  </a:lnTo>
                  <a:lnTo>
                    <a:pt x="269" y="68"/>
                  </a:lnTo>
                  <a:lnTo>
                    <a:pt x="269" y="78"/>
                  </a:lnTo>
                  <a:lnTo>
                    <a:pt x="269" y="92"/>
                  </a:lnTo>
                  <a:lnTo>
                    <a:pt x="269" y="100"/>
                  </a:lnTo>
                  <a:lnTo>
                    <a:pt x="269" y="106"/>
                  </a:lnTo>
                  <a:lnTo>
                    <a:pt x="269" y="118"/>
                  </a:lnTo>
                  <a:lnTo>
                    <a:pt x="269" y="132"/>
                  </a:lnTo>
                  <a:lnTo>
                    <a:pt x="263" y="132"/>
                  </a:lnTo>
                  <a:lnTo>
                    <a:pt x="255" y="132"/>
                  </a:lnTo>
                  <a:lnTo>
                    <a:pt x="255" y="140"/>
                  </a:lnTo>
                  <a:lnTo>
                    <a:pt x="255" y="144"/>
                  </a:lnTo>
                  <a:lnTo>
                    <a:pt x="255" y="158"/>
                  </a:lnTo>
                  <a:lnTo>
                    <a:pt x="259" y="158"/>
                  </a:lnTo>
                  <a:lnTo>
                    <a:pt x="261" y="158"/>
                  </a:lnTo>
                  <a:lnTo>
                    <a:pt x="263" y="158"/>
                  </a:lnTo>
                  <a:lnTo>
                    <a:pt x="269" y="158"/>
                  </a:lnTo>
                  <a:lnTo>
                    <a:pt x="269" y="160"/>
                  </a:lnTo>
                  <a:lnTo>
                    <a:pt x="269" y="170"/>
                  </a:lnTo>
                  <a:lnTo>
                    <a:pt x="269" y="172"/>
                  </a:lnTo>
                  <a:lnTo>
                    <a:pt x="269" y="174"/>
                  </a:lnTo>
                  <a:lnTo>
                    <a:pt x="269" y="178"/>
                  </a:lnTo>
                  <a:lnTo>
                    <a:pt x="269" y="180"/>
                  </a:lnTo>
                  <a:lnTo>
                    <a:pt x="269" y="182"/>
                  </a:lnTo>
                  <a:lnTo>
                    <a:pt x="269" y="186"/>
                  </a:lnTo>
                  <a:lnTo>
                    <a:pt x="269" y="198"/>
                  </a:lnTo>
                  <a:lnTo>
                    <a:pt x="269" y="202"/>
                  </a:lnTo>
                  <a:lnTo>
                    <a:pt x="269" y="206"/>
                  </a:lnTo>
                  <a:lnTo>
                    <a:pt x="269" y="212"/>
                  </a:lnTo>
                  <a:lnTo>
                    <a:pt x="275" y="212"/>
                  </a:lnTo>
                  <a:lnTo>
                    <a:pt x="277" y="212"/>
                  </a:lnTo>
                  <a:lnTo>
                    <a:pt x="281" y="212"/>
                  </a:lnTo>
                  <a:lnTo>
                    <a:pt x="281" y="198"/>
                  </a:lnTo>
                  <a:lnTo>
                    <a:pt x="283" y="198"/>
                  </a:lnTo>
                  <a:lnTo>
                    <a:pt x="287" y="198"/>
                  </a:lnTo>
                  <a:lnTo>
                    <a:pt x="295" y="198"/>
                  </a:lnTo>
                  <a:lnTo>
                    <a:pt x="301" y="198"/>
                  </a:lnTo>
                  <a:lnTo>
                    <a:pt x="305" y="198"/>
                  </a:lnTo>
                  <a:lnTo>
                    <a:pt x="309" y="198"/>
                  </a:lnTo>
                  <a:lnTo>
                    <a:pt x="309" y="186"/>
                  </a:lnTo>
                  <a:lnTo>
                    <a:pt x="321" y="186"/>
                  </a:lnTo>
                  <a:lnTo>
                    <a:pt x="335" y="186"/>
                  </a:lnTo>
                  <a:lnTo>
                    <a:pt x="341" y="186"/>
                  </a:lnTo>
                  <a:lnTo>
                    <a:pt x="343" y="186"/>
                  </a:lnTo>
                  <a:lnTo>
                    <a:pt x="347" y="186"/>
                  </a:lnTo>
                  <a:lnTo>
                    <a:pt x="347" y="198"/>
                  </a:lnTo>
                  <a:lnTo>
                    <a:pt x="343" y="198"/>
                  </a:lnTo>
                  <a:lnTo>
                    <a:pt x="321" y="198"/>
                  </a:lnTo>
                  <a:lnTo>
                    <a:pt x="321" y="212"/>
                  </a:lnTo>
                  <a:lnTo>
                    <a:pt x="319" y="228"/>
                  </a:lnTo>
                  <a:lnTo>
                    <a:pt x="319" y="238"/>
                  </a:lnTo>
                  <a:lnTo>
                    <a:pt x="323" y="238"/>
                  </a:lnTo>
                  <a:lnTo>
                    <a:pt x="329" y="238"/>
                  </a:lnTo>
                  <a:lnTo>
                    <a:pt x="331" y="238"/>
                  </a:lnTo>
                  <a:lnTo>
                    <a:pt x="337" y="238"/>
                  </a:lnTo>
                  <a:lnTo>
                    <a:pt x="341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1" y="238"/>
                  </a:lnTo>
                  <a:lnTo>
                    <a:pt x="361" y="238"/>
                  </a:lnTo>
                  <a:lnTo>
                    <a:pt x="365" y="238"/>
                  </a:lnTo>
                  <a:lnTo>
                    <a:pt x="371" y="238"/>
                  </a:lnTo>
                  <a:lnTo>
                    <a:pt x="371" y="240"/>
                  </a:lnTo>
                  <a:lnTo>
                    <a:pt x="371" y="242"/>
                  </a:lnTo>
                  <a:lnTo>
                    <a:pt x="371" y="244"/>
                  </a:lnTo>
                  <a:lnTo>
                    <a:pt x="371" y="248"/>
                  </a:lnTo>
                  <a:lnTo>
                    <a:pt x="371" y="252"/>
                  </a:lnTo>
                  <a:lnTo>
                    <a:pt x="371" y="256"/>
                  </a:lnTo>
                  <a:lnTo>
                    <a:pt x="371" y="258"/>
                  </a:lnTo>
                  <a:lnTo>
                    <a:pt x="371" y="266"/>
                  </a:lnTo>
                  <a:lnTo>
                    <a:pt x="371" y="268"/>
                  </a:lnTo>
                  <a:lnTo>
                    <a:pt x="381" y="268"/>
                  </a:lnTo>
                  <a:lnTo>
                    <a:pt x="385" y="268"/>
                  </a:lnTo>
                  <a:lnTo>
                    <a:pt x="385" y="274"/>
                  </a:lnTo>
                  <a:lnTo>
                    <a:pt x="385" y="282"/>
                  </a:lnTo>
                  <a:lnTo>
                    <a:pt x="381" y="282"/>
                  </a:lnTo>
                  <a:lnTo>
                    <a:pt x="371" y="282"/>
                  </a:lnTo>
                  <a:lnTo>
                    <a:pt x="371" y="292"/>
                  </a:lnTo>
                  <a:lnTo>
                    <a:pt x="371" y="298"/>
                  </a:lnTo>
                  <a:lnTo>
                    <a:pt x="371" y="300"/>
                  </a:lnTo>
                  <a:lnTo>
                    <a:pt x="371" y="302"/>
                  </a:lnTo>
                  <a:lnTo>
                    <a:pt x="371" y="322"/>
                  </a:lnTo>
                  <a:lnTo>
                    <a:pt x="381" y="320"/>
                  </a:lnTo>
                  <a:lnTo>
                    <a:pt x="383" y="320"/>
                  </a:lnTo>
                  <a:lnTo>
                    <a:pt x="385" y="306"/>
                  </a:lnTo>
                  <a:lnTo>
                    <a:pt x="397" y="306"/>
                  </a:lnTo>
                  <a:lnTo>
                    <a:pt x="397" y="302"/>
                  </a:lnTo>
                  <a:lnTo>
                    <a:pt x="397" y="282"/>
                  </a:lnTo>
                  <a:lnTo>
                    <a:pt x="417" y="282"/>
                  </a:lnTo>
                  <a:lnTo>
                    <a:pt x="423" y="282"/>
                  </a:lnTo>
                  <a:lnTo>
                    <a:pt x="423" y="292"/>
                  </a:lnTo>
                  <a:lnTo>
                    <a:pt x="437" y="292"/>
                  </a:lnTo>
                  <a:lnTo>
                    <a:pt x="437" y="302"/>
                  </a:lnTo>
                  <a:lnTo>
                    <a:pt x="437" y="344"/>
                  </a:lnTo>
                  <a:lnTo>
                    <a:pt x="423" y="344"/>
                  </a:lnTo>
                  <a:lnTo>
                    <a:pt x="397" y="346"/>
                  </a:lnTo>
                  <a:lnTo>
                    <a:pt x="397" y="352"/>
                  </a:lnTo>
                  <a:lnTo>
                    <a:pt x="397" y="356"/>
                  </a:lnTo>
                  <a:lnTo>
                    <a:pt x="397" y="372"/>
                  </a:lnTo>
                  <a:lnTo>
                    <a:pt x="389" y="372"/>
                  </a:lnTo>
                  <a:lnTo>
                    <a:pt x="385" y="372"/>
                  </a:lnTo>
                  <a:lnTo>
                    <a:pt x="383" y="372"/>
                  </a:lnTo>
                  <a:lnTo>
                    <a:pt x="383" y="364"/>
                  </a:lnTo>
                  <a:lnTo>
                    <a:pt x="383" y="360"/>
                  </a:lnTo>
                  <a:lnTo>
                    <a:pt x="381" y="360"/>
                  </a:lnTo>
                  <a:lnTo>
                    <a:pt x="375" y="360"/>
                  </a:lnTo>
                  <a:lnTo>
                    <a:pt x="369" y="360"/>
                  </a:lnTo>
                  <a:lnTo>
                    <a:pt x="369" y="370"/>
                  </a:lnTo>
                  <a:lnTo>
                    <a:pt x="369" y="372"/>
                  </a:lnTo>
                  <a:lnTo>
                    <a:pt x="369" y="374"/>
                  </a:lnTo>
                  <a:lnTo>
                    <a:pt x="359" y="374"/>
                  </a:lnTo>
                  <a:lnTo>
                    <a:pt x="351" y="374"/>
                  </a:lnTo>
                  <a:lnTo>
                    <a:pt x="349" y="374"/>
                  </a:lnTo>
                  <a:lnTo>
                    <a:pt x="347" y="374"/>
                  </a:lnTo>
                  <a:lnTo>
                    <a:pt x="345" y="374"/>
                  </a:lnTo>
                  <a:lnTo>
                    <a:pt x="343" y="374"/>
                  </a:lnTo>
                  <a:lnTo>
                    <a:pt x="339" y="374"/>
                  </a:lnTo>
                  <a:lnTo>
                    <a:pt x="335" y="374"/>
                  </a:lnTo>
                  <a:lnTo>
                    <a:pt x="331" y="372"/>
                  </a:lnTo>
                  <a:lnTo>
                    <a:pt x="319" y="372"/>
                  </a:lnTo>
                  <a:lnTo>
                    <a:pt x="291" y="372"/>
                  </a:lnTo>
                  <a:lnTo>
                    <a:pt x="289" y="384"/>
                  </a:lnTo>
                  <a:lnTo>
                    <a:pt x="287" y="384"/>
                  </a:lnTo>
                  <a:lnTo>
                    <a:pt x="263" y="382"/>
                  </a:lnTo>
                  <a:lnTo>
                    <a:pt x="263" y="384"/>
                  </a:lnTo>
                  <a:lnTo>
                    <a:pt x="263" y="394"/>
                  </a:lnTo>
                  <a:lnTo>
                    <a:pt x="263" y="396"/>
                  </a:lnTo>
                  <a:lnTo>
                    <a:pt x="263" y="402"/>
                  </a:lnTo>
                  <a:lnTo>
                    <a:pt x="263" y="410"/>
                  </a:lnTo>
                  <a:lnTo>
                    <a:pt x="263" y="414"/>
                  </a:lnTo>
                  <a:lnTo>
                    <a:pt x="263" y="420"/>
                  </a:lnTo>
                  <a:lnTo>
                    <a:pt x="263" y="424"/>
                  </a:lnTo>
                  <a:lnTo>
                    <a:pt x="263" y="426"/>
                  </a:lnTo>
                  <a:lnTo>
                    <a:pt x="263" y="428"/>
                  </a:lnTo>
                  <a:lnTo>
                    <a:pt x="263" y="430"/>
                  </a:lnTo>
                  <a:lnTo>
                    <a:pt x="263" y="436"/>
                  </a:lnTo>
                  <a:lnTo>
                    <a:pt x="263" y="442"/>
                  </a:lnTo>
                  <a:lnTo>
                    <a:pt x="261" y="442"/>
                  </a:lnTo>
                  <a:lnTo>
                    <a:pt x="259" y="438"/>
                  </a:lnTo>
                  <a:lnTo>
                    <a:pt x="255" y="438"/>
                  </a:lnTo>
                  <a:lnTo>
                    <a:pt x="255" y="436"/>
                  </a:lnTo>
                  <a:lnTo>
                    <a:pt x="253" y="436"/>
                  </a:lnTo>
                  <a:lnTo>
                    <a:pt x="251" y="438"/>
                  </a:lnTo>
                  <a:lnTo>
                    <a:pt x="249" y="438"/>
                  </a:lnTo>
                  <a:lnTo>
                    <a:pt x="230" y="446"/>
                  </a:lnTo>
                  <a:lnTo>
                    <a:pt x="228" y="448"/>
                  </a:lnTo>
                  <a:lnTo>
                    <a:pt x="226" y="448"/>
                  </a:lnTo>
                  <a:lnTo>
                    <a:pt x="224" y="448"/>
                  </a:lnTo>
                  <a:lnTo>
                    <a:pt x="222" y="448"/>
                  </a:lnTo>
                  <a:lnTo>
                    <a:pt x="222" y="452"/>
                  </a:lnTo>
                  <a:lnTo>
                    <a:pt x="220" y="456"/>
                  </a:lnTo>
                  <a:lnTo>
                    <a:pt x="218" y="458"/>
                  </a:lnTo>
                  <a:lnTo>
                    <a:pt x="216" y="464"/>
                  </a:lnTo>
                  <a:lnTo>
                    <a:pt x="210" y="464"/>
                  </a:lnTo>
                  <a:lnTo>
                    <a:pt x="206" y="468"/>
                  </a:lnTo>
                  <a:lnTo>
                    <a:pt x="206" y="470"/>
                  </a:lnTo>
                  <a:lnTo>
                    <a:pt x="204" y="472"/>
                  </a:lnTo>
                  <a:lnTo>
                    <a:pt x="202" y="472"/>
                  </a:lnTo>
                  <a:lnTo>
                    <a:pt x="202" y="474"/>
                  </a:lnTo>
                  <a:lnTo>
                    <a:pt x="200" y="474"/>
                  </a:lnTo>
                  <a:lnTo>
                    <a:pt x="198" y="474"/>
                  </a:lnTo>
                  <a:lnTo>
                    <a:pt x="198" y="476"/>
                  </a:lnTo>
                  <a:lnTo>
                    <a:pt x="194" y="478"/>
                  </a:lnTo>
                  <a:lnTo>
                    <a:pt x="190" y="478"/>
                  </a:lnTo>
                  <a:lnTo>
                    <a:pt x="184" y="478"/>
                  </a:lnTo>
                  <a:lnTo>
                    <a:pt x="182" y="478"/>
                  </a:lnTo>
                  <a:lnTo>
                    <a:pt x="182" y="480"/>
                  </a:lnTo>
                  <a:lnTo>
                    <a:pt x="178" y="480"/>
                  </a:lnTo>
                  <a:lnTo>
                    <a:pt x="176" y="482"/>
                  </a:lnTo>
                  <a:lnTo>
                    <a:pt x="174" y="482"/>
                  </a:lnTo>
                  <a:lnTo>
                    <a:pt x="172" y="482"/>
                  </a:lnTo>
                  <a:lnTo>
                    <a:pt x="170" y="486"/>
                  </a:lnTo>
                  <a:lnTo>
                    <a:pt x="164" y="486"/>
                  </a:lnTo>
                  <a:lnTo>
                    <a:pt x="158" y="490"/>
                  </a:lnTo>
                  <a:lnTo>
                    <a:pt x="156" y="490"/>
                  </a:lnTo>
                  <a:lnTo>
                    <a:pt x="156" y="492"/>
                  </a:lnTo>
                  <a:lnTo>
                    <a:pt x="154" y="492"/>
                  </a:lnTo>
                  <a:lnTo>
                    <a:pt x="152" y="494"/>
                  </a:lnTo>
                  <a:lnTo>
                    <a:pt x="152" y="496"/>
                  </a:lnTo>
                  <a:lnTo>
                    <a:pt x="144" y="496"/>
                  </a:lnTo>
                  <a:lnTo>
                    <a:pt x="142" y="496"/>
                  </a:lnTo>
                  <a:lnTo>
                    <a:pt x="142" y="498"/>
                  </a:lnTo>
                  <a:lnTo>
                    <a:pt x="140" y="498"/>
                  </a:lnTo>
                  <a:lnTo>
                    <a:pt x="132" y="498"/>
                  </a:lnTo>
                  <a:lnTo>
                    <a:pt x="130" y="498"/>
                  </a:lnTo>
                  <a:lnTo>
                    <a:pt x="124" y="498"/>
                  </a:lnTo>
                  <a:lnTo>
                    <a:pt x="122" y="498"/>
                  </a:lnTo>
                  <a:lnTo>
                    <a:pt x="114" y="498"/>
                  </a:lnTo>
                  <a:lnTo>
                    <a:pt x="108" y="496"/>
                  </a:lnTo>
                  <a:lnTo>
                    <a:pt x="106" y="496"/>
                  </a:lnTo>
                  <a:lnTo>
                    <a:pt x="104" y="496"/>
                  </a:lnTo>
                  <a:lnTo>
                    <a:pt x="102" y="498"/>
                  </a:lnTo>
                  <a:lnTo>
                    <a:pt x="102" y="496"/>
                  </a:lnTo>
                  <a:lnTo>
                    <a:pt x="96" y="496"/>
                  </a:lnTo>
                  <a:lnTo>
                    <a:pt x="92" y="494"/>
                  </a:lnTo>
                  <a:lnTo>
                    <a:pt x="90" y="494"/>
                  </a:lnTo>
                  <a:lnTo>
                    <a:pt x="88" y="492"/>
                  </a:lnTo>
                  <a:lnTo>
                    <a:pt x="86" y="492"/>
                  </a:lnTo>
                  <a:lnTo>
                    <a:pt x="84" y="490"/>
                  </a:lnTo>
                  <a:lnTo>
                    <a:pt x="82" y="490"/>
                  </a:lnTo>
                  <a:lnTo>
                    <a:pt x="82" y="488"/>
                  </a:lnTo>
                  <a:lnTo>
                    <a:pt x="82" y="486"/>
                  </a:lnTo>
                  <a:lnTo>
                    <a:pt x="80" y="486"/>
                  </a:lnTo>
                  <a:lnTo>
                    <a:pt x="78" y="486"/>
                  </a:lnTo>
                  <a:lnTo>
                    <a:pt x="78" y="484"/>
                  </a:lnTo>
                  <a:lnTo>
                    <a:pt x="78" y="486"/>
                  </a:lnTo>
                  <a:lnTo>
                    <a:pt x="78" y="488"/>
                  </a:lnTo>
                  <a:lnTo>
                    <a:pt x="78" y="490"/>
                  </a:lnTo>
                  <a:lnTo>
                    <a:pt x="78" y="492"/>
                  </a:lnTo>
                  <a:lnTo>
                    <a:pt x="78" y="494"/>
                  </a:lnTo>
                  <a:lnTo>
                    <a:pt x="78" y="496"/>
                  </a:lnTo>
                  <a:lnTo>
                    <a:pt x="76" y="496"/>
                  </a:lnTo>
                  <a:lnTo>
                    <a:pt x="76" y="496"/>
                  </a:lnTo>
                  <a:lnTo>
                    <a:pt x="74" y="496"/>
                  </a:lnTo>
                  <a:lnTo>
                    <a:pt x="72" y="496"/>
                  </a:lnTo>
                  <a:lnTo>
                    <a:pt x="64" y="496"/>
                  </a:lnTo>
                  <a:lnTo>
                    <a:pt x="62" y="496"/>
                  </a:lnTo>
                  <a:lnTo>
                    <a:pt x="60" y="496"/>
                  </a:lnTo>
                  <a:lnTo>
                    <a:pt x="58" y="496"/>
                  </a:lnTo>
                  <a:lnTo>
                    <a:pt x="56" y="496"/>
                  </a:lnTo>
                  <a:lnTo>
                    <a:pt x="54" y="496"/>
                  </a:lnTo>
                  <a:lnTo>
                    <a:pt x="52" y="496"/>
                  </a:lnTo>
                  <a:lnTo>
                    <a:pt x="52" y="494"/>
                  </a:lnTo>
                  <a:lnTo>
                    <a:pt x="52" y="492"/>
                  </a:lnTo>
                  <a:lnTo>
                    <a:pt x="52" y="490"/>
                  </a:lnTo>
                  <a:lnTo>
                    <a:pt x="52" y="488"/>
                  </a:lnTo>
                  <a:lnTo>
                    <a:pt x="52" y="486"/>
                  </a:lnTo>
                  <a:lnTo>
                    <a:pt x="52" y="484"/>
                  </a:lnTo>
                  <a:lnTo>
                    <a:pt x="52" y="482"/>
                  </a:lnTo>
                  <a:lnTo>
                    <a:pt x="52" y="478"/>
                  </a:lnTo>
                  <a:lnTo>
                    <a:pt x="52" y="478"/>
                  </a:lnTo>
                  <a:lnTo>
                    <a:pt x="52" y="476"/>
                  </a:lnTo>
                  <a:lnTo>
                    <a:pt x="52" y="474"/>
                  </a:lnTo>
                  <a:lnTo>
                    <a:pt x="52" y="472"/>
                  </a:lnTo>
                  <a:lnTo>
                    <a:pt x="50" y="470"/>
                  </a:lnTo>
                  <a:lnTo>
                    <a:pt x="52" y="468"/>
                  </a:lnTo>
                  <a:lnTo>
                    <a:pt x="52" y="466"/>
                  </a:lnTo>
                  <a:lnTo>
                    <a:pt x="52" y="464"/>
                  </a:lnTo>
                  <a:lnTo>
                    <a:pt x="52" y="462"/>
                  </a:lnTo>
                  <a:lnTo>
                    <a:pt x="52" y="460"/>
                  </a:lnTo>
                  <a:lnTo>
                    <a:pt x="52" y="458"/>
                  </a:lnTo>
                  <a:lnTo>
                    <a:pt x="52" y="456"/>
                  </a:lnTo>
                  <a:lnTo>
                    <a:pt x="52" y="450"/>
                  </a:lnTo>
                  <a:lnTo>
                    <a:pt x="52" y="448"/>
                  </a:lnTo>
                  <a:lnTo>
                    <a:pt x="52" y="444"/>
                  </a:lnTo>
                  <a:lnTo>
                    <a:pt x="46" y="444"/>
                  </a:lnTo>
                  <a:lnTo>
                    <a:pt x="40" y="444"/>
                  </a:lnTo>
                  <a:lnTo>
                    <a:pt x="38" y="444"/>
                  </a:lnTo>
                  <a:lnTo>
                    <a:pt x="38" y="442"/>
                  </a:lnTo>
                  <a:lnTo>
                    <a:pt x="40" y="436"/>
                  </a:lnTo>
                  <a:lnTo>
                    <a:pt x="40" y="430"/>
                  </a:lnTo>
                  <a:lnTo>
                    <a:pt x="38" y="430"/>
                  </a:lnTo>
                  <a:lnTo>
                    <a:pt x="30" y="430"/>
                  </a:lnTo>
                  <a:lnTo>
                    <a:pt x="28" y="430"/>
                  </a:lnTo>
                  <a:lnTo>
                    <a:pt x="28" y="424"/>
                  </a:lnTo>
                  <a:lnTo>
                    <a:pt x="28" y="422"/>
                  </a:lnTo>
                  <a:lnTo>
                    <a:pt x="28" y="420"/>
                  </a:lnTo>
                  <a:lnTo>
                    <a:pt x="28" y="418"/>
                  </a:lnTo>
                  <a:lnTo>
                    <a:pt x="26" y="418"/>
                  </a:lnTo>
                  <a:lnTo>
                    <a:pt x="22" y="418"/>
                  </a:lnTo>
                  <a:lnTo>
                    <a:pt x="20" y="418"/>
                  </a:lnTo>
                  <a:lnTo>
                    <a:pt x="16" y="418"/>
                  </a:lnTo>
                  <a:lnTo>
                    <a:pt x="14" y="418"/>
                  </a:lnTo>
                  <a:lnTo>
                    <a:pt x="8" y="418"/>
                  </a:lnTo>
                  <a:lnTo>
                    <a:pt x="6" y="418"/>
                  </a:lnTo>
                  <a:lnTo>
                    <a:pt x="4" y="418"/>
                  </a:lnTo>
                  <a:lnTo>
                    <a:pt x="2" y="418"/>
                  </a:lnTo>
                  <a:lnTo>
                    <a:pt x="0" y="418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0" y="410"/>
                  </a:lnTo>
                  <a:lnTo>
                    <a:pt x="0" y="406"/>
                  </a:lnTo>
                  <a:lnTo>
                    <a:pt x="0" y="404"/>
                  </a:lnTo>
                  <a:lnTo>
                    <a:pt x="0" y="390"/>
                  </a:lnTo>
                  <a:lnTo>
                    <a:pt x="0" y="388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0" y="364"/>
                  </a:lnTo>
                  <a:lnTo>
                    <a:pt x="4" y="364"/>
                  </a:lnTo>
                  <a:lnTo>
                    <a:pt x="6" y="364"/>
                  </a:lnTo>
                  <a:lnTo>
                    <a:pt x="14" y="364"/>
                  </a:lnTo>
                  <a:lnTo>
                    <a:pt x="24" y="364"/>
                  </a:lnTo>
                  <a:lnTo>
                    <a:pt x="28" y="364"/>
                  </a:lnTo>
                  <a:lnTo>
                    <a:pt x="30" y="366"/>
                  </a:lnTo>
                  <a:lnTo>
                    <a:pt x="34" y="366"/>
                  </a:lnTo>
                  <a:lnTo>
                    <a:pt x="38" y="366"/>
                  </a:lnTo>
                  <a:lnTo>
                    <a:pt x="40" y="366"/>
                  </a:lnTo>
                  <a:lnTo>
                    <a:pt x="46" y="366"/>
                  </a:lnTo>
                  <a:lnTo>
                    <a:pt x="52" y="366"/>
                  </a:lnTo>
                  <a:lnTo>
                    <a:pt x="52" y="362"/>
                  </a:lnTo>
                  <a:lnTo>
                    <a:pt x="54" y="358"/>
                  </a:lnTo>
                  <a:lnTo>
                    <a:pt x="54" y="356"/>
                  </a:lnTo>
                  <a:lnTo>
                    <a:pt x="54" y="350"/>
                  </a:lnTo>
                  <a:lnTo>
                    <a:pt x="54" y="346"/>
                  </a:lnTo>
                  <a:lnTo>
                    <a:pt x="54" y="344"/>
                  </a:lnTo>
                  <a:lnTo>
                    <a:pt x="54" y="342"/>
                  </a:lnTo>
                  <a:lnTo>
                    <a:pt x="54" y="340"/>
                  </a:lnTo>
                  <a:lnTo>
                    <a:pt x="54" y="338"/>
                  </a:lnTo>
                  <a:lnTo>
                    <a:pt x="54" y="336"/>
                  </a:lnTo>
                  <a:lnTo>
                    <a:pt x="54" y="334"/>
                  </a:lnTo>
                  <a:lnTo>
                    <a:pt x="54" y="332"/>
                  </a:lnTo>
                  <a:lnTo>
                    <a:pt x="54" y="332"/>
                  </a:lnTo>
                  <a:lnTo>
                    <a:pt x="54" y="328"/>
                  </a:lnTo>
                  <a:lnTo>
                    <a:pt x="54" y="326"/>
                  </a:lnTo>
                  <a:lnTo>
                    <a:pt x="54" y="314"/>
                  </a:lnTo>
                  <a:lnTo>
                    <a:pt x="54" y="312"/>
                  </a:lnTo>
                  <a:lnTo>
                    <a:pt x="54" y="310"/>
                  </a:lnTo>
                  <a:lnTo>
                    <a:pt x="54" y="308"/>
                  </a:lnTo>
                  <a:lnTo>
                    <a:pt x="54" y="306"/>
                  </a:lnTo>
                  <a:lnTo>
                    <a:pt x="54" y="304"/>
                  </a:lnTo>
                  <a:lnTo>
                    <a:pt x="54" y="302"/>
                  </a:lnTo>
                  <a:lnTo>
                    <a:pt x="54" y="300"/>
                  </a:lnTo>
                  <a:lnTo>
                    <a:pt x="54" y="298"/>
                  </a:lnTo>
                  <a:lnTo>
                    <a:pt x="54" y="296"/>
                  </a:lnTo>
                  <a:lnTo>
                    <a:pt x="54" y="294"/>
                  </a:lnTo>
                  <a:lnTo>
                    <a:pt x="54" y="292"/>
                  </a:lnTo>
                  <a:lnTo>
                    <a:pt x="54" y="290"/>
                  </a:lnTo>
                  <a:lnTo>
                    <a:pt x="54" y="288"/>
                  </a:lnTo>
                  <a:lnTo>
                    <a:pt x="54" y="286"/>
                  </a:lnTo>
                  <a:lnTo>
                    <a:pt x="54" y="284"/>
                  </a:lnTo>
                  <a:lnTo>
                    <a:pt x="54" y="284"/>
                  </a:lnTo>
                  <a:lnTo>
                    <a:pt x="54" y="282"/>
                  </a:lnTo>
                  <a:lnTo>
                    <a:pt x="54" y="280"/>
                  </a:lnTo>
                  <a:lnTo>
                    <a:pt x="54" y="278"/>
                  </a:lnTo>
                  <a:lnTo>
                    <a:pt x="54" y="276"/>
                  </a:lnTo>
                  <a:lnTo>
                    <a:pt x="56" y="276"/>
                  </a:lnTo>
                  <a:lnTo>
                    <a:pt x="56" y="274"/>
                  </a:lnTo>
                  <a:lnTo>
                    <a:pt x="56" y="272"/>
                  </a:lnTo>
                  <a:lnTo>
                    <a:pt x="56" y="270"/>
                  </a:lnTo>
                  <a:lnTo>
                    <a:pt x="56" y="268"/>
                  </a:lnTo>
                  <a:lnTo>
                    <a:pt x="56" y="266"/>
                  </a:lnTo>
                  <a:lnTo>
                    <a:pt x="56" y="264"/>
                  </a:lnTo>
                  <a:lnTo>
                    <a:pt x="56" y="262"/>
                  </a:lnTo>
                  <a:lnTo>
                    <a:pt x="68" y="262"/>
                  </a:lnTo>
                  <a:lnTo>
                    <a:pt x="68" y="256"/>
                  </a:lnTo>
                  <a:lnTo>
                    <a:pt x="72" y="256"/>
                  </a:lnTo>
                  <a:lnTo>
                    <a:pt x="74" y="256"/>
                  </a:lnTo>
                  <a:lnTo>
                    <a:pt x="76" y="256"/>
                  </a:lnTo>
                  <a:lnTo>
                    <a:pt x="76" y="248"/>
                  </a:lnTo>
                  <a:lnTo>
                    <a:pt x="76" y="244"/>
                  </a:lnTo>
                  <a:lnTo>
                    <a:pt x="76" y="242"/>
                  </a:lnTo>
                  <a:lnTo>
                    <a:pt x="78" y="238"/>
                  </a:lnTo>
                  <a:lnTo>
                    <a:pt x="78" y="236"/>
                  </a:lnTo>
                  <a:lnTo>
                    <a:pt x="78" y="234"/>
                  </a:lnTo>
                  <a:lnTo>
                    <a:pt x="78" y="232"/>
                  </a:lnTo>
                  <a:lnTo>
                    <a:pt x="80" y="232"/>
                  </a:lnTo>
                  <a:lnTo>
                    <a:pt x="80" y="230"/>
                  </a:lnTo>
                  <a:lnTo>
                    <a:pt x="80" y="228"/>
                  </a:lnTo>
                  <a:lnTo>
                    <a:pt x="80" y="226"/>
                  </a:lnTo>
                  <a:lnTo>
                    <a:pt x="80" y="224"/>
                  </a:lnTo>
                  <a:lnTo>
                    <a:pt x="82" y="224"/>
                  </a:lnTo>
                  <a:lnTo>
                    <a:pt x="82" y="222"/>
                  </a:lnTo>
                  <a:lnTo>
                    <a:pt x="82" y="220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4" y="214"/>
                  </a:lnTo>
                  <a:lnTo>
                    <a:pt x="84" y="210"/>
                  </a:lnTo>
                  <a:lnTo>
                    <a:pt x="86" y="204"/>
                  </a:lnTo>
                  <a:lnTo>
                    <a:pt x="86" y="200"/>
                  </a:lnTo>
                  <a:lnTo>
                    <a:pt x="88" y="198"/>
                  </a:lnTo>
                  <a:lnTo>
                    <a:pt x="88" y="196"/>
                  </a:lnTo>
                  <a:lnTo>
                    <a:pt x="88" y="192"/>
                  </a:lnTo>
                  <a:lnTo>
                    <a:pt x="88" y="190"/>
                  </a:lnTo>
                  <a:lnTo>
                    <a:pt x="90" y="188"/>
                  </a:lnTo>
                  <a:lnTo>
                    <a:pt x="90" y="188"/>
                  </a:lnTo>
                  <a:lnTo>
                    <a:pt x="90" y="184"/>
                  </a:lnTo>
                  <a:lnTo>
                    <a:pt x="92" y="182"/>
                  </a:lnTo>
                  <a:lnTo>
                    <a:pt x="92" y="180"/>
                  </a:lnTo>
                  <a:lnTo>
                    <a:pt x="92" y="178"/>
                  </a:lnTo>
                  <a:lnTo>
                    <a:pt x="92" y="176"/>
                  </a:lnTo>
                  <a:lnTo>
                    <a:pt x="92" y="174"/>
                  </a:lnTo>
                  <a:lnTo>
                    <a:pt x="94" y="174"/>
                  </a:lnTo>
                  <a:lnTo>
                    <a:pt x="94" y="172"/>
                  </a:lnTo>
                  <a:lnTo>
                    <a:pt x="94" y="170"/>
                  </a:lnTo>
                  <a:lnTo>
                    <a:pt x="94" y="168"/>
                  </a:lnTo>
                  <a:lnTo>
                    <a:pt x="94" y="166"/>
                  </a:lnTo>
                  <a:lnTo>
                    <a:pt x="96" y="164"/>
                  </a:lnTo>
                  <a:lnTo>
                    <a:pt x="96" y="162"/>
                  </a:lnTo>
                  <a:lnTo>
                    <a:pt x="96" y="160"/>
                  </a:lnTo>
                  <a:lnTo>
                    <a:pt x="96" y="158"/>
                  </a:lnTo>
                  <a:lnTo>
                    <a:pt x="98" y="156"/>
                  </a:lnTo>
                  <a:lnTo>
                    <a:pt x="98" y="154"/>
                  </a:lnTo>
                  <a:lnTo>
                    <a:pt x="98" y="152"/>
                  </a:lnTo>
                  <a:lnTo>
                    <a:pt x="98" y="150"/>
                  </a:lnTo>
                  <a:lnTo>
                    <a:pt x="100" y="150"/>
                  </a:lnTo>
                  <a:lnTo>
                    <a:pt x="100" y="148"/>
                  </a:lnTo>
                  <a:lnTo>
                    <a:pt x="100" y="146"/>
                  </a:lnTo>
                  <a:lnTo>
                    <a:pt x="102" y="144"/>
                  </a:lnTo>
                  <a:lnTo>
                    <a:pt x="104" y="142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6" y="140"/>
                  </a:lnTo>
                  <a:lnTo>
                    <a:pt x="106" y="138"/>
                  </a:lnTo>
                  <a:lnTo>
                    <a:pt x="106" y="136"/>
                  </a:lnTo>
                  <a:lnTo>
                    <a:pt x="108" y="134"/>
                  </a:lnTo>
                  <a:lnTo>
                    <a:pt x="108" y="132"/>
                  </a:lnTo>
                  <a:lnTo>
                    <a:pt x="110" y="130"/>
                  </a:lnTo>
                  <a:lnTo>
                    <a:pt x="110" y="128"/>
                  </a:lnTo>
                  <a:lnTo>
                    <a:pt x="112" y="126"/>
                  </a:lnTo>
                  <a:lnTo>
                    <a:pt x="112" y="122"/>
                  </a:lnTo>
                  <a:lnTo>
                    <a:pt x="114" y="122"/>
                  </a:lnTo>
                  <a:lnTo>
                    <a:pt x="114" y="120"/>
                  </a:lnTo>
                  <a:lnTo>
                    <a:pt x="116" y="116"/>
                  </a:lnTo>
                  <a:lnTo>
                    <a:pt x="118" y="112"/>
                  </a:lnTo>
                  <a:lnTo>
                    <a:pt x="118" y="110"/>
                  </a:lnTo>
                  <a:lnTo>
                    <a:pt x="120" y="110"/>
                  </a:lnTo>
                  <a:lnTo>
                    <a:pt x="120" y="108"/>
                  </a:lnTo>
                  <a:lnTo>
                    <a:pt x="120" y="106"/>
                  </a:lnTo>
                  <a:lnTo>
                    <a:pt x="122" y="106"/>
                  </a:lnTo>
                  <a:lnTo>
                    <a:pt x="122" y="104"/>
                  </a:lnTo>
                  <a:lnTo>
                    <a:pt x="122" y="102"/>
                  </a:lnTo>
                  <a:lnTo>
                    <a:pt x="124" y="102"/>
                  </a:lnTo>
                  <a:lnTo>
                    <a:pt x="124" y="100"/>
                  </a:lnTo>
                  <a:lnTo>
                    <a:pt x="124" y="98"/>
                  </a:lnTo>
                  <a:lnTo>
                    <a:pt x="124" y="96"/>
                  </a:lnTo>
                  <a:lnTo>
                    <a:pt x="124" y="94"/>
                  </a:lnTo>
                  <a:lnTo>
                    <a:pt x="126" y="94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28" y="90"/>
                  </a:lnTo>
                  <a:lnTo>
                    <a:pt x="130" y="88"/>
                  </a:lnTo>
                  <a:lnTo>
                    <a:pt x="130" y="86"/>
                  </a:lnTo>
                  <a:lnTo>
                    <a:pt x="130" y="84"/>
                  </a:lnTo>
                  <a:lnTo>
                    <a:pt x="132" y="80"/>
                  </a:lnTo>
                  <a:lnTo>
                    <a:pt x="134" y="80"/>
                  </a:lnTo>
                  <a:lnTo>
                    <a:pt x="136" y="80"/>
                  </a:lnTo>
                  <a:lnTo>
                    <a:pt x="138" y="80"/>
                  </a:lnTo>
                  <a:lnTo>
                    <a:pt x="140" y="78"/>
                  </a:lnTo>
                  <a:lnTo>
                    <a:pt x="140" y="76"/>
                  </a:lnTo>
                  <a:lnTo>
                    <a:pt x="140" y="74"/>
                  </a:lnTo>
                  <a:lnTo>
                    <a:pt x="142" y="74"/>
                  </a:lnTo>
                  <a:lnTo>
                    <a:pt x="140" y="74"/>
                  </a:lnTo>
                  <a:lnTo>
                    <a:pt x="142" y="74"/>
                  </a:lnTo>
                  <a:lnTo>
                    <a:pt x="142" y="72"/>
                  </a:lnTo>
                  <a:lnTo>
                    <a:pt x="142" y="70"/>
                  </a:lnTo>
                  <a:lnTo>
                    <a:pt x="144" y="70"/>
                  </a:lnTo>
                  <a:lnTo>
                    <a:pt x="142" y="68"/>
                  </a:lnTo>
                  <a:lnTo>
                    <a:pt x="142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42" y="64"/>
                  </a:lnTo>
                  <a:lnTo>
                    <a:pt x="142" y="66"/>
                  </a:lnTo>
                  <a:lnTo>
                    <a:pt x="142" y="64"/>
                  </a:lnTo>
                  <a:lnTo>
                    <a:pt x="142" y="62"/>
                  </a:lnTo>
                  <a:lnTo>
                    <a:pt x="142" y="60"/>
                  </a:lnTo>
                  <a:lnTo>
                    <a:pt x="142" y="58"/>
                  </a:lnTo>
                  <a:lnTo>
                    <a:pt x="144" y="58"/>
                  </a:lnTo>
                  <a:lnTo>
                    <a:pt x="146" y="58"/>
                  </a:lnTo>
                  <a:lnTo>
                    <a:pt x="148" y="56"/>
                  </a:lnTo>
                  <a:lnTo>
                    <a:pt x="148" y="54"/>
                  </a:lnTo>
                  <a:lnTo>
                    <a:pt x="150" y="52"/>
                  </a:lnTo>
                  <a:lnTo>
                    <a:pt x="150" y="50"/>
                  </a:lnTo>
                  <a:lnTo>
                    <a:pt x="152" y="50"/>
                  </a:lnTo>
                  <a:lnTo>
                    <a:pt x="150" y="50"/>
                  </a:lnTo>
                  <a:lnTo>
                    <a:pt x="150" y="48"/>
                  </a:lnTo>
                  <a:lnTo>
                    <a:pt x="150" y="46"/>
                  </a:lnTo>
                  <a:lnTo>
                    <a:pt x="152" y="46"/>
                  </a:lnTo>
                  <a:lnTo>
                    <a:pt x="154" y="44"/>
                  </a:lnTo>
                  <a:lnTo>
                    <a:pt x="156" y="44"/>
                  </a:lnTo>
                  <a:lnTo>
                    <a:pt x="158" y="46"/>
                  </a:lnTo>
                  <a:lnTo>
                    <a:pt x="158" y="44"/>
                  </a:lnTo>
                  <a:lnTo>
                    <a:pt x="160" y="44"/>
                  </a:lnTo>
                  <a:lnTo>
                    <a:pt x="160" y="46"/>
                  </a:lnTo>
                  <a:lnTo>
                    <a:pt x="162" y="46"/>
                  </a:lnTo>
                  <a:lnTo>
                    <a:pt x="162" y="48"/>
                  </a:lnTo>
                  <a:lnTo>
                    <a:pt x="162" y="50"/>
                  </a:lnTo>
                  <a:lnTo>
                    <a:pt x="164" y="50"/>
                  </a:lnTo>
                  <a:lnTo>
                    <a:pt x="164" y="52"/>
                  </a:lnTo>
                  <a:lnTo>
                    <a:pt x="166" y="50"/>
                  </a:lnTo>
                  <a:lnTo>
                    <a:pt x="168" y="50"/>
                  </a:lnTo>
                  <a:lnTo>
                    <a:pt x="168" y="48"/>
                  </a:lnTo>
                  <a:lnTo>
                    <a:pt x="168" y="46"/>
                  </a:lnTo>
                  <a:lnTo>
                    <a:pt x="166" y="46"/>
                  </a:lnTo>
                  <a:lnTo>
                    <a:pt x="166" y="44"/>
                  </a:lnTo>
                  <a:lnTo>
                    <a:pt x="168" y="44"/>
                  </a:lnTo>
                  <a:lnTo>
                    <a:pt x="166" y="44"/>
                  </a:lnTo>
                  <a:lnTo>
                    <a:pt x="168" y="44"/>
                  </a:lnTo>
                  <a:lnTo>
                    <a:pt x="168" y="42"/>
                  </a:lnTo>
                  <a:lnTo>
                    <a:pt x="168" y="40"/>
                  </a:lnTo>
                  <a:lnTo>
                    <a:pt x="170" y="40"/>
                  </a:lnTo>
                  <a:lnTo>
                    <a:pt x="172" y="36"/>
                  </a:lnTo>
                  <a:lnTo>
                    <a:pt x="172" y="36"/>
                  </a:lnTo>
                  <a:lnTo>
                    <a:pt x="174" y="34"/>
                  </a:lnTo>
                  <a:lnTo>
                    <a:pt x="176" y="32"/>
                  </a:lnTo>
                  <a:lnTo>
                    <a:pt x="176" y="34"/>
                  </a:lnTo>
                  <a:lnTo>
                    <a:pt x="178" y="34"/>
                  </a:lnTo>
                  <a:lnTo>
                    <a:pt x="176" y="32"/>
                  </a:lnTo>
                  <a:lnTo>
                    <a:pt x="178" y="32"/>
                  </a:lnTo>
                  <a:lnTo>
                    <a:pt x="180" y="30"/>
                  </a:lnTo>
                  <a:lnTo>
                    <a:pt x="180" y="28"/>
                  </a:lnTo>
                  <a:lnTo>
                    <a:pt x="182" y="28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82" y="24"/>
                  </a:lnTo>
                  <a:lnTo>
                    <a:pt x="184" y="24"/>
                  </a:lnTo>
                  <a:lnTo>
                    <a:pt x="186" y="24"/>
                  </a:lnTo>
                  <a:lnTo>
                    <a:pt x="188" y="24"/>
                  </a:lnTo>
                  <a:lnTo>
                    <a:pt x="188" y="28"/>
                  </a:lnTo>
                  <a:lnTo>
                    <a:pt x="192" y="28"/>
                  </a:lnTo>
                  <a:lnTo>
                    <a:pt x="194" y="28"/>
                  </a:lnTo>
                  <a:lnTo>
                    <a:pt x="196" y="28"/>
                  </a:lnTo>
                  <a:lnTo>
                    <a:pt x="198" y="28"/>
                  </a:lnTo>
                  <a:lnTo>
                    <a:pt x="200" y="28"/>
                  </a:lnTo>
                  <a:lnTo>
                    <a:pt x="200" y="22"/>
                  </a:lnTo>
                  <a:lnTo>
                    <a:pt x="202" y="22"/>
                  </a:lnTo>
                  <a:lnTo>
                    <a:pt x="202" y="18"/>
                  </a:lnTo>
                  <a:lnTo>
                    <a:pt x="202" y="16"/>
                  </a:lnTo>
                  <a:lnTo>
                    <a:pt x="202" y="14"/>
                  </a:lnTo>
                  <a:lnTo>
                    <a:pt x="204" y="14"/>
                  </a:lnTo>
                  <a:lnTo>
                    <a:pt x="204" y="10"/>
                  </a:lnTo>
                  <a:lnTo>
                    <a:pt x="202" y="6"/>
                  </a:lnTo>
                  <a:lnTo>
                    <a:pt x="204" y="4"/>
                  </a:lnTo>
                  <a:lnTo>
                    <a:pt x="206" y="4"/>
                  </a:lnTo>
                  <a:lnTo>
                    <a:pt x="208" y="4"/>
                  </a:lnTo>
                  <a:lnTo>
                    <a:pt x="210" y="4"/>
                  </a:lnTo>
                  <a:lnTo>
                    <a:pt x="212" y="4"/>
                  </a:lnTo>
                  <a:lnTo>
                    <a:pt x="214" y="4"/>
                  </a:lnTo>
                  <a:lnTo>
                    <a:pt x="214" y="2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0" y="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25"/>
            <p:cNvSpPr>
              <a:spLocks noEditPoints="1"/>
            </p:cNvSpPr>
            <p:nvPr/>
          </p:nvSpPr>
          <p:spPr bwMode="auto">
            <a:xfrm>
              <a:off x="2686050" y="2479675"/>
              <a:ext cx="577850" cy="614363"/>
            </a:xfrm>
            <a:custGeom>
              <a:avLst/>
              <a:gdLst>
                <a:gd name="T0" fmla="*/ 238 w 364"/>
                <a:gd name="T1" fmla="*/ 24 h 387"/>
                <a:gd name="T2" fmla="*/ 254 w 364"/>
                <a:gd name="T3" fmla="*/ 38 h 387"/>
                <a:gd name="T4" fmla="*/ 274 w 364"/>
                <a:gd name="T5" fmla="*/ 44 h 387"/>
                <a:gd name="T6" fmla="*/ 254 w 364"/>
                <a:gd name="T7" fmla="*/ 58 h 387"/>
                <a:gd name="T8" fmla="*/ 256 w 364"/>
                <a:gd name="T9" fmla="*/ 84 h 387"/>
                <a:gd name="T10" fmla="*/ 280 w 364"/>
                <a:gd name="T11" fmla="*/ 108 h 387"/>
                <a:gd name="T12" fmla="*/ 288 w 364"/>
                <a:gd name="T13" fmla="*/ 104 h 387"/>
                <a:gd name="T14" fmla="*/ 308 w 364"/>
                <a:gd name="T15" fmla="*/ 104 h 387"/>
                <a:gd name="T16" fmla="*/ 326 w 364"/>
                <a:gd name="T17" fmla="*/ 128 h 387"/>
                <a:gd name="T18" fmla="*/ 330 w 364"/>
                <a:gd name="T19" fmla="*/ 150 h 387"/>
                <a:gd name="T20" fmla="*/ 350 w 364"/>
                <a:gd name="T21" fmla="*/ 166 h 387"/>
                <a:gd name="T22" fmla="*/ 346 w 364"/>
                <a:gd name="T23" fmla="*/ 180 h 387"/>
                <a:gd name="T24" fmla="*/ 348 w 364"/>
                <a:gd name="T25" fmla="*/ 196 h 387"/>
                <a:gd name="T26" fmla="*/ 362 w 364"/>
                <a:gd name="T27" fmla="*/ 196 h 387"/>
                <a:gd name="T28" fmla="*/ 346 w 364"/>
                <a:gd name="T29" fmla="*/ 212 h 387"/>
                <a:gd name="T30" fmla="*/ 320 w 364"/>
                <a:gd name="T31" fmla="*/ 204 h 387"/>
                <a:gd name="T32" fmla="*/ 298 w 364"/>
                <a:gd name="T33" fmla="*/ 218 h 387"/>
                <a:gd name="T34" fmla="*/ 272 w 364"/>
                <a:gd name="T35" fmla="*/ 224 h 387"/>
                <a:gd name="T36" fmla="*/ 272 w 364"/>
                <a:gd name="T37" fmla="*/ 267 h 387"/>
                <a:gd name="T38" fmla="*/ 236 w 364"/>
                <a:gd name="T39" fmla="*/ 269 h 387"/>
                <a:gd name="T40" fmla="*/ 224 w 364"/>
                <a:gd name="T41" fmla="*/ 297 h 387"/>
                <a:gd name="T42" fmla="*/ 184 w 364"/>
                <a:gd name="T43" fmla="*/ 323 h 387"/>
                <a:gd name="T44" fmla="*/ 160 w 364"/>
                <a:gd name="T45" fmla="*/ 325 h 387"/>
                <a:gd name="T46" fmla="*/ 144 w 364"/>
                <a:gd name="T47" fmla="*/ 333 h 387"/>
                <a:gd name="T48" fmla="*/ 120 w 364"/>
                <a:gd name="T49" fmla="*/ 341 h 387"/>
                <a:gd name="T50" fmla="*/ 108 w 364"/>
                <a:gd name="T51" fmla="*/ 373 h 387"/>
                <a:gd name="T52" fmla="*/ 88 w 364"/>
                <a:gd name="T53" fmla="*/ 387 h 387"/>
                <a:gd name="T54" fmla="*/ 76 w 364"/>
                <a:gd name="T55" fmla="*/ 369 h 387"/>
                <a:gd name="T56" fmla="*/ 68 w 364"/>
                <a:gd name="T57" fmla="*/ 335 h 387"/>
                <a:gd name="T58" fmla="*/ 46 w 364"/>
                <a:gd name="T59" fmla="*/ 347 h 387"/>
                <a:gd name="T60" fmla="*/ 28 w 364"/>
                <a:gd name="T61" fmla="*/ 319 h 387"/>
                <a:gd name="T62" fmla="*/ 14 w 364"/>
                <a:gd name="T63" fmla="*/ 291 h 387"/>
                <a:gd name="T64" fmla="*/ 10 w 364"/>
                <a:gd name="T65" fmla="*/ 261 h 387"/>
                <a:gd name="T66" fmla="*/ 0 w 364"/>
                <a:gd name="T67" fmla="*/ 233 h 387"/>
                <a:gd name="T68" fmla="*/ 6 w 364"/>
                <a:gd name="T69" fmla="*/ 200 h 387"/>
                <a:gd name="T70" fmla="*/ 28 w 364"/>
                <a:gd name="T71" fmla="*/ 190 h 387"/>
                <a:gd name="T72" fmla="*/ 34 w 364"/>
                <a:gd name="T73" fmla="*/ 166 h 387"/>
                <a:gd name="T74" fmla="*/ 50 w 364"/>
                <a:gd name="T75" fmla="*/ 140 h 387"/>
                <a:gd name="T76" fmla="*/ 62 w 364"/>
                <a:gd name="T77" fmla="*/ 120 h 387"/>
                <a:gd name="T78" fmla="*/ 78 w 364"/>
                <a:gd name="T79" fmla="*/ 96 h 387"/>
                <a:gd name="T80" fmla="*/ 96 w 364"/>
                <a:gd name="T81" fmla="*/ 88 h 387"/>
                <a:gd name="T82" fmla="*/ 128 w 364"/>
                <a:gd name="T83" fmla="*/ 56 h 387"/>
                <a:gd name="T84" fmla="*/ 174 w 364"/>
                <a:gd name="T85" fmla="*/ 54 h 387"/>
                <a:gd name="T86" fmla="*/ 176 w 364"/>
                <a:gd name="T87" fmla="*/ 46 h 387"/>
                <a:gd name="T88" fmla="*/ 208 w 364"/>
                <a:gd name="T89" fmla="*/ 50 h 387"/>
                <a:gd name="T90" fmla="*/ 218 w 364"/>
                <a:gd name="T91" fmla="*/ 18 h 387"/>
                <a:gd name="T92" fmla="*/ 234 w 364"/>
                <a:gd name="T93" fmla="*/ 0 h 387"/>
                <a:gd name="T94" fmla="*/ 44 w 364"/>
                <a:gd name="T95" fmla="*/ 226 h 387"/>
                <a:gd name="T96" fmla="*/ 22 w 364"/>
                <a:gd name="T97" fmla="*/ 249 h 387"/>
                <a:gd name="T98" fmla="*/ 12 w 364"/>
                <a:gd name="T99" fmla="*/ 267 h 387"/>
                <a:gd name="T100" fmla="*/ 50 w 364"/>
                <a:gd name="T101" fmla="*/ 281 h 387"/>
                <a:gd name="T102" fmla="*/ 80 w 364"/>
                <a:gd name="T103" fmla="*/ 263 h 387"/>
                <a:gd name="T104" fmla="*/ 120 w 364"/>
                <a:gd name="T105" fmla="*/ 251 h 387"/>
                <a:gd name="T106" fmla="*/ 106 w 364"/>
                <a:gd name="T107" fmla="*/ 237 h 387"/>
                <a:gd name="T108" fmla="*/ 96 w 364"/>
                <a:gd name="T109" fmla="*/ 212 h 387"/>
                <a:gd name="T110" fmla="*/ 68 w 364"/>
                <a:gd name="T111" fmla="*/ 210 h 387"/>
                <a:gd name="T112" fmla="*/ 50 w 364"/>
                <a:gd name="T113" fmla="*/ 208 h 387"/>
                <a:gd name="T114" fmla="*/ 42 w 364"/>
                <a:gd name="T115" fmla="*/ 224 h 387"/>
                <a:gd name="T116" fmla="*/ 58 w 364"/>
                <a:gd name="T117" fmla="*/ 210 h 387"/>
                <a:gd name="T118" fmla="*/ 28 w 364"/>
                <a:gd name="T119" fmla="*/ 243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" h="387">
                  <a:moveTo>
                    <a:pt x="234" y="0"/>
                  </a:moveTo>
                  <a:lnTo>
                    <a:pt x="234" y="2"/>
                  </a:lnTo>
                  <a:lnTo>
                    <a:pt x="236" y="0"/>
                  </a:lnTo>
                  <a:lnTo>
                    <a:pt x="238" y="4"/>
                  </a:lnTo>
                  <a:lnTo>
                    <a:pt x="238" y="4"/>
                  </a:lnTo>
                  <a:lnTo>
                    <a:pt x="238" y="6"/>
                  </a:lnTo>
                  <a:lnTo>
                    <a:pt x="240" y="10"/>
                  </a:lnTo>
                  <a:lnTo>
                    <a:pt x="242" y="10"/>
                  </a:lnTo>
                  <a:lnTo>
                    <a:pt x="242" y="12"/>
                  </a:lnTo>
                  <a:lnTo>
                    <a:pt x="242" y="14"/>
                  </a:lnTo>
                  <a:lnTo>
                    <a:pt x="242" y="16"/>
                  </a:lnTo>
                  <a:lnTo>
                    <a:pt x="240" y="18"/>
                  </a:lnTo>
                  <a:lnTo>
                    <a:pt x="240" y="22"/>
                  </a:lnTo>
                  <a:lnTo>
                    <a:pt x="238" y="22"/>
                  </a:lnTo>
                  <a:lnTo>
                    <a:pt x="238" y="24"/>
                  </a:lnTo>
                  <a:lnTo>
                    <a:pt x="236" y="28"/>
                  </a:lnTo>
                  <a:lnTo>
                    <a:pt x="236" y="30"/>
                  </a:lnTo>
                  <a:lnTo>
                    <a:pt x="240" y="32"/>
                  </a:lnTo>
                  <a:lnTo>
                    <a:pt x="242" y="28"/>
                  </a:lnTo>
                  <a:lnTo>
                    <a:pt x="242" y="26"/>
                  </a:lnTo>
                  <a:lnTo>
                    <a:pt x="246" y="26"/>
                  </a:lnTo>
                  <a:lnTo>
                    <a:pt x="248" y="28"/>
                  </a:lnTo>
                  <a:lnTo>
                    <a:pt x="250" y="28"/>
                  </a:lnTo>
                  <a:lnTo>
                    <a:pt x="252" y="30"/>
                  </a:lnTo>
                  <a:lnTo>
                    <a:pt x="250" y="34"/>
                  </a:lnTo>
                  <a:lnTo>
                    <a:pt x="250" y="36"/>
                  </a:lnTo>
                  <a:lnTo>
                    <a:pt x="248" y="36"/>
                  </a:lnTo>
                  <a:lnTo>
                    <a:pt x="250" y="36"/>
                  </a:lnTo>
                  <a:lnTo>
                    <a:pt x="252" y="36"/>
                  </a:lnTo>
                  <a:lnTo>
                    <a:pt x="254" y="38"/>
                  </a:lnTo>
                  <a:lnTo>
                    <a:pt x="256" y="38"/>
                  </a:lnTo>
                  <a:lnTo>
                    <a:pt x="258" y="38"/>
                  </a:lnTo>
                  <a:lnTo>
                    <a:pt x="258" y="40"/>
                  </a:lnTo>
                  <a:lnTo>
                    <a:pt x="260" y="40"/>
                  </a:lnTo>
                  <a:lnTo>
                    <a:pt x="262" y="40"/>
                  </a:lnTo>
                  <a:lnTo>
                    <a:pt x="264" y="40"/>
                  </a:lnTo>
                  <a:lnTo>
                    <a:pt x="266" y="40"/>
                  </a:lnTo>
                  <a:lnTo>
                    <a:pt x="266" y="38"/>
                  </a:lnTo>
                  <a:lnTo>
                    <a:pt x="268" y="40"/>
                  </a:lnTo>
                  <a:lnTo>
                    <a:pt x="270" y="40"/>
                  </a:lnTo>
                  <a:lnTo>
                    <a:pt x="272" y="40"/>
                  </a:lnTo>
                  <a:lnTo>
                    <a:pt x="272" y="40"/>
                  </a:lnTo>
                  <a:lnTo>
                    <a:pt x="272" y="42"/>
                  </a:lnTo>
                  <a:lnTo>
                    <a:pt x="272" y="44"/>
                  </a:lnTo>
                  <a:lnTo>
                    <a:pt x="274" y="44"/>
                  </a:lnTo>
                  <a:lnTo>
                    <a:pt x="274" y="46"/>
                  </a:lnTo>
                  <a:lnTo>
                    <a:pt x="274" y="48"/>
                  </a:lnTo>
                  <a:lnTo>
                    <a:pt x="274" y="52"/>
                  </a:lnTo>
                  <a:lnTo>
                    <a:pt x="274" y="52"/>
                  </a:lnTo>
                  <a:lnTo>
                    <a:pt x="274" y="54"/>
                  </a:lnTo>
                  <a:lnTo>
                    <a:pt x="274" y="58"/>
                  </a:lnTo>
                  <a:lnTo>
                    <a:pt x="272" y="58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4" y="58"/>
                  </a:lnTo>
                  <a:lnTo>
                    <a:pt x="260" y="58"/>
                  </a:lnTo>
                  <a:lnTo>
                    <a:pt x="258" y="58"/>
                  </a:lnTo>
                  <a:lnTo>
                    <a:pt x="256" y="58"/>
                  </a:lnTo>
                  <a:lnTo>
                    <a:pt x="254" y="58"/>
                  </a:lnTo>
                  <a:lnTo>
                    <a:pt x="254" y="60"/>
                  </a:lnTo>
                  <a:lnTo>
                    <a:pt x="252" y="62"/>
                  </a:lnTo>
                  <a:lnTo>
                    <a:pt x="250" y="64"/>
                  </a:lnTo>
                  <a:lnTo>
                    <a:pt x="252" y="64"/>
                  </a:lnTo>
                  <a:lnTo>
                    <a:pt x="252" y="66"/>
                  </a:lnTo>
                  <a:lnTo>
                    <a:pt x="254" y="66"/>
                  </a:lnTo>
                  <a:lnTo>
                    <a:pt x="256" y="66"/>
                  </a:lnTo>
                  <a:lnTo>
                    <a:pt x="256" y="68"/>
                  </a:lnTo>
                  <a:lnTo>
                    <a:pt x="256" y="72"/>
                  </a:lnTo>
                  <a:lnTo>
                    <a:pt x="256" y="74"/>
                  </a:lnTo>
                  <a:lnTo>
                    <a:pt x="256" y="76"/>
                  </a:lnTo>
                  <a:lnTo>
                    <a:pt x="256" y="78"/>
                  </a:lnTo>
                  <a:lnTo>
                    <a:pt x="256" y="80"/>
                  </a:lnTo>
                  <a:lnTo>
                    <a:pt x="256" y="82"/>
                  </a:lnTo>
                  <a:lnTo>
                    <a:pt x="256" y="84"/>
                  </a:lnTo>
                  <a:lnTo>
                    <a:pt x="256" y="86"/>
                  </a:lnTo>
                  <a:lnTo>
                    <a:pt x="266" y="98"/>
                  </a:lnTo>
                  <a:lnTo>
                    <a:pt x="268" y="100"/>
                  </a:lnTo>
                  <a:lnTo>
                    <a:pt x="270" y="102"/>
                  </a:lnTo>
                  <a:lnTo>
                    <a:pt x="270" y="104"/>
                  </a:lnTo>
                  <a:lnTo>
                    <a:pt x="270" y="106"/>
                  </a:lnTo>
                  <a:lnTo>
                    <a:pt x="272" y="106"/>
                  </a:lnTo>
                  <a:lnTo>
                    <a:pt x="272" y="104"/>
                  </a:lnTo>
                  <a:lnTo>
                    <a:pt x="274" y="104"/>
                  </a:lnTo>
                  <a:lnTo>
                    <a:pt x="276" y="104"/>
                  </a:lnTo>
                  <a:lnTo>
                    <a:pt x="278" y="104"/>
                  </a:lnTo>
                  <a:lnTo>
                    <a:pt x="278" y="106"/>
                  </a:lnTo>
                  <a:lnTo>
                    <a:pt x="278" y="108"/>
                  </a:lnTo>
                  <a:lnTo>
                    <a:pt x="278" y="106"/>
                  </a:lnTo>
                  <a:lnTo>
                    <a:pt x="280" y="108"/>
                  </a:lnTo>
                  <a:lnTo>
                    <a:pt x="280" y="110"/>
                  </a:lnTo>
                  <a:lnTo>
                    <a:pt x="282" y="110"/>
                  </a:lnTo>
                  <a:lnTo>
                    <a:pt x="284" y="110"/>
                  </a:lnTo>
                  <a:lnTo>
                    <a:pt x="282" y="106"/>
                  </a:lnTo>
                  <a:lnTo>
                    <a:pt x="282" y="104"/>
                  </a:lnTo>
                  <a:lnTo>
                    <a:pt x="282" y="102"/>
                  </a:lnTo>
                  <a:lnTo>
                    <a:pt x="282" y="100"/>
                  </a:lnTo>
                  <a:lnTo>
                    <a:pt x="280" y="100"/>
                  </a:lnTo>
                  <a:lnTo>
                    <a:pt x="282" y="100"/>
                  </a:lnTo>
                  <a:lnTo>
                    <a:pt x="282" y="100"/>
                  </a:lnTo>
                  <a:lnTo>
                    <a:pt x="284" y="100"/>
                  </a:lnTo>
                  <a:lnTo>
                    <a:pt x="286" y="100"/>
                  </a:lnTo>
                  <a:lnTo>
                    <a:pt x="286" y="102"/>
                  </a:lnTo>
                  <a:lnTo>
                    <a:pt x="286" y="104"/>
                  </a:lnTo>
                  <a:lnTo>
                    <a:pt x="288" y="104"/>
                  </a:lnTo>
                  <a:lnTo>
                    <a:pt x="288" y="106"/>
                  </a:lnTo>
                  <a:lnTo>
                    <a:pt x="288" y="108"/>
                  </a:lnTo>
                  <a:lnTo>
                    <a:pt x="290" y="108"/>
                  </a:lnTo>
                  <a:lnTo>
                    <a:pt x="292" y="108"/>
                  </a:lnTo>
                  <a:lnTo>
                    <a:pt x="292" y="106"/>
                  </a:lnTo>
                  <a:lnTo>
                    <a:pt x="294" y="106"/>
                  </a:lnTo>
                  <a:lnTo>
                    <a:pt x="296" y="106"/>
                  </a:lnTo>
                  <a:lnTo>
                    <a:pt x="298" y="106"/>
                  </a:lnTo>
                  <a:lnTo>
                    <a:pt x="300" y="104"/>
                  </a:lnTo>
                  <a:lnTo>
                    <a:pt x="302" y="104"/>
                  </a:lnTo>
                  <a:lnTo>
                    <a:pt x="304" y="104"/>
                  </a:lnTo>
                  <a:lnTo>
                    <a:pt x="306" y="104"/>
                  </a:lnTo>
                  <a:lnTo>
                    <a:pt x="306" y="102"/>
                  </a:lnTo>
                  <a:lnTo>
                    <a:pt x="308" y="102"/>
                  </a:lnTo>
                  <a:lnTo>
                    <a:pt x="308" y="104"/>
                  </a:lnTo>
                  <a:lnTo>
                    <a:pt x="308" y="106"/>
                  </a:lnTo>
                  <a:lnTo>
                    <a:pt x="308" y="108"/>
                  </a:lnTo>
                  <a:lnTo>
                    <a:pt x="308" y="110"/>
                  </a:lnTo>
                  <a:lnTo>
                    <a:pt x="308" y="112"/>
                  </a:lnTo>
                  <a:lnTo>
                    <a:pt x="308" y="114"/>
                  </a:lnTo>
                  <a:lnTo>
                    <a:pt x="312" y="116"/>
                  </a:lnTo>
                  <a:lnTo>
                    <a:pt x="316" y="118"/>
                  </a:lnTo>
                  <a:lnTo>
                    <a:pt x="316" y="120"/>
                  </a:lnTo>
                  <a:lnTo>
                    <a:pt x="318" y="120"/>
                  </a:lnTo>
                  <a:lnTo>
                    <a:pt x="320" y="122"/>
                  </a:lnTo>
                  <a:lnTo>
                    <a:pt x="320" y="124"/>
                  </a:lnTo>
                  <a:lnTo>
                    <a:pt x="322" y="124"/>
                  </a:lnTo>
                  <a:lnTo>
                    <a:pt x="324" y="126"/>
                  </a:lnTo>
                  <a:lnTo>
                    <a:pt x="326" y="126"/>
                  </a:lnTo>
                  <a:lnTo>
                    <a:pt x="326" y="128"/>
                  </a:lnTo>
                  <a:lnTo>
                    <a:pt x="328" y="128"/>
                  </a:lnTo>
                  <a:lnTo>
                    <a:pt x="328" y="130"/>
                  </a:lnTo>
                  <a:lnTo>
                    <a:pt x="328" y="132"/>
                  </a:lnTo>
                  <a:lnTo>
                    <a:pt x="326" y="132"/>
                  </a:lnTo>
                  <a:lnTo>
                    <a:pt x="326" y="134"/>
                  </a:lnTo>
                  <a:lnTo>
                    <a:pt x="326" y="136"/>
                  </a:lnTo>
                  <a:lnTo>
                    <a:pt x="326" y="138"/>
                  </a:lnTo>
                  <a:lnTo>
                    <a:pt x="326" y="140"/>
                  </a:lnTo>
                  <a:lnTo>
                    <a:pt x="326" y="142"/>
                  </a:lnTo>
                  <a:lnTo>
                    <a:pt x="326" y="144"/>
                  </a:lnTo>
                  <a:lnTo>
                    <a:pt x="326" y="146"/>
                  </a:lnTo>
                  <a:lnTo>
                    <a:pt x="326" y="148"/>
                  </a:lnTo>
                  <a:lnTo>
                    <a:pt x="326" y="148"/>
                  </a:lnTo>
                  <a:lnTo>
                    <a:pt x="328" y="150"/>
                  </a:lnTo>
                  <a:lnTo>
                    <a:pt x="330" y="150"/>
                  </a:lnTo>
                  <a:lnTo>
                    <a:pt x="332" y="152"/>
                  </a:lnTo>
                  <a:lnTo>
                    <a:pt x="334" y="152"/>
                  </a:lnTo>
                  <a:lnTo>
                    <a:pt x="334" y="154"/>
                  </a:lnTo>
                  <a:lnTo>
                    <a:pt x="336" y="154"/>
                  </a:lnTo>
                  <a:lnTo>
                    <a:pt x="336" y="156"/>
                  </a:lnTo>
                  <a:lnTo>
                    <a:pt x="338" y="156"/>
                  </a:lnTo>
                  <a:lnTo>
                    <a:pt x="340" y="158"/>
                  </a:lnTo>
                  <a:lnTo>
                    <a:pt x="342" y="160"/>
                  </a:lnTo>
                  <a:lnTo>
                    <a:pt x="344" y="160"/>
                  </a:lnTo>
                  <a:lnTo>
                    <a:pt x="344" y="162"/>
                  </a:lnTo>
                  <a:lnTo>
                    <a:pt x="346" y="162"/>
                  </a:lnTo>
                  <a:lnTo>
                    <a:pt x="348" y="162"/>
                  </a:lnTo>
                  <a:lnTo>
                    <a:pt x="348" y="164"/>
                  </a:lnTo>
                  <a:lnTo>
                    <a:pt x="350" y="164"/>
                  </a:lnTo>
                  <a:lnTo>
                    <a:pt x="350" y="166"/>
                  </a:lnTo>
                  <a:lnTo>
                    <a:pt x="352" y="166"/>
                  </a:lnTo>
                  <a:lnTo>
                    <a:pt x="354" y="168"/>
                  </a:lnTo>
                  <a:lnTo>
                    <a:pt x="356" y="170"/>
                  </a:lnTo>
                  <a:lnTo>
                    <a:pt x="354" y="170"/>
                  </a:lnTo>
                  <a:lnTo>
                    <a:pt x="352" y="172"/>
                  </a:lnTo>
                  <a:lnTo>
                    <a:pt x="350" y="174"/>
                  </a:lnTo>
                  <a:lnTo>
                    <a:pt x="348" y="174"/>
                  </a:lnTo>
                  <a:lnTo>
                    <a:pt x="348" y="176"/>
                  </a:lnTo>
                  <a:lnTo>
                    <a:pt x="346" y="176"/>
                  </a:lnTo>
                  <a:lnTo>
                    <a:pt x="346" y="178"/>
                  </a:lnTo>
                  <a:lnTo>
                    <a:pt x="344" y="178"/>
                  </a:lnTo>
                  <a:lnTo>
                    <a:pt x="344" y="180"/>
                  </a:lnTo>
                  <a:lnTo>
                    <a:pt x="342" y="180"/>
                  </a:lnTo>
                  <a:lnTo>
                    <a:pt x="344" y="180"/>
                  </a:lnTo>
                  <a:lnTo>
                    <a:pt x="346" y="180"/>
                  </a:lnTo>
                  <a:lnTo>
                    <a:pt x="348" y="182"/>
                  </a:lnTo>
                  <a:lnTo>
                    <a:pt x="350" y="184"/>
                  </a:lnTo>
                  <a:lnTo>
                    <a:pt x="348" y="184"/>
                  </a:lnTo>
                  <a:lnTo>
                    <a:pt x="346" y="184"/>
                  </a:lnTo>
                  <a:lnTo>
                    <a:pt x="344" y="186"/>
                  </a:lnTo>
                  <a:lnTo>
                    <a:pt x="344" y="188"/>
                  </a:lnTo>
                  <a:lnTo>
                    <a:pt x="344" y="190"/>
                  </a:lnTo>
                  <a:lnTo>
                    <a:pt x="346" y="192"/>
                  </a:lnTo>
                  <a:lnTo>
                    <a:pt x="346" y="190"/>
                  </a:lnTo>
                  <a:lnTo>
                    <a:pt x="348" y="190"/>
                  </a:lnTo>
                  <a:lnTo>
                    <a:pt x="346" y="192"/>
                  </a:lnTo>
                  <a:lnTo>
                    <a:pt x="348" y="192"/>
                  </a:lnTo>
                  <a:lnTo>
                    <a:pt x="350" y="192"/>
                  </a:lnTo>
                  <a:lnTo>
                    <a:pt x="350" y="194"/>
                  </a:lnTo>
                  <a:lnTo>
                    <a:pt x="348" y="196"/>
                  </a:lnTo>
                  <a:lnTo>
                    <a:pt x="348" y="196"/>
                  </a:lnTo>
                  <a:lnTo>
                    <a:pt x="350" y="198"/>
                  </a:lnTo>
                  <a:lnTo>
                    <a:pt x="352" y="198"/>
                  </a:lnTo>
                  <a:lnTo>
                    <a:pt x="352" y="200"/>
                  </a:lnTo>
                  <a:lnTo>
                    <a:pt x="354" y="198"/>
                  </a:lnTo>
                  <a:lnTo>
                    <a:pt x="354" y="196"/>
                  </a:lnTo>
                  <a:lnTo>
                    <a:pt x="356" y="196"/>
                  </a:lnTo>
                  <a:lnTo>
                    <a:pt x="356" y="194"/>
                  </a:lnTo>
                  <a:lnTo>
                    <a:pt x="358" y="194"/>
                  </a:lnTo>
                  <a:lnTo>
                    <a:pt x="358" y="196"/>
                  </a:lnTo>
                  <a:lnTo>
                    <a:pt x="360" y="196"/>
                  </a:lnTo>
                  <a:lnTo>
                    <a:pt x="362" y="196"/>
                  </a:lnTo>
                  <a:lnTo>
                    <a:pt x="364" y="194"/>
                  </a:lnTo>
                  <a:lnTo>
                    <a:pt x="364" y="196"/>
                  </a:lnTo>
                  <a:lnTo>
                    <a:pt x="362" y="196"/>
                  </a:lnTo>
                  <a:lnTo>
                    <a:pt x="362" y="196"/>
                  </a:lnTo>
                  <a:lnTo>
                    <a:pt x="362" y="198"/>
                  </a:lnTo>
                  <a:lnTo>
                    <a:pt x="360" y="198"/>
                  </a:lnTo>
                  <a:lnTo>
                    <a:pt x="360" y="200"/>
                  </a:lnTo>
                  <a:lnTo>
                    <a:pt x="360" y="202"/>
                  </a:lnTo>
                  <a:lnTo>
                    <a:pt x="358" y="202"/>
                  </a:lnTo>
                  <a:lnTo>
                    <a:pt x="358" y="204"/>
                  </a:lnTo>
                  <a:lnTo>
                    <a:pt x="356" y="206"/>
                  </a:lnTo>
                  <a:lnTo>
                    <a:pt x="356" y="208"/>
                  </a:lnTo>
                  <a:lnTo>
                    <a:pt x="356" y="210"/>
                  </a:lnTo>
                  <a:lnTo>
                    <a:pt x="354" y="214"/>
                  </a:lnTo>
                  <a:lnTo>
                    <a:pt x="352" y="214"/>
                  </a:lnTo>
                  <a:lnTo>
                    <a:pt x="352" y="216"/>
                  </a:lnTo>
                  <a:lnTo>
                    <a:pt x="350" y="214"/>
                  </a:lnTo>
                  <a:lnTo>
                    <a:pt x="346" y="212"/>
                  </a:lnTo>
                  <a:lnTo>
                    <a:pt x="344" y="210"/>
                  </a:lnTo>
                  <a:lnTo>
                    <a:pt x="342" y="210"/>
                  </a:lnTo>
                  <a:lnTo>
                    <a:pt x="340" y="208"/>
                  </a:lnTo>
                  <a:lnTo>
                    <a:pt x="338" y="208"/>
                  </a:lnTo>
                  <a:lnTo>
                    <a:pt x="336" y="206"/>
                  </a:lnTo>
                  <a:lnTo>
                    <a:pt x="334" y="206"/>
                  </a:lnTo>
                  <a:lnTo>
                    <a:pt x="332" y="204"/>
                  </a:lnTo>
                  <a:lnTo>
                    <a:pt x="328" y="202"/>
                  </a:lnTo>
                  <a:lnTo>
                    <a:pt x="326" y="202"/>
                  </a:lnTo>
                  <a:lnTo>
                    <a:pt x="324" y="200"/>
                  </a:lnTo>
                  <a:lnTo>
                    <a:pt x="322" y="200"/>
                  </a:lnTo>
                  <a:lnTo>
                    <a:pt x="320" y="200"/>
                  </a:lnTo>
                  <a:lnTo>
                    <a:pt x="320" y="202"/>
                  </a:lnTo>
                  <a:lnTo>
                    <a:pt x="320" y="204"/>
                  </a:lnTo>
                  <a:lnTo>
                    <a:pt x="320" y="204"/>
                  </a:lnTo>
                  <a:lnTo>
                    <a:pt x="316" y="202"/>
                  </a:lnTo>
                  <a:lnTo>
                    <a:pt x="308" y="198"/>
                  </a:lnTo>
                  <a:lnTo>
                    <a:pt x="310" y="196"/>
                  </a:lnTo>
                  <a:lnTo>
                    <a:pt x="308" y="196"/>
                  </a:lnTo>
                  <a:lnTo>
                    <a:pt x="308" y="194"/>
                  </a:lnTo>
                  <a:lnTo>
                    <a:pt x="308" y="196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04" y="196"/>
                  </a:lnTo>
                  <a:lnTo>
                    <a:pt x="304" y="198"/>
                  </a:lnTo>
                  <a:lnTo>
                    <a:pt x="304" y="206"/>
                  </a:lnTo>
                  <a:lnTo>
                    <a:pt x="304" y="212"/>
                  </a:lnTo>
                  <a:lnTo>
                    <a:pt x="300" y="212"/>
                  </a:lnTo>
                  <a:lnTo>
                    <a:pt x="298" y="212"/>
                  </a:lnTo>
                  <a:lnTo>
                    <a:pt x="298" y="218"/>
                  </a:lnTo>
                  <a:lnTo>
                    <a:pt x="294" y="218"/>
                  </a:lnTo>
                  <a:lnTo>
                    <a:pt x="292" y="218"/>
                  </a:lnTo>
                  <a:lnTo>
                    <a:pt x="290" y="218"/>
                  </a:lnTo>
                  <a:lnTo>
                    <a:pt x="288" y="218"/>
                  </a:lnTo>
                  <a:lnTo>
                    <a:pt x="286" y="218"/>
                  </a:lnTo>
                  <a:lnTo>
                    <a:pt x="284" y="218"/>
                  </a:lnTo>
                  <a:lnTo>
                    <a:pt x="282" y="218"/>
                  </a:lnTo>
                  <a:lnTo>
                    <a:pt x="280" y="218"/>
                  </a:lnTo>
                  <a:lnTo>
                    <a:pt x="278" y="218"/>
                  </a:lnTo>
                  <a:lnTo>
                    <a:pt x="276" y="218"/>
                  </a:lnTo>
                  <a:lnTo>
                    <a:pt x="274" y="218"/>
                  </a:lnTo>
                  <a:lnTo>
                    <a:pt x="272" y="218"/>
                  </a:lnTo>
                  <a:lnTo>
                    <a:pt x="272" y="220"/>
                  </a:lnTo>
                  <a:lnTo>
                    <a:pt x="272" y="222"/>
                  </a:lnTo>
                  <a:lnTo>
                    <a:pt x="272" y="224"/>
                  </a:lnTo>
                  <a:lnTo>
                    <a:pt x="272" y="226"/>
                  </a:lnTo>
                  <a:lnTo>
                    <a:pt x="272" y="233"/>
                  </a:lnTo>
                  <a:lnTo>
                    <a:pt x="272" y="235"/>
                  </a:lnTo>
                  <a:lnTo>
                    <a:pt x="272" y="239"/>
                  </a:lnTo>
                  <a:lnTo>
                    <a:pt x="272" y="241"/>
                  </a:lnTo>
                  <a:lnTo>
                    <a:pt x="272" y="245"/>
                  </a:lnTo>
                  <a:lnTo>
                    <a:pt x="272" y="247"/>
                  </a:lnTo>
                  <a:lnTo>
                    <a:pt x="272" y="249"/>
                  </a:lnTo>
                  <a:lnTo>
                    <a:pt x="272" y="253"/>
                  </a:lnTo>
                  <a:lnTo>
                    <a:pt x="272" y="255"/>
                  </a:lnTo>
                  <a:lnTo>
                    <a:pt x="272" y="257"/>
                  </a:lnTo>
                  <a:lnTo>
                    <a:pt x="272" y="261"/>
                  </a:lnTo>
                  <a:lnTo>
                    <a:pt x="272" y="263"/>
                  </a:lnTo>
                  <a:lnTo>
                    <a:pt x="272" y="265"/>
                  </a:lnTo>
                  <a:lnTo>
                    <a:pt x="272" y="267"/>
                  </a:lnTo>
                  <a:lnTo>
                    <a:pt x="272" y="271"/>
                  </a:lnTo>
                  <a:lnTo>
                    <a:pt x="272" y="271"/>
                  </a:lnTo>
                  <a:lnTo>
                    <a:pt x="268" y="271"/>
                  </a:lnTo>
                  <a:lnTo>
                    <a:pt x="266" y="271"/>
                  </a:lnTo>
                  <a:lnTo>
                    <a:pt x="264" y="271"/>
                  </a:lnTo>
                  <a:lnTo>
                    <a:pt x="262" y="271"/>
                  </a:lnTo>
                  <a:lnTo>
                    <a:pt x="260" y="271"/>
                  </a:lnTo>
                  <a:lnTo>
                    <a:pt x="256" y="271"/>
                  </a:lnTo>
                  <a:lnTo>
                    <a:pt x="254" y="271"/>
                  </a:lnTo>
                  <a:lnTo>
                    <a:pt x="252" y="271"/>
                  </a:lnTo>
                  <a:lnTo>
                    <a:pt x="248" y="271"/>
                  </a:lnTo>
                  <a:lnTo>
                    <a:pt x="246" y="271"/>
                  </a:lnTo>
                  <a:lnTo>
                    <a:pt x="244" y="271"/>
                  </a:lnTo>
                  <a:lnTo>
                    <a:pt x="242" y="271"/>
                  </a:lnTo>
                  <a:lnTo>
                    <a:pt x="236" y="269"/>
                  </a:lnTo>
                  <a:lnTo>
                    <a:pt x="234" y="269"/>
                  </a:lnTo>
                  <a:lnTo>
                    <a:pt x="232" y="269"/>
                  </a:lnTo>
                  <a:lnTo>
                    <a:pt x="230" y="269"/>
                  </a:lnTo>
                  <a:lnTo>
                    <a:pt x="228" y="269"/>
                  </a:lnTo>
                  <a:lnTo>
                    <a:pt x="224" y="269"/>
                  </a:lnTo>
                  <a:lnTo>
                    <a:pt x="224" y="271"/>
                  </a:lnTo>
                  <a:lnTo>
                    <a:pt x="224" y="273"/>
                  </a:lnTo>
                  <a:lnTo>
                    <a:pt x="224" y="275"/>
                  </a:lnTo>
                  <a:lnTo>
                    <a:pt x="224" y="277"/>
                  </a:lnTo>
                  <a:lnTo>
                    <a:pt x="224" y="283"/>
                  </a:lnTo>
                  <a:lnTo>
                    <a:pt x="224" y="285"/>
                  </a:lnTo>
                  <a:lnTo>
                    <a:pt x="224" y="291"/>
                  </a:lnTo>
                  <a:lnTo>
                    <a:pt x="224" y="293"/>
                  </a:lnTo>
                  <a:lnTo>
                    <a:pt x="224" y="295"/>
                  </a:lnTo>
                  <a:lnTo>
                    <a:pt x="224" y="297"/>
                  </a:lnTo>
                  <a:lnTo>
                    <a:pt x="224" y="305"/>
                  </a:lnTo>
                  <a:lnTo>
                    <a:pt x="224" y="309"/>
                  </a:lnTo>
                  <a:lnTo>
                    <a:pt x="216" y="309"/>
                  </a:lnTo>
                  <a:lnTo>
                    <a:pt x="212" y="309"/>
                  </a:lnTo>
                  <a:lnTo>
                    <a:pt x="210" y="309"/>
                  </a:lnTo>
                  <a:lnTo>
                    <a:pt x="208" y="309"/>
                  </a:lnTo>
                  <a:lnTo>
                    <a:pt x="206" y="309"/>
                  </a:lnTo>
                  <a:lnTo>
                    <a:pt x="204" y="309"/>
                  </a:lnTo>
                  <a:lnTo>
                    <a:pt x="204" y="311"/>
                  </a:lnTo>
                  <a:lnTo>
                    <a:pt x="204" y="317"/>
                  </a:lnTo>
                  <a:lnTo>
                    <a:pt x="200" y="317"/>
                  </a:lnTo>
                  <a:lnTo>
                    <a:pt x="194" y="317"/>
                  </a:lnTo>
                  <a:lnTo>
                    <a:pt x="194" y="323"/>
                  </a:lnTo>
                  <a:lnTo>
                    <a:pt x="188" y="323"/>
                  </a:lnTo>
                  <a:lnTo>
                    <a:pt x="184" y="323"/>
                  </a:lnTo>
                  <a:lnTo>
                    <a:pt x="178" y="323"/>
                  </a:lnTo>
                  <a:lnTo>
                    <a:pt x="178" y="319"/>
                  </a:lnTo>
                  <a:lnTo>
                    <a:pt x="178" y="317"/>
                  </a:lnTo>
                  <a:lnTo>
                    <a:pt x="178" y="311"/>
                  </a:lnTo>
                  <a:lnTo>
                    <a:pt x="178" y="307"/>
                  </a:lnTo>
                  <a:lnTo>
                    <a:pt x="174" y="307"/>
                  </a:lnTo>
                  <a:lnTo>
                    <a:pt x="170" y="315"/>
                  </a:lnTo>
                  <a:lnTo>
                    <a:pt x="168" y="315"/>
                  </a:lnTo>
                  <a:lnTo>
                    <a:pt x="164" y="315"/>
                  </a:lnTo>
                  <a:lnTo>
                    <a:pt x="160" y="315"/>
                  </a:lnTo>
                  <a:lnTo>
                    <a:pt x="160" y="317"/>
                  </a:lnTo>
                  <a:lnTo>
                    <a:pt x="160" y="319"/>
                  </a:lnTo>
                  <a:lnTo>
                    <a:pt x="160" y="321"/>
                  </a:lnTo>
                  <a:lnTo>
                    <a:pt x="160" y="323"/>
                  </a:lnTo>
                  <a:lnTo>
                    <a:pt x="160" y="325"/>
                  </a:lnTo>
                  <a:lnTo>
                    <a:pt x="158" y="325"/>
                  </a:lnTo>
                  <a:lnTo>
                    <a:pt x="156" y="325"/>
                  </a:lnTo>
                  <a:lnTo>
                    <a:pt x="156" y="327"/>
                  </a:lnTo>
                  <a:lnTo>
                    <a:pt x="154" y="329"/>
                  </a:lnTo>
                  <a:lnTo>
                    <a:pt x="154" y="331"/>
                  </a:lnTo>
                  <a:lnTo>
                    <a:pt x="156" y="331"/>
                  </a:lnTo>
                  <a:lnTo>
                    <a:pt x="154" y="333"/>
                  </a:lnTo>
                  <a:lnTo>
                    <a:pt x="152" y="333"/>
                  </a:lnTo>
                  <a:lnTo>
                    <a:pt x="152" y="335"/>
                  </a:lnTo>
                  <a:lnTo>
                    <a:pt x="150" y="335"/>
                  </a:lnTo>
                  <a:lnTo>
                    <a:pt x="152" y="333"/>
                  </a:lnTo>
                  <a:lnTo>
                    <a:pt x="150" y="333"/>
                  </a:lnTo>
                  <a:lnTo>
                    <a:pt x="148" y="333"/>
                  </a:lnTo>
                  <a:lnTo>
                    <a:pt x="146" y="333"/>
                  </a:lnTo>
                  <a:lnTo>
                    <a:pt x="144" y="333"/>
                  </a:lnTo>
                  <a:lnTo>
                    <a:pt x="142" y="333"/>
                  </a:lnTo>
                  <a:lnTo>
                    <a:pt x="140" y="333"/>
                  </a:lnTo>
                  <a:lnTo>
                    <a:pt x="142" y="333"/>
                  </a:lnTo>
                  <a:lnTo>
                    <a:pt x="142" y="335"/>
                  </a:lnTo>
                  <a:lnTo>
                    <a:pt x="140" y="335"/>
                  </a:lnTo>
                  <a:lnTo>
                    <a:pt x="138" y="335"/>
                  </a:lnTo>
                  <a:lnTo>
                    <a:pt x="136" y="335"/>
                  </a:lnTo>
                  <a:lnTo>
                    <a:pt x="132" y="335"/>
                  </a:lnTo>
                  <a:lnTo>
                    <a:pt x="130" y="335"/>
                  </a:lnTo>
                  <a:lnTo>
                    <a:pt x="128" y="335"/>
                  </a:lnTo>
                  <a:lnTo>
                    <a:pt x="126" y="335"/>
                  </a:lnTo>
                  <a:lnTo>
                    <a:pt x="124" y="335"/>
                  </a:lnTo>
                  <a:lnTo>
                    <a:pt x="120" y="335"/>
                  </a:lnTo>
                  <a:lnTo>
                    <a:pt x="120" y="341"/>
                  </a:lnTo>
                  <a:lnTo>
                    <a:pt x="120" y="341"/>
                  </a:lnTo>
                  <a:lnTo>
                    <a:pt x="120" y="343"/>
                  </a:lnTo>
                  <a:lnTo>
                    <a:pt x="120" y="347"/>
                  </a:lnTo>
                  <a:lnTo>
                    <a:pt x="120" y="349"/>
                  </a:lnTo>
                  <a:lnTo>
                    <a:pt x="120" y="355"/>
                  </a:lnTo>
                  <a:lnTo>
                    <a:pt x="118" y="357"/>
                  </a:lnTo>
                  <a:lnTo>
                    <a:pt x="118" y="359"/>
                  </a:lnTo>
                  <a:lnTo>
                    <a:pt x="118" y="361"/>
                  </a:lnTo>
                  <a:lnTo>
                    <a:pt x="118" y="369"/>
                  </a:lnTo>
                  <a:lnTo>
                    <a:pt x="118" y="371"/>
                  </a:lnTo>
                  <a:lnTo>
                    <a:pt x="118" y="373"/>
                  </a:lnTo>
                  <a:lnTo>
                    <a:pt x="118" y="375"/>
                  </a:lnTo>
                  <a:lnTo>
                    <a:pt x="116" y="375"/>
                  </a:lnTo>
                  <a:lnTo>
                    <a:pt x="112" y="375"/>
                  </a:lnTo>
                  <a:lnTo>
                    <a:pt x="112" y="373"/>
                  </a:lnTo>
                  <a:lnTo>
                    <a:pt x="108" y="373"/>
                  </a:lnTo>
                  <a:lnTo>
                    <a:pt x="106" y="373"/>
                  </a:lnTo>
                  <a:lnTo>
                    <a:pt x="104" y="373"/>
                  </a:lnTo>
                  <a:lnTo>
                    <a:pt x="102" y="373"/>
                  </a:lnTo>
                  <a:lnTo>
                    <a:pt x="100" y="373"/>
                  </a:lnTo>
                  <a:lnTo>
                    <a:pt x="98" y="373"/>
                  </a:lnTo>
                  <a:lnTo>
                    <a:pt x="96" y="373"/>
                  </a:lnTo>
                  <a:lnTo>
                    <a:pt x="92" y="373"/>
                  </a:lnTo>
                  <a:lnTo>
                    <a:pt x="92" y="375"/>
                  </a:lnTo>
                  <a:lnTo>
                    <a:pt x="92" y="379"/>
                  </a:lnTo>
                  <a:lnTo>
                    <a:pt x="92" y="381"/>
                  </a:lnTo>
                  <a:lnTo>
                    <a:pt x="92" y="383"/>
                  </a:lnTo>
                  <a:lnTo>
                    <a:pt x="90" y="385"/>
                  </a:lnTo>
                  <a:lnTo>
                    <a:pt x="88" y="387"/>
                  </a:lnTo>
                  <a:lnTo>
                    <a:pt x="90" y="387"/>
                  </a:lnTo>
                  <a:lnTo>
                    <a:pt x="88" y="387"/>
                  </a:lnTo>
                  <a:lnTo>
                    <a:pt x="84" y="387"/>
                  </a:lnTo>
                  <a:lnTo>
                    <a:pt x="82" y="387"/>
                  </a:lnTo>
                  <a:lnTo>
                    <a:pt x="82" y="385"/>
                  </a:lnTo>
                  <a:lnTo>
                    <a:pt x="80" y="385"/>
                  </a:lnTo>
                  <a:lnTo>
                    <a:pt x="80" y="383"/>
                  </a:lnTo>
                  <a:lnTo>
                    <a:pt x="78" y="381"/>
                  </a:lnTo>
                  <a:lnTo>
                    <a:pt x="76" y="379"/>
                  </a:lnTo>
                  <a:lnTo>
                    <a:pt x="78" y="377"/>
                  </a:lnTo>
                  <a:lnTo>
                    <a:pt x="76" y="377"/>
                  </a:lnTo>
                  <a:lnTo>
                    <a:pt x="76" y="375"/>
                  </a:lnTo>
                  <a:lnTo>
                    <a:pt x="76" y="373"/>
                  </a:lnTo>
                  <a:lnTo>
                    <a:pt x="78" y="373"/>
                  </a:lnTo>
                  <a:lnTo>
                    <a:pt x="78" y="371"/>
                  </a:lnTo>
                  <a:lnTo>
                    <a:pt x="78" y="369"/>
                  </a:lnTo>
                  <a:lnTo>
                    <a:pt x="76" y="369"/>
                  </a:lnTo>
                  <a:lnTo>
                    <a:pt x="76" y="367"/>
                  </a:lnTo>
                  <a:lnTo>
                    <a:pt x="76" y="365"/>
                  </a:lnTo>
                  <a:lnTo>
                    <a:pt x="78" y="361"/>
                  </a:lnTo>
                  <a:lnTo>
                    <a:pt x="80" y="361"/>
                  </a:lnTo>
                  <a:lnTo>
                    <a:pt x="80" y="359"/>
                  </a:lnTo>
                  <a:lnTo>
                    <a:pt x="80" y="357"/>
                  </a:lnTo>
                  <a:lnTo>
                    <a:pt x="80" y="355"/>
                  </a:lnTo>
                  <a:lnTo>
                    <a:pt x="80" y="343"/>
                  </a:lnTo>
                  <a:lnTo>
                    <a:pt x="80" y="341"/>
                  </a:lnTo>
                  <a:lnTo>
                    <a:pt x="78" y="341"/>
                  </a:lnTo>
                  <a:lnTo>
                    <a:pt x="74" y="339"/>
                  </a:lnTo>
                  <a:lnTo>
                    <a:pt x="72" y="337"/>
                  </a:lnTo>
                  <a:lnTo>
                    <a:pt x="70" y="337"/>
                  </a:lnTo>
                  <a:lnTo>
                    <a:pt x="70" y="335"/>
                  </a:lnTo>
                  <a:lnTo>
                    <a:pt x="68" y="335"/>
                  </a:lnTo>
                  <a:lnTo>
                    <a:pt x="68" y="333"/>
                  </a:lnTo>
                  <a:lnTo>
                    <a:pt x="66" y="333"/>
                  </a:lnTo>
                  <a:lnTo>
                    <a:pt x="66" y="335"/>
                  </a:lnTo>
                  <a:lnTo>
                    <a:pt x="64" y="335"/>
                  </a:lnTo>
                  <a:lnTo>
                    <a:pt x="56" y="335"/>
                  </a:lnTo>
                  <a:lnTo>
                    <a:pt x="58" y="341"/>
                  </a:lnTo>
                  <a:lnTo>
                    <a:pt x="58" y="341"/>
                  </a:lnTo>
                  <a:lnTo>
                    <a:pt x="60" y="343"/>
                  </a:lnTo>
                  <a:lnTo>
                    <a:pt x="60" y="345"/>
                  </a:lnTo>
                  <a:lnTo>
                    <a:pt x="56" y="347"/>
                  </a:lnTo>
                  <a:lnTo>
                    <a:pt x="56" y="349"/>
                  </a:lnTo>
                  <a:lnTo>
                    <a:pt x="54" y="349"/>
                  </a:lnTo>
                  <a:lnTo>
                    <a:pt x="50" y="347"/>
                  </a:lnTo>
                  <a:lnTo>
                    <a:pt x="48" y="347"/>
                  </a:lnTo>
                  <a:lnTo>
                    <a:pt x="46" y="347"/>
                  </a:lnTo>
                  <a:lnTo>
                    <a:pt x="44" y="347"/>
                  </a:lnTo>
                  <a:lnTo>
                    <a:pt x="42" y="347"/>
                  </a:lnTo>
                  <a:lnTo>
                    <a:pt x="40" y="347"/>
                  </a:lnTo>
                  <a:lnTo>
                    <a:pt x="40" y="341"/>
                  </a:lnTo>
                  <a:lnTo>
                    <a:pt x="40" y="337"/>
                  </a:lnTo>
                  <a:lnTo>
                    <a:pt x="40" y="335"/>
                  </a:lnTo>
                  <a:lnTo>
                    <a:pt x="40" y="333"/>
                  </a:lnTo>
                  <a:lnTo>
                    <a:pt x="38" y="333"/>
                  </a:lnTo>
                  <a:lnTo>
                    <a:pt x="36" y="333"/>
                  </a:lnTo>
                  <a:lnTo>
                    <a:pt x="34" y="333"/>
                  </a:lnTo>
                  <a:lnTo>
                    <a:pt x="28" y="333"/>
                  </a:lnTo>
                  <a:lnTo>
                    <a:pt x="28" y="331"/>
                  </a:lnTo>
                  <a:lnTo>
                    <a:pt x="28" y="327"/>
                  </a:lnTo>
                  <a:lnTo>
                    <a:pt x="28" y="321"/>
                  </a:lnTo>
                  <a:lnTo>
                    <a:pt x="28" y="319"/>
                  </a:lnTo>
                  <a:lnTo>
                    <a:pt x="28" y="317"/>
                  </a:lnTo>
                  <a:lnTo>
                    <a:pt x="28" y="315"/>
                  </a:lnTo>
                  <a:lnTo>
                    <a:pt x="28" y="313"/>
                  </a:lnTo>
                  <a:lnTo>
                    <a:pt x="28" y="311"/>
                  </a:lnTo>
                  <a:lnTo>
                    <a:pt x="28" y="309"/>
                  </a:lnTo>
                  <a:lnTo>
                    <a:pt x="28" y="307"/>
                  </a:lnTo>
                  <a:lnTo>
                    <a:pt x="28" y="305"/>
                  </a:lnTo>
                  <a:lnTo>
                    <a:pt x="26" y="305"/>
                  </a:lnTo>
                  <a:lnTo>
                    <a:pt x="24" y="305"/>
                  </a:lnTo>
                  <a:lnTo>
                    <a:pt x="20" y="301"/>
                  </a:lnTo>
                  <a:lnTo>
                    <a:pt x="20" y="299"/>
                  </a:lnTo>
                  <a:lnTo>
                    <a:pt x="18" y="297"/>
                  </a:lnTo>
                  <a:lnTo>
                    <a:pt x="14" y="293"/>
                  </a:lnTo>
                  <a:lnTo>
                    <a:pt x="14" y="293"/>
                  </a:lnTo>
                  <a:lnTo>
                    <a:pt x="14" y="291"/>
                  </a:lnTo>
                  <a:lnTo>
                    <a:pt x="14" y="289"/>
                  </a:lnTo>
                  <a:lnTo>
                    <a:pt x="14" y="285"/>
                  </a:lnTo>
                  <a:lnTo>
                    <a:pt x="14" y="283"/>
                  </a:lnTo>
                  <a:lnTo>
                    <a:pt x="14" y="281"/>
                  </a:lnTo>
                  <a:lnTo>
                    <a:pt x="14" y="279"/>
                  </a:lnTo>
                  <a:lnTo>
                    <a:pt x="14" y="277"/>
                  </a:lnTo>
                  <a:lnTo>
                    <a:pt x="14" y="275"/>
                  </a:lnTo>
                  <a:lnTo>
                    <a:pt x="12" y="275"/>
                  </a:lnTo>
                  <a:lnTo>
                    <a:pt x="12" y="273"/>
                  </a:lnTo>
                  <a:lnTo>
                    <a:pt x="12" y="271"/>
                  </a:lnTo>
                  <a:lnTo>
                    <a:pt x="10" y="269"/>
                  </a:lnTo>
                  <a:lnTo>
                    <a:pt x="10" y="267"/>
                  </a:lnTo>
                  <a:lnTo>
                    <a:pt x="10" y="265"/>
                  </a:lnTo>
                  <a:lnTo>
                    <a:pt x="10" y="263"/>
                  </a:lnTo>
                  <a:lnTo>
                    <a:pt x="10" y="261"/>
                  </a:lnTo>
                  <a:lnTo>
                    <a:pt x="10" y="259"/>
                  </a:lnTo>
                  <a:lnTo>
                    <a:pt x="10" y="257"/>
                  </a:lnTo>
                  <a:lnTo>
                    <a:pt x="10" y="255"/>
                  </a:lnTo>
                  <a:lnTo>
                    <a:pt x="12" y="255"/>
                  </a:lnTo>
                  <a:lnTo>
                    <a:pt x="12" y="253"/>
                  </a:lnTo>
                  <a:lnTo>
                    <a:pt x="10" y="253"/>
                  </a:lnTo>
                  <a:lnTo>
                    <a:pt x="10" y="251"/>
                  </a:lnTo>
                  <a:lnTo>
                    <a:pt x="8" y="251"/>
                  </a:lnTo>
                  <a:lnTo>
                    <a:pt x="4" y="251"/>
                  </a:lnTo>
                  <a:lnTo>
                    <a:pt x="0" y="251"/>
                  </a:lnTo>
                  <a:lnTo>
                    <a:pt x="0" y="249"/>
                  </a:lnTo>
                  <a:lnTo>
                    <a:pt x="0" y="245"/>
                  </a:lnTo>
                  <a:lnTo>
                    <a:pt x="0" y="241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0" y="226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2" y="214"/>
                  </a:lnTo>
                  <a:lnTo>
                    <a:pt x="2" y="210"/>
                  </a:lnTo>
                  <a:lnTo>
                    <a:pt x="2" y="208"/>
                  </a:lnTo>
                  <a:lnTo>
                    <a:pt x="2" y="206"/>
                  </a:lnTo>
                  <a:lnTo>
                    <a:pt x="2" y="202"/>
                  </a:lnTo>
                  <a:lnTo>
                    <a:pt x="4" y="202"/>
                  </a:lnTo>
                  <a:lnTo>
                    <a:pt x="4" y="200"/>
                  </a:lnTo>
                  <a:lnTo>
                    <a:pt x="6" y="200"/>
                  </a:lnTo>
                  <a:lnTo>
                    <a:pt x="8" y="200"/>
                  </a:lnTo>
                  <a:lnTo>
                    <a:pt x="10" y="200"/>
                  </a:lnTo>
                  <a:lnTo>
                    <a:pt x="12" y="200"/>
                  </a:lnTo>
                  <a:lnTo>
                    <a:pt x="14" y="200"/>
                  </a:lnTo>
                  <a:lnTo>
                    <a:pt x="16" y="200"/>
                  </a:lnTo>
                  <a:lnTo>
                    <a:pt x="18" y="200"/>
                  </a:lnTo>
                  <a:lnTo>
                    <a:pt x="20" y="200"/>
                  </a:lnTo>
                  <a:lnTo>
                    <a:pt x="22" y="200"/>
                  </a:lnTo>
                  <a:lnTo>
                    <a:pt x="24" y="198"/>
                  </a:lnTo>
                  <a:lnTo>
                    <a:pt x="28" y="198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28" y="194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28" y="188"/>
                  </a:lnTo>
                  <a:lnTo>
                    <a:pt x="28" y="186"/>
                  </a:lnTo>
                  <a:lnTo>
                    <a:pt x="28" y="182"/>
                  </a:lnTo>
                  <a:lnTo>
                    <a:pt x="30" y="182"/>
                  </a:lnTo>
                  <a:lnTo>
                    <a:pt x="30" y="180"/>
                  </a:lnTo>
                  <a:lnTo>
                    <a:pt x="32" y="180"/>
                  </a:lnTo>
                  <a:lnTo>
                    <a:pt x="32" y="178"/>
                  </a:lnTo>
                  <a:lnTo>
                    <a:pt x="32" y="176"/>
                  </a:lnTo>
                  <a:lnTo>
                    <a:pt x="32" y="174"/>
                  </a:lnTo>
                  <a:lnTo>
                    <a:pt x="32" y="174"/>
                  </a:lnTo>
                  <a:lnTo>
                    <a:pt x="32" y="172"/>
                  </a:lnTo>
                  <a:lnTo>
                    <a:pt x="34" y="172"/>
                  </a:lnTo>
                  <a:lnTo>
                    <a:pt x="34" y="170"/>
                  </a:lnTo>
                  <a:lnTo>
                    <a:pt x="34" y="168"/>
                  </a:lnTo>
                  <a:lnTo>
                    <a:pt x="34" y="166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6" y="166"/>
                  </a:lnTo>
                  <a:lnTo>
                    <a:pt x="36" y="164"/>
                  </a:lnTo>
                  <a:lnTo>
                    <a:pt x="36" y="162"/>
                  </a:lnTo>
                  <a:lnTo>
                    <a:pt x="38" y="162"/>
                  </a:lnTo>
                  <a:lnTo>
                    <a:pt x="40" y="162"/>
                  </a:lnTo>
                  <a:lnTo>
                    <a:pt x="40" y="160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4" y="154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8" y="144"/>
                  </a:lnTo>
                  <a:lnTo>
                    <a:pt x="50" y="140"/>
                  </a:lnTo>
                  <a:lnTo>
                    <a:pt x="50" y="138"/>
                  </a:lnTo>
                  <a:lnTo>
                    <a:pt x="52" y="136"/>
                  </a:lnTo>
                  <a:lnTo>
                    <a:pt x="52" y="134"/>
                  </a:lnTo>
                  <a:lnTo>
                    <a:pt x="52" y="132"/>
                  </a:lnTo>
                  <a:lnTo>
                    <a:pt x="54" y="132"/>
                  </a:lnTo>
                  <a:lnTo>
                    <a:pt x="54" y="130"/>
                  </a:lnTo>
                  <a:lnTo>
                    <a:pt x="54" y="128"/>
                  </a:lnTo>
                  <a:lnTo>
                    <a:pt x="56" y="128"/>
                  </a:lnTo>
                  <a:lnTo>
                    <a:pt x="56" y="126"/>
                  </a:lnTo>
                  <a:lnTo>
                    <a:pt x="56" y="124"/>
                  </a:lnTo>
                  <a:lnTo>
                    <a:pt x="58" y="124"/>
                  </a:lnTo>
                  <a:lnTo>
                    <a:pt x="58" y="122"/>
                  </a:lnTo>
                  <a:lnTo>
                    <a:pt x="58" y="120"/>
                  </a:lnTo>
                  <a:lnTo>
                    <a:pt x="58" y="118"/>
                  </a:lnTo>
                  <a:lnTo>
                    <a:pt x="62" y="120"/>
                  </a:lnTo>
                  <a:lnTo>
                    <a:pt x="66" y="122"/>
                  </a:lnTo>
                  <a:lnTo>
                    <a:pt x="66" y="120"/>
                  </a:lnTo>
                  <a:lnTo>
                    <a:pt x="66" y="118"/>
                  </a:lnTo>
                  <a:lnTo>
                    <a:pt x="66" y="116"/>
                  </a:lnTo>
                  <a:lnTo>
                    <a:pt x="68" y="116"/>
                  </a:lnTo>
                  <a:lnTo>
                    <a:pt x="68" y="114"/>
                  </a:lnTo>
                  <a:lnTo>
                    <a:pt x="70" y="112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2" y="104"/>
                  </a:lnTo>
                  <a:lnTo>
                    <a:pt x="74" y="100"/>
                  </a:lnTo>
                  <a:lnTo>
                    <a:pt x="76" y="100"/>
                  </a:lnTo>
                  <a:lnTo>
                    <a:pt x="76" y="98"/>
                  </a:lnTo>
                  <a:lnTo>
                    <a:pt x="76" y="96"/>
                  </a:lnTo>
                  <a:lnTo>
                    <a:pt x="78" y="96"/>
                  </a:lnTo>
                  <a:lnTo>
                    <a:pt x="78" y="94"/>
                  </a:lnTo>
                  <a:lnTo>
                    <a:pt x="80" y="94"/>
                  </a:lnTo>
                  <a:lnTo>
                    <a:pt x="80" y="92"/>
                  </a:lnTo>
                  <a:lnTo>
                    <a:pt x="80" y="90"/>
                  </a:lnTo>
                  <a:lnTo>
                    <a:pt x="80" y="88"/>
                  </a:lnTo>
                  <a:lnTo>
                    <a:pt x="82" y="86"/>
                  </a:lnTo>
                  <a:lnTo>
                    <a:pt x="84" y="88"/>
                  </a:lnTo>
                  <a:lnTo>
                    <a:pt x="86" y="88"/>
                  </a:lnTo>
                  <a:lnTo>
                    <a:pt x="86" y="86"/>
                  </a:lnTo>
                  <a:lnTo>
                    <a:pt x="88" y="88"/>
                  </a:lnTo>
                  <a:lnTo>
                    <a:pt x="90" y="88"/>
                  </a:lnTo>
                  <a:lnTo>
                    <a:pt x="92" y="86"/>
                  </a:lnTo>
                  <a:lnTo>
                    <a:pt x="92" y="88"/>
                  </a:lnTo>
                  <a:lnTo>
                    <a:pt x="94" y="88"/>
                  </a:lnTo>
                  <a:lnTo>
                    <a:pt x="96" y="88"/>
                  </a:lnTo>
                  <a:lnTo>
                    <a:pt x="106" y="92"/>
                  </a:lnTo>
                  <a:lnTo>
                    <a:pt x="106" y="86"/>
                  </a:lnTo>
                  <a:lnTo>
                    <a:pt x="108" y="82"/>
                  </a:lnTo>
                  <a:lnTo>
                    <a:pt x="110" y="80"/>
                  </a:lnTo>
                  <a:lnTo>
                    <a:pt x="114" y="76"/>
                  </a:lnTo>
                  <a:lnTo>
                    <a:pt x="116" y="74"/>
                  </a:lnTo>
                  <a:lnTo>
                    <a:pt x="118" y="72"/>
                  </a:lnTo>
                  <a:lnTo>
                    <a:pt x="120" y="70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20" y="64"/>
                  </a:lnTo>
                  <a:lnTo>
                    <a:pt x="120" y="62"/>
                  </a:lnTo>
                  <a:lnTo>
                    <a:pt x="120" y="56"/>
                  </a:lnTo>
                  <a:lnTo>
                    <a:pt x="124" y="56"/>
                  </a:lnTo>
                  <a:lnTo>
                    <a:pt x="128" y="56"/>
                  </a:lnTo>
                  <a:lnTo>
                    <a:pt x="130" y="56"/>
                  </a:lnTo>
                  <a:lnTo>
                    <a:pt x="130" y="58"/>
                  </a:lnTo>
                  <a:lnTo>
                    <a:pt x="130" y="64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40" y="64"/>
                  </a:lnTo>
                  <a:lnTo>
                    <a:pt x="144" y="64"/>
                  </a:lnTo>
                  <a:lnTo>
                    <a:pt x="156" y="64"/>
                  </a:lnTo>
                  <a:lnTo>
                    <a:pt x="156" y="62"/>
                  </a:lnTo>
                  <a:lnTo>
                    <a:pt x="156" y="54"/>
                  </a:lnTo>
                  <a:lnTo>
                    <a:pt x="158" y="54"/>
                  </a:lnTo>
                  <a:lnTo>
                    <a:pt x="162" y="54"/>
                  </a:lnTo>
                  <a:lnTo>
                    <a:pt x="170" y="54"/>
                  </a:lnTo>
                  <a:lnTo>
                    <a:pt x="172" y="54"/>
                  </a:lnTo>
                  <a:lnTo>
                    <a:pt x="174" y="54"/>
                  </a:lnTo>
                  <a:lnTo>
                    <a:pt x="176" y="54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52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4" y="52"/>
                  </a:lnTo>
                  <a:lnTo>
                    <a:pt x="174" y="50"/>
                  </a:lnTo>
                  <a:lnTo>
                    <a:pt x="172" y="50"/>
                  </a:lnTo>
                  <a:lnTo>
                    <a:pt x="172" y="48"/>
                  </a:lnTo>
                  <a:lnTo>
                    <a:pt x="170" y="48"/>
                  </a:lnTo>
                  <a:lnTo>
                    <a:pt x="170" y="46"/>
                  </a:lnTo>
                  <a:lnTo>
                    <a:pt x="172" y="46"/>
                  </a:lnTo>
                  <a:lnTo>
                    <a:pt x="174" y="46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8" y="46"/>
                  </a:lnTo>
                  <a:lnTo>
                    <a:pt x="182" y="46"/>
                  </a:lnTo>
                  <a:lnTo>
                    <a:pt x="186" y="46"/>
                  </a:lnTo>
                  <a:lnTo>
                    <a:pt x="188" y="46"/>
                  </a:lnTo>
                  <a:lnTo>
                    <a:pt x="190" y="46"/>
                  </a:lnTo>
                  <a:lnTo>
                    <a:pt x="192" y="48"/>
                  </a:lnTo>
                  <a:lnTo>
                    <a:pt x="196" y="50"/>
                  </a:lnTo>
                  <a:lnTo>
                    <a:pt x="196" y="46"/>
                  </a:lnTo>
                  <a:lnTo>
                    <a:pt x="200" y="46"/>
                  </a:lnTo>
                  <a:lnTo>
                    <a:pt x="202" y="46"/>
                  </a:lnTo>
                  <a:lnTo>
                    <a:pt x="202" y="50"/>
                  </a:lnTo>
                  <a:lnTo>
                    <a:pt x="204" y="50"/>
                  </a:lnTo>
                  <a:lnTo>
                    <a:pt x="208" y="52"/>
                  </a:lnTo>
                  <a:lnTo>
                    <a:pt x="208" y="50"/>
                  </a:lnTo>
                  <a:lnTo>
                    <a:pt x="210" y="46"/>
                  </a:lnTo>
                  <a:lnTo>
                    <a:pt x="210" y="42"/>
                  </a:lnTo>
                  <a:lnTo>
                    <a:pt x="212" y="42"/>
                  </a:lnTo>
                  <a:lnTo>
                    <a:pt x="212" y="40"/>
                  </a:lnTo>
                  <a:lnTo>
                    <a:pt x="212" y="38"/>
                  </a:lnTo>
                  <a:lnTo>
                    <a:pt x="214" y="36"/>
                  </a:lnTo>
                  <a:lnTo>
                    <a:pt x="214" y="32"/>
                  </a:lnTo>
                  <a:lnTo>
                    <a:pt x="216" y="32"/>
                  </a:lnTo>
                  <a:lnTo>
                    <a:pt x="216" y="30"/>
                  </a:lnTo>
                  <a:lnTo>
                    <a:pt x="216" y="28"/>
                  </a:lnTo>
                  <a:lnTo>
                    <a:pt x="218" y="24"/>
                  </a:lnTo>
                  <a:lnTo>
                    <a:pt x="218" y="22"/>
                  </a:lnTo>
                  <a:lnTo>
                    <a:pt x="220" y="20"/>
                  </a:lnTo>
                  <a:lnTo>
                    <a:pt x="220" y="18"/>
                  </a:lnTo>
                  <a:lnTo>
                    <a:pt x="218" y="18"/>
                  </a:lnTo>
                  <a:lnTo>
                    <a:pt x="216" y="18"/>
                  </a:lnTo>
                  <a:lnTo>
                    <a:pt x="210" y="18"/>
                  </a:lnTo>
                  <a:lnTo>
                    <a:pt x="208" y="18"/>
                  </a:lnTo>
                  <a:lnTo>
                    <a:pt x="208" y="16"/>
                  </a:lnTo>
                  <a:lnTo>
                    <a:pt x="208" y="14"/>
                  </a:lnTo>
                  <a:lnTo>
                    <a:pt x="208" y="10"/>
                  </a:lnTo>
                  <a:lnTo>
                    <a:pt x="208" y="8"/>
                  </a:lnTo>
                  <a:lnTo>
                    <a:pt x="208" y="4"/>
                  </a:lnTo>
                  <a:lnTo>
                    <a:pt x="216" y="4"/>
                  </a:lnTo>
                  <a:lnTo>
                    <a:pt x="218" y="4"/>
                  </a:lnTo>
                  <a:lnTo>
                    <a:pt x="222" y="4"/>
                  </a:lnTo>
                  <a:lnTo>
                    <a:pt x="224" y="4"/>
                  </a:lnTo>
                  <a:lnTo>
                    <a:pt x="224" y="4"/>
                  </a:lnTo>
                  <a:lnTo>
                    <a:pt x="224" y="0"/>
                  </a:lnTo>
                  <a:lnTo>
                    <a:pt x="234" y="0"/>
                  </a:lnTo>
                  <a:lnTo>
                    <a:pt x="234" y="0"/>
                  </a:lnTo>
                  <a:close/>
                  <a:moveTo>
                    <a:pt x="64" y="206"/>
                  </a:moveTo>
                  <a:lnTo>
                    <a:pt x="62" y="206"/>
                  </a:lnTo>
                  <a:lnTo>
                    <a:pt x="62" y="208"/>
                  </a:lnTo>
                  <a:lnTo>
                    <a:pt x="60" y="208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58" y="212"/>
                  </a:lnTo>
                  <a:lnTo>
                    <a:pt x="56" y="214"/>
                  </a:lnTo>
                  <a:lnTo>
                    <a:pt x="54" y="216"/>
                  </a:lnTo>
                  <a:lnTo>
                    <a:pt x="52" y="218"/>
                  </a:lnTo>
                  <a:lnTo>
                    <a:pt x="50" y="220"/>
                  </a:lnTo>
                  <a:lnTo>
                    <a:pt x="48" y="222"/>
                  </a:lnTo>
                  <a:lnTo>
                    <a:pt x="46" y="224"/>
                  </a:lnTo>
                  <a:lnTo>
                    <a:pt x="44" y="226"/>
                  </a:lnTo>
                  <a:lnTo>
                    <a:pt x="42" y="228"/>
                  </a:lnTo>
                  <a:lnTo>
                    <a:pt x="40" y="231"/>
                  </a:lnTo>
                  <a:lnTo>
                    <a:pt x="38" y="233"/>
                  </a:lnTo>
                  <a:lnTo>
                    <a:pt x="38" y="235"/>
                  </a:lnTo>
                  <a:lnTo>
                    <a:pt x="36" y="235"/>
                  </a:lnTo>
                  <a:lnTo>
                    <a:pt x="36" y="237"/>
                  </a:lnTo>
                  <a:lnTo>
                    <a:pt x="34" y="237"/>
                  </a:lnTo>
                  <a:lnTo>
                    <a:pt x="32" y="241"/>
                  </a:lnTo>
                  <a:lnTo>
                    <a:pt x="32" y="243"/>
                  </a:lnTo>
                  <a:lnTo>
                    <a:pt x="30" y="243"/>
                  </a:lnTo>
                  <a:lnTo>
                    <a:pt x="30" y="245"/>
                  </a:lnTo>
                  <a:lnTo>
                    <a:pt x="28" y="245"/>
                  </a:lnTo>
                  <a:lnTo>
                    <a:pt x="26" y="245"/>
                  </a:lnTo>
                  <a:lnTo>
                    <a:pt x="24" y="247"/>
                  </a:lnTo>
                  <a:lnTo>
                    <a:pt x="22" y="249"/>
                  </a:lnTo>
                  <a:lnTo>
                    <a:pt x="20" y="249"/>
                  </a:lnTo>
                  <a:lnTo>
                    <a:pt x="20" y="251"/>
                  </a:lnTo>
                  <a:lnTo>
                    <a:pt x="18" y="251"/>
                  </a:lnTo>
                  <a:lnTo>
                    <a:pt x="16" y="253"/>
                  </a:lnTo>
                  <a:lnTo>
                    <a:pt x="14" y="253"/>
                  </a:lnTo>
                  <a:lnTo>
                    <a:pt x="14" y="255"/>
                  </a:lnTo>
                  <a:lnTo>
                    <a:pt x="14" y="257"/>
                  </a:lnTo>
                  <a:lnTo>
                    <a:pt x="12" y="257"/>
                  </a:lnTo>
                  <a:lnTo>
                    <a:pt x="12" y="259"/>
                  </a:lnTo>
                  <a:lnTo>
                    <a:pt x="12" y="261"/>
                  </a:lnTo>
                  <a:lnTo>
                    <a:pt x="10" y="261"/>
                  </a:lnTo>
                  <a:lnTo>
                    <a:pt x="10" y="263"/>
                  </a:lnTo>
                  <a:lnTo>
                    <a:pt x="10" y="265"/>
                  </a:lnTo>
                  <a:lnTo>
                    <a:pt x="10" y="267"/>
                  </a:lnTo>
                  <a:lnTo>
                    <a:pt x="12" y="267"/>
                  </a:lnTo>
                  <a:lnTo>
                    <a:pt x="14" y="267"/>
                  </a:lnTo>
                  <a:lnTo>
                    <a:pt x="18" y="267"/>
                  </a:lnTo>
                  <a:lnTo>
                    <a:pt x="22" y="267"/>
                  </a:lnTo>
                  <a:lnTo>
                    <a:pt x="24" y="267"/>
                  </a:lnTo>
                  <a:lnTo>
                    <a:pt x="26" y="267"/>
                  </a:lnTo>
                  <a:lnTo>
                    <a:pt x="28" y="267"/>
                  </a:lnTo>
                  <a:lnTo>
                    <a:pt x="30" y="267"/>
                  </a:lnTo>
                  <a:lnTo>
                    <a:pt x="32" y="267"/>
                  </a:lnTo>
                  <a:lnTo>
                    <a:pt x="34" y="267"/>
                  </a:lnTo>
                  <a:lnTo>
                    <a:pt x="36" y="267"/>
                  </a:lnTo>
                  <a:lnTo>
                    <a:pt x="40" y="267"/>
                  </a:lnTo>
                  <a:lnTo>
                    <a:pt x="40" y="273"/>
                  </a:lnTo>
                  <a:lnTo>
                    <a:pt x="40" y="275"/>
                  </a:lnTo>
                  <a:lnTo>
                    <a:pt x="40" y="281"/>
                  </a:lnTo>
                  <a:lnTo>
                    <a:pt x="50" y="281"/>
                  </a:lnTo>
                  <a:lnTo>
                    <a:pt x="54" y="281"/>
                  </a:lnTo>
                  <a:lnTo>
                    <a:pt x="56" y="281"/>
                  </a:lnTo>
                  <a:lnTo>
                    <a:pt x="60" y="283"/>
                  </a:lnTo>
                  <a:lnTo>
                    <a:pt x="62" y="283"/>
                  </a:lnTo>
                  <a:lnTo>
                    <a:pt x="64" y="285"/>
                  </a:lnTo>
                  <a:lnTo>
                    <a:pt x="66" y="285"/>
                  </a:lnTo>
                  <a:lnTo>
                    <a:pt x="66" y="283"/>
                  </a:lnTo>
                  <a:lnTo>
                    <a:pt x="66" y="279"/>
                  </a:lnTo>
                  <a:lnTo>
                    <a:pt x="66" y="269"/>
                  </a:lnTo>
                  <a:lnTo>
                    <a:pt x="66" y="267"/>
                  </a:lnTo>
                  <a:lnTo>
                    <a:pt x="66" y="261"/>
                  </a:lnTo>
                  <a:lnTo>
                    <a:pt x="72" y="261"/>
                  </a:lnTo>
                  <a:lnTo>
                    <a:pt x="76" y="261"/>
                  </a:lnTo>
                  <a:lnTo>
                    <a:pt x="78" y="261"/>
                  </a:lnTo>
                  <a:lnTo>
                    <a:pt x="80" y="263"/>
                  </a:lnTo>
                  <a:lnTo>
                    <a:pt x="86" y="263"/>
                  </a:lnTo>
                  <a:lnTo>
                    <a:pt x="90" y="263"/>
                  </a:lnTo>
                  <a:lnTo>
                    <a:pt x="92" y="263"/>
                  </a:lnTo>
                  <a:lnTo>
                    <a:pt x="94" y="263"/>
                  </a:lnTo>
                  <a:lnTo>
                    <a:pt x="100" y="263"/>
                  </a:lnTo>
                  <a:lnTo>
                    <a:pt x="102" y="263"/>
                  </a:lnTo>
                  <a:lnTo>
                    <a:pt x="108" y="263"/>
                  </a:lnTo>
                  <a:lnTo>
                    <a:pt x="112" y="263"/>
                  </a:lnTo>
                  <a:lnTo>
                    <a:pt x="114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20" y="263"/>
                  </a:lnTo>
                  <a:lnTo>
                    <a:pt x="120" y="257"/>
                  </a:lnTo>
                  <a:lnTo>
                    <a:pt x="120" y="255"/>
                  </a:lnTo>
                  <a:lnTo>
                    <a:pt x="120" y="251"/>
                  </a:lnTo>
                  <a:lnTo>
                    <a:pt x="120" y="249"/>
                  </a:lnTo>
                  <a:lnTo>
                    <a:pt x="120" y="247"/>
                  </a:lnTo>
                  <a:lnTo>
                    <a:pt x="120" y="245"/>
                  </a:lnTo>
                  <a:lnTo>
                    <a:pt x="120" y="245"/>
                  </a:lnTo>
                  <a:lnTo>
                    <a:pt x="118" y="245"/>
                  </a:lnTo>
                  <a:lnTo>
                    <a:pt x="116" y="245"/>
                  </a:lnTo>
                  <a:lnTo>
                    <a:pt x="114" y="245"/>
                  </a:lnTo>
                  <a:lnTo>
                    <a:pt x="114" y="243"/>
                  </a:lnTo>
                  <a:lnTo>
                    <a:pt x="112" y="243"/>
                  </a:lnTo>
                  <a:lnTo>
                    <a:pt x="110" y="243"/>
                  </a:lnTo>
                  <a:lnTo>
                    <a:pt x="108" y="243"/>
                  </a:lnTo>
                  <a:lnTo>
                    <a:pt x="106" y="243"/>
                  </a:lnTo>
                  <a:lnTo>
                    <a:pt x="106" y="241"/>
                  </a:lnTo>
                  <a:lnTo>
                    <a:pt x="106" y="239"/>
                  </a:lnTo>
                  <a:lnTo>
                    <a:pt x="106" y="237"/>
                  </a:lnTo>
                  <a:lnTo>
                    <a:pt x="106" y="235"/>
                  </a:lnTo>
                  <a:lnTo>
                    <a:pt x="104" y="235"/>
                  </a:lnTo>
                  <a:lnTo>
                    <a:pt x="104" y="231"/>
                  </a:lnTo>
                  <a:lnTo>
                    <a:pt x="104" y="228"/>
                  </a:lnTo>
                  <a:lnTo>
                    <a:pt x="104" y="226"/>
                  </a:lnTo>
                  <a:lnTo>
                    <a:pt x="104" y="224"/>
                  </a:lnTo>
                  <a:lnTo>
                    <a:pt x="104" y="222"/>
                  </a:lnTo>
                  <a:lnTo>
                    <a:pt x="104" y="220"/>
                  </a:lnTo>
                  <a:lnTo>
                    <a:pt x="104" y="218"/>
                  </a:lnTo>
                  <a:lnTo>
                    <a:pt x="102" y="218"/>
                  </a:lnTo>
                  <a:lnTo>
                    <a:pt x="100" y="216"/>
                  </a:lnTo>
                  <a:lnTo>
                    <a:pt x="100" y="214"/>
                  </a:lnTo>
                  <a:lnTo>
                    <a:pt x="98" y="214"/>
                  </a:lnTo>
                  <a:lnTo>
                    <a:pt x="98" y="212"/>
                  </a:lnTo>
                  <a:lnTo>
                    <a:pt x="96" y="212"/>
                  </a:lnTo>
                  <a:lnTo>
                    <a:pt x="94" y="208"/>
                  </a:lnTo>
                  <a:lnTo>
                    <a:pt x="92" y="206"/>
                  </a:lnTo>
                  <a:lnTo>
                    <a:pt x="90" y="206"/>
                  </a:lnTo>
                  <a:lnTo>
                    <a:pt x="90" y="204"/>
                  </a:lnTo>
                  <a:lnTo>
                    <a:pt x="88" y="204"/>
                  </a:lnTo>
                  <a:lnTo>
                    <a:pt x="86" y="204"/>
                  </a:lnTo>
                  <a:lnTo>
                    <a:pt x="82" y="206"/>
                  </a:lnTo>
                  <a:lnTo>
                    <a:pt x="80" y="208"/>
                  </a:lnTo>
                  <a:lnTo>
                    <a:pt x="80" y="210"/>
                  </a:lnTo>
                  <a:lnTo>
                    <a:pt x="80" y="216"/>
                  </a:lnTo>
                  <a:lnTo>
                    <a:pt x="76" y="216"/>
                  </a:lnTo>
                  <a:lnTo>
                    <a:pt x="68" y="216"/>
                  </a:lnTo>
                  <a:lnTo>
                    <a:pt x="68" y="214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68" y="208"/>
                  </a:lnTo>
                  <a:lnTo>
                    <a:pt x="68" y="206"/>
                  </a:lnTo>
                  <a:lnTo>
                    <a:pt x="68" y="202"/>
                  </a:lnTo>
                  <a:lnTo>
                    <a:pt x="66" y="202"/>
                  </a:lnTo>
                  <a:lnTo>
                    <a:pt x="66" y="204"/>
                  </a:lnTo>
                  <a:lnTo>
                    <a:pt x="64" y="204"/>
                  </a:lnTo>
                  <a:lnTo>
                    <a:pt x="64" y="206"/>
                  </a:lnTo>
                  <a:lnTo>
                    <a:pt x="64" y="206"/>
                  </a:lnTo>
                  <a:close/>
                  <a:moveTo>
                    <a:pt x="56" y="208"/>
                  </a:moveTo>
                  <a:lnTo>
                    <a:pt x="54" y="208"/>
                  </a:lnTo>
                  <a:lnTo>
                    <a:pt x="54" y="206"/>
                  </a:lnTo>
                  <a:lnTo>
                    <a:pt x="54" y="208"/>
                  </a:lnTo>
                  <a:lnTo>
                    <a:pt x="52" y="206"/>
                  </a:lnTo>
                  <a:lnTo>
                    <a:pt x="52" y="208"/>
                  </a:lnTo>
                  <a:lnTo>
                    <a:pt x="50" y="208"/>
                  </a:lnTo>
                  <a:lnTo>
                    <a:pt x="50" y="210"/>
                  </a:lnTo>
                  <a:lnTo>
                    <a:pt x="48" y="210"/>
                  </a:lnTo>
                  <a:lnTo>
                    <a:pt x="48" y="212"/>
                  </a:lnTo>
                  <a:lnTo>
                    <a:pt x="46" y="212"/>
                  </a:lnTo>
                  <a:lnTo>
                    <a:pt x="46" y="214"/>
                  </a:lnTo>
                  <a:lnTo>
                    <a:pt x="44" y="214"/>
                  </a:lnTo>
                  <a:lnTo>
                    <a:pt x="44" y="216"/>
                  </a:lnTo>
                  <a:lnTo>
                    <a:pt x="42" y="216"/>
                  </a:lnTo>
                  <a:lnTo>
                    <a:pt x="42" y="218"/>
                  </a:lnTo>
                  <a:lnTo>
                    <a:pt x="40" y="218"/>
                  </a:lnTo>
                  <a:lnTo>
                    <a:pt x="40" y="220"/>
                  </a:lnTo>
                  <a:lnTo>
                    <a:pt x="38" y="220"/>
                  </a:lnTo>
                  <a:lnTo>
                    <a:pt x="38" y="222"/>
                  </a:lnTo>
                  <a:lnTo>
                    <a:pt x="40" y="222"/>
                  </a:lnTo>
                  <a:lnTo>
                    <a:pt x="42" y="224"/>
                  </a:lnTo>
                  <a:lnTo>
                    <a:pt x="42" y="226"/>
                  </a:lnTo>
                  <a:lnTo>
                    <a:pt x="44" y="226"/>
                  </a:lnTo>
                  <a:lnTo>
                    <a:pt x="44" y="224"/>
                  </a:lnTo>
                  <a:lnTo>
                    <a:pt x="46" y="224"/>
                  </a:lnTo>
                  <a:lnTo>
                    <a:pt x="46" y="222"/>
                  </a:lnTo>
                  <a:lnTo>
                    <a:pt x="48" y="222"/>
                  </a:lnTo>
                  <a:lnTo>
                    <a:pt x="48" y="220"/>
                  </a:lnTo>
                  <a:lnTo>
                    <a:pt x="50" y="220"/>
                  </a:lnTo>
                  <a:lnTo>
                    <a:pt x="50" y="218"/>
                  </a:lnTo>
                  <a:lnTo>
                    <a:pt x="52" y="218"/>
                  </a:lnTo>
                  <a:lnTo>
                    <a:pt x="52" y="216"/>
                  </a:lnTo>
                  <a:lnTo>
                    <a:pt x="54" y="214"/>
                  </a:lnTo>
                  <a:lnTo>
                    <a:pt x="56" y="214"/>
                  </a:lnTo>
                  <a:lnTo>
                    <a:pt x="56" y="212"/>
                  </a:lnTo>
                  <a:lnTo>
                    <a:pt x="58" y="210"/>
                  </a:lnTo>
                  <a:lnTo>
                    <a:pt x="56" y="210"/>
                  </a:lnTo>
                  <a:lnTo>
                    <a:pt x="56" y="208"/>
                  </a:lnTo>
                  <a:lnTo>
                    <a:pt x="56" y="208"/>
                  </a:lnTo>
                  <a:close/>
                  <a:moveTo>
                    <a:pt x="16" y="243"/>
                  </a:moveTo>
                  <a:lnTo>
                    <a:pt x="14" y="241"/>
                  </a:lnTo>
                  <a:lnTo>
                    <a:pt x="14" y="243"/>
                  </a:lnTo>
                  <a:lnTo>
                    <a:pt x="14" y="245"/>
                  </a:lnTo>
                  <a:lnTo>
                    <a:pt x="18" y="245"/>
                  </a:lnTo>
                  <a:lnTo>
                    <a:pt x="18" y="247"/>
                  </a:lnTo>
                  <a:lnTo>
                    <a:pt x="20" y="249"/>
                  </a:lnTo>
                  <a:lnTo>
                    <a:pt x="22" y="247"/>
                  </a:lnTo>
                  <a:lnTo>
                    <a:pt x="24" y="245"/>
                  </a:lnTo>
                  <a:lnTo>
                    <a:pt x="26" y="245"/>
                  </a:lnTo>
                  <a:lnTo>
                    <a:pt x="28" y="245"/>
                  </a:lnTo>
                  <a:lnTo>
                    <a:pt x="28" y="243"/>
                  </a:lnTo>
                  <a:lnTo>
                    <a:pt x="26" y="243"/>
                  </a:lnTo>
                  <a:lnTo>
                    <a:pt x="24" y="243"/>
                  </a:lnTo>
                  <a:lnTo>
                    <a:pt x="20" y="243"/>
                  </a:lnTo>
                  <a:lnTo>
                    <a:pt x="18" y="243"/>
                  </a:lnTo>
                  <a:lnTo>
                    <a:pt x="16" y="243"/>
                  </a:lnTo>
                  <a:lnTo>
                    <a:pt x="16" y="243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27"/>
            <p:cNvSpPr>
              <a:spLocks/>
            </p:cNvSpPr>
            <p:nvPr/>
          </p:nvSpPr>
          <p:spPr bwMode="auto">
            <a:xfrm>
              <a:off x="2451100" y="3506788"/>
              <a:ext cx="196850" cy="158750"/>
            </a:xfrm>
            <a:custGeom>
              <a:avLst/>
              <a:gdLst>
                <a:gd name="T0" fmla="*/ 72 w 124"/>
                <a:gd name="T1" fmla="*/ 0 h 100"/>
                <a:gd name="T2" fmla="*/ 80 w 124"/>
                <a:gd name="T3" fmla="*/ 0 h 100"/>
                <a:gd name="T4" fmla="*/ 86 w 124"/>
                <a:gd name="T5" fmla="*/ 0 h 100"/>
                <a:gd name="T6" fmla="*/ 96 w 124"/>
                <a:gd name="T7" fmla="*/ 0 h 100"/>
                <a:gd name="T8" fmla="*/ 98 w 124"/>
                <a:gd name="T9" fmla="*/ 6 h 100"/>
                <a:gd name="T10" fmla="*/ 100 w 124"/>
                <a:gd name="T11" fmla="*/ 0 h 100"/>
                <a:gd name="T12" fmla="*/ 108 w 124"/>
                <a:gd name="T13" fmla="*/ 0 h 100"/>
                <a:gd name="T14" fmla="*/ 112 w 124"/>
                <a:gd name="T15" fmla="*/ 4 h 100"/>
                <a:gd name="T16" fmla="*/ 114 w 124"/>
                <a:gd name="T17" fmla="*/ 8 h 100"/>
                <a:gd name="T18" fmla="*/ 120 w 124"/>
                <a:gd name="T19" fmla="*/ 8 h 100"/>
                <a:gd name="T20" fmla="*/ 120 w 124"/>
                <a:gd name="T21" fmla="*/ 12 h 100"/>
                <a:gd name="T22" fmla="*/ 124 w 124"/>
                <a:gd name="T23" fmla="*/ 16 h 100"/>
                <a:gd name="T24" fmla="*/ 120 w 124"/>
                <a:gd name="T25" fmla="*/ 22 h 100"/>
                <a:gd name="T26" fmla="*/ 120 w 124"/>
                <a:gd name="T27" fmla="*/ 26 h 100"/>
                <a:gd name="T28" fmla="*/ 120 w 124"/>
                <a:gd name="T29" fmla="*/ 34 h 100"/>
                <a:gd name="T30" fmla="*/ 118 w 124"/>
                <a:gd name="T31" fmla="*/ 46 h 100"/>
                <a:gd name="T32" fmla="*/ 118 w 124"/>
                <a:gd name="T33" fmla="*/ 54 h 100"/>
                <a:gd name="T34" fmla="*/ 114 w 124"/>
                <a:gd name="T35" fmla="*/ 56 h 100"/>
                <a:gd name="T36" fmla="*/ 114 w 124"/>
                <a:gd name="T37" fmla="*/ 62 h 100"/>
                <a:gd name="T38" fmla="*/ 112 w 124"/>
                <a:gd name="T39" fmla="*/ 70 h 100"/>
                <a:gd name="T40" fmla="*/ 118 w 124"/>
                <a:gd name="T41" fmla="*/ 74 h 100"/>
                <a:gd name="T42" fmla="*/ 114 w 124"/>
                <a:gd name="T43" fmla="*/ 78 h 100"/>
                <a:gd name="T44" fmla="*/ 104 w 124"/>
                <a:gd name="T45" fmla="*/ 78 h 100"/>
                <a:gd name="T46" fmla="*/ 96 w 124"/>
                <a:gd name="T47" fmla="*/ 78 h 100"/>
                <a:gd name="T48" fmla="*/ 88 w 124"/>
                <a:gd name="T49" fmla="*/ 78 h 100"/>
                <a:gd name="T50" fmla="*/ 84 w 124"/>
                <a:gd name="T51" fmla="*/ 80 h 100"/>
                <a:gd name="T52" fmla="*/ 84 w 124"/>
                <a:gd name="T53" fmla="*/ 88 h 100"/>
                <a:gd name="T54" fmla="*/ 80 w 124"/>
                <a:gd name="T55" fmla="*/ 90 h 100"/>
                <a:gd name="T56" fmla="*/ 68 w 124"/>
                <a:gd name="T57" fmla="*/ 90 h 100"/>
                <a:gd name="T58" fmla="*/ 66 w 124"/>
                <a:gd name="T59" fmla="*/ 96 h 100"/>
                <a:gd name="T60" fmla="*/ 62 w 124"/>
                <a:gd name="T61" fmla="*/ 100 h 100"/>
                <a:gd name="T62" fmla="*/ 54 w 124"/>
                <a:gd name="T63" fmla="*/ 98 h 100"/>
                <a:gd name="T64" fmla="*/ 46 w 124"/>
                <a:gd name="T65" fmla="*/ 96 h 100"/>
                <a:gd name="T66" fmla="*/ 36 w 124"/>
                <a:gd name="T67" fmla="*/ 96 h 100"/>
                <a:gd name="T68" fmla="*/ 30 w 124"/>
                <a:gd name="T69" fmla="*/ 96 h 100"/>
                <a:gd name="T70" fmla="*/ 22 w 124"/>
                <a:gd name="T71" fmla="*/ 96 h 100"/>
                <a:gd name="T72" fmla="*/ 14 w 124"/>
                <a:gd name="T73" fmla="*/ 94 h 100"/>
                <a:gd name="T74" fmla="*/ 12 w 124"/>
                <a:gd name="T75" fmla="*/ 88 h 100"/>
                <a:gd name="T76" fmla="*/ 12 w 124"/>
                <a:gd name="T77" fmla="*/ 80 h 100"/>
                <a:gd name="T78" fmla="*/ 10 w 124"/>
                <a:gd name="T79" fmla="*/ 70 h 100"/>
                <a:gd name="T80" fmla="*/ 10 w 124"/>
                <a:gd name="T81" fmla="*/ 60 h 100"/>
                <a:gd name="T82" fmla="*/ 6 w 124"/>
                <a:gd name="T83" fmla="*/ 48 h 100"/>
                <a:gd name="T84" fmla="*/ 6 w 124"/>
                <a:gd name="T85" fmla="*/ 40 h 100"/>
                <a:gd name="T86" fmla="*/ 4 w 124"/>
                <a:gd name="T87" fmla="*/ 34 h 100"/>
                <a:gd name="T88" fmla="*/ 0 w 124"/>
                <a:gd name="T89" fmla="*/ 30 h 100"/>
                <a:gd name="T90" fmla="*/ 0 w 124"/>
                <a:gd name="T91" fmla="*/ 24 h 100"/>
                <a:gd name="T92" fmla="*/ 4 w 124"/>
                <a:gd name="T93" fmla="*/ 20 h 100"/>
                <a:gd name="T94" fmla="*/ 6 w 124"/>
                <a:gd name="T95" fmla="*/ 12 h 100"/>
                <a:gd name="T96" fmla="*/ 12 w 124"/>
                <a:gd name="T97" fmla="*/ 10 h 100"/>
                <a:gd name="T98" fmla="*/ 20 w 124"/>
                <a:gd name="T99" fmla="*/ 12 h 100"/>
                <a:gd name="T100" fmla="*/ 32 w 124"/>
                <a:gd name="T101" fmla="*/ 12 h 100"/>
                <a:gd name="T102" fmla="*/ 44 w 124"/>
                <a:gd name="T103" fmla="*/ 12 h 100"/>
                <a:gd name="T104" fmla="*/ 56 w 124"/>
                <a:gd name="T105" fmla="*/ 12 h 100"/>
                <a:gd name="T106" fmla="*/ 52 w 124"/>
                <a:gd name="T107" fmla="*/ 4 h 100"/>
                <a:gd name="T108" fmla="*/ 58 w 124"/>
                <a:gd name="T109" fmla="*/ 0 h 100"/>
                <a:gd name="T110" fmla="*/ 66 w 124"/>
                <a:gd name="T1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4" h="100">
                  <a:moveTo>
                    <a:pt x="66" y="0"/>
                  </a:moveTo>
                  <a:lnTo>
                    <a:pt x="68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98" y="2"/>
                  </a:lnTo>
                  <a:lnTo>
                    <a:pt x="98" y="4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0" y="4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2" y="4"/>
                  </a:lnTo>
                  <a:lnTo>
                    <a:pt x="114" y="4"/>
                  </a:lnTo>
                  <a:lnTo>
                    <a:pt x="114" y="6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6" y="10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0" y="8"/>
                  </a:lnTo>
                  <a:lnTo>
                    <a:pt x="120" y="10"/>
                  </a:lnTo>
                  <a:lnTo>
                    <a:pt x="122" y="10"/>
                  </a:lnTo>
                  <a:lnTo>
                    <a:pt x="122" y="12"/>
                  </a:lnTo>
                  <a:lnTo>
                    <a:pt x="120" y="12"/>
                  </a:lnTo>
                  <a:lnTo>
                    <a:pt x="120" y="14"/>
                  </a:lnTo>
                  <a:lnTo>
                    <a:pt x="120" y="16"/>
                  </a:lnTo>
                  <a:lnTo>
                    <a:pt x="122" y="16"/>
                  </a:lnTo>
                  <a:lnTo>
                    <a:pt x="124" y="16"/>
                  </a:lnTo>
                  <a:lnTo>
                    <a:pt x="124" y="18"/>
                  </a:lnTo>
                  <a:lnTo>
                    <a:pt x="124" y="20"/>
                  </a:lnTo>
                  <a:lnTo>
                    <a:pt x="122" y="22"/>
                  </a:lnTo>
                  <a:lnTo>
                    <a:pt x="120" y="22"/>
                  </a:lnTo>
                  <a:lnTo>
                    <a:pt x="120" y="24"/>
                  </a:lnTo>
                  <a:lnTo>
                    <a:pt x="118" y="24"/>
                  </a:lnTo>
                  <a:lnTo>
                    <a:pt x="118" y="26"/>
                  </a:lnTo>
                  <a:lnTo>
                    <a:pt x="120" y="26"/>
                  </a:lnTo>
                  <a:lnTo>
                    <a:pt x="120" y="28"/>
                  </a:lnTo>
                  <a:lnTo>
                    <a:pt x="120" y="30"/>
                  </a:lnTo>
                  <a:lnTo>
                    <a:pt x="120" y="32"/>
                  </a:lnTo>
                  <a:lnTo>
                    <a:pt x="120" y="34"/>
                  </a:lnTo>
                  <a:lnTo>
                    <a:pt x="118" y="40"/>
                  </a:lnTo>
                  <a:lnTo>
                    <a:pt x="118" y="42"/>
                  </a:lnTo>
                  <a:lnTo>
                    <a:pt x="118" y="44"/>
                  </a:lnTo>
                  <a:lnTo>
                    <a:pt x="118" y="46"/>
                  </a:lnTo>
                  <a:lnTo>
                    <a:pt x="118" y="48"/>
                  </a:lnTo>
                  <a:lnTo>
                    <a:pt x="118" y="50"/>
                  </a:lnTo>
                  <a:lnTo>
                    <a:pt x="118" y="52"/>
                  </a:lnTo>
                  <a:lnTo>
                    <a:pt x="118" y="54"/>
                  </a:lnTo>
                  <a:lnTo>
                    <a:pt x="118" y="52"/>
                  </a:lnTo>
                  <a:lnTo>
                    <a:pt x="116" y="52"/>
                  </a:lnTo>
                  <a:lnTo>
                    <a:pt x="116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6" y="58"/>
                  </a:lnTo>
                  <a:lnTo>
                    <a:pt x="114" y="60"/>
                  </a:lnTo>
                  <a:lnTo>
                    <a:pt x="114" y="62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8"/>
                  </a:lnTo>
                  <a:lnTo>
                    <a:pt x="112" y="70"/>
                  </a:lnTo>
                  <a:lnTo>
                    <a:pt x="112" y="72"/>
                  </a:lnTo>
                  <a:lnTo>
                    <a:pt x="114" y="72"/>
                  </a:lnTo>
                  <a:lnTo>
                    <a:pt x="118" y="72"/>
                  </a:lnTo>
                  <a:lnTo>
                    <a:pt x="118" y="74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112" y="78"/>
                  </a:lnTo>
                  <a:lnTo>
                    <a:pt x="110" y="78"/>
                  </a:lnTo>
                  <a:lnTo>
                    <a:pt x="108" y="78"/>
                  </a:lnTo>
                  <a:lnTo>
                    <a:pt x="104" y="78"/>
                  </a:lnTo>
                  <a:lnTo>
                    <a:pt x="102" y="78"/>
                  </a:lnTo>
                  <a:lnTo>
                    <a:pt x="100" y="78"/>
                  </a:lnTo>
                  <a:lnTo>
                    <a:pt x="98" y="78"/>
                  </a:lnTo>
                  <a:lnTo>
                    <a:pt x="96" y="78"/>
                  </a:lnTo>
                  <a:lnTo>
                    <a:pt x="94" y="78"/>
                  </a:lnTo>
                  <a:lnTo>
                    <a:pt x="92" y="78"/>
                  </a:lnTo>
                  <a:lnTo>
                    <a:pt x="90" y="78"/>
                  </a:lnTo>
                  <a:lnTo>
                    <a:pt x="88" y="78"/>
                  </a:lnTo>
                  <a:lnTo>
                    <a:pt x="86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4" y="86"/>
                  </a:lnTo>
                  <a:lnTo>
                    <a:pt x="84" y="88"/>
                  </a:lnTo>
                  <a:lnTo>
                    <a:pt x="84" y="90"/>
                  </a:lnTo>
                  <a:lnTo>
                    <a:pt x="84" y="90"/>
                  </a:lnTo>
                  <a:lnTo>
                    <a:pt x="82" y="90"/>
                  </a:lnTo>
                  <a:lnTo>
                    <a:pt x="80" y="90"/>
                  </a:lnTo>
                  <a:lnTo>
                    <a:pt x="76" y="90"/>
                  </a:lnTo>
                  <a:lnTo>
                    <a:pt x="74" y="90"/>
                  </a:lnTo>
                  <a:lnTo>
                    <a:pt x="72" y="90"/>
                  </a:lnTo>
                  <a:lnTo>
                    <a:pt x="68" y="90"/>
                  </a:lnTo>
                  <a:lnTo>
                    <a:pt x="66" y="90"/>
                  </a:lnTo>
                  <a:lnTo>
                    <a:pt x="66" y="92"/>
                  </a:lnTo>
                  <a:lnTo>
                    <a:pt x="66" y="94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100"/>
                  </a:lnTo>
                  <a:lnTo>
                    <a:pt x="64" y="100"/>
                  </a:lnTo>
                  <a:lnTo>
                    <a:pt x="62" y="100"/>
                  </a:lnTo>
                  <a:lnTo>
                    <a:pt x="60" y="100"/>
                  </a:lnTo>
                  <a:lnTo>
                    <a:pt x="60" y="98"/>
                  </a:lnTo>
                  <a:lnTo>
                    <a:pt x="58" y="98"/>
                  </a:lnTo>
                  <a:lnTo>
                    <a:pt x="54" y="98"/>
                  </a:lnTo>
                  <a:lnTo>
                    <a:pt x="52" y="96"/>
                  </a:lnTo>
                  <a:lnTo>
                    <a:pt x="50" y="96"/>
                  </a:lnTo>
                  <a:lnTo>
                    <a:pt x="48" y="96"/>
                  </a:lnTo>
                  <a:lnTo>
                    <a:pt x="46" y="96"/>
                  </a:lnTo>
                  <a:lnTo>
                    <a:pt x="44" y="96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2" y="96"/>
                  </a:lnTo>
                  <a:lnTo>
                    <a:pt x="30" y="96"/>
                  </a:lnTo>
                  <a:lnTo>
                    <a:pt x="28" y="96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14" y="94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2" y="88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 cap="rnd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28"/>
            <p:cNvSpPr>
              <a:spLocks/>
            </p:cNvSpPr>
            <p:nvPr/>
          </p:nvSpPr>
          <p:spPr bwMode="auto">
            <a:xfrm>
              <a:off x="2413000" y="2187575"/>
              <a:ext cx="460375" cy="612775"/>
            </a:xfrm>
            <a:custGeom>
              <a:avLst/>
              <a:gdLst>
                <a:gd name="T0" fmla="*/ 126 w 290"/>
                <a:gd name="T1" fmla="*/ 16 h 386"/>
                <a:gd name="T2" fmla="*/ 136 w 290"/>
                <a:gd name="T3" fmla="*/ 22 h 386"/>
                <a:gd name="T4" fmla="*/ 156 w 290"/>
                <a:gd name="T5" fmla="*/ 26 h 386"/>
                <a:gd name="T6" fmla="*/ 174 w 290"/>
                <a:gd name="T7" fmla="*/ 36 h 386"/>
                <a:gd name="T8" fmla="*/ 178 w 290"/>
                <a:gd name="T9" fmla="*/ 30 h 386"/>
                <a:gd name="T10" fmla="*/ 188 w 290"/>
                <a:gd name="T11" fmla="*/ 10 h 386"/>
                <a:gd name="T12" fmla="*/ 204 w 290"/>
                <a:gd name="T13" fmla="*/ 20 h 386"/>
                <a:gd name="T14" fmla="*/ 216 w 290"/>
                <a:gd name="T15" fmla="*/ 30 h 386"/>
                <a:gd name="T16" fmla="*/ 224 w 290"/>
                <a:gd name="T17" fmla="*/ 38 h 386"/>
                <a:gd name="T18" fmla="*/ 226 w 290"/>
                <a:gd name="T19" fmla="*/ 48 h 386"/>
                <a:gd name="T20" fmla="*/ 252 w 290"/>
                <a:gd name="T21" fmla="*/ 58 h 386"/>
                <a:gd name="T22" fmla="*/ 252 w 290"/>
                <a:gd name="T23" fmla="*/ 66 h 386"/>
                <a:gd name="T24" fmla="*/ 250 w 290"/>
                <a:gd name="T25" fmla="*/ 84 h 386"/>
                <a:gd name="T26" fmla="*/ 252 w 290"/>
                <a:gd name="T27" fmla="*/ 96 h 386"/>
                <a:gd name="T28" fmla="*/ 252 w 290"/>
                <a:gd name="T29" fmla="*/ 108 h 386"/>
                <a:gd name="T30" fmla="*/ 266 w 290"/>
                <a:gd name="T31" fmla="*/ 116 h 386"/>
                <a:gd name="T32" fmla="*/ 274 w 290"/>
                <a:gd name="T33" fmla="*/ 114 h 386"/>
                <a:gd name="T34" fmla="*/ 290 w 290"/>
                <a:gd name="T35" fmla="*/ 138 h 386"/>
                <a:gd name="T36" fmla="*/ 248 w 290"/>
                <a:gd name="T37" fmla="*/ 136 h 386"/>
                <a:gd name="T38" fmla="*/ 222 w 290"/>
                <a:gd name="T39" fmla="*/ 128 h 386"/>
                <a:gd name="T40" fmla="*/ 224 w 290"/>
                <a:gd name="T41" fmla="*/ 140 h 386"/>
                <a:gd name="T42" fmla="*/ 238 w 290"/>
                <a:gd name="T43" fmla="*/ 158 h 386"/>
                <a:gd name="T44" fmla="*/ 230 w 290"/>
                <a:gd name="T45" fmla="*/ 186 h 386"/>
                <a:gd name="T46" fmla="*/ 214 w 290"/>
                <a:gd name="T47" fmla="*/ 174 h 386"/>
                <a:gd name="T48" fmla="*/ 204 w 290"/>
                <a:gd name="T49" fmla="*/ 182 h 386"/>
                <a:gd name="T50" fmla="*/ 206 w 290"/>
                <a:gd name="T51" fmla="*/ 202 h 386"/>
                <a:gd name="T52" fmla="*/ 194 w 290"/>
                <a:gd name="T53" fmla="*/ 208 h 386"/>
                <a:gd name="T54" fmla="*/ 186 w 290"/>
                <a:gd name="T55" fmla="*/ 228 h 386"/>
                <a:gd name="T56" fmla="*/ 212 w 290"/>
                <a:gd name="T57" fmla="*/ 234 h 386"/>
                <a:gd name="T58" fmla="*/ 222 w 290"/>
                <a:gd name="T59" fmla="*/ 238 h 386"/>
                <a:gd name="T60" fmla="*/ 236 w 290"/>
                <a:gd name="T61" fmla="*/ 256 h 386"/>
                <a:gd name="T62" fmla="*/ 224 w 290"/>
                <a:gd name="T63" fmla="*/ 266 h 386"/>
                <a:gd name="T64" fmla="*/ 218 w 290"/>
                <a:gd name="T65" fmla="*/ 282 h 386"/>
                <a:gd name="T66" fmla="*/ 208 w 290"/>
                <a:gd name="T67" fmla="*/ 284 h 386"/>
                <a:gd name="T68" fmla="*/ 212 w 290"/>
                <a:gd name="T69" fmla="*/ 310 h 386"/>
                <a:gd name="T70" fmla="*/ 222 w 290"/>
                <a:gd name="T71" fmla="*/ 310 h 386"/>
                <a:gd name="T72" fmla="*/ 208 w 290"/>
                <a:gd name="T73" fmla="*/ 350 h 386"/>
                <a:gd name="T74" fmla="*/ 200 w 290"/>
                <a:gd name="T75" fmla="*/ 378 h 386"/>
                <a:gd name="T76" fmla="*/ 174 w 290"/>
                <a:gd name="T77" fmla="*/ 374 h 386"/>
                <a:gd name="T78" fmla="*/ 124 w 290"/>
                <a:gd name="T79" fmla="*/ 354 h 386"/>
                <a:gd name="T80" fmla="*/ 104 w 290"/>
                <a:gd name="T81" fmla="*/ 312 h 386"/>
                <a:gd name="T82" fmla="*/ 90 w 290"/>
                <a:gd name="T83" fmla="*/ 290 h 386"/>
                <a:gd name="T84" fmla="*/ 104 w 290"/>
                <a:gd name="T85" fmla="*/ 262 h 386"/>
                <a:gd name="T86" fmla="*/ 130 w 290"/>
                <a:gd name="T87" fmla="*/ 248 h 386"/>
                <a:gd name="T88" fmla="*/ 150 w 290"/>
                <a:gd name="T89" fmla="*/ 236 h 386"/>
                <a:gd name="T90" fmla="*/ 162 w 290"/>
                <a:gd name="T91" fmla="*/ 214 h 386"/>
                <a:gd name="T92" fmla="*/ 138 w 290"/>
                <a:gd name="T93" fmla="*/ 216 h 386"/>
                <a:gd name="T94" fmla="*/ 118 w 290"/>
                <a:gd name="T95" fmla="*/ 220 h 386"/>
                <a:gd name="T96" fmla="*/ 104 w 290"/>
                <a:gd name="T97" fmla="*/ 234 h 386"/>
                <a:gd name="T98" fmla="*/ 102 w 290"/>
                <a:gd name="T99" fmla="*/ 216 h 386"/>
                <a:gd name="T100" fmla="*/ 84 w 290"/>
                <a:gd name="T101" fmla="*/ 194 h 386"/>
                <a:gd name="T102" fmla="*/ 72 w 290"/>
                <a:gd name="T103" fmla="*/ 190 h 386"/>
                <a:gd name="T104" fmla="*/ 60 w 290"/>
                <a:gd name="T105" fmla="*/ 200 h 386"/>
                <a:gd name="T106" fmla="*/ 40 w 290"/>
                <a:gd name="T107" fmla="*/ 190 h 386"/>
                <a:gd name="T108" fmla="*/ 10 w 290"/>
                <a:gd name="T109" fmla="*/ 202 h 386"/>
                <a:gd name="T110" fmla="*/ 8 w 290"/>
                <a:gd name="T111" fmla="*/ 184 h 386"/>
                <a:gd name="T112" fmla="*/ 12 w 290"/>
                <a:gd name="T113" fmla="*/ 160 h 386"/>
                <a:gd name="T114" fmla="*/ 26 w 290"/>
                <a:gd name="T115" fmla="*/ 136 h 386"/>
                <a:gd name="T116" fmla="*/ 52 w 290"/>
                <a:gd name="T117" fmla="*/ 122 h 386"/>
                <a:gd name="T118" fmla="*/ 74 w 290"/>
                <a:gd name="T119" fmla="*/ 104 h 386"/>
                <a:gd name="T120" fmla="*/ 86 w 290"/>
                <a:gd name="T121" fmla="*/ 68 h 386"/>
                <a:gd name="T122" fmla="*/ 88 w 290"/>
                <a:gd name="T123" fmla="*/ 46 h 386"/>
                <a:gd name="T124" fmla="*/ 92 w 290"/>
                <a:gd name="T125" fmla="*/ 1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0" h="386">
                  <a:moveTo>
                    <a:pt x="100" y="2"/>
                  </a:moveTo>
                  <a:lnTo>
                    <a:pt x="102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6" y="6"/>
                  </a:lnTo>
                  <a:lnTo>
                    <a:pt x="108" y="6"/>
                  </a:lnTo>
                  <a:lnTo>
                    <a:pt x="108" y="8"/>
                  </a:lnTo>
                  <a:lnTo>
                    <a:pt x="108" y="10"/>
                  </a:lnTo>
                  <a:lnTo>
                    <a:pt x="110" y="10"/>
                  </a:lnTo>
                  <a:lnTo>
                    <a:pt x="112" y="10"/>
                  </a:lnTo>
                  <a:lnTo>
                    <a:pt x="112" y="12"/>
                  </a:lnTo>
                  <a:lnTo>
                    <a:pt x="114" y="12"/>
                  </a:lnTo>
                  <a:lnTo>
                    <a:pt x="114" y="14"/>
                  </a:lnTo>
                  <a:lnTo>
                    <a:pt x="114" y="16"/>
                  </a:lnTo>
                  <a:lnTo>
                    <a:pt x="116" y="16"/>
                  </a:lnTo>
                  <a:lnTo>
                    <a:pt x="114" y="16"/>
                  </a:lnTo>
                  <a:lnTo>
                    <a:pt x="114" y="18"/>
                  </a:lnTo>
                  <a:lnTo>
                    <a:pt x="116" y="18"/>
                  </a:lnTo>
                  <a:lnTo>
                    <a:pt x="116" y="20"/>
                  </a:lnTo>
                  <a:lnTo>
                    <a:pt x="126" y="16"/>
                  </a:lnTo>
                  <a:lnTo>
                    <a:pt x="126" y="14"/>
                  </a:lnTo>
                  <a:lnTo>
                    <a:pt x="126" y="12"/>
                  </a:lnTo>
                  <a:lnTo>
                    <a:pt x="128" y="12"/>
                  </a:lnTo>
                  <a:lnTo>
                    <a:pt x="126" y="12"/>
                  </a:lnTo>
                  <a:lnTo>
                    <a:pt x="126" y="10"/>
                  </a:lnTo>
                  <a:lnTo>
                    <a:pt x="126" y="12"/>
                  </a:lnTo>
                  <a:lnTo>
                    <a:pt x="128" y="10"/>
                  </a:lnTo>
                  <a:lnTo>
                    <a:pt x="128" y="12"/>
                  </a:lnTo>
                  <a:lnTo>
                    <a:pt x="130" y="12"/>
                  </a:lnTo>
                  <a:lnTo>
                    <a:pt x="130" y="14"/>
                  </a:lnTo>
                  <a:lnTo>
                    <a:pt x="130" y="16"/>
                  </a:lnTo>
                  <a:lnTo>
                    <a:pt x="130" y="18"/>
                  </a:lnTo>
                  <a:lnTo>
                    <a:pt x="130" y="20"/>
                  </a:lnTo>
                  <a:lnTo>
                    <a:pt x="132" y="20"/>
                  </a:lnTo>
                  <a:lnTo>
                    <a:pt x="132" y="18"/>
                  </a:lnTo>
                  <a:lnTo>
                    <a:pt x="132" y="16"/>
                  </a:lnTo>
                  <a:lnTo>
                    <a:pt x="134" y="16"/>
                  </a:lnTo>
                  <a:lnTo>
                    <a:pt x="134" y="18"/>
                  </a:lnTo>
                  <a:lnTo>
                    <a:pt x="136" y="20"/>
                  </a:lnTo>
                  <a:lnTo>
                    <a:pt x="136" y="22"/>
                  </a:lnTo>
                  <a:lnTo>
                    <a:pt x="136" y="24"/>
                  </a:lnTo>
                  <a:lnTo>
                    <a:pt x="136" y="26"/>
                  </a:lnTo>
                  <a:lnTo>
                    <a:pt x="138" y="26"/>
                  </a:lnTo>
                  <a:lnTo>
                    <a:pt x="138" y="24"/>
                  </a:lnTo>
                  <a:lnTo>
                    <a:pt x="138" y="22"/>
                  </a:lnTo>
                  <a:lnTo>
                    <a:pt x="142" y="22"/>
                  </a:lnTo>
                  <a:lnTo>
                    <a:pt x="144" y="26"/>
                  </a:lnTo>
                  <a:lnTo>
                    <a:pt x="146" y="28"/>
                  </a:lnTo>
                  <a:lnTo>
                    <a:pt x="148" y="28"/>
                  </a:lnTo>
                  <a:lnTo>
                    <a:pt x="150" y="28"/>
                  </a:lnTo>
                  <a:lnTo>
                    <a:pt x="150" y="32"/>
                  </a:lnTo>
                  <a:lnTo>
                    <a:pt x="150" y="34"/>
                  </a:lnTo>
                  <a:lnTo>
                    <a:pt x="150" y="36"/>
                  </a:lnTo>
                  <a:lnTo>
                    <a:pt x="152" y="36"/>
                  </a:lnTo>
                  <a:lnTo>
                    <a:pt x="154" y="36"/>
                  </a:lnTo>
                  <a:lnTo>
                    <a:pt x="156" y="36"/>
                  </a:lnTo>
                  <a:lnTo>
                    <a:pt x="156" y="32"/>
                  </a:lnTo>
                  <a:lnTo>
                    <a:pt x="156" y="30"/>
                  </a:lnTo>
                  <a:lnTo>
                    <a:pt x="156" y="28"/>
                  </a:lnTo>
                  <a:lnTo>
                    <a:pt x="156" y="26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58" y="24"/>
                  </a:lnTo>
                  <a:lnTo>
                    <a:pt x="160" y="24"/>
                  </a:lnTo>
                  <a:lnTo>
                    <a:pt x="162" y="26"/>
                  </a:lnTo>
                  <a:lnTo>
                    <a:pt x="162" y="28"/>
                  </a:lnTo>
                  <a:lnTo>
                    <a:pt x="162" y="30"/>
                  </a:lnTo>
                  <a:lnTo>
                    <a:pt x="160" y="30"/>
                  </a:lnTo>
                  <a:lnTo>
                    <a:pt x="158" y="30"/>
                  </a:lnTo>
                  <a:lnTo>
                    <a:pt x="158" y="32"/>
                  </a:lnTo>
                  <a:lnTo>
                    <a:pt x="158" y="34"/>
                  </a:lnTo>
                  <a:lnTo>
                    <a:pt x="158" y="36"/>
                  </a:lnTo>
                  <a:lnTo>
                    <a:pt x="160" y="36"/>
                  </a:lnTo>
                  <a:lnTo>
                    <a:pt x="162" y="36"/>
                  </a:lnTo>
                  <a:lnTo>
                    <a:pt x="164" y="36"/>
                  </a:lnTo>
                  <a:lnTo>
                    <a:pt x="168" y="38"/>
                  </a:lnTo>
                  <a:lnTo>
                    <a:pt x="170" y="38"/>
                  </a:lnTo>
                  <a:lnTo>
                    <a:pt x="172" y="38"/>
                  </a:lnTo>
                  <a:lnTo>
                    <a:pt x="174" y="38"/>
                  </a:lnTo>
                  <a:lnTo>
                    <a:pt x="174" y="36"/>
                  </a:lnTo>
                  <a:lnTo>
                    <a:pt x="174" y="34"/>
                  </a:lnTo>
                  <a:lnTo>
                    <a:pt x="176" y="34"/>
                  </a:lnTo>
                  <a:lnTo>
                    <a:pt x="176" y="36"/>
                  </a:lnTo>
                  <a:lnTo>
                    <a:pt x="176" y="38"/>
                  </a:lnTo>
                  <a:lnTo>
                    <a:pt x="178" y="38"/>
                  </a:lnTo>
                  <a:lnTo>
                    <a:pt x="178" y="36"/>
                  </a:lnTo>
                  <a:lnTo>
                    <a:pt x="180" y="34"/>
                  </a:lnTo>
                  <a:lnTo>
                    <a:pt x="180" y="32"/>
                  </a:lnTo>
                  <a:lnTo>
                    <a:pt x="182" y="32"/>
                  </a:lnTo>
                  <a:lnTo>
                    <a:pt x="184" y="32"/>
                  </a:lnTo>
                  <a:lnTo>
                    <a:pt x="184" y="30"/>
                  </a:lnTo>
                  <a:lnTo>
                    <a:pt x="184" y="28"/>
                  </a:lnTo>
                  <a:lnTo>
                    <a:pt x="186" y="28"/>
                  </a:lnTo>
                  <a:lnTo>
                    <a:pt x="186" y="26"/>
                  </a:lnTo>
                  <a:lnTo>
                    <a:pt x="184" y="26"/>
                  </a:lnTo>
                  <a:lnTo>
                    <a:pt x="182" y="26"/>
                  </a:lnTo>
                  <a:lnTo>
                    <a:pt x="180" y="26"/>
                  </a:lnTo>
                  <a:lnTo>
                    <a:pt x="180" y="28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6" y="28"/>
                  </a:lnTo>
                  <a:lnTo>
                    <a:pt x="174" y="28"/>
                  </a:lnTo>
                  <a:lnTo>
                    <a:pt x="172" y="26"/>
                  </a:lnTo>
                  <a:lnTo>
                    <a:pt x="172" y="24"/>
                  </a:lnTo>
                  <a:lnTo>
                    <a:pt x="174" y="24"/>
                  </a:lnTo>
                  <a:lnTo>
                    <a:pt x="176" y="24"/>
                  </a:lnTo>
                  <a:lnTo>
                    <a:pt x="178" y="24"/>
                  </a:lnTo>
                  <a:lnTo>
                    <a:pt x="178" y="22"/>
                  </a:lnTo>
                  <a:lnTo>
                    <a:pt x="178" y="20"/>
                  </a:lnTo>
                  <a:lnTo>
                    <a:pt x="178" y="16"/>
                  </a:lnTo>
                  <a:lnTo>
                    <a:pt x="178" y="14"/>
                  </a:lnTo>
                  <a:lnTo>
                    <a:pt x="180" y="14"/>
                  </a:lnTo>
                  <a:lnTo>
                    <a:pt x="182" y="14"/>
                  </a:lnTo>
                  <a:lnTo>
                    <a:pt x="184" y="14"/>
                  </a:lnTo>
                  <a:lnTo>
                    <a:pt x="186" y="14"/>
                  </a:lnTo>
                  <a:lnTo>
                    <a:pt x="186" y="16"/>
                  </a:lnTo>
                  <a:lnTo>
                    <a:pt x="188" y="16"/>
                  </a:lnTo>
                  <a:lnTo>
                    <a:pt x="188" y="14"/>
                  </a:lnTo>
                  <a:lnTo>
                    <a:pt x="188" y="12"/>
                  </a:lnTo>
                  <a:lnTo>
                    <a:pt x="188" y="10"/>
                  </a:lnTo>
                  <a:lnTo>
                    <a:pt x="188" y="8"/>
                  </a:lnTo>
                  <a:lnTo>
                    <a:pt x="192" y="8"/>
                  </a:lnTo>
                  <a:lnTo>
                    <a:pt x="194" y="8"/>
                  </a:lnTo>
                  <a:lnTo>
                    <a:pt x="194" y="10"/>
                  </a:lnTo>
                  <a:lnTo>
                    <a:pt x="196" y="10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202" y="10"/>
                  </a:lnTo>
                  <a:lnTo>
                    <a:pt x="204" y="10"/>
                  </a:lnTo>
                  <a:lnTo>
                    <a:pt x="204" y="10"/>
                  </a:lnTo>
                  <a:lnTo>
                    <a:pt x="204" y="12"/>
                  </a:lnTo>
                  <a:lnTo>
                    <a:pt x="206" y="12"/>
                  </a:lnTo>
                  <a:lnTo>
                    <a:pt x="204" y="12"/>
                  </a:lnTo>
                  <a:lnTo>
                    <a:pt x="204" y="14"/>
                  </a:lnTo>
                  <a:lnTo>
                    <a:pt x="206" y="14"/>
                  </a:lnTo>
                  <a:lnTo>
                    <a:pt x="208" y="14"/>
                  </a:lnTo>
                  <a:lnTo>
                    <a:pt x="208" y="18"/>
                  </a:lnTo>
                  <a:lnTo>
                    <a:pt x="206" y="18"/>
                  </a:lnTo>
                  <a:lnTo>
                    <a:pt x="204" y="18"/>
                  </a:lnTo>
                  <a:lnTo>
                    <a:pt x="204" y="20"/>
                  </a:lnTo>
                  <a:lnTo>
                    <a:pt x="204" y="20"/>
                  </a:lnTo>
                  <a:lnTo>
                    <a:pt x="204" y="26"/>
                  </a:lnTo>
                  <a:lnTo>
                    <a:pt x="200" y="24"/>
                  </a:lnTo>
                  <a:lnTo>
                    <a:pt x="200" y="26"/>
                  </a:lnTo>
                  <a:lnTo>
                    <a:pt x="200" y="28"/>
                  </a:lnTo>
                  <a:lnTo>
                    <a:pt x="200" y="30"/>
                  </a:lnTo>
                  <a:lnTo>
                    <a:pt x="200" y="32"/>
                  </a:lnTo>
                  <a:lnTo>
                    <a:pt x="202" y="32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206" y="32"/>
                  </a:lnTo>
                  <a:lnTo>
                    <a:pt x="208" y="32"/>
                  </a:lnTo>
                  <a:lnTo>
                    <a:pt x="210" y="32"/>
                  </a:lnTo>
                  <a:lnTo>
                    <a:pt x="210" y="34"/>
                  </a:lnTo>
                  <a:lnTo>
                    <a:pt x="210" y="36"/>
                  </a:lnTo>
                  <a:lnTo>
                    <a:pt x="212" y="36"/>
                  </a:lnTo>
                  <a:lnTo>
                    <a:pt x="214" y="36"/>
                  </a:lnTo>
                  <a:lnTo>
                    <a:pt x="214" y="34"/>
                  </a:lnTo>
                  <a:lnTo>
                    <a:pt x="216" y="32"/>
                  </a:lnTo>
                  <a:lnTo>
                    <a:pt x="216" y="30"/>
                  </a:lnTo>
                  <a:lnTo>
                    <a:pt x="216" y="28"/>
                  </a:lnTo>
                  <a:lnTo>
                    <a:pt x="218" y="28"/>
                  </a:lnTo>
                  <a:lnTo>
                    <a:pt x="220" y="28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8"/>
                  </a:lnTo>
                  <a:lnTo>
                    <a:pt x="220" y="28"/>
                  </a:lnTo>
                  <a:lnTo>
                    <a:pt x="218" y="30"/>
                  </a:lnTo>
                  <a:lnTo>
                    <a:pt x="218" y="32"/>
                  </a:lnTo>
                  <a:lnTo>
                    <a:pt x="218" y="34"/>
                  </a:lnTo>
                  <a:lnTo>
                    <a:pt x="218" y="32"/>
                  </a:lnTo>
                  <a:lnTo>
                    <a:pt x="220" y="32"/>
                  </a:lnTo>
                  <a:lnTo>
                    <a:pt x="222" y="32"/>
                  </a:lnTo>
                  <a:lnTo>
                    <a:pt x="222" y="30"/>
                  </a:lnTo>
                  <a:lnTo>
                    <a:pt x="222" y="32"/>
                  </a:lnTo>
                  <a:lnTo>
                    <a:pt x="224" y="32"/>
                  </a:lnTo>
                  <a:lnTo>
                    <a:pt x="222" y="34"/>
                  </a:lnTo>
                  <a:lnTo>
                    <a:pt x="224" y="34"/>
                  </a:lnTo>
                  <a:lnTo>
                    <a:pt x="224" y="36"/>
                  </a:lnTo>
                  <a:lnTo>
                    <a:pt x="224" y="38"/>
                  </a:lnTo>
                  <a:lnTo>
                    <a:pt x="222" y="38"/>
                  </a:lnTo>
                  <a:lnTo>
                    <a:pt x="222" y="40"/>
                  </a:lnTo>
                  <a:lnTo>
                    <a:pt x="220" y="40"/>
                  </a:lnTo>
                  <a:lnTo>
                    <a:pt x="220" y="38"/>
                  </a:lnTo>
                  <a:lnTo>
                    <a:pt x="218" y="38"/>
                  </a:lnTo>
                  <a:lnTo>
                    <a:pt x="218" y="36"/>
                  </a:lnTo>
                  <a:lnTo>
                    <a:pt x="216" y="36"/>
                  </a:lnTo>
                  <a:lnTo>
                    <a:pt x="216" y="38"/>
                  </a:lnTo>
                  <a:lnTo>
                    <a:pt x="218" y="38"/>
                  </a:lnTo>
                  <a:lnTo>
                    <a:pt x="218" y="40"/>
                  </a:lnTo>
                  <a:lnTo>
                    <a:pt x="222" y="40"/>
                  </a:lnTo>
                  <a:lnTo>
                    <a:pt x="222" y="44"/>
                  </a:lnTo>
                  <a:lnTo>
                    <a:pt x="222" y="46"/>
                  </a:lnTo>
                  <a:lnTo>
                    <a:pt x="220" y="46"/>
                  </a:lnTo>
                  <a:lnTo>
                    <a:pt x="220" y="48"/>
                  </a:lnTo>
                  <a:lnTo>
                    <a:pt x="220" y="50"/>
                  </a:lnTo>
                  <a:lnTo>
                    <a:pt x="222" y="50"/>
                  </a:lnTo>
                  <a:lnTo>
                    <a:pt x="224" y="50"/>
                  </a:lnTo>
                  <a:lnTo>
                    <a:pt x="224" y="48"/>
                  </a:lnTo>
                  <a:lnTo>
                    <a:pt x="226" y="48"/>
                  </a:lnTo>
                  <a:lnTo>
                    <a:pt x="226" y="46"/>
                  </a:lnTo>
                  <a:lnTo>
                    <a:pt x="228" y="46"/>
                  </a:lnTo>
                  <a:lnTo>
                    <a:pt x="230" y="44"/>
                  </a:lnTo>
                  <a:lnTo>
                    <a:pt x="232" y="44"/>
                  </a:lnTo>
                  <a:lnTo>
                    <a:pt x="234" y="44"/>
                  </a:lnTo>
                  <a:lnTo>
                    <a:pt x="236" y="44"/>
                  </a:lnTo>
                  <a:lnTo>
                    <a:pt x="238" y="44"/>
                  </a:lnTo>
                  <a:lnTo>
                    <a:pt x="240" y="44"/>
                  </a:lnTo>
                  <a:lnTo>
                    <a:pt x="242" y="42"/>
                  </a:lnTo>
                  <a:lnTo>
                    <a:pt x="242" y="44"/>
                  </a:lnTo>
                  <a:lnTo>
                    <a:pt x="250" y="44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52" y="46"/>
                  </a:lnTo>
                  <a:lnTo>
                    <a:pt x="252" y="48"/>
                  </a:lnTo>
                  <a:lnTo>
                    <a:pt x="252" y="50"/>
                  </a:lnTo>
                  <a:lnTo>
                    <a:pt x="252" y="54"/>
                  </a:lnTo>
                  <a:lnTo>
                    <a:pt x="252" y="54"/>
                  </a:lnTo>
                  <a:lnTo>
                    <a:pt x="252" y="56"/>
                  </a:lnTo>
                  <a:lnTo>
                    <a:pt x="252" y="58"/>
                  </a:lnTo>
                  <a:lnTo>
                    <a:pt x="250" y="58"/>
                  </a:lnTo>
                  <a:lnTo>
                    <a:pt x="248" y="58"/>
                  </a:lnTo>
                  <a:lnTo>
                    <a:pt x="248" y="60"/>
                  </a:lnTo>
                  <a:lnTo>
                    <a:pt x="246" y="60"/>
                  </a:lnTo>
                  <a:lnTo>
                    <a:pt x="246" y="62"/>
                  </a:lnTo>
                  <a:lnTo>
                    <a:pt x="244" y="64"/>
                  </a:lnTo>
                  <a:lnTo>
                    <a:pt x="246" y="64"/>
                  </a:lnTo>
                  <a:lnTo>
                    <a:pt x="246" y="66"/>
                  </a:lnTo>
                  <a:lnTo>
                    <a:pt x="248" y="66"/>
                  </a:lnTo>
                  <a:lnTo>
                    <a:pt x="248" y="64"/>
                  </a:lnTo>
                  <a:lnTo>
                    <a:pt x="250" y="64"/>
                  </a:lnTo>
                  <a:lnTo>
                    <a:pt x="252" y="64"/>
                  </a:lnTo>
                  <a:lnTo>
                    <a:pt x="252" y="62"/>
                  </a:lnTo>
                  <a:lnTo>
                    <a:pt x="252" y="60"/>
                  </a:lnTo>
                  <a:lnTo>
                    <a:pt x="254" y="60"/>
                  </a:lnTo>
                  <a:lnTo>
                    <a:pt x="254" y="62"/>
                  </a:lnTo>
                  <a:lnTo>
                    <a:pt x="254" y="64"/>
                  </a:lnTo>
                  <a:lnTo>
                    <a:pt x="254" y="66"/>
                  </a:lnTo>
                  <a:lnTo>
                    <a:pt x="252" y="66"/>
                  </a:lnTo>
                  <a:lnTo>
                    <a:pt x="252" y="66"/>
                  </a:lnTo>
                  <a:lnTo>
                    <a:pt x="252" y="68"/>
                  </a:lnTo>
                  <a:lnTo>
                    <a:pt x="250" y="68"/>
                  </a:lnTo>
                  <a:lnTo>
                    <a:pt x="250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4"/>
                  </a:lnTo>
                  <a:lnTo>
                    <a:pt x="248" y="76"/>
                  </a:lnTo>
                  <a:lnTo>
                    <a:pt x="246" y="76"/>
                  </a:lnTo>
                  <a:lnTo>
                    <a:pt x="246" y="78"/>
                  </a:lnTo>
                  <a:lnTo>
                    <a:pt x="246" y="76"/>
                  </a:lnTo>
                  <a:lnTo>
                    <a:pt x="244" y="76"/>
                  </a:lnTo>
                  <a:lnTo>
                    <a:pt x="242" y="76"/>
                  </a:lnTo>
                  <a:lnTo>
                    <a:pt x="242" y="78"/>
                  </a:lnTo>
                  <a:lnTo>
                    <a:pt x="242" y="80"/>
                  </a:lnTo>
                  <a:lnTo>
                    <a:pt x="242" y="82"/>
                  </a:lnTo>
                  <a:lnTo>
                    <a:pt x="244" y="82"/>
                  </a:lnTo>
                  <a:lnTo>
                    <a:pt x="246" y="82"/>
                  </a:lnTo>
                  <a:lnTo>
                    <a:pt x="248" y="82"/>
                  </a:lnTo>
                  <a:lnTo>
                    <a:pt x="250" y="82"/>
                  </a:lnTo>
                  <a:lnTo>
                    <a:pt x="250" y="84"/>
                  </a:lnTo>
                  <a:lnTo>
                    <a:pt x="248" y="84"/>
                  </a:lnTo>
                  <a:lnTo>
                    <a:pt x="246" y="84"/>
                  </a:lnTo>
                  <a:lnTo>
                    <a:pt x="244" y="84"/>
                  </a:lnTo>
                  <a:lnTo>
                    <a:pt x="242" y="84"/>
                  </a:lnTo>
                  <a:lnTo>
                    <a:pt x="242" y="88"/>
                  </a:lnTo>
                  <a:lnTo>
                    <a:pt x="242" y="90"/>
                  </a:lnTo>
                  <a:lnTo>
                    <a:pt x="242" y="92"/>
                  </a:lnTo>
                  <a:lnTo>
                    <a:pt x="242" y="92"/>
                  </a:lnTo>
                  <a:lnTo>
                    <a:pt x="242" y="94"/>
                  </a:lnTo>
                  <a:lnTo>
                    <a:pt x="242" y="96"/>
                  </a:lnTo>
                  <a:lnTo>
                    <a:pt x="244" y="96"/>
                  </a:lnTo>
                  <a:lnTo>
                    <a:pt x="242" y="98"/>
                  </a:lnTo>
                  <a:lnTo>
                    <a:pt x="242" y="100"/>
                  </a:lnTo>
                  <a:lnTo>
                    <a:pt x="244" y="100"/>
                  </a:lnTo>
                  <a:lnTo>
                    <a:pt x="246" y="100"/>
                  </a:lnTo>
                  <a:lnTo>
                    <a:pt x="246" y="98"/>
                  </a:lnTo>
                  <a:lnTo>
                    <a:pt x="246" y="96"/>
                  </a:lnTo>
                  <a:lnTo>
                    <a:pt x="248" y="96"/>
                  </a:lnTo>
                  <a:lnTo>
                    <a:pt x="250" y="9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4" y="96"/>
                  </a:lnTo>
                  <a:lnTo>
                    <a:pt x="256" y="96"/>
                  </a:lnTo>
                  <a:lnTo>
                    <a:pt x="258" y="96"/>
                  </a:lnTo>
                  <a:lnTo>
                    <a:pt x="260" y="96"/>
                  </a:lnTo>
                  <a:lnTo>
                    <a:pt x="260" y="98"/>
                  </a:lnTo>
                  <a:lnTo>
                    <a:pt x="260" y="100"/>
                  </a:lnTo>
                  <a:lnTo>
                    <a:pt x="262" y="100"/>
                  </a:lnTo>
                  <a:lnTo>
                    <a:pt x="260" y="104"/>
                  </a:lnTo>
                  <a:lnTo>
                    <a:pt x="258" y="104"/>
                  </a:lnTo>
                  <a:lnTo>
                    <a:pt x="256" y="104"/>
                  </a:lnTo>
                  <a:lnTo>
                    <a:pt x="254" y="104"/>
                  </a:lnTo>
                  <a:lnTo>
                    <a:pt x="252" y="104"/>
                  </a:lnTo>
                  <a:lnTo>
                    <a:pt x="252" y="104"/>
                  </a:lnTo>
                  <a:lnTo>
                    <a:pt x="250" y="104"/>
                  </a:lnTo>
                  <a:lnTo>
                    <a:pt x="248" y="102"/>
                  </a:lnTo>
                  <a:lnTo>
                    <a:pt x="248" y="104"/>
                  </a:lnTo>
                  <a:lnTo>
                    <a:pt x="248" y="106"/>
                  </a:lnTo>
                  <a:lnTo>
                    <a:pt x="250" y="106"/>
                  </a:lnTo>
                  <a:lnTo>
                    <a:pt x="252" y="108"/>
                  </a:lnTo>
                  <a:lnTo>
                    <a:pt x="252" y="110"/>
                  </a:lnTo>
                  <a:lnTo>
                    <a:pt x="252" y="110"/>
                  </a:lnTo>
                  <a:lnTo>
                    <a:pt x="252" y="114"/>
                  </a:lnTo>
                  <a:lnTo>
                    <a:pt x="252" y="116"/>
                  </a:lnTo>
                  <a:lnTo>
                    <a:pt x="252" y="118"/>
                  </a:lnTo>
                  <a:lnTo>
                    <a:pt x="252" y="118"/>
                  </a:lnTo>
                  <a:lnTo>
                    <a:pt x="252" y="120"/>
                  </a:lnTo>
                  <a:lnTo>
                    <a:pt x="254" y="120"/>
                  </a:lnTo>
                  <a:lnTo>
                    <a:pt x="254" y="118"/>
                  </a:lnTo>
                  <a:lnTo>
                    <a:pt x="256" y="118"/>
                  </a:lnTo>
                  <a:lnTo>
                    <a:pt x="256" y="116"/>
                  </a:lnTo>
                  <a:lnTo>
                    <a:pt x="258" y="116"/>
                  </a:lnTo>
                  <a:lnTo>
                    <a:pt x="260" y="116"/>
                  </a:lnTo>
                  <a:lnTo>
                    <a:pt x="260" y="118"/>
                  </a:lnTo>
                  <a:lnTo>
                    <a:pt x="260" y="120"/>
                  </a:lnTo>
                  <a:lnTo>
                    <a:pt x="262" y="120"/>
                  </a:lnTo>
                  <a:lnTo>
                    <a:pt x="262" y="118"/>
                  </a:lnTo>
                  <a:lnTo>
                    <a:pt x="264" y="118"/>
                  </a:lnTo>
                  <a:lnTo>
                    <a:pt x="266" y="118"/>
                  </a:lnTo>
                  <a:lnTo>
                    <a:pt x="266" y="116"/>
                  </a:lnTo>
                  <a:lnTo>
                    <a:pt x="266" y="114"/>
                  </a:lnTo>
                  <a:lnTo>
                    <a:pt x="266" y="112"/>
                  </a:lnTo>
                  <a:lnTo>
                    <a:pt x="266" y="110"/>
                  </a:lnTo>
                  <a:lnTo>
                    <a:pt x="264" y="110"/>
                  </a:lnTo>
                  <a:lnTo>
                    <a:pt x="264" y="108"/>
                  </a:lnTo>
                  <a:lnTo>
                    <a:pt x="264" y="106"/>
                  </a:lnTo>
                  <a:lnTo>
                    <a:pt x="264" y="104"/>
                  </a:lnTo>
                  <a:lnTo>
                    <a:pt x="266" y="104"/>
                  </a:lnTo>
                  <a:lnTo>
                    <a:pt x="268" y="104"/>
                  </a:lnTo>
                  <a:lnTo>
                    <a:pt x="270" y="104"/>
                  </a:lnTo>
                  <a:lnTo>
                    <a:pt x="270" y="106"/>
                  </a:lnTo>
                  <a:lnTo>
                    <a:pt x="270" y="108"/>
                  </a:lnTo>
                  <a:lnTo>
                    <a:pt x="270" y="110"/>
                  </a:lnTo>
                  <a:lnTo>
                    <a:pt x="272" y="110"/>
                  </a:lnTo>
                  <a:lnTo>
                    <a:pt x="274" y="110"/>
                  </a:lnTo>
                  <a:lnTo>
                    <a:pt x="278" y="110"/>
                  </a:lnTo>
                  <a:lnTo>
                    <a:pt x="278" y="112"/>
                  </a:lnTo>
                  <a:lnTo>
                    <a:pt x="280" y="114"/>
                  </a:lnTo>
                  <a:lnTo>
                    <a:pt x="278" y="114"/>
                  </a:lnTo>
                  <a:lnTo>
                    <a:pt x="274" y="114"/>
                  </a:lnTo>
                  <a:lnTo>
                    <a:pt x="274" y="116"/>
                  </a:lnTo>
                  <a:lnTo>
                    <a:pt x="276" y="116"/>
                  </a:lnTo>
                  <a:lnTo>
                    <a:pt x="276" y="118"/>
                  </a:lnTo>
                  <a:lnTo>
                    <a:pt x="278" y="118"/>
                  </a:lnTo>
                  <a:lnTo>
                    <a:pt x="280" y="118"/>
                  </a:lnTo>
                  <a:lnTo>
                    <a:pt x="282" y="118"/>
                  </a:lnTo>
                  <a:lnTo>
                    <a:pt x="284" y="118"/>
                  </a:lnTo>
                  <a:lnTo>
                    <a:pt x="286" y="118"/>
                  </a:lnTo>
                  <a:lnTo>
                    <a:pt x="288" y="116"/>
                  </a:lnTo>
                  <a:lnTo>
                    <a:pt x="290" y="116"/>
                  </a:lnTo>
                  <a:lnTo>
                    <a:pt x="290" y="118"/>
                  </a:lnTo>
                  <a:lnTo>
                    <a:pt x="290" y="120"/>
                  </a:lnTo>
                  <a:lnTo>
                    <a:pt x="290" y="122"/>
                  </a:lnTo>
                  <a:lnTo>
                    <a:pt x="290" y="124"/>
                  </a:lnTo>
                  <a:lnTo>
                    <a:pt x="290" y="126"/>
                  </a:lnTo>
                  <a:lnTo>
                    <a:pt x="290" y="130"/>
                  </a:lnTo>
                  <a:lnTo>
                    <a:pt x="290" y="132"/>
                  </a:lnTo>
                  <a:lnTo>
                    <a:pt x="290" y="134"/>
                  </a:lnTo>
                  <a:lnTo>
                    <a:pt x="290" y="136"/>
                  </a:lnTo>
                  <a:lnTo>
                    <a:pt x="290" y="138"/>
                  </a:lnTo>
                  <a:lnTo>
                    <a:pt x="278" y="138"/>
                  </a:lnTo>
                  <a:lnTo>
                    <a:pt x="276" y="138"/>
                  </a:lnTo>
                  <a:lnTo>
                    <a:pt x="272" y="138"/>
                  </a:lnTo>
                  <a:lnTo>
                    <a:pt x="272" y="134"/>
                  </a:lnTo>
                  <a:lnTo>
                    <a:pt x="272" y="132"/>
                  </a:lnTo>
                  <a:lnTo>
                    <a:pt x="272" y="130"/>
                  </a:lnTo>
                  <a:lnTo>
                    <a:pt x="270" y="132"/>
                  </a:lnTo>
                  <a:lnTo>
                    <a:pt x="268" y="132"/>
                  </a:lnTo>
                  <a:lnTo>
                    <a:pt x="266" y="134"/>
                  </a:lnTo>
                  <a:lnTo>
                    <a:pt x="266" y="132"/>
                  </a:lnTo>
                  <a:lnTo>
                    <a:pt x="262" y="132"/>
                  </a:lnTo>
                  <a:lnTo>
                    <a:pt x="260" y="132"/>
                  </a:lnTo>
                  <a:lnTo>
                    <a:pt x="256" y="132"/>
                  </a:lnTo>
                  <a:lnTo>
                    <a:pt x="254" y="132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2" y="138"/>
                  </a:lnTo>
                  <a:lnTo>
                    <a:pt x="252" y="138"/>
                  </a:lnTo>
                  <a:lnTo>
                    <a:pt x="248" y="138"/>
                  </a:lnTo>
                  <a:lnTo>
                    <a:pt x="248" y="136"/>
                  </a:lnTo>
                  <a:lnTo>
                    <a:pt x="248" y="134"/>
                  </a:lnTo>
                  <a:lnTo>
                    <a:pt x="244" y="134"/>
                  </a:lnTo>
                  <a:lnTo>
                    <a:pt x="244" y="132"/>
                  </a:lnTo>
                  <a:lnTo>
                    <a:pt x="240" y="132"/>
                  </a:lnTo>
                  <a:lnTo>
                    <a:pt x="240" y="128"/>
                  </a:lnTo>
                  <a:lnTo>
                    <a:pt x="240" y="126"/>
                  </a:lnTo>
                  <a:lnTo>
                    <a:pt x="242" y="124"/>
                  </a:lnTo>
                  <a:lnTo>
                    <a:pt x="234" y="124"/>
                  </a:lnTo>
                  <a:lnTo>
                    <a:pt x="232" y="124"/>
                  </a:lnTo>
                  <a:lnTo>
                    <a:pt x="230" y="124"/>
                  </a:lnTo>
                  <a:lnTo>
                    <a:pt x="228" y="122"/>
                  </a:lnTo>
                  <a:lnTo>
                    <a:pt x="228" y="124"/>
                  </a:lnTo>
                  <a:lnTo>
                    <a:pt x="226" y="124"/>
                  </a:lnTo>
                  <a:lnTo>
                    <a:pt x="226" y="126"/>
                  </a:lnTo>
                  <a:lnTo>
                    <a:pt x="228" y="126"/>
                  </a:lnTo>
                  <a:lnTo>
                    <a:pt x="228" y="128"/>
                  </a:lnTo>
                  <a:lnTo>
                    <a:pt x="226" y="128"/>
                  </a:lnTo>
                  <a:lnTo>
                    <a:pt x="224" y="128"/>
                  </a:lnTo>
                  <a:lnTo>
                    <a:pt x="224" y="126"/>
                  </a:lnTo>
                  <a:lnTo>
                    <a:pt x="222" y="128"/>
                  </a:lnTo>
                  <a:lnTo>
                    <a:pt x="220" y="126"/>
                  </a:lnTo>
                  <a:lnTo>
                    <a:pt x="218" y="126"/>
                  </a:lnTo>
                  <a:lnTo>
                    <a:pt x="218" y="128"/>
                  </a:lnTo>
                  <a:lnTo>
                    <a:pt x="216" y="128"/>
                  </a:lnTo>
                  <a:lnTo>
                    <a:pt x="216" y="130"/>
                  </a:lnTo>
                  <a:lnTo>
                    <a:pt x="216" y="132"/>
                  </a:lnTo>
                  <a:lnTo>
                    <a:pt x="216" y="134"/>
                  </a:lnTo>
                  <a:lnTo>
                    <a:pt x="214" y="136"/>
                  </a:lnTo>
                  <a:lnTo>
                    <a:pt x="216" y="136"/>
                  </a:lnTo>
                  <a:lnTo>
                    <a:pt x="218" y="136"/>
                  </a:lnTo>
                  <a:lnTo>
                    <a:pt x="220" y="136"/>
                  </a:lnTo>
                  <a:lnTo>
                    <a:pt x="220" y="134"/>
                  </a:lnTo>
                  <a:lnTo>
                    <a:pt x="222" y="132"/>
                  </a:lnTo>
                  <a:lnTo>
                    <a:pt x="224" y="132"/>
                  </a:lnTo>
                  <a:lnTo>
                    <a:pt x="226" y="132"/>
                  </a:lnTo>
                  <a:lnTo>
                    <a:pt x="226" y="134"/>
                  </a:lnTo>
                  <a:lnTo>
                    <a:pt x="226" y="136"/>
                  </a:lnTo>
                  <a:lnTo>
                    <a:pt x="224" y="136"/>
                  </a:lnTo>
                  <a:lnTo>
                    <a:pt x="224" y="138"/>
                  </a:lnTo>
                  <a:lnTo>
                    <a:pt x="224" y="140"/>
                  </a:lnTo>
                  <a:lnTo>
                    <a:pt x="224" y="140"/>
                  </a:lnTo>
                  <a:lnTo>
                    <a:pt x="222" y="140"/>
                  </a:lnTo>
                  <a:lnTo>
                    <a:pt x="222" y="142"/>
                  </a:lnTo>
                  <a:lnTo>
                    <a:pt x="222" y="144"/>
                  </a:lnTo>
                  <a:lnTo>
                    <a:pt x="222" y="146"/>
                  </a:lnTo>
                  <a:lnTo>
                    <a:pt x="224" y="146"/>
                  </a:lnTo>
                  <a:lnTo>
                    <a:pt x="226" y="148"/>
                  </a:lnTo>
                  <a:lnTo>
                    <a:pt x="226" y="150"/>
                  </a:lnTo>
                  <a:lnTo>
                    <a:pt x="226" y="152"/>
                  </a:lnTo>
                  <a:lnTo>
                    <a:pt x="226" y="156"/>
                  </a:lnTo>
                  <a:lnTo>
                    <a:pt x="226" y="158"/>
                  </a:lnTo>
                  <a:lnTo>
                    <a:pt x="228" y="158"/>
                  </a:lnTo>
                  <a:lnTo>
                    <a:pt x="230" y="158"/>
                  </a:lnTo>
                  <a:lnTo>
                    <a:pt x="230" y="160"/>
                  </a:lnTo>
                  <a:lnTo>
                    <a:pt x="230" y="162"/>
                  </a:lnTo>
                  <a:lnTo>
                    <a:pt x="232" y="162"/>
                  </a:lnTo>
                  <a:lnTo>
                    <a:pt x="232" y="160"/>
                  </a:lnTo>
                  <a:lnTo>
                    <a:pt x="234" y="158"/>
                  </a:lnTo>
                  <a:lnTo>
                    <a:pt x="236" y="158"/>
                  </a:lnTo>
                  <a:lnTo>
                    <a:pt x="238" y="158"/>
                  </a:lnTo>
                  <a:lnTo>
                    <a:pt x="240" y="158"/>
                  </a:lnTo>
                  <a:lnTo>
                    <a:pt x="240" y="162"/>
                  </a:lnTo>
                  <a:lnTo>
                    <a:pt x="238" y="162"/>
                  </a:lnTo>
                  <a:lnTo>
                    <a:pt x="234" y="162"/>
                  </a:lnTo>
                  <a:lnTo>
                    <a:pt x="234" y="166"/>
                  </a:lnTo>
                  <a:lnTo>
                    <a:pt x="234" y="168"/>
                  </a:lnTo>
                  <a:lnTo>
                    <a:pt x="238" y="168"/>
                  </a:lnTo>
                  <a:lnTo>
                    <a:pt x="238" y="170"/>
                  </a:lnTo>
                  <a:lnTo>
                    <a:pt x="238" y="174"/>
                  </a:lnTo>
                  <a:lnTo>
                    <a:pt x="238" y="176"/>
                  </a:lnTo>
                  <a:lnTo>
                    <a:pt x="236" y="178"/>
                  </a:lnTo>
                  <a:lnTo>
                    <a:pt x="236" y="180"/>
                  </a:lnTo>
                  <a:lnTo>
                    <a:pt x="236" y="182"/>
                  </a:lnTo>
                  <a:lnTo>
                    <a:pt x="236" y="184"/>
                  </a:lnTo>
                  <a:lnTo>
                    <a:pt x="236" y="186"/>
                  </a:lnTo>
                  <a:lnTo>
                    <a:pt x="236" y="188"/>
                  </a:lnTo>
                  <a:lnTo>
                    <a:pt x="234" y="188"/>
                  </a:lnTo>
                  <a:lnTo>
                    <a:pt x="232" y="188"/>
                  </a:lnTo>
                  <a:lnTo>
                    <a:pt x="232" y="186"/>
                  </a:lnTo>
                  <a:lnTo>
                    <a:pt x="230" y="186"/>
                  </a:lnTo>
                  <a:lnTo>
                    <a:pt x="230" y="188"/>
                  </a:lnTo>
                  <a:lnTo>
                    <a:pt x="228" y="188"/>
                  </a:lnTo>
                  <a:lnTo>
                    <a:pt x="226" y="188"/>
                  </a:lnTo>
                  <a:lnTo>
                    <a:pt x="226" y="188"/>
                  </a:lnTo>
                  <a:lnTo>
                    <a:pt x="224" y="188"/>
                  </a:lnTo>
                  <a:lnTo>
                    <a:pt x="224" y="188"/>
                  </a:lnTo>
                  <a:lnTo>
                    <a:pt x="224" y="186"/>
                  </a:lnTo>
                  <a:lnTo>
                    <a:pt x="224" y="184"/>
                  </a:lnTo>
                  <a:lnTo>
                    <a:pt x="226" y="184"/>
                  </a:lnTo>
                  <a:lnTo>
                    <a:pt x="224" y="184"/>
                  </a:lnTo>
                  <a:lnTo>
                    <a:pt x="224" y="182"/>
                  </a:lnTo>
                  <a:lnTo>
                    <a:pt x="224" y="180"/>
                  </a:lnTo>
                  <a:lnTo>
                    <a:pt x="224" y="178"/>
                  </a:lnTo>
                  <a:lnTo>
                    <a:pt x="224" y="176"/>
                  </a:lnTo>
                  <a:lnTo>
                    <a:pt x="220" y="176"/>
                  </a:lnTo>
                  <a:lnTo>
                    <a:pt x="218" y="176"/>
                  </a:lnTo>
                  <a:lnTo>
                    <a:pt x="218" y="174"/>
                  </a:lnTo>
                  <a:lnTo>
                    <a:pt x="218" y="172"/>
                  </a:lnTo>
                  <a:lnTo>
                    <a:pt x="216" y="172"/>
                  </a:lnTo>
                  <a:lnTo>
                    <a:pt x="214" y="174"/>
                  </a:lnTo>
                  <a:lnTo>
                    <a:pt x="212" y="174"/>
                  </a:lnTo>
                  <a:lnTo>
                    <a:pt x="214" y="176"/>
                  </a:lnTo>
                  <a:lnTo>
                    <a:pt x="216" y="176"/>
                  </a:lnTo>
                  <a:lnTo>
                    <a:pt x="218" y="176"/>
                  </a:lnTo>
                  <a:lnTo>
                    <a:pt x="218" y="178"/>
                  </a:lnTo>
                  <a:lnTo>
                    <a:pt x="216" y="180"/>
                  </a:lnTo>
                  <a:lnTo>
                    <a:pt x="214" y="182"/>
                  </a:lnTo>
                  <a:lnTo>
                    <a:pt x="212" y="182"/>
                  </a:lnTo>
                  <a:lnTo>
                    <a:pt x="212" y="180"/>
                  </a:lnTo>
                  <a:lnTo>
                    <a:pt x="212" y="178"/>
                  </a:lnTo>
                  <a:lnTo>
                    <a:pt x="212" y="176"/>
                  </a:lnTo>
                  <a:lnTo>
                    <a:pt x="212" y="174"/>
                  </a:lnTo>
                  <a:lnTo>
                    <a:pt x="210" y="174"/>
                  </a:lnTo>
                  <a:lnTo>
                    <a:pt x="208" y="174"/>
                  </a:lnTo>
                  <a:lnTo>
                    <a:pt x="206" y="174"/>
                  </a:lnTo>
                  <a:lnTo>
                    <a:pt x="204" y="174"/>
                  </a:lnTo>
                  <a:lnTo>
                    <a:pt x="204" y="176"/>
                  </a:lnTo>
                  <a:lnTo>
                    <a:pt x="204" y="178"/>
                  </a:lnTo>
                  <a:lnTo>
                    <a:pt x="204" y="180"/>
                  </a:lnTo>
                  <a:lnTo>
                    <a:pt x="204" y="182"/>
                  </a:lnTo>
                  <a:lnTo>
                    <a:pt x="202" y="186"/>
                  </a:lnTo>
                  <a:lnTo>
                    <a:pt x="202" y="188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2" y="188"/>
                  </a:lnTo>
                  <a:lnTo>
                    <a:pt x="202" y="190"/>
                  </a:lnTo>
                  <a:lnTo>
                    <a:pt x="204" y="190"/>
                  </a:lnTo>
                  <a:lnTo>
                    <a:pt x="204" y="190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8" y="192"/>
                  </a:lnTo>
                  <a:lnTo>
                    <a:pt x="208" y="194"/>
                  </a:lnTo>
                  <a:lnTo>
                    <a:pt x="208" y="196"/>
                  </a:lnTo>
                  <a:lnTo>
                    <a:pt x="208" y="198"/>
                  </a:lnTo>
                  <a:lnTo>
                    <a:pt x="208" y="200"/>
                  </a:lnTo>
                  <a:lnTo>
                    <a:pt x="208" y="202"/>
                  </a:lnTo>
                  <a:lnTo>
                    <a:pt x="206" y="200"/>
                  </a:lnTo>
                  <a:lnTo>
                    <a:pt x="206" y="202"/>
                  </a:lnTo>
                  <a:lnTo>
                    <a:pt x="204" y="200"/>
                  </a:lnTo>
                  <a:lnTo>
                    <a:pt x="204" y="202"/>
                  </a:lnTo>
                  <a:lnTo>
                    <a:pt x="204" y="204"/>
                  </a:lnTo>
                  <a:lnTo>
                    <a:pt x="204" y="206"/>
                  </a:lnTo>
                  <a:lnTo>
                    <a:pt x="202" y="204"/>
                  </a:lnTo>
                  <a:lnTo>
                    <a:pt x="202" y="206"/>
                  </a:lnTo>
                  <a:lnTo>
                    <a:pt x="204" y="208"/>
                  </a:lnTo>
                  <a:lnTo>
                    <a:pt x="202" y="208"/>
                  </a:lnTo>
                  <a:lnTo>
                    <a:pt x="200" y="208"/>
                  </a:lnTo>
                  <a:lnTo>
                    <a:pt x="200" y="210"/>
                  </a:lnTo>
                  <a:lnTo>
                    <a:pt x="200" y="212"/>
                  </a:lnTo>
                  <a:lnTo>
                    <a:pt x="198" y="212"/>
                  </a:lnTo>
                  <a:lnTo>
                    <a:pt x="198" y="210"/>
                  </a:lnTo>
                  <a:lnTo>
                    <a:pt x="196" y="210"/>
                  </a:lnTo>
                  <a:lnTo>
                    <a:pt x="196" y="208"/>
                  </a:lnTo>
                  <a:lnTo>
                    <a:pt x="194" y="208"/>
                  </a:lnTo>
                  <a:lnTo>
                    <a:pt x="194" y="206"/>
                  </a:lnTo>
                  <a:lnTo>
                    <a:pt x="192" y="206"/>
                  </a:lnTo>
                  <a:lnTo>
                    <a:pt x="192" y="208"/>
                  </a:lnTo>
                  <a:lnTo>
                    <a:pt x="194" y="208"/>
                  </a:lnTo>
                  <a:lnTo>
                    <a:pt x="192" y="208"/>
                  </a:lnTo>
                  <a:lnTo>
                    <a:pt x="190" y="210"/>
                  </a:lnTo>
                  <a:lnTo>
                    <a:pt x="190" y="212"/>
                  </a:lnTo>
                  <a:lnTo>
                    <a:pt x="190" y="210"/>
                  </a:lnTo>
                  <a:lnTo>
                    <a:pt x="188" y="210"/>
                  </a:lnTo>
                  <a:lnTo>
                    <a:pt x="188" y="212"/>
                  </a:lnTo>
                  <a:lnTo>
                    <a:pt x="188" y="214"/>
                  </a:lnTo>
                  <a:lnTo>
                    <a:pt x="186" y="214"/>
                  </a:lnTo>
                  <a:lnTo>
                    <a:pt x="184" y="214"/>
                  </a:lnTo>
                  <a:lnTo>
                    <a:pt x="182" y="214"/>
                  </a:lnTo>
                  <a:lnTo>
                    <a:pt x="180" y="214"/>
                  </a:lnTo>
                  <a:lnTo>
                    <a:pt x="180" y="216"/>
                  </a:lnTo>
                  <a:lnTo>
                    <a:pt x="182" y="218"/>
                  </a:lnTo>
                  <a:lnTo>
                    <a:pt x="182" y="220"/>
                  </a:lnTo>
                  <a:lnTo>
                    <a:pt x="182" y="222"/>
                  </a:lnTo>
                  <a:lnTo>
                    <a:pt x="184" y="222"/>
                  </a:lnTo>
                  <a:lnTo>
                    <a:pt x="184" y="224"/>
                  </a:lnTo>
                  <a:lnTo>
                    <a:pt x="184" y="226"/>
                  </a:lnTo>
                  <a:lnTo>
                    <a:pt x="186" y="226"/>
                  </a:lnTo>
                  <a:lnTo>
                    <a:pt x="186" y="228"/>
                  </a:lnTo>
                  <a:lnTo>
                    <a:pt x="186" y="230"/>
                  </a:lnTo>
                  <a:lnTo>
                    <a:pt x="188" y="230"/>
                  </a:lnTo>
                  <a:lnTo>
                    <a:pt x="188" y="232"/>
                  </a:lnTo>
                  <a:lnTo>
                    <a:pt x="190" y="234"/>
                  </a:lnTo>
                  <a:lnTo>
                    <a:pt x="192" y="234"/>
                  </a:lnTo>
                  <a:lnTo>
                    <a:pt x="192" y="232"/>
                  </a:lnTo>
                  <a:lnTo>
                    <a:pt x="192" y="234"/>
                  </a:lnTo>
                  <a:lnTo>
                    <a:pt x="194" y="234"/>
                  </a:lnTo>
                  <a:lnTo>
                    <a:pt x="196" y="234"/>
                  </a:lnTo>
                  <a:lnTo>
                    <a:pt x="198" y="234"/>
                  </a:lnTo>
                  <a:lnTo>
                    <a:pt x="198" y="236"/>
                  </a:lnTo>
                  <a:lnTo>
                    <a:pt x="200" y="236"/>
                  </a:lnTo>
                  <a:lnTo>
                    <a:pt x="202" y="236"/>
                  </a:lnTo>
                  <a:lnTo>
                    <a:pt x="204" y="234"/>
                  </a:lnTo>
                  <a:lnTo>
                    <a:pt x="206" y="234"/>
                  </a:lnTo>
                  <a:lnTo>
                    <a:pt x="206" y="236"/>
                  </a:lnTo>
                  <a:lnTo>
                    <a:pt x="208" y="236"/>
                  </a:lnTo>
                  <a:lnTo>
                    <a:pt x="210" y="236"/>
                  </a:lnTo>
                  <a:lnTo>
                    <a:pt x="212" y="236"/>
                  </a:lnTo>
                  <a:lnTo>
                    <a:pt x="212" y="234"/>
                  </a:lnTo>
                  <a:lnTo>
                    <a:pt x="210" y="234"/>
                  </a:lnTo>
                  <a:lnTo>
                    <a:pt x="208" y="234"/>
                  </a:lnTo>
                  <a:lnTo>
                    <a:pt x="208" y="232"/>
                  </a:lnTo>
                  <a:lnTo>
                    <a:pt x="208" y="230"/>
                  </a:lnTo>
                  <a:lnTo>
                    <a:pt x="210" y="230"/>
                  </a:lnTo>
                  <a:lnTo>
                    <a:pt x="210" y="228"/>
                  </a:lnTo>
                  <a:lnTo>
                    <a:pt x="210" y="226"/>
                  </a:lnTo>
                  <a:lnTo>
                    <a:pt x="210" y="228"/>
                  </a:lnTo>
                  <a:lnTo>
                    <a:pt x="212" y="228"/>
                  </a:lnTo>
                  <a:lnTo>
                    <a:pt x="214" y="228"/>
                  </a:lnTo>
                  <a:lnTo>
                    <a:pt x="216" y="228"/>
                  </a:lnTo>
                  <a:lnTo>
                    <a:pt x="218" y="228"/>
                  </a:lnTo>
                  <a:lnTo>
                    <a:pt x="218" y="230"/>
                  </a:lnTo>
                  <a:lnTo>
                    <a:pt x="218" y="232"/>
                  </a:lnTo>
                  <a:lnTo>
                    <a:pt x="218" y="234"/>
                  </a:lnTo>
                  <a:lnTo>
                    <a:pt x="220" y="234"/>
                  </a:lnTo>
                  <a:lnTo>
                    <a:pt x="222" y="234"/>
                  </a:lnTo>
                  <a:lnTo>
                    <a:pt x="222" y="236"/>
                  </a:lnTo>
                  <a:lnTo>
                    <a:pt x="222" y="236"/>
                  </a:lnTo>
                  <a:lnTo>
                    <a:pt x="222" y="238"/>
                  </a:lnTo>
                  <a:lnTo>
                    <a:pt x="222" y="240"/>
                  </a:lnTo>
                  <a:lnTo>
                    <a:pt x="222" y="242"/>
                  </a:lnTo>
                  <a:lnTo>
                    <a:pt x="222" y="244"/>
                  </a:lnTo>
                  <a:lnTo>
                    <a:pt x="224" y="244"/>
                  </a:lnTo>
                  <a:lnTo>
                    <a:pt x="226" y="244"/>
                  </a:lnTo>
                  <a:lnTo>
                    <a:pt x="226" y="246"/>
                  </a:lnTo>
                  <a:lnTo>
                    <a:pt x="226" y="244"/>
                  </a:lnTo>
                  <a:lnTo>
                    <a:pt x="228" y="244"/>
                  </a:lnTo>
                  <a:lnTo>
                    <a:pt x="228" y="242"/>
                  </a:lnTo>
                  <a:lnTo>
                    <a:pt x="230" y="244"/>
                  </a:lnTo>
                  <a:lnTo>
                    <a:pt x="230" y="246"/>
                  </a:lnTo>
                  <a:lnTo>
                    <a:pt x="232" y="248"/>
                  </a:lnTo>
                  <a:lnTo>
                    <a:pt x="232" y="250"/>
                  </a:lnTo>
                  <a:lnTo>
                    <a:pt x="230" y="250"/>
                  </a:lnTo>
                  <a:lnTo>
                    <a:pt x="230" y="252"/>
                  </a:lnTo>
                  <a:lnTo>
                    <a:pt x="232" y="252"/>
                  </a:lnTo>
                  <a:lnTo>
                    <a:pt x="234" y="252"/>
                  </a:lnTo>
                  <a:lnTo>
                    <a:pt x="236" y="252"/>
                  </a:lnTo>
                  <a:lnTo>
                    <a:pt x="236" y="254"/>
                  </a:lnTo>
                  <a:lnTo>
                    <a:pt x="236" y="256"/>
                  </a:lnTo>
                  <a:lnTo>
                    <a:pt x="236" y="254"/>
                  </a:lnTo>
                  <a:lnTo>
                    <a:pt x="234" y="254"/>
                  </a:lnTo>
                  <a:lnTo>
                    <a:pt x="232" y="256"/>
                  </a:lnTo>
                  <a:lnTo>
                    <a:pt x="230" y="256"/>
                  </a:lnTo>
                  <a:lnTo>
                    <a:pt x="228" y="256"/>
                  </a:lnTo>
                  <a:lnTo>
                    <a:pt x="228" y="258"/>
                  </a:lnTo>
                  <a:lnTo>
                    <a:pt x="228" y="260"/>
                  </a:lnTo>
                  <a:lnTo>
                    <a:pt x="226" y="260"/>
                  </a:lnTo>
                  <a:lnTo>
                    <a:pt x="224" y="260"/>
                  </a:lnTo>
                  <a:lnTo>
                    <a:pt x="224" y="258"/>
                  </a:lnTo>
                  <a:lnTo>
                    <a:pt x="222" y="258"/>
                  </a:lnTo>
                  <a:lnTo>
                    <a:pt x="222" y="256"/>
                  </a:lnTo>
                  <a:lnTo>
                    <a:pt x="222" y="258"/>
                  </a:lnTo>
                  <a:lnTo>
                    <a:pt x="220" y="258"/>
                  </a:lnTo>
                  <a:lnTo>
                    <a:pt x="220" y="260"/>
                  </a:lnTo>
                  <a:lnTo>
                    <a:pt x="220" y="262"/>
                  </a:lnTo>
                  <a:lnTo>
                    <a:pt x="222" y="262"/>
                  </a:lnTo>
                  <a:lnTo>
                    <a:pt x="222" y="264"/>
                  </a:lnTo>
                  <a:lnTo>
                    <a:pt x="224" y="264"/>
                  </a:lnTo>
                  <a:lnTo>
                    <a:pt x="224" y="266"/>
                  </a:lnTo>
                  <a:lnTo>
                    <a:pt x="222" y="266"/>
                  </a:lnTo>
                  <a:lnTo>
                    <a:pt x="222" y="264"/>
                  </a:lnTo>
                  <a:lnTo>
                    <a:pt x="220" y="264"/>
                  </a:lnTo>
                  <a:lnTo>
                    <a:pt x="218" y="264"/>
                  </a:lnTo>
                  <a:lnTo>
                    <a:pt x="216" y="264"/>
                  </a:lnTo>
                  <a:lnTo>
                    <a:pt x="216" y="266"/>
                  </a:lnTo>
                  <a:lnTo>
                    <a:pt x="214" y="266"/>
                  </a:lnTo>
                  <a:lnTo>
                    <a:pt x="214" y="268"/>
                  </a:lnTo>
                  <a:lnTo>
                    <a:pt x="212" y="270"/>
                  </a:lnTo>
                  <a:lnTo>
                    <a:pt x="210" y="272"/>
                  </a:lnTo>
                  <a:lnTo>
                    <a:pt x="210" y="274"/>
                  </a:lnTo>
                  <a:lnTo>
                    <a:pt x="210" y="276"/>
                  </a:lnTo>
                  <a:lnTo>
                    <a:pt x="212" y="276"/>
                  </a:lnTo>
                  <a:lnTo>
                    <a:pt x="214" y="278"/>
                  </a:lnTo>
                  <a:lnTo>
                    <a:pt x="214" y="276"/>
                  </a:lnTo>
                  <a:lnTo>
                    <a:pt x="216" y="276"/>
                  </a:lnTo>
                  <a:lnTo>
                    <a:pt x="216" y="278"/>
                  </a:lnTo>
                  <a:lnTo>
                    <a:pt x="218" y="278"/>
                  </a:lnTo>
                  <a:lnTo>
                    <a:pt x="218" y="280"/>
                  </a:lnTo>
                  <a:lnTo>
                    <a:pt x="218" y="282"/>
                  </a:lnTo>
                  <a:lnTo>
                    <a:pt x="220" y="284"/>
                  </a:lnTo>
                  <a:lnTo>
                    <a:pt x="222" y="284"/>
                  </a:lnTo>
                  <a:lnTo>
                    <a:pt x="224" y="284"/>
                  </a:lnTo>
                  <a:lnTo>
                    <a:pt x="226" y="286"/>
                  </a:lnTo>
                  <a:lnTo>
                    <a:pt x="224" y="286"/>
                  </a:lnTo>
                  <a:lnTo>
                    <a:pt x="222" y="288"/>
                  </a:lnTo>
                  <a:lnTo>
                    <a:pt x="220" y="288"/>
                  </a:lnTo>
                  <a:lnTo>
                    <a:pt x="218" y="288"/>
                  </a:lnTo>
                  <a:lnTo>
                    <a:pt x="218" y="286"/>
                  </a:lnTo>
                  <a:lnTo>
                    <a:pt x="218" y="284"/>
                  </a:lnTo>
                  <a:lnTo>
                    <a:pt x="218" y="284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14" y="284"/>
                  </a:lnTo>
                  <a:lnTo>
                    <a:pt x="214" y="284"/>
                  </a:lnTo>
                  <a:lnTo>
                    <a:pt x="212" y="284"/>
                  </a:lnTo>
                  <a:lnTo>
                    <a:pt x="212" y="282"/>
                  </a:lnTo>
                  <a:lnTo>
                    <a:pt x="210" y="282"/>
                  </a:lnTo>
                  <a:lnTo>
                    <a:pt x="210" y="284"/>
                  </a:lnTo>
                  <a:lnTo>
                    <a:pt x="208" y="284"/>
                  </a:lnTo>
                  <a:lnTo>
                    <a:pt x="206" y="284"/>
                  </a:lnTo>
                  <a:lnTo>
                    <a:pt x="206" y="286"/>
                  </a:lnTo>
                  <a:lnTo>
                    <a:pt x="208" y="286"/>
                  </a:lnTo>
                  <a:lnTo>
                    <a:pt x="208" y="288"/>
                  </a:lnTo>
                  <a:lnTo>
                    <a:pt x="210" y="288"/>
                  </a:lnTo>
                  <a:lnTo>
                    <a:pt x="212" y="288"/>
                  </a:lnTo>
                  <a:lnTo>
                    <a:pt x="214" y="288"/>
                  </a:lnTo>
                  <a:lnTo>
                    <a:pt x="214" y="290"/>
                  </a:lnTo>
                  <a:lnTo>
                    <a:pt x="216" y="290"/>
                  </a:lnTo>
                  <a:lnTo>
                    <a:pt x="214" y="290"/>
                  </a:lnTo>
                  <a:lnTo>
                    <a:pt x="214" y="292"/>
                  </a:lnTo>
                  <a:lnTo>
                    <a:pt x="212" y="294"/>
                  </a:lnTo>
                  <a:lnTo>
                    <a:pt x="212" y="296"/>
                  </a:lnTo>
                  <a:lnTo>
                    <a:pt x="210" y="298"/>
                  </a:lnTo>
                  <a:lnTo>
                    <a:pt x="210" y="300"/>
                  </a:lnTo>
                  <a:lnTo>
                    <a:pt x="210" y="302"/>
                  </a:lnTo>
                  <a:lnTo>
                    <a:pt x="208" y="304"/>
                  </a:lnTo>
                  <a:lnTo>
                    <a:pt x="208" y="306"/>
                  </a:lnTo>
                  <a:lnTo>
                    <a:pt x="210" y="308"/>
                  </a:lnTo>
                  <a:lnTo>
                    <a:pt x="212" y="310"/>
                  </a:lnTo>
                  <a:lnTo>
                    <a:pt x="214" y="312"/>
                  </a:lnTo>
                  <a:lnTo>
                    <a:pt x="216" y="312"/>
                  </a:lnTo>
                  <a:lnTo>
                    <a:pt x="216" y="310"/>
                  </a:lnTo>
                  <a:lnTo>
                    <a:pt x="216" y="308"/>
                  </a:lnTo>
                  <a:lnTo>
                    <a:pt x="218" y="306"/>
                  </a:lnTo>
                  <a:lnTo>
                    <a:pt x="218" y="304"/>
                  </a:lnTo>
                  <a:lnTo>
                    <a:pt x="220" y="302"/>
                  </a:lnTo>
                  <a:lnTo>
                    <a:pt x="220" y="300"/>
                  </a:lnTo>
                  <a:lnTo>
                    <a:pt x="220" y="298"/>
                  </a:lnTo>
                  <a:lnTo>
                    <a:pt x="222" y="298"/>
                  </a:lnTo>
                  <a:lnTo>
                    <a:pt x="222" y="300"/>
                  </a:lnTo>
                  <a:lnTo>
                    <a:pt x="224" y="300"/>
                  </a:lnTo>
                  <a:lnTo>
                    <a:pt x="224" y="302"/>
                  </a:lnTo>
                  <a:lnTo>
                    <a:pt x="226" y="302"/>
                  </a:lnTo>
                  <a:lnTo>
                    <a:pt x="226" y="304"/>
                  </a:lnTo>
                  <a:lnTo>
                    <a:pt x="226" y="306"/>
                  </a:lnTo>
                  <a:lnTo>
                    <a:pt x="224" y="306"/>
                  </a:lnTo>
                  <a:lnTo>
                    <a:pt x="224" y="308"/>
                  </a:lnTo>
                  <a:lnTo>
                    <a:pt x="224" y="310"/>
                  </a:lnTo>
                  <a:lnTo>
                    <a:pt x="222" y="310"/>
                  </a:lnTo>
                  <a:lnTo>
                    <a:pt x="222" y="312"/>
                  </a:lnTo>
                  <a:lnTo>
                    <a:pt x="220" y="314"/>
                  </a:lnTo>
                  <a:lnTo>
                    <a:pt x="220" y="316"/>
                  </a:lnTo>
                  <a:lnTo>
                    <a:pt x="222" y="316"/>
                  </a:lnTo>
                  <a:lnTo>
                    <a:pt x="224" y="318"/>
                  </a:lnTo>
                  <a:lnTo>
                    <a:pt x="224" y="320"/>
                  </a:lnTo>
                  <a:lnTo>
                    <a:pt x="222" y="322"/>
                  </a:lnTo>
                  <a:lnTo>
                    <a:pt x="222" y="324"/>
                  </a:lnTo>
                  <a:lnTo>
                    <a:pt x="220" y="328"/>
                  </a:lnTo>
                  <a:lnTo>
                    <a:pt x="218" y="332"/>
                  </a:lnTo>
                  <a:lnTo>
                    <a:pt x="218" y="332"/>
                  </a:lnTo>
                  <a:lnTo>
                    <a:pt x="216" y="338"/>
                  </a:lnTo>
                  <a:lnTo>
                    <a:pt x="214" y="340"/>
                  </a:lnTo>
                  <a:lnTo>
                    <a:pt x="212" y="342"/>
                  </a:lnTo>
                  <a:lnTo>
                    <a:pt x="212" y="344"/>
                  </a:lnTo>
                  <a:lnTo>
                    <a:pt x="212" y="346"/>
                  </a:lnTo>
                  <a:lnTo>
                    <a:pt x="210" y="346"/>
                  </a:lnTo>
                  <a:lnTo>
                    <a:pt x="208" y="346"/>
                  </a:lnTo>
                  <a:lnTo>
                    <a:pt x="208" y="348"/>
                  </a:lnTo>
                  <a:lnTo>
                    <a:pt x="208" y="350"/>
                  </a:lnTo>
                  <a:lnTo>
                    <a:pt x="206" y="348"/>
                  </a:lnTo>
                  <a:lnTo>
                    <a:pt x="208" y="348"/>
                  </a:lnTo>
                  <a:lnTo>
                    <a:pt x="206" y="350"/>
                  </a:lnTo>
                  <a:lnTo>
                    <a:pt x="206" y="352"/>
                  </a:lnTo>
                  <a:lnTo>
                    <a:pt x="206" y="354"/>
                  </a:lnTo>
                  <a:lnTo>
                    <a:pt x="206" y="356"/>
                  </a:lnTo>
                  <a:lnTo>
                    <a:pt x="204" y="356"/>
                  </a:lnTo>
                  <a:lnTo>
                    <a:pt x="204" y="358"/>
                  </a:lnTo>
                  <a:lnTo>
                    <a:pt x="204" y="358"/>
                  </a:lnTo>
                  <a:lnTo>
                    <a:pt x="204" y="360"/>
                  </a:lnTo>
                  <a:lnTo>
                    <a:pt x="202" y="360"/>
                  </a:lnTo>
                  <a:lnTo>
                    <a:pt x="200" y="360"/>
                  </a:lnTo>
                  <a:lnTo>
                    <a:pt x="200" y="362"/>
                  </a:lnTo>
                  <a:lnTo>
                    <a:pt x="200" y="364"/>
                  </a:lnTo>
                  <a:lnTo>
                    <a:pt x="200" y="366"/>
                  </a:lnTo>
                  <a:lnTo>
                    <a:pt x="200" y="370"/>
                  </a:lnTo>
                  <a:lnTo>
                    <a:pt x="200" y="372"/>
                  </a:lnTo>
                  <a:lnTo>
                    <a:pt x="200" y="374"/>
                  </a:lnTo>
                  <a:lnTo>
                    <a:pt x="200" y="376"/>
                  </a:lnTo>
                  <a:lnTo>
                    <a:pt x="200" y="378"/>
                  </a:lnTo>
                  <a:lnTo>
                    <a:pt x="200" y="380"/>
                  </a:lnTo>
                  <a:lnTo>
                    <a:pt x="200" y="380"/>
                  </a:lnTo>
                  <a:lnTo>
                    <a:pt x="200" y="382"/>
                  </a:lnTo>
                  <a:lnTo>
                    <a:pt x="196" y="382"/>
                  </a:lnTo>
                  <a:lnTo>
                    <a:pt x="194" y="384"/>
                  </a:lnTo>
                  <a:lnTo>
                    <a:pt x="192" y="384"/>
                  </a:lnTo>
                  <a:lnTo>
                    <a:pt x="190" y="384"/>
                  </a:lnTo>
                  <a:lnTo>
                    <a:pt x="188" y="384"/>
                  </a:lnTo>
                  <a:lnTo>
                    <a:pt x="186" y="384"/>
                  </a:lnTo>
                  <a:lnTo>
                    <a:pt x="184" y="384"/>
                  </a:lnTo>
                  <a:lnTo>
                    <a:pt x="182" y="384"/>
                  </a:lnTo>
                  <a:lnTo>
                    <a:pt x="180" y="384"/>
                  </a:lnTo>
                  <a:lnTo>
                    <a:pt x="178" y="384"/>
                  </a:lnTo>
                  <a:lnTo>
                    <a:pt x="176" y="384"/>
                  </a:lnTo>
                  <a:lnTo>
                    <a:pt x="176" y="386"/>
                  </a:lnTo>
                  <a:lnTo>
                    <a:pt x="174" y="386"/>
                  </a:lnTo>
                  <a:lnTo>
                    <a:pt x="174" y="384"/>
                  </a:lnTo>
                  <a:lnTo>
                    <a:pt x="174" y="380"/>
                  </a:lnTo>
                  <a:lnTo>
                    <a:pt x="174" y="378"/>
                  </a:lnTo>
                  <a:lnTo>
                    <a:pt x="174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6" y="374"/>
                  </a:lnTo>
                  <a:lnTo>
                    <a:pt x="164" y="374"/>
                  </a:lnTo>
                  <a:lnTo>
                    <a:pt x="162" y="374"/>
                  </a:lnTo>
                  <a:lnTo>
                    <a:pt x="160" y="374"/>
                  </a:lnTo>
                  <a:lnTo>
                    <a:pt x="150" y="374"/>
                  </a:lnTo>
                  <a:lnTo>
                    <a:pt x="148" y="374"/>
                  </a:lnTo>
                  <a:lnTo>
                    <a:pt x="144" y="374"/>
                  </a:lnTo>
                  <a:lnTo>
                    <a:pt x="132" y="374"/>
                  </a:lnTo>
                  <a:lnTo>
                    <a:pt x="130" y="374"/>
                  </a:lnTo>
                  <a:lnTo>
                    <a:pt x="124" y="374"/>
                  </a:lnTo>
                  <a:lnTo>
                    <a:pt x="124" y="372"/>
                  </a:lnTo>
                  <a:lnTo>
                    <a:pt x="124" y="370"/>
                  </a:lnTo>
                  <a:lnTo>
                    <a:pt x="124" y="366"/>
                  </a:lnTo>
                  <a:lnTo>
                    <a:pt x="124" y="364"/>
                  </a:lnTo>
                  <a:lnTo>
                    <a:pt x="124" y="362"/>
                  </a:lnTo>
                  <a:lnTo>
                    <a:pt x="124" y="360"/>
                  </a:lnTo>
                  <a:lnTo>
                    <a:pt x="124" y="358"/>
                  </a:lnTo>
                  <a:lnTo>
                    <a:pt x="124" y="354"/>
                  </a:lnTo>
                  <a:lnTo>
                    <a:pt x="124" y="352"/>
                  </a:lnTo>
                  <a:lnTo>
                    <a:pt x="124" y="350"/>
                  </a:lnTo>
                  <a:lnTo>
                    <a:pt x="124" y="348"/>
                  </a:lnTo>
                  <a:lnTo>
                    <a:pt x="124" y="346"/>
                  </a:lnTo>
                  <a:lnTo>
                    <a:pt x="124" y="344"/>
                  </a:lnTo>
                  <a:lnTo>
                    <a:pt x="124" y="342"/>
                  </a:lnTo>
                  <a:lnTo>
                    <a:pt x="124" y="340"/>
                  </a:lnTo>
                  <a:lnTo>
                    <a:pt x="122" y="338"/>
                  </a:lnTo>
                  <a:lnTo>
                    <a:pt x="122" y="334"/>
                  </a:lnTo>
                  <a:lnTo>
                    <a:pt x="122" y="332"/>
                  </a:lnTo>
                  <a:lnTo>
                    <a:pt x="112" y="332"/>
                  </a:lnTo>
                  <a:lnTo>
                    <a:pt x="108" y="332"/>
                  </a:lnTo>
                  <a:lnTo>
                    <a:pt x="104" y="332"/>
                  </a:lnTo>
                  <a:lnTo>
                    <a:pt x="104" y="332"/>
                  </a:lnTo>
                  <a:lnTo>
                    <a:pt x="104" y="330"/>
                  </a:lnTo>
                  <a:lnTo>
                    <a:pt x="104" y="326"/>
                  </a:lnTo>
                  <a:lnTo>
                    <a:pt x="104" y="322"/>
                  </a:lnTo>
                  <a:lnTo>
                    <a:pt x="104" y="318"/>
                  </a:lnTo>
                  <a:lnTo>
                    <a:pt x="104" y="316"/>
                  </a:lnTo>
                  <a:lnTo>
                    <a:pt x="104" y="312"/>
                  </a:lnTo>
                  <a:lnTo>
                    <a:pt x="104" y="310"/>
                  </a:lnTo>
                  <a:lnTo>
                    <a:pt x="102" y="310"/>
                  </a:lnTo>
                  <a:lnTo>
                    <a:pt x="100" y="310"/>
                  </a:lnTo>
                  <a:lnTo>
                    <a:pt x="98" y="310"/>
                  </a:lnTo>
                  <a:lnTo>
                    <a:pt x="96" y="310"/>
                  </a:lnTo>
                  <a:lnTo>
                    <a:pt x="98" y="310"/>
                  </a:lnTo>
                  <a:lnTo>
                    <a:pt x="98" y="308"/>
                  </a:lnTo>
                  <a:lnTo>
                    <a:pt x="96" y="308"/>
                  </a:lnTo>
                  <a:lnTo>
                    <a:pt x="96" y="306"/>
                  </a:lnTo>
                  <a:lnTo>
                    <a:pt x="96" y="304"/>
                  </a:lnTo>
                  <a:lnTo>
                    <a:pt x="96" y="302"/>
                  </a:lnTo>
                  <a:lnTo>
                    <a:pt x="96" y="300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4" y="296"/>
                  </a:lnTo>
                  <a:lnTo>
                    <a:pt x="94" y="294"/>
                  </a:lnTo>
                  <a:lnTo>
                    <a:pt x="94" y="292"/>
                  </a:lnTo>
                  <a:lnTo>
                    <a:pt x="92" y="292"/>
                  </a:lnTo>
                  <a:lnTo>
                    <a:pt x="92" y="290"/>
                  </a:lnTo>
                  <a:lnTo>
                    <a:pt x="90" y="290"/>
                  </a:lnTo>
                  <a:lnTo>
                    <a:pt x="88" y="290"/>
                  </a:lnTo>
                  <a:lnTo>
                    <a:pt x="88" y="288"/>
                  </a:lnTo>
                  <a:lnTo>
                    <a:pt x="86" y="288"/>
                  </a:lnTo>
                  <a:lnTo>
                    <a:pt x="86" y="286"/>
                  </a:lnTo>
                  <a:lnTo>
                    <a:pt x="88" y="286"/>
                  </a:lnTo>
                  <a:lnTo>
                    <a:pt x="88" y="284"/>
                  </a:lnTo>
                  <a:lnTo>
                    <a:pt x="90" y="284"/>
                  </a:lnTo>
                  <a:lnTo>
                    <a:pt x="90" y="282"/>
                  </a:lnTo>
                  <a:lnTo>
                    <a:pt x="92" y="280"/>
                  </a:lnTo>
                  <a:lnTo>
                    <a:pt x="94" y="276"/>
                  </a:lnTo>
                  <a:lnTo>
                    <a:pt x="96" y="276"/>
                  </a:lnTo>
                  <a:lnTo>
                    <a:pt x="96" y="274"/>
                  </a:lnTo>
                  <a:lnTo>
                    <a:pt x="98" y="272"/>
                  </a:lnTo>
                  <a:lnTo>
                    <a:pt x="98" y="270"/>
                  </a:lnTo>
                  <a:lnTo>
                    <a:pt x="100" y="268"/>
                  </a:lnTo>
                  <a:lnTo>
                    <a:pt x="100" y="266"/>
                  </a:lnTo>
                  <a:lnTo>
                    <a:pt x="102" y="266"/>
                  </a:lnTo>
                  <a:lnTo>
                    <a:pt x="102" y="264"/>
                  </a:lnTo>
                  <a:lnTo>
                    <a:pt x="104" y="264"/>
                  </a:lnTo>
                  <a:lnTo>
                    <a:pt x="104" y="262"/>
                  </a:lnTo>
                  <a:lnTo>
                    <a:pt x="104" y="260"/>
                  </a:lnTo>
                  <a:lnTo>
                    <a:pt x="106" y="260"/>
                  </a:lnTo>
                  <a:lnTo>
                    <a:pt x="106" y="258"/>
                  </a:lnTo>
                  <a:lnTo>
                    <a:pt x="108" y="256"/>
                  </a:lnTo>
                  <a:lnTo>
                    <a:pt x="108" y="254"/>
                  </a:lnTo>
                  <a:lnTo>
                    <a:pt x="110" y="252"/>
                  </a:lnTo>
                  <a:lnTo>
                    <a:pt x="110" y="248"/>
                  </a:lnTo>
                  <a:lnTo>
                    <a:pt x="112" y="248"/>
                  </a:lnTo>
                  <a:lnTo>
                    <a:pt x="116" y="240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6"/>
                  </a:lnTo>
                  <a:lnTo>
                    <a:pt x="120" y="246"/>
                  </a:lnTo>
                  <a:lnTo>
                    <a:pt x="124" y="246"/>
                  </a:lnTo>
                  <a:lnTo>
                    <a:pt x="124" y="248"/>
                  </a:lnTo>
                  <a:lnTo>
                    <a:pt x="124" y="250"/>
                  </a:lnTo>
                  <a:lnTo>
                    <a:pt x="124" y="252"/>
                  </a:lnTo>
                  <a:lnTo>
                    <a:pt x="130" y="252"/>
                  </a:lnTo>
                  <a:lnTo>
                    <a:pt x="130" y="250"/>
                  </a:lnTo>
                  <a:lnTo>
                    <a:pt x="130" y="248"/>
                  </a:lnTo>
                  <a:lnTo>
                    <a:pt x="130" y="246"/>
                  </a:lnTo>
                  <a:lnTo>
                    <a:pt x="130" y="244"/>
                  </a:lnTo>
                  <a:lnTo>
                    <a:pt x="130" y="242"/>
                  </a:lnTo>
                  <a:lnTo>
                    <a:pt x="130" y="240"/>
                  </a:lnTo>
                  <a:lnTo>
                    <a:pt x="130" y="238"/>
                  </a:lnTo>
                  <a:lnTo>
                    <a:pt x="130" y="236"/>
                  </a:lnTo>
                  <a:lnTo>
                    <a:pt x="130" y="236"/>
                  </a:lnTo>
                  <a:lnTo>
                    <a:pt x="128" y="236"/>
                  </a:lnTo>
                  <a:lnTo>
                    <a:pt x="130" y="236"/>
                  </a:lnTo>
                  <a:lnTo>
                    <a:pt x="132" y="236"/>
                  </a:lnTo>
                  <a:lnTo>
                    <a:pt x="132" y="236"/>
                  </a:lnTo>
                  <a:lnTo>
                    <a:pt x="134" y="236"/>
                  </a:lnTo>
                  <a:lnTo>
                    <a:pt x="136" y="236"/>
                  </a:lnTo>
                  <a:lnTo>
                    <a:pt x="138" y="236"/>
                  </a:lnTo>
                  <a:lnTo>
                    <a:pt x="140" y="236"/>
                  </a:lnTo>
                  <a:lnTo>
                    <a:pt x="142" y="236"/>
                  </a:lnTo>
                  <a:lnTo>
                    <a:pt x="144" y="236"/>
                  </a:lnTo>
                  <a:lnTo>
                    <a:pt x="146" y="236"/>
                  </a:lnTo>
                  <a:lnTo>
                    <a:pt x="148" y="236"/>
                  </a:lnTo>
                  <a:lnTo>
                    <a:pt x="150" y="236"/>
                  </a:lnTo>
                  <a:lnTo>
                    <a:pt x="152" y="236"/>
                  </a:lnTo>
                  <a:lnTo>
                    <a:pt x="154" y="236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56" y="234"/>
                  </a:lnTo>
                  <a:lnTo>
                    <a:pt x="156" y="232"/>
                  </a:lnTo>
                  <a:lnTo>
                    <a:pt x="158" y="230"/>
                  </a:lnTo>
                  <a:lnTo>
                    <a:pt x="158" y="228"/>
                  </a:lnTo>
                  <a:lnTo>
                    <a:pt x="158" y="226"/>
                  </a:lnTo>
                  <a:lnTo>
                    <a:pt x="160" y="226"/>
                  </a:lnTo>
                  <a:lnTo>
                    <a:pt x="162" y="228"/>
                  </a:lnTo>
                  <a:lnTo>
                    <a:pt x="162" y="226"/>
                  </a:lnTo>
                  <a:lnTo>
                    <a:pt x="162" y="224"/>
                  </a:lnTo>
                  <a:lnTo>
                    <a:pt x="162" y="222"/>
                  </a:lnTo>
                  <a:lnTo>
                    <a:pt x="164" y="220"/>
                  </a:lnTo>
                  <a:lnTo>
                    <a:pt x="164" y="218"/>
                  </a:lnTo>
                  <a:lnTo>
                    <a:pt x="166" y="218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2" y="214"/>
                  </a:lnTo>
                  <a:lnTo>
                    <a:pt x="160" y="214"/>
                  </a:lnTo>
                  <a:lnTo>
                    <a:pt x="158" y="214"/>
                  </a:lnTo>
                  <a:lnTo>
                    <a:pt x="156" y="214"/>
                  </a:lnTo>
                  <a:lnTo>
                    <a:pt x="156" y="214"/>
                  </a:lnTo>
                  <a:lnTo>
                    <a:pt x="154" y="214"/>
                  </a:lnTo>
                  <a:lnTo>
                    <a:pt x="152" y="214"/>
                  </a:lnTo>
                  <a:lnTo>
                    <a:pt x="150" y="214"/>
                  </a:lnTo>
                  <a:lnTo>
                    <a:pt x="148" y="214"/>
                  </a:lnTo>
                  <a:lnTo>
                    <a:pt x="148" y="212"/>
                  </a:lnTo>
                  <a:lnTo>
                    <a:pt x="148" y="210"/>
                  </a:lnTo>
                  <a:lnTo>
                    <a:pt x="148" y="208"/>
                  </a:lnTo>
                  <a:lnTo>
                    <a:pt x="146" y="208"/>
                  </a:lnTo>
                  <a:lnTo>
                    <a:pt x="146" y="210"/>
                  </a:lnTo>
                  <a:lnTo>
                    <a:pt x="144" y="210"/>
                  </a:lnTo>
                  <a:lnTo>
                    <a:pt x="144" y="212"/>
                  </a:lnTo>
                  <a:lnTo>
                    <a:pt x="142" y="212"/>
                  </a:lnTo>
                  <a:lnTo>
                    <a:pt x="142" y="214"/>
                  </a:lnTo>
                  <a:lnTo>
                    <a:pt x="140" y="214"/>
                  </a:lnTo>
                  <a:lnTo>
                    <a:pt x="140" y="216"/>
                  </a:lnTo>
                  <a:lnTo>
                    <a:pt x="138" y="216"/>
                  </a:lnTo>
                  <a:lnTo>
                    <a:pt x="136" y="216"/>
                  </a:lnTo>
                  <a:lnTo>
                    <a:pt x="136" y="218"/>
                  </a:lnTo>
                  <a:lnTo>
                    <a:pt x="134" y="218"/>
                  </a:lnTo>
                  <a:lnTo>
                    <a:pt x="132" y="218"/>
                  </a:lnTo>
                  <a:lnTo>
                    <a:pt x="132" y="220"/>
                  </a:lnTo>
                  <a:lnTo>
                    <a:pt x="130" y="220"/>
                  </a:lnTo>
                  <a:lnTo>
                    <a:pt x="130" y="222"/>
                  </a:lnTo>
                  <a:lnTo>
                    <a:pt x="132" y="222"/>
                  </a:lnTo>
                  <a:lnTo>
                    <a:pt x="132" y="226"/>
                  </a:lnTo>
                  <a:lnTo>
                    <a:pt x="130" y="226"/>
                  </a:lnTo>
                  <a:lnTo>
                    <a:pt x="130" y="228"/>
                  </a:lnTo>
                  <a:lnTo>
                    <a:pt x="128" y="228"/>
                  </a:lnTo>
                  <a:lnTo>
                    <a:pt x="128" y="226"/>
                  </a:lnTo>
                  <a:lnTo>
                    <a:pt x="126" y="224"/>
                  </a:lnTo>
                  <a:lnTo>
                    <a:pt x="122" y="228"/>
                  </a:lnTo>
                  <a:lnTo>
                    <a:pt x="122" y="226"/>
                  </a:lnTo>
                  <a:lnTo>
                    <a:pt x="120" y="226"/>
                  </a:lnTo>
                  <a:lnTo>
                    <a:pt x="120" y="224"/>
                  </a:lnTo>
                  <a:lnTo>
                    <a:pt x="120" y="222"/>
                  </a:lnTo>
                  <a:lnTo>
                    <a:pt x="118" y="220"/>
                  </a:lnTo>
                  <a:lnTo>
                    <a:pt x="118" y="218"/>
                  </a:lnTo>
                  <a:lnTo>
                    <a:pt x="118" y="216"/>
                  </a:lnTo>
                  <a:lnTo>
                    <a:pt x="118" y="214"/>
                  </a:lnTo>
                  <a:lnTo>
                    <a:pt x="116" y="214"/>
                  </a:lnTo>
                  <a:lnTo>
                    <a:pt x="116" y="216"/>
                  </a:lnTo>
                  <a:lnTo>
                    <a:pt x="116" y="218"/>
                  </a:lnTo>
                  <a:lnTo>
                    <a:pt x="114" y="218"/>
                  </a:lnTo>
                  <a:lnTo>
                    <a:pt x="114" y="220"/>
                  </a:lnTo>
                  <a:lnTo>
                    <a:pt x="110" y="220"/>
                  </a:lnTo>
                  <a:lnTo>
                    <a:pt x="108" y="222"/>
                  </a:lnTo>
                  <a:lnTo>
                    <a:pt x="106" y="222"/>
                  </a:lnTo>
                  <a:lnTo>
                    <a:pt x="104" y="222"/>
                  </a:lnTo>
                  <a:lnTo>
                    <a:pt x="106" y="224"/>
                  </a:lnTo>
                  <a:lnTo>
                    <a:pt x="106" y="226"/>
                  </a:lnTo>
                  <a:lnTo>
                    <a:pt x="108" y="226"/>
                  </a:lnTo>
                  <a:lnTo>
                    <a:pt x="108" y="230"/>
                  </a:lnTo>
                  <a:lnTo>
                    <a:pt x="108" y="232"/>
                  </a:lnTo>
                  <a:lnTo>
                    <a:pt x="106" y="232"/>
                  </a:lnTo>
                  <a:lnTo>
                    <a:pt x="106" y="234"/>
                  </a:lnTo>
                  <a:lnTo>
                    <a:pt x="104" y="234"/>
                  </a:lnTo>
                  <a:lnTo>
                    <a:pt x="104" y="232"/>
                  </a:lnTo>
                  <a:lnTo>
                    <a:pt x="104" y="230"/>
                  </a:lnTo>
                  <a:lnTo>
                    <a:pt x="102" y="228"/>
                  </a:lnTo>
                  <a:lnTo>
                    <a:pt x="102" y="226"/>
                  </a:lnTo>
                  <a:lnTo>
                    <a:pt x="104" y="226"/>
                  </a:lnTo>
                  <a:lnTo>
                    <a:pt x="102" y="224"/>
                  </a:lnTo>
                  <a:lnTo>
                    <a:pt x="100" y="224"/>
                  </a:lnTo>
                  <a:lnTo>
                    <a:pt x="100" y="226"/>
                  </a:lnTo>
                  <a:lnTo>
                    <a:pt x="100" y="224"/>
                  </a:lnTo>
                  <a:lnTo>
                    <a:pt x="98" y="224"/>
                  </a:lnTo>
                  <a:lnTo>
                    <a:pt x="96" y="222"/>
                  </a:lnTo>
                  <a:lnTo>
                    <a:pt x="96" y="220"/>
                  </a:lnTo>
                  <a:lnTo>
                    <a:pt x="98" y="220"/>
                  </a:lnTo>
                  <a:lnTo>
                    <a:pt x="100" y="222"/>
                  </a:lnTo>
                  <a:lnTo>
                    <a:pt x="100" y="220"/>
                  </a:lnTo>
                  <a:lnTo>
                    <a:pt x="102" y="220"/>
                  </a:lnTo>
                  <a:lnTo>
                    <a:pt x="102" y="218"/>
                  </a:lnTo>
                  <a:lnTo>
                    <a:pt x="104" y="218"/>
                  </a:lnTo>
                  <a:lnTo>
                    <a:pt x="104" y="216"/>
                  </a:lnTo>
                  <a:lnTo>
                    <a:pt x="102" y="216"/>
                  </a:lnTo>
                  <a:lnTo>
                    <a:pt x="102" y="214"/>
                  </a:lnTo>
                  <a:lnTo>
                    <a:pt x="100" y="214"/>
                  </a:lnTo>
                  <a:lnTo>
                    <a:pt x="100" y="212"/>
                  </a:lnTo>
                  <a:lnTo>
                    <a:pt x="102" y="210"/>
                  </a:lnTo>
                  <a:lnTo>
                    <a:pt x="102" y="208"/>
                  </a:lnTo>
                  <a:lnTo>
                    <a:pt x="104" y="208"/>
                  </a:lnTo>
                  <a:lnTo>
                    <a:pt x="104" y="206"/>
                  </a:lnTo>
                  <a:lnTo>
                    <a:pt x="104" y="204"/>
                  </a:lnTo>
                  <a:lnTo>
                    <a:pt x="104" y="202"/>
                  </a:lnTo>
                  <a:lnTo>
                    <a:pt x="102" y="204"/>
                  </a:lnTo>
                  <a:lnTo>
                    <a:pt x="100" y="202"/>
                  </a:lnTo>
                  <a:lnTo>
                    <a:pt x="100" y="200"/>
                  </a:lnTo>
                  <a:lnTo>
                    <a:pt x="98" y="200"/>
                  </a:lnTo>
                  <a:lnTo>
                    <a:pt x="96" y="200"/>
                  </a:lnTo>
                  <a:lnTo>
                    <a:pt x="92" y="200"/>
                  </a:lnTo>
                  <a:lnTo>
                    <a:pt x="90" y="200"/>
                  </a:lnTo>
                  <a:lnTo>
                    <a:pt x="88" y="200"/>
                  </a:lnTo>
                  <a:lnTo>
                    <a:pt x="86" y="200"/>
                  </a:lnTo>
                  <a:lnTo>
                    <a:pt x="84" y="200"/>
                  </a:lnTo>
                  <a:lnTo>
                    <a:pt x="84" y="194"/>
                  </a:lnTo>
                  <a:lnTo>
                    <a:pt x="82" y="194"/>
                  </a:lnTo>
                  <a:lnTo>
                    <a:pt x="82" y="196"/>
                  </a:lnTo>
                  <a:lnTo>
                    <a:pt x="82" y="200"/>
                  </a:lnTo>
                  <a:lnTo>
                    <a:pt x="80" y="200"/>
                  </a:lnTo>
                  <a:lnTo>
                    <a:pt x="80" y="196"/>
                  </a:lnTo>
                  <a:lnTo>
                    <a:pt x="80" y="194"/>
                  </a:lnTo>
                  <a:lnTo>
                    <a:pt x="78" y="194"/>
                  </a:lnTo>
                  <a:lnTo>
                    <a:pt x="76" y="194"/>
                  </a:lnTo>
                  <a:lnTo>
                    <a:pt x="76" y="196"/>
                  </a:lnTo>
                  <a:lnTo>
                    <a:pt x="74" y="196"/>
                  </a:lnTo>
                  <a:lnTo>
                    <a:pt x="72" y="196"/>
                  </a:lnTo>
                  <a:lnTo>
                    <a:pt x="70" y="196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4" y="194"/>
                  </a:lnTo>
                  <a:lnTo>
                    <a:pt x="74" y="192"/>
                  </a:lnTo>
                  <a:lnTo>
                    <a:pt x="72" y="192"/>
                  </a:lnTo>
                  <a:lnTo>
                    <a:pt x="70" y="192"/>
                  </a:lnTo>
                  <a:lnTo>
                    <a:pt x="70" y="190"/>
                  </a:lnTo>
                  <a:lnTo>
                    <a:pt x="72" y="190"/>
                  </a:lnTo>
                  <a:lnTo>
                    <a:pt x="74" y="190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72" y="188"/>
                  </a:lnTo>
                  <a:lnTo>
                    <a:pt x="72" y="188"/>
                  </a:lnTo>
                  <a:lnTo>
                    <a:pt x="70" y="188"/>
                  </a:lnTo>
                  <a:lnTo>
                    <a:pt x="68" y="188"/>
                  </a:lnTo>
                  <a:lnTo>
                    <a:pt x="68" y="188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4" y="194"/>
                  </a:lnTo>
                  <a:lnTo>
                    <a:pt x="64" y="196"/>
                  </a:lnTo>
                  <a:lnTo>
                    <a:pt x="64" y="200"/>
                  </a:lnTo>
                  <a:lnTo>
                    <a:pt x="62" y="200"/>
                  </a:lnTo>
                  <a:lnTo>
                    <a:pt x="62" y="198"/>
                  </a:lnTo>
                  <a:lnTo>
                    <a:pt x="60" y="198"/>
                  </a:lnTo>
                  <a:lnTo>
                    <a:pt x="60" y="198"/>
                  </a:lnTo>
                  <a:lnTo>
                    <a:pt x="60" y="200"/>
                  </a:lnTo>
                  <a:lnTo>
                    <a:pt x="58" y="202"/>
                  </a:lnTo>
                  <a:lnTo>
                    <a:pt x="56" y="202"/>
                  </a:lnTo>
                  <a:lnTo>
                    <a:pt x="56" y="198"/>
                  </a:lnTo>
                  <a:lnTo>
                    <a:pt x="54" y="198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50" y="198"/>
                  </a:lnTo>
                  <a:lnTo>
                    <a:pt x="50" y="196"/>
                  </a:lnTo>
                  <a:lnTo>
                    <a:pt x="50" y="194"/>
                  </a:lnTo>
                  <a:lnTo>
                    <a:pt x="50" y="192"/>
                  </a:lnTo>
                  <a:lnTo>
                    <a:pt x="50" y="190"/>
                  </a:lnTo>
                  <a:lnTo>
                    <a:pt x="50" y="188"/>
                  </a:lnTo>
                  <a:lnTo>
                    <a:pt x="50" y="188"/>
                  </a:lnTo>
                  <a:lnTo>
                    <a:pt x="48" y="188"/>
                  </a:lnTo>
                  <a:lnTo>
                    <a:pt x="46" y="188"/>
                  </a:lnTo>
                  <a:lnTo>
                    <a:pt x="42" y="188"/>
                  </a:lnTo>
                  <a:lnTo>
                    <a:pt x="42" y="188"/>
                  </a:lnTo>
                  <a:lnTo>
                    <a:pt x="42" y="190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0" y="194"/>
                  </a:lnTo>
                  <a:lnTo>
                    <a:pt x="38" y="194"/>
                  </a:lnTo>
                  <a:lnTo>
                    <a:pt x="38" y="192"/>
                  </a:lnTo>
                  <a:lnTo>
                    <a:pt x="36" y="192"/>
                  </a:lnTo>
                  <a:lnTo>
                    <a:pt x="36" y="194"/>
                  </a:lnTo>
                  <a:lnTo>
                    <a:pt x="34" y="194"/>
                  </a:lnTo>
                  <a:lnTo>
                    <a:pt x="34" y="196"/>
                  </a:lnTo>
                  <a:lnTo>
                    <a:pt x="32" y="196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24" y="202"/>
                  </a:lnTo>
                  <a:lnTo>
                    <a:pt x="22" y="202"/>
                  </a:lnTo>
                  <a:lnTo>
                    <a:pt x="22" y="204"/>
                  </a:lnTo>
                  <a:lnTo>
                    <a:pt x="22" y="206"/>
                  </a:lnTo>
                  <a:lnTo>
                    <a:pt x="18" y="204"/>
                  </a:lnTo>
                  <a:lnTo>
                    <a:pt x="10" y="204"/>
                  </a:lnTo>
                  <a:lnTo>
                    <a:pt x="10" y="202"/>
                  </a:lnTo>
                  <a:lnTo>
                    <a:pt x="10" y="200"/>
                  </a:lnTo>
                  <a:lnTo>
                    <a:pt x="10" y="198"/>
                  </a:lnTo>
                  <a:lnTo>
                    <a:pt x="12" y="196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8" y="196"/>
                  </a:lnTo>
                  <a:lnTo>
                    <a:pt x="6" y="196"/>
                  </a:lnTo>
                  <a:lnTo>
                    <a:pt x="4" y="196"/>
                  </a:lnTo>
                  <a:lnTo>
                    <a:pt x="2" y="196"/>
                  </a:lnTo>
                  <a:lnTo>
                    <a:pt x="0" y="196"/>
                  </a:lnTo>
                  <a:lnTo>
                    <a:pt x="0" y="194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0" y="186"/>
                  </a:lnTo>
                  <a:lnTo>
                    <a:pt x="4" y="186"/>
                  </a:lnTo>
                  <a:lnTo>
                    <a:pt x="6" y="186"/>
                  </a:lnTo>
                  <a:lnTo>
                    <a:pt x="8" y="186"/>
                  </a:lnTo>
                  <a:lnTo>
                    <a:pt x="8" y="184"/>
                  </a:lnTo>
                  <a:lnTo>
                    <a:pt x="8" y="182"/>
                  </a:lnTo>
                  <a:lnTo>
                    <a:pt x="8" y="180"/>
                  </a:lnTo>
                  <a:lnTo>
                    <a:pt x="6" y="178"/>
                  </a:lnTo>
                  <a:lnTo>
                    <a:pt x="6" y="176"/>
                  </a:lnTo>
                  <a:lnTo>
                    <a:pt x="6" y="174"/>
                  </a:lnTo>
                  <a:lnTo>
                    <a:pt x="4" y="174"/>
                  </a:lnTo>
                  <a:lnTo>
                    <a:pt x="2" y="174"/>
                  </a:lnTo>
                  <a:lnTo>
                    <a:pt x="2" y="172"/>
                  </a:lnTo>
                  <a:lnTo>
                    <a:pt x="2" y="170"/>
                  </a:lnTo>
                  <a:lnTo>
                    <a:pt x="2" y="168"/>
                  </a:lnTo>
                  <a:lnTo>
                    <a:pt x="2" y="166"/>
                  </a:lnTo>
                  <a:lnTo>
                    <a:pt x="2" y="164"/>
                  </a:lnTo>
                  <a:lnTo>
                    <a:pt x="2" y="162"/>
                  </a:lnTo>
                  <a:lnTo>
                    <a:pt x="2" y="160"/>
                  </a:lnTo>
                  <a:lnTo>
                    <a:pt x="4" y="160"/>
                  </a:lnTo>
                  <a:lnTo>
                    <a:pt x="6" y="160"/>
                  </a:lnTo>
                  <a:lnTo>
                    <a:pt x="8" y="160"/>
                  </a:lnTo>
                  <a:lnTo>
                    <a:pt x="10" y="160"/>
                  </a:lnTo>
                  <a:lnTo>
                    <a:pt x="10" y="160"/>
                  </a:lnTo>
                  <a:lnTo>
                    <a:pt x="12" y="160"/>
                  </a:lnTo>
                  <a:lnTo>
                    <a:pt x="14" y="160"/>
                  </a:lnTo>
                  <a:lnTo>
                    <a:pt x="16" y="160"/>
                  </a:lnTo>
                  <a:lnTo>
                    <a:pt x="18" y="160"/>
                  </a:lnTo>
                  <a:lnTo>
                    <a:pt x="20" y="160"/>
                  </a:lnTo>
                  <a:lnTo>
                    <a:pt x="22" y="160"/>
                  </a:lnTo>
                  <a:lnTo>
                    <a:pt x="24" y="160"/>
                  </a:lnTo>
                  <a:lnTo>
                    <a:pt x="26" y="160"/>
                  </a:lnTo>
                  <a:lnTo>
                    <a:pt x="26" y="158"/>
                  </a:lnTo>
                  <a:lnTo>
                    <a:pt x="26" y="156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6" y="150"/>
                  </a:lnTo>
                  <a:lnTo>
                    <a:pt x="26" y="148"/>
                  </a:lnTo>
                  <a:lnTo>
                    <a:pt x="26" y="146"/>
                  </a:lnTo>
                  <a:lnTo>
                    <a:pt x="26" y="144"/>
                  </a:lnTo>
                  <a:lnTo>
                    <a:pt x="26" y="142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38"/>
                  </a:lnTo>
                  <a:lnTo>
                    <a:pt x="26" y="136"/>
                  </a:lnTo>
                  <a:lnTo>
                    <a:pt x="26" y="134"/>
                  </a:lnTo>
                  <a:lnTo>
                    <a:pt x="26" y="132"/>
                  </a:lnTo>
                  <a:lnTo>
                    <a:pt x="26" y="130"/>
                  </a:lnTo>
                  <a:lnTo>
                    <a:pt x="26" y="128"/>
                  </a:lnTo>
                  <a:lnTo>
                    <a:pt x="26" y="126"/>
                  </a:lnTo>
                  <a:lnTo>
                    <a:pt x="26" y="124"/>
                  </a:lnTo>
                  <a:lnTo>
                    <a:pt x="26" y="122"/>
                  </a:lnTo>
                  <a:lnTo>
                    <a:pt x="26" y="120"/>
                  </a:lnTo>
                  <a:lnTo>
                    <a:pt x="28" y="120"/>
                  </a:lnTo>
                  <a:lnTo>
                    <a:pt x="30" y="120"/>
                  </a:lnTo>
                  <a:lnTo>
                    <a:pt x="32" y="120"/>
                  </a:lnTo>
                  <a:lnTo>
                    <a:pt x="36" y="122"/>
                  </a:lnTo>
                  <a:lnTo>
                    <a:pt x="40" y="122"/>
                  </a:lnTo>
                  <a:lnTo>
                    <a:pt x="42" y="122"/>
                  </a:lnTo>
                  <a:lnTo>
                    <a:pt x="44" y="122"/>
                  </a:lnTo>
                  <a:lnTo>
                    <a:pt x="48" y="122"/>
                  </a:lnTo>
                  <a:lnTo>
                    <a:pt x="48" y="118"/>
                  </a:lnTo>
                  <a:lnTo>
                    <a:pt x="50" y="118"/>
                  </a:lnTo>
                  <a:lnTo>
                    <a:pt x="50" y="122"/>
                  </a:lnTo>
                  <a:lnTo>
                    <a:pt x="52" y="122"/>
                  </a:lnTo>
                  <a:lnTo>
                    <a:pt x="52" y="120"/>
                  </a:lnTo>
                  <a:lnTo>
                    <a:pt x="52" y="118"/>
                  </a:lnTo>
                  <a:lnTo>
                    <a:pt x="52" y="116"/>
                  </a:lnTo>
                  <a:lnTo>
                    <a:pt x="52" y="114"/>
                  </a:lnTo>
                  <a:lnTo>
                    <a:pt x="52" y="112"/>
                  </a:lnTo>
                  <a:lnTo>
                    <a:pt x="52" y="110"/>
                  </a:lnTo>
                  <a:lnTo>
                    <a:pt x="52" y="108"/>
                  </a:lnTo>
                  <a:lnTo>
                    <a:pt x="54" y="108"/>
                  </a:lnTo>
                  <a:lnTo>
                    <a:pt x="56" y="108"/>
                  </a:lnTo>
                  <a:lnTo>
                    <a:pt x="58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2" y="108"/>
                  </a:lnTo>
                  <a:lnTo>
                    <a:pt x="64" y="108"/>
                  </a:lnTo>
                  <a:lnTo>
                    <a:pt x="66" y="108"/>
                  </a:lnTo>
                  <a:lnTo>
                    <a:pt x="68" y="106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2" y="104"/>
                  </a:lnTo>
                  <a:lnTo>
                    <a:pt x="74" y="104"/>
                  </a:lnTo>
                  <a:lnTo>
                    <a:pt x="74" y="102"/>
                  </a:lnTo>
                  <a:lnTo>
                    <a:pt x="76" y="102"/>
                  </a:lnTo>
                  <a:lnTo>
                    <a:pt x="78" y="100"/>
                  </a:lnTo>
                  <a:lnTo>
                    <a:pt x="78" y="98"/>
                  </a:lnTo>
                  <a:lnTo>
                    <a:pt x="78" y="96"/>
                  </a:lnTo>
                  <a:lnTo>
                    <a:pt x="78" y="94"/>
                  </a:lnTo>
                  <a:lnTo>
                    <a:pt x="78" y="92"/>
                  </a:lnTo>
                  <a:lnTo>
                    <a:pt x="78" y="92"/>
                  </a:lnTo>
                  <a:lnTo>
                    <a:pt x="78" y="90"/>
                  </a:lnTo>
                  <a:lnTo>
                    <a:pt x="78" y="88"/>
                  </a:lnTo>
                  <a:lnTo>
                    <a:pt x="78" y="86"/>
                  </a:lnTo>
                  <a:lnTo>
                    <a:pt x="78" y="84"/>
                  </a:lnTo>
                  <a:lnTo>
                    <a:pt x="78" y="80"/>
                  </a:lnTo>
                  <a:lnTo>
                    <a:pt x="78" y="78"/>
                  </a:lnTo>
                  <a:lnTo>
                    <a:pt x="78" y="76"/>
                  </a:lnTo>
                  <a:lnTo>
                    <a:pt x="78" y="72"/>
                  </a:lnTo>
                  <a:lnTo>
                    <a:pt x="78" y="70"/>
                  </a:lnTo>
                  <a:lnTo>
                    <a:pt x="80" y="70"/>
                  </a:lnTo>
                  <a:lnTo>
                    <a:pt x="84" y="68"/>
                  </a:lnTo>
                  <a:lnTo>
                    <a:pt x="86" y="68"/>
                  </a:lnTo>
                  <a:lnTo>
                    <a:pt x="88" y="68"/>
                  </a:lnTo>
                  <a:lnTo>
                    <a:pt x="90" y="68"/>
                  </a:lnTo>
                  <a:lnTo>
                    <a:pt x="90" y="66"/>
                  </a:lnTo>
                  <a:lnTo>
                    <a:pt x="92" y="66"/>
                  </a:lnTo>
                  <a:lnTo>
                    <a:pt x="94" y="68"/>
                  </a:lnTo>
                  <a:lnTo>
                    <a:pt x="96" y="68"/>
                  </a:lnTo>
                  <a:lnTo>
                    <a:pt x="98" y="68"/>
                  </a:lnTo>
                  <a:lnTo>
                    <a:pt x="98" y="66"/>
                  </a:lnTo>
                  <a:lnTo>
                    <a:pt x="98" y="64"/>
                  </a:lnTo>
                  <a:lnTo>
                    <a:pt x="98" y="62"/>
                  </a:lnTo>
                  <a:lnTo>
                    <a:pt x="98" y="58"/>
                  </a:lnTo>
                  <a:lnTo>
                    <a:pt x="98" y="56"/>
                  </a:lnTo>
                  <a:lnTo>
                    <a:pt x="104" y="56"/>
                  </a:lnTo>
                  <a:lnTo>
                    <a:pt x="106" y="56"/>
                  </a:lnTo>
                  <a:lnTo>
                    <a:pt x="106" y="54"/>
                  </a:lnTo>
                  <a:lnTo>
                    <a:pt x="104" y="54"/>
                  </a:lnTo>
                  <a:lnTo>
                    <a:pt x="98" y="54"/>
                  </a:lnTo>
                  <a:lnTo>
                    <a:pt x="94" y="54"/>
                  </a:lnTo>
                  <a:lnTo>
                    <a:pt x="94" y="50"/>
                  </a:lnTo>
                  <a:lnTo>
                    <a:pt x="88" y="46"/>
                  </a:lnTo>
                  <a:lnTo>
                    <a:pt x="84" y="44"/>
                  </a:lnTo>
                  <a:lnTo>
                    <a:pt x="78" y="42"/>
                  </a:lnTo>
                  <a:lnTo>
                    <a:pt x="80" y="42"/>
                  </a:lnTo>
                  <a:lnTo>
                    <a:pt x="82" y="40"/>
                  </a:lnTo>
                  <a:lnTo>
                    <a:pt x="84" y="40"/>
                  </a:lnTo>
                  <a:lnTo>
                    <a:pt x="84" y="38"/>
                  </a:lnTo>
                  <a:lnTo>
                    <a:pt x="86" y="38"/>
                  </a:lnTo>
                  <a:lnTo>
                    <a:pt x="88" y="38"/>
                  </a:lnTo>
                  <a:lnTo>
                    <a:pt x="88" y="36"/>
                  </a:lnTo>
                  <a:lnTo>
                    <a:pt x="90" y="36"/>
                  </a:lnTo>
                  <a:lnTo>
                    <a:pt x="90" y="34"/>
                  </a:lnTo>
                  <a:lnTo>
                    <a:pt x="90" y="32"/>
                  </a:lnTo>
                  <a:lnTo>
                    <a:pt x="92" y="30"/>
                  </a:lnTo>
                  <a:lnTo>
                    <a:pt x="92" y="28"/>
                  </a:lnTo>
                  <a:lnTo>
                    <a:pt x="92" y="26"/>
                  </a:lnTo>
                  <a:lnTo>
                    <a:pt x="92" y="24"/>
                  </a:lnTo>
                  <a:lnTo>
                    <a:pt x="92" y="20"/>
                  </a:lnTo>
                  <a:lnTo>
                    <a:pt x="92" y="18"/>
                  </a:lnTo>
                  <a:lnTo>
                    <a:pt x="92" y="16"/>
                  </a:lnTo>
                  <a:lnTo>
                    <a:pt x="92" y="14"/>
                  </a:lnTo>
                  <a:lnTo>
                    <a:pt x="94" y="12"/>
                  </a:lnTo>
                  <a:lnTo>
                    <a:pt x="92" y="12"/>
                  </a:lnTo>
                  <a:lnTo>
                    <a:pt x="88" y="12"/>
                  </a:lnTo>
                  <a:lnTo>
                    <a:pt x="88" y="10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92" y="6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6" y="0"/>
                  </a:lnTo>
                  <a:lnTo>
                    <a:pt x="98" y="2"/>
                  </a:lnTo>
                  <a:lnTo>
                    <a:pt x="100" y="2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7" name="Freeform 9"/>
          <p:cNvSpPr>
            <a:spLocks/>
          </p:cNvSpPr>
          <p:nvPr/>
        </p:nvSpPr>
        <p:spPr bwMode="auto">
          <a:xfrm>
            <a:off x="2474913" y="3656013"/>
            <a:ext cx="79375" cy="247650"/>
          </a:xfrm>
          <a:custGeom>
            <a:avLst/>
            <a:gdLst>
              <a:gd name="T0" fmla="*/ 42 w 50"/>
              <a:gd name="T1" fmla="*/ 2 h 156"/>
              <a:gd name="T2" fmla="*/ 48 w 50"/>
              <a:gd name="T3" fmla="*/ 4 h 156"/>
              <a:gd name="T4" fmla="*/ 50 w 50"/>
              <a:gd name="T5" fmla="*/ 10 h 156"/>
              <a:gd name="T6" fmla="*/ 50 w 50"/>
              <a:gd name="T7" fmla="*/ 18 h 156"/>
              <a:gd name="T8" fmla="*/ 50 w 50"/>
              <a:gd name="T9" fmla="*/ 30 h 156"/>
              <a:gd name="T10" fmla="*/ 50 w 50"/>
              <a:gd name="T11" fmla="*/ 36 h 156"/>
              <a:gd name="T12" fmla="*/ 50 w 50"/>
              <a:gd name="T13" fmla="*/ 46 h 156"/>
              <a:gd name="T14" fmla="*/ 50 w 50"/>
              <a:gd name="T15" fmla="*/ 66 h 156"/>
              <a:gd name="T16" fmla="*/ 50 w 50"/>
              <a:gd name="T17" fmla="*/ 76 h 156"/>
              <a:gd name="T18" fmla="*/ 50 w 50"/>
              <a:gd name="T19" fmla="*/ 82 h 156"/>
              <a:gd name="T20" fmla="*/ 48 w 50"/>
              <a:gd name="T21" fmla="*/ 94 h 156"/>
              <a:gd name="T22" fmla="*/ 46 w 50"/>
              <a:gd name="T23" fmla="*/ 100 h 156"/>
              <a:gd name="T24" fmla="*/ 40 w 50"/>
              <a:gd name="T25" fmla="*/ 98 h 156"/>
              <a:gd name="T26" fmla="*/ 36 w 50"/>
              <a:gd name="T27" fmla="*/ 102 h 156"/>
              <a:gd name="T28" fmla="*/ 34 w 50"/>
              <a:gd name="T29" fmla="*/ 108 h 156"/>
              <a:gd name="T30" fmla="*/ 36 w 50"/>
              <a:gd name="T31" fmla="*/ 116 h 156"/>
              <a:gd name="T32" fmla="*/ 34 w 50"/>
              <a:gd name="T33" fmla="*/ 122 h 156"/>
              <a:gd name="T34" fmla="*/ 38 w 50"/>
              <a:gd name="T35" fmla="*/ 126 h 156"/>
              <a:gd name="T36" fmla="*/ 46 w 50"/>
              <a:gd name="T37" fmla="*/ 126 h 156"/>
              <a:gd name="T38" fmla="*/ 48 w 50"/>
              <a:gd name="T39" fmla="*/ 130 h 156"/>
              <a:gd name="T40" fmla="*/ 48 w 50"/>
              <a:gd name="T41" fmla="*/ 138 h 156"/>
              <a:gd name="T42" fmla="*/ 42 w 50"/>
              <a:gd name="T43" fmla="*/ 140 h 156"/>
              <a:gd name="T44" fmla="*/ 42 w 50"/>
              <a:gd name="T45" fmla="*/ 148 h 156"/>
              <a:gd name="T46" fmla="*/ 38 w 50"/>
              <a:gd name="T47" fmla="*/ 156 h 156"/>
              <a:gd name="T48" fmla="*/ 32 w 50"/>
              <a:gd name="T49" fmla="*/ 150 h 156"/>
              <a:gd name="T50" fmla="*/ 28 w 50"/>
              <a:gd name="T51" fmla="*/ 142 h 156"/>
              <a:gd name="T52" fmla="*/ 26 w 50"/>
              <a:gd name="T53" fmla="*/ 130 h 156"/>
              <a:gd name="T54" fmla="*/ 24 w 50"/>
              <a:gd name="T55" fmla="*/ 126 h 156"/>
              <a:gd name="T56" fmla="*/ 22 w 50"/>
              <a:gd name="T57" fmla="*/ 120 h 156"/>
              <a:gd name="T58" fmla="*/ 20 w 50"/>
              <a:gd name="T59" fmla="*/ 114 h 156"/>
              <a:gd name="T60" fmla="*/ 20 w 50"/>
              <a:gd name="T61" fmla="*/ 108 h 156"/>
              <a:gd name="T62" fmla="*/ 18 w 50"/>
              <a:gd name="T63" fmla="*/ 102 h 156"/>
              <a:gd name="T64" fmla="*/ 16 w 50"/>
              <a:gd name="T65" fmla="*/ 96 h 156"/>
              <a:gd name="T66" fmla="*/ 14 w 50"/>
              <a:gd name="T67" fmla="*/ 90 h 156"/>
              <a:gd name="T68" fmla="*/ 12 w 50"/>
              <a:gd name="T69" fmla="*/ 84 h 156"/>
              <a:gd name="T70" fmla="*/ 12 w 50"/>
              <a:gd name="T71" fmla="*/ 78 h 156"/>
              <a:gd name="T72" fmla="*/ 12 w 50"/>
              <a:gd name="T73" fmla="*/ 68 h 156"/>
              <a:gd name="T74" fmla="*/ 10 w 50"/>
              <a:gd name="T75" fmla="*/ 44 h 156"/>
              <a:gd name="T76" fmla="*/ 8 w 50"/>
              <a:gd name="T77" fmla="*/ 38 h 156"/>
              <a:gd name="T78" fmla="*/ 8 w 50"/>
              <a:gd name="T79" fmla="*/ 30 h 156"/>
              <a:gd name="T80" fmla="*/ 6 w 50"/>
              <a:gd name="T81" fmla="*/ 26 h 156"/>
              <a:gd name="T82" fmla="*/ 4 w 50"/>
              <a:gd name="T83" fmla="*/ 18 h 156"/>
              <a:gd name="T84" fmla="*/ 2 w 50"/>
              <a:gd name="T85" fmla="*/ 12 h 156"/>
              <a:gd name="T86" fmla="*/ 0 w 50"/>
              <a:gd name="T87" fmla="*/ 6 h 156"/>
              <a:gd name="T88" fmla="*/ 4 w 50"/>
              <a:gd name="T89" fmla="*/ 0 h 156"/>
              <a:gd name="T90" fmla="*/ 12 w 50"/>
              <a:gd name="T91" fmla="*/ 0 h 156"/>
              <a:gd name="T92" fmla="*/ 20 w 50"/>
              <a:gd name="T93" fmla="*/ 0 h 156"/>
              <a:gd name="T94" fmla="*/ 28 w 50"/>
              <a:gd name="T9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" h="156">
                <a:moveTo>
                  <a:pt x="34" y="0"/>
                </a:moveTo>
                <a:lnTo>
                  <a:pt x="36" y="0"/>
                </a:lnTo>
                <a:lnTo>
                  <a:pt x="38" y="2"/>
                </a:lnTo>
                <a:lnTo>
                  <a:pt x="42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0" y="4"/>
                </a:lnTo>
                <a:lnTo>
                  <a:pt x="50" y="6"/>
                </a:lnTo>
                <a:lnTo>
                  <a:pt x="50" y="8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0" y="24"/>
                </a:lnTo>
                <a:lnTo>
                  <a:pt x="50" y="26"/>
                </a:lnTo>
                <a:lnTo>
                  <a:pt x="50" y="28"/>
                </a:lnTo>
                <a:lnTo>
                  <a:pt x="50" y="30"/>
                </a:lnTo>
                <a:lnTo>
                  <a:pt x="50" y="30"/>
                </a:lnTo>
                <a:lnTo>
                  <a:pt x="50" y="32"/>
                </a:lnTo>
                <a:lnTo>
                  <a:pt x="50" y="34"/>
                </a:lnTo>
                <a:lnTo>
                  <a:pt x="50" y="36"/>
                </a:lnTo>
                <a:lnTo>
                  <a:pt x="50" y="38"/>
                </a:lnTo>
                <a:lnTo>
                  <a:pt x="50" y="40"/>
                </a:lnTo>
                <a:lnTo>
                  <a:pt x="50" y="44"/>
                </a:lnTo>
                <a:lnTo>
                  <a:pt x="50" y="46"/>
                </a:lnTo>
                <a:lnTo>
                  <a:pt x="50" y="60"/>
                </a:lnTo>
                <a:lnTo>
                  <a:pt x="50" y="62"/>
                </a:lnTo>
                <a:lnTo>
                  <a:pt x="50" y="64"/>
                </a:lnTo>
                <a:lnTo>
                  <a:pt x="50" y="66"/>
                </a:lnTo>
                <a:lnTo>
                  <a:pt x="50" y="68"/>
                </a:lnTo>
                <a:lnTo>
                  <a:pt x="50" y="72"/>
                </a:lnTo>
                <a:lnTo>
                  <a:pt x="50" y="74"/>
                </a:lnTo>
                <a:lnTo>
                  <a:pt x="50" y="76"/>
                </a:lnTo>
                <a:lnTo>
                  <a:pt x="50" y="78"/>
                </a:lnTo>
                <a:lnTo>
                  <a:pt x="50" y="78"/>
                </a:lnTo>
                <a:lnTo>
                  <a:pt x="50" y="80"/>
                </a:lnTo>
                <a:lnTo>
                  <a:pt x="50" y="82"/>
                </a:lnTo>
                <a:lnTo>
                  <a:pt x="50" y="84"/>
                </a:lnTo>
                <a:lnTo>
                  <a:pt x="50" y="86"/>
                </a:lnTo>
                <a:lnTo>
                  <a:pt x="50" y="88"/>
                </a:lnTo>
                <a:lnTo>
                  <a:pt x="48" y="94"/>
                </a:lnTo>
                <a:lnTo>
                  <a:pt x="48" y="96"/>
                </a:lnTo>
                <a:lnTo>
                  <a:pt x="48" y="98"/>
                </a:lnTo>
                <a:lnTo>
                  <a:pt x="48" y="100"/>
                </a:lnTo>
                <a:lnTo>
                  <a:pt x="46" y="100"/>
                </a:lnTo>
                <a:lnTo>
                  <a:pt x="44" y="100"/>
                </a:lnTo>
                <a:lnTo>
                  <a:pt x="42" y="100"/>
                </a:lnTo>
                <a:lnTo>
                  <a:pt x="40" y="100"/>
                </a:lnTo>
                <a:lnTo>
                  <a:pt x="40" y="98"/>
                </a:lnTo>
                <a:lnTo>
                  <a:pt x="38" y="98"/>
                </a:lnTo>
                <a:lnTo>
                  <a:pt x="36" y="98"/>
                </a:lnTo>
                <a:lnTo>
                  <a:pt x="36" y="100"/>
                </a:lnTo>
                <a:lnTo>
                  <a:pt x="36" y="102"/>
                </a:lnTo>
                <a:lnTo>
                  <a:pt x="36" y="104"/>
                </a:lnTo>
                <a:lnTo>
                  <a:pt x="36" y="106"/>
                </a:lnTo>
                <a:lnTo>
                  <a:pt x="34" y="106"/>
                </a:lnTo>
                <a:lnTo>
                  <a:pt x="34" y="108"/>
                </a:lnTo>
                <a:lnTo>
                  <a:pt x="36" y="110"/>
                </a:lnTo>
                <a:lnTo>
                  <a:pt x="36" y="112"/>
                </a:lnTo>
                <a:lnTo>
                  <a:pt x="36" y="114"/>
                </a:lnTo>
                <a:lnTo>
                  <a:pt x="36" y="116"/>
                </a:lnTo>
                <a:lnTo>
                  <a:pt x="34" y="116"/>
                </a:lnTo>
                <a:lnTo>
                  <a:pt x="34" y="118"/>
                </a:lnTo>
                <a:lnTo>
                  <a:pt x="34" y="120"/>
                </a:lnTo>
                <a:lnTo>
                  <a:pt x="34" y="122"/>
                </a:lnTo>
                <a:lnTo>
                  <a:pt x="36" y="122"/>
                </a:lnTo>
                <a:lnTo>
                  <a:pt x="36" y="124"/>
                </a:lnTo>
                <a:lnTo>
                  <a:pt x="36" y="126"/>
                </a:lnTo>
                <a:lnTo>
                  <a:pt x="38" y="126"/>
                </a:lnTo>
                <a:lnTo>
                  <a:pt x="40" y="126"/>
                </a:lnTo>
                <a:lnTo>
                  <a:pt x="42" y="126"/>
                </a:lnTo>
                <a:lnTo>
                  <a:pt x="44" y="126"/>
                </a:lnTo>
                <a:lnTo>
                  <a:pt x="46" y="126"/>
                </a:lnTo>
                <a:lnTo>
                  <a:pt x="48" y="126"/>
                </a:lnTo>
                <a:lnTo>
                  <a:pt x="48" y="126"/>
                </a:lnTo>
                <a:lnTo>
                  <a:pt x="48" y="128"/>
                </a:lnTo>
                <a:lnTo>
                  <a:pt x="48" y="130"/>
                </a:lnTo>
                <a:lnTo>
                  <a:pt x="48" y="132"/>
                </a:lnTo>
                <a:lnTo>
                  <a:pt x="48" y="134"/>
                </a:lnTo>
                <a:lnTo>
                  <a:pt x="48" y="136"/>
                </a:lnTo>
                <a:lnTo>
                  <a:pt x="48" y="138"/>
                </a:lnTo>
                <a:lnTo>
                  <a:pt x="46" y="138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2" y="142"/>
                </a:lnTo>
                <a:lnTo>
                  <a:pt x="42" y="144"/>
                </a:lnTo>
                <a:lnTo>
                  <a:pt x="42" y="146"/>
                </a:lnTo>
                <a:lnTo>
                  <a:pt x="42" y="148"/>
                </a:lnTo>
                <a:lnTo>
                  <a:pt x="42" y="150"/>
                </a:lnTo>
                <a:lnTo>
                  <a:pt x="42" y="152"/>
                </a:lnTo>
                <a:lnTo>
                  <a:pt x="38" y="154"/>
                </a:lnTo>
                <a:lnTo>
                  <a:pt x="38" y="156"/>
                </a:lnTo>
                <a:lnTo>
                  <a:pt x="36" y="154"/>
                </a:lnTo>
                <a:lnTo>
                  <a:pt x="34" y="152"/>
                </a:lnTo>
                <a:lnTo>
                  <a:pt x="32" y="152"/>
                </a:lnTo>
                <a:lnTo>
                  <a:pt x="32" y="150"/>
                </a:lnTo>
                <a:lnTo>
                  <a:pt x="30" y="148"/>
                </a:lnTo>
                <a:lnTo>
                  <a:pt x="28" y="146"/>
                </a:lnTo>
                <a:lnTo>
                  <a:pt x="28" y="144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4" y="128"/>
                </a:lnTo>
                <a:lnTo>
                  <a:pt x="24" y="126"/>
                </a:lnTo>
                <a:lnTo>
                  <a:pt x="24" y="126"/>
                </a:lnTo>
                <a:lnTo>
                  <a:pt x="24" y="124"/>
                </a:lnTo>
                <a:lnTo>
                  <a:pt x="22" y="124"/>
                </a:lnTo>
                <a:lnTo>
                  <a:pt x="22" y="122"/>
                </a:lnTo>
                <a:lnTo>
                  <a:pt x="22" y="120"/>
                </a:lnTo>
                <a:lnTo>
                  <a:pt x="20" y="120"/>
                </a:lnTo>
                <a:lnTo>
                  <a:pt x="20" y="118"/>
                </a:lnTo>
                <a:lnTo>
                  <a:pt x="20" y="116"/>
                </a:lnTo>
                <a:lnTo>
                  <a:pt x="20" y="114"/>
                </a:lnTo>
                <a:lnTo>
                  <a:pt x="20" y="114"/>
                </a:lnTo>
                <a:lnTo>
                  <a:pt x="20" y="112"/>
                </a:lnTo>
                <a:lnTo>
                  <a:pt x="20" y="110"/>
                </a:lnTo>
                <a:lnTo>
                  <a:pt x="20" y="108"/>
                </a:lnTo>
                <a:lnTo>
                  <a:pt x="20" y="106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18" y="100"/>
                </a:lnTo>
                <a:lnTo>
                  <a:pt x="16" y="100"/>
                </a:lnTo>
                <a:lnTo>
                  <a:pt x="16" y="98"/>
                </a:lnTo>
                <a:lnTo>
                  <a:pt x="16" y="96"/>
                </a:lnTo>
                <a:lnTo>
                  <a:pt x="16" y="94"/>
                </a:lnTo>
                <a:lnTo>
                  <a:pt x="16" y="92"/>
                </a:lnTo>
                <a:lnTo>
                  <a:pt x="14" y="92"/>
                </a:lnTo>
                <a:lnTo>
                  <a:pt x="14" y="90"/>
                </a:lnTo>
                <a:lnTo>
                  <a:pt x="14" y="88"/>
                </a:lnTo>
                <a:lnTo>
                  <a:pt x="14" y="86"/>
                </a:lnTo>
                <a:lnTo>
                  <a:pt x="14" y="84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8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0" y="50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0" y="40"/>
                </a:lnTo>
                <a:lnTo>
                  <a:pt x="8" y="40"/>
                </a:lnTo>
                <a:lnTo>
                  <a:pt x="8" y="38"/>
                </a:lnTo>
                <a:lnTo>
                  <a:pt x="8" y="36"/>
                </a:lnTo>
                <a:lnTo>
                  <a:pt x="8" y="34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8" y="28"/>
                </a:lnTo>
                <a:lnTo>
                  <a:pt x="6" y="28"/>
                </a:lnTo>
                <a:lnTo>
                  <a:pt x="6" y="26"/>
                </a:lnTo>
                <a:lnTo>
                  <a:pt x="6" y="24"/>
                </a:lnTo>
                <a:lnTo>
                  <a:pt x="6" y="22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2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</a:path>
            </a:pathLst>
          </a:custGeom>
          <a:solidFill>
            <a:schemeClr val="bg1">
              <a:lumMod val="85000"/>
            </a:schemeClr>
          </a:solidFill>
          <a:ln w="8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Freeform 16"/>
          <p:cNvSpPr>
            <a:spLocks/>
          </p:cNvSpPr>
          <p:nvPr/>
        </p:nvSpPr>
        <p:spPr bwMode="auto">
          <a:xfrm>
            <a:off x="3105150" y="5884863"/>
            <a:ext cx="180975" cy="327025"/>
          </a:xfrm>
          <a:custGeom>
            <a:avLst/>
            <a:gdLst>
              <a:gd name="T0" fmla="*/ 64 w 114"/>
              <a:gd name="T1" fmla="*/ 2 h 206"/>
              <a:gd name="T2" fmla="*/ 68 w 114"/>
              <a:gd name="T3" fmla="*/ 4 h 206"/>
              <a:gd name="T4" fmla="*/ 72 w 114"/>
              <a:gd name="T5" fmla="*/ 6 h 206"/>
              <a:gd name="T6" fmla="*/ 76 w 114"/>
              <a:gd name="T7" fmla="*/ 8 h 206"/>
              <a:gd name="T8" fmla="*/ 82 w 114"/>
              <a:gd name="T9" fmla="*/ 8 h 206"/>
              <a:gd name="T10" fmla="*/ 86 w 114"/>
              <a:gd name="T11" fmla="*/ 12 h 206"/>
              <a:gd name="T12" fmla="*/ 90 w 114"/>
              <a:gd name="T13" fmla="*/ 14 h 206"/>
              <a:gd name="T14" fmla="*/ 96 w 114"/>
              <a:gd name="T15" fmla="*/ 14 h 206"/>
              <a:gd name="T16" fmla="*/ 98 w 114"/>
              <a:gd name="T17" fmla="*/ 20 h 206"/>
              <a:gd name="T18" fmla="*/ 98 w 114"/>
              <a:gd name="T19" fmla="*/ 26 h 206"/>
              <a:gd name="T20" fmla="*/ 102 w 114"/>
              <a:gd name="T21" fmla="*/ 30 h 206"/>
              <a:gd name="T22" fmla="*/ 102 w 114"/>
              <a:gd name="T23" fmla="*/ 36 h 206"/>
              <a:gd name="T24" fmla="*/ 102 w 114"/>
              <a:gd name="T25" fmla="*/ 42 h 206"/>
              <a:gd name="T26" fmla="*/ 102 w 114"/>
              <a:gd name="T27" fmla="*/ 48 h 206"/>
              <a:gd name="T28" fmla="*/ 102 w 114"/>
              <a:gd name="T29" fmla="*/ 54 h 206"/>
              <a:gd name="T30" fmla="*/ 106 w 114"/>
              <a:gd name="T31" fmla="*/ 54 h 206"/>
              <a:gd name="T32" fmla="*/ 108 w 114"/>
              <a:gd name="T33" fmla="*/ 58 h 206"/>
              <a:gd name="T34" fmla="*/ 108 w 114"/>
              <a:gd name="T35" fmla="*/ 64 h 206"/>
              <a:gd name="T36" fmla="*/ 108 w 114"/>
              <a:gd name="T37" fmla="*/ 70 h 206"/>
              <a:gd name="T38" fmla="*/ 108 w 114"/>
              <a:gd name="T39" fmla="*/ 74 h 206"/>
              <a:gd name="T40" fmla="*/ 108 w 114"/>
              <a:gd name="T41" fmla="*/ 80 h 206"/>
              <a:gd name="T42" fmla="*/ 114 w 114"/>
              <a:gd name="T43" fmla="*/ 86 h 206"/>
              <a:gd name="T44" fmla="*/ 108 w 114"/>
              <a:gd name="T45" fmla="*/ 88 h 206"/>
              <a:gd name="T46" fmla="*/ 108 w 114"/>
              <a:gd name="T47" fmla="*/ 110 h 206"/>
              <a:gd name="T48" fmla="*/ 98 w 114"/>
              <a:gd name="T49" fmla="*/ 120 h 206"/>
              <a:gd name="T50" fmla="*/ 84 w 114"/>
              <a:gd name="T51" fmla="*/ 120 h 206"/>
              <a:gd name="T52" fmla="*/ 74 w 114"/>
              <a:gd name="T53" fmla="*/ 120 h 206"/>
              <a:gd name="T54" fmla="*/ 62 w 114"/>
              <a:gd name="T55" fmla="*/ 120 h 206"/>
              <a:gd name="T56" fmla="*/ 56 w 114"/>
              <a:gd name="T57" fmla="*/ 124 h 206"/>
              <a:gd name="T58" fmla="*/ 56 w 114"/>
              <a:gd name="T59" fmla="*/ 134 h 206"/>
              <a:gd name="T60" fmla="*/ 56 w 114"/>
              <a:gd name="T61" fmla="*/ 160 h 206"/>
              <a:gd name="T62" fmla="*/ 56 w 114"/>
              <a:gd name="T63" fmla="*/ 180 h 206"/>
              <a:gd name="T64" fmla="*/ 56 w 114"/>
              <a:gd name="T65" fmla="*/ 204 h 206"/>
              <a:gd name="T66" fmla="*/ 50 w 114"/>
              <a:gd name="T67" fmla="*/ 204 h 206"/>
              <a:gd name="T68" fmla="*/ 42 w 114"/>
              <a:gd name="T69" fmla="*/ 206 h 206"/>
              <a:gd name="T70" fmla="*/ 36 w 114"/>
              <a:gd name="T71" fmla="*/ 194 h 206"/>
              <a:gd name="T72" fmla="*/ 34 w 114"/>
              <a:gd name="T73" fmla="*/ 168 h 206"/>
              <a:gd name="T74" fmla="*/ 32 w 114"/>
              <a:gd name="T75" fmla="*/ 158 h 206"/>
              <a:gd name="T76" fmla="*/ 30 w 114"/>
              <a:gd name="T77" fmla="*/ 146 h 206"/>
              <a:gd name="T78" fmla="*/ 26 w 114"/>
              <a:gd name="T79" fmla="*/ 134 h 206"/>
              <a:gd name="T80" fmla="*/ 22 w 114"/>
              <a:gd name="T81" fmla="*/ 128 h 206"/>
              <a:gd name="T82" fmla="*/ 18 w 114"/>
              <a:gd name="T83" fmla="*/ 120 h 206"/>
              <a:gd name="T84" fmla="*/ 16 w 114"/>
              <a:gd name="T85" fmla="*/ 116 h 206"/>
              <a:gd name="T86" fmla="*/ 14 w 114"/>
              <a:gd name="T87" fmla="*/ 106 h 206"/>
              <a:gd name="T88" fmla="*/ 12 w 114"/>
              <a:gd name="T89" fmla="*/ 100 h 206"/>
              <a:gd name="T90" fmla="*/ 12 w 114"/>
              <a:gd name="T91" fmla="*/ 90 h 206"/>
              <a:gd name="T92" fmla="*/ 12 w 114"/>
              <a:gd name="T93" fmla="*/ 82 h 206"/>
              <a:gd name="T94" fmla="*/ 12 w 114"/>
              <a:gd name="T95" fmla="*/ 74 h 206"/>
              <a:gd name="T96" fmla="*/ 12 w 114"/>
              <a:gd name="T97" fmla="*/ 70 h 206"/>
              <a:gd name="T98" fmla="*/ 12 w 114"/>
              <a:gd name="T99" fmla="*/ 64 h 206"/>
              <a:gd name="T100" fmla="*/ 12 w 114"/>
              <a:gd name="T101" fmla="*/ 56 h 206"/>
              <a:gd name="T102" fmla="*/ 12 w 114"/>
              <a:gd name="T103" fmla="*/ 46 h 206"/>
              <a:gd name="T104" fmla="*/ 2 w 114"/>
              <a:gd name="T105" fmla="*/ 42 h 206"/>
              <a:gd name="T106" fmla="*/ 12 w 114"/>
              <a:gd name="T107" fmla="*/ 42 h 206"/>
              <a:gd name="T108" fmla="*/ 12 w 114"/>
              <a:gd name="T109" fmla="*/ 22 h 206"/>
              <a:gd name="T110" fmla="*/ 18 w 114"/>
              <a:gd name="T111" fmla="*/ 20 h 206"/>
              <a:gd name="T112" fmla="*/ 28 w 114"/>
              <a:gd name="T113" fmla="*/ 18 h 206"/>
              <a:gd name="T114" fmla="*/ 38 w 114"/>
              <a:gd name="T115" fmla="*/ 14 h 206"/>
              <a:gd name="T116" fmla="*/ 42 w 114"/>
              <a:gd name="T117" fmla="*/ 12 h 206"/>
              <a:gd name="T118" fmla="*/ 46 w 114"/>
              <a:gd name="T119" fmla="*/ 10 h 206"/>
              <a:gd name="T120" fmla="*/ 52 w 114"/>
              <a:gd name="T121" fmla="*/ 6 h 206"/>
              <a:gd name="T122" fmla="*/ 60 w 114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206">
                <a:moveTo>
                  <a:pt x="62" y="0"/>
                </a:moveTo>
                <a:lnTo>
                  <a:pt x="64" y="0"/>
                </a:lnTo>
                <a:lnTo>
                  <a:pt x="64" y="2"/>
                </a:lnTo>
                <a:lnTo>
                  <a:pt x="66" y="2"/>
                </a:lnTo>
                <a:lnTo>
                  <a:pt x="68" y="2"/>
                </a:lnTo>
                <a:lnTo>
                  <a:pt x="68" y="4"/>
                </a:lnTo>
                <a:lnTo>
                  <a:pt x="70" y="4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4" y="8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2" y="8"/>
                </a:lnTo>
                <a:lnTo>
                  <a:pt x="84" y="8"/>
                </a:lnTo>
                <a:lnTo>
                  <a:pt x="86" y="10"/>
                </a:lnTo>
                <a:lnTo>
                  <a:pt x="86" y="12"/>
                </a:lnTo>
                <a:lnTo>
                  <a:pt x="88" y="12"/>
                </a:lnTo>
                <a:lnTo>
                  <a:pt x="88" y="14"/>
                </a:lnTo>
                <a:lnTo>
                  <a:pt x="90" y="14"/>
                </a:lnTo>
                <a:lnTo>
                  <a:pt x="92" y="14"/>
                </a:lnTo>
                <a:lnTo>
                  <a:pt x="94" y="14"/>
                </a:lnTo>
                <a:lnTo>
                  <a:pt x="96" y="14"/>
                </a:lnTo>
                <a:lnTo>
                  <a:pt x="98" y="14"/>
                </a:lnTo>
                <a:lnTo>
                  <a:pt x="98" y="16"/>
                </a:lnTo>
                <a:lnTo>
                  <a:pt x="98" y="20"/>
                </a:lnTo>
                <a:lnTo>
                  <a:pt x="98" y="22"/>
                </a:lnTo>
                <a:lnTo>
                  <a:pt x="98" y="24"/>
                </a:lnTo>
                <a:lnTo>
                  <a:pt x="98" y="26"/>
                </a:lnTo>
                <a:lnTo>
                  <a:pt x="100" y="26"/>
                </a:lnTo>
                <a:lnTo>
                  <a:pt x="102" y="26"/>
                </a:lnTo>
                <a:lnTo>
                  <a:pt x="102" y="30"/>
                </a:lnTo>
                <a:lnTo>
                  <a:pt x="102" y="32"/>
                </a:lnTo>
                <a:lnTo>
                  <a:pt x="102" y="34"/>
                </a:lnTo>
                <a:lnTo>
                  <a:pt x="102" y="36"/>
                </a:lnTo>
                <a:lnTo>
                  <a:pt x="102" y="38"/>
                </a:lnTo>
                <a:lnTo>
                  <a:pt x="102" y="40"/>
                </a:lnTo>
                <a:lnTo>
                  <a:pt x="102" y="42"/>
                </a:lnTo>
                <a:lnTo>
                  <a:pt x="102" y="44"/>
                </a:lnTo>
                <a:lnTo>
                  <a:pt x="102" y="46"/>
                </a:lnTo>
                <a:lnTo>
                  <a:pt x="102" y="48"/>
                </a:lnTo>
                <a:lnTo>
                  <a:pt x="102" y="50"/>
                </a:lnTo>
                <a:lnTo>
                  <a:pt x="102" y="52"/>
                </a:lnTo>
                <a:lnTo>
                  <a:pt x="102" y="54"/>
                </a:lnTo>
                <a:lnTo>
                  <a:pt x="104" y="54"/>
                </a:lnTo>
                <a:lnTo>
                  <a:pt x="104" y="54"/>
                </a:lnTo>
                <a:lnTo>
                  <a:pt x="106" y="54"/>
                </a:lnTo>
                <a:lnTo>
                  <a:pt x="108" y="54"/>
                </a:lnTo>
                <a:lnTo>
                  <a:pt x="108" y="56"/>
                </a:lnTo>
                <a:lnTo>
                  <a:pt x="108" y="58"/>
                </a:lnTo>
                <a:lnTo>
                  <a:pt x="108" y="60"/>
                </a:lnTo>
                <a:lnTo>
                  <a:pt x="108" y="62"/>
                </a:lnTo>
                <a:lnTo>
                  <a:pt x="108" y="64"/>
                </a:lnTo>
                <a:lnTo>
                  <a:pt x="108" y="66"/>
                </a:lnTo>
                <a:lnTo>
                  <a:pt x="108" y="68"/>
                </a:lnTo>
                <a:lnTo>
                  <a:pt x="108" y="70"/>
                </a:lnTo>
                <a:lnTo>
                  <a:pt x="108" y="72"/>
                </a:lnTo>
                <a:lnTo>
                  <a:pt x="108" y="72"/>
                </a:lnTo>
                <a:lnTo>
                  <a:pt x="108" y="74"/>
                </a:lnTo>
                <a:lnTo>
                  <a:pt x="108" y="76"/>
                </a:lnTo>
                <a:lnTo>
                  <a:pt x="108" y="78"/>
                </a:lnTo>
                <a:lnTo>
                  <a:pt x="108" y="80"/>
                </a:lnTo>
                <a:lnTo>
                  <a:pt x="108" y="84"/>
                </a:lnTo>
                <a:lnTo>
                  <a:pt x="114" y="84"/>
                </a:lnTo>
                <a:lnTo>
                  <a:pt x="114" y="86"/>
                </a:lnTo>
                <a:lnTo>
                  <a:pt x="114" y="88"/>
                </a:lnTo>
                <a:lnTo>
                  <a:pt x="110" y="88"/>
                </a:lnTo>
                <a:lnTo>
                  <a:pt x="108" y="88"/>
                </a:lnTo>
                <a:lnTo>
                  <a:pt x="108" y="94"/>
                </a:lnTo>
                <a:lnTo>
                  <a:pt x="108" y="96"/>
                </a:lnTo>
                <a:lnTo>
                  <a:pt x="108" y="110"/>
                </a:lnTo>
                <a:lnTo>
                  <a:pt x="108" y="120"/>
                </a:lnTo>
                <a:lnTo>
                  <a:pt x="100" y="120"/>
                </a:lnTo>
                <a:lnTo>
                  <a:pt x="98" y="120"/>
                </a:lnTo>
                <a:lnTo>
                  <a:pt x="96" y="120"/>
                </a:lnTo>
                <a:lnTo>
                  <a:pt x="94" y="120"/>
                </a:lnTo>
                <a:lnTo>
                  <a:pt x="84" y="120"/>
                </a:lnTo>
                <a:lnTo>
                  <a:pt x="82" y="120"/>
                </a:lnTo>
                <a:lnTo>
                  <a:pt x="78" y="120"/>
                </a:lnTo>
                <a:lnTo>
                  <a:pt x="74" y="120"/>
                </a:lnTo>
                <a:lnTo>
                  <a:pt x="68" y="120"/>
                </a:lnTo>
                <a:lnTo>
                  <a:pt x="66" y="120"/>
                </a:lnTo>
                <a:lnTo>
                  <a:pt x="62" y="120"/>
                </a:lnTo>
                <a:lnTo>
                  <a:pt x="56" y="120"/>
                </a:lnTo>
                <a:lnTo>
                  <a:pt x="56" y="120"/>
                </a:lnTo>
                <a:lnTo>
                  <a:pt x="56" y="124"/>
                </a:lnTo>
                <a:lnTo>
                  <a:pt x="56" y="128"/>
                </a:lnTo>
                <a:lnTo>
                  <a:pt x="56" y="132"/>
                </a:lnTo>
                <a:lnTo>
                  <a:pt x="56" y="134"/>
                </a:lnTo>
                <a:lnTo>
                  <a:pt x="56" y="138"/>
                </a:lnTo>
                <a:lnTo>
                  <a:pt x="56" y="146"/>
                </a:lnTo>
                <a:lnTo>
                  <a:pt x="56" y="160"/>
                </a:lnTo>
                <a:lnTo>
                  <a:pt x="56" y="170"/>
                </a:lnTo>
                <a:lnTo>
                  <a:pt x="56" y="174"/>
                </a:lnTo>
                <a:lnTo>
                  <a:pt x="56" y="180"/>
                </a:lnTo>
                <a:lnTo>
                  <a:pt x="56" y="184"/>
                </a:lnTo>
                <a:lnTo>
                  <a:pt x="56" y="198"/>
                </a:lnTo>
                <a:lnTo>
                  <a:pt x="56" y="204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46" y="204"/>
                </a:lnTo>
                <a:lnTo>
                  <a:pt x="44" y="204"/>
                </a:lnTo>
                <a:lnTo>
                  <a:pt x="42" y="206"/>
                </a:lnTo>
                <a:lnTo>
                  <a:pt x="40" y="206"/>
                </a:lnTo>
                <a:lnTo>
                  <a:pt x="38" y="206"/>
                </a:lnTo>
                <a:lnTo>
                  <a:pt x="36" y="194"/>
                </a:lnTo>
                <a:lnTo>
                  <a:pt x="36" y="184"/>
                </a:lnTo>
                <a:lnTo>
                  <a:pt x="36" y="174"/>
                </a:lnTo>
                <a:lnTo>
                  <a:pt x="34" y="168"/>
                </a:lnTo>
                <a:lnTo>
                  <a:pt x="34" y="166"/>
                </a:lnTo>
                <a:lnTo>
                  <a:pt x="34" y="162"/>
                </a:lnTo>
                <a:lnTo>
                  <a:pt x="32" y="158"/>
                </a:lnTo>
                <a:lnTo>
                  <a:pt x="32" y="154"/>
                </a:lnTo>
                <a:lnTo>
                  <a:pt x="30" y="150"/>
                </a:lnTo>
                <a:lnTo>
                  <a:pt x="30" y="146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4" y="132"/>
                </a:lnTo>
                <a:lnTo>
                  <a:pt x="24" y="130"/>
                </a:lnTo>
                <a:lnTo>
                  <a:pt x="22" y="128"/>
                </a:lnTo>
                <a:lnTo>
                  <a:pt x="20" y="124"/>
                </a:lnTo>
                <a:lnTo>
                  <a:pt x="20" y="122"/>
                </a:lnTo>
                <a:lnTo>
                  <a:pt x="18" y="120"/>
                </a:lnTo>
                <a:lnTo>
                  <a:pt x="18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4"/>
                </a:lnTo>
                <a:lnTo>
                  <a:pt x="16" y="108"/>
                </a:lnTo>
                <a:lnTo>
                  <a:pt x="14" y="106"/>
                </a:lnTo>
                <a:lnTo>
                  <a:pt x="14" y="104"/>
                </a:lnTo>
                <a:lnTo>
                  <a:pt x="14" y="102"/>
                </a:lnTo>
                <a:lnTo>
                  <a:pt x="12" y="100"/>
                </a:lnTo>
                <a:lnTo>
                  <a:pt x="12" y="96"/>
                </a:lnTo>
                <a:lnTo>
                  <a:pt x="12" y="92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2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2"/>
                </a:lnTo>
                <a:lnTo>
                  <a:pt x="12" y="72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4" y="58"/>
                </a:lnTo>
                <a:lnTo>
                  <a:pt x="12" y="56"/>
                </a:lnTo>
                <a:lnTo>
                  <a:pt x="12" y="52"/>
                </a:lnTo>
                <a:lnTo>
                  <a:pt x="12" y="48"/>
                </a:lnTo>
                <a:lnTo>
                  <a:pt x="12" y="46"/>
                </a:lnTo>
                <a:lnTo>
                  <a:pt x="12" y="44"/>
                </a:lnTo>
                <a:lnTo>
                  <a:pt x="12" y="42"/>
                </a:lnTo>
                <a:lnTo>
                  <a:pt x="2" y="42"/>
                </a:lnTo>
                <a:lnTo>
                  <a:pt x="0" y="42"/>
                </a:lnTo>
                <a:lnTo>
                  <a:pt x="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6"/>
                </a:lnTo>
                <a:lnTo>
                  <a:pt x="12" y="22"/>
                </a:lnTo>
                <a:lnTo>
                  <a:pt x="14" y="22"/>
                </a:lnTo>
                <a:lnTo>
                  <a:pt x="16" y="22"/>
                </a:lnTo>
                <a:lnTo>
                  <a:pt x="18" y="20"/>
                </a:lnTo>
                <a:lnTo>
                  <a:pt x="20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6"/>
                </a:lnTo>
                <a:lnTo>
                  <a:pt x="38" y="14"/>
                </a:lnTo>
                <a:lnTo>
                  <a:pt x="38" y="12"/>
                </a:lnTo>
                <a:lnTo>
                  <a:pt x="40" y="12"/>
                </a:lnTo>
                <a:lnTo>
                  <a:pt x="42" y="12"/>
                </a:lnTo>
                <a:lnTo>
                  <a:pt x="44" y="12"/>
                </a:lnTo>
                <a:lnTo>
                  <a:pt x="44" y="10"/>
                </a:lnTo>
                <a:lnTo>
                  <a:pt x="46" y="10"/>
                </a:lnTo>
                <a:lnTo>
                  <a:pt x="48" y="10"/>
                </a:lnTo>
                <a:lnTo>
                  <a:pt x="48" y="8"/>
                </a:lnTo>
                <a:lnTo>
                  <a:pt x="52" y="6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4876800" y="1368038"/>
            <a:ext cx="16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City of San Diego, 2005</a:t>
            </a:r>
            <a:endParaRPr lang="en-US" sz="12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4876800" y="1636765"/>
            <a:ext cx="231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City of Chula Vista, 2005, partial</a:t>
            </a:r>
            <a:endParaRPr lang="en-US" sz="12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4876800" y="1913909"/>
            <a:ext cx="2222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North County Consortium, 2009</a:t>
            </a:r>
            <a:endParaRPr lang="en-US" sz="1200" b="1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1255858" y="2257425"/>
            <a:ext cx="2883546" cy="3902982"/>
            <a:chOff x="1255858" y="2257425"/>
            <a:chExt cx="2883546" cy="3902982"/>
          </a:xfrm>
        </p:grpSpPr>
        <p:sp>
          <p:nvSpPr>
            <p:cNvPr id="132" name="TextBox 131"/>
            <p:cNvSpPr txBox="1"/>
            <p:nvPr/>
          </p:nvSpPr>
          <p:spPr>
            <a:xfrm>
              <a:off x="3494424" y="3506788"/>
              <a:ext cx="5068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Poway</a:t>
              </a:r>
              <a:endParaRPr lang="en-US" sz="900" b="1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639136" y="2735822"/>
              <a:ext cx="6030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Carlsbad</a:t>
              </a:r>
              <a:endParaRPr lang="en-US" sz="900" b="1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255858" y="2389992"/>
              <a:ext cx="6848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Oceanside</a:t>
              </a:r>
              <a:endParaRPr lang="en-US" sz="900" b="1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286125" y="2620406"/>
              <a:ext cx="6767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Escondido</a:t>
              </a:r>
              <a:endParaRPr lang="en-US" sz="900" b="1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624519" y="4245446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Santee</a:t>
              </a:r>
              <a:endParaRPr lang="en-US" sz="900" b="1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585001" y="2671440"/>
              <a:ext cx="7425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San Marcos</a:t>
              </a:r>
              <a:endParaRPr lang="en-US" sz="900" b="1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777536" y="3197452"/>
              <a:ext cx="6158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Encinitas</a:t>
              </a:r>
              <a:endParaRPr lang="en-US" sz="900" b="1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394049" y="2257425"/>
              <a:ext cx="426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Vista</a:t>
              </a:r>
              <a:endParaRPr lang="en-US" sz="900" b="1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269014" y="5929575"/>
              <a:ext cx="9028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Imperial Beach</a:t>
              </a:r>
              <a:endParaRPr lang="en-US" sz="900" b="1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342786" y="5556528"/>
              <a:ext cx="7248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Chula Vista</a:t>
              </a:r>
              <a:endParaRPr lang="en-US" sz="900" b="1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947708" y="3676006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Del Mar</a:t>
              </a:r>
              <a:endParaRPr lang="en-US" sz="900" b="1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311341" y="4981575"/>
              <a:ext cx="8258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Lemon Grove</a:t>
              </a:r>
              <a:endParaRPr lang="en-US" sz="900" b="1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948535" y="5239222"/>
              <a:ext cx="8082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National City</a:t>
              </a:r>
              <a:endParaRPr lang="en-US" sz="900" b="1" dirty="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707046" y="3509283"/>
              <a:ext cx="8242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Solana Beach</a:t>
              </a:r>
              <a:endParaRPr lang="en-US" sz="900" b="1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2472405" y="5531773"/>
              <a:ext cx="657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Coronado</a:t>
              </a:r>
              <a:endParaRPr lang="en-US" sz="900" b="1" dirty="0"/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822847" y="4589934"/>
            <a:ext cx="5934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El  Cajon</a:t>
            </a:r>
            <a:endParaRPr lang="en-US" sz="900" b="1" dirty="0"/>
          </a:p>
        </p:txBody>
      </p:sp>
      <p:sp>
        <p:nvSpPr>
          <p:cNvPr id="148" name="TextBox 147"/>
          <p:cNvSpPr txBox="1"/>
          <p:nvPr/>
        </p:nvSpPr>
        <p:spPr>
          <a:xfrm>
            <a:off x="3542722" y="4795593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La Mesa</a:t>
            </a:r>
            <a:endParaRPr lang="en-US" sz="900" b="1" dirty="0"/>
          </a:p>
        </p:txBody>
      </p:sp>
      <p:sp>
        <p:nvSpPr>
          <p:cNvPr id="149" name="TextBox 148"/>
          <p:cNvSpPr txBox="1"/>
          <p:nvPr/>
        </p:nvSpPr>
        <p:spPr>
          <a:xfrm>
            <a:off x="2656342" y="4401264"/>
            <a:ext cx="660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San Diego</a:t>
            </a:r>
            <a:endParaRPr lang="en-US" sz="900" b="1" dirty="0"/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2065338" y="2503488"/>
            <a:ext cx="685800" cy="698500"/>
          </a:xfrm>
          <a:custGeom>
            <a:avLst/>
            <a:gdLst>
              <a:gd name="T0" fmla="*/ 184 w 432"/>
              <a:gd name="T1" fmla="*/ 26 h 440"/>
              <a:gd name="T2" fmla="*/ 210 w 432"/>
              <a:gd name="T3" fmla="*/ 26 h 440"/>
              <a:gd name="T4" fmla="*/ 228 w 432"/>
              <a:gd name="T5" fmla="*/ 30 h 440"/>
              <a:gd name="T6" fmla="*/ 252 w 432"/>
              <a:gd name="T7" fmla="*/ 26 h 440"/>
              <a:gd name="T8" fmla="*/ 270 w 432"/>
              <a:gd name="T9" fmla="*/ 20 h 440"/>
              <a:gd name="T10" fmla="*/ 270 w 432"/>
              <a:gd name="T11" fmla="*/ 54 h 440"/>
              <a:gd name="T12" fmla="*/ 270 w 432"/>
              <a:gd name="T13" fmla="*/ 102 h 440"/>
              <a:gd name="T14" fmla="*/ 296 w 432"/>
              <a:gd name="T15" fmla="*/ 100 h 440"/>
              <a:gd name="T16" fmla="*/ 312 w 432"/>
              <a:gd name="T17" fmla="*/ 98 h 440"/>
              <a:gd name="T18" fmla="*/ 320 w 432"/>
              <a:gd name="T19" fmla="*/ 110 h 440"/>
              <a:gd name="T20" fmla="*/ 340 w 432"/>
              <a:gd name="T21" fmla="*/ 132 h 440"/>
              <a:gd name="T22" fmla="*/ 342 w 432"/>
              <a:gd name="T23" fmla="*/ 160 h 440"/>
              <a:gd name="T24" fmla="*/ 378 w 432"/>
              <a:gd name="T25" fmla="*/ 174 h 440"/>
              <a:gd name="T26" fmla="*/ 392 w 432"/>
              <a:gd name="T27" fmla="*/ 192 h 440"/>
              <a:gd name="T28" fmla="*/ 390 w 432"/>
              <a:gd name="T29" fmla="*/ 224 h 440"/>
              <a:gd name="T30" fmla="*/ 394 w 432"/>
              <a:gd name="T31" fmla="*/ 250 h 440"/>
              <a:gd name="T32" fmla="*/ 400 w 432"/>
              <a:gd name="T33" fmla="*/ 264 h 440"/>
              <a:gd name="T34" fmla="*/ 404 w 432"/>
              <a:gd name="T35" fmla="*/ 276 h 440"/>
              <a:gd name="T36" fmla="*/ 418 w 432"/>
              <a:gd name="T37" fmla="*/ 300 h 440"/>
              <a:gd name="T38" fmla="*/ 430 w 432"/>
              <a:gd name="T39" fmla="*/ 324 h 440"/>
              <a:gd name="T40" fmla="*/ 430 w 432"/>
              <a:gd name="T41" fmla="*/ 370 h 440"/>
              <a:gd name="T42" fmla="*/ 414 w 432"/>
              <a:gd name="T43" fmla="*/ 384 h 440"/>
              <a:gd name="T44" fmla="*/ 408 w 432"/>
              <a:gd name="T45" fmla="*/ 406 h 440"/>
              <a:gd name="T46" fmla="*/ 408 w 432"/>
              <a:gd name="T47" fmla="*/ 428 h 440"/>
              <a:gd name="T48" fmla="*/ 392 w 432"/>
              <a:gd name="T49" fmla="*/ 438 h 440"/>
              <a:gd name="T50" fmla="*/ 376 w 432"/>
              <a:gd name="T51" fmla="*/ 438 h 440"/>
              <a:gd name="T52" fmla="*/ 354 w 432"/>
              <a:gd name="T53" fmla="*/ 436 h 440"/>
              <a:gd name="T54" fmla="*/ 330 w 432"/>
              <a:gd name="T55" fmla="*/ 424 h 440"/>
              <a:gd name="T56" fmla="*/ 316 w 432"/>
              <a:gd name="T57" fmla="*/ 416 h 440"/>
              <a:gd name="T58" fmla="*/ 292 w 432"/>
              <a:gd name="T59" fmla="*/ 412 h 440"/>
              <a:gd name="T60" fmla="*/ 276 w 432"/>
              <a:gd name="T61" fmla="*/ 406 h 440"/>
              <a:gd name="T62" fmla="*/ 260 w 432"/>
              <a:gd name="T63" fmla="*/ 394 h 440"/>
              <a:gd name="T64" fmla="*/ 270 w 432"/>
              <a:gd name="T65" fmla="*/ 366 h 440"/>
              <a:gd name="T66" fmla="*/ 260 w 432"/>
              <a:gd name="T67" fmla="*/ 350 h 440"/>
              <a:gd name="T68" fmla="*/ 236 w 432"/>
              <a:gd name="T69" fmla="*/ 340 h 440"/>
              <a:gd name="T70" fmla="*/ 206 w 432"/>
              <a:gd name="T71" fmla="*/ 342 h 440"/>
              <a:gd name="T72" fmla="*/ 190 w 432"/>
              <a:gd name="T73" fmla="*/ 354 h 440"/>
              <a:gd name="T74" fmla="*/ 170 w 432"/>
              <a:gd name="T75" fmla="*/ 344 h 440"/>
              <a:gd name="T76" fmla="*/ 150 w 432"/>
              <a:gd name="T77" fmla="*/ 354 h 440"/>
              <a:gd name="T78" fmla="*/ 140 w 432"/>
              <a:gd name="T79" fmla="*/ 352 h 440"/>
              <a:gd name="T80" fmla="*/ 132 w 432"/>
              <a:gd name="T81" fmla="*/ 326 h 440"/>
              <a:gd name="T82" fmla="*/ 120 w 432"/>
              <a:gd name="T83" fmla="*/ 290 h 440"/>
              <a:gd name="T84" fmla="*/ 106 w 432"/>
              <a:gd name="T85" fmla="*/ 252 h 440"/>
              <a:gd name="T86" fmla="*/ 94 w 432"/>
              <a:gd name="T87" fmla="*/ 222 h 440"/>
              <a:gd name="T88" fmla="*/ 78 w 432"/>
              <a:gd name="T89" fmla="*/ 192 h 440"/>
              <a:gd name="T90" fmla="*/ 68 w 432"/>
              <a:gd name="T91" fmla="*/ 180 h 440"/>
              <a:gd name="T92" fmla="*/ 62 w 432"/>
              <a:gd name="T93" fmla="*/ 160 h 440"/>
              <a:gd name="T94" fmla="*/ 52 w 432"/>
              <a:gd name="T95" fmla="*/ 142 h 440"/>
              <a:gd name="T96" fmla="*/ 42 w 432"/>
              <a:gd name="T97" fmla="*/ 130 h 440"/>
              <a:gd name="T98" fmla="*/ 36 w 432"/>
              <a:gd name="T99" fmla="*/ 114 h 440"/>
              <a:gd name="T100" fmla="*/ 24 w 432"/>
              <a:gd name="T101" fmla="*/ 96 h 440"/>
              <a:gd name="T102" fmla="*/ 10 w 432"/>
              <a:gd name="T103" fmla="*/ 76 h 440"/>
              <a:gd name="T104" fmla="*/ 6 w 432"/>
              <a:gd name="T105" fmla="*/ 58 h 440"/>
              <a:gd name="T106" fmla="*/ 22 w 432"/>
              <a:gd name="T107" fmla="*/ 48 h 440"/>
              <a:gd name="T108" fmla="*/ 34 w 432"/>
              <a:gd name="T109" fmla="*/ 24 h 440"/>
              <a:gd name="T110" fmla="*/ 62 w 432"/>
              <a:gd name="T111" fmla="*/ 8 h 440"/>
              <a:gd name="T112" fmla="*/ 100 w 432"/>
              <a:gd name="T113" fmla="*/ 4 h 440"/>
              <a:gd name="T114" fmla="*/ 118 w 432"/>
              <a:gd name="T115" fmla="*/ 4 h 440"/>
              <a:gd name="T116" fmla="*/ 156 w 432"/>
              <a:gd name="T117" fmla="*/ 10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2" h="440">
                <a:moveTo>
                  <a:pt x="180" y="0"/>
                </a:moveTo>
                <a:lnTo>
                  <a:pt x="182" y="0"/>
                </a:lnTo>
                <a:lnTo>
                  <a:pt x="182" y="2"/>
                </a:lnTo>
                <a:lnTo>
                  <a:pt x="182" y="4"/>
                </a:lnTo>
                <a:lnTo>
                  <a:pt x="182" y="6"/>
                </a:lnTo>
                <a:lnTo>
                  <a:pt x="182" y="10"/>
                </a:lnTo>
                <a:lnTo>
                  <a:pt x="182" y="14"/>
                </a:lnTo>
                <a:lnTo>
                  <a:pt x="182" y="16"/>
                </a:lnTo>
                <a:lnTo>
                  <a:pt x="182" y="18"/>
                </a:lnTo>
                <a:lnTo>
                  <a:pt x="182" y="20"/>
                </a:lnTo>
                <a:lnTo>
                  <a:pt x="184" y="22"/>
                </a:lnTo>
                <a:lnTo>
                  <a:pt x="184" y="26"/>
                </a:lnTo>
                <a:lnTo>
                  <a:pt x="188" y="26"/>
                </a:lnTo>
                <a:lnTo>
                  <a:pt x="190" y="26"/>
                </a:lnTo>
                <a:lnTo>
                  <a:pt x="192" y="26"/>
                </a:lnTo>
                <a:lnTo>
                  <a:pt x="194" y="26"/>
                </a:lnTo>
                <a:lnTo>
                  <a:pt x="196" y="26"/>
                </a:lnTo>
                <a:lnTo>
                  <a:pt x="198" y="26"/>
                </a:lnTo>
                <a:lnTo>
                  <a:pt x="200" y="26"/>
                </a:lnTo>
                <a:lnTo>
                  <a:pt x="202" y="26"/>
                </a:lnTo>
                <a:lnTo>
                  <a:pt x="204" y="26"/>
                </a:lnTo>
                <a:lnTo>
                  <a:pt x="206" y="26"/>
                </a:lnTo>
                <a:lnTo>
                  <a:pt x="208" y="26"/>
                </a:lnTo>
                <a:lnTo>
                  <a:pt x="210" y="26"/>
                </a:lnTo>
                <a:lnTo>
                  <a:pt x="212" y="26"/>
                </a:lnTo>
                <a:lnTo>
                  <a:pt x="214" y="26"/>
                </a:lnTo>
                <a:lnTo>
                  <a:pt x="216" y="26"/>
                </a:lnTo>
                <a:lnTo>
                  <a:pt x="218" y="26"/>
                </a:lnTo>
                <a:lnTo>
                  <a:pt x="220" y="26"/>
                </a:lnTo>
                <a:lnTo>
                  <a:pt x="222" y="26"/>
                </a:lnTo>
                <a:lnTo>
                  <a:pt x="224" y="26"/>
                </a:lnTo>
                <a:lnTo>
                  <a:pt x="226" y="26"/>
                </a:lnTo>
                <a:lnTo>
                  <a:pt x="228" y="26"/>
                </a:lnTo>
                <a:lnTo>
                  <a:pt x="228" y="26"/>
                </a:lnTo>
                <a:lnTo>
                  <a:pt x="228" y="28"/>
                </a:lnTo>
                <a:lnTo>
                  <a:pt x="228" y="30"/>
                </a:lnTo>
                <a:lnTo>
                  <a:pt x="228" y="32"/>
                </a:lnTo>
                <a:lnTo>
                  <a:pt x="228" y="34"/>
                </a:lnTo>
                <a:lnTo>
                  <a:pt x="232" y="36"/>
                </a:lnTo>
                <a:lnTo>
                  <a:pt x="236" y="34"/>
                </a:lnTo>
                <a:lnTo>
                  <a:pt x="238" y="32"/>
                </a:lnTo>
                <a:lnTo>
                  <a:pt x="240" y="32"/>
                </a:lnTo>
                <a:lnTo>
                  <a:pt x="242" y="32"/>
                </a:lnTo>
                <a:lnTo>
                  <a:pt x="242" y="28"/>
                </a:lnTo>
                <a:lnTo>
                  <a:pt x="242" y="26"/>
                </a:lnTo>
                <a:lnTo>
                  <a:pt x="248" y="26"/>
                </a:lnTo>
                <a:lnTo>
                  <a:pt x="250" y="26"/>
                </a:lnTo>
                <a:lnTo>
                  <a:pt x="252" y="26"/>
                </a:lnTo>
                <a:lnTo>
                  <a:pt x="254" y="26"/>
                </a:lnTo>
                <a:lnTo>
                  <a:pt x="256" y="26"/>
                </a:lnTo>
                <a:lnTo>
                  <a:pt x="256" y="24"/>
                </a:lnTo>
                <a:lnTo>
                  <a:pt x="256" y="22"/>
                </a:lnTo>
                <a:lnTo>
                  <a:pt x="256" y="20"/>
                </a:lnTo>
                <a:lnTo>
                  <a:pt x="258" y="20"/>
                </a:lnTo>
                <a:lnTo>
                  <a:pt x="260" y="20"/>
                </a:lnTo>
                <a:lnTo>
                  <a:pt x="262" y="20"/>
                </a:lnTo>
                <a:lnTo>
                  <a:pt x="264" y="20"/>
                </a:lnTo>
                <a:lnTo>
                  <a:pt x="266" y="20"/>
                </a:lnTo>
                <a:lnTo>
                  <a:pt x="268" y="20"/>
                </a:lnTo>
                <a:lnTo>
                  <a:pt x="270" y="20"/>
                </a:lnTo>
                <a:lnTo>
                  <a:pt x="270" y="24"/>
                </a:lnTo>
                <a:lnTo>
                  <a:pt x="270" y="28"/>
                </a:lnTo>
                <a:lnTo>
                  <a:pt x="270" y="30"/>
                </a:lnTo>
                <a:lnTo>
                  <a:pt x="270" y="34"/>
                </a:lnTo>
                <a:lnTo>
                  <a:pt x="270" y="36"/>
                </a:lnTo>
                <a:lnTo>
                  <a:pt x="270" y="36"/>
                </a:lnTo>
                <a:lnTo>
                  <a:pt x="270" y="44"/>
                </a:lnTo>
                <a:lnTo>
                  <a:pt x="270" y="46"/>
                </a:lnTo>
                <a:lnTo>
                  <a:pt x="270" y="48"/>
                </a:lnTo>
                <a:lnTo>
                  <a:pt x="270" y="50"/>
                </a:lnTo>
                <a:lnTo>
                  <a:pt x="270" y="52"/>
                </a:lnTo>
                <a:lnTo>
                  <a:pt x="270" y="54"/>
                </a:lnTo>
                <a:lnTo>
                  <a:pt x="270" y="56"/>
                </a:lnTo>
                <a:lnTo>
                  <a:pt x="270" y="58"/>
                </a:lnTo>
                <a:lnTo>
                  <a:pt x="270" y="74"/>
                </a:lnTo>
                <a:lnTo>
                  <a:pt x="270" y="76"/>
                </a:lnTo>
                <a:lnTo>
                  <a:pt x="270" y="78"/>
                </a:lnTo>
                <a:lnTo>
                  <a:pt x="270" y="80"/>
                </a:lnTo>
                <a:lnTo>
                  <a:pt x="270" y="84"/>
                </a:lnTo>
                <a:lnTo>
                  <a:pt x="270" y="86"/>
                </a:lnTo>
                <a:lnTo>
                  <a:pt x="270" y="88"/>
                </a:lnTo>
                <a:lnTo>
                  <a:pt x="270" y="90"/>
                </a:lnTo>
                <a:lnTo>
                  <a:pt x="270" y="98"/>
                </a:lnTo>
                <a:lnTo>
                  <a:pt x="270" y="102"/>
                </a:lnTo>
                <a:lnTo>
                  <a:pt x="270" y="106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80" y="106"/>
                </a:lnTo>
                <a:lnTo>
                  <a:pt x="282" y="106"/>
                </a:lnTo>
                <a:lnTo>
                  <a:pt x="286" y="106"/>
                </a:lnTo>
                <a:lnTo>
                  <a:pt x="294" y="106"/>
                </a:lnTo>
                <a:lnTo>
                  <a:pt x="296" y="106"/>
                </a:lnTo>
                <a:lnTo>
                  <a:pt x="296" y="104"/>
                </a:lnTo>
                <a:lnTo>
                  <a:pt x="296" y="102"/>
                </a:lnTo>
                <a:lnTo>
                  <a:pt x="296" y="100"/>
                </a:lnTo>
                <a:lnTo>
                  <a:pt x="300" y="92"/>
                </a:lnTo>
                <a:lnTo>
                  <a:pt x="302" y="90"/>
                </a:lnTo>
                <a:lnTo>
                  <a:pt x="304" y="88"/>
                </a:lnTo>
                <a:lnTo>
                  <a:pt x="306" y="88"/>
                </a:lnTo>
                <a:lnTo>
                  <a:pt x="306" y="90"/>
                </a:lnTo>
                <a:lnTo>
                  <a:pt x="308" y="90"/>
                </a:lnTo>
                <a:lnTo>
                  <a:pt x="310" y="90"/>
                </a:lnTo>
                <a:lnTo>
                  <a:pt x="310" y="92"/>
                </a:lnTo>
                <a:lnTo>
                  <a:pt x="312" y="92"/>
                </a:lnTo>
                <a:lnTo>
                  <a:pt x="312" y="94"/>
                </a:lnTo>
                <a:lnTo>
                  <a:pt x="312" y="96"/>
                </a:lnTo>
                <a:lnTo>
                  <a:pt x="312" y="98"/>
                </a:lnTo>
                <a:lnTo>
                  <a:pt x="314" y="98"/>
                </a:lnTo>
                <a:lnTo>
                  <a:pt x="314" y="100"/>
                </a:lnTo>
                <a:lnTo>
                  <a:pt x="314" y="102"/>
                </a:lnTo>
                <a:lnTo>
                  <a:pt x="314" y="104"/>
                </a:lnTo>
                <a:lnTo>
                  <a:pt x="314" y="106"/>
                </a:lnTo>
                <a:lnTo>
                  <a:pt x="314" y="108"/>
                </a:lnTo>
                <a:lnTo>
                  <a:pt x="316" y="108"/>
                </a:lnTo>
                <a:lnTo>
                  <a:pt x="316" y="110"/>
                </a:lnTo>
                <a:lnTo>
                  <a:pt x="314" y="110"/>
                </a:lnTo>
                <a:lnTo>
                  <a:pt x="316" y="110"/>
                </a:lnTo>
                <a:lnTo>
                  <a:pt x="318" y="110"/>
                </a:lnTo>
                <a:lnTo>
                  <a:pt x="320" y="110"/>
                </a:lnTo>
                <a:lnTo>
                  <a:pt x="322" y="110"/>
                </a:lnTo>
                <a:lnTo>
                  <a:pt x="322" y="112"/>
                </a:lnTo>
                <a:lnTo>
                  <a:pt x="322" y="116"/>
                </a:lnTo>
                <a:lnTo>
                  <a:pt x="322" y="118"/>
                </a:lnTo>
                <a:lnTo>
                  <a:pt x="322" y="122"/>
                </a:lnTo>
                <a:lnTo>
                  <a:pt x="322" y="126"/>
                </a:lnTo>
                <a:lnTo>
                  <a:pt x="322" y="130"/>
                </a:lnTo>
                <a:lnTo>
                  <a:pt x="322" y="132"/>
                </a:lnTo>
                <a:lnTo>
                  <a:pt x="322" y="132"/>
                </a:lnTo>
                <a:lnTo>
                  <a:pt x="326" y="132"/>
                </a:lnTo>
                <a:lnTo>
                  <a:pt x="330" y="132"/>
                </a:lnTo>
                <a:lnTo>
                  <a:pt x="340" y="132"/>
                </a:lnTo>
                <a:lnTo>
                  <a:pt x="340" y="134"/>
                </a:lnTo>
                <a:lnTo>
                  <a:pt x="340" y="138"/>
                </a:lnTo>
                <a:lnTo>
                  <a:pt x="342" y="140"/>
                </a:lnTo>
                <a:lnTo>
                  <a:pt x="342" y="142"/>
                </a:lnTo>
                <a:lnTo>
                  <a:pt x="342" y="144"/>
                </a:lnTo>
                <a:lnTo>
                  <a:pt x="342" y="146"/>
                </a:lnTo>
                <a:lnTo>
                  <a:pt x="342" y="148"/>
                </a:lnTo>
                <a:lnTo>
                  <a:pt x="342" y="150"/>
                </a:lnTo>
                <a:lnTo>
                  <a:pt x="342" y="152"/>
                </a:lnTo>
                <a:lnTo>
                  <a:pt x="342" y="154"/>
                </a:lnTo>
                <a:lnTo>
                  <a:pt x="342" y="158"/>
                </a:lnTo>
                <a:lnTo>
                  <a:pt x="342" y="160"/>
                </a:lnTo>
                <a:lnTo>
                  <a:pt x="342" y="162"/>
                </a:lnTo>
                <a:lnTo>
                  <a:pt x="342" y="164"/>
                </a:lnTo>
                <a:lnTo>
                  <a:pt x="342" y="166"/>
                </a:lnTo>
                <a:lnTo>
                  <a:pt x="342" y="170"/>
                </a:lnTo>
                <a:lnTo>
                  <a:pt x="342" y="172"/>
                </a:lnTo>
                <a:lnTo>
                  <a:pt x="342" y="174"/>
                </a:lnTo>
                <a:lnTo>
                  <a:pt x="348" y="174"/>
                </a:lnTo>
                <a:lnTo>
                  <a:pt x="350" y="174"/>
                </a:lnTo>
                <a:lnTo>
                  <a:pt x="362" y="174"/>
                </a:lnTo>
                <a:lnTo>
                  <a:pt x="366" y="174"/>
                </a:lnTo>
                <a:lnTo>
                  <a:pt x="368" y="174"/>
                </a:lnTo>
                <a:lnTo>
                  <a:pt x="378" y="174"/>
                </a:lnTo>
                <a:lnTo>
                  <a:pt x="380" y="174"/>
                </a:lnTo>
                <a:lnTo>
                  <a:pt x="382" y="174"/>
                </a:lnTo>
                <a:lnTo>
                  <a:pt x="384" y="174"/>
                </a:lnTo>
                <a:lnTo>
                  <a:pt x="386" y="174"/>
                </a:lnTo>
                <a:lnTo>
                  <a:pt x="388" y="174"/>
                </a:lnTo>
                <a:lnTo>
                  <a:pt x="392" y="174"/>
                </a:lnTo>
                <a:lnTo>
                  <a:pt x="392" y="178"/>
                </a:lnTo>
                <a:lnTo>
                  <a:pt x="392" y="180"/>
                </a:lnTo>
                <a:lnTo>
                  <a:pt x="392" y="184"/>
                </a:lnTo>
                <a:lnTo>
                  <a:pt x="392" y="186"/>
                </a:lnTo>
                <a:lnTo>
                  <a:pt x="392" y="190"/>
                </a:lnTo>
                <a:lnTo>
                  <a:pt x="392" y="192"/>
                </a:lnTo>
                <a:lnTo>
                  <a:pt x="392" y="194"/>
                </a:lnTo>
                <a:lnTo>
                  <a:pt x="392" y="198"/>
                </a:lnTo>
                <a:lnTo>
                  <a:pt x="392" y="200"/>
                </a:lnTo>
                <a:lnTo>
                  <a:pt x="390" y="200"/>
                </a:lnTo>
                <a:lnTo>
                  <a:pt x="390" y="204"/>
                </a:lnTo>
                <a:lnTo>
                  <a:pt x="390" y="208"/>
                </a:lnTo>
                <a:lnTo>
                  <a:pt x="390" y="210"/>
                </a:lnTo>
                <a:lnTo>
                  <a:pt x="390" y="212"/>
                </a:lnTo>
                <a:lnTo>
                  <a:pt x="390" y="214"/>
                </a:lnTo>
                <a:lnTo>
                  <a:pt x="390" y="216"/>
                </a:lnTo>
                <a:lnTo>
                  <a:pt x="390" y="218"/>
                </a:lnTo>
                <a:lnTo>
                  <a:pt x="390" y="224"/>
                </a:lnTo>
                <a:lnTo>
                  <a:pt x="390" y="228"/>
                </a:lnTo>
                <a:lnTo>
                  <a:pt x="390" y="232"/>
                </a:lnTo>
                <a:lnTo>
                  <a:pt x="390" y="234"/>
                </a:lnTo>
                <a:lnTo>
                  <a:pt x="390" y="236"/>
                </a:lnTo>
                <a:lnTo>
                  <a:pt x="390" y="238"/>
                </a:lnTo>
                <a:lnTo>
                  <a:pt x="390" y="240"/>
                </a:lnTo>
                <a:lnTo>
                  <a:pt x="390" y="244"/>
                </a:lnTo>
                <a:lnTo>
                  <a:pt x="390" y="246"/>
                </a:lnTo>
                <a:lnTo>
                  <a:pt x="390" y="248"/>
                </a:lnTo>
                <a:lnTo>
                  <a:pt x="390" y="250"/>
                </a:lnTo>
                <a:lnTo>
                  <a:pt x="392" y="250"/>
                </a:lnTo>
                <a:lnTo>
                  <a:pt x="394" y="250"/>
                </a:lnTo>
                <a:lnTo>
                  <a:pt x="396" y="250"/>
                </a:lnTo>
                <a:lnTo>
                  <a:pt x="396" y="252"/>
                </a:lnTo>
                <a:lnTo>
                  <a:pt x="396" y="254"/>
                </a:lnTo>
                <a:lnTo>
                  <a:pt x="398" y="254"/>
                </a:lnTo>
                <a:lnTo>
                  <a:pt x="398" y="256"/>
                </a:lnTo>
                <a:lnTo>
                  <a:pt x="398" y="258"/>
                </a:lnTo>
                <a:lnTo>
                  <a:pt x="396" y="258"/>
                </a:lnTo>
                <a:lnTo>
                  <a:pt x="396" y="260"/>
                </a:lnTo>
                <a:lnTo>
                  <a:pt x="398" y="260"/>
                </a:lnTo>
                <a:lnTo>
                  <a:pt x="398" y="262"/>
                </a:lnTo>
                <a:lnTo>
                  <a:pt x="398" y="264"/>
                </a:lnTo>
                <a:lnTo>
                  <a:pt x="400" y="264"/>
                </a:lnTo>
                <a:lnTo>
                  <a:pt x="402" y="264"/>
                </a:lnTo>
                <a:lnTo>
                  <a:pt x="404" y="264"/>
                </a:lnTo>
                <a:lnTo>
                  <a:pt x="402" y="264"/>
                </a:lnTo>
                <a:lnTo>
                  <a:pt x="400" y="264"/>
                </a:lnTo>
                <a:lnTo>
                  <a:pt x="400" y="266"/>
                </a:lnTo>
                <a:lnTo>
                  <a:pt x="402" y="266"/>
                </a:lnTo>
                <a:lnTo>
                  <a:pt x="402" y="268"/>
                </a:lnTo>
                <a:lnTo>
                  <a:pt x="404" y="268"/>
                </a:lnTo>
                <a:lnTo>
                  <a:pt x="404" y="272"/>
                </a:lnTo>
                <a:lnTo>
                  <a:pt x="404" y="274"/>
                </a:lnTo>
                <a:lnTo>
                  <a:pt x="404" y="276"/>
                </a:lnTo>
                <a:lnTo>
                  <a:pt x="404" y="276"/>
                </a:lnTo>
                <a:lnTo>
                  <a:pt x="408" y="280"/>
                </a:lnTo>
                <a:lnTo>
                  <a:pt x="410" y="282"/>
                </a:lnTo>
                <a:lnTo>
                  <a:pt x="410" y="284"/>
                </a:lnTo>
                <a:lnTo>
                  <a:pt x="414" y="288"/>
                </a:lnTo>
                <a:lnTo>
                  <a:pt x="416" y="288"/>
                </a:lnTo>
                <a:lnTo>
                  <a:pt x="418" y="288"/>
                </a:lnTo>
                <a:lnTo>
                  <a:pt x="418" y="290"/>
                </a:lnTo>
                <a:lnTo>
                  <a:pt x="418" y="292"/>
                </a:lnTo>
                <a:lnTo>
                  <a:pt x="418" y="294"/>
                </a:lnTo>
                <a:lnTo>
                  <a:pt x="418" y="296"/>
                </a:lnTo>
                <a:lnTo>
                  <a:pt x="418" y="298"/>
                </a:lnTo>
                <a:lnTo>
                  <a:pt x="418" y="300"/>
                </a:lnTo>
                <a:lnTo>
                  <a:pt x="418" y="302"/>
                </a:lnTo>
                <a:lnTo>
                  <a:pt x="418" y="304"/>
                </a:lnTo>
                <a:lnTo>
                  <a:pt x="418" y="310"/>
                </a:lnTo>
                <a:lnTo>
                  <a:pt x="418" y="314"/>
                </a:lnTo>
                <a:lnTo>
                  <a:pt x="418" y="316"/>
                </a:lnTo>
                <a:lnTo>
                  <a:pt x="424" y="316"/>
                </a:lnTo>
                <a:lnTo>
                  <a:pt x="426" y="316"/>
                </a:lnTo>
                <a:lnTo>
                  <a:pt x="428" y="316"/>
                </a:lnTo>
                <a:lnTo>
                  <a:pt x="430" y="316"/>
                </a:lnTo>
                <a:lnTo>
                  <a:pt x="430" y="318"/>
                </a:lnTo>
                <a:lnTo>
                  <a:pt x="430" y="320"/>
                </a:lnTo>
                <a:lnTo>
                  <a:pt x="430" y="324"/>
                </a:lnTo>
                <a:lnTo>
                  <a:pt x="430" y="330"/>
                </a:lnTo>
                <a:lnTo>
                  <a:pt x="430" y="338"/>
                </a:lnTo>
                <a:lnTo>
                  <a:pt x="430" y="342"/>
                </a:lnTo>
                <a:lnTo>
                  <a:pt x="430" y="346"/>
                </a:lnTo>
                <a:lnTo>
                  <a:pt x="428" y="352"/>
                </a:lnTo>
                <a:lnTo>
                  <a:pt x="428" y="356"/>
                </a:lnTo>
                <a:lnTo>
                  <a:pt x="430" y="356"/>
                </a:lnTo>
                <a:lnTo>
                  <a:pt x="430" y="360"/>
                </a:lnTo>
                <a:lnTo>
                  <a:pt x="430" y="364"/>
                </a:lnTo>
                <a:lnTo>
                  <a:pt x="430" y="366"/>
                </a:lnTo>
                <a:lnTo>
                  <a:pt x="430" y="368"/>
                </a:lnTo>
                <a:lnTo>
                  <a:pt x="430" y="370"/>
                </a:lnTo>
                <a:lnTo>
                  <a:pt x="432" y="380"/>
                </a:lnTo>
                <a:lnTo>
                  <a:pt x="432" y="382"/>
                </a:lnTo>
                <a:lnTo>
                  <a:pt x="432" y="384"/>
                </a:lnTo>
                <a:lnTo>
                  <a:pt x="428" y="384"/>
                </a:lnTo>
                <a:lnTo>
                  <a:pt x="426" y="384"/>
                </a:lnTo>
                <a:lnTo>
                  <a:pt x="424" y="384"/>
                </a:lnTo>
                <a:lnTo>
                  <a:pt x="422" y="384"/>
                </a:lnTo>
                <a:lnTo>
                  <a:pt x="422" y="384"/>
                </a:lnTo>
                <a:lnTo>
                  <a:pt x="420" y="384"/>
                </a:lnTo>
                <a:lnTo>
                  <a:pt x="418" y="384"/>
                </a:lnTo>
                <a:lnTo>
                  <a:pt x="416" y="384"/>
                </a:lnTo>
                <a:lnTo>
                  <a:pt x="414" y="384"/>
                </a:lnTo>
                <a:lnTo>
                  <a:pt x="412" y="386"/>
                </a:lnTo>
                <a:lnTo>
                  <a:pt x="410" y="386"/>
                </a:lnTo>
                <a:lnTo>
                  <a:pt x="408" y="386"/>
                </a:lnTo>
                <a:lnTo>
                  <a:pt x="406" y="386"/>
                </a:lnTo>
                <a:lnTo>
                  <a:pt x="408" y="388"/>
                </a:lnTo>
                <a:lnTo>
                  <a:pt x="408" y="390"/>
                </a:lnTo>
                <a:lnTo>
                  <a:pt x="408" y="394"/>
                </a:lnTo>
                <a:lnTo>
                  <a:pt x="408" y="398"/>
                </a:lnTo>
                <a:lnTo>
                  <a:pt x="408" y="400"/>
                </a:lnTo>
                <a:lnTo>
                  <a:pt x="408" y="402"/>
                </a:lnTo>
                <a:lnTo>
                  <a:pt x="408" y="404"/>
                </a:lnTo>
                <a:lnTo>
                  <a:pt x="408" y="406"/>
                </a:lnTo>
                <a:lnTo>
                  <a:pt x="408" y="408"/>
                </a:lnTo>
                <a:lnTo>
                  <a:pt x="408" y="410"/>
                </a:lnTo>
                <a:lnTo>
                  <a:pt x="408" y="412"/>
                </a:lnTo>
                <a:lnTo>
                  <a:pt x="408" y="414"/>
                </a:lnTo>
                <a:lnTo>
                  <a:pt x="408" y="416"/>
                </a:lnTo>
                <a:lnTo>
                  <a:pt x="408" y="418"/>
                </a:lnTo>
                <a:lnTo>
                  <a:pt x="408" y="420"/>
                </a:lnTo>
                <a:lnTo>
                  <a:pt x="408" y="420"/>
                </a:lnTo>
                <a:lnTo>
                  <a:pt x="408" y="422"/>
                </a:lnTo>
                <a:lnTo>
                  <a:pt x="408" y="424"/>
                </a:lnTo>
                <a:lnTo>
                  <a:pt x="408" y="426"/>
                </a:lnTo>
                <a:lnTo>
                  <a:pt x="408" y="428"/>
                </a:lnTo>
                <a:lnTo>
                  <a:pt x="408" y="430"/>
                </a:lnTo>
                <a:lnTo>
                  <a:pt x="408" y="432"/>
                </a:lnTo>
                <a:lnTo>
                  <a:pt x="410" y="432"/>
                </a:lnTo>
                <a:lnTo>
                  <a:pt x="410" y="434"/>
                </a:lnTo>
                <a:lnTo>
                  <a:pt x="410" y="438"/>
                </a:lnTo>
                <a:lnTo>
                  <a:pt x="408" y="438"/>
                </a:lnTo>
                <a:lnTo>
                  <a:pt x="404" y="438"/>
                </a:lnTo>
                <a:lnTo>
                  <a:pt x="402" y="438"/>
                </a:lnTo>
                <a:lnTo>
                  <a:pt x="400" y="438"/>
                </a:lnTo>
                <a:lnTo>
                  <a:pt x="398" y="438"/>
                </a:lnTo>
                <a:lnTo>
                  <a:pt x="396" y="438"/>
                </a:lnTo>
                <a:lnTo>
                  <a:pt x="392" y="438"/>
                </a:lnTo>
                <a:lnTo>
                  <a:pt x="390" y="436"/>
                </a:lnTo>
                <a:lnTo>
                  <a:pt x="390" y="434"/>
                </a:lnTo>
                <a:lnTo>
                  <a:pt x="390" y="432"/>
                </a:lnTo>
                <a:lnTo>
                  <a:pt x="386" y="432"/>
                </a:lnTo>
                <a:lnTo>
                  <a:pt x="384" y="432"/>
                </a:lnTo>
                <a:lnTo>
                  <a:pt x="382" y="432"/>
                </a:lnTo>
                <a:lnTo>
                  <a:pt x="382" y="434"/>
                </a:lnTo>
                <a:lnTo>
                  <a:pt x="382" y="436"/>
                </a:lnTo>
                <a:lnTo>
                  <a:pt x="382" y="438"/>
                </a:lnTo>
                <a:lnTo>
                  <a:pt x="380" y="438"/>
                </a:lnTo>
                <a:lnTo>
                  <a:pt x="378" y="438"/>
                </a:lnTo>
                <a:lnTo>
                  <a:pt x="376" y="438"/>
                </a:lnTo>
                <a:lnTo>
                  <a:pt x="374" y="438"/>
                </a:lnTo>
                <a:lnTo>
                  <a:pt x="374" y="438"/>
                </a:lnTo>
                <a:lnTo>
                  <a:pt x="372" y="438"/>
                </a:lnTo>
                <a:lnTo>
                  <a:pt x="370" y="440"/>
                </a:lnTo>
                <a:lnTo>
                  <a:pt x="368" y="440"/>
                </a:lnTo>
                <a:lnTo>
                  <a:pt x="366" y="440"/>
                </a:lnTo>
                <a:lnTo>
                  <a:pt x="364" y="440"/>
                </a:lnTo>
                <a:lnTo>
                  <a:pt x="362" y="440"/>
                </a:lnTo>
                <a:lnTo>
                  <a:pt x="360" y="440"/>
                </a:lnTo>
                <a:lnTo>
                  <a:pt x="358" y="438"/>
                </a:lnTo>
                <a:lnTo>
                  <a:pt x="356" y="436"/>
                </a:lnTo>
                <a:lnTo>
                  <a:pt x="354" y="436"/>
                </a:lnTo>
                <a:lnTo>
                  <a:pt x="354" y="434"/>
                </a:lnTo>
                <a:lnTo>
                  <a:pt x="352" y="434"/>
                </a:lnTo>
                <a:lnTo>
                  <a:pt x="348" y="426"/>
                </a:lnTo>
                <a:lnTo>
                  <a:pt x="344" y="426"/>
                </a:lnTo>
                <a:lnTo>
                  <a:pt x="342" y="426"/>
                </a:lnTo>
                <a:lnTo>
                  <a:pt x="338" y="426"/>
                </a:lnTo>
                <a:lnTo>
                  <a:pt x="336" y="428"/>
                </a:lnTo>
                <a:lnTo>
                  <a:pt x="334" y="428"/>
                </a:lnTo>
                <a:lnTo>
                  <a:pt x="332" y="428"/>
                </a:lnTo>
                <a:lnTo>
                  <a:pt x="330" y="428"/>
                </a:lnTo>
                <a:lnTo>
                  <a:pt x="330" y="426"/>
                </a:lnTo>
                <a:lnTo>
                  <a:pt x="330" y="424"/>
                </a:lnTo>
                <a:lnTo>
                  <a:pt x="330" y="422"/>
                </a:lnTo>
                <a:lnTo>
                  <a:pt x="330" y="420"/>
                </a:lnTo>
                <a:lnTo>
                  <a:pt x="330" y="420"/>
                </a:lnTo>
                <a:lnTo>
                  <a:pt x="330" y="418"/>
                </a:lnTo>
                <a:lnTo>
                  <a:pt x="330" y="416"/>
                </a:lnTo>
                <a:lnTo>
                  <a:pt x="326" y="416"/>
                </a:lnTo>
                <a:lnTo>
                  <a:pt x="326" y="416"/>
                </a:lnTo>
                <a:lnTo>
                  <a:pt x="324" y="416"/>
                </a:lnTo>
                <a:lnTo>
                  <a:pt x="322" y="416"/>
                </a:lnTo>
                <a:lnTo>
                  <a:pt x="320" y="416"/>
                </a:lnTo>
                <a:lnTo>
                  <a:pt x="318" y="416"/>
                </a:lnTo>
                <a:lnTo>
                  <a:pt x="316" y="416"/>
                </a:lnTo>
                <a:lnTo>
                  <a:pt x="312" y="416"/>
                </a:lnTo>
                <a:lnTo>
                  <a:pt x="310" y="416"/>
                </a:lnTo>
                <a:lnTo>
                  <a:pt x="308" y="416"/>
                </a:lnTo>
                <a:lnTo>
                  <a:pt x="306" y="416"/>
                </a:lnTo>
                <a:lnTo>
                  <a:pt x="304" y="416"/>
                </a:lnTo>
                <a:lnTo>
                  <a:pt x="300" y="416"/>
                </a:lnTo>
                <a:lnTo>
                  <a:pt x="298" y="416"/>
                </a:lnTo>
                <a:lnTo>
                  <a:pt x="296" y="416"/>
                </a:lnTo>
                <a:lnTo>
                  <a:pt x="294" y="416"/>
                </a:lnTo>
                <a:lnTo>
                  <a:pt x="294" y="414"/>
                </a:lnTo>
                <a:lnTo>
                  <a:pt x="292" y="414"/>
                </a:lnTo>
                <a:lnTo>
                  <a:pt x="292" y="412"/>
                </a:lnTo>
                <a:lnTo>
                  <a:pt x="292" y="410"/>
                </a:lnTo>
                <a:lnTo>
                  <a:pt x="292" y="408"/>
                </a:lnTo>
                <a:lnTo>
                  <a:pt x="292" y="406"/>
                </a:lnTo>
                <a:lnTo>
                  <a:pt x="292" y="404"/>
                </a:lnTo>
                <a:lnTo>
                  <a:pt x="288" y="404"/>
                </a:lnTo>
                <a:lnTo>
                  <a:pt x="286" y="404"/>
                </a:lnTo>
                <a:lnTo>
                  <a:pt x="284" y="406"/>
                </a:lnTo>
                <a:lnTo>
                  <a:pt x="282" y="406"/>
                </a:lnTo>
                <a:lnTo>
                  <a:pt x="280" y="406"/>
                </a:lnTo>
                <a:lnTo>
                  <a:pt x="278" y="406"/>
                </a:lnTo>
                <a:lnTo>
                  <a:pt x="278" y="406"/>
                </a:lnTo>
                <a:lnTo>
                  <a:pt x="276" y="406"/>
                </a:lnTo>
                <a:lnTo>
                  <a:pt x="274" y="406"/>
                </a:lnTo>
                <a:lnTo>
                  <a:pt x="274" y="408"/>
                </a:lnTo>
                <a:lnTo>
                  <a:pt x="274" y="410"/>
                </a:lnTo>
                <a:lnTo>
                  <a:pt x="270" y="408"/>
                </a:lnTo>
                <a:lnTo>
                  <a:pt x="268" y="408"/>
                </a:lnTo>
                <a:lnTo>
                  <a:pt x="266" y="408"/>
                </a:lnTo>
                <a:lnTo>
                  <a:pt x="264" y="408"/>
                </a:lnTo>
                <a:lnTo>
                  <a:pt x="262" y="408"/>
                </a:lnTo>
                <a:lnTo>
                  <a:pt x="260" y="402"/>
                </a:lnTo>
                <a:lnTo>
                  <a:pt x="260" y="398"/>
                </a:lnTo>
                <a:lnTo>
                  <a:pt x="260" y="396"/>
                </a:lnTo>
                <a:lnTo>
                  <a:pt x="260" y="394"/>
                </a:lnTo>
                <a:lnTo>
                  <a:pt x="260" y="392"/>
                </a:lnTo>
                <a:lnTo>
                  <a:pt x="260" y="388"/>
                </a:lnTo>
                <a:lnTo>
                  <a:pt x="260" y="382"/>
                </a:lnTo>
                <a:lnTo>
                  <a:pt x="260" y="378"/>
                </a:lnTo>
                <a:lnTo>
                  <a:pt x="260" y="376"/>
                </a:lnTo>
                <a:lnTo>
                  <a:pt x="260" y="374"/>
                </a:lnTo>
                <a:lnTo>
                  <a:pt x="260" y="372"/>
                </a:lnTo>
                <a:lnTo>
                  <a:pt x="260" y="368"/>
                </a:lnTo>
                <a:lnTo>
                  <a:pt x="266" y="368"/>
                </a:lnTo>
                <a:lnTo>
                  <a:pt x="268" y="368"/>
                </a:lnTo>
                <a:lnTo>
                  <a:pt x="270" y="368"/>
                </a:lnTo>
                <a:lnTo>
                  <a:pt x="270" y="366"/>
                </a:lnTo>
                <a:lnTo>
                  <a:pt x="270" y="364"/>
                </a:lnTo>
                <a:lnTo>
                  <a:pt x="270" y="362"/>
                </a:lnTo>
                <a:lnTo>
                  <a:pt x="270" y="360"/>
                </a:lnTo>
                <a:lnTo>
                  <a:pt x="270" y="356"/>
                </a:lnTo>
                <a:lnTo>
                  <a:pt x="270" y="354"/>
                </a:lnTo>
                <a:lnTo>
                  <a:pt x="270" y="352"/>
                </a:lnTo>
                <a:lnTo>
                  <a:pt x="270" y="350"/>
                </a:lnTo>
                <a:lnTo>
                  <a:pt x="268" y="350"/>
                </a:lnTo>
                <a:lnTo>
                  <a:pt x="266" y="350"/>
                </a:lnTo>
                <a:lnTo>
                  <a:pt x="264" y="350"/>
                </a:lnTo>
                <a:lnTo>
                  <a:pt x="262" y="350"/>
                </a:lnTo>
                <a:lnTo>
                  <a:pt x="260" y="350"/>
                </a:lnTo>
                <a:lnTo>
                  <a:pt x="258" y="350"/>
                </a:lnTo>
                <a:lnTo>
                  <a:pt x="258" y="348"/>
                </a:lnTo>
                <a:lnTo>
                  <a:pt x="256" y="348"/>
                </a:lnTo>
                <a:lnTo>
                  <a:pt x="254" y="346"/>
                </a:lnTo>
                <a:lnTo>
                  <a:pt x="250" y="344"/>
                </a:lnTo>
                <a:lnTo>
                  <a:pt x="246" y="342"/>
                </a:lnTo>
                <a:lnTo>
                  <a:pt x="244" y="342"/>
                </a:lnTo>
                <a:lnTo>
                  <a:pt x="244" y="340"/>
                </a:lnTo>
                <a:lnTo>
                  <a:pt x="242" y="340"/>
                </a:lnTo>
                <a:lnTo>
                  <a:pt x="240" y="340"/>
                </a:lnTo>
                <a:lnTo>
                  <a:pt x="238" y="340"/>
                </a:lnTo>
                <a:lnTo>
                  <a:pt x="236" y="340"/>
                </a:lnTo>
                <a:lnTo>
                  <a:pt x="234" y="340"/>
                </a:lnTo>
                <a:lnTo>
                  <a:pt x="228" y="342"/>
                </a:lnTo>
                <a:lnTo>
                  <a:pt x="228" y="342"/>
                </a:lnTo>
                <a:lnTo>
                  <a:pt x="226" y="342"/>
                </a:lnTo>
                <a:lnTo>
                  <a:pt x="224" y="342"/>
                </a:lnTo>
                <a:lnTo>
                  <a:pt x="222" y="342"/>
                </a:lnTo>
                <a:lnTo>
                  <a:pt x="220" y="342"/>
                </a:lnTo>
                <a:lnTo>
                  <a:pt x="218" y="342"/>
                </a:lnTo>
                <a:lnTo>
                  <a:pt x="216" y="342"/>
                </a:lnTo>
                <a:lnTo>
                  <a:pt x="212" y="342"/>
                </a:lnTo>
                <a:lnTo>
                  <a:pt x="208" y="342"/>
                </a:lnTo>
                <a:lnTo>
                  <a:pt x="206" y="342"/>
                </a:lnTo>
                <a:lnTo>
                  <a:pt x="204" y="344"/>
                </a:lnTo>
                <a:lnTo>
                  <a:pt x="202" y="344"/>
                </a:lnTo>
                <a:lnTo>
                  <a:pt x="200" y="344"/>
                </a:lnTo>
                <a:lnTo>
                  <a:pt x="200" y="346"/>
                </a:lnTo>
                <a:lnTo>
                  <a:pt x="198" y="346"/>
                </a:lnTo>
                <a:lnTo>
                  <a:pt x="196" y="346"/>
                </a:lnTo>
                <a:lnTo>
                  <a:pt x="196" y="348"/>
                </a:lnTo>
                <a:lnTo>
                  <a:pt x="194" y="348"/>
                </a:lnTo>
                <a:lnTo>
                  <a:pt x="192" y="350"/>
                </a:lnTo>
                <a:lnTo>
                  <a:pt x="190" y="350"/>
                </a:lnTo>
                <a:lnTo>
                  <a:pt x="190" y="352"/>
                </a:lnTo>
                <a:lnTo>
                  <a:pt x="190" y="354"/>
                </a:lnTo>
                <a:lnTo>
                  <a:pt x="188" y="354"/>
                </a:lnTo>
                <a:lnTo>
                  <a:pt x="182" y="354"/>
                </a:lnTo>
                <a:lnTo>
                  <a:pt x="180" y="354"/>
                </a:lnTo>
                <a:lnTo>
                  <a:pt x="180" y="354"/>
                </a:lnTo>
                <a:lnTo>
                  <a:pt x="180" y="352"/>
                </a:lnTo>
                <a:lnTo>
                  <a:pt x="180" y="350"/>
                </a:lnTo>
                <a:lnTo>
                  <a:pt x="178" y="348"/>
                </a:lnTo>
                <a:lnTo>
                  <a:pt x="178" y="346"/>
                </a:lnTo>
                <a:lnTo>
                  <a:pt x="178" y="344"/>
                </a:lnTo>
                <a:lnTo>
                  <a:pt x="176" y="342"/>
                </a:lnTo>
                <a:lnTo>
                  <a:pt x="172" y="342"/>
                </a:lnTo>
                <a:lnTo>
                  <a:pt x="170" y="344"/>
                </a:lnTo>
                <a:lnTo>
                  <a:pt x="168" y="344"/>
                </a:lnTo>
                <a:lnTo>
                  <a:pt x="168" y="346"/>
                </a:lnTo>
                <a:lnTo>
                  <a:pt x="166" y="346"/>
                </a:lnTo>
                <a:lnTo>
                  <a:pt x="166" y="348"/>
                </a:lnTo>
                <a:lnTo>
                  <a:pt x="164" y="348"/>
                </a:lnTo>
                <a:lnTo>
                  <a:pt x="164" y="350"/>
                </a:lnTo>
                <a:lnTo>
                  <a:pt x="162" y="350"/>
                </a:lnTo>
                <a:lnTo>
                  <a:pt x="162" y="352"/>
                </a:lnTo>
                <a:lnTo>
                  <a:pt x="162" y="354"/>
                </a:lnTo>
                <a:lnTo>
                  <a:pt x="154" y="354"/>
                </a:lnTo>
                <a:lnTo>
                  <a:pt x="152" y="354"/>
                </a:lnTo>
                <a:lnTo>
                  <a:pt x="150" y="354"/>
                </a:lnTo>
                <a:lnTo>
                  <a:pt x="150" y="356"/>
                </a:lnTo>
                <a:lnTo>
                  <a:pt x="150" y="358"/>
                </a:lnTo>
                <a:lnTo>
                  <a:pt x="148" y="358"/>
                </a:lnTo>
                <a:lnTo>
                  <a:pt x="148" y="360"/>
                </a:lnTo>
                <a:lnTo>
                  <a:pt x="146" y="360"/>
                </a:lnTo>
                <a:lnTo>
                  <a:pt x="144" y="360"/>
                </a:lnTo>
                <a:lnTo>
                  <a:pt x="144" y="358"/>
                </a:lnTo>
                <a:lnTo>
                  <a:pt x="142" y="360"/>
                </a:lnTo>
                <a:lnTo>
                  <a:pt x="142" y="358"/>
                </a:lnTo>
                <a:lnTo>
                  <a:pt x="142" y="356"/>
                </a:lnTo>
                <a:lnTo>
                  <a:pt x="140" y="354"/>
                </a:lnTo>
                <a:lnTo>
                  <a:pt x="140" y="352"/>
                </a:lnTo>
                <a:lnTo>
                  <a:pt x="140" y="350"/>
                </a:lnTo>
                <a:lnTo>
                  <a:pt x="138" y="342"/>
                </a:lnTo>
                <a:lnTo>
                  <a:pt x="138" y="340"/>
                </a:lnTo>
                <a:lnTo>
                  <a:pt x="136" y="340"/>
                </a:lnTo>
                <a:lnTo>
                  <a:pt x="136" y="338"/>
                </a:lnTo>
                <a:lnTo>
                  <a:pt x="136" y="336"/>
                </a:lnTo>
                <a:lnTo>
                  <a:pt x="136" y="334"/>
                </a:lnTo>
                <a:lnTo>
                  <a:pt x="134" y="332"/>
                </a:lnTo>
                <a:lnTo>
                  <a:pt x="134" y="330"/>
                </a:lnTo>
                <a:lnTo>
                  <a:pt x="134" y="328"/>
                </a:lnTo>
                <a:lnTo>
                  <a:pt x="132" y="328"/>
                </a:lnTo>
                <a:lnTo>
                  <a:pt x="132" y="326"/>
                </a:lnTo>
                <a:lnTo>
                  <a:pt x="132" y="324"/>
                </a:lnTo>
                <a:lnTo>
                  <a:pt x="132" y="322"/>
                </a:lnTo>
                <a:lnTo>
                  <a:pt x="132" y="320"/>
                </a:lnTo>
                <a:lnTo>
                  <a:pt x="130" y="318"/>
                </a:lnTo>
                <a:lnTo>
                  <a:pt x="130" y="314"/>
                </a:lnTo>
                <a:lnTo>
                  <a:pt x="128" y="310"/>
                </a:lnTo>
                <a:lnTo>
                  <a:pt x="126" y="306"/>
                </a:lnTo>
                <a:lnTo>
                  <a:pt x="126" y="304"/>
                </a:lnTo>
                <a:lnTo>
                  <a:pt x="124" y="300"/>
                </a:lnTo>
                <a:lnTo>
                  <a:pt x="122" y="296"/>
                </a:lnTo>
                <a:lnTo>
                  <a:pt x="122" y="294"/>
                </a:lnTo>
                <a:lnTo>
                  <a:pt x="120" y="290"/>
                </a:lnTo>
                <a:lnTo>
                  <a:pt x="120" y="288"/>
                </a:lnTo>
                <a:lnTo>
                  <a:pt x="118" y="286"/>
                </a:lnTo>
                <a:lnTo>
                  <a:pt x="116" y="278"/>
                </a:lnTo>
                <a:lnTo>
                  <a:pt x="116" y="276"/>
                </a:lnTo>
                <a:lnTo>
                  <a:pt x="112" y="268"/>
                </a:lnTo>
                <a:lnTo>
                  <a:pt x="110" y="262"/>
                </a:lnTo>
                <a:lnTo>
                  <a:pt x="110" y="260"/>
                </a:lnTo>
                <a:lnTo>
                  <a:pt x="110" y="258"/>
                </a:lnTo>
                <a:lnTo>
                  <a:pt x="108" y="258"/>
                </a:lnTo>
                <a:lnTo>
                  <a:pt x="108" y="256"/>
                </a:lnTo>
                <a:lnTo>
                  <a:pt x="108" y="254"/>
                </a:lnTo>
                <a:lnTo>
                  <a:pt x="106" y="252"/>
                </a:lnTo>
                <a:lnTo>
                  <a:pt x="106" y="250"/>
                </a:lnTo>
                <a:lnTo>
                  <a:pt x="106" y="248"/>
                </a:lnTo>
                <a:lnTo>
                  <a:pt x="104" y="242"/>
                </a:lnTo>
                <a:lnTo>
                  <a:pt x="102" y="240"/>
                </a:lnTo>
                <a:lnTo>
                  <a:pt x="102" y="238"/>
                </a:lnTo>
                <a:lnTo>
                  <a:pt x="102" y="236"/>
                </a:lnTo>
                <a:lnTo>
                  <a:pt x="102" y="234"/>
                </a:lnTo>
                <a:lnTo>
                  <a:pt x="100" y="234"/>
                </a:lnTo>
                <a:lnTo>
                  <a:pt x="100" y="232"/>
                </a:lnTo>
                <a:lnTo>
                  <a:pt x="100" y="230"/>
                </a:lnTo>
                <a:lnTo>
                  <a:pt x="96" y="224"/>
                </a:lnTo>
                <a:lnTo>
                  <a:pt x="94" y="222"/>
                </a:lnTo>
                <a:lnTo>
                  <a:pt x="92" y="216"/>
                </a:lnTo>
                <a:lnTo>
                  <a:pt x="90" y="216"/>
                </a:lnTo>
                <a:lnTo>
                  <a:pt x="90" y="214"/>
                </a:lnTo>
                <a:lnTo>
                  <a:pt x="90" y="212"/>
                </a:lnTo>
                <a:lnTo>
                  <a:pt x="88" y="210"/>
                </a:lnTo>
                <a:lnTo>
                  <a:pt x="88" y="208"/>
                </a:lnTo>
                <a:lnTo>
                  <a:pt x="86" y="206"/>
                </a:lnTo>
                <a:lnTo>
                  <a:pt x="84" y="206"/>
                </a:lnTo>
                <a:lnTo>
                  <a:pt x="84" y="204"/>
                </a:lnTo>
                <a:lnTo>
                  <a:pt x="82" y="198"/>
                </a:lnTo>
                <a:lnTo>
                  <a:pt x="78" y="194"/>
                </a:lnTo>
                <a:lnTo>
                  <a:pt x="78" y="192"/>
                </a:lnTo>
                <a:lnTo>
                  <a:pt x="76" y="192"/>
                </a:lnTo>
                <a:lnTo>
                  <a:pt x="76" y="190"/>
                </a:lnTo>
                <a:lnTo>
                  <a:pt x="74" y="190"/>
                </a:lnTo>
                <a:lnTo>
                  <a:pt x="74" y="188"/>
                </a:lnTo>
                <a:lnTo>
                  <a:pt x="72" y="188"/>
                </a:lnTo>
                <a:lnTo>
                  <a:pt x="72" y="186"/>
                </a:lnTo>
                <a:lnTo>
                  <a:pt x="70" y="186"/>
                </a:lnTo>
                <a:lnTo>
                  <a:pt x="70" y="184"/>
                </a:lnTo>
                <a:lnTo>
                  <a:pt x="70" y="182"/>
                </a:lnTo>
                <a:lnTo>
                  <a:pt x="68" y="182"/>
                </a:lnTo>
                <a:lnTo>
                  <a:pt x="68" y="180"/>
                </a:lnTo>
                <a:lnTo>
                  <a:pt x="68" y="180"/>
                </a:lnTo>
                <a:lnTo>
                  <a:pt x="68" y="178"/>
                </a:lnTo>
                <a:lnTo>
                  <a:pt x="66" y="178"/>
                </a:lnTo>
                <a:lnTo>
                  <a:pt x="66" y="176"/>
                </a:lnTo>
                <a:lnTo>
                  <a:pt x="66" y="174"/>
                </a:lnTo>
                <a:lnTo>
                  <a:pt x="66" y="170"/>
                </a:lnTo>
                <a:lnTo>
                  <a:pt x="66" y="168"/>
                </a:lnTo>
                <a:lnTo>
                  <a:pt x="64" y="168"/>
                </a:lnTo>
                <a:lnTo>
                  <a:pt x="64" y="166"/>
                </a:lnTo>
                <a:lnTo>
                  <a:pt x="64" y="164"/>
                </a:lnTo>
                <a:lnTo>
                  <a:pt x="64" y="162"/>
                </a:lnTo>
                <a:lnTo>
                  <a:pt x="62" y="162"/>
                </a:lnTo>
                <a:lnTo>
                  <a:pt x="62" y="160"/>
                </a:lnTo>
                <a:lnTo>
                  <a:pt x="60" y="160"/>
                </a:lnTo>
                <a:lnTo>
                  <a:pt x="60" y="158"/>
                </a:lnTo>
                <a:lnTo>
                  <a:pt x="60" y="156"/>
                </a:lnTo>
                <a:lnTo>
                  <a:pt x="58" y="154"/>
                </a:lnTo>
                <a:lnTo>
                  <a:pt x="58" y="152"/>
                </a:lnTo>
                <a:lnTo>
                  <a:pt x="58" y="150"/>
                </a:lnTo>
                <a:lnTo>
                  <a:pt x="56" y="148"/>
                </a:lnTo>
                <a:lnTo>
                  <a:pt x="56" y="146"/>
                </a:lnTo>
                <a:lnTo>
                  <a:pt x="54" y="146"/>
                </a:lnTo>
                <a:lnTo>
                  <a:pt x="54" y="144"/>
                </a:lnTo>
                <a:lnTo>
                  <a:pt x="54" y="142"/>
                </a:lnTo>
                <a:lnTo>
                  <a:pt x="52" y="142"/>
                </a:lnTo>
                <a:lnTo>
                  <a:pt x="52" y="140"/>
                </a:lnTo>
                <a:lnTo>
                  <a:pt x="52" y="138"/>
                </a:lnTo>
                <a:lnTo>
                  <a:pt x="50" y="138"/>
                </a:lnTo>
                <a:lnTo>
                  <a:pt x="50" y="136"/>
                </a:lnTo>
                <a:lnTo>
                  <a:pt x="50" y="134"/>
                </a:lnTo>
                <a:lnTo>
                  <a:pt x="48" y="134"/>
                </a:lnTo>
                <a:lnTo>
                  <a:pt x="48" y="132"/>
                </a:lnTo>
                <a:lnTo>
                  <a:pt x="46" y="132"/>
                </a:lnTo>
                <a:lnTo>
                  <a:pt x="46" y="132"/>
                </a:lnTo>
                <a:lnTo>
                  <a:pt x="44" y="132"/>
                </a:lnTo>
                <a:lnTo>
                  <a:pt x="44" y="130"/>
                </a:lnTo>
                <a:lnTo>
                  <a:pt x="42" y="130"/>
                </a:lnTo>
                <a:lnTo>
                  <a:pt x="42" y="128"/>
                </a:lnTo>
                <a:lnTo>
                  <a:pt x="40" y="128"/>
                </a:lnTo>
                <a:lnTo>
                  <a:pt x="40" y="126"/>
                </a:lnTo>
                <a:lnTo>
                  <a:pt x="40" y="124"/>
                </a:lnTo>
                <a:lnTo>
                  <a:pt x="38" y="124"/>
                </a:lnTo>
                <a:lnTo>
                  <a:pt x="38" y="122"/>
                </a:lnTo>
                <a:lnTo>
                  <a:pt x="36" y="122"/>
                </a:lnTo>
                <a:lnTo>
                  <a:pt x="36" y="120"/>
                </a:lnTo>
                <a:lnTo>
                  <a:pt x="36" y="118"/>
                </a:lnTo>
                <a:lnTo>
                  <a:pt x="36" y="118"/>
                </a:lnTo>
                <a:lnTo>
                  <a:pt x="36" y="116"/>
                </a:lnTo>
                <a:lnTo>
                  <a:pt x="36" y="114"/>
                </a:lnTo>
                <a:lnTo>
                  <a:pt x="34" y="114"/>
                </a:lnTo>
                <a:lnTo>
                  <a:pt x="32" y="110"/>
                </a:lnTo>
                <a:lnTo>
                  <a:pt x="32" y="108"/>
                </a:lnTo>
                <a:lnTo>
                  <a:pt x="30" y="106"/>
                </a:lnTo>
                <a:lnTo>
                  <a:pt x="30" y="104"/>
                </a:lnTo>
                <a:lnTo>
                  <a:pt x="28" y="104"/>
                </a:lnTo>
                <a:lnTo>
                  <a:pt x="28" y="102"/>
                </a:lnTo>
                <a:lnTo>
                  <a:pt x="28" y="100"/>
                </a:lnTo>
                <a:lnTo>
                  <a:pt x="26" y="100"/>
                </a:lnTo>
                <a:lnTo>
                  <a:pt x="26" y="98"/>
                </a:lnTo>
                <a:lnTo>
                  <a:pt x="26" y="96"/>
                </a:lnTo>
                <a:lnTo>
                  <a:pt x="24" y="96"/>
                </a:lnTo>
                <a:lnTo>
                  <a:pt x="24" y="94"/>
                </a:lnTo>
                <a:lnTo>
                  <a:pt x="22" y="94"/>
                </a:lnTo>
                <a:lnTo>
                  <a:pt x="22" y="92"/>
                </a:lnTo>
                <a:lnTo>
                  <a:pt x="22" y="90"/>
                </a:lnTo>
                <a:lnTo>
                  <a:pt x="20" y="90"/>
                </a:lnTo>
                <a:lnTo>
                  <a:pt x="20" y="88"/>
                </a:lnTo>
                <a:lnTo>
                  <a:pt x="18" y="86"/>
                </a:lnTo>
                <a:lnTo>
                  <a:pt x="16" y="84"/>
                </a:lnTo>
                <a:lnTo>
                  <a:pt x="14" y="82"/>
                </a:lnTo>
                <a:lnTo>
                  <a:pt x="12" y="80"/>
                </a:lnTo>
                <a:lnTo>
                  <a:pt x="10" y="78"/>
                </a:lnTo>
                <a:lnTo>
                  <a:pt x="10" y="76"/>
                </a:lnTo>
                <a:lnTo>
                  <a:pt x="8" y="76"/>
                </a:lnTo>
                <a:lnTo>
                  <a:pt x="8" y="72"/>
                </a:lnTo>
                <a:lnTo>
                  <a:pt x="6" y="72"/>
                </a:lnTo>
                <a:lnTo>
                  <a:pt x="6" y="70"/>
                </a:lnTo>
                <a:lnTo>
                  <a:pt x="6" y="68"/>
                </a:lnTo>
                <a:lnTo>
                  <a:pt x="4" y="68"/>
                </a:lnTo>
                <a:lnTo>
                  <a:pt x="4" y="66"/>
                </a:lnTo>
                <a:lnTo>
                  <a:pt x="2" y="64"/>
                </a:lnTo>
                <a:lnTo>
                  <a:pt x="4" y="62"/>
                </a:lnTo>
                <a:lnTo>
                  <a:pt x="6" y="62"/>
                </a:lnTo>
                <a:lnTo>
                  <a:pt x="6" y="60"/>
                </a:lnTo>
                <a:lnTo>
                  <a:pt x="6" y="58"/>
                </a:lnTo>
                <a:lnTo>
                  <a:pt x="6" y="56"/>
                </a:lnTo>
                <a:lnTo>
                  <a:pt x="8" y="56"/>
                </a:lnTo>
                <a:lnTo>
                  <a:pt x="4" y="52"/>
                </a:lnTo>
                <a:lnTo>
                  <a:pt x="2" y="50"/>
                </a:lnTo>
                <a:lnTo>
                  <a:pt x="2" y="48"/>
                </a:lnTo>
                <a:lnTo>
                  <a:pt x="0" y="46"/>
                </a:lnTo>
                <a:lnTo>
                  <a:pt x="4" y="46"/>
                </a:lnTo>
                <a:lnTo>
                  <a:pt x="8" y="46"/>
                </a:lnTo>
                <a:lnTo>
                  <a:pt x="10" y="46"/>
                </a:lnTo>
                <a:lnTo>
                  <a:pt x="12" y="46"/>
                </a:lnTo>
                <a:lnTo>
                  <a:pt x="18" y="48"/>
                </a:lnTo>
                <a:lnTo>
                  <a:pt x="22" y="48"/>
                </a:lnTo>
                <a:lnTo>
                  <a:pt x="22" y="36"/>
                </a:lnTo>
                <a:lnTo>
                  <a:pt x="22" y="34"/>
                </a:lnTo>
                <a:lnTo>
                  <a:pt x="22" y="30"/>
                </a:lnTo>
                <a:lnTo>
                  <a:pt x="22" y="28"/>
                </a:lnTo>
                <a:lnTo>
                  <a:pt x="22" y="26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30" y="26"/>
                </a:lnTo>
                <a:lnTo>
                  <a:pt x="32" y="28"/>
                </a:lnTo>
                <a:lnTo>
                  <a:pt x="34" y="26"/>
                </a:lnTo>
                <a:lnTo>
                  <a:pt x="34" y="24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6" y="22"/>
                </a:lnTo>
                <a:lnTo>
                  <a:pt x="42" y="22"/>
                </a:lnTo>
                <a:lnTo>
                  <a:pt x="46" y="22"/>
                </a:lnTo>
                <a:lnTo>
                  <a:pt x="48" y="16"/>
                </a:lnTo>
                <a:lnTo>
                  <a:pt x="48" y="14"/>
                </a:lnTo>
                <a:lnTo>
                  <a:pt x="48" y="12"/>
                </a:lnTo>
                <a:lnTo>
                  <a:pt x="48" y="8"/>
                </a:lnTo>
                <a:lnTo>
                  <a:pt x="60" y="8"/>
                </a:lnTo>
                <a:lnTo>
                  <a:pt x="62" y="8"/>
                </a:lnTo>
                <a:lnTo>
                  <a:pt x="70" y="8"/>
                </a:lnTo>
                <a:lnTo>
                  <a:pt x="72" y="8"/>
                </a:lnTo>
                <a:lnTo>
                  <a:pt x="74" y="8"/>
                </a:lnTo>
                <a:lnTo>
                  <a:pt x="76" y="8"/>
                </a:lnTo>
                <a:lnTo>
                  <a:pt x="84" y="8"/>
                </a:lnTo>
                <a:lnTo>
                  <a:pt x="84" y="10"/>
                </a:lnTo>
                <a:lnTo>
                  <a:pt x="86" y="10"/>
                </a:lnTo>
                <a:lnTo>
                  <a:pt x="88" y="8"/>
                </a:lnTo>
                <a:lnTo>
                  <a:pt x="90" y="8"/>
                </a:lnTo>
                <a:lnTo>
                  <a:pt x="92" y="6"/>
                </a:lnTo>
                <a:lnTo>
                  <a:pt x="94" y="6"/>
                </a:lnTo>
                <a:lnTo>
                  <a:pt x="100" y="4"/>
                </a:lnTo>
                <a:lnTo>
                  <a:pt x="102" y="4"/>
                </a:lnTo>
                <a:lnTo>
                  <a:pt x="104" y="4"/>
                </a:lnTo>
                <a:lnTo>
                  <a:pt x="104" y="2"/>
                </a:lnTo>
                <a:lnTo>
                  <a:pt x="106" y="2"/>
                </a:lnTo>
                <a:lnTo>
                  <a:pt x="108" y="2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4" y="2"/>
                </a:lnTo>
                <a:lnTo>
                  <a:pt x="116" y="2"/>
                </a:lnTo>
                <a:lnTo>
                  <a:pt x="118" y="2"/>
                </a:lnTo>
                <a:lnTo>
                  <a:pt x="118" y="4"/>
                </a:lnTo>
                <a:lnTo>
                  <a:pt x="120" y="4"/>
                </a:lnTo>
                <a:lnTo>
                  <a:pt x="126" y="6"/>
                </a:lnTo>
                <a:lnTo>
                  <a:pt x="128" y="6"/>
                </a:lnTo>
                <a:lnTo>
                  <a:pt x="132" y="8"/>
                </a:lnTo>
                <a:lnTo>
                  <a:pt x="134" y="8"/>
                </a:lnTo>
                <a:lnTo>
                  <a:pt x="136" y="8"/>
                </a:lnTo>
                <a:lnTo>
                  <a:pt x="146" y="10"/>
                </a:lnTo>
                <a:lnTo>
                  <a:pt x="148" y="10"/>
                </a:lnTo>
                <a:lnTo>
                  <a:pt x="150" y="12"/>
                </a:lnTo>
                <a:lnTo>
                  <a:pt x="152" y="10"/>
                </a:lnTo>
                <a:lnTo>
                  <a:pt x="154" y="10"/>
                </a:lnTo>
                <a:lnTo>
                  <a:pt x="156" y="10"/>
                </a:lnTo>
                <a:lnTo>
                  <a:pt x="158" y="10"/>
                </a:lnTo>
                <a:lnTo>
                  <a:pt x="160" y="8"/>
                </a:lnTo>
                <a:lnTo>
                  <a:pt x="164" y="8"/>
                </a:lnTo>
                <a:lnTo>
                  <a:pt x="170" y="4"/>
                </a:lnTo>
                <a:lnTo>
                  <a:pt x="172" y="4"/>
                </a:lnTo>
                <a:lnTo>
                  <a:pt x="178" y="2"/>
                </a:lnTo>
                <a:lnTo>
                  <a:pt x="180" y="2"/>
                </a:lnTo>
                <a:lnTo>
                  <a:pt x="18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170238" y="5348288"/>
            <a:ext cx="946150" cy="612775"/>
          </a:xfrm>
          <a:custGeom>
            <a:avLst/>
            <a:gdLst>
              <a:gd name="T0" fmla="*/ 590 w 596"/>
              <a:gd name="T1" fmla="*/ 6 h 386"/>
              <a:gd name="T2" fmla="*/ 596 w 596"/>
              <a:gd name="T3" fmla="*/ 68 h 386"/>
              <a:gd name="T4" fmla="*/ 568 w 596"/>
              <a:gd name="T5" fmla="*/ 98 h 386"/>
              <a:gd name="T6" fmla="*/ 556 w 596"/>
              <a:gd name="T7" fmla="*/ 110 h 386"/>
              <a:gd name="T8" fmla="*/ 562 w 596"/>
              <a:gd name="T9" fmla="*/ 128 h 386"/>
              <a:gd name="T10" fmla="*/ 570 w 596"/>
              <a:gd name="T11" fmla="*/ 134 h 386"/>
              <a:gd name="T12" fmla="*/ 582 w 596"/>
              <a:gd name="T13" fmla="*/ 144 h 386"/>
              <a:gd name="T14" fmla="*/ 582 w 596"/>
              <a:gd name="T15" fmla="*/ 162 h 386"/>
              <a:gd name="T16" fmla="*/ 584 w 596"/>
              <a:gd name="T17" fmla="*/ 184 h 386"/>
              <a:gd name="T18" fmla="*/ 588 w 596"/>
              <a:gd name="T19" fmla="*/ 206 h 386"/>
              <a:gd name="T20" fmla="*/ 578 w 596"/>
              <a:gd name="T21" fmla="*/ 220 h 386"/>
              <a:gd name="T22" fmla="*/ 576 w 596"/>
              <a:gd name="T23" fmla="*/ 238 h 386"/>
              <a:gd name="T24" fmla="*/ 578 w 596"/>
              <a:gd name="T25" fmla="*/ 284 h 386"/>
              <a:gd name="T26" fmla="*/ 568 w 596"/>
              <a:gd name="T27" fmla="*/ 320 h 386"/>
              <a:gd name="T28" fmla="*/ 472 w 596"/>
              <a:gd name="T29" fmla="*/ 354 h 386"/>
              <a:gd name="T30" fmla="*/ 380 w 596"/>
              <a:gd name="T31" fmla="*/ 384 h 386"/>
              <a:gd name="T32" fmla="*/ 354 w 596"/>
              <a:gd name="T33" fmla="*/ 366 h 386"/>
              <a:gd name="T34" fmla="*/ 332 w 596"/>
              <a:gd name="T35" fmla="*/ 350 h 386"/>
              <a:gd name="T36" fmla="*/ 284 w 596"/>
              <a:gd name="T37" fmla="*/ 338 h 386"/>
              <a:gd name="T38" fmla="*/ 248 w 596"/>
              <a:gd name="T39" fmla="*/ 336 h 386"/>
              <a:gd name="T40" fmla="*/ 226 w 596"/>
              <a:gd name="T41" fmla="*/ 346 h 386"/>
              <a:gd name="T42" fmla="*/ 206 w 596"/>
              <a:gd name="T43" fmla="*/ 350 h 386"/>
              <a:gd name="T44" fmla="*/ 166 w 596"/>
              <a:gd name="T45" fmla="*/ 336 h 386"/>
              <a:gd name="T46" fmla="*/ 116 w 596"/>
              <a:gd name="T47" fmla="*/ 322 h 386"/>
              <a:gd name="T48" fmla="*/ 96 w 596"/>
              <a:gd name="T49" fmla="*/ 298 h 386"/>
              <a:gd name="T50" fmla="*/ 76 w 596"/>
              <a:gd name="T51" fmla="*/ 260 h 386"/>
              <a:gd name="T52" fmla="*/ 40 w 596"/>
              <a:gd name="T53" fmla="*/ 128 h 386"/>
              <a:gd name="T54" fmla="*/ 76 w 596"/>
              <a:gd name="T55" fmla="*/ 134 h 386"/>
              <a:gd name="T56" fmla="*/ 90 w 596"/>
              <a:gd name="T57" fmla="*/ 102 h 386"/>
              <a:gd name="T58" fmla="*/ 106 w 596"/>
              <a:gd name="T59" fmla="*/ 110 h 386"/>
              <a:gd name="T60" fmla="*/ 122 w 596"/>
              <a:gd name="T61" fmla="*/ 90 h 386"/>
              <a:gd name="T62" fmla="*/ 150 w 596"/>
              <a:gd name="T63" fmla="*/ 104 h 386"/>
              <a:gd name="T64" fmla="*/ 176 w 596"/>
              <a:gd name="T65" fmla="*/ 120 h 386"/>
              <a:gd name="T66" fmla="*/ 200 w 596"/>
              <a:gd name="T67" fmla="*/ 134 h 386"/>
              <a:gd name="T68" fmla="*/ 186 w 596"/>
              <a:gd name="T69" fmla="*/ 144 h 386"/>
              <a:gd name="T70" fmla="*/ 180 w 596"/>
              <a:gd name="T71" fmla="*/ 162 h 386"/>
              <a:gd name="T72" fmla="*/ 186 w 596"/>
              <a:gd name="T73" fmla="*/ 164 h 386"/>
              <a:gd name="T74" fmla="*/ 200 w 596"/>
              <a:gd name="T75" fmla="*/ 154 h 386"/>
              <a:gd name="T76" fmla="*/ 216 w 596"/>
              <a:gd name="T77" fmla="*/ 156 h 386"/>
              <a:gd name="T78" fmla="*/ 216 w 596"/>
              <a:gd name="T79" fmla="*/ 142 h 386"/>
              <a:gd name="T80" fmla="*/ 228 w 596"/>
              <a:gd name="T81" fmla="*/ 140 h 386"/>
              <a:gd name="T82" fmla="*/ 262 w 596"/>
              <a:gd name="T83" fmla="*/ 126 h 386"/>
              <a:gd name="T84" fmla="*/ 268 w 596"/>
              <a:gd name="T85" fmla="*/ 106 h 386"/>
              <a:gd name="T86" fmla="*/ 280 w 596"/>
              <a:gd name="T87" fmla="*/ 92 h 386"/>
              <a:gd name="T88" fmla="*/ 258 w 596"/>
              <a:gd name="T89" fmla="*/ 98 h 386"/>
              <a:gd name="T90" fmla="*/ 246 w 596"/>
              <a:gd name="T91" fmla="*/ 92 h 386"/>
              <a:gd name="T92" fmla="*/ 256 w 596"/>
              <a:gd name="T93" fmla="*/ 70 h 386"/>
              <a:gd name="T94" fmla="*/ 288 w 596"/>
              <a:gd name="T95" fmla="*/ 66 h 386"/>
              <a:gd name="T96" fmla="*/ 304 w 596"/>
              <a:gd name="T97" fmla="*/ 70 h 386"/>
              <a:gd name="T98" fmla="*/ 302 w 596"/>
              <a:gd name="T99" fmla="*/ 84 h 386"/>
              <a:gd name="T100" fmla="*/ 312 w 596"/>
              <a:gd name="T101" fmla="*/ 94 h 386"/>
              <a:gd name="T102" fmla="*/ 328 w 596"/>
              <a:gd name="T103" fmla="*/ 100 h 386"/>
              <a:gd name="T104" fmla="*/ 346 w 596"/>
              <a:gd name="T105" fmla="*/ 106 h 386"/>
              <a:gd name="T106" fmla="*/ 344 w 596"/>
              <a:gd name="T107" fmla="*/ 80 h 386"/>
              <a:gd name="T108" fmla="*/ 372 w 596"/>
              <a:gd name="T109" fmla="*/ 90 h 386"/>
              <a:gd name="T110" fmla="*/ 422 w 596"/>
              <a:gd name="T111" fmla="*/ 90 h 386"/>
              <a:gd name="T112" fmla="*/ 434 w 596"/>
              <a:gd name="T113" fmla="*/ 66 h 386"/>
              <a:gd name="T114" fmla="*/ 408 w 596"/>
              <a:gd name="T115" fmla="*/ 76 h 386"/>
              <a:gd name="T116" fmla="*/ 390 w 596"/>
              <a:gd name="T117" fmla="*/ 58 h 386"/>
              <a:gd name="T118" fmla="*/ 404 w 596"/>
              <a:gd name="T119" fmla="*/ 40 h 386"/>
              <a:gd name="T120" fmla="*/ 430 w 596"/>
              <a:gd name="T121" fmla="*/ 40 h 386"/>
              <a:gd name="T122" fmla="*/ 456 w 596"/>
              <a:gd name="T123" fmla="*/ 46 h 386"/>
              <a:gd name="T124" fmla="*/ 504 w 596"/>
              <a:gd name="T125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6" h="386">
                <a:moveTo>
                  <a:pt x="532" y="26"/>
                </a:moveTo>
                <a:lnTo>
                  <a:pt x="534" y="26"/>
                </a:lnTo>
                <a:lnTo>
                  <a:pt x="538" y="26"/>
                </a:lnTo>
                <a:lnTo>
                  <a:pt x="544" y="26"/>
                </a:lnTo>
                <a:lnTo>
                  <a:pt x="546" y="26"/>
                </a:lnTo>
                <a:lnTo>
                  <a:pt x="552" y="26"/>
                </a:lnTo>
                <a:lnTo>
                  <a:pt x="554" y="26"/>
                </a:lnTo>
                <a:lnTo>
                  <a:pt x="556" y="26"/>
                </a:lnTo>
                <a:lnTo>
                  <a:pt x="558" y="22"/>
                </a:lnTo>
                <a:lnTo>
                  <a:pt x="558" y="20"/>
                </a:lnTo>
                <a:lnTo>
                  <a:pt x="558" y="16"/>
                </a:lnTo>
                <a:lnTo>
                  <a:pt x="544" y="14"/>
                </a:lnTo>
                <a:lnTo>
                  <a:pt x="544" y="2"/>
                </a:lnTo>
                <a:lnTo>
                  <a:pt x="584" y="4"/>
                </a:lnTo>
                <a:lnTo>
                  <a:pt x="588" y="4"/>
                </a:lnTo>
                <a:lnTo>
                  <a:pt x="590" y="6"/>
                </a:lnTo>
                <a:lnTo>
                  <a:pt x="596" y="6"/>
                </a:lnTo>
                <a:lnTo>
                  <a:pt x="596" y="10"/>
                </a:lnTo>
                <a:lnTo>
                  <a:pt x="596" y="16"/>
                </a:lnTo>
                <a:lnTo>
                  <a:pt x="596" y="20"/>
                </a:lnTo>
                <a:lnTo>
                  <a:pt x="596" y="24"/>
                </a:lnTo>
                <a:lnTo>
                  <a:pt x="596" y="28"/>
                </a:lnTo>
                <a:lnTo>
                  <a:pt x="596" y="32"/>
                </a:lnTo>
                <a:lnTo>
                  <a:pt x="596" y="34"/>
                </a:lnTo>
                <a:lnTo>
                  <a:pt x="596" y="38"/>
                </a:lnTo>
                <a:lnTo>
                  <a:pt x="596" y="44"/>
                </a:lnTo>
                <a:lnTo>
                  <a:pt x="596" y="48"/>
                </a:lnTo>
                <a:lnTo>
                  <a:pt x="596" y="50"/>
                </a:lnTo>
                <a:lnTo>
                  <a:pt x="596" y="54"/>
                </a:lnTo>
                <a:lnTo>
                  <a:pt x="596" y="64"/>
                </a:lnTo>
                <a:lnTo>
                  <a:pt x="596" y="66"/>
                </a:lnTo>
                <a:lnTo>
                  <a:pt x="596" y="68"/>
                </a:lnTo>
                <a:lnTo>
                  <a:pt x="594" y="68"/>
                </a:lnTo>
                <a:lnTo>
                  <a:pt x="590" y="68"/>
                </a:lnTo>
                <a:lnTo>
                  <a:pt x="584" y="68"/>
                </a:lnTo>
                <a:lnTo>
                  <a:pt x="578" y="68"/>
                </a:lnTo>
                <a:lnTo>
                  <a:pt x="578" y="70"/>
                </a:lnTo>
                <a:lnTo>
                  <a:pt x="578" y="70"/>
                </a:lnTo>
                <a:lnTo>
                  <a:pt x="576" y="70"/>
                </a:lnTo>
                <a:lnTo>
                  <a:pt x="576" y="72"/>
                </a:lnTo>
                <a:lnTo>
                  <a:pt x="570" y="72"/>
                </a:lnTo>
                <a:lnTo>
                  <a:pt x="570" y="74"/>
                </a:lnTo>
                <a:lnTo>
                  <a:pt x="570" y="80"/>
                </a:lnTo>
                <a:lnTo>
                  <a:pt x="570" y="88"/>
                </a:lnTo>
                <a:lnTo>
                  <a:pt x="570" y="94"/>
                </a:lnTo>
                <a:lnTo>
                  <a:pt x="570" y="98"/>
                </a:lnTo>
                <a:lnTo>
                  <a:pt x="570" y="100"/>
                </a:lnTo>
                <a:lnTo>
                  <a:pt x="568" y="98"/>
                </a:lnTo>
                <a:lnTo>
                  <a:pt x="568" y="96"/>
                </a:lnTo>
                <a:lnTo>
                  <a:pt x="568" y="98"/>
                </a:lnTo>
                <a:lnTo>
                  <a:pt x="566" y="98"/>
                </a:lnTo>
                <a:lnTo>
                  <a:pt x="566" y="100"/>
                </a:lnTo>
                <a:lnTo>
                  <a:pt x="566" y="102"/>
                </a:lnTo>
                <a:lnTo>
                  <a:pt x="564" y="100"/>
                </a:lnTo>
                <a:lnTo>
                  <a:pt x="564" y="102"/>
                </a:lnTo>
                <a:lnTo>
                  <a:pt x="566" y="102"/>
                </a:lnTo>
                <a:lnTo>
                  <a:pt x="568" y="106"/>
                </a:lnTo>
                <a:lnTo>
                  <a:pt x="570" y="106"/>
                </a:lnTo>
                <a:lnTo>
                  <a:pt x="568" y="106"/>
                </a:lnTo>
                <a:lnTo>
                  <a:pt x="566" y="106"/>
                </a:lnTo>
                <a:lnTo>
                  <a:pt x="566" y="108"/>
                </a:lnTo>
                <a:lnTo>
                  <a:pt x="560" y="108"/>
                </a:lnTo>
                <a:lnTo>
                  <a:pt x="558" y="110"/>
                </a:lnTo>
                <a:lnTo>
                  <a:pt x="556" y="110"/>
                </a:lnTo>
                <a:lnTo>
                  <a:pt x="560" y="110"/>
                </a:lnTo>
                <a:lnTo>
                  <a:pt x="562" y="112"/>
                </a:lnTo>
                <a:lnTo>
                  <a:pt x="562" y="114"/>
                </a:lnTo>
                <a:lnTo>
                  <a:pt x="564" y="114"/>
                </a:lnTo>
                <a:lnTo>
                  <a:pt x="568" y="114"/>
                </a:lnTo>
                <a:lnTo>
                  <a:pt x="568" y="116"/>
                </a:lnTo>
                <a:lnTo>
                  <a:pt x="566" y="118"/>
                </a:lnTo>
                <a:lnTo>
                  <a:pt x="562" y="118"/>
                </a:lnTo>
                <a:lnTo>
                  <a:pt x="560" y="120"/>
                </a:lnTo>
                <a:lnTo>
                  <a:pt x="564" y="120"/>
                </a:lnTo>
                <a:lnTo>
                  <a:pt x="568" y="120"/>
                </a:lnTo>
                <a:lnTo>
                  <a:pt x="568" y="122"/>
                </a:lnTo>
                <a:lnTo>
                  <a:pt x="566" y="124"/>
                </a:lnTo>
                <a:lnTo>
                  <a:pt x="564" y="126"/>
                </a:lnTo>
                <a:lnTo>
                  <a:pt x="562" y="126"/>
                </a:lnTo>
                <a:lnTo>
                  <a:pt x="562" y="128"/>
                </a:lnTo>
                <a:lnTo>
                  <a:pt x="560" y="128"/>
                </a:lnTo>
                <a:lnTo>
                  <a:pt x="558" y="126"/>
                </a:lnTo>
                <a:lnTo>
                  <a:pt x="558" y="130"/>
                </a:lnTo>
                <a:lnTo>
                  <a:pt x="552" y="134"/>
                </a:lnTo>
                <a:lnTo>
                  <a:pt x="552" y="136"/>
                </a:lnTo>
                <a:lnTo>
                  <a:pt x="554" y="134"/>
                </a:lnTo>
                <a:lnTo>
                  <a:pt x="556" y="134"/>
                </a:lnTo>
                <a:lnTo>
                  <a:pt x="558" y="134"/>
                </a:lnTo>
                <a:lnTo>
                  <a:pt x="562" y="136"/>
                </a:lnTo>
                <a:lnTo>
                  <a:pt x="562" y="134"/>
                </a:lnTo>
                <a:lnTo>
                  <a:pt x="564" y="134"/>
                </a:lnTo>
                <a:lnTo>
                  <a:pt x="564" y="132"/>
                </a:lnTo>
                <a:lnTo>
                  <a:pt x="566" y="134"/>
                </a:lnTo>
                <a:lnTo>
                  <a:pt x="566" y="136"/>
                </a:lnTo>
                <a:lnTo>
                  <a:pt x="568" y="134"/>
                </a:lnTo>
                <a:lnTo>
                  <a:pt x="570" y="134"/>
                </a:lnTo>
                <a:lnTo>
                  <a:pt x="570" y="132"/>
                </a:lnTo>
                <a:lnTo>
                  <a:pt x="572" y="134"/>
                </a:lnTo>
                <a:lnTo>
                  <a:pt x="574" y="134"/>
                </a:lnTo>
                <a:lnTo>
                  <a:pt x="578" y="136"/>
                </a:lnTo>
                <a:lnTo>
                  <a:pt x="580" y="134"/>
                </a:lnTo>
                <a:lnTo>
                  <a:pt x="582" y="132"/>
                </a:lnTo>
                <a:lnTo>
                  <a:pt x="582" y="134"/>
                </a:lnTo>
                <a:lnTo>
                  <a:pt x="582" y="136"/>
                </a:lnTo>
                <a:lnTo>
                  <a:pt x="586" y="138"/>
                </a:lnTo>
                <a:lnTo>
                  <a:pt x="586" y="140"/>
                </a:lnTo>
                <a:lnTo>
                  <a:pt x="584" y="140"/>
                </a:lnTo>
                <a:lnTo>
                  <a:pt x="584" y="142"/>
                </a:lnTo>
                <a:lnTo>
                  <a:pt x="582" y="142"/>
                </a:lnTo>
                <a:lnTo>
                  <a:pt x="578" y="142"/>
                </a:lnTo>
                <a:lnTo>
                  <a:pt x="580" y="144"/>
                </a:lnTo>
                <a:lnTo>
                  <a:pt x="582" y="144"/>
                </a:lnTo>
                <a:lnTo>
                  <a:pt x="582" y="146"/>
                </a:lnTo>
                <a:lnTo>
                  <a:pt x="580" y="146"/>
                </a:lnTo>
                <a:lnTo>
                  <a:pt x="580" y="148"/>
                </a:lnTo>
                <a:lnTo>
                  <a:pt x="580" y="150"/>
                </a:lnTo>
                <a:lnTo>
                  <a:pt x="580" y="152"/>
                </a:lnTo>
                <a:lnTo>
                  <a:pt x="578" y="152"/>
                </a:lnTo>
                <a:lnTo>
                  <a:pt x="576" y="152"/>
                </a:lnTo>
                <a:lnTo>
                  <a:pt x="576" y="154"/>
                </a:lnTo>
                <a:lnTo>
                  <a:pt x="574" y="154"/>
                </a:lnTo>
                <a:lnTo>
                  <a:pt x="578" y="154"/>
                </a:lnTo>
                <a:lnTo>
                  <a:pt x="580" y="154"/>
                </a:lnTo>
                <a:lnTo>
                  <a:pt x="580" y="156"/>
                </a:lnTo>
                <a:lnTo>
                  <a:pt x="580" y="158"/>
                </a:lnTo>
                <a:lnTo>
                  <a:pt x="582" y="158"/>
                </a:lnTo>
                <a:lnTo>
                  <a:pt x="582" y="160"/>
                </a:lnTo>
                <a:lnTo>
                  <a:pt x="582" y="162"/>
                </a:lnTo>
                <a:lnTo>
                  <a:pt x="582" y="164"/>
                </a:lnTo>
                <a:lnTo>
                  <a:pt x="580" y="164"/>
                </a:lnTo>
                <a:lnTo>
                  <a:pt x="580" y="166"/>
                </a:lnTo>
                <a:lnTo>
                  <a:pt x="578" y="166"/>
                </a:lnTo>
                <a:lnTo>
                  <a:pt x="578" y="166"/>
                </a:lnTo>
                <a:lnTo>
                  <a:pt x="580" y="166"/>
                </a:lnTo>
                <a:lnTo>
                  <a:pt x="582" y="166"/>
                </a:lnTo>
                <a:lnTo>
                  <a:pt x="582" y="168"/>
                </a:lnTo>
                <a:lnTo>
                  <a:pt x="584" y="168"/>
                </a:lnTo>
                <a:lnTo>
                  <a:pt x="584" y="170"/>
                </a:lnTo>
                <a:lnTo>
                  <a:pt x="584" y="174"/>
                </a:lnTo>
                <a:lnTo>
                  <a:pt x="586" y="176"/>
                </a:lnTo>
                <a:lnTo>
                  <a:pt x="586" y="180"/>
                </a:lnTo>
                <a:lnTo>
                  <a:pt x="586" y="182"/>
                </a:lnTo>
                <a:lnTo>
                  <a:pt x="586" y="184"/>
                </a:lnTo>
                <a:lnTo>
                  <a:pt x="584" y="184"/>
                </a:lnTo>
                <a:lnTo>
                  <a:pt x="582" y="184"/>
                </a:lnTo>
                <a:lnTo>
                  <a:pt x="580" y="184"/>
                </a:lnTo>
                <a:lnTo>
                  <a:pt x="580" y="186"/>
                </a:lnTo>
                <a:lnTo>
                  <a:pt x="584" y="188"/>
                </a:lnTo>
                <a:lnTo>
                  <a:pt x="586" y="188"/>
                </a:lnTo>
                <a:lnTo>
                  <a:pt x="586" y="190"/>
                </a:lnTo>
                <a:lnTo>
                  <a:pt x="588" y="190"/>
                </a:lnTo>
                <a:lnTo>
                  <a:pt x="588" y="192"/>
                </a:lnTo>
                <a:lnTo>
                  <a:pt x="588" y="194"/>
                </a:lnTo>
                <a:lnTo>
                  <a:pt x="588" y="198"/>
                </a:lnTo>
                <a:lnTo>
                  <a:pt x="588" y="202"/>
                </a:lnTo>
                <a:lnTo>
                  <a:pt x="586" y="202"/>
                </a:lnTo>
                <a:lnTo>
                  <a:pt x="584" y="204"/>
                </a:lnTo>
                <a:lnTo>
                  <a:pt x="582" y="204"/>
                </a:lnTo>
                <a:lnTo>
                  <a:pt x="584" y="206"/>
                </a:lnTo>
                <a:lnTo>
                  <a:pt x="588" y="206"/>
                </a:lnTo>
                <a:lnTo>
                  <a:pt x="588" y="208"/>
                </a:lnTo>
                <a:lnTo>
                  <a:pt x="590" y="208"/>
                </a:lnTo>
                <a:lnTo>
                  <a:pt x="590" y="210"/>
                </a:lnTo>
                <a:lnTo>
                  <a:pt x="590" y="212"/>
                </a:lnTo>
                <a:lnTo>
                  <a:pt x="588" y="212"/>
                </a:lnTo>
                <a:lnTo>
                  <a:pt x="588" y="214"/>
                </a:lnTo>
                <a:lnTo>
                  <a:pt x="586" y="218"/>
                </a:lnTo>
                <a:lnTo>
                  <a:pt x="586" y="220"/>
                </a:lnTo>
                <a:lnTo>
                  <a:pt x="584" y="220"/>
                </a:lnTo>
                <a:lnTo>
                  <a:pt x="582" y="220"/>
                </a:lnTo>
                <a:lnTo>
                  <a:pt x="582" y="218"/>
                </a:lnTo>
                <a:lnTo>
                  <a:pt x="580" y="220"/>
                </a:lnTo>
                <a:lnTo>
                  <a:pt x="578" y="220"/>
                </a:lnTo>
                <a:lnTo>
                  <a:pt x="576" y="218"/>
                </a:lnTo>
                <a:lnTo>
                  <a:pt x="576" y="220"/>
                </a:lnTo>
                <a:lnTo>
                  <a:pt x="578" y="220"/>
                </a:lnTo>
                <a:lnTo>
                  <a:pt x="578" y="222"/>
                </a:lnTo>
                <a:lnTo>
                  <a:pt x="580" y="222"/>
                </a:lnTo>
                <a:lnTo>
                  <a:pt x="582" y="222"/>
                </a:lnTo>
                <a:lnTo>
                  <a:pt x="584" y="224"/>
                </a:lnTo>
                <a:lnTo>
                  <a:pt x="584" y="226"/>
                </a:lnTo>
                <a:lnTo>
                  <a:pt x="582" y="226"/>
                </a:lnTo>
                <a:lnTo>
                  <a:pt x="580" y="226"/>
                </a:lnTo>
                <a:lnTo>
                  <a:pt x="580" y="228"/>
                </a:lnTo>
                <a:lnTo>
                  <a:pt x="582" y="230"/>
                </a:lnTo>
                <a:lnTo>
                  <a:pt x="582" y="232"/>
                </a:lnTo>
                <a:lnTo>
                  <a:pt x="580" y="232"/>
                </a:lnTo>
                <a:lnTo>
                  <a:pt x="580" y="234"/>
                </a:lnTo>
                <a:lnTo>
                  <a:pt x="580" y="236"/>
                </a:lnTo>
                <a:lnTo>
                  <a:pt x="578" y="236"/>
                </a:lnTo>
                <a:lnTo>
                  <a:pt x="576" y="236"/>
                </a:lnTo>
                <a:lnTo>
                  <a:pt x="576" y="238"/>
                </a:lnTo>
                <a:lnTo>
                  <a:pt x="578" y="238"/>
                </a:lnTo>
                <a:lnTo>
                  <a:pt x="578" y="240"/>
                </a:lnTo>
                <a:lnTo>
                  <a:pt x="578" y="242"/>
                </a:lnTo>
                <a:lnTo>
                  <a:pt x="580" y="264"/>
                </a:lnTo>
                <a:lnTo>
                  <a:pt x="578" y="264"/>
                </a:lnTo>
                <a:lnTo>
                  <a:pt x="576" y="264"/>
                </a:lnTo>
                <a:lnTo>
                  <a:pt x="576" y="266"/>
                </a:lnTo>
                <a:lnTo>
                  <a:pt x="578" y="270"/>
                </a:lnTo>
                <a:lnTo>
                  <a:pt x="578" y="272"/>
                </a:lnTo>
                <a:lnTo>
                  <a:pt x="578" y="274"/>
                </a:lnTo>
                <a:lnTo>
                  <a:pt x="580" y="274"/>
                </a:lnTo>
                <a:lnTo>
                  <a:pt x="580" y="276"/>
                </a:lnTo>
                <a:lnTo>
                  <a:pt x="580" y="278"/>
                </a:lnTo>
                <a:lnTo>
                  <a:pt x="582" y="282"/>
                </a:lnTo>
                <a:lnTo>
                  <a:pt x="580" y="284"/>
                </a:lnTo>
                <a:lnTo>
                  <a:pt x="578" y="284"/>
                </a:lnTo>
                <a:lnTo>
                  <a:pt x="576" y="284"/>
                </a:lnTo>
                <a:lnTo>
                  <a:pt x="578" y="286"/>
                </a:lnTo>
                <a:lnTo>
                  <a:pt x="578" y="288"/>
                </a:lnTo>
                <a:lnTo>
                  <a:pt x="578" y="290"/>
                </a:lnTo>
                <a:lnTo>
                  <a:pt x="580" y="290"/>
                </a:lnTo>
                <a:lnTo>
                  <a:pt x="584" y="290"/>
                </a:lnTo>
                <a:lnTo>
                  <a:pt x="584" y="292"/>
                </a:lnTo>
                <a:lnTo>
                  <a:pt x="586" y="292"/>
                </a:lnTo>
                <a:lnTo>
                  <a:pt x="586" y="294"/>
                </a:lnTo>
                <a:lnTo>
                  <a:pt x="590" y="306"/>
                </a:lnTo>
                <a:lnTo>
                  <a:pt x="590" y="310"/>
                </a:lnTo>
                <a:lnTo>
                  <a:pt x="590" y="310"/>
                </a:lnTo>
                <a:lnTo>
                  <a:pt x="590" y="312"/>
                </a:lnTo>
                <a:lnTo>
                  <a:pt x="586" y="314"/>
                </a:lnTo>
                <a:lnTo>
                  <a:pt x="574" y="318"/>
                </a:lnTo>
                <a:lnTo>
                  <a:pt x="568" y="320"/>
                </a:lnTo>
                <a:lnTo>
                  <a:pt x="560" y="324"/>
                </a:lnTo>
                <a:lnTo>
                  <a:pt x="548" y="326"/>
                </a:lnTo>
                <a:lnTo>
                  <a:pt x="542" y="330"/>
                </a:lnTo>
                <a:lnTo>
                  <a:pt x="536" y="332"/>
                </a:lnTo>
                <a:lnTo>
                  <a:pt x="532" y="334"/>
                </a:lnTo>
                <a:lnTo>
                  <a:pt x="528" y="334"/>
                </a:lnTo>
                <a:lnTo>
                  <a:pt x="526" y="336"/>
                </a:lnTo>
                <a:lnTo>
                  <a:pt x="522" y="336"/>
                </a:lnTo>
                <a:lnTo>
                  <a:pt x="516" y="338"/>
                </a:lnTo>
                <a:lnTo>
                  <a:pt x="506" y="342"/>
                </a:lnTo>
                <a:lnTo>
                  <a:pt x="502" y="342"/>
                </a:lnTo>
                <a:lnTo>
                  <a:pt x="502" y="344"/>
                </a:lnTo>
                <a:lnTo>
                  <a:pt x="500" y="344"/>
                </a:lnTo>
                <a:lnTo>
                  <a:pt x="490" y="348"/>
                </a:lnTo>
                <a:lnTo>
                  <a:pt x="476" y="352"/>
                </a:lnTo>
                <a:lnTo>
                  <a:pt x="472" y="354"/>
                </a:lnTo>
                <a:lnTo>
                  <a:pt x="470" y="354"/>
                </a:lnTo>
                <a:lnTo>
                  <a:pt x="460" y="358"/>
                </a:lnTo>
                <a:lnTo>
                  <a:pt x="450" y="360"/>
                </a:lnTo>
                <a:lnTo>
                  <a:pt x="446" y="360"/>
                </a:lnTo>
                <a:lnTo>
                  <a:pt x="438" y="364"/>
                </a:lnTo>
                <a:lnTo>
                  <a:pt x="424" y="368"/>
                </a:lnTo>
                <a:lnTo>
                  <a:pt x="410" y="374"/>
                </a:lnTo>
                <a:lnTo>
                  <a:pt x="400" y="376"/>
                </a:lnTo>
                <a:lnTo>
                  <a:pt x="398" y="378"/>
                </a:lnTo>
                <a:lnTo>
                  <a:pt x="396" y="378"/>
                </a:lnTo>
                <a:lnTo>
                  <a:pt x="392" y="380"/>
                </a:lnTo>
                <a:lnTo>
                  <a:pt x="390" y="382"/>
                </a:lnTo>
                <a:lnTo>
                  <a:pt x="386" y="382"/>
                </a:lnTo>
                <a:lnTo>
                  <a:pt x="384" y="382"/>
                </a:lnTo>
                <a:lnTo>
                  <a:pt x="382" y="384"/>
                </a:lnTo>
                <a:lnTo>
                  <a:pt x="380" y="384"/>
                </a:lnTo>
                <a:lnTo>
                  <a:pt x="376" y="386"/>
                </a:lnTo>
                <a:lnTo>
                  <a:pt x="376" y="384"/>
                </a:lnTo>
                <a:lnTo>
                  <a:pt x="376" y="382"/>
                </a:lnTo>
                <a:lnTo>
                  <a:pt x="376" y="380"/>
                </a:lnTo>
                <a:lnTo>
                  <a:pt x="374" y="380"/>
                </a:lnTo>
                <a:lnTo>
                  <a:pt x="374" y="378"/>
                </a:lnTo>
                <a:lnTo>
                  <a:pt x="374" y="376"/>
                </a:lnTo>
                <a:lnTo>
                  <a:pt x="374" y="374"/>
                </a:lnTo>
                <a:lnTo>
                  <a:pt x="372" y="374"/>
                </a:lnTo>
                <a:lnTo>
                  <a:pt x="372" y="372"/>
                </a:lnTo>
                <a:lnTo>
                  <a:pt x="372" y="370"/>
                </a:lnTo>
                <a:lnTo>
                  <a:pt x="372" y="368"/>
                </a:lnTo>
                <a:lnTo>
                  <a:pt x="370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0" y="364"/>
                </a:lnTo>
                <a:lnTo>
                  <a:pt x="336" y="364"/>
                </a:lnTo>
                <a:lnTo>
                  <a:pt x="334" y="364"/>
                </a:lnTo>
                <a:lnTo>
                  <a:pt x="332" y="364"/>
                </a:lnTo>
                <a:lnTo>
                  <a:pt x="332" y="362"/>
                </a:lnTo>
                <a:lnTo>
                  <a:pt x="332" y="360"/>
                </a:lnTo>
                <a:lnTo>
                  <a:pt x="332" y="358"/>
                </a:lnTo>
                <a:lnTo>
                  <a:pt x="332" y="358"/>
                </a:lnTo>
                <a:lnTo>
                  <a:pt x="332" y="356"/>
                </a:lnTo>
                <a:lnTo>
                  <a:pt x="332" y="354"/>
                </a:lnTo>
                <a:lnTo>
                  <a:pt x="332" y="352"/>
                </a:lnTo>
                <a:lnTo>
                  <a:pt x="332" y="350"/>
                </a:lnTo>
                <a:lnTo>
                  <a:pt x="332" y="348"/>
                </a:lnTo>
                <a:lnTo>
                  <a:pt x="332" y="346"/>
                </a:lnTo>
                <a:lnTo>
                  <a:pt x="332" y="344"/>
                </a:lnTo>
                <a:lnTo>
                  <a:pt x="332" y="342"/>
                </a:lnTo>
                <a:lnTo>
                  <a:pt x="332" y="340"/>
                </a:lnTo>
                <a:lnTo>
                  <a:pt x="332" y="338"/>
                </a:lnTo>
                <a:lnTo>
                  <a:pt x="320" y="338"/>
                </a:lnTo>
                <a:lnTo>
                  <a:pt x="316" y="338"/>
                </a:lnTo>
                <a:lnTo>
                  <a:pt x="310" y="338"/>
                </a:lnTo>
                <a:lnTo>
                  <a:pt x="306" y="338"/>
                </a:lnTo>
                <a:lnTo>
                  <a:pt x="304" y="338"/>
                </a:lnTo>
                <a:lnTo>
                  <a:pt x="302" y="338"/>
                </a:lnTo>
                <a:lnTo>
                  <a:pt x="300" y="338"/>
                </a:lnTo>
                <a:lnTo>
                  <a:pt x="298" y="338"/>
                </a:lnTo>
                <a:lnTo>
                  <a:pt x="292" y="338"/>
                </a:lnTo>
                <a:lnTo>
                  <a:pt x="284" y="338"/>
                </a:lnTo>
                <a:lnTo>
                  <a:pt x="278" y="338"/>
                </a:lnTo>
                <a:lnTo>
                  <a:pt x="278" y="340"/>
                </a:lnTo>
                <a:lnTo>
                  <a:pt x="278" y="348"/>
                </a:lnTo>
                <a:lnTo>
                  <a:pt x="278" y="350"/>
                </a:lnTo>
                <a:lnTo>
                  <a:pt x="266" y="350"/>
                </a:lnTo>
                <a:lnTo>
                  <a:pt x="266" y="348"/>
                </a:lnTo>
                <a:lnTo>
                  <a:pt x="266" y="342"/>
                </a:lnTo>
                <a:lnTo>
                  <a:pt x="266" y="338"/>
                </a:lnTo>
                <a:lnTo>
                  <a:pt x="264" y="338"/>
                </a:lnTo>
                <a:lnTo>
                  <a:pt x="262" y="338"/>
                </a:lnTo>
                <a:lnTo>
                  <a:pt x="260" y="338"/>
                </a:lnTo>
                <a:lnTo>
                  <a:pt x="258" y="338"/>
                </a:lnTo>
                <a:lnTo>
                  <a:pt x="256" y="338"/>
                </a:lnTo>
                <a:lnTo>
                  <a:pt x="252" y="338"/>
                </a:lnTo>
                <a:lnTo>
                  <a:pt x="252" y="336"/>
                </a:lnTo>
                <a:lnTo>
                  <a:pt x="248" y="336"/>
                </a:lnTo>
                <a:lnTo>
                  <a:pt x="240" y="336"/>
                </a:lnTo>
                <a:lnTo>
                  <a:pt x="240" y="338"/>
                </a:lnTo>
                <a:lnTo>
                  <a:pt x="240" y="340"/>
                </a:lnTo>
                <a:lnTo>
                  <a:pt x="240" y="342"/>
                </a:lnTo>
                <a:lnTo>
                  <a:pt x="240" y="344"/>
                </a:lnTo>
                <a:lnTo>
                  <a:pt x="240" y="346"/>
                </a:lnTo>
                <a:lnTo>
                  <a:pt x="240" y="348"/>
                </a:lnTo>
                <a:lnTo>
                  <a:pt x="238" y="350"/>
                </a:lnTo>
                <a:lnTo>
                  <a:pt x="236" y="350"/>
                </a:lnTo>
                <a:lnTo>
                  <a:pt x="232" y="350"/>
                </a:lnTo>
                <a:lnTo>
                  <a:pt x="230" y="350"/>
                </a:lnTo>
                <a:lnTo>
                  <a:pt x="228" y="352"/>
                </a:lnTo>
                <a:lnTo>
                  <a:pt x="226" y="352"/>
                </a:lnTo>
                <a:lnTo>
                  <a:pt x="226" y="350"/>
                </a:lnTo>
                <a:lnTo>
                  <a:pt x="226" y="348"/>
                </a:lnTo>
                <a:lnTo>
                  <a:pt x="226" y="346"/>
                </a:lnTo>
                <a:lnTo>
                  <a:pt x="226" y="344"/>
                </a:lnTo>
                <a:lnTo>
                  <a:pt x="226" y="342"/>
                </a:lnTo>
                <a:lnTo>
                  <a:pt x="226" y="340"/>
                </a:lnTo>
                <a:lnTo>
                  <a:pt x="226" y="338"/>
                </a:lnTo>
                <a:lnTo>
                  <a:pt x="222" y="338"/>
                </a:lnTo>
                <a:lnTo>
                  <a:pt x="220" y="338"/>
                </a:lnTo>
                <a:lnTo>
                  <a:pt x="218" y="338"/>
                </a:lnTo>
                <a:lnTo>
                  <a:pt x="216" y="338"/>
                </a:lnTo>
                <a:lnTo>
                  <a:pt x="214" y="338"/>
                </a:lnTo>
                <a:lnTo>
                  <a:pt x="212" y="338"/>
                </a:lnTo>
                <a:lnTo>
                  <a:pt x="212" y="340"/>
                </a:lnTo>
                <a:lnTo>
                  <a:pt x="212" y="344"/>
                </a:lnTo>
                <a:lnTo>
                  <a:pt x="212" y="348"/>
                </a:lnTo>
                <a:lnTo>
                  <a:pt x="212" y="350"/>
                </a:lnTo>
                <a:lnTo>
                  <a:pt x="208" y="350"/>
                </a:lnTo>
                <a:lnTo>
                  <a:pt x="206" y="350"/>
                </a:lnTo>
                <a:lnTo>
                  <a:pt x="204" y="350"/>
                </a:lnTo>
                <a:lnTo>
                  <a:pt x="202" y="350"/>
                </a:lnTo>
                <a:lnTo>
                  <a:pt x="200" y="350"/>
                </a:lnTo>
                <a:lnTo>
                  <a:pt x="200" y="348"/>
                </a:lnTo>
                <a:lnTo>
                  <a:pt x="200" y="344"/>
                </a:lnTo>
                <a:lnTo>
                  <a:pt x="200" y="338"/>
                </a:lnTo>
                <a:lnTo>
                  <a:pt x="196" y="336"/>
                </a:lnTo>
                <a:lnTo>
                  <a:pt x="192" y="336"/>
                </a:lnTo>
                <a:lnTo>
                  <a:pt x="186" y="336"/>
                </a:lnTo>
                <a:lnTo>
                  <a:pt x="184" y="336"/>
                </a:lnTo>
                <a:lnTo>
                  <a:pt x="180" y="336"/>
                </a:lnTo>
                <a:lnTo>
                  <a:pt x="178" y="336"/>
                </a:lnTo>
                <a:lnTo>
                  <a:pt x="176" y="336"/>
                </a:lnTo>
                <a:lnTo>
                  <a:pt x="172" y="336"/>
                </a:lnTo>
                <a:lnTo>
                  <a:pt x="168" y="336"/>
                </a:lnTo>
                <a:lnTo>
                  <a:pt x="166" y="336"/>
                </a:lnTo>
                <a:lnTo>
                  <a:pt x="160" y="336"/>
                </a:lnTo>
                <a:lnTo>
                  <a:pt x="158" y="336"/>
                </a:lnTo>
                <a:lnTo>
                  <a:pt x="154" y="336"/>
                </a:lnTo>
                <a:lnTo>
                  <a:pt x="146" y="336"/>
                </a:lnTo>
                <a:lnTo>
                  <a:pt x="134" y="336"/>
                </a:lnTo>
                <a:lnTo>
                  <a:pt x="126" y="336"/>
                </a:lnTo>
                <a:lnTo>
                  <a:pt x="122" y="336"/>
                </a:lnTo>
                <a:lnTo>
                  <a:pt x="120" y="336"/>
                </a:lnTo>
                <a:lnTo>
                  <a:pt x="120" y="334"/>
                </a:lnTo>
                <a:lnTo>
                  <a:pt x="120" y="332"/>
                </a:lnTo>
                <a:lnTo>
                  <a:pt x="120" y="330"/>
                </a:lnTo>
                <a:lnTo>
                  <a:pt x="120" y="328"/>
                </a:lnTo>
                <a:lnTo>
                  <a:pt x="120" y="326"/>
                </a:lnTo>
                <a:lnTo>
                  <a:pt x="120" y="322"/>
                </a:lnTo>
                <a:lnTo>
                  <a:pt x="118" y="322"/>
                </a:lnTo>
                <a:lnTo>
                  <a:pt x="116" y="322"/>
                </a:lnTo>
                <a:lnTo>
                  <a:pt x="112" y="322"/>
                </a:lnTo>
                <a:lnTo>
                  <a:pt x="104" y="322"/>
                </a:lnTo>
                <a:lnTo>
                  <a:pt x="102" y="322"/>
                </a:lnTo>
                <a:lnTo>
                  <a:pt x="102" y="320"/>
                </a:lnTo>
                <a:lnTo>
                  <a:pt x="102" y="318"/>
                </a:lnTo>
                <a:lnTo>
                  <a:pt x="102" y="316"/>
                </a:lnTo>
                <a:lnTo>
                  <a:pt x="102" y="312"/>
                </a:lnTo>
                <a:lnTo>
                  <a:pt x="100" y="310"/>
                </a:lnTo>
                <a:lnTo>
                  <a:pt x="100" y="310"/>
                </a:lnTo>
                <a:lnTo>
                  <a:pt x="100" y="308"/>
                </a:lnTo>
                <a:lnTo>
                  <a:pt x="100" y="306"/>
                </a:lnTo>
                <a:lnTo>
                  <a:pt x="100" y="304"/>
                </a:lnTo>
                <a:lnTo>
                  <a:pt x="100" y="302"/>
                </a:lnTo>
                <a:lnTo>
                  <a:pt x="100" y="300"/>
                </a:lnTo>
                <a:lnTo>
                  <a:pt x="100" y="298"/>
                </a:lnTo>
                <a:lnTo>
                  <a:pt x="96" y="298"/>
                </a:lnTo>
                <a:lnTo>
                  <a:pt x="94" y="298"/>
                </a:lnTo>
                <a:lnTo>
                  <a:pt x="96" y="296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4" y="288"/>
                </a:lnTo>
                <a:lnTo>
                  <a:pt x="90" y="286"/>
                </a:lnTo>
                <a:lnTo>
                  <a:pt x="78" y="286"/>
                </a:lnTo>
                <a:lnTo>
                  <a:pt x="78" y="284"/>
                </a:lnTo>
                <a:lnTo>
                  <a:pt x="78" y="278"/>
                </a:lnTo>
                <a:lnTo>
                  <a:pt x="76" y="270"/>
                </a:lnTo>
                <a:lnTo>
                  <a:pt x="76" y="268"/>
                </a:lnTo>
                <a:lnTo>
                  <a:pt x="76" y="266"/>
                </a:lnTo>
                <a:lnTo>
                  <a:pt x="76" y="262"/>
                </a:lnTo>
                <a:lnTo>
                  <a:pt x="76" y="260"/>
                </a:lnTo>
                <a:lnTo>
                  <a:pt x="78" y="260"/>
                </a:lnTo>
                <a:lnTo>
                  <a:pt x="78" y="258"/>
                </a:lnTo>
                <a:lnTo>
                  <a:pt x="74" y="260"/>
                </a:lnTo>
                <a:lnTo>
                  <a:pt x="70" y="260"/>
                </a:lnTo>
                <a:lnTo>
                  <a:pt x="68" y="260"/>
                </a:lnTo>
                <a:lnTo>
                  <a:pt x="58" y="262"/>
                </a:lnTo>
                <a:lnTo>
                  <a:pt x="56" y="264"/>
                </a:lnTo>
                <a:lnTo>
                  <a:pt x="54" y="264"/>
                </a:lnTo>
                <a:lnTo>
                  <a:pt x="18" y="276"/>
                </a:lnTo>
                <a:lnTo>
                  <a:pt x="16" y="276"/>
                </a:lnTo>
                <a:lnTo>
                  <a:pt x="0" y="138"/>
                </a:lnTo>
                <a:lnTo>
                  <a:pt x="2" y="138"/>
                </a:lnTo>
                <a:lnTo>
                  <a:pt x="14" y="134"/>
                </a:lnTo>
                <a:lnTo>
                  <a:pt x="24" y="132"/>
                </a:lnTo>
                <a:lnTo>
                  <a:pt x="34" y="128"/>
                </a:lnTo>
                <a:lnTo>
                  <a:pt x="40" y="128"/>
                </a:lnTo>
                <a:lnTo>
                  <a:pt x="44" y="126"/>
                </a:lnTo>
                <a:lnTo>
                  <a:pt x="48" y="124"/>
                </a:lnTo>
                <a:lnTo>
                  <a:pt x="54" y="122"/>
                </a:lnTo>
                <a:lnTo>
                  <a:pt x="56" y="122"/>
                </a:lnTo>
                <a:lnTo>
                  <a:pt x="58" y="122"/>
                </a:lnTo>
                <a:lnTo>
                  <a:pt x="60" y="122"/>
                </a:lnTo>
                <a:lnTo>
                  <a:pt x="62" y="122"/>
                </a:lnTo>
                <a:lnTo>
                  <a:pt x="62" y="124"/>
                </a:lnTo>
                <a:lnTo>
                  <a:pt x="62" y="130"/>
                </a:lnTo>
                <a:lnTo>
                  <a:pt x="64" y="138"/>
                </a:lnTo>
                <a:lnTo>
                  <a:pt x="66" y="136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4" y="134"/>
                </a:lnTo>
                <a:lnTo>
                  <a:pt x="76" y="134"/>
                </a:lnTo>
                <a:lnTo>
                  <a:pt x="78" y="132"/>
                </a:lnTo>
                <a:lnTo>
                  <a:pt x="84" y="130"/>
                </a:lnTo>
                <a:lnTo>
                  <a:pt x="86" y="130"/>
                </a:lnTo>
                <a:lnTo>
                  <a:pt x="84" y="128"/>
                </a:lnTo>
                <a:lnTo>
                  <a:pt x="84" y="126"/>
                </a:lnTo>
                <a:lnTo>
                  <a:pt x="84" y="124"/>
                </a:lnTo>
                <a:lnTo>
                  <a:pt x="82" y="122"/>
                </a:lnTo>
                <a:lnTo>
                  <a:pt x="82" y="118"/>
                </a:lnTo>
                <a:lnTo>
                  <a:pt x="78" y="112"/>
                </a:lnTo>
                <a:lnTo>
                  <a:pt x="78" y="110"/>
                </a:lnTo>
                <a:lnTo>
                  <a:pt x="82" y="108"/>
                </a:lnTo>
                <a:lnTo>
                  <a:pt x="84" y="108"/>
                </a:lnTo>
                <a:lnTo>
                  <a:pt x="84" y="104"/>
                </a:lnTo>
                <a:lnTo>
                  <a:pt x="86" y="104"/>
                </a:lnTo>
                <a:lnTo>
                  <a:pt x="88" y="104"/>
                </a:lnTo>
                <a:lnTo>
                  <a:pt x="90" y="102"/>
                </a:lnTo>
                <a:lnTo>
                  <a:pt x="92" y="108"/>
                </a:lnTo>
                <a:lnTo>
                  <a:pt x="94" y="114"/>
                </a:lnTo>
                <a:lnTo>
                  <a:pt x="94" y="116"/>
                </a:lnTo>
                <a:lnTo>
                  <a:pt x="96" y="114"/>
                </a:lnTo>
                <a:lnTo>
                  <a:pt x="96" y="116"/>
                </a:lnTo>
                <a:lnTo>
                  <a:pt x="94" y="116"/>
                </a:lnTo>
                <a:lnTo>
                  <a:pt x="96" y="118"/>
                </a:lnTo>
                <a:lnTo>
                  <a:pt x="96" y="118"/>
                </a:lnTo>
                <a:lnTo>
                  <a:pt x="100" y="118"/>
                </a:lnTo>
                <a:lnTo>
                  <a:pt x="102" y="118"/>
                </a:lnTo>
                <a:lnTo>
                  <a:pt x="106" y="118"/>
                </a:lnTo>
                <a:lnTo>
                  <a:pt x="108" y="116"/>
                </a:lnTo>
                <a:lnTo>
                  <a:pt x="106" y="112"/>
                </a:lnTo>
                <a:lnTo>
                  <a:pt x="106" y="110"/>
                </a:lnTo>
                <a:lnTo>
                  <a:pt x="108" y="110"/>
                </a:lnTo>
                <a:lnTo>
                  <a:pt x="106" y="110"/>
                </a:lnTo>
                <a:lnTo>
                  <a:pt x="106" y="108"/>
                </a:lnTo>
                <a:lnTo>
                  <a:pt x="104" y="104"/>
                </a:lnTo>
                <a:lnTo>
                  <a:pt x="104" y="100"/>
                </a:lnTo>
                <a:lnTo>
                  <a:pt x="104" y="98"/>
                </a:lnTo>
                <a:lnTo>
                  <a:pt x="108" y="96"/>
                </a:lnTo>
                <a:lnTo>
                  <a:pt x="110" y="96"/>
                </a:lnTo>
                <a:lnTo>
                  <a:pt x="112" y="94"/>
                </a:lnTo>
                <a:lnTo>
                  <a:pt x="112" y="92"/>
                </a:lnTo>
                <a:lnTo>
                  <a:pt x="112" y="90"/>
                </a:lnTo>
                <a:lnTo>
                  <a:pt x="112" y="88"/>
                </a:lnTo>
                <a:lnTo>
                  <a:pt x="114" y="86"/>
                </a:lnTo>
                <a:lnTo>
                  <a:pt x="118" y="86"/>
                </a:lnTo>
                <a:lnTo>
                  <a:pt x="120" y="84"/>
                </a:lnTo>
                <a:lnTo>
                  <a:pt x="120" y="86"/>
                </a:lnTo>
                <a:lnTo>
                  <a:pt x="122" y="88"/>
                </a:lnTo>
                <a:lnTo>
                  <a:pt x="122" y="90"/>
                </a:lnTo>
                <a:lnTo>
                  <a:pt x="126" y="94"/>
                </a:lnTo>
                <a:lnTo>
                  <a:pt x="128" y="94"/>
                </a:lnTo>
                <a:lnTo>
                  <a:pt x="130" y="94"/>
                </a:lnTo>
                <a:lnTo>
                  <a:pt x="130" y="96"/>
                </a:lnTo>
                <a:lnTo>
                  <a:pt x="132" y="96"/>
                </a:lnTo>
                <a:lnTo>
                  <a:pt x="134" y="98"/>
                </a:lnTo>
                <a:lnTo>
                  <a:pt x="136" y="98"/>
                </a:lnTo>
                <a:lnTo>
                  <a:pt x="138" y="100"/>
                </a:lnTo>
                <a:lnTo>
                  <a:pt x="140" y="100"/>
                </a:lnTo>
                <a:lnTo>
                  <a:pt x="140" y="102"/>
                </a:lnTo>
                <a:lnTo>
                  <a:pt x="142" y="102"/>
                </a:lnTo>
                <a:lnTo>
                  <a:pt x="144" y="102"/>
                </a:lnTo>
                <a:lnTo>
                  <a:pt x="144" y="104"/>
                </a:lnTo>
                <a:lnTo>
                  <a:pt x="146" y="104"/>
                </a:lnTo>
                <a:lnTo>
                  <a:pt x="148" y="104"/>
                </a:lnTo>
                <a:lnTo>
                  <a:pt x="150" y="104"/>
                </a:lnTo>
                <a:lnTo>
                  <a:pt x="150" y="102"/>
                </a:lnTo>
                <a:lnTo>
                  <a:pt x="158" y="102"/>
                </a:lnTo>
                <a:lnTo>
                  <a:pt x="158" y="100"/>
                </a:lnTo>
                <a:lnTo>
                  <a:pt x="160" y="100"/>
                </a:lnTo>
                <a:lnTo>
                  <a:pt x="160" y="104"/>
                </a:lnTo>
                <a:lnTo>
                  <a:pt x="162" y="106"/>
                </a:lnTo>
                <a:lnTo>
                  <a:pt x="162" y="108"/>
                </a:lnTo>
                <a:lnTo>
                  <a:pt x="164" y="112"/>
                </a:lnTo>
                <a:lnTo>
                  <a:pt x="166" y="114"/>
                </a:lnTo>
                <a:lnTo>
                  <a:pt x="170" y="112"/>
                </a:lnTo>
                <a:lnTo>
                  <a:pt x="170" y="114"/>
                </a:lnTo>
                <a:lnTo>
                  <a:pt x="170" y="118"/>
                </a:lnTo>
                <a:lnTo>
                  <a:pt x="172" y="118"/>
                </a:lnTo>
                <a:lnTo>
                  <a:pt x="172" y="118"/>
                </a:lnTo>
                <a:lnTo>
                  <a:pt x="174" y="120"/>
                </a:lnTo>
                <a:lnTo>
                  <a:pt x="176" y="120"/>
                </a:lnTo>
                <a:lnTo>
                  <a:pt x="176" y="122"/>
                </a:lnTo>
                <a:lnTo>
                  <a:pt x="178" y="122"/>
                </a:lnTo>
                <a:lnTo>
                  <a:pt x="180" y="122"/>
                </a:lnTo>
                <a:lnTo>
                  <a:pt x="180" y="124"/>
                </a:lnTo>
                <a:lnTo>
                  <a:pt x="184" y="124"/>
                </a:lnTo>
                <a:lnTo>
                  <a:pt x="186" y="124"/>
                </a:lnTo>
                <a:lnTo>
                  <a:pt x="186" y="126"/>
                </a:lnTo>
                <a:lnTo>
                  <a:pt x="190" y="126"/>
                </a:lnTo>
                <a:lnTo>
                  <a:pt x="194" y="128"/>
                </a:lnTo>
                <a:lnTo>
                  <a:pt x="196" y="128"/>
                </a:lnTo>
                <a:lnTo>
                  <a:pt x="198" y="130"/>
                </a:lnTo>
                <a:lnTo>
                  <a:pt x="200" y="130"/>
                </a:lnTo>
                <a:lnTo>
                  <a:pt x="202" y="130"/>
                </a:lnTo>
                <a:lnTo>
                  <a:pt x="202" y="132"/>
                </a:lnTo>
                <a:lnTo>
                  <a:pt x="202" y="134"/>
                </a:lnTo>
                <a:lnTo>
                  <a:pt x="200" y="134"/>
                </a:lnTo>
                <a:lnTo>
                  <a:pt x="198" y="134"/>
                </a:lnTo>
                <a:lnTo>
                  <a:pt x="198" y="132"/>
                </a:lnTo>
                <a:lnTo>
                  <a:pt x="196" y="132"/>
                </a:lnTo>
                <a:lnTo>
                  <a:pt x="190" y="132"/>
                </a:lnTo>
                <a:lnTo>
                  <a:pt x="188" y="132"/>
                </a:lnTo>
                <a:lnTo>
                  <a:pt x="186" y="132"/>
                </a:lnTo>
                <a:lnTo>
                  <a:pt x="188" y="134"/>
                </a:lnTo>
                <a:lnTo>
                  <a:pt x="192" y="134"/>
                </a:lnTo>
                <a:lnTo>
                  <a:pt x="192" y="136"/>
                </a:lnTo>
                <a:lnTo>
                  <a:pt x="190" y="136"/>
                </a:lnTo>
                <a:lnTo>
                  <a:pt x="190" y="138"/>
                </a:lnTo>
                <a:lnTo>
                  <a:pt x="190" y="140"/>
                </a:lnTo>
                <a:lnTo>
                  <a:pt x="186" y="140"/>
                </a:lnTo>
                <a:lnTo>
                  <a:pt x="188" y="142"/>
                </a:lnTo>
                <a:lnTo>
                  <a:pt x="188" y="144"/>
                </a:lnTo>
                <a:lnTo>
                  <a:pt x="186" y="144"/>
                </a:lnTo>
                <a:lnTo>
                  <a:pt x="186" y="146"/>
                </a:lnTo>
                <a:lnTo>
                  <a:pt x="184" y="148"/>
                </a:lnTo>
                <a:lnTo>
                  <a:pt x="184" y="150"/>
                </a:lnTo>
                <a:lnTo>
                  <a:pt x="182" y="154"/>
                </a:lnTo>
                <a:lnTo>
                  <a:pt x="184" y="154"/>
                </a:lnTo>
                <a:lnTo>
                  <a:pt x="186" y="154"/>
                </a:lnTo>
                <a:lnTo>
                  <a:pt x="186" y="156"/>
                </a:lnTo>
                <a:lnTo>
                  <a:pt x="186" y="158"/>
                </a:lnTo>
                <a:lnTo>
                  <a:pt x="186" y="160"/>
                </a:lnTo>
                <a:lnTo>
                  <a:pt x="188" y="160"/>
                </a:lnTo>
                <a:lnTo>
                  <a:pt x="186" y="160"/>
                </a:lnTo>
                <a:lnTo>
                  <a:pt x="186" y="162"/>
                </a:lnTo>
                <a:lnTo>
                  <a:pt x="184" y="162"/>
                </a:lnTo>
                <a:lnTo>
                  <a:pt x="184" y="160"/>
                </a:lnTo>
                <a:lnTo>
                  <a:pt x="182" y="160"/>
                </a:lnTo>
                <a:lnTo>
                  <a:pt x="180" y="162"/>
                </a:lnTo>
                <a:lnTo>
                  <a:pt x="180" y="160"/>
                </a:lnTo>
                <a:lnTo>
                  <a:pt x="178" y="160"/>
                </a:lnTo>
                <a:lnTo>
                  <a:pt x="180" y="162"/>
                </a:lnTo>
                <a:lnTo>
                  <a:pt x="178" y="162"/>
                </a:lnTo>
                <a:lnTo>
                  <a:pt x="178" y="164"/>
                </a:lnTo>
                <a:lnTo>
                  <a:pt x="180" y="162"/>
                </a:lnTo>
                <a:lnTo>
                  <a:pt x="180" y="164"/>
                </a:lnTo>
                <a:lnTo>
                  <a:pt x="180" y="166"/>
                </a:lnTo>
                <a:lnTo>
                  <a:pt x="178" y="166"/>
                </a:lnTo>
                <a:lnTo>
                  <a:pt x="178" y="166"/>
                </a:lnTo>
                <a:lnTo>
                  <a:pt x="180" y="166"/>
                </a:lnTo>
                <a:lnTo>
                  <a:pt x="182" y="166"/>
                </a:lnTo>
                <a:lnTo>
                  <a:pt x="184" y="166"/>
                </a:lnTo>
                <a:lnTo>
                  <a:pt x="184" y="166"/>
                </a:lnTo>
                <a:lnTo>
                  <a:pt x="184" y="164"/>
                </a:lnTo>
                <a:lnTo>
                  <a:pt x="186" y="164"/>
                </a:lnTo>
                <a:lnTo>
                  <a:pt x="188" y="164"/>
                </a:lnTo>
                <a:lnTo>
                  <a:pt x="190" y="162"/>
                </a:lnTo>
                <a:lnTo>
                  <a:pt x="192" y="162"/>
                </a:lnTo>
                <a:lnTo>
                  <a:pt x="192" y="164"/>
                </a:lnTo>
                <a:lnTo>
                  <a:pt x="192" y="166"/>
                </a:lnTo>
                <a:lnTo>
                  <a:pt x="194" y="166"/>
                </a:lnTo>
                <a:lnTo>
                  <a:pt x="194" y="164"/>
                </a:lnTo>
                <a:lnTo>
                  <a:pt x="196" y="164"/>
                </a:lnTo>
                <a:lnTo>
                  <a:pt x="198" y="164"/>
                </a:lnTo>
                <a:lnTo>
                  <a:pt x="200" y="164"/>
                </a:lnTo>
                <a:lnTo>
                  <a:pt x="200" y="162"/>
                </a:lnTo>
                <a:lnTo>
                  <a:pt x="202" y="162"/>
                </a:lnTo>
                <a:lnTo>
                  <a:pt x="202" y="160"/>
                </a:lnTo>
                <a:lnTo>
                  <a:pt x="202" y="158"/>
                </a:lnTo>
                <a:lnTo>
                  <a:pt x="200" y="156"/>
                </a:lnTo>
                <a:lnTo>
                  <a:pt x="200" y="154"/>
                </a:lnTo>
                <a:lnTo>
                  <a:pt x="200" y="156"/>
                </a:lnTo>
                <a:lnTo>
                  <a:pt x="200" y="154"/>
                </a:lnTo>
                <a:lnTo>
                  <a:pt x="200" y="152"/>
                </a:lnTo>
                <a:lnTo>
                  <a:pt x="200" y="150"/>
                </a:lnTo>
                <a:lnTo>
                  <a:pt x="200" y="148"/>
                </a:lnTo>
                <a:lnTo>
                  <a:pt x="202" y="150"/>
                </a:lnTo>
                <a:lnTo>
                  <a:pt x="202" y="152"/>
                </a:lnTo>
                <a:lnTo>
                  <a:pt x="202" y="154"/>
                </a:lnTo>
                <a:lnTo>
                  <a:pt x="204" y="158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10" y="160"/>
                </a:lnTo>
                <a:lnTo>
                  <a:pt x="214" y="158"/>
                </a:lnTo>
                <a:lnTo>
                  <a:pt x="216" y="158"/>
                </a:lnTo>
                <a:lnTo>
                  <a:pt x="216" y="156"/>
                </a:lnTo>
                <a:lnTo>
                  <a:pt x="212" y="156"/>
                </a:lnTo>
                <a:lnTo>
                  <a:pt x="210" y="156"/>
                </a:lnTo>
                <a:lnTo>
                  <a:pt x="212" y="156"/>
                </a:lnTo>
                <a:lnTo>
                  <a:pt x="212" y="154"/>
                </a:lnTo>
                <a:lnTo>
                  <a:pt x="210" y="154"/>
                </a:lnTo>
                <a:lnTo>
                  <a:pt x="210" y="152"/>
                </a:lnTo>
                <a:lnTo>
                  <a:pt x="208" y="152"/>
                </a:lnTo>
                <a:lnTo>
                  <a:pt x="208" y="150"/>
                </a:lnTo>
                <a:lnTo>
                  <a:pt x="208" y="148"/>
                </a:lnTo>
                <a:lnTo>
                  <a:pt x="206" y="146"/>
                </a:lnTo>
                <a:lnTo>
                  <a:pt x="208" y="146"/>
                </a:lnTo>
                <a:lnTo>
                  <a:pt x="210" y="146"/>
                </a:lnTo>
                <a:lnTo>
                  <a:pt x="212" y="146"/>
                </a:lnTo>
                <a:lnTo>
                  <a:pt x="212" y="144"/>
                </a:lnTo>
                <a:lnTo>
                  <a:pt x="216" y="144"/>
                </a:lnTo>
                <a:lnTo>
                  <a:pt x="216" y="142"/>
                </a:lnTo>
                <a:lnTo>
                  <a:pt x="218" y="142"/>
                </a:lnTo>
                <a:lnTo>
                  <a:pt x="218" y="144"/>
                </a:lnTo>
                <a:lnTo>
                  <a:pt x="220" y="144"/>
                </a:lnTo>
                <a:lnTo>
                  <a:pt x="220" y="146"/>
                </a:lnTo>
                <a:lnTo>
                  <a:pt x="220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28" y="146"/>
                </a:lnTo>
                <a:lnTo>
                  <a:pt x="226" y="146"/>
                </a:lnTo>
                <a:lnTo>
                  <a:pt x="226" y="144"/>
                </a:lnTo>
                <a:lnTo>
                  <a:pt x="226" y="142"/>
                </a:lnTo>
                <a:lnTo>
                  <a:pt x="226" y="140"/>
                </a:lnTo>
                <a:lnTo>
                  <a:pt x="224" y="140"/>
                </a:lnTo>
                <a:lnTo>
                  <a:pt x="226" y="140"/>
                </a:lnTo>
                <a:lnTo>
                  <a:pt x="228" y="140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8" y="136"/>
                </a:lnTo>
                <a:lnTo>
                  <a:pt x="242" y="134"/>
                </a:lnTo>
                <a:lnTo>
                  <a:pt x="244" y="134"/>
                </a:lnTo>
                <a:lnTo>
                  <a:pt x="248" y="132"/>
                </a:lnTo>
                <a:lnTo>
                  <a:pt x="252" y="132"/>
                </a:lnTo>
                <a:lnTo>
                  <a:pt x="254" y="130"/>
                </a:lnTo>
                <a:lnTo>
                  <a:pt x="256" y="130"/>
                </a:lnTo>
                <a:lnTo>
                  <a:pt x="258" y="130"/>
                </a:lnTo>
                <a:lnTo>
                  <a:pt x="260" y="128"/>
                </a:lnTo>
                <a:lnTo>
                  <a:pt x="262" y="128"/>
                </a:lnTo>
                <a:lnTo>
                  <a:pt x="262" y="126"/>
                </a:lnTo>
                <a:lnTo>
                  <a:pt x="262" y="124"/>
                </a:lnTo>
                <a:lnTo>
                  <a:pt x="262" y="122"/>
                </a:lnTo>
                <a:lnTo>
                  <a:pt x="260" y="120"/>
                </a:lnTo>
                <a:lnTo>
                  <a:pt x="260" y="118"/>
                </a:lnTo>
                <a:lnTo>
                  <a:pt x="258" y="118"/>
                </a:lnTo>
                <a:lnTo>
                  <a:pt x="258" y="116"/>
                </a:lnTo>
                <a:lnTo>
                  <a:pt x="256" y="114"/>
                </a:lnTo>
                <a:lnTo>
                  <a:pt x="258" y="114"/>
                </a:lnTo>
                <a:lnTo>
                  <a:pt x="260" y="114"/>
                </a:lnTo>
                <a:lnTo>
                  <a:pt x="262" y="114"/>
                </a:lnTo>
                <a:lnTo>
                  <a:pt x="264" y="114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8" y="108"/>
                </a:lnTo>
                <a:lnTo>
                  <a:pt x="268" y="106"/>
                </a:lnTo>
                <a:lnTo>
                  <a:pt x="270" y="106"/>
                </a:lnTo>
                <a:lnTo>
                  <a:pt x="268" y="106"/>
                </a:lnTo>
                <a:lnTo>
                  <a:pt x="270" y="104"/>
                </a:lnTo>
                <a:lnTo>
                  <a:pt x="270" y="102"/>
                </a:lnTo>
                <a:lnTo>
                  <a:pt x="272" y="102"/>
                </a:lnTo>
                <a:lnTo>
                  <a:pt x="276" y="102"/>
                </a:lnTo>
                <a:lnTo>
                  <a:pt x="278" y="100"/>
                </a:lnTo>
                <a:lnTo>
                  <a:pt x="280" y="100"/>
                </a:lnTo>
                <a:lnTo>
                  <a:pt x="282" y="100"/>
                </a:lnTo>
                <a:lnTo>
                  <a:pt x="286" y="98"/>
                </a:lnTo>
                <a:lnTo>
                  <a:pt x="286" y="96"/>
                </a:lnTo>
                <a:lnTo>
                  <a:pt x="284" y="96"/>
                </a:lnTo>
                <a:lnTo>
                  <a:pt x="284" y="94"/>
                </a:lnTo>
                <a:lnTo>
                  <a:pt x="282" y="92"/>
                </a:lnTo>
                <a:lnTo>
                  <a:pt x="282" y="90"/>
                </a:lnTo>
                <a:lnTo>
                  <a:pt x="280" y="92"/>
                </a:lnTo>
                <a:lnTo>
                  <a:pt x="278" y="92"/>
                </a:lnTo>
                <a:lnTo>
                  <a:pt x="276" y="92"/>
                </a:lnTo>
                <a:lnTo>
                  <a:pt x="274" y="92"/>
                </a:lnTo>
                <a:lnTo>
                  <a:pt x="274" y="90"/>
                </a:lnTo>
                <a:lnTo>
                  <a:pt x="270" y="88"/>
                </a:lnTo>
                <a:lnTo>
                  <a:pt x="270" y="90"/>
                </a:lnTo>
                <a:lnTo>
                  <a:pt x="268" y="90"/>
                </a:lnTo>
                <a:lnTo>
                  <a:pt x="266" y="90"/>
                </a:lnTo>
                <a:lnTo>
                  <a:pt x="266" y="92"/>
                </a:lnTo>
                <a:lnTo>
                  <a:pt x="268" y="92"/>
                </a:lnTo>
                <a:lnTo>
                  <a:pt x="266" y="92"/>
                </a:lnTo>
                <a:lnTo>
                  <a:pt x="264" y="94"/>
                </a:lnTo>
                <a:lnTo>
                  <a:pt x="264" y="96"/>
                </a:lnTo>
                <a:lnTo>
                  <a:pt x="262" y="96"/>
                </a:lnTo>
                <a:lnTo>
                  <a:pt x="260" y="96"/>
                </a:lnTo>
                <a:lnTo>
                  <a:pt x="258" y="98"/>
                </a:lnTo>
                <a:lnTo>
                  <a:pt x="256" y="98"/>
                </a:lnTo>
                <a:lnTo>
                  <a:pt x="254" y="98"/>
                </a:lnTo>
                <a:lnTo>
                  <a:pt x="254" y="98"/>
                </a:lnTo>
                <a:lnTo>
                  <a:pt x="252" y="98"/>
                </a:lnTo>
                <a:lnTo>
                  <a:pt x="250" y="98"/>
                </a:lnTo>
                <a:lnTo>
                  <a:pt x="250" y="100"/>
                </a:lnTo>
                <a:lnTo>
                  <a:pt x="248" y="102"/>
                </a:lnTo>
                <a:lnTo>
                  <a:pt x="246" y="102"/>
                </a:lnTo>
                <a:lnTo>
                  <a:pt x="246" y="100"/>
                </a:lnTo>
                <a:lnTo>
                  <a:pt x="244" y="96"/>
                </a:lnTo>
                <a:lnTo>
                  <a:pt x="246" y="94"/>
                </a:lnTo>
                <a:lnTo>
                  <a:pt x="248" y="94"/>
                </a:lnTo>
                <a:lnTo>
                  <a:pt x="250" y="94"/>
                </a:lnTo>
                <a:lnTo>
                  <a:pt x="248" y="94"/>
                </a:lnTo>
                <a:lnTo>
                  <a:pt x="248" y="92"/>
                </a:lnTo>
                <a:lnTo>
                  <a:pt x="246" y="92"/>
                </a:lnTo>
                <a:lnTo>
                  <a:pt x="246" y="90"/>
                </a:lnTo>
                <a:lnTo>
                  <a:pt x="246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8" y="82"/>
                </a:lnTo>
                <a:lnTo>
                  <a:pt x="250" y="82"/>
                </a:lnTo>
                <a:lnTo>
                  <a:pt x="250" y="80"/>
                </a:lnTo>
                <a:lnTo>
                  <a:pt x="250" y="78"/>
                </a:lnTo>
                <a:lnTo>
                  <a:pt x="252" y="78"/>
                </a:lnTo>
                <a:lnTo>
                  <a:pt x="252" y="76"/>
                </a:lnTo>
                <a:lnTo>
                  <a:pt x="254" y="74"/>
                </a:lnTo>
                <a:lnTo>
                  <a:pt x="254" y="72"/>
                </a:lnTo>
                <a:lnTo>
                  <a:pt x="254" y="72"/>
                </a:lnTo>
                <a:lnTo>
                  <a:pt x="256" y="72"/>
                </a:lnTo>
                <a:lnTo>
                  <a:pt x="256" y="70"/>
                </a:lnTo>
                <a:lnTo>
                  <a:pt x="258" y="70"/>
                </a:lnTo>
                <a:lnTo>
                  <a:pt x="262" y="70"/>
                </a:lnTo>
                <a:lnTo>
                  <a:pt x="264" y="70"/>
                </a:lnTo>
                <a:lnTo>
                  <a:pt x="266" y="70"/>
                </a:lnTo>
                <a:lnTo>
                  <a:pt x="268" y="70"/>
                </a:lnTo>
                <a:lnTo>
                  <a:pt x="272" y="70"/>
                </a:lnTo>
                <a:lnTo>
                  <a:pt x="274" y="70"/>
                </a:lnTo>
                <a:lnTo>
                  <a:pt x="274" y="70"/>
                </a:lnTo>
                <a:lnTo>
                  <a:pt x="276" y="70"/>
                </a:lnTo>
                <a:lnTo>
                  <a:pt x="278" y="70"/>
                </a:lnTo>
                <a:lnTo>
                  <a:pt x="280" y="68"/>
                </a:lnTo>
                <a:lnTo>
                  <a:pt x="282" y="68"/>
                </a:lnTo>
                <a:lnTo>
                  <a:pt x="284" y="68"/>
                </a:lnTo>
                <a:lnTo>
                  <a:pt x="286" y="68"/>
                </a:lnTo>
                <a:lnTo>
                  <a:pt x="286" y="66"/>
                </a:lnTo>
                <a:lnTo>
                  <a:pt x="288" y="66"/>
                </a:lnTo>
                <a:lnTo>
                  <a:pt x="290" y="64"/>
                </a:lnTo>
                <a:lnTo>
                  <a:pt x="292" y="64"/>
                </a:lnTo>
                <a:lnTo>
                  <a:pt x="294" y="64"/>
                </a:lnTo>
                <a:lnTo>
                  <a:pt x="296" y="64"/>
                </a:lnTo>
                <a:lnTo>
                  <a:pt x="300" y="62"/>
                </a:lnTo>
                <a:lnTo>
                  <a:pt x="302" y="62"/>
                </a:lnTo>
                <a:lnTo>
                  <a:pt x="302" y="62"/>
                </a:lnTo>
                <a:lnTo>
                  <a:pt x="304" y="62"/>
                </a:lnTo>
                <a:lnTo>
                  <a:pt x="304" y="60"/>
                </a:lnTo>
                <a:lnTo>
                  <a:pt x="306" y="60"/>
                </a:lnTo>
                <a:lnTo>
                  <a:pt x="306" y="64"/>
                </a:lnTo>
                <a:lnTo>
                  <a:pt x="306" y="66"/>
                </a:lnTo>
                <a:lnTo>
                  <a:pt x="306" y="68"/>
                </a:lnTo>
                <a:lnTo>
                  <a:pt x="306" y="70"/>
                </a:lnTo>
                <a:lnTo>
                  <a:pt x="304" y="70"/>
                </a:lnTo>
                <a:lnTo>
                  <a:pt x="304" y="70"/>
                </a:lnTo>
                <a:lnTo>
                  <a:pt x="302" y="70"/>
                </a:lnTo>
                <a:lnTo>
                  <a:pt x="300" y="74"/>
                </a:lnTo>
                <a:lnTo>
                  <a:pt x="296" y="78"/>
                </a:lnTo>
                <a:lnTo>
                  <a:pt x="294" y="78"/>
                </a:lnTo>
                <a:lnTo>
                  <a:pt x="292" y="80"/>
                </a:lnTo>
                <a:lnTo>
                  <a:pt x="294" y="84"/>
                </a:lnTo>
                <a:lnTo>
                  <a:pt x="294" y="86"/>
                </a:lnTo>
                <a:lnTo>
                  <a:pt x="296" y="88"/>
                </a:lnTo>
                <a:lnTo>
                  <a:pt x="298" y="90"/>
                </a:lnTo>
                <a:lnTo>
                  <a:pt x="298" y="86"/>
                </a:lnTo>
                <a:lnTo>
                  <a:pt x="300" y="86"/>
                </a:lnTo>
                <a:lnTo>
                  <a:pt x="300" y="88"/>
                </a:lnTo>
                <a:lnTo>
                  <a:pt x="302" y="88"/>
                </a:lnTo>
                <a:lnTo>
                  <a:pt x="302" y="86"/>
                </a:lnTo>
                <a:lnTo>
                  <a:pt x="302" y="84"/>
                </a:lnTo>
                <a:lnTo>
                  <a:pt x="302" y="84"/>
                </a:lnTo>
                <a:lnTo>
                  <a:pt x="304" y="84"/>
                </a:lnTo>
                <a:lnTo>
                  <a:pt x="306" y="84"/>
                </a:lnTo>
                <a:lnTo>
                  <a:pt x="306" y="82"/>
                </a:lnTo>
                <a:lnTo>
                  <a:pt x="308" y="82"/>
                </a:lnTo>
                <a:lnTo>
                  <a:pt x="308" y="84"/>
                </a:lnTo>
                <a:lnTo>
                  <a:pt x="308" y="82"/>
                </a:lnTo>
                <a:lnTo>
                  <a:pt x="310" y="84"/>
                </a:lnTo>
                <a:lnTo>
                  <a:pt x="310" y="86"/>
                </a:lnTo>
                <a:lnTo>
                  <a:pt x="310" y="88"/>
                </a:lnTo>
                <a:lnTo>
                  <a:pt x="312" y="88"/>
                </a:lnTo>
                <a:lnTo>
                  <a:pt x="312" y="90"/>
                </a:lnTo>
                <a:lnTo>
                  <a:pt x="312" y="92"/>
                </a:lnTo>
                <a:lnTo>
                  <a:pt x="312" y="94"/>
                </a:lnTo>
                <a:lnTo>
                  <a:pt x="310" y="94"/>
                </a:lnTo>
                <a:lnTo>
                  <a:pt x="312" y="96"/>
                </a:lnTo>
                <a:lnTo>
                  <a:pt x="312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18" y="96"/>
                </a:lnTo>
                <a:lnTo>
                  <a:pt x="320" y="96"/>
                </a:lnTo>
                <a:lnTo>
                  <a:pt x="320" y="98"/>
                </a:lnTo>
                <a:lnTo>
                  <a:pt x="322" y="98"/>
                </a:lnTo>
                <a:lnTo>
                  <a:pt x="324" y="96"/>
                </a:lnTo>
                <a:lnTo>
                  <a:pt x="322" y="100"/>
                </a:lnTo>
                <a:lnTo>
                  <a:pt x="324" y="100"/>
                </a:lnTo>
                <a:lnTo>
                  <a:pt x="326" y="100"/>
                </a:lnTo>
                <a:lnTo>
                  <a:pt x="328" y="100"/>
                </a:lnTo>
                <a:lnTo>
                  <a:pt x="330" y="102"/>
                </a:lnTo>
                <a:lnTo>
                  <a:pt x="330" y="100"/>
                </a:lnTo>
                <a:lnTo>
                  <a:pt x="332" y="100"/>
                </a:lnTo>
                <a:lnTo>
                  <a:pt x="332" y="102"/>
                </a:lnTo>
                <a:lnTo>
                  <a:pt x="332" y="100"/>
                </a:lnTo>
                <a:lnTo>
                  <a:pt x="334" y="100"/>
                </a:lnTo>
                <a:lnTo>
                  <a:pt x="332" y="102"/>
                </a:lnTo>
                <a:lnTo>
                  <a:pt x="334" y="102"/>
                </a:lnTo>
                <a:lnTo>
                  <a:pt x="336" y="102"/>
                </a:lnTo>
                <a:lnTo>
                  <a:pt x="338" y="102"/>
                </a:lnTo>
                <a:lnTo>
                  <a:pt x="338" y="104"/>
                </a:lnTo>
                <a:lnTo>
                  <a:pt x="340" y="102"/>
                </a:lnTo>
                <a:lnTo>
                  <a:pt x="340" y="104"/>
                </a:lnTo>
                <a:lnTo>
                  <a:pt x="342" y="104"/>
                </a:lnTo>
                <a:lnTo>
                  <a:pt x="344" y="106"/>
                </a:lnTo>
                <a:lnTo>
                  <a:pt x="346" y="106"/>
                </a:lnTo>
                <a:lnTo>
                  <a:pt x="348" y="106"/>
                </a:lnTo>
                <a:lnTo>
                  <a:pt x="350" y="106"/>
                </a:lnTo>
                <a:lnTo>
                  <a:pt x="350" y="108"/>
                </a:lnTo>
                <a:lnTo>
                  <a:pt x="350" y="106"/>
                </a:lnTo>
                <a:lnTo>
                  <a:pt x="350" y="104"/>
                </a:lnTo>
                <a:lnTo>
                  <a:pt x="350" y="102"/>
                </a:lnTo>
                <a:lnTo>
                  <a:pt x="350" y="100"/>
                </a:lnTo>
                <a:lnTo>
                  <a:pt x="350" y="98"/>
                </a:lnTo>
                <a:lnTo>
                  <a:pt x="348" y="96"/>
                </a:lnTo>
                <a:lnTo>
                  <a:pt x="348" y="92"/>
                </a:lnTo>
                <a:lnTo>
                  <a:pt x="346" y="90"/>
                </a:lnTo>
                <a:lnTo>
                  <a:pt x="346" y="88"/>
                </a:lnTo>
                <a:lnTo>
                  <a:pt x="346" y="86"/>
                </a:lnTo>
                <a:lnTo>
                  <a:pt x="344" y="84"/>
                </a:lnTo>
                <a:lnTo>
                  <a:pt x="344" y="82"/>
                </a:lnTo>
                <a:lnTo>
                  <a:pt x="344" y="80"/>
                </a:lnTo>
                <a:lnTo>
                  <a:pt x="342" y="78"/>
                </a:lnTo>
                <a:lnTo>
                  <a:pt x="342" y="76"/>
                </a:lnTo>
                <a:lnTo>
                  <a:pt x="344" y="74"/>
                </a:lnTo>
                <a:lnTo>
                  <a:pt x="348" y="74"/>
                </a:lnTo>
                <a:lnTo>
                  <a:pt x="350" y="72"/>
                </a:lnTo>
                <a:lnTo>
                  <a:pt x="352" y="72"/>
                </a:lnTo>
                <a:lnTo>
                  <a:pt x="352" y="70"/>
                </a:lnTo>
                <a:lnTo>
                  <a:pt x="354" y="70"/>
                </a:lnTo>
                <a:lnTo>
                  <a:pt x="360" y="70"/>
                </a:lnTo>
                <a:lnTo>
                  <a:pt x="366" y="68"/>
                </a:lnTo>
                <a:lnTo>
                  <a:pt x="368" y="72"/>
                </a:lnTo>
                <a:lnTo>
                  <a:pt x="368" y="76"/>
                </a:lnTo>
                <a:lnTo>
                  <a:pt x="370" y="78"/>
                </a:lnTo>
                <a:lnTo>
                  <a:pt x="370" y="80"/>
                </a:lnTo>
                <a:lnTo>
                  <a:pt x="372" y="86"/>
                </a:lnTo>
                <a:lnTo>
                  <a:pt x="372" y="90"/>
                </a:lnTo>
                <a:lnTo>
                  <a:pt x="374" y="92"/>
                </a:lnTo>
                <a:lnTo>
                  <a:pt x="380" y="90"/>
                </a:lnTo>
                <a:lnTo>
                  <a:pt x="382" y="90"/>
                </a:lnTo>
                <a:lnTo>
                  <a:pt x="384" y="90"/>
                </a:lnTo>
                <a:lnTo>
                  <a:pt x="386" y="88"/>
                </a:lnTo>
                <a:lnTo>
                  <a:pt x="388" y="88"/>
                </a:lnTo>
                <a:lnTo>
                  <a:pt x="390" y="88"/>
                </a:lnTo>
                <a:lnTo>
                  <a:pt x="398" y="84"/>
                </a:lnTo>
                <a:lnTo>
                  <a:pt x="398" y="86"/>
                </a:lnTo>
                <a:lnTo>
                  <a:pt x="398" y="90"/>
                </a:lnTo>
                <a:lnTo>
                  <a:pt x="400" y="90"/>
                </a:lnTo>
                <a:lnTo>
                  <a:pt x="404" y="90"/>
                </a:lnTo>
                <a:lnTo>
                  <a:pt x="412" y="90"/>
                </a:lnTo>
                <a:lnTo>
                  <a:pt x="414" y="90"/>
                </a:lnTo>
                <a:lnTo>
                  <a:pt x="418" y="90"/>
                </a:lnTo>
                <a:lnTo>
                  <a:pt x="422" y="90"/>
                </a:lnTo>
                <a:lnTo>
                  <a:pt x="428" y="90"/>
                </a:lnTo>
                <a:lnTo>
                  <a:pt x="430" y="90"/>
                </a:lnTo>
                <a:lnTo>
                  <a:pt x="434" y="90"/>
                </a:lnTo>
                <a:lnTo>
                  <a:pt x="436" y="88"/>
                </a:lnTo>
                <a:lnTo>
                  <a:pt x="438" y="86"/>
                </a:lnTo>
                <a:lnTo>
                  <a:pt x="438" y="84"/>
                </a:lnTo>
                <a:lnTo>
                  <a:pt x="438" y="82"/>
                </a:lnTo>
                <a:lnTo>
                  <a:pt x="438" y="76"/>
                </a:lnTo>
                <a:lnTo>
                  <a:pt x="438" y="74"/>
                </a:lnTo>
                <a:lnTo>
                  <a:pt x="438" y="72"/>
                </a:lnTo>
                <a:lnTo>
                  <a:pt x="438" y="70"/>
                </a:lnTo>
                <a:lnTo>
                  <a:pt x="438" y="70"/>
                </a:lnTo>
                <a:lnTo>
                  <a:pt x="438" y="68"/>
                </a:lnTo>
                <a:lnTo>
                  <a:pt x="438" y="66"/>
                </a:lnTo>
                <a:lnTo>
                  <a:pt x="436" y="66"/>
                </a:lnTo>
                <a:lnTo>
                  <a:pt x="434" y="66"/>
                </a:lnTo>
                <a:lnTo>
                  <a:pt x="432" y="66"/>
                </a:lnTo>
                <a:lnTo>
                  <a:pt x="430" y="66"/>
                </a:lnTo>
                <a:lnTo>
                  <a:pt x="428" y="66"/>
                </a:lnTo>
                <a:lnTo>
                  <a:pt x="424" y="66"/>
                </a:lnTo>
                <a:lnTo>
                  <a:pt x="424" y="68"/>
                </a:lnTo>
                <a:lnTo>
                  <a:pt x="424" y="70"/>
                </a:lnTo>
                <a:lnTo>
                  <a:pt x="424" y="70"/>
                </a:lnTo>
                <a:lnTo>
                  <a:pt x="424" y="72"/>
                </a:lnTo>
                <a:lnTo>
                  <a:pt x="422" y="72"/>
                </a:lnTo>
                <a:lnTo>
                  <a:pt x="422" y="70"/>
                </a:lnTo>
                <a:lnTo>
                  <a:pt x="420" y="70"/>
                </a:lnTo>
                <a:lnTo>
                  <a:pt x="418" y="70"/>
                </a:lnTo>
                <a:lnTo>
                  <a:pt x="414" y="76"/>
                </a:lnTo>
                <a:lnTo>
                  <a:pt x="412" y="76"/>
                </a:lnTo>
                <a:lnTo>
                  <a:pt x="410" y="76"/>
                </a:lnTo>
                <a:lnTo>
                  <a:pt x="408" y="76"/>
                </a:lnTo>
                <a:lnTo>
                  <a:pt x="402" y="74"/>
                </a:lnTo>
                <a:lnTo>
                  <a:pt x="400" y="74"/>
                </a:lnTo>
                <a:lnTo>
                  <a:pt x="400" y="72"/>
                </a:lnTo>
                <a:lnTo>
                  <a:pt x="398" y="72"/>
                </a:lnTo>
                <a:lnTo>
                  <a:pt x="398" y="72"/>
                </a:lnTo>
                <a:lnTo>
                  <a:pt x="398" y="70"/>
                </a:lnTo>
                <a:lnTo>
                  <a:pt x="396" y="70"/>
                </a:lnTo>
                <a:lnTo>
                  <a:pt x="396" y="70"/>
                </a:lnTo>
                <a:lnTo>
                  <a:pt x="394" y="70"/>
                </a:lnTo>
                <a:lnTo>
                  <a:pt x="394" y="68"/>
                </a:lnTo>
                <a:lnTo>
                  <a:pt x="394" y="66"/>
                </a:lnTo>
                <a:lnTo>
                  <a:pt x="392" y="66"/>
                </a:lnTo>
                <a:lnTo>
                  <a:pt x="392" y="64"/>
                </a:lnTo>
                <a:lnTo>
                  <a:pt x="392" y="62"/>
                </a:lnTo>
                <a:lnTo>
                  <a:pt x="390" y="60"/>
                </a:lnTo>
                <a:lnTo>
                  <a:pt x="390" y="58"/>
                </a:lnTo>
                <a:lnTo>
                  <a:pt x="388" y="54"/>
                </a:lnTo>
                <a:lnTo>
                  <a:pt x="386" y="48"/>
                </a:lnTo>
                <a:lnTo>
                  <a:pt x="386" y="46"/>
                </a:lnTo>
                <a:lnTo>
                  <a:pt x="386" y="44"/>
                </a:lnTo>
                <a:lnTo>
                  <a:pt x="386" y="42"/>
                </a:lnTo>
                <a:lnTo>
                  <a:pt x="386" y="40"/>
                </a:lnTo>
                <a:lnTo>
                  <a:pt x="388" y="40"/>
                </a:lnTo>
                <a:lnTo>
                  <a:pt x="390" y="40"/>
                </a:lnTo>
                <a:lnTo>
                  <a:pt x="392" y="40"/>
                </a:lnTo>
                <a:lnTo>
                  <a:pt x="394" y="40"/>
                </a:lnTo>
                <a:lnTo>
                  <a:pt x="396" y="40"/>
                </a:lnTo>
                <a:lnTo>
                  <a:pt x="398" y="40"/>
                </a:lnTo>
                <a:lnTo>
                  <a:pt x="398" y="40"/>
                </a:lnTo>
                <a:lnTo>
                  <a:pt x="400" y="40"/>
                </a:lnTo>
                <a:lnTo>
                  <a:pt x="402" y="40"/>
                </a:lnTo>
                <a:lnTo>
                  <a:pt x="404" y="40"/>
                </a:lnTo>
                <a:lnTo>
                  <a:pt x="406" y="40"/>
                </a:lnTo>
                <a:lnTo>
                  <a:pt x="408" y="40"/>
                </a:lnTo>
                <a:lnTo>
                  <a:pt x="410" y="40"/>
                </a:lnTo>
                <a:lnTo>
                  <a:pt x="412" y="40"/>
                </a:lnTo>
                <a:lnTo>
                  <a:pt x="412" y="38"/>
                </a:lnTo>
                <a:lnTo>
                  <a:pt x="412" y="36"/>
                </a:lnTo>
                <a:lnTo>
                  <a:pt x="412" y="34"/>
                </a:lnTo>
                <a:lnTo>
                  <a:pt x="412" y="30"/>
                </a:lnTo>
                <a:lnTo>
                  <a:pt x="412" y="26"/>
                </a:lnTo>
                <a:lnTo>
                  <a:pt x="418" y="30"/>
                </a:lnTo>
                <a:lnTo>
                  <a:pt x="418" y="32"/>
                </a:lnTo>
                <a:lnTo>
                  <a:pt x="420" y="32"/>
                </a:lnTo>
                <a:lnTo>
                  <a:pt x="422" y="34"/>
                </a:lnTo>
                <a:lnTo>
                  <a:pt x="422" y="36"/>
                </a:lnTo>
                <a:lnTo>
                  <a:pt x="428" y="40"/>
                </a:lnTo>
                <a:lnTo>
                  <a:pt x="430" y="40"/>
                </a:lnTo>
                <a:lnTo>
                  <a:pt x="434" y="42"/>
                </a:lnTo>
                <a:lnTo>
                  <a:pt x="436" y="44"/>
                </a:lnTo>
                <a:lnTo>
                  <a:pt x="438" y="46"/>
                </a:lnTo>
                <a:lnTo>
                  <a:pt x="438" y="48"/>
                </a:lnTo>
                <a:lnTo>
                  <a:pt x="438" y="50"/>
                </a:lnTo>
                <a:lnTo>
                  <a:pt x="442" y="50"/>
                </a:lnTo>
                <a:lnTo>
                  <a:pt x="446" y="50"/>
                </a:lnTo>
                <a:lnTo>
                  <a:pt x="446" y="52"/>
                </a:lnTo>
                <a:lnTo>
                  <a:pt x="446" y="54"/>
                </a:lnTo>
                <a:lnTo>
                  <a:pt x="446" y="54"/>
                </a:lnTo>
                <a:lnTo>
                  <a:pt x="446" y="52"/>
                </a:lnTo>
                <a:lnTo>
                  <a:pt x="448" y="54"/>
                </a:lnTo>
                <a:lnTo>
                  <a:pt x="450" y="54"/>
                </a:lnTo>
                <a:lnTo>
                  <a:pt x="450" y="46"/>
                </a:lnTo>
                <a:lnTo>
                  <a:pt x="452" y="46"/>
                </a:lnTo>
                <a:lnTo>
                  <a:pt x="456" y="46"/>
                </a:lnTo>
                <a:lnTo>
                  <a:pt x="458" y="46"/>
                </a:lnTo>
                <a:lnTo>
                  <a:pt x="460" y="46"/>
                </a:lnTo>
                <a:lnTo>
                  <a:pt x="462" y="46"/>
                </a:lnTo>
                <a:lnTo>
                  <a:pt x="470" y="48"/>
                </a:lnTo>
                <a:lnTo>
                  <a:pt x="472" y="48"/>
                </a:lnTo>
                <a:lnTo>
                  <a:pt x="474" y="48"/>
                </a:lnTo>
                <a:lnTo>
                  <a:pt x="492" y="48"/>
                </a:lnTo>
                <a:lnTo>
                  <a:pt x="492" y="42"/>
                </a:lnTo>
                <a:lnTo>
                  <a:pt x="492" y="40"/>
                </a:lnTo>
                <a:lnTo>
                  <a:pt x="492" y="34"/>
                </a:lnTo>
                <a:lnTo>
                  <a:pt x="492" y="32"/>
                </a:lnTo>
                <a:lnTo>
                  <a:pt x="496" y="32"/>
                </a:lnTo>
                <a:lnTo>
                  <a:pt x="496" y="26"/>
                </a:lnTo>
                <a:lnTo>
                  <a:pt x="498" y="26"/>
                </a:lnTo>
                <a:lnTo>
                  <a:pt x="504" y="26"/>
                </a:lnTo>
                <a:lnTo>
                  <a:pt x="504" y="0"/>
                </a:lnTo>
                <a:lnTo>
                  <a:pt x="518" y="0"/>
                </a:lnTo>
                <a:lnTo>
                  <a:pt x="532" y="2"/>
                </a:lnTo>
                <a:lnTo>
                  <a:pt x="532" y="6"/>
                </a:lnTo>
                <a:lnTo>
                  <a:pt x="532" y="16"/>
                </a:lnTo>
                <a:lnTo>
                  <a:pt x="532" y="20"/>
                </a:lnTo>
                <a:lnTo>
                  <a:pt x="532" y="22"/>
                </a:lnTo>
                <a:lnTo>
                  <a:pt x="532" y="22"/>
                </a:lnTo>
                <a:lnTo>
                  <a:pt x="532" y="2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652838" y="5773738"/>
            <a:ext cx="117475" cy="69850"/>
          </a:xfrm>
          <a:custGeom>
            <a:avLst/>
            <a:gdLst>
              <a:gd name="T0" fmla="*/ 38 w 74"/>
              <a:gd name="T1" fmla="*/ 10 h 44"/>
              <a:gd name="T2" fmla="*/ 40 w 74"/>
              <a:gd name="T3" fmla="*/ 16 h 44"/>
              <a:gd name="T4" fmla="*/ 38 w 74"/>
              <a:gd name="T5" fmla="*/ 16 h 44"/>
              <a:gd name="T6" fmla="*/ 36 w 74"/>
              <a:gd name="T7" fmla="*/ 16 h 44"/>
              <a:gd name="T8" fmla="*/ 32 w 74"/>
              <a:gd name="T9" fmla="*/ 16 h 44"/>
              <a:gd name="T10" fmla="*/ 30 w 74"/>
              <a:gd name="T11" fmla="*/ 16 h 44"/>
              <a:gd name="T12" fmla="*/ 28 w 74"/>
              <a:gd name="T13" fmla="*/ 16 h 44"/>
              <a:gd name="T14" fmla="*/ 14 w 74"/>
              <a:gd name="T15" fmla="*/ 16 h 44"/>
              <a:gd name="T16" fmla="*/ 12 w 74"/>
              <a:gd name="T17" fmla="*/ 16 h 44"/>
              <a:gd name="T18" fmla="*/ 6 w 74"/>
              <a:gd name="T19" fmla="*/ 16 h 44"/>
              <a:gd name="T20" fmla="*/ 2 w 74"/>
              <a:gd name="T21" fmla="*/ 16 h 44"/>
              <a:gd name="T22" fmla="*/ 0 w 74"/>
              <a:gd name="T23" fmla="*/ 16 h 44"/>
              <a:gd name="T24" fmla="*/ 0 w 74"/>
              <a:gd name="T25" fmla="*/ 22 h 44"/>
              <a:gd name="T26" fmla="*/ 0 w 74"/>
              <a:gd name="T27" fmla="*/ 24 h 44"/>
              <a:gd name="T28" fmla="*/ 0 w 74"/>
              <a:gd name="T29" fmla="*/ 26 h 44"/>
              <a:gd name="T30" fmla="*/ 0 w 74"/>
              <a:gd name="T31" fmla="*/ 30 h 44"/>
              <a:gd name="T32" fmla="*/ 0 w 74"/>
              <a:gd name="T33" fmla="*/ 42 h 44"/>
              <a:gd name="T34" fmla="*/ 4 w 74"/>
              <a:gd name="T35" fmla="*/ 42 h 44"/>
              <a:gd name="T36" fmla="*/ 6 w 74"/>
              <a:gd name="T37" fmla="*/ 42 h 44"/>
              <a:gd name="T38" fmla="*/ 10 w 74"/>
              <a:gd name="T39" fmla="*/ 42 h 44"/>
              <a:gd name="T40" fmla="*/ 12 w 74"/>
              <a:gd name="T41" fmla="*/ 42 h 44"/>
              <a:gd name="T42" fmla="*/ 14 w 74"/>
              <a:gd name="T43" fmla="*/ 42 h 44"/>
              <a:gd name="T44" fmla="*/ 16 w 74"/>
              <a:gd name="T45" fmla="*/ 42 h 44"/>
              <a:gd name="T46" fmla="*/ 18 w 74"/>
              <a:gd name="T47" fmla="*/ 42 h 44"/>
              <a:gd name="T48" fmla="*/ 22 w 74"/>
              <a:gd name="T49" fmla="*/ 42 h 44"/>
              <a:gd name="T50" fmla="*/ 26 w 74"/>
              <a:gd name="T51" fmla="*/ 42 h 44"/>
              <a:gd name="T52" fmla="*/ 28 w 74"/>
              <a:gd name="T53" fmla="*/ 42 h 44"/>
              <a:gd name="T54" fmla="*/ 30 w 74"/>
              <a:gd name="T55" fmla="*/ 42 h 44"/>
              <a:gd name="T56" fmla="*/ 32 w 74"/>
              <a:gd name="T57" fmla="*/ 42 h 44"/>
              <a:gd name="T58" fmla="*/ 34 w 74"/>
              <a:gd name="T59" fmla="*/ 42 h 44"/>
              <a:gd name="T60" fmla="*/ 36 w 74"/>
              <a:gd name="T61" fmla="*/ 42 h 44"/>
              <a:gd name="T62" fmla="*/ 38 w 74"/>
              <a:gd name="T63" fmla="*/ 42 h 44"/>
              <a:gd name="T64" fmla="*/ 40 w 74"/>
              <a:gd name="T65" fmla="*/ 42 h 44"/>
              <a:gd name="T66" fmla="*/ 42 w 74"/>
              <a:gd name="T67" fmla="*/ 42 h 44"/>
              <a:gd name="T68" fmla="*/ 44 w 74"/>
              <a:gd name="T69" fmla="*/ 42 h 44"/>
              <a:gd name="T70" fmla="*/ 46 w 74"/>
              <a:gd name="T71" fmla="*/ 42 h 44"/>
              <a:gd name="T72" fmla="*/ 46 w 74"/>
              <a:gd name="T73" fmla="*/ 44 h 44"/>
              <a:gd name="T74" fmla="*/ 48 w 74"/>
              <a:gd name="T75" fmla="*/ 44 h 44"/>
              <a:gd name="T76" fmla="*/ 68 w 74"/>
              <a:gd name="T77" fmla="*/ 34 h 44"/>
              <a:gd name="T78" fmla="*/ 74 w 74"/>
              <a:gd name="T79" fmla="*/ 30 h 44"/>
              <a:gd name="T80" fmla="*/ 74 w 74"/>
              <a:gd name="T81" fmla="*/ 28 h 44"/>
              <a:gd name="T82" fmla="*/ 74 w 74"/>
              <a:gd name="T83" fmla="*/ 4 h 44"/>
              <a:gd name="T84" fmla="*/ 74 w 74"/>
              <a:gd name="T85" fmla="*/ 2 h 44"/>
              <a:gd name="T86" fmla="*/ 74 w 74"/>
              <a:gd name="T87" fmla="*/ 0 h 44"/>
              <a:gd name="T88" fmla="*/ 72 w 74"/>
              <a:gd name="T89" fmla="*/ 0 h 44"/>
              <a:gd name="T90" fmla="*/ 66 w 74"/>
              <a:gd name="T91" fmla="*/ 2 h 44"/>
              <a:gd name="T92" fmla="*/ 64 w 74"/>
              <a:gd name="T93" fmla="*/ 2 h 44"/>
              <a:gd name="T94" fmla="*/ 52 w 74"/>
              <a:gd name="T95" fmla="*/ 6 h 44"/>
              <a:gd name="T96" fmla="*/ 38 w 74"/>
              <a:gd name="T97" fmla="*/ 1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44">
                <a:moveTo>
                  <a:pt x="38" y="10"/>
                </a:moveTo>
                <a:lnTo>
                  <a:pt x="40" y="16"/>
                </a:lnTo>
                <a:lnTo>
                  <a:pt x="38" y="16"/>
                </a:lnTo>
                <a:lnTo>
                  <a:pt x="36" y="16"/>
                </a:lnTo>
                <a:lnTo>
                  <a:pt x="32" y="16"/>
                </a:lnTo>
                <a:lnTo>
                  <a:pt x="30" y="16"/>
                </a:lnTo>
                <a:lnTo>
                  <a:pt x="28" y="16"/>
                </a:lnTo>
                <a:lnTo>
                  <a:pt x="14" y="16"/>
                </a:lnTo>
                <a:lnTo>
                  <a:pt x="12" y="16"/>
                </a:lnTo>
                <a:lnTo>
                  <a:pt x="6" y="16"/>
                </a:lnTo>
                <a:lnTo>
                  <a:pt x="2" y="16"/>
                </a:lnTo>
                <a:lnTo>
                  <a:pt x="0" y="16"/>
                </a:lnTo>
                <a:lnTo>
                  <a:pt x="0" y="22"/>
                </a:lnTo>
                <a:lnTo>
                  <a:pt x="0" y="24"/>
                </a:lnTo>
                <a:lnTo>
                  <a:pt x="0" y="26"/>
                </a:lnTo>
                <a:lnTo>
                  <a:pt x="0" y="30"/>
                </a:lnTo>
                <a:lnTo>
                  <a:pt x="0" y="42"/>
                </a:lnTo>
                <a:lnTo>
                  <a:pt x="4" y="42"/>
                </a:lnTo>
                <a:lnTo>
                  <a:pt x="6" y="42"/>
                </a:lnTo>
                <a:lnTo>
                  <a:pt x="10" y="42"/>
                </a:lnTo>
                <a:lnTo>
                  <a:pt x="12" y="42"/>
                </a:lnTo>
                <a:lnTo>
                  <a:pt x="14" y="42"/>
                </a:lnTo>
                <a:lnTo>
                  <a:pt x="16" y="42"/>
                </a:lnTo>
                <a:lnTo>
                  <a:pt x="18" y="42"/>
                </a:lnTo>
                <a:lnTo>
                  <a:pt x="22" y="42"/>
                </a:lnTo>
                <a:lnTo>
                  <a:pt x="26" y="42"/>
                </a:lnTo>
                <a:lnTo>
                  <a:pt x="28" y="42"/>
                </a:lnTo>
                <a:lnTo>
                  <a:pt x="30" y="42"/>
                </a:lnTo>
                <a:lnTo>
                  <a:pt x="32" y="42"/>
                </a:lnTo>
                <a:lnTo>
                  <a:pt x="34" y="42"/>
                </a:lnTo>
                <a:lnTo>
                  <a:pt x="36" y="42"/>
                </a:lnTo>
                <a:lnTo>
                  <a:pt x="38" y="42"/>
                </a:lnTo>
                <a:lnTo>
                  <a:pt x="40" y="42"/>
                </a:lnTo>
                <a:lnTo>
                  <a:pt x="42" y="42"/>
                </a:lnTo>
                <a:lnTo>
                  <a:pt x="44" y="42"/>
                </a:lnTo>
                <a:lnTo>
                  <a:pt x="46" y="42"/>
                </a:lnTo>
                <a:lnTo>
                  <a:pt x="46" y="44"/>
                </a:lnTo>
                <a:lnTo>
                  <a:pt x="48" y="44"/>
                </a:lnTo>
                <a:lnTo>
                  <a:pt x="68" y="34"/>
                </a:lnTo>
                <a:lnTo>
                  <a:pt x="74" y="30"/>
                </a:lnTo>
                <a:lnTo>
                  <a:pt x="74" y="28"/>
                </a:lnTo>
                <a:lnTo>
                  <a:pt x="74" y="4"/>
                </a:lnTo>
                <a:lnTo>
                  <a:pt x="74" y="2"/>
                </a:lnTo>
                <a:lnTo>
                  <a:pt x="74" y="0"/>
                </a:lnTo>
                <a:lnTo>
                  <a:pt x="72" y="0"/>
                </a:lnTo>
                <a:lnTo>
                  <a:pt x="66" y="2"/>
                </a:lnTo>
                <a:lnTo>
                  <a:pt x="64" y="2"/>
                </a:lnTo>
                <a:lnTo>
                  <a:pt x="52" y="6"/>
                </a:lnTo>
                <a:lnTo>
                  <a:pt x="38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2674938" y="5173663"/>
            <a:ext cx="536575" cy="739775"/>
          </a:xfrm>
          <a:custGeom>
            <a:avLst/>
            <a:gdLst>
              <a:gd name="T0" fmla="*/ 124 w 338"/>
              <a:gd name="T1" fmla="*/ 12 h 466"/>
              <a:gd name="T2" fmla="*/ 140 w 338"/>
              <a:gd name="T3" fmla="*/ 38 h 466"/>
              <a:gd name="T4" fmla="*/ 144 w 338"/>
              <a:gd name="T5" fmla="*/ 44 h 466"/>
              <a:gd name="T6" fmla="*/ 156 w 338"/>
              <a:gd name="T7" fmla="*/ 48 h 466"/>
              <a:gd name="T8" fmla="*/ 170 w 338"/>
              <a:gd name="T9" fmla="*/ 54 h 466"/>
              <a:gd name="T10" fmla="*/ 188 w 338"/>
              <a:gd name="T11" fmla="*/ 68 h 466"/>
              <a:gd name="T12" fmla="*/ 194 w 338"/>
              <a:gd name="T13" fmla="*/ 82 h 466"/>
              <a:gd name="T14" fmla="*/ 278 w 338"/>
              <a:gd name="T15" fmla="*/ 150 h 466"/>
              <a:gd name="T16" fmla="*/ 310 w 338"/>
              <a:gd name="T17" fmla="*/ 284 h 466"/>
              <a:gd name="T18" fmla="*/ 330 w 338"/>
              <a:gd name="T19" fmla="*/ 394 h 466"/>
              <a:gd name="T20" fmla="*/ 336 w 338"/>
              <a:gd name="T21" fmla="*/ 420 h 466"/>
              <a:gd name="T22" fmla="*/ 334 w 338"/>
              <a:gd name="T23" fmla="*/ 438 h 466"/>
              <a:gd name="T24" fmla="*/ 318 w 338"/>
              <a:gd name="T25" fmla="*/ 454 h 466"/>
              <a:gd name="T26" fmla="*/ 310 w 338"/>
              <a:gd name="T27" fmla="*/ 456 h 466"/>
              <a:gd name="T28" fmla="*/ 298 w 338"/>
              <a:gd name="T29" fmla="*/ 462 h 466"/>
              <a:gd name="T30" fmla="*/ 284 w 338"/>
              <a:gd name="T31" fmla="*/ 466 h 466"/>
              <a:gd name="T32" fmla="*/ 284 w 338"/>
              <a:gd name="T33" fmla="*/ 438 h 466"/>
              <a:gd name="T34" fmla="*/ 278 w 338"/>
              <a:gd name="T35" fmla="*/ 390 h 466"/>
              <a:gd name="T36" fmla="*/ 272 w 338"/>
              <a:gd name="T37" fmla="*/ 348 h 466"/>
              <a:gd name="T38" fmla="*/ 258 w 338"/>
              <a:gd name="T39" fmla="*/ 302 h 466"/>
              <a:gd name="T40" fmla="*/ 242 w 338"/>
              <a:gd name="T41" fmla="*/ 270 h 466"/>
              <a:gd name="T42" fmla="*/ 228 w 338"/>
              <a:gd name="T43" fmla="*/ 238 h 466"/>
              <a:gd name="T44" fmla="*/ 214 w 338"/>
              <a:gd name="T45" fmla="*/ 216 h 466"/>
              <a:gd name="T46" fmla="*/ 186 w 338"/>
              <a:gd name="T47" fmla="*/ 174 h 466"/>
              <a:gd name="T48" fmla="*/ 180 w 338"/>
              <a:gd name="T49" fmla="*/ 162 h 466"/>
              <a:gd name="T50" fmla="*/ 170 w 338"/>
              <a:gd name="T51" fmla="*/ 148 h 466"/>
              <a:gd name="T52" fmla="*/ 162 w 338"/>
              <a:gd name="T53" fmla="*/ 140 h 466"/>
              <a:gd name="T54" fmla="*/ 152 w 338"/>
              <a:gd name="T55" fmla="*/ 132 h 466"/>
              <a:gd name="T56" fmla="*/ 142 w 338"/>
              <a:gd name="T57" fmla="*/ 128 h 466"/>
              <a:gd name="T58" fmla="*/ 132 w 338"/>
              <a:gd name="T59" fmla="*/ 118 h 466"/>
              <a:gd name="T60" fmla="*/ 114 w 338"/>
              <a:gd name="T61" fmla="*/ 106 h 466"/>
              <a:gd name="T62" fmla="*/ 100 w 338"/>
              <a:gd name="T63" fmla="*/ 100 h 466"/>
              <a:gd name="T64" fmla="*/ 72 w 338"/>
              <a:gd name="T65" fmla="*/ 98 h 466"/>
              <a:gd name="T66" fmla="*/ 62 w 338"/>
              <a:gd name="T67" fmla="*/ 90 h 466"/>
              <a:gd name="T68" fmla="*/ 52 w 338"/>
              <a:gd name="T69" fmla="*/ 88 h 466"/>
              <a:gd name="T70" fmla="*/ 38 w 338"/>
              <a:gd name="T71" fmla="*/ 90 h 466"/>
              <a:gd name="T72" fmla="*/ 14 w 338"/>
              <a:gd name="T73" fmla="*/ 98 h 466"/>
              <a:gd name="T74" fmla="*/ 2 w 338"/>
              <a:gd name="T75" fmla="*/ 92 h 466"/>
              <a:gd name="T76" fmla="*/ 2 w 338"/>
              <a:gd name="T77" fmla="*/ 84 h 466"/>
              <a:gd name="T78" fmla="*/ 0 w 338"/>
              <a:gd name="T79" fmla="*/ 80 h 466"/>
              <a:gd name="T80" fmla="*/ 2 w 338"/>
              <a:gd name="T81" fmla="*/ 70 h 466"/>
              <a:gd name="T82" fmla="*/ 10 w 338"/>
              <a:gd name="T83" fmla="*/ 64 h 466"/>
              <a:gd name="T84" fmla="*/ 18 w 338"/>
              <a:gd name="T85" fmla="*/ 60 h 466"/>
              <a:gd name="T86" fmla="*/ 22 w 338"/>
              <a:gd name="T87" fmla="*/ 52 h 466"/>
              <a:gd name="T88" fmla="*/ 26 w 338"/>
              <a:gd name="T89" fmla="*/ 42 h 466"/>
              <a:gd name="T90" fmla="*/ 30 w 338"/>
              <a:gd name="T91" fmla="*/ 36 h 466"/>
              <a:gd name="T92" fmla="*/ 40 w 338"/>
              <a:gd name="T93" fmla="*/ 32 h 466"/>
              <a:gd name="T94" fmla="*/ 48 w 338"/>
              <a:gd name="T95" fmla="*/ 26 h 466"/>
              <a:gd name="T96" fmla="*/ 56 w 338"/>
              <a:gd name="T97" fmla="*/ 22 h 466"/>
              <a:gd name="T98" fmla="*/ 66 w 338"/>
              <a:gd name="T99" fmla="*/ 16 h 466"/>
              <a:gd name="T100" fmla="*/ 86 w 338"/>
              <a:gd name="T101" fmla="*/ 2 h 466"/>
              <a:gd name="T102" fmla="*/ 96 w 338"/>
              <a:gd name="T103" fmla="*/ 0 h 466"/>
              <a:gd name="T104" fmla="*/ 114 w 338"/>
              <a:gd name="T105" fmla="*/ 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466">
                <a:moveTo>
                  <a:pt x="114" y="6"/>
                </a:moveTo>
                <a:lnTo>
                  <a:pt x="116" y="6"/>
                </a:lnTo>
                <a:lnTo>
                  <a:pt x="114" y="6"/>
                </a:lnTo>
                <a:lnTo>
                  <a:pt x="114" y="4"/>
                </a:lnTo>
                <a:lnTo>
                  <a:pt x="124" y="12"/>
                </a:lnTo>
                <a:lnTo>
                  <a:pt x="116" y="32"/>
                </a:lnTo>
                <a:lnTo>
                  <a:pt x="118" y="32"/>
                </a:lnTo>
                <a:lnTo>
                  <a:pt x="124" y="34"/>
                </a:lnTo>
                <a:lnTo>
                  <a:pt x="134" y="36"/>
                </a:lnTo>
                <a:lnTo>
                  <a:pt x="140" y="38"/>
                </a:lnTo>
                <a:lnTo>
                  <a:pt x="142" y="40"/>
                </a:lnTo>
                <a:lnTo>
                  <a:pt x="140" y="40"/>
                </a:lnTo>
                <a:lnTo>
                  <a:pt x="140" y="42"/>
                </a:lnTo>
                <a:lnTo>
                  <a:pt x="142" y="42"/>
                </a:lnTo>
                <a:lnTo>
                  <a:pt x="144" y="44"/>
                </a:lnTo>
                <a:lnTo>
                  <a:pt x="148" y="46"/>
                </a:lnTo>
                <a:lnTo>
                  <a:pt x="150" y="46"/>
                </a:lnTo>
                <a:lnTo>
                  <a:pt x="152" y="46"/>
                </a:lnTo>
                <a:lnTo>
                  <a:pt x="154" y="46"/>
                </a:lnTo>
                <a:lnTo>
                  <a:pt x="156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8" y="52"/>
                </a:lnTo>
                <a:lnTo>
                  <a:pt x="170" y="54"/>
                </a:lnTo>
                <a:lnTo>
                  <a:pt x="172" y="54"/>
                </a:lnTo>
                <a:lnTo>
                  <a:pt x="176" y="56"/>
                </a:lnTo>
                <a:lnTo>
                  <a:pt x="184" y="60"/>
                </a:lnTo>
                <a:lnTo>
                  <a:pt x="186" y="62"/>
                </a:lnTo>
                <a:lnTo>
                  <a:pt x="188" y="68"/>
                </a:lnTo>
                <a:lnTo>
                  <a:pt x="192" y="74"/>
                </a:lnTo>
                <a:lnTo>
                  <a:pt x="192" y="78"/>
                </a:lnTo>
                <a:lnTo>
                  <a:pt x="192" y="80"/>
                </a:lnTo>
                <a:lnTo>
                  <a:pt x="192" y="82"/>
                </a:lnTo>
                <a:lnTo>
                  <a:pt x="194" y="82"/>
                </a:lnTo>
                <a:lnTo>
                  <a:pt x="196" y="80"/>
                </a:lnTo>
                <a:lnTo>
                  <a:pt x="198" y="82"/>
                </a:lnTo>
                <a:lnTo>
                  <a:pt x="210" y="90"/>
                </a:lnTo>
                <a:lnTo>
                  <a:pt x="254" y="132"/>
                </a:lnTo>
                <a:lnTo>
                  <a:pt x="278" y="150"/>
                </a:lnTo>
                <a:lnTo>
                  <a:pt x="280" y="152"/>
                </a:lnTo>
                <a:lnTo>
                  <a:pt x="296" y="176"/>
                </a:lnTo>
                <a:lnTo>
                  <a:pt x="298" y="198"/>
                </a:lnTo>
                <a:lnTo>
                  <a:pt x="302" y="220"/>
                </a:lnTo>
                <a:lnTo>
                  <a:pt x="310" y="284"/>
                </a:lnTo>
                <a:lnTo>
                  <a:pt x="324" y="380"/>
                </a:lnTo>
                <a:lnTo>
                  <a:pt x="324" y="384"/>
                </a:lnTo>
                <a:lnTo>
                  <a:pt x="326" y="392"/>
                </a:lnTo>
                <a:lnTo>
                  <a:pt x="330" y="392"/>
                </a:lnTo>
                <a:lnTo>
                  <a:pt x="330" y="394"/>
                </a:lnTo>
                <a:lnTo>
                  <a:pt x="332" y="398"/>
                </a:lnTo>
                <a:lnTo>
                  <a:pt x="332" y="400"/>
                </a:lnTo>
                <a:lnTo>
                  <a:pt x="334" y="412"/>
                </a:lnTo>
                <a:lnTo>
                  <a:pt x="336" y="420"/>
                </a:lnTo>
                <a:lnTo>
                  <a:pt x="336" y="420"/>
                </a:lnTo>
                <a:lnTo>
                  <a:pt x="336" y="426"/>
                </a:lnTo>
                <a:lnTo>
                  <a:pt x="338" y="432"/>
                </a:lnTo>
                <a:lnTo>
                  <a:pt x="338" y="434"/>
                </a:lnTo>
                <a:lnTo>
                  <a:pt x="338" y="436"/>
                </a:lnTo>
                <a:lnTo>
                  <a:pt x="334" y="438"/>
                </a:lnTo>
                <a:lnTo>
                  <a:pt x="328" y="444"/>
                </a:lnTo>
                <a:lnTo>
                  <a:pt x="326" y="444"/>
                </a:lnTo>
                <a:lnTo>
                  <a:pt x="322" y="450"/>
                </a:lnTo>
                <a:lnTo>
                  <a:pt x="318" y="452"/>
                </a:lnTo>
                <a:lnTo>
                  <a:pt x="318" y="454"/>
                </a:lnTo>
                <a:lnTo>
                  <a:pt x="316" y="454"/>
                </a:lnTo>
                <a:lnTo>
                  <a:pt x="314" y="454"/>
                </a:lnTo>
                <a:lnTo>
                  <a:pt x="314" y="456"/>
                </a:lnTo>
                <a:lnTo>
                  <a:pt x="312" y="456"/>
                </a:lnTo>
                <a:lnTo>
                  <a:pt x="310" y="456"/>
                </a:lnTo>
                <a:lnTo>
                  <a:pt x="308" y="456"/>
                </a:lnTo>
                <a:lnTo>
                  <a:pt x="308" y="458"/>
                </a:lnTo>
                <a:lnTo>
                  <a:pt x="300" y="460"/>
                </a:lnTo>
                <a:lnTo>
                  <a:pt x="298" y="460"/>
                </a:lnTo>
                <a:lnTo>
                  <a:pt x="298" y="462"/>
                </a:lnTo>
                <a:lnTo>
                  <a:pt x="296" y="462"/>
                </a:lnTo>
                <a:lnTo>
                  <a:pt x="290" y="464"/>
                </a:lnTo>
                <a:lnTo>
                  <a:pt x="288" y="464"/>
                </a:lnTo>
                <a:lnTo>
                  <a:pt x="286" y="466"/>
                </a:lnTo>
                <a:lnTo>
                  <a:pt x="284" y="466"/>
                </a:lnTo>
                <a:lnTo>
                  <a:pt x="282" y="466"/>
                </a:lnTo>
                <a:lnTo>
                  <a:pt x="282" y="462"/>
                </a:lnTo>
                <a:lnTo>
                  <a:pt x="282" y="458"/>
                </a:lnTo>
                <a:lnTo>
                  <a:pt x="282" y="450"/>
                </a:lnTo>
                <a:lnTo>
                  <a:pt x="284" y="438"/>
                </a:lnTo>
                <a:lnTo>
                  <a:pt x="282" y="418"/>
                </a:lnTo>
                <a:lnTo>
                  <a:pt x="282" y="408"/>
                </a:lnTo>
                <a:lnTo>
                  <a:pt x="280" y="404"/>
                </a:lnTo>
                <a:lnTo>
                  <a:pt x="280" y="394"/>
                </a:lnTo>
                <a:lnTo>
                  <a:pt x="278" y="390"/>
                </a:lnTo>
                <a:lnTo>
                  <a:pt x="278" y="380"/>
                </a:lnTo>
                <a:lnTo>
                  <a:pt x="278" y="378"/>
                </a:lnTo>
                <a:lnTo>
                  <a:pt x="276" y="368"/>
                </a:lnTo>
                <a:lnTo>
                  <a:pt x="274" y="356"/>
                </a:lnTo>
                <a:lnTo>
                  <a:pt x="272" y="348"/>
                </a:lnTo>
                <a:lnTo>
                  <a:pt x="266" y="324"/>
                </a:lnTo>
                <a:lnTo>
                  <a:pt x="266" y="322"/>
                </a:lnTo>
                <a:lnTo>
                  <a:pt x="264" y="320"/>
                </a:lnTo>
                <a:lnTo>
                  <a:pt x="260" y="306"/>
                </a:lnTo>
                <a:lnTo>
                  <a:pt x="258" y="302"/>
                </a:lnTo>
                <a:lnTo>
                  <a:pt x="252" y="288"/>
                </a:lnTo>
                <a:lnTo>
                  <a:pt x="252" y="286"/>
                </a:lnTo>
                <a:lnTo>
                  <a:pt x="248" y="280"/>
                </a:lnTo>
                <a:lnTo>
                  <a:pt x="244" y="272"/>
                </a:lnTo>
                <a:lnTo>
                  <a:pt x="242" y="270"/>
                </a:lnTo>
                <a:lnTo>
                  <a:pt x="240" y="264"/>
                </a:lnTo>
                <a:lnTo>
                  <a:pt x="238" y="262"/>
                </a:lnTo>
                <a:lnTo>
                  <a:pt x="232" y="248"/>
                </a:lnTo>
                <a:lnTo>
                  <a:pt x="230" y="242"/>
                </a:lnTo>
                <a:lnTo>
                  <a:pt x="228" y="238"/>
                </a:lnTo>
                <a:lnTo>
                  <a:pt x="224" y="232"/>
                </a:lnTo>
                <a:lnTo>
                  <a:pt x="218" y="224"/>
                </a:lnTo>
                <a:lnTo>
                  <a:pt x="218" y="222"/>
                </a:lnTo>
                <a:lnTo>
                  <a:pt x="216" y="220"/>
                </a:lnTo>
                <a:lnTo>
                  <a:pt x="214" y="216"/>
                </a:lnTo>
                <a:lnTo>
                  <a:pt x="206" y="202"/>
                </a:lnTo>
                <a:lnTo>
                  <a:pt x="196" y="184"/>
                </a:lnTo>
                <a:lnTo>
                  <a:pt x="192" y="180"/>
                </a:lnTo>
                <a:lnTo>
                  <a:pt x="190" y="178"/>
                </a:lnTo>
                <a:lnTo>
                  <a:pt x="186" y="174"/>
                </a:lnTo>
                <a:lnTo>
                  <a:pt x="186" y="172"/>
                </a:lnTo>
                <a:lnTo>
                  <a:pt x="184" y="170"/>
                </a:lnTo>
                <a:lnTo>
                  <a:pt x="182" y="168"/>
                </a:lnTo>
                <a:lnTo>
                  <a:pt x="182" y="166"/>
                </a:lnTo>
                <a:lnTo>
                  <a:pt x="180" y="162"/>
                </a:lnTo>
                <a:lnTo>
                  <a:pt x="180" y="160"/>
                </a:lnTo>
                <a:lnTo>
                  <a:pt x="178" y="158"/>
                </a:lnTo>
                <a:lnTo>
                  <a:pt x="176" y="156"/>
                </a:lnTo>
                <a:lnTo>
                  <a:pt x="170" y="150"/>
                </a:lnTo>
                <a:lnTo>
                  <a:pt x="170" y="148"/>
                </a:lnTo>
                <a:lnTo>
                  <a:pt x="168" y="146"/>
                </a:lnTo>
                <a:lnTo>
                  <a:pt x="166" y="144"/>
                </a:lnTo>
                <a:lnTo>
                  <a:pt x="164" y="144"/>
                </a:lnTo>
                <a:lnTo>
                  <a:pt x="162" y="142"/>
                </a:lnTo>
                <a:lnTo>
                  <a:pt x="162" y="140"/>
                </a:lnTo>
                <a:lnTo>
                  <a:pt x="158" y="138"/>
                </a:lnTo>
                <a:lnTo>
                  <a:pt x="158" y="136"/>
                </a:lnTo>
                <a:lnTo>
                  <a:pt x="156" y="136"/>
                </a:lnTo>
                <a:lnTo>
                  <a:pt x="154" y="134"/>
                </a:lnTo>
                <a:lnTo>
                  <a:pt x="152" y="132"/>
                </a:lnTo>
                <a:lnTo>
                  <a:pt x="150" y="132"/>
                </a:lnTo>
                <a:lnTo>
                  <a:pt x="148" y="130"/>
                </a:lnTo>
                <a:lnTo>
                  <a:pt x="146" y="130"/>
                </a:lnTo>
                <a:lnTo>
                  <a:pt x="144" y="130"/>
                </a:lnTo>
                <a:lnTo>
                  <a:pt x="142" y="128"/>
                </a:lnTo>
                <a:lnTo>
                  <a:pt x="140" y="126"/>
                </a:lnTo>
                <a:lnTo>
                  <a:pt x="138" y="124"/>
                </a:lnTo>
                <a:lnTo>
                  <a:pt x="136" y="122"/>
                </a:lnTo>
                <a:lnTo>
                  <a:pt x="134" y="120"/>
                </a:lnTo>
                <a:lnTo>
                  <a:pt x="132" y="118"/>
                </a:lnTo>
                <a:lnTo>
                  <a:pt x="126" y="114"/>
                </a:lnTo>
                <a:lnTo>
                  <a:pt x="126" y="112"/>
                </a:lnTo>
                <a:lnTo>
                  <a:pt x="122" y="110"/>
                </a:lnTo>
                <a:lnTo>
                  <a:pt x="118" y="108"/>
                </a:lnTo>
                <a:lnTo>
                  <a:pt x="114" y="106"/>
                </a:lnTo>
                <a:lnTo>
                  <a:pt x="110" y="104"/>
                </a:lnTo>
                <a:lnTo>
                  <a:pt x="108" y="104"/>
                </a:lnTo>
                <a:lnTo>
                  <a:pt x="104" y="102"/>
                </a:lnTo>
                <a:lnTo>
                  <a:pt x="102" y="102"/>
                </a:lnTo>
                <a:lnTo>
                  <a:pt x="100" y="100"/>
                </a:lnTo>
                <a:lnTo>
                  <a:pt x="96" y="100"/>
                </a:lnTo>
                <a:lnTo>
                  <a:pt x="86" y="96"/>
                </a:lnTo>
                <a:lnTo>
                  <a:pt x="86" y="98"/>
                </a:lnTo>
                <a:lnTo>
                  <a:pt x="78" y="98"/>
                </a:lnTo>
                <a:lnTo>
                  <a:pt x="72" y="98"/>
                </a:lnTo>
                <a:lnTo>
                  <a:pt x="72" y="96"/>
                </a:lnTo>
                <a:lnTo>
                  <a:pt x="68" y="94"/>
                </a:lnTo>
                <a:lnTo>
                  <a:pt x="66" y="92"/>
                </a:lnTo>
                <a:lnTo>
                  <a:pt x="64" y="92"/>
                </a:lnTo>
                <a:lnTo>
                  <a:pt x="62" y="90"/>
                </a:lnTo>
                <a:lnTo>
                  <a:pt x="60" y="90"/>
                </a:lnTo>
                <a:lnTo>
                  <a:pt x="58" y="90"/>
                </a:lnTo>
                <a:lnTo>
                  <a:pt x="56" y="90"/>
                </a:lnTo>
                <a:lnTo>
                  <a:pt x="54" y="88"/>
                </a:lnTo>
                <a:lnTo>
                  <a:pt x="52" y="88"/>
                </a:lnTo>
                <a:lnTo>
                  <a:pt x="48" y="86"/>
                </a:lnTo>
                <a:lnTo>
                  <a:pt x="46" y="86"/>
                </a:lnTo>
                <a:lnTo>
                  <a:pt x="44" y="88"/>
                </a:lnTo>
                <a:lnTo>
                  <a:pt x="42" y="88"/>
                </a:lnTo>
                <a:lnTo>
                  <a:pt x="38" y="90"/>
                </a:lnTo>
                <a:lnTo>
                  <a:pt x="32" y="92"/>
                </a:lnTo>
                <a:lnTo>
                  <a:pt x="24" y="96"/>
                </a:lnTo>
                <a:lnTo>
                  <a:pt x="18" y="98"/>
                </a:lnTo>
                <a:lnTo>
                  <a:pt x="16" y="98"/>
                </a:lnTo>
                <a:lnTo>
                  <a:pt x="14" y="98"/>
                </a:lnTo>
                <a:lnTo>
                  <a:pt x="6" y="98"/>
                </a:lnTo>
                <a:lnTo>
                  <a:pt x="4" y="96"/>
                </a:lnTo>
                <a:lnTo>
                  <a:pt x="4" y="94"/>
                </a:lnTo>
                <a:lnTo>
                  <a:pt x="4" y="92"/>
                </a:lnTo>
                <a:lnTo>
                  <a:pt x="2" y="92"/>
                </a:lnTo>
                <a:lnTo>
                  <a:pt x="2" y="90"/>
                </a:lnTo>
                <a:lnTo>
                  <a:pt x="2" y="88"/>
                </a:lnTo>
                <a:lnTo>
                  <a:pt x="2" y="86"/>
                </a:lnTo>
                <a:lnTo>
                  <a:pt x="0" y="84"/>
                </a:lnTo>
                <a:lnTo>
                  <a:pt x="2" y="84"/>
                </a:lnTo>
                <a:lnTo>
                  <a:pt x="0" y="84"/>
                </a:lnTo>
                <a:lnTo>
                  <a:pt x="0" y="82"/>
                </a:lnTo>
                <a:lnTo>
                  <a:pt x="0" y="80"/>
                </a:lnTo>
                <a:lnTo>
                  <a:pt x="2" y="80"/>
                </a:lnTo>
                <a:lnTo>
                  <a:pt x="0" y="80"/>
                </a:lnTo>
                <a:lnTo>
                  <a:pt x="0" y="78"/>
                </a:lnTo>
                <a:lnTo>
                  <a:pt x="0" y="76"/>
                </a:lnTo>
                <a:lnTo>
                  <a:pt x="0" y="74"/>
                </a:lnTo>
                <a:lnTo>
                  <a:pt x="0" y="70"/>
                </a:lnTo>
                <a:lnTo>
                  <a:pt x="2" y="70"/>
                </a:lnTo>
                <a:lnTo>
                  <a:pt x="4" y="68"/>
                </a:lnTo>
                <a:lnTo>
                  <a:pt x="6" y="68"/>
                </a:lnTo>
                <a:lnTo>
                  <a:pt x="8" y="66"/>
                </a:lnTo>
                <a:lnTo>
                  <a:pt x="10" y="66"/>
                </a:lnTo>
                <a:lnTo>
                  <a:pt x="10" y="64"/>
                </a:lnTo>
                <a:lnTo>
                  <a:pt x="12" y="64"/>
                </a:lnTo>
                <a:lnTo>
                  <a:pt x="14" y="64"/>
                </a:lnTo>
                <a:lnTo>
                  <a:pt x="14" y="62"/>
                </a:lnTo>
                <a:lnTo>
                  <a:pt x="16" y="62"/>
                </a:lnTo>
                <a:lnTo>
                  <a:pt x="18" y="60"/>
                </a:lnTo>
                <a:lnTo>
                  <a:pt x="20" y="58"/>
                </a:lnTo>
                <a:lnTo>
                  <a:pt x="20" y="56"/>
                </a:lnTo>
                <a:lnTo>
                  <a:pt x="22" y="56"/>
                </a:lnTo>
                <a:lnTo>
                  <a:pt x="22" y="54"/>
                </a:lnTo>
                <a:lnTo>
                  <a:pt x="22" y="52"/>
                </a:lnTo>
                <a:lnTo>
                  <a:pt x="24" y="50"/>
                </a:lnTo>
                <a:lnTo>
                  <a:pt x="24" y="48"/>
                </a:lnTo>
                <a:lnTo>
                  <a:pt x="24" y="46"/>
                </a:lnTo>
                <a:lnTo>
                  <a:pt x="26" y="46"/>
                </a:lnTo>
                <a:lnTo>
                  <a:pt x="26" y="42"/>
                </a:lnTo>
                <a:lnTo>
                  <a:pt x="28" y="42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0" y="36"/>
                </a:lnTo>
                <a:lnTo>
                  <a:pt x="32" y="36"/>
                </a:lnTo>
                <a:lnTo>
                  <a:pt x="34" y="36"/>
                </a:lnTo>
                <a:lnTo>
                  <a:pt x="36" y="36"/>
                </a:lnTo>
                <a:lnTo>
                  <a:pt x="38" y="32"/>
                </a:lnTo>
                <a:lnTo>
                  <a:pt x="40" y="32"/>
                </a:lnTo>
                <a:lnTo>
                  <a:pt x="42" y="30"/>
                </a:lnTo>
                <a:lnTo>
                  <a:pt x="44" y="28"/>
                </a:lnTo>
                <a:lnTo>
                  <a:pt x="46" y="28"/>
                </a:lnTo>
                <a:lnTo>
                  <a:pt x="46" y="26"/>
                </a:lnTo>
                <a:lnTo>
                  <a:pt x="48" y="26"/>
                </a:lnTo>
                <a:lnTo>
                  <a:pt x="50" y="24"/>
                </a:lnTo>
                <a:lnTo>
                  <a:pt x="52" y="24"/>
                </a:lnTo>
                <a:lnTo>
                  <a:pt x="52" y="22"/>
                </a:lnTo>
                <a:lnTo>
                  <a:pt x="54" y="22"/>
                </a:lnTo>
                <a:lnTo>
                  <a:pt x="56" y="22"/>
                </a:lnTo>
                <a:lnTo>
                  <a:pt x="56" y="20"/>
                </a:lnTo>
                <a:lnTo>
                  <a:pt x="58" y="20"/>
                </a:lnTo>
                <a:lnTo>
                  <a:pt x="60" y="18"/>
                </a:lnTo>
                <a:lnTo>
                  <a:pt x="62" y="18"/>
                </a:lnTo>
                <a:lnTo>
                  <a:pt x="66" y="16"/>
                </a:lnTo>
                <a:lnTo>
                  <a:pt x="70" y="12"/>
                </a:lnTo>
                <a:lnTo>
                  <a:pt x="72" y="10"/>
                </a:lnTo>
                <a:lnTo>
                  <a:pt x="76" y="8"/>
                </a:lnTo>
                <a:lnTo>
                  <a:pt x="80" y="4"/>
                </a:lnTo>
                <a:lnTo>
                  <a:pt x="86" y="2"/>
                </a:lnTo>
                <a:lnTo>
                  <a:pt x="86" y="2"/>
                </a:lnTo>
                <a:lnTo>
                  <a:pt x="88" y="0"/>
                </a:lnTo>
                <a:lnTo>
                  <a:pt x="90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14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474913" y="3656013"/>
            <a:ext cx="79375" cy="247650"/>
          </a:xfrm>
          <a:custGeom>
            <a:avLst/>
            <a:gdLst>
              <a:gd name="T0" fmla="*/ 42 w 50"/>
              <a:gd name="T1" fmla="*/ 2 h 156"/>
              <a:gd name="T2" fmla="*/ 48 w 50"/>
              <a:gd name="T3" fmla="*/ 4 h 156"/>
              <a:gd name="T4" fmla="*/ 50 w 50"/>
              <a:gd name="T5" fmla="*/ 10 h 156"/>
              <a:gd name="T6" fmla="*/ 50 w 50"/>
              <a:gd name="T7" fmla="*/ 18 h 156"/>
              <a:gd name="T8" fmla="*/ 50 w 50"/>
              <a:gd name="T9" fmla="*/ 30 h 156"/>
              <a:gd name="T10" fmla="*/ 50 w 50"/>
              <a:gd name="T11" fmla="*/ 36 h 156"/>
              <a:gd name="T12" fmla="*/ 50 w 50"/>
              <a:gd name="T13" fmla="*/ 46 h 156"/>
              <a:gd name="T14" fmla="*/ 50 w 50"/>
              <a:gd name="T15" fmla="*/ 66 h 156"/>
              <a:gd name="T16" fmla="*/ 50 w 50"/>
              <a:gd name="T17" fmla="*/ 76 h 156"/>
              <a:gd name="T18" fmla="*/ 50 w 50"/>
              <a:gd name="T19" fmla="*/ 82 h 156"/>
              <a:gd name="T20" fmla="*/ 48 w 50"/>
              <a:gd name="T21" fmla="*/ 94 h 156"/>
              <a:gd name="T22" fmla="*/ 46 w 50"/>
              <a:gd name="T23" fmla="*/ 100 h 156"/>
              <a:gd name="T24" fmla="*/ 40 w 50"/>
              <a:gd name="T25" fmla="*/ 98 h 156"/>
              <a:gd name="T26" fmla="*/ 36 w 50"/>
              <a:gd name="T27" fmla="*/ 102 h 156"/>
              <a:gd name="T28" fmla="*/ 34 w 50"/>
              <a:gd name="T29" fmla="*/ 108 h 156"/>
              <a:gd name="T30" fmla="*/ 36 w 50"/>
              <a:gd name="T31" fmla="*/ 116 h 156"/>
              <a:gd name="T32" fmla="*/ 34 w 50"/>
              <a:gd name="T33" fmla="*/ 122 h 156"/>
              <a:gd name="T34" fmla="*/ 38 w 50"/>
              <a:gd name="T35" fmla="*/ 126 h 156"/>
              <a:gd name="T36" fmla="*/ 46 w 50"/>
              <a:gd name="T37" fmla="*/ 126 h 156"/>
              <a:gd name="T38" fmla="*/ 48 w 50"/>
              <a:gd name="T39" fmla="*/ 130 h 156"/>
              <a:gd name="T40" fmla="*/ 48 w 50"/>
              <a:gd name="T41" fmla="*/ 138 h 156"/>
              <a:gd name="T42" fmla="*/ 42 w 50"/>
              <a:gd name="T43" fmla="*/ 140 h 156"/>
              <a:gd name="T44" fmla="*/ 42 w 50"/>
              <a:gd name="T45" fmla="*/ 148 h 156"/>
              <a:gd name="T46" fmla="*/ 38 w 50"/>
              <a:gd name="T47" fmla="*/ 156 h 156"/>
              <a:gd name="T48" fmla="*/ 32 w 50"/>
              <a:gd name="T49" fmla="*/ 150 h 156"/>
              <a:gd name="T50" fmla="*/ 28 w 50"/>
              <a:gd name="T51" fmla="*/ 142 h 156"/>
              <a:gd name="T52" fmla="*/ 26 w 50"/>
              <a:gd name="T53" fmla="*/ 130 h 156"/>
              <a:gd name="T54" fmla="*/ 24 w 50"/>
              <a:gd name="T55" fmla="*/ 126 h 156"/>
              <a:gd name="T56" fmla="*/ 22 w 50"/>
              <a:gd name="T57" fmla="*/ 120 h 156"/>
              <a:gd name="T58" fmla="*/ 20 w 50"/>
              <a:gd name="T59" fmla="*/ 114 h 156"/>
              <a:gd name="T60" fmla="*/ 20 w 50"/>
              <a:gd name="T61" fmla="*/ 108 h 156"/>
              <a:gd name="T62" fmla="*/ 18 w 50"/>
              <a:gd name="T63" fmla="*/ 102 h 156"/>
              <a:gd name="T64" fmla="*/ 16 w 50"/>
              <a:gd name="T65" fmla="*/ 96 h 156"/>
              <a:gd name="T66" fmla="*/ 14 w 50"/>
              <a:gd name="T67" fmla="*/ 90 h 156"/>
              <a:gd name="T68" fmla="*/ 12 w 50"/>
              <a:gd name="T69" fmla="*/ 84 h 156"/>
              <a:gd name="T70" fmla="*/ 12 w 50"/>
              <a:gd name="T71" fmla="*/ 78 h 156"/>
              <a:gd name="T72" fmla="*/ 12 w 50"/>
              <a:gd name="T73" fmla="*/ 68 h 156"/>
              <a:gd name="T74" fmla="*/ 10 w 50"/>
              <a:gd name="T75" fmla="*/ 44 h 156"/>
              <a:gd name="T76" fmla="*/ 8 w 50"/>
              <a:gd name="T77" fmla="*/ 38 h 156"/>
              <a:gd name="T78" fmla="*/ 8 w 50"/>
              <a:gd name="T79" fmla="*/ 30 h 156"/>
              <a:gd name="T80" fmla="*/ 6 w 50"/>
              <a:gd name="T81" fmla="*/ 26 h 156"/>
              <a:gd name="T82" fmla="*/ 4 w 50"/>
              <a:gd name="T83" fmla="*/ 18 h 156"/>
              <a:gd name="T84" fmla="*/ 2 w 50"/>
              <a:gd name="T85" fmla="*/ 12 h 156"/>
              <a:gd name="T86" fmla="*/ 0 w 50"/>
              <a:gd name="T87" fmla="*/ 6 h 156"/>
              <a:gd name="T88" fmla="*/ 4 w 50"/>
              <a:gd name="T89" fmla="*/ 0 h 156"/>
              <a:gd name="T90" fmla="*/ 12 w 50"/>
              <a:gd name="T91" fmla="*/ 0 h 156"/>
              <a:gd name="T92" fmla="*/ 20 w 50"/>
              <a:gd name="T93" fmla="*/ 0 h 156"/>
              <a:gd name="T94" fmla="*/ 28 w 50"/>
              <a:gd name="T9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" h="156">
                <a:moveTo>
                  <a:pt x="34" y="0"/>
                </a:moveTo>
                <a:lnTo>
                  <a:pt x="36" y="0"/>
                </a:lnTo>
                <a:lnTo>
                  <a:pt x="38" y="2"/>
                </a:lnTo>
                <a:lnTo>
                  <a:pt x="42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0" y="4"/>
                </a:lnTo>
                <a:lnTo>
                  <a:pt x="50" y="6"/>
                </a:lnTo>
                <a:lnTo>
                  <a:pt x="50" y="8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0" y="24"/>
                </a:lnTo>
                <a:lnTo>
                  <a:pt x="50" y="26"/>
                </a:lnTo>
                <a:lnTo>
                  <a:pt x="50" y="28"/>
                </a:lnTo>
                <a:lnTo>
                  <a:pt x="50" y="30"/>
                </a:lnTo>
                <a:lnTo>
                  <a:pt x="50" y="30"/>
                </a:lnTo>
                <a:lnTo>
                  <a:pt x="50" y="32"/>
                </a:lnTo>
                <a:lnTo>
                  <a:pt x="50" y="34"/>
                </a:lnTo>
                <a:lnTo>
                  <a:pt x="50" y="36"/>
                </a:lnTo>
                <a:lnTo>
                  <a:pt x="50" y="38"/>
                </a:lnTo>
                <a:lnTo>
                  <a:pt x="50" y="40"/>
                </a:lnTo>
                <a:lnTo>
                  <a:pt x="50" y="44"/>
                </a:lnTo>
                <a:lnTo>
                  <a:pt x="50" y="46"/>
                </a:lnTo>
                <a:lnTo>
                  <a:pt x="50" y="60"/>
                </a:lnTo>
                <a:lnTo>
                  <a:pt x="50" y="62"/>
                </a:lnTo>
                <a:lnTo>
                  <a:pt x="50" y="64"/>
                </a:lnTo>
                <a:lnTo>
                  <a:pt x="50" y="66"/>
                </a:lnTo>
                <a:lnTo>
                  <a:pt x="50" y="68"/>
                </a:lnTo>
                <a:lnTo>
                  <a:pt x="50" y="72"/>
                </a:lnTo>
                <a:lnTo>
                  <a:pt x="50" y="74"/>
                </a:lnTo>
                <a:lnTo>
                  <a:pt x="50" y="76"/>
                </a:lnTo>
                <a:lnTo>
                  <a:pt x="50" y="78"/>
                </a:lnTo>
                <a:lnTo>
                  <a:pt x="50" y="78"/>
                </a:lnTo>
                <a:lnTo>
                  <a:pt x="50" y="80"/>
                </a:lnTo>
                <a:lnTo>
                  <a:pt x="50" y="82"/>
                </a:lnTo>
                <a:lnTo>
                  <a:pt x="50" y="84"/>
                </a:lnTo>
                <a:lnTo>
                  <a:pt x="50" y="86"/>
                </a:lnTo>
                <a:lnTo>
                  <a:pt x="50" y="88"/>
                </a:lnTo>
                <a:lnTo>
                  <a:pt x="48" y="94"/>
                </a:lnTo>
                <a:lnTo>
                  <a:pt x="48" y="96"/>
                </a:lnTo>
                <a:lnTo>
                  <a:pt x="48" y="98"/>
                </a:lnTo>
                <a:lnTo>
                  <a:pt x="48" y="100"/>
                </a:lnTo>
                <a:lnTo>
                  <a:pt x="46" y="100"/>
                </a:lnTo>
                <a:lnTo>
                  <a:pt x="44" y="100"/>
                </a:lnTo>
                <a:lnTo>
                  <a:pt x="42" y="100"/>
                </a:lnTo>
                <a:lnTo>
                  <a:pt x="40" y="100"/>
                </a:lnTo>
                <a:lnTo>
                  <a:pt x="40" y="98"/>
                </a:lnTo>
                <a:lnTo>
                  <a:pt x="38" y="98"/>
                </a:lnTo>
                <a:lnTo>
                  <a:pt x="36" y="98"/>
                </a:lnTo>
                <a:lnTo>
                  <a:pt x="36" y="100"/>
                </a:lnTo>
                <a:lnTo>
                  <a:pt x="36" y="102"/>
                </a:lnTo>
                <a:lnTo>
                  <a:pt x="36" y="104"/>
                </a:lnTo>
                <a:lnTo>
                  <a:pt x="36" y="106"/>
                </a:lnTo>
                <a:lnTo>
                  <a:pt x="34" y="106"/>
                </a:lnTo>
                <a:lnTo>
                  <a:pt x="34" y="108"/>
                </a:lnTo>
                <a:lnTo>
                  <a:pt x="36" y="110"/>
                </a:lnTo>
                <a:lnTo>
                  <a:pt x="36" y="112"/>
                </a:lnTo>
                <a:lnTo>
                  <a:pt x="36" y="114"/>
                </a:lnTo>
                <a:lnTo>
                  <a:pt x="36" y="116"/>
                </a:lnTo>
                <a:lnTo>
                  <a:pt x="34" y="116"/>
                </a:lnTo>
                <a:lnTo>
                  <a:pt x="34" y="118"/>
                </a:lnTo>
                <a:lnTo>
                  <a:pt x="34" y="120"/>
                </a:lnTo>
                <a:lnTo>
                  <a:pt x="34" y="122"/>
                </a:lnTo>
                <a:lnTo>
                  <a:pt x="36" y="122"/>
                </a:lnTo>
                <a:lnTo>
                  <a:pt x="36" y="124"/>
                </a:lnTo>
                <a:lnTo>
                  <a:pt x="36" y="126"/>
                </a:lnTo>
                <a:lnTo>
                  <a:pt x="38" y="126"/>
                </a:lnTo>
                <a:lnTo>
                  <a:pt x="40" y="126"/>
                </a:lnTo>
                <a:lnTo>
                  <a:pt x="42" y="126"/>
                </a:lnTo>
                <a:lnTo>
                  <a:pt x="44" y="126"/>
                </a:lnTo>
                <a:lnTo>
                  <a:pt x="46" y="126"/>
                </a:lnTo>
                <a:lnTo>
                  <a:pt x="48" y="126"/>
                </a:lnTo>
                <a:lnTo>
                  <a:pt x="48" y="126"/>
                </a:lnTo>
                <a:lnTo>
                  <a:pt x="48" y="128"/>
                </a:lnTo>
                <a:lnTo>
                  <a:pt x="48" y="130"/>
                </a:lnTo>
                <a:lnTo>
                  <a:pt x="48" y="132"/>
                </a:lnTo>
                <a:lnTo>
                  <a:pt x="48" y="134"/>
                </a:lnTo>
                <a:lnTo>
                  <a:pt x="48" y="136"/>
                </a:lnTo>
                <a:lnTo>
                  <a:pt x="48" y="138"/>
                </a:lnTo>
                <a:lnTo>
                  <a:pt x="46" y="138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2" y="142"/>
                </a:lnTo>
                <a:lnTo>
                  <a:pt x="42" y="144"/>
                </a:lnTo>
                <a:lnTo>
                  <a:pt x="42" y="146"/>
                </a:lnTo>
                <a:lnTo>
                  <a:pt x="42" y="148"/>
                </a:lnTo>
                <a:lnTo>
                  <a:pt x="42" y="150"/>
                </a:lnTo>
                <a:lnTo>
                  <a:pt x="42" y="152"/>
                </a:lnTo>
                <a:lnTo>
                  <a:pt x="38" y="154"/>
                </a:lnTo>
                <a:lnTo>
                  <a:pt x="38" y="156"/>
                </a:lnTo>
                <a:lnTo>
                  <a:pt x="36" y="154"/>
                </a:lnTo>
                <a:lnTo>
                  <a:pt x="34" y="152"/>
                </a:lnTo>
                <a:lnTo>
                  <a:pt x="32" y="152"/>
                </a:lnTo>
                <a:lnTo>
                  <a:pt x="32" y="150"/>
                </a:lnTo>
                <a:lnTo>
                  <a:pt x="30" y="148"/>
                </a:lnTo>
                <a:lnTo>
                  <a:pt x="28" y="146"/>
                </a:lnTo>
                <a:lnTo>
                  <a:pt x="28" y="144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4" y="128"/>
                </a:lnTo>
                <a:lnTo>
                  <a:pt x="24" y="126"/>
                </a:lnTo>
                <a:lnTo>
                  <a:pt x="24" y="126"/>
                </a:lnTo>
                <a:lnTo>
                  <a:pt x="24" y="124"/>
                </a:lnTo>
                <a:lnTo>
                  <a:pt x="22" y="124"/>
                </a:lnTo>
                <a:lnTo>
                  <a:pt x="22" y="122"/>
                </a:lnTo>
                <a:lnTo>
                  <a:pt x="22" y="120"/>
                </a:lnTo>
                <a:lnTo>
                  <a:pt x="20" y="120"/>
                </a:lnTo>
                <a:lnTo>
                  <a:pt x="20" y="118"/>
                </a:lnTo>
                <a:lnTo>
                  <a:pt x="20" y="116"/>
                </a:lnTo>
                <a:lnTo>
                  <a:pt x="20" y="114"/>
                </a:lnTo>
                <a:lnTo>
                  <a:pt x="20" y="114"/>
                </a:lnTo>
                <a:lnTo>
                  <a:pt x="20" y="112"/>
                </a:lnTo>
                <a:lnTo>
                  <a:pt x="20" y="110"/>
                </a:lnTo>
                <a:lnTo>
                  <a:pt x="20" y="108"/>
                </a:lnTo>
                <a:lnTo>
                  <a:pt x="20" y="106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18" y="100"/>
                </a:lnTo>
                <a:lnTo>
                  <a:pt x="16" y="100"/>
                </a:lnTo>
                <a:lnTo>
                  <a:pt x="16" y="98"/>
                </a:lnTo>
                <a:lnTo>
                  <a:pt x="16" y="96"/>
                </a:lnTo>
                <a:lnTo>
                  <a:pt x="16" y="94"/>
                </a:lnTo>
                <a:lnTo>
                  <a:pt x="16" y="92"/>
                </a:lnTo>
                <a:lnTo>
                  <a:pt x="14" y="92"/>
                </a:lnTo>
                <a:lnTo>
                  <a:pt x="14" y="90"/>
                </a:lnTo>
                <a:lnTo>
                  <a:pt x="14" y="88"/>
                </a:lnTo>
                <a:lnTo>
                  <a:pt x="14" y="86"/>
                </a:lnTo>
                <a:lnTo>
                  <a:pt x="14" y="84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8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0" y="50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0" y="40"/>
                </a:lnTo>
                <a:lnTo>
                  <a:pt x="8" y="40"/>
                </a:lnTo>
                <a:lnTo>
                  <a:pt x="8" y="38"/>
                </a:lnTo>
                <a:lnTo>
                  <a:pt x="8" y="36"/>
                </a:lnTo>
                <a:lnTo>
                  <a:pt x="8" y="34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8" y="28"/>
                </a:lnTo>
                <a:lnTo>
                  <a:pt x="6" y="28"/>
                </a:lnTo>
                <a:lnTo>
                  <a:pt x="6" y="26"/>
                </a:lnTo>
                <a:lnTo>
                  <a:pt x="6" y="24"/>
                </a:lnTo>
                <a:lnTo>
                  <a:pt x="6" y="22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2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3817938" y="4522788"/>
            <a:ext cx="457200" cy="358775"/>
          </a:xfrm>
          <a:custGeom>
            <a:avLst/>
            <a:gdLst>
              <a:gd name="T0" fmla="*/ 54 w 288"/>
              <a:gd name="T1" fmla="*/ 4 h 226"/>
              <a:gd name="T2" fmla="*/ 82 w 288"/>
              <a:gd name="T3" fmla="*/ 10 h 226"/>
              <a:gd name="T4" fmla="*/ 80 w 288"/>
              <a:gd name="T5" fmla="*/ 30 h 226"/>
              <a:gd name="T6" fmla="*/ 80 w 288"/>
              <a:gd name="T7" fmla="*/ 62 h 226"/>
              <a:gd name="T8" fmla="*/ 88 w 288"/>
              <a:gd name="T9" fmla="*/ 64 h 226"/>
              <a:gd name="T10" fmla="*/ 102 w 288"/>
              <a:gd name="T11" fmla="*/ 72 h 226"/>
              <a:gd name="T12" fmla="*/ 118 w 288"/>
              <a:gd name="T13" fmla="*/ 66 h 226"/>
              <a:gd name="T14" fmla="*/ 120 w 288"/>
              <a:gd name="T15" fmla="*/ 50 h 226"/>
              <a:gd name="T16" fmla="*/ 128 w 288"/>
              <a:gd name="T17" fmla="*/ 32 h 226"/>
              <a:gd name="T18" fmla="*/ 136 w 288"/>
              <a:gd name="T19" fmla="*/ 34 h 226"/>
              <a:gd name="T20" fmla="*/ 136 w 288"/>
              <a:gd name="T21" fmla="*/ 54 h 226"/>
              <a:gd name="T22" fmla="*/ 128 w 288"/>
              <a:gd name="T23" fmla="*/ 72 h 226"/>
              <a:gd name="T24" fmla="*/ 150 w 288"/>
              <a:gd name="T25" fmla="*/ 78 h 226"/>
              <a:gd name="T26" fmla="*/ 166 w 288"/>
              <a:gd name="T27" fmla="*/ 68 h 226"/>
              <a:gd name="T28" fmla="*/ 154 w 288"/>
              <a:gd name="T29" fmla="*/ 56 h 226"/>
              <a:gd name="T30" fmla="*/ 178 w 288"/>
              <a:gd name="T31" fmla="*/ 52 h 226"/>
              <a:gd name="T32" fmla="*/ 186 w 288"/>
              <a:gd name="T33" fmla="*/ 54 h 226"/>
              <a:gd name="T34" fmla="*/ 210 w 288"/>
              <a:gd name="T35" fmla="*/ 46 h 226"/>
              <a:gd name="T36" fmla="*/ 222 w 288"/>
              <a:gd name="T37" fmla="*/ 28 h 226"/>
              <a:gd name="T38" fmla="*/ 240 w 288"/>
              <a:gd name="T39" fmla="*/ 34 h 226"/>
              <a:gd name="T40" fmla="*/ 232 w 288"/>
              <a:gd name="T41" fmla="*/ 44 h 226"/>
              <a:gd name="T42" fmla="*/ 244 w 288"/>
              <a:gd name="T43" fmla="*/ 60 h 226"/>
              <a:gd name="T44" fmla="*/ 234 w 288"/>
              <a:gd name="T45" fmla="*/ 72 h 226"/>
              <a:gd name="T46" fmla="*/ 232 w 288"/>
              <a:gd name="T47" fmla="*/ 82 h 226"/>
              <a:gd name="T48" fmla="*/ 218 w 288"/>
              <a:gd name="T49" fmla="*/ 82 h 226"/>
              <a:gd name="T50" fmla="*/ 214 w 288"/>
              <a:gd name="T51" fmla="*/ 104 h 226"/>
              <a:gd name="T52" fmla="*/ 238 w 288"/>
              <a:gd name="T53" fmla="*/ 108 h 226"/>
              <a:gd name="T54" fmla="*/ 258 w 288"/>
              <a:gd name="T55" fmla="*/ 106 h 226"/>
              <a:gd name="T56" fmla="*/ 270 w 288"/>
              <a:gd name="T57" fmla="*/ 94 h 226"/>
              <a:gd name="T58" fmla="*/ 270 w 288"/>
              <a:gd name="T59" fmla="*/ 80 h 226"/>
              <a:gd name="T60" fmla="*/ 278 w 288"/>
              <a:gd name="T61" fmla="*/ 96 h 226"/>
              <a:gd name="T62" fmla="*/ 288 w 288"/>
              <a:gd name="T63" fmla="*/ 110 h 226"/>
              <a:gd name="T64" fmla="*/ 274 w 288"/>
              <a:gd name="T65" fmla="*/ 132 h 226"/>
              <a:gd name="T66" fmla="*/ 252 w 288"/>
              <a:gd name="T67" fmla="*/ 124 h 226"/>
              <a:gd name="T68" fmla="*/ 234 w 288"/>
              <a:gd name="T69" fmla="*/ 122 h 226"/>
              <a:gd name="T70" fmla="*/ 216 w 288"/>
              <a:gd name="T71" fmla="*/ 122 h 226"/>
              <a:gd name="T72" fmla="*/ 204 w 288"/>
              <a:gd name="T73" fmla="*/ 134 h 226"/>
              <a:gd name="T74" fmla="*/ 222 w 288"/>
              <a:gd name="T75" fmla="*/ 150 h 226"/>
              <a:gd name="T76" fmla="*/ 222 w 288"/>
              <a:gd name="T77" fmla="*/ 166 h 226"/>
              <a:gd name="T78" fmla="*/ 210 w 288"/>
              <a:gd name="T79" fmla="*/ 184 h 226"/>
              <a:gd name="T80" fmla="*/ 192 w 288"/>
              <a:gd name="T81" fmla="*/ 184 h 226"/>
              <a:gd name="T82" fmla="*/ 182 w 288"/>
              <a:gd name="T83" fmla="*/ 188 h 226"/>
              <a:gd name="T84" fmla="*/ 168 w 288"/>
              <a:gd name="T85" fmla="*/ 170 h 226"/>
              <a:gd name="T86" fmla="*/ 160 w 288"/>
              <a:gd name="T87" fmla="*/ 160 h 226"/>
              <a:gd name="T88" fmla="*/ 142 w 288"/>
              <a:gd name="T89" fmla="*/ 158 h 226"/>
              <a:gd name="T90" fmla="*/ 138 w 288"/>
              <a:gd name="T91" fmla="*/ 170 h 226"/>
              <a:gd name="T92" fmla="*/ 134 w 288"/>
              <a:gd name="T93" fmla="*/ 182 h 226"/>
              <a:gd name="T94" fmla="*/ 118 w 288"/>
              <a:gd name="T95" fmla="*/ 186 h 226"/>
              <a:gd name="T96" fmla="*/ 104 w 288"/>
              <a:gd name="T97" fmla="*/ 208 h 226"/>
              <a:gd name="T98" fmla="*/ 100 w 288"/>
              <a:gd name="T99" fmla="*/ 224 h 226"/>
              <a:gd name="T100" fmla="*/ 92 w 288"/>
              <a:gd name="T101" fmla="*/ 212 h 226"/>
              <a:gd name="T102" fmla="*/ 96 w 288"/>
              <a:gd name="T103" fmla="*/ 202 h 226"/>
              <a:gd name="T104" fmla="*/ 80 w 288"/>
              <a:gd name="T105" fmla="*/ 206 h 226"/>
              <a:gd name="T106" fmla="*/ 66 w 288"/>
              <a:gd name="T107" fmla="*/ 206 h 226"/>
              <a:gd name="T108" fmla="*/ 50 w 288"/>
              <a:gd name="T109" fmla="*/ 198 h 226"/>
              <a:gd name="T110" fmla="*/ 42 w 288"/>
              <a:gd name="T111" fmla="*/ 182 h 226"/>
              <a:gd name="T112" fmla="*/ 28 w 288"/>
              <a:gd name="T113" fmla="*/ 184 h 226"/>
              <a:gd name="T114" fmla="*/ 6 w 288"/>
              <a:gd name="T115" fmla="*/ 180 h 226"/>
              <a:gd name="T116" fmla="*/ 20 w 288"/>
              <a:gd name="T117" fmla="*/ 162 h 226"/>
              <a:gd name="T118" fmla="*/ 10 w 288"/>
              <a:gd name="T119" fmla="*/ 152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26">
                <a:moveTo>
                  <a:pt x="24" y="0"/>
                </a:moveTo>
                <a:lnTo>
                  <a:pt x="26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  <a:lnTo>
                  <a:pt x="34" y="2"/>
                </a:lnTo>
                <a:lnTo>
                  <a:pt x="36" y="2"/>
                </a:lnTo>
                <a:lnTo>
                  <a:pt x="38" y="2"/>
                </a:lnTo>
                <a:lnTo>
                  <a:pt x="38" y="2"/>
                </a:lnTo>
                <a:lnTo>
                  <a:pt x="40" y="2"/>
                </a:lnTo>
                <a:lnTo>
                  <a:pt x="40" y="4"/>
                </a:lnTo>
                <a:lnTo>
                  <a:pt x="42" y="4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2" y="4"/>
                </a:lnTo>
                <a:lnTo>
                  <a:pt x="54" y="4"/>
                </a:lnTo>
                <a:lnTo>
                  <a:pt x="56" y="4"/>
                </a:lnTo>
                <a:lnTo>
                  <a:pt x="58" y="4"/>
                </a:lnTo>
                <a:lnTo>
                  <a:pt x="60" y="4"/>
                </a:lnTo>
                <a:lnTo>
                  <a:pt x="64" y="4"/>
                </a:lnTo>
                <a:lnTo>
                  <a:pt x="66" y="4"/>
                </a:lnTo>
                <a:lnTo>
                  <a:pt x="70" y="4"/>
                </a:lnTo>
                <a:lnTo>
                  <a:pt x="72" y="4"/>
                </a:lnTo>
                <a:lnTo>
                  <a:pt x="74" y="4"/>
                </a:lnTo>
                <a:lnTo>
                  <a:pt x="76" y="4"/>
                </a:lnTo>
                <a:lnTo>
                  <a:pt x="78" y="4"/>
                </a:lnTo>
                <a:lnTo>
                  <a:pt x="80" y="4"/>
                </a:lnTo>
                <a:lnTo>
                  <a:pt x="82" y="4"/>
                </a:lnTo>
                <a:lnTo>
                  <a:pt x="84" y="4"/>
                </a:lnTo>
                <a:lnTo>
                  <a:pt x="84" y="6"/>
                </a:lnTo>
                <a:lnTo>
                  <a:pt x="84" y="8"/>
                </a:lnTo>
                <a:lnTo>
                  <a:pt x="82" y="8"/>
                </a:lnTo>
                <a:lnTo>
                  <a:pt x="82" y="10"/>
                </a:lnTo>
                <a:lnTo>
                  <a:pt x="82" y="12"/>
                </a:lnTo>
                <a:lnTo>
                  <a:pt x="84" y="12"/>
                </a:lnTo>
                <a:lnTo>
                  <a:pt x="84" y="10"/>
                </a:lnTo>
                <a:lnTo>
                  <a:pt x="86" y="12"/>
                </a:lnTo>
                <a:lnTo>
                  <a:pt x="86" y="12"/>
                </a:lnTo>
                <a:lnTo>
                  <a:pt x="88" y="12"/>
                </a:lnTo>
                <a:lnTo>
                  <a:pt x="88" y="18"/>
                </a:lnTo>
                <a:lnTo>
                  <a:pt x="86" y="20"/>
                </a:lnTo>
                <a:lnTo>
                  <a:pt x="86" y="22"/>
                </a:lnTo>
                <a:lnTo>
                  <a:pt x="86" y="22"/>
                </a:lnTo>
                <a:lnTo>
                  <a:pt x="84" y="22"/>
                </a:lnTo>
                <a:lnTo>
                  <a:pt x="82" y="22"/>
                </a:lnTo>
                <a:lnTo>
                  <a:pt x="80" y="22"/>
                </a:lnTo>
                <a:lnTo>
                  <a:pt x="80" y="24"/>
                </a:lnTo>
                <a:lnTo>
                  <a:pt x="80" y="26"/>
                </a:lnTo>
                <a:lnTo>
                  <a:pt x="80" y="28"/>
                </a:lnTo>
                <a:lnTo>
                  <a:pt x="80" y="30"/>
                </a:lnTo>
                <a:lnTo>
                  <a:pt x="80" y="32"/>
                </a:lnTo>
                <a:lnTo>
                  <a:pt x="80" y="36"/>
                </a:lnTo>
                <a:lnTo>
                  <a:pt x="80" y="40"/>
                </a:lnTo>
                <a:lnTo>
                  <a:pt x="80" y="42"/>
                </a:lnTo>
                <a:lnTo>
                  <a:pt x="82" y="42"/>
                </a:lnTo>
                <a:lnTo>
                  <a:pt x="84" y="42"/>
                </a:lnTo>
                <a:lnTo>
                  <a:pt x="84" y="46"/>
                </a:lnTo>
                <a:lnTo>
                  <a:pt x="84" y="48"/>
                </a:lnTo>
                <a:lnTo>
                  <a:pt x="84" y="50"/>
                </a:lnTo>
                <a:lnTo>
                  <a:pt x="82" y="50"/>
                </a:lnTo>
                <a:lnTo>
                  <a:pt x="82" y="52"/>
                </a:lnTo>
                <a:lnTo>
                  <a:pt x="82" y="54"/>
                </a:lnTo>
                <a:lnTo>
                  <a:pt x="82" y="56"/>
                </a:lnTo>
                <a:lnTo>
                  <a:pt x="80" y="56"/>
                </a:lnTo>
                <a:lnTo>
                  <a:pt x="80" y="58"/>
                </a:lnTo>
                <a:lnTo>
                  <a:pt x="80" y="60"/>
                </a:lnTo>
                <a:lnTo>
                  <a:pt x="80" y="62"/>
                </a:lnTo>
                <a:lnTo>
                  <a:pt x="82" y="62"/>
                </a:lnTo>
                <a:lnTo>
                  <a:pt x="80" y="62"/>
                </a:lnTo>
                <a:lnTo>
                  <a:pt x="78" y="62"/>
                </a:lnTo>
                <a:lnTo>
                  <a:pt x="76" y="64"/>
                </a:lnTo>
                <a:lnTo>
                  <a:pt x="76" y="66"/>
                </a:lnTo>
                <a:lnTo>
                  <a:pt x="76" y="68"/>
                </a:lnTo>
                <a:lnTo>
                  <a:pt x="78" y="68"/>
                </a:lnTo>
                <a:lnTo>
                  <a:pt x="80" y="68"/>
                </a:lnTo>
                <a:lnTo>
                  <a:pt x="82" y="68"/>
                </a:lnTo>
                <a:lnTo>
                  <a:pt x="84" y="68"/>
                </a:lnTo>
                <a:lnTo>
                  <a:pt x="84" y="66"/>
                </a:lnTo>
                <a:lnTo>
                  <a:pt x="82" y="66"/>
                </a:lnTo>
                <a:lnTo>
                  <a:pt x="82" y="64"/>
                </a:lnTo>
                <a:lnTo>
                  <a:pt x="84" y="64"/>
                </a:lnTo>
                <a:lnTo>
                  <a:pt x="86" y="64"/>
                </a:lnTo>
                <a:lnTo>
                  <a:pt x="86" y="64"/>
                </a:lnTo>
                <a:lnTo>
                  <a:pt x="88" y="64"/>
                </a:lnTo>
                <a:lnTo>
                  <a:pt x="88" y="68"/>
                </a:lnTo>
                <a:lnTo>
                  <a:pt x="90" y="68"/>
                </a:lnTo>
                <a:lnTo>
                  <a:pt x="92" y="68"/>
                </a:lnTo>
                <a:lnTo>
                  <a:pt x="94" y="68"/>
                </a:lnTo>
                <a:lnTo>
                  <a:pt x="96" y="68"/>
                </a:lnTo>
                <a:lnTo>
                  <a:pt x="96" y="70"/>
                </a:lnTo>
                <a:lnTo>
                  <a:pt x="96" y="72"/>
                </a:lnTo>
                <a:lnTo>
                  <a:pt x="96" y="70"/>
                </a:lnTo>
                <a:lnTo>
                  <a:pt x="96" y="68"/>
                </a:lnTo>
                <a:lnTo>
                  <a:pt x="98" y="68"/>
                </a:lnTo>
                <a:lnTo>
                  <a:pt x="98" y="70"/>
                </a:lnTo>
                <a:lnTo>
                  <a:pt x="98" y="72"/>
                </a:lnTo>
                <a:lnTo>
                  <a:pt x="100" y="72"/>
                </a:lnTo>
                <a:lnTo>
                  <a:pt x="100" y="70"/>
                </a:lnTo>
                <a:lnTo>
                  <a:pt x="100" y="68"/>
                </a:lnTo>
                <a:lnTo>
                  <a:pt x="100" y="72"/>
                </a:lnTo>
                <a:lnTo>
                  <a:pt x="102" y="72"/>
                </a:lnTo>
                <a:lnTo>
                  <a:pt x="104" y="72"/>
                </a:lnTo>
                <a:lnTo>
                  <a:pt x="106" y="72"/>
                </a:lnTo>
                <a:lnTo>
                  <a:pt x="108" y="72"/>
                </a:lnTo>
                <a:lnTo>
                  <a:pt x="110" y="72"/>
                </a:lnTo>
                <a:lnTo>
                  <a:pt x="112" y="72"/>
                </a:lnTo>
                <a:lnTo>
                  <a:pt x="112" y="70"/>
                </a:lnTo>
                <a:lnTo>
                  <a:pt x="112" y="68"/>
                </a:lnTo>
                <a:lnTo>
                  <a:pt x="112" y="66"/>
                </a:lnTo>
                <a:lnTo>
                  <a:pt x="114" y="66"/>
                </a:lnTo>
                <a:lnTo>
                  <a:pt x="114" y="68"/>
                </a:lnTo>
                <a:lnTo>
                  <a:pt x="114" y="70"/>
                </a:lnTo>
                <a:lnTo>
                  <a:pt x="114" y="72"/>
                </a:lnTo>
                <a:lnTo>
                  <a:pt x="116" y="72"/>
                </a:lnTo>
                <a:lnTo>
                  <a:pt x="116" y="70"/>
                </a:lnTo>
                <a:lnTo>
                  <a:pt x="116" y="68"/>
                </a:lnTo>
                <a:lnTo>
                  <a:pt x="116" y="66"/>
                </a:lnTo>
                <a:lnTo>
                  <a:pt x="118" y="66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16" y="62"/>
                </a:lnTo>
                <a:lnTo>
                  <a:pt x="114" y="62"/>
                </a:lnTo>
                <a:lnTo>
                  <a:pt x="110" y="62"/>
                </a:lnTo>
                <a:lnTo>
                  <a:pt x="106" y="62"/>
                </a:lnTo>
                <a:lnTo>
                  <a:pt x="106" y="62"/>
                </a:lnTo>
                <a:lnTo>
                  <a:pt x="106" y="56"/>
                </a:lnTo>
                <a:lnTo>
                  <a:pt x="108" y="56"/>
                </a:lnTo>
                <a:lnTo>
                  <a:pt x="112" y="56"/>
                </a:lnTo>
                <a:lnTo>
                  <a:pt x="114" y="56"/>
                </a:lnTo>
                <a:lnTo>
                  <a:pt x="114" y="54"/>
                </a:lnTo>
                <a:lnTo>
                  <a:pt x="114" y="52"/>
                </a:lnTo>
                <a:lnTo>
                  <a:pt x="114" y="50"/>
                </a:lnTo>
                <a:lnTo>
                  <a:pt x="116" y="50"/>
                </a:lnTo>
                <a:lnTo>
                  <a:pt x="120" y="50"/>
                </a:lnTo>
                <a:lnTo>
                  <a:pt x="122" y="50"/>
                </a:lnTo>
                <a:lnTo>
                  <a:pt x="124" y="50"/>
                </a:lnTo>
                <a:lnTo>
                  <a:pt x="126" y="50"/>
                </a:lnTo>
                <a:lnTo>
                  <a:pt x="126" y="48"/>
                </a:lnTo>
                <a:lnTo>
                  <a:pt x="126" y="44"/>
                </a:lnTo>
                <a:lnTo>
                  <a:pt x="126" y="42"/>
                </a:lnTo>
                <a:lnTo>
                  <a:pt x="122" y="42"/>
                </a:lnTo>
                <a:lnTo>
                  <a:pt x="120" y="42"/>
                </a:lnTo>
                <a:lnTo>
                  <a:pt x="120" y="40"/>
                </a:lnTo>
                <a:lnTo>
                  <a:pt x="120" y="38"/>
                </a:lnTo>
                <a:lnTo>
                  <a:pt x="120" y="36"/>
                </a:lnTo>
                <a:lnTo>
                  <a:pt x="120" y="34"/>
                </a:lnTo>
                <a:lnTo>
                  <a:pt x="120" y="32"/>
                </a:lnTo>
                <a:lnTo>
                  <a:pt x="122" y="32"/>
                </a:lnTo>
                <a:lnTo>
                  <a:pt x="124" y="32"/>
                </a:lnTo>
                <a:lnTo>
                  <a:pt x="126" y="32"/>
                </a:lnTo>
                <a:lnTo>
                  <a:pt x="128" y="32"/>
                </a:lnTo>
                <a:lnTo>
                  <a:pt x="128" y="30"/>
                </a:lnTo>
                <a:lnTo>
                  <a:pt x="128" y="28"/>
                </a:lnTo>
                <a:lnTo>
                  <a:pt x="128" y="26"/>
                </a:lnTo>
                <a:lnTo>
                  <a:pt x="128" y="28"/>
                </a:lnTo>
                <a:lnTo>
                  <a:pt x="130" y="28"/>
                </a:lnTo>
                <a:lnTo>
                  <a:pt x="132" y="28"/>
                </a:lnTo>
                <a:lnTo>
                  <a:pt x="132" y="30"/>
                </a:lnTo>
                <a:lnTo>
                  <a:pt x="134" y="30"/>
                </a:lnTo>
                <a:lnTo>
                  <a:pt x="134" y="28"/>
                </a:lnTo>
                <a:lnTo>
                  <a:pt x="134" y="30"/>
                </a:lnTo>
                <a:lnTo>
                  <a:pt x="134" y="32"/>
                </a:lnTo>
                <a:lnTo>
                  <a:pt x="134" y="34"/>
                </a:lnTo>
                <a:lnTo>
                  <a:pt x="134" y="34"/>
                </a:lnTo>
                <a:lnTo>
                  <a:pt x="134" y="32"/>
                </a:lnTo>
                <a:lnTo>
                  <a:pt x="134" y="30"/>
                </a:lnTo>
                <a:lnTo>
                  <a:pt x="136" y="32"/>
                </a:lnTo>
                <a:lnTo>
                  <a:pt x="136" y="34"/>
                </a:lnTo>
                <a:lnTo>
                  <a:pt x="136" y="38"/>
                </a:lnTo>
                <a:lnTo>
                  <a:pt x="134" y="38"/>
                </a:lnTo>
                <a:lnTo>
                  <a:pt x="134" y="40"/>
                </a:lnTo>
                <a:lnTo>
                  <a:pt x="134" y="40"/>
                </a:lnTo>
                <a:lnTo>
                  <a:pt x="134" y="42"/>
                </a:lnTo>
                <a:lnTo>
                  <a:pt x="134" y="44"/>
                </a:lnTo>
                <a:lnTo>
                  <a:pt x="134" y="46"/>
                </a:lnTo>
                <a:lnTo>
                  <a:pt x="134" y="48"/>
                </a:lnTo>
                <a:lnTo>
                  <a:pt x="134" y="50"/>
                </a:lnTo>
                <a:lnTo>
                  <a:pt x="134" y="50"/>
                </a:lnTo>
                <a:lnTo>
                  <a:pt x="136" y="50"/>
                </a:lnTo>
                <a:lnTo>
                  <a:pt x="138" y="50"/>
                </a:lnTo>
                <a:lnTo>
                  <a:pt x="140" y="50"/>
                </a:lnTo>
                <a:lnTo>
                  <a:pt x="140" y="52"/>
                </a:lnTo>
                <a:lnTo>
                  <a:pt x="140" y="54"/>
                </a:lnTo>
                <a:lnTo>
                  <a:pt x="138" y="54"/>
                </a:lnTo>
                <a:lnTo>
                  <a:pt x="136" y="54"/>
                </a:lnTo>
                <a:lnTo>
                  <a:pt x="134" y="54"/>
                </a:lnTo>
                <a:lnTo>
                  <a:pt x="134" y="56"/>
                </a:lnTo>
                <a:lnTo>
                  <a:pt x="134" y="56"/>
                </a:lnTo>
                <a:lnTo>
                  <a:pt x="132" y="56"/>
                </a:lnTo>
                <a:lnTo>
                  <a:pt x="132" y="54"/>
                </a:lnTo>
                <a:lnTo>
                  <a:pt x="130" y="54"/>
                </a:lnTo>
                <a:lnTo>
                  <a:pt x="130" y="56"/>
                </a:lnTo>
                <a:lnTo>
                  <a:pt x="128" y="56"/>
                </a:lnTo>
                <a:lnTo>
                  <a:pt x="128" y="58"/>
                </a:lnTo>
                <a:lnTo>
                  <a:pt x="128" y="60"/>
                </a:lnTo>
                <a:lnTo>
                  <a:pt x="128" y="62"/>
                </a:lnTo>
                <a:lnTo>
                  <a:pt x="128" y="62"/>
                </a:lnTo>
                <a:lnTo>
                  <a:pt x="128" y="64"/>
                </a:lnTo>
                <a:lnTo>
                  <a:pt x="128" y="66"/>
                </a:lnTo>
                <a:lnTo>
                  <a:pt x="128" y="68"/>
                </a:lnTo>
                <a:lnTo>
                  <a:pt x="128" y="70"/>
                </a:lnTo>
                <a:lnTo>
                  <a:pt x="128" y="72"/>
                </a:lnTo>
                <a:lnTo>
                  <a:pt x="128" y="74"/>
                </a:lnTo>
                <a:lnTo>
                  <a:pt x="128" y="76"/>
                </a:lnTo>
                <a:lnTo>
                  <a:pt x="128" y="78"/>
                </a:lnTo>
                <a:lnTo>
                  <a:pt x="130" y="78"/>
                </a:lnTo>
                <a:lnTo>
                  <a:pt x="132" y="78"/>
                </a:lnTo>
                <a:lnTo>
                  <a:pt x="134" y="78"/>
                </a:lnTo>
                <a:lnTo>
                  <a:pt x="134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38" y="78"/>
                </a:lnTo>
                <a:lnTo>
                  <a:pt x="140" y="78"/>
                </a:lnTo>
                <a:lnTo>
                  <a:pt x="142" y="78"/>
                </a:lnTo>
                <a:lnTo>
                  <a:pt x="144" y="78"/>
                </a:lnTo>
                <a:lnTo>
                  <a:pt x="146" y="78"/>
                </a:lnTo>
                <a:lnTo>
                  <a:pt x="148" y="78"/>
                </a:lnTo>
                <a:lnTo>
                  <a:pt x="150" y="78"/>
                </a:lnTo>
                <a:lnTo>
                  <a:pt x="152" y="78"/>
                </a:lnTo>
                <a:lnTo>
                  <a:pt x="152" y="76"/>
                </a:lnTo>
                <a:lnTo>
                  <a:pt x="154" y="76"/>
                </a:lnTo>
                <a:lnTo>
                  <a:pt x="154" y="78"/>
                </a:lnTo>
                <a:lnTo>
                  <a:pt x="156" y="78"/>
                </a:lnTo>
                <a:lnTo>
                  <a:pt x="158" y="78"/>
                </a:lnTo>
                <a:lnTo>
                  <a:pt x="160" y="78"/>
                </a:lnTo>
                <a:lnTo>
                  <a:pt x="162" y="78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6" y="74"/>
                </a:lnTo>
                <a:lnTo>
                  <a:pt x="166" y="72"/>
                </a:lnTo>
                <a:lnTo>
                  <a:pt x="164" y="72"/>
                </a:lnTo>
                <a:lnTo>
                  <a:pt x="164" y="70"/>
                </a:lnTo>
                <a:lnTo>
                  <a:pt x="166" y="70"/>
                </a:lnTo>
                <a:lnTo>
                  <a:pt x="166" y="68"/>
                </a:lnTo>
                <a:lnTo>
                  <a:pt x="166" y="66"/>
                </a:lnTo>
                <a:lnTo>
                  <a:pt x="166" y="64"/>
                </a:lnTo>
                <a:lnTo>
                  <a:pt x="166" y="62"/>
                </a:lnTo>
                <a:lnTo>
                  <a:pt x="166" y="62"/>
                </a:lnTo>
                <a:lnTo>
                  <a:pt x="168" y="62"/>
                </a:lnTo>
                <a:lnTo>
                  <a:pt x="168" y="60"/>
                </a:lnTo>
                <a:lnTo>
                  <a:pt x="166" y="60"/>
                </a:lnTo>
                <a:lnTo>
                  <a:pt x="164" y="60"/>
                </a:lnTo>
                <a:lnTo>
                  <a:pt x="162" y="60"/>
                </a:lnTo>
                <a:lnTo>
                  <a:pt x="162" y="62"/>
                </a:lnTo>
                <a:lnTo>
                  <a:pt x="160" y="62"/>
                </a:lnTo>
                <a:lnTo>
                  <a:pt x="158" y="62"/>
                </a:lnTo>
                <a:lnTo>
                  <a:pt x="158" y="60"/>
                </a:lnTo>
                <a:lnTo>
                  <a:pt x="156" y="60"/>
                </a:lnTo>
                <a:lnTo>
                  <a:pt x="154" y="60"/>
                </a:lnTo>
                <a:lnTo>
                  <a:pt x="154" y="58"/>
                </a:lnTo>
                <a:lnTo>
                  <a:pt x="154" y="56"/>
                </a:lnTo>
                <a:lnTo>
                  <a:pt x="154" y="54"/>
                </a:lnTo>
                <a:lnTo>
                  <a:pt x="156" y="54"/>
                </a:lnTo>
                <a:lnTo>
                  <a:pt x="156" y="52"/>
                </a:lnTo>
                <a:lnTo>
                  <a:pt x="154" y="52"/>
                </a:lnTo>
                <a:lnTo>
                  <a:pt x="154" y="50"/>
                </a:lnTo>
                <a:lnTo>
                  <a:pt x="156" y="50"/>
                </a:lnTo>
                <a:lnTo>
                  <a:pt x="158" y="50"/>
                </a:lnTo>
                <a:lnTo>
                  <a:pt x="160" y="50"/>
                </a:lnTo>
                <a:lnTo>
                  <a:pt x="162" y="50"/>
                </a:lnTo>
                <a:lnTo>
                  <a:pt x="164" y="50"/>
                </a:lnTo>
                <a:lnTo>
                  <a:pt x="166" y="50"/>
                </a:lnTo>
                <a:lnTo>
                  <a:pt x="168" y="50"/>
                </a:lnTo>
                <a:lnTo>
                  <a:pt x="172" y="50"/>
                </a:lnTo>
                <a:lnTo>
                  <a:pt x="174" y="50"/>
                </a:lnTo>
                <a:lnTo>
                  <a:pt x="176" y="50"/>
                </a:lnTo>
                <a:lnTo>
                  <a:pt x="178" y="50"/>
                </a:lnTo>
                <a:lnTo>
                  <a:pt x="178" y="52"/>
                </a:lnTo>
                <a:lnTo>
                  <a:pt x="180" y="52"/>
                </a:lnTo>
                <a:lnTo>
                  <a:pt x="182" y="54"/>
                </a:lnTo>
                <a:lnTo>
                  <a:pt x="182" y="54"/>
                </a:lnTo>
                <a:lnTo>
                  <a:pt x="182" y="56"/>
                </a:lnTo>
                <a:lnTo>
                  <a:pt x="184" y="56"/>
                </a:lnTo>
                <a:lnTo>
                  <a:pt x="184" y="58"/>
                </a:lnTo>
                <a:lnTo>
                  <a:pt x="182" y="62"/>
                </a:lnTo>
                <a:lnTo>
                  <a:pt x="184" y="62"/>
                </a:lnTo>
                <a:lnTo>
                  <a:pt x="184" y="62"/>
                </a:lnTo>
                <a:lnTo>
                  <a:pt x="186" y="62"/>
                </a:lnTo>
                <a:lnTo>
                  <a:pt x="186" y="62"/>
                </a:lnTo>
                <a:lnTo>
                  <a:pt x="186" y="60"/>
                </a:lnTo>
                <a:lnTo>
                  <a:pt x="188" y="60"/>
                </a:lnTo>
                <a:lnTo>
                  <a:pt x="188" y="58"/>
                </a:lnTo>
                <a:lnTo>
                  <a:pt x="188" y="56"/>
                </a:lnTo>
                <a:lnTo>
                  <a:pt x="188" y="54"/>
                </a:lnTo>
                <a:lnTo>
                  <a:pt x="186" y="54"/>
                </a:lnTo>
                <a:lnTo>
                  <a:pt x="188" y="52"/>
                </a:lnTo>
                <a:lnTo>
                  <a:pt x="190" y="52"/>
                </a:lnTo>
                <a:lnTo>
                  <a:pt x="190" y="50"/>
                </a:lnTo>
                <a:lnTo>
                  <a:pt x="192" y="50"/>
                </a:lnTo>
                <a:lnTo>
                  <a:pt x="194" y="50"/>
                </a:lnTo>
                <a:lnTo>
                  <a:pt x="196" y="50"/>
                </a:lnTo>
                <a:lnTo>
                  <a:pt x="198" y="50"/>
                </a:lnTo>
                <a:lnTo>
                  <a:pt x="198" y="48"/>
                </a:lnTo>
                <a:lnTo>
                  <a:pt x="200" y="48"/>
                </a:lnTo>
                <a:lnTo>
                  <a:pt x="202" y="48"/>
                </a:lnTo>
                <a:lnTo>
                  <a:pt x="202" y="46"/>
                </a:lnTo>
                <a:lnTo>
                  <a:pt x="204" y="46"/>
                </a:lnTo>
                <a:lnTo>
                  <a:pt x="206" y="46"/>
                </a:lnTo>
                <a:lnTo>
                  <a:pt x="206" y="44"/>
                </a:lnTo>
                <a:lnTo>
                  <a:pt x="208" y="44"/>
                </a:lnTo>
                <a:lnTo>
                  <a:pt x="208" y="46"/>
                </a:lnTo>
                <a:lnTo>
                  <a:pt x="210" y="46"/>
                </a:lnTo>
                <a:lnTo>
                  <a:pt x="212" y="46"/>
                </a:lnTo>
                <a:lnTo>
                  <a:pt x="214" y="46"/>
                </a:lnTo>
                <a:lnTo>
                  <a:pt x="216" y="46"/>
                </a:lnTo>
                <a:lnTo>
                  <a:pt x="218" y="46"/>
                </a:lnTo>
                <a:lnTo>
                  <a:pt x="220" y="46"/>
                </a:lnTo>
                <a:lnTo>
                  <a:pt x="220" y="44"/>
                </a:lnTo>
                <a:lnTo>
                  <a:pt x="220" y="42"/>
                </a:lnTo>
                <a:lnTo>
                  <a:pt x="218" y="42"/>
                </a:lnTo>
                <a:lnTo>
                  <a:pt x="218" y="40"/>
                </a:lnTo>
                <a:lnTo>
                  <a:pt x="216" y="40"/>
                </a:lnTo>
                <a:lnTo>
                  <a:pt x="216" y="38"/>
                </a:lnTo>
                <a:lnTo>
                  <a:pt x="218" y="38"/>
                </a:lnTo>
                <a:lnTo>
                  <a:pt x="218" y="36"/>
                </a:lnTo>
                <a:lnTo>
                  <a:pt x="220" y="34"/>
                </a:lnTo>
                <a:lnTo>
                  <a:pt x="222" y="32"/>
                </a:lnTo>
                <a:lnTo>
                  <a:pt x="222" y="30"/>
                </a:lnTo>
                <a:lnTo>
                  <a:pt x="222" y="28"/>
                </a:lnTo>
                <a:lnTo>
                  <a:pt x="224" y="30"/>
                </a:lnTo>
                <a:lnTo>
                  <a:pt x="226" y="30"/>
                </a:lnTo>
                <a:lnTo>
                  <a:pt x="228" y="32"/>
                </a:lnTo>
                <a:lnTo>
                  <a:pt x="230" y="32"/>
                </a:lnTo>
                <a:lnTo>
                  <a:pt x="230" y="32"/>
                </a:lnTo>
                <a:lnTo>
                  <a:pt x="230" y="34"/>
                </a:lnTo>
                <a:lnTo>
                  <a:pt x="232" y="34"/>
                </a:lnTo>
                <a:lnTo>
                  <a:pt x="232" y="30"/>
                </a:lnTo>
                <a:lnTo>
                  <a:pt x="234" y="28"/>
                </a:lnTo>
                <a:lnTo>
                  <a:pt x="234" y="30"/>
                </a:lnTo>
                <a:lnTo>
                  <a:pt x="234" y="32"/>
                </a:lnTo>
                <a:lnTo>
                  <a:pt x="232" y="32"/>
                </a:lnTo>
                <a:lnTo>
                  <a:pt x="232" y="34"/>
                </a:lnTo>
                <a:lnTo>
                  <a:pt x="234" y="34"/>
                </a:lnTo>
                <a:lnTo>
                  <a:pt x="236" y="34"/>
                </a:lnTo>
                <a:lnTo>
                  <a:pt x="238" y="34"/>
                </a:lnTo>
                <a:lnTo>
                  <a:pt x="240" y="34"/>
                </a:lnTo>
                <a:lnTo>
                  <a:pt x="240" y="36"/>
                </a:lnTo>
                <a:lnTo>
                  <a:pt x="242" y="36"/>
                </a:lnTo>
                <a:lnTo>
                  <a:pt x="244" y="36"/>
                </a:lnTo>
                <a:lnTo>
                  <a:pt x="246" y="36"/>
                </a:lnTo>
                <a:lnTo>
                  <a:pt x="248" y="36"/>
                </a:lnTo>
                <a:lnTo>
                  <a:pt x="246" y="40"/>
                </a:lnTo>
                <a:lnTo>
                  <a:pt x="246" y="42"/>
                </a:lnTo>
                <a:lnTo>
                  <a:pt x="244" y="42"/>
                </a:lnTo>
                <a:lnTo>
                  <a:pt x="244" y="44"/>
                </a:lnTo>
                <a:lnTo>
                  <a:pt x="242" y="44"/>
                </a:lnTo>
                <a:lnTo>
                  <a:pt x="240" y="44"/>
                </a:lnTo>
                <a:lnTo>
                  <a:pt x="238" y="44"/>
                </a:lnTo>
                <a:lnTo>
                  <a:pt x="236" y="44"/>
                </a:lnTo>
                <a:lnTo>
                  <a:pt x="234" y="44"/>
                </a:lnTo>
                <a:lnTo>
                  <a:pt x="234" y="42"/>
                </a:lnTo>
                <a:lnTo>
                  <a:pt x="232" y="42"/>
                </a:lnTo>
                <a:lnTo>
                  <a:pt x="232" y="44"/>
                </a:lnTo>
                <a:lnTo>
                  <a:pt x="232" y="46"/>
                </a:lnTo>
                <a:lnTo>
                  <a:pt x="230" y="46"/>
                </a:lnTo>
                <a:lnTo>
                  <a:pt x="230" y="48"/>
                </a:lnTo>
                <a:lnTo>
                  <a:pt x="230" y="50"/>
                </a:lnTo>
                <a:lnTo>
                  <a:pt x="232" y="52"/>
                </a:lnTo>
                <a:lnTo>
                  <a:pt x="234" y="52"/>
                </a:lnTo>
                <a:lnTo>
                  <a:pt x="236" y="54"/>
                </a:lnTo>
                <a:lnTo>
                  <a:pt x="238" y="54"/>
                </a:lnTo>
                <a:lnTo>
                  <a:pt x="238" y="52"/>
                </a:lnTo>
                <a:lnTo>
                  <a:pt x="238" y="54"/>
                </a:lnTo>
                <a:lnTo>
                  <a:pt x="240" y="56"/>
                </a:lnTo>
                <a:lnTo>
                  <a:pt x="240" y="58"/>
                </a:lnTo>
                <a:lnTo>
                  <a:pt x="238" y="58"/>
                </a:lnTo>
                <a:lnTo>
                  <a:pt x="238" y="60"/>
                </a:lnTo>
                <a:lnTo>
                  <a:pt x="240" y="60"/>
                </a:lnTo>
                <a:lnTo>
                  <a:pt x="242" y="60"/>
                </a:lnTo>
                <a:lnTo>
                  <a:pt x="244" y="60"/>
                </a:lnTo>
                <a:lnTo>
                  <a:pt x="246" y="60"/>
                </a:lnTo>
                <a:lnTo>
                  <a:pt x="246" y="62"/>
                </a:lnTo>
                <a:lnTo>
                  <a:pt x="246" y="62"/>
                </a:lnTo>
                <a:lnTo>
                  <a:pt x="246" y="64"/>
                </a:lnTo>
                <a:lnTo>
                  <a:pt x="246" y="66"/>
                </a:lnTo>
                <a:lnTo>
                  <a:pt x="244" y="64"/>
                </a:lnTo>
                <a:lnTo>
                  <a:pt x="242" y="66"/>
                </a:lnTo>
                <a:lnTo>
                  <a:pt x="242" y="64"/>
                </a:lnTo>
                <a:lnTo>
                  <a:pt x="240" y="64"/>
                </a:lnTo>
                <a:lnTo>
                  <a:pt x="238" y="66"/>
                </a:lnTo>
                <a:lnTo>
                  <a:pt x="236" y="66"/>
                </a:lnTo>
                <a:lnTo>
                  <a:pt x="236" y="68"/>
                </a:lnTo>
                <a:lnTo>
                  <a:pt x="236" y="70"/>
                </a:lnTo>
                <a:lnTo>
                  <a:pt x="234" y="70"/>
                </a:lnTo>
                <a:lnTo>
                  <a:pt x="236" y="70"/>
                </a:lnTo>
                <a:lnTo>
                  <a:pt x="236" y="72"/>
                </a:lnTo>
                <a:lnTo>
                  <a:pt x="234" y="72"/>
                </a:lnTo>
                <a:lnTo>
                  <a:pt x="234" y="70"/>
                </a:lnTo>
                <a:lnTo>
                  <a:pt x="234" y="72"/>
                </a:lnTo>
                <a:lnTo>
                  <a:pt x="232" y="74"/>
                </a:lnTo>
                <a:lnTo>
                  <a:pt x="232" y="76"/>
                </a:lnTo>
                <a:lnTo>
                  <a:pt x="230" y="74"/>
                </a:lnTo>
                <a:lnTo>
                  <a:pt x="232" y="74"/>
                </a:lnTo>
                <a:lnTo>
                  <a:pt x="232" y="72"/>
                </a:lnTo>
                <a:lnTo>
                  <a:pt x="230" y="72"/>
                </a:lnTo>
                <a:lnTo>
                  <a:pt x="230" y="74"/>
                </a:lnTo>
                <a:lnTo>
                  <a:pt x="230" y="74"/>
                </a:lnTo>
                <a:lnTo>
                  <a:pt x="230" y="76"/>
                </a:lnTo>
                <a:lnTo>
                  <a:pt x="230" y="76"/>
                </a:lnTo>
                <a:lnTo>
                  <a:pt x="232" y="78"/>
                </a:lnTo>
                <a:lnTo>
                  <a:pt x="230" y="78"/>
                </a:lnTo>
                <a:lnTo>
                  <a:pt x="230" y="80"/>
                </a:lnTo>
                <a:lnTo>
                  <a:pt x="230" y="82"/>
                </a:lnTo>
                <a:lnTo>
                  <a:pt x="232" y="82"/>
                </a:lnTo>
                <a:lnTo>
                  <a:pt x="234" y="82"/>
                </a:lnTo>
                <a:lnTo>
                  <a:pt x="236" y="82"/>
                </a:lnTo>
                <a:lnTo>
                  <a:pt x="234" y="82"/>
                </a:lnTo>
                <a:lnTo>
                  <a:pt x="232" y="82"/>
                </a:lnTo>
                <a:lnTo>
                  <a:pt x="230" y="82"/>
                </a:lnTo>
                <a:lnTo>
                  <a:pt x="230" y="82"/>
                </a:lnTo>
                <a:lnTo>
                  <a:pt x="230" y="84"/>
                </a:lnTo>
                <a:lnTo>
                  <a:pt x="228" y="84"/>
                </a:lnTo>
                <a:lnTo>
                  <a:pt x="226" y="84"/>
                </a:lnTo>
                <a:lnTo>
                  <a:pt x="226" y="82"/>
                </a:lnTo>
                <a:lnTo>
                  <a:pt x="226" y="80"/>
                </a:lnTo>
                <a:lnTo>
                  <a:pt x="226" y="78"/>
                </a:lnTo>
                <a:lnTo>
                  <a:pt x="224" y="78"/>
                </a:lnTo>
                <a:lnTo>
                  <a:pt x="222" y="76"/>
                </a:lnTo>
                <a:lnTo>
                  <a:pt x="220" y="78"/>
                </a:lnTo>
                <a:lnTo>
                  <a:pt x="220" y="80"/>
                </a:lnTo>
                <a:lnTo>
                  <a:pt x="218" y="82"/>
                </a:lnTo>
                <a:lnTo>
                  <a:pt x="220" y="82"/>
                </a:lnTo>
                <a:lnTo>
                  <a:pt x="220" y="84"/>
                </a:lnTo>
                <a:lnTo>
                  <a:pt x="220" y="86"/>
                </a:lnTo>
                <a:lnTo>
                  <a:pt x="220" y="88"/>
                </a:lnTo>
                <a:lnTo>
                  <a:pt x="220" y="90"/>
                </a:lnTo>
                <a:lnTo>
                  <a:pt x="218" y="90"/>
                </a:lnTo>
                <a:lnTo>
                  <a:pt x="216" y="90"/>
                </a:lnTo>
                <a:lnTo>
                  <a:pt x="214" y="90"/>
                </a:lnTo>
                <a:lnTo>
                  <a:pt x="214" y="92"/>
                </a:lnTo>
                <a:lnTo>
                  <a:pt x="214" y="94"/>
                </a:lnTo>
                <a:lnTo>
                  <a:pt x="214" y="96"/>
                </a:lnTo>
                <a:lnTo>
                  <a:pt x="212" y="96"/>
                </a:lnTo>
                <a:lnTo>
                  <a:pt x="212" y="98"/>
                </a:lnTo>
                <a:lnTo>
                  <a:pt x="212" y="100"/>
                </a:lnTo>
                <a:lnTo>
                  <a:pt x="212" y="102"/>
                </a:lnTo>
                <a:lnTo>
                  <a:pt x="212" y="104"/>
                </a:lnTo>
                <a:lnTo>
                  <a:pt x="214" y="104"/>
                </a:lnTo>
                <a:lnTo>
                  <a:pt x="214" y="102"/>
                </a:lnTo>
                <a:lnTo>
                  <a:pt x="216" y="102"/>
                </a:lnTo>
                <a:lnTo>
                  <a:pt x="218" y="102"/>
                </a:lnTo>
                <a:lnTo>
                  <a:pt x="218" y="104"/>
                </a:lnTo>
                <a:lnTo>
                  <a:pt x="218" y="106"/>
                </a:lnTo>
                <a:lnTo>
                  <a:pt x="218" y="108"/>
                </a:lnTo>
                <a:lnTo>
                  <a:pt x="218" y="110"/>
                </a:lnTo>
                <a:lnTo>
                  <a:pt x="220" y="110"/>
                </a:lnTo>
                <a:lnTo>
                  <a:pt x="222" y="110"/>
                </a:lnTo>
                <a:lnTo>
                  <a:pt x="224" y="110"/>
                </a:lnTo>
                <a:lnTo>
                  <a:pt x="226" y="110"/>
                </a:lnTo>
                <a:lnTo>
                  <a:pt x="228" y="110"/>
                </a:lnTo>
                <a:lnTo>
                  <a:pt x="230" y="110"/>
                </a:lnTo>
                <a:lnTo>
                  <a:pt x="230" y="110"/>
                </a:lnTo>
                <a:lnTo>
                  <a:pt x="232" y="110"/>
                </a:lnTo>
                <a:lnTo>
                  <a:pt x="238" y="110"/>
                </a:lnTo>
                <a:lnTo>
                  <a:pt x="238" y="108"/>
                </a:lnTo>
                <a:lnTo>
                  <a:pt x="240" y="108"/>
                </a:lnTo>
                <a:lnTo>
                  <a:pt x="242" y="108"/>
                </a:lnTo>
                <a:lnTo>
                  <a:pt x="242" y="110"/>
                </a:lnTo>
                <a:lnTo>
                  <a:pt x="244" y="110"/>
                </a:lnTo>
                <a:lnTo>
                  <a:pt x="244" y="108"/>
                </a:lnTo>
                <a:lnTo>
                  <a:pt x="244" y="106"/>
                </a:lnTo>
                <a:lnTo>
                  <a:pt x="244" y="104"/>
                </a:lnTo>
                <a:lnTo>
                  <a:pt x="246" y="104"/>
                </a:lnTo>
                <a:lnTo>
                  <a:pt x="252" y="104"/>
                </a:lnTo>
                <a:lnTo>
                  <a:pt x="252" y="106"/>
                </a:lnTo>
                <a:lnTo>
                  <a:pt x="252" y="108"/>
                </a:lnTo>
                <a:lnTo>
                  <a:pt x="254" y="106"/>
                </a:lnTo>
                <a:lnTo>
                  <a:pt x="256" y="108"/>
                </a:lnTo>
                <a:lnTo>
                  <a:pt x="256" y="110"/>
                </a:lnTo>
                <a:lnTo>
                  <a:pt x="258" y="108"/>
                </a:lnTo>
                <a:lnTo>
                  <a:pt x="256" y="106"/>
                </a:lnTo>
                <a:lnTo>
                  <a:pt x="258" y="106"/>
                </a:lnTo>
                <a:lnTo>
                  <a:pt x="258" y="104"/>
                </a:lnTo>
                <a:lnTo>
                  <a:pt x="260" y="104"/>
                </a:lnTo>
                <a:lnTo>
                  <a:pt x="260" y="106"/>
                </a:lnTo>
                <a:lnTo>
                  <a:pt x="262" y="108"/>
                </a:lnTo>
                <a:lnTo>
                  <a:pt x="264" y="106"/>
                </a:lnTo>
                <a:lnTo>
                  <a:pt x="266" y="104"/>
                </a:lnTo>
                <a:lnTo>
                  <a:pt x="266" y="102"/>
                </a:lnTo>
                <a:lnTo>
                  <a:pt x="268" y="102"/>
                </a:lnTo>
                <a:lnTo>
                  <a:pt x="268" y="100"/>
                </a:lnTo>
                <a:lnTo>
                  <a:pt x="266" y="100"/>
                </a:lnTo>
                <a:lnTo>
                  <a:pt x="266" y="98"/>
                </a:lnTo>
                <a:lnTo>
                  <a:pt x="264" y="98"/>
                </a:lnTo>
                <a:lnTo>
                  <a:pt x="266" y="96"/>
                </a:lnTo>
                <a:lnTo>
                  <a:pt x="266" y="94"/>
                </a:lnTo>
                <a:lnTo>
                  <a:pt x="268" y="94"/>
                </a:lnTo>
                <a:lnTo>
                  <a:pt x="270" y="96"/>
                </a:lnTo>
                <a:lnTo>
                  <a:pt x="270" y="94"/>
                </a:lnTo>
                <a:lnTo>
                  <a:pt x="270" y="96"/>
                </a:lnTo>
                <a:lnTo>
                  <a:pt x="270" y="98"/>
                </a:lnTo>
                <a:lnTo>
                  <a:pt x="270" y="100"/>
                </a:lnTo>
                <a:lnTo>
                  <a:pt x="272" y="100"/>
                </a:lnTo>
                <a:lnTo>
                  <a:pt x="272" y="98"/>
                </a:lnTo>
                <a:lnTo>
                  <a:pt x="272" y="96"/>
                </a:lnTo>
                <a:lnTo>
                  <a:pt x="272" y="94"/>
                </a:lnTo>
                <a:lnTo>
                  <a:pt x="274" y="92"/>
                </a:lnTo>
                <a:lnTo>
                  <a:pt x="272" y="90"/>
                </a:lnTo>
                <a:lnTo>
                  <a:pt x="274" y="90"/>
                </a:lnTo>
                <a:lnTo>
                  <a:pt x="274" y="88"/>
                </a:lnTo>
                <a:lnTo>
                  <a:pt x="272" y="88"/>
                </a:lnTo>
                <a:lnTo>
                  <a:pt x="272" y="86"/>
                </a:lnTo>
                <a:lnTo>
                  <a:pt x="272" y="84"/>
                </a:lnTo>
                <a:lnTo>
                  <a:pt x="272" y="82"/>
                </a:lnTo>
                <a:lnTo>
                  <a:pt x="270" y="82"/>
                </a:lnTo>
                <a:lnTo>
                  <a:pt x="270" y="80"/>
                </a:lnTo>
                <a:lnTo>
                  <a:pt x="272" y="82"/>
                </a:lnTo>
                <a:lnTo>
                  <a:pt x="274" y="82"/>
                </a:lnTo>
                <a:lnTo>
                  <a:pt x="276" y="82"/>
                </a:lnTo>
                <a:lnTo>
                  <a:pt x="276" y="84"/>
                </a:lnTo>
                <a:lnTo>
                  <a:pt x="278" y="84"/>
                </a:lnTo>
                <a:lnTo>
                  <a:pt x="280" y="84"/>
                </a:lnTo>
                <a:lnTo>
                  <a:pt x="280" y="86"/>
                </a:lnTo>
                <a:lnTo>
                  <a:pt x="282" y="86"/>
                </a:lnTo>
                <a:lnTo>
                  <a:pt x="284" y="86"/>
                </a:lnTo>
                <a:lnTo>
                  <a:pt x="286" y="88"/>
                </a:lnTo>
                <a:lnTo>
                  <a:pt x="284" y="88"/>
                </a:lnTo>
                <a:lnTo>
                  <a:pt x="284" y="90"/>
                </a:lnTo>
                <a:lnTo>
                  <a:pt x="282" y="92"/>
                </a:lnTo>
                <a:lnTo>
                  <a:pt x="280" y="92"/>
                </a:lnTo>
                <a:lnTo>
                  <a:pt x="280" y="94"/>
                </a:lnTo>
                <a:lnTo>
                  <a:pt x="280" y="94"/>
                </a:lnTo>
                <a:lnTo>
                  <a:pt x="278" y="96"/>
                </a:lnTo>
                <a:lnTo>
                  <a:pt x="276" y="98"/>
                </a:lnTo>
                <a:lnTo>
                  <a:pt x="276" y="100"/>
                </a:lnTo>
                <a:lnTo>
                  <a:pt x="278" y="100"/>
                </a:lnTo>
                <a:lnTo>
                  <a:pt x="280" y="100"/>
                </a:lnTo>
                <a:lnTo>
                  <a:pt x="280" y="100"/>
                </a:lnTo>
                <a:lnTo>
                  <a:pt x="280" y="102"/>
                </a:lnTo>
                <a:lnTo>
                  <a:pt x="280" y="104"/>
                </a:lnTo>
                <a:lnTo>
                  <a:pt x="280" y="104"/>
                </a:lnTo>
                <a:lnTo>
                  <a:pt x="280" y="106"/>
                </a:lnTo>
                <a:lnTo>
                  <a:pt x="282" y="106"/>
                </a:lnTo>
                <a:lnTo>
                  <a:pt x="282" y="104"/>
                </a:lnTo>
                <a:lnTo>
                  <a:pt x="284" y="104"/>
                </a:lnTo>
                <a:lnTo>
                  <a:pt x="286" y="104"/>
                </a:lnTo>
                <a:lnTo>
                  <a:pt x="286" y="106"/>
                </a:lnTo>
                <a:lnTo>
                  <a:pt x="288" y="106"/>
                </a:lnTo>
                <a:lnTo>
                  <a:pt x="288" y="110"/>
                </a:lnTo>
                <a:lnTo>
                  <a:pt x="288" y="110"/>
                </a:lnTo>
                <a:lnTo>
                  <a:pt x="286" y="112"/>
                </a:lnTo>
                <a:lnTo>
                  <a:pt x="284" y="112"/>
                </a:lnTo>
                <a:lnTo>
                  <a:pt x="284" y="114"/>
                </a:lnTo>
                <a:lnTo>
                  <a:pt x="282" y="114"/>
                </a:lnTo>
                <a:lnTo>
                  <a:pt x="282" y="116"/>
                </a:lnTo>
                <a:lnTo>
                  <a:pt x="282" y="118"/>
                </a:lnTo>
                <a:lnTo>
                  <a:pt x="280" y="118"/>
                </a:lnTo>
                <a:lnTo>
                  <a:pt x="280" y="120"/>
                </a:lnTo>
                <a:lnTo>
                  <a:pt x="280" y="120"/>
                </a:lnTo>
                <a:lnTo>
                  <a:pt x="278" y="120"/>
                </a:lnTo>
                <a:lnTo>
                  <a:pt x="276" y="122"/>
                </a:lnTo>
                <a:lnTo>
                  <a:pt x="276" y="124"/>
                </a:lnTo>
                <a:lnTo>
                  <a:pt x="278" y="124"/>
                </a:lnTo>
                <a:lnTo>
                  <a:pt x="278" y="126"/>
                </a:lnTo>
                <a:lnTo>
                  <a:pt x="278" y="128"/>
                </a:lnTo>
                <a:lnTo>
                  <a:pt x="276" y="130"/>
                </a:lnTo>
                <a:lnTo>
                  <a:pt x="274" y="132"/>
                </a:lnTo>
                <a:lnTo>
                  <a:pt x="272" y="132"/>
                </a:lnTo>
                <a:lnTo>
                  <a:pt x="272" y="130"/>
                </a:lnTo>
                <a:lnTo>
                  <a:pt x="272" y="132"/>
                </a:lnTo>
                <a:lnTo>
                  <a:pt x="270" y="132"/>
                </a:lnTo>
                <a:lnTo>
                  <a:pt x="268" y="132"/>
                </a:lnTo>
                <a:lnTo>
                  <a:pt x="266" y="132"/>
                </a:lnTo>
                <a:lnTo>
                  <a:pt x="260" y="128"/>
                </a:lnTo>
                <a:lnTo>
                  <a:pt x="262" y="126"/>
                </a:lnTo>
                <a:lnTo>
                  <a:pt x="264" y="126"/>
                </a:lnTo>
                <a:lnTo>
                  <a:pt x="264" y="124"/>
                </a:lnTo>
                <a:lnTo>
                  <a:pt x="262" y="124"/>
                </a:lnTo>
                <a:lnTo>
                  <a:pt x="260" y="122"/>
                </a:lnTo>
                <a:lnTo>
                  <a:pt x="260" y="120"/>
                </a:lnTo>
                <a:lnTo>
                  <a:pt x="258" y="120"/>
                </a:lnTo>
                <a:lnTo>
                  <a:pt x="256" y="120"/>
                </a:lnTo>
                <a:lnTo>
                  <a:pt x="254" y="122"/>
                </a:lnTo>
                <a:lnTo>
                  <a:pt x="252" y="124"/>
                </a:lnTo>
                <a:lnTo>
                  <a:pt x="252" y="126"/>
                </a:lnTo>
                <a:lnTo>
                  <a:pt x="252" y="124"/>
                </a:lnTo>
                <a:lnTo>
                  <a:pt x="250" y="124"/>
                </a:lnTo>
                <a:lnTo>
                  <a:pt x="252" y="122"/>
                </a:lnTo>
                <a:lnTo>
                  <a:pt x="250" y="120"/>
                </a:lnTo>
                <a:lnTo>
                  <a:pt x="250" y="122"/>
                </a:lnTo>
                <a:lnTo>
                  <a:pt x="248" y="124"/>
                </a:lnTo>
                <a:lnTo>
                  <a:pt x="246" y="122"/>
                </a:lnTo>
                <a:lnTo>
                  <a:pt x="246" y="124"/>
                </a:lnTo>
                <a:lnTo>
                  <a:pt x="246" y="122"/>
                </a:lnTo>
                <a:lnTo>
                  <a:pt x="244" y="122"/>
                </a:lnTo>
                <a:lnTo>
                  <a:pt x="242" y="120"/>
                </a:lnTo>
                <a:lnTo>
                  <a:pt x="240" y="118"/>
                </a:lnTo>
                <a:lnTo>
                  <a:pt x="240" y="120"/>
                </a:lnTo>
                <a:lnTo>
                  <a:pt x="238" y="120"/>
                </a:lnTo>
                <a:lnTo>
                  <a:pt x="236" y="120"/>
                </a:lnTo>
                <a:lnTo>
                  <a:pt x="234" y="122"/>
                </a:lnTo>
                <a:lnTo>
                  <a:pt x="232" y="122"/>
                </a:lnTo>
                <a:lnTo>
                  <a:pt x="232" y="124"/>
                </a:lnTo>
                <a:lnTo>
                  <a:pt x="230" y="124"/>
                </a:lnTo>
                <a:lnTo>
                  <a:pt x="230" y="124"/>
                </a:lnTo>
                <a:lnTo>
                  <a:pt x="228" y="124"/>
                </a:lnTo>
                <a:lnTo>
                  <a:pt x="228" y="126"/>
                </a:lnTo>
                <a:lnTo>
                  <a:pt x="228" y="128"/>
                </a:lnTo>
                <a:lnTo>
                  <a:pt x="226" y="128"/>
                </a:lnTo>
                <a:lnTo>
                  <a:pt x="226" y="130"/>
                </a:lnTo>
                <a:lnTo>
                  <a:pt x="224" y="130"/>
                </a:lnTo>
                <a:lnTo>
                  <a:pt x="222" y="130"/>
                </a:lnTo>
                <a:lnTo>
                  <a:pt x="222" y="128"/>
                </a:lnTo>
                <a:lnTo>
                  <a:pt x="222" y="126"/>
                </a:lnTo>
                <a:lnTo>
                  <a:pt x="222" y="124"/>
                </a:lnTo>
                <a:lnTo>
                  <a:pt x="218" y="124"/>
                </a:lnTo>
                <a:lnTo>
                  <a:pt x="216" y="124"/>
                </a:lnTo>
                <a:lnTo>
                  <a:pt x="216" y="122"/>
                </a:lnTo>
                <a:lnTo>
                  <a:pt x="214" y="122"/>
                </a:lnTo>
                <a:lnTo>
                  <a:pt x="212" y="122"/>
                </a:lnTo>
                <a:lnTo>
                  <a:pt x="208" y="122"/>
                </a:lnTo>
                <a:lnTo>
                  <a:pt x="206" y="122"/>
                </a:lnTo>
                <a:lnTo>
                  <a:pt x="204" y="122"/>
                </a:lnTo>
                <a:lnTo>
                  <a:pt x="202" y="122"/>
                </a:lnTo>
                <a:lnTo>
                  <a:pt x="200" y="122"/>
                </a:lnTo>
                <a:lnTo>
                  <a:pt x="200" y="124"/>
                </a:lnTo>
                <a:lnTo>
                  <a:pt x="200" y="126"/>
                </a:lnTo>
                <a:lnTo>
                  <a:pt x="200" y="128"/>
                </a:lnTo>
                <a:lnTo>
                  <a:pt x="200" y="130"/>
                </a:lnTo>
                <a:lnTo>
                  <a:pt x="200" y="132"/>
                </a:lnTo>
                <a:lnTo>
                  <a:pt x="200" y="134"/>
                </a:lnTo>
                <a:lnTo>
                  <a:pt x="200" y="136"/>
                </a:lnTo>
                <a:lnTo>
                  <a:pt x="202" y="136"/>
                </a:lnTo>
                <a:lnTo>
                  <a:pt x="202" y="134"/>
                </a:lnTo>
                <a:lnTo>
                  <a:pt x="204" y="134"/>
                </a:lnTo>
                <a:lnTo>
                  <a:pt x="206" y="134"/>
                </a:lnTo>
                <a:lnTo>
                  <a:pt x="206" y="136"/>
                </a:lnTo>
                <a:lnTo>
                  <a:pt x="208" y="136"/>
                </a:lnTo>
                <a:lnTo>
                  <a:pt x="210" y="136"/>
                </a:lnTo>
                <a:lnTo>
                  <a:pt x="210" y="138"/>
                </a:lnTo>
                <a:lnTo>
                  <a:pt x="210" y="140"/>
                </a:lnTo>
                <a:lnTo>
                  <a:pt x="210" y="142"/>
                </a:lnTo>
                <a:lnTo>
                  <a:pt x="210" y="144"/>
                </a:lnTo>
                <a:lnTo>
                  <a:pt x="210" y="146"/>
                </a:lnTo>
                <a:lnTo>
                  <a:pt x="210" y="148"/>
                </a:lnTo>
                <a:lnTo>
                  <a:pt x="212" y="148"/>
                </a:lnTo>
                <a:lnTo>
                  <a:pt x="214" y="148"/>
                </a:lnTo>
                <a:lnTo>
                  <a:pt x="214" y="150"/>
                </a:lnTo>
                <a:lnTo>
                  <a:pt x="216" y="150"/>
                </a:lnTo>
                <a:lnTo>
                  <a:pt x="218" y="150"/>
                </a:lnTo>
                <a:lnTo>
                  <a:pt x="220" y="150"/>
                </a:lnTo>
                <a:lnTo>
                  <a:pt x="222" y="150"/>
                </a:lnTo>
                <a:lnTo>
                  <a:pt x="222" y="152"/>
                </a:lnTo>
                <a:lnTo>
                  <a:pt x="224" y="152"/>
                </a:lnTo>
                <a:lnTo>
                  <a:pt x="226" y="152"/>
                </a:lnTo>
                <a:lnTo>
                  <a:pt x="226" y="154"/>
                </a:lnTo>
                <a:lnTo>
                  <a:pt x="228" y="156"/>
                </a:lnTo>
                <a:lnTo>
                  <a:pt x="226" y="156"/>
                </a:lnTo>
                <a:lnTo>
                  <a:pt x="224" y="156"/>
                </a:lnTo>
                <a:lnTo>
                  <a:pt x="222" y="156"/>
                </a:lnTo>
                <a:lnTo>
                  <a:pt x="222" y="158"/>
                </a:lnTo>
                <a:lnTo>
                  <a:pt x="222" y="158"/>
                </a:lnTo>
                <a:lnTo>
                  <a:pt x="222" y="160"/>
                </a:lnTo>
                <a:lnTo>
                  <a:pt x="220" y="160"/>
                </a:lnTo>
                <a:lnTo>
                  <a:pt x="220" y="162"/>
                </a:lnTo>
                <a:lnTo>
                  <a:pt x="220" y="164"/>
                </a:lnTo>
                <a:lnTo>
                  <a:pt x="222" y="164"/>
                </a:lnTo>
                <a:lnTo>
                  <a:pt x="220" y="166"/>
                </a:lnTo>
                <a:lnTo>
                  <a:pt x="222" y="166"/>
                </a:lnTo>
                <a:lnTo>
                  <a:pt x="222" y="168"/>
                </a:lnTo>
                <a:lnTo>
                  <a:pt x="222" y="170"/>
                </a:lnTo>
                <a:lnTo>
                  <a:pt x="222" y="172"/>
                </a:lnTo>
                <a:lnTo>
                  <a:pt x="222" y="174"/>
                </a:lnTo>
                <a:lnTo>
                  <a:pt x="224" y="174"/>
                </a:lnTo>
                <a:lnTo>
                  <a:pt x="226" y="174"/>
                </a:lnTo>
                <a:lnTo>
                  <a:pt x="226" y="176"/>
                </a:lnTo>
                <a:lnTo>
                  <a:pt x="222" y="178"/>
                </a:lnTo>
                <a:lnTo>
                  <a:pt x="222" y="180"/>
                </a:lnTo>
                <a:lnTo>
                  <a:pt x="220" y="180"/>
                </a:lnTo>
                <a:lnTo>
                  <a:pt x="218" y="182"/>
                </a:lnTo>
                <a:lnTo>
                  <a:pt x="218" y="184"/>
                </a:lnTo>
                <a:lnTo>
                  <a:pt x="216" y="184"/>
                </a:lnTo>
                <a:lnTo>
                  <a:pt x="214" y="186"/>
                </a:lnTo>
                <a:lnTo>
                  <a:pt x="212" y="186"/>
                </a:lnTo>
                <a:lnTo>
                  <a:pt x="212" y="184"/>
                </a:lnTo>
                <a:lnTo>
                  <a:pt x="210" y="184"/>
                </a:lnTo>
                <a:lnTo>
                  <a:pt x="210" y="182"/>
                </a:lnTo>
                <a:lnTo>
                  <a:pt x="208" y="182"/>
                </a:lnTo>
                <a:lnTo>
                  <a:pt x="206" y="182"/>
                </a:lnTo>
                <a:lnTo>
                  <a:pt x="202" y="182"/>
                </a:lnTo>
                <a:lnTo>
                  <a:pt x="202" y="184"/>
                </a:lnTo>
                <a:lnTo>
                  <a:pt x="202" y="186"/>
                </a:lnTo>
                <a:lnTo>
                  <a:pt x="200" y="186"/>
                </a:lnTo>
                <a:lnTo>
                  <a:pt x="198" y="184"/>
                </a:lnTo>
                <a:lnTo>
                  <a:pt x="198" y="182"/>
                </a:lnTo>
                <a:lnTo>
                  <a:pt x="198" y="180"/>
                </a:lnTo>
                <a:lnTo>
                  <a:pt x="198" y="178"/>
                </a:lnTo>
                <a:lnTo>
                  <a:pt x="198" y="176"/>
                </a:lnTo>
                <a:lnTo>
                  <a:pt x="196" y="180"/>
                </a:lnTo>
                <a:lnTo>
                  <a:pt x="196" y="182"/>
                </a:lnTo>
                <a:lnTo>
                  <a:pt x="194" y="182"/>
                </a:lnTo>
                <a:lnTo>
                  <a:pt x="192" y="182"/>
                </a:lnTo>
                <a:lnTo>
                  <a:pt x="192" y="184"/>
                </a:lnTo>
                <a:lnTo>
                  <a:pt x="192" y="186"/>
                </a:lnTo>
                <a:lnTo>
                  <a:pt x="192" y="188"/>
                </a:lnTo>
                <a:lnTo>
                  <a:pt x="192" y="190"/>
                </a:lnTo>
                <a:lnTo>
                  <a:pt x="192" y="192"/>
                </a:lnTo>
                <a:lnTo>
                  <a:pt x="192" y="194"/>
                </a:lnTo>
                <a:lnTo>
                  <a:pt x="192" y="196"/>
                </a:lnTo>
                <a:lnTo>
                  <a:pt x="190" y="196"/>
                </a:lnTo>
                <a:lnTo>
                  <a:pt x="190" y="194"/>
                </a:lnTo>
                <a:lnTo>
                  <a:pt x="190" y="192"/>
                </a:lnTo>
                <a:lnTo>
                  <a:pt x="190" y="190"/>
                </a:lnTo>
                <a:lnTo>
                  <a:pt x="188" y="190"/>
                </a:lnTo>
                <a:lnTo>
                  <a:pt x="188" y="188"/>
                </a:lnTo>
                <a:lnTo>
                  <a:pt x="190" y="188"/>
                </a:lnTo>
                <a:lnTo>
                  <a:pt x="188" y="188"/>
                </a:lnTo>
                <a:lnTo>
                  <a:pt x="186" y="188"/>
                </a:lnTo>
                <a:lnTo>
                  <a:pt x="184" y="188"/>
                </a:lnTo>
                <a:lnTo>
                  <a:pt x="182" y="188"/>
                </a:lnTo>
                <a:lnTo>
                  <a:pt x="182" y="188"/>
                </a:lnTo>
                <a:lnTo>
                  <a:pt x="180" y="188"/>
                </a:lnTo>
                <a:lnTo>
                  <a:pt x="178" y="188"/>
                </a:lnTo>
                <a:lnTo>
                  <a:pt x="178" y="186"/>
                </a:lnTo>
                <a:lnTo>
                  <a:pt x="178" y="184"/>
                </a:lnTo>
                <a:lnTo>
                  <a:pt x="178" y="182"/>
                </a:lnTo>
                <a:lnTo>
                  <a:pt x="178" y="180"/>
                </a:lnTo>
                <a:lnTo>
                  <a:pt x="178" y="178"/>
                </a:lnTo>
                <a:lnTo>
                  <a:pt x="176" y="178"/>
                </a:lnTo>
                <a:lnTo>
                  <a:pt x="174" y="178"/>
                </a:lnTo>
                <a:lnTo>
                  <a:pt x="172" y="178"/>
                </a:lnTo>
                <a:lnTo>
                  <a:pt x="172" y="176"/>
                </a:lnTo>
                <a:lnTo>
                  <a:pt x="168" y="176"/>
                </a:lnTo>
                <a:lnTo>
                  <a:pt x="166" y="176"/>
                </a:lnTo>
                <a:lnTo>
                  <a:pt x="166" y="172"/>
                </a:lnTo>
                <a:lnTo>
                  <a:pt x="166" y="170"/>
                </a:lnTo>
                <a:lnTo>
                  <a:pt x="168" y="170"/>
                </a:lnTo>
                <a:lnTo>
                  <a:pt x="170" y="170"/>
                </a:lnTo>
                <a:lnTo>
                  <a:pt x="172" y="170"/>
                </a:lnTo>
                <a:lnTo>
                  <a:pt x="172" y="168"/>
                </a:lnTo>
                <a:lnTo>
                  <a:pt x="170" y="168"/>
                </a:lnTo>
                <a:lnTo>
                  <a:pt x="170" y="166"/>
                </a:lnTo>
                <a:lnTo>
                  <a:pt x="172" y="166"/>
                </a:lnTo>
                <a:lnTo>
                  <a:pt x="172" y="164"/>
                </a:lnTo>
                <a:lnTo>
                  <a:pt x="170" y="164"/>
                </a:lnTo>
                <a:lnTo>
                  <a:pt x="168" y="164"/>
                </a:lnTo>
                <a:lnTo>
                  <a:pt x="166" y="164"/>
                </a:lnTo>
                <a:lnTo>
                  <a:pt x="166" y="162"/>
                </a:lnTo>
                <a:lnTo>
                  <a:pt x="166" y="164"/>
                </a:lnTo>
                <a:lnTo>
                  <a:pt x="164" y="164"/>
                </a:lnTo>
                <a:lnTo>
                  <a:pt x="162" y="164"/>
                </a:lnTo>
                <a:lnTo>
                  <a:pt x="160" y="164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6" y="158"/>
                </a:lnTo>
                <a:lnTo>
                  <a:pt x="154" y="158"/>
                </a:lnTo>
                <a:lnTo>
                  <a:pt x="152" y="158"/>
                </a:lnTo>
                <a:lnTo>
                  <a:pt x="152" y="158"/>
                </a:lnTo>
                <a:lnTo>
                  <a:pt x="152" y="160"/>
                </a:lnTo>
                <a:lnTo>
                  <a:pt x="152" y="162"/>
                </a:lnTo>
                <a:lnTo>
                  <a:pt x="150" y="162"/>
                </a:lnTo>
                <a:lnTo>
                  <a:pt x="150" y="160"/>
                </a:lnTo>
                <a:lnTo>
                  <a:pt x="150" y="158"/>
                </a:lnTo>
                <a:lnTo>
                  <a:pt x="150" y="158"/>
                </a:lnTo>
                <a:lnTo>
                  <a:pt x="148" y="158"/>
                </a:lnTo>
                <a:lnTo>
                  <a:pt x="146" y="158"/>
                </a:lnTo>
                <a:lnTo>
                  <a:pt x="144" y="158"/>
                </a:lnTo>
                <a:lnTo>
                  <a:pt x="142" y="158"/>
                </a:lnTo>
                <a:lnTo>
                  <a:pt x="142" y="158"/>
                </a:lnTo>
                <a:lnTo>
                  <a:pt x="140" y="158"/>
                </a:lnTo>
                <a:lnTo>
                  <a:pt x="140" y="158"/>
                </a:lnTo>
                <a:lnTo>
                  <a:pt x="138" y="158"/>
                </a:lnTo>
                <a:lnTo>
                  <a:pt x="138" y="158"/>
                </a:lnTo>
                <a:lnTo>
                  <a:pt x="138" y="158"/>
                </a:lnTo>
                <a:lnTo>
                  <a:pt x="136" y="158"/>
                </a:lnTo>
                <a:lnTo>
                  <a:pt x="134" y="158"/>
                </a:lnTo>
                <a:lnTo>
                  <a:pt x="134" y="158"/>
                </a:lnTo>
                <a:lnTo>
                  <a:pt x="134" y="158"/>
                </a:lnTo>
                <a:lnTo>
                  <a:pt x="134" y="160"/>
                </a:lnTo>
                <a:lnTo>
                  <a:pt x="134" y="162"/>
                </a:lnTo>
                <a:lnTo>
                  <a:pt x="134" y="162"/>
                </a:lnTo>
                <a:lnTo>
                  <a:pt x="136" y="164"/>
                </a:lnTo>
                <a:lnTo>
                  <a:pt x="138" y="166"/>
                </a:lnTo>
                <a:lnTo>
                  <a:pt x="138" y="168"/>
                </a:lnTo>
                <a:lnTo>
                  <a:pt x="138" y="170"/>
                </a:lnTo>
                <a:lnTo>
                  <a:pt x="140" y="172"/>
                </a:lnTo>
                <a:lnTo>
                  <a:pt x="140" y="174"/>
                </a:lnTo>
                <a:lnTo>
                  <a:pt x="142" y="174"/>
                </a:lnTo>
                <a:lnTo>
                  <a:pt x="142" y="176"/>
                </a:lnTo>
                <a:lnTo>
                  <a:pt x="144" y="176"/>
                </a:lnTo>
                <a:lnTo>
                  <a:pt x="144" y="178"/>
                </a:lnTo>
                <a:lnTo>
                  <a:pt x="146" y="180"/>
                </a:lnTo>
                <a:lnTo>
                  <a:pt x="142" y="184"/>
                </a:lnTo>
                <a:lnTo>
                  <a:pt x="140" y="186"/>
                </a:lnTo>
                <a:lnTo>
                  <a:pt x="138" y="186"/>
                </a:lnTo>
                <a:lnTo>
                  <a:pt x="138" y="184"/>
                </a:lnTo>
                <a:lnTo>
                  <a:pt x="136" y="184"/>
                </a:lnTo>
                <a:lnTo>
                  <a:pt x="136" y="186"/>
                </a:lnTo>
                <a:lnTo>
                  <a:pt x="134" y="188"/>
                </a:lnTo>
                <a:lnTo>
                  <a:pt x="134" y="186"/>
                </a:lnTo>
                <a:lnTo>
                  <a:pt x="134" y="184"/>
                </a:lnTo>
                <a:lnTo>
                  <a:pt x="134" y="182"/>
                </a:lnTo>
                <a:lnTo>
                  <a:pt x="134" y="182"/>
                </a:lnTo>
                <a:lnTo>
                  <a:pt x="132" y="182"/>
                </a:lnTo>
                <a:lnTo>
                  <a:pt x="130" y="182"/>
                </a:lnTo>
                <a:lnTo>
                  <a:pt x="130" y="184"/>
                </a:lnTo>
                <a:lnTo>
                  <a:pt x="128" y="184"/>
                </a:lnTo>
                <a:lnTo>
                  <a:pt x="126" y="184"/>
                </a:lnTo>
                <a:lnTo>
                  <a:pt x="126" y="186"/>
                </a:lnTo>
                <a:lnTo>
                  <a:pt x="124" y="186"/>
                </a:lnTo>
                <a:lnTo>
                  <a:pt x="124" y="184"/>
                </a:lnTo>
                <a:lnTo>
                  <a:pt x="124" y="182"/>
                </a:lnTo>
                <a:lnTo>
                  <a:pt x="124" y="180"/>
                </a:lnTo>
                <a:lnTo>
                  <a:pt x="122" y="180"/>
                </a:lnTo>
                <a:lnTo>
                  <a:pt x="122" y="182"/>
                </a:lnTo>
                <a:lnTo>
                  <a:pt x="122" y="184"/>
                </a:lnTo>
                <a:lnTo>
                  <a:pt x="122" y="186"/>
                </a:lnTo>
                <a:lnTo>
                  <a:pt x="120" y="186"/>
                </a:lnTo>
                <a:lnTo>
                  <a:pt x="118" y="186"/>
                </a:lnTo>
                <a:lnTo>
                  <a:pt x="116" y="186"/>
                </a:lnTo>
                <a:lnTo>
                  <a:pt x="116" y="188"/>
                </a:lnTo>
                <a:lnTo>
                  <a:pt x="116" y="190"/>
                </a:lnTo>
                <a:lnTo>
                  <a:pt x="114" y="190"/>
                </a:lnTo>
                <a:lnTo>
                  <a:pt x="112" y="190"/>
                </a:lnTo>
                <a:lnTo>
                  <a:pt x="110" y="190"/>
                </a:lnTo>
                <a:lnTo>
                  <a:pt x="110" y="188"/>
                </a:lnTo>
                <a:lnTo>
                  <a:pt x="108" y="188"/>
                </a:lnTo>
                <a:lnTo>
                  <a:pt x="106" y="188"/>
                </a:lnTo>
                <a:lnTo>
                  <a:pt x="106" y="190"/>
                </a:lnTo>
                <a:lnTo>
                  <a:pt x="106" y="200"/>
                </a:lnTo>
                <a:lnTo>
                  <a:pt x="106" y="202"/>
                </a:lnTo>
                <a:lnTo>
                  <a:pt x="106" y="204"/>
                </a:lnTo>
                <a:lnTo>
                  <a:pt x="106" y="206"/>
                </a:lnTo>
                <a:lnTo>
                  <a:pt x="104" y="206"/>
                </a:lnTo>
                <a:lnTo>
                  <a:pt x="104" y="206"/>
                </a:lnTo>
                <a:lnTo>
                  <a:pt x="104" y="208"/>
                </a:lnTo>
                <a:lnTo>
                  <a:pt x="104" y="210"/>
                </a:lnTo>
                <a:lnTo>
                  <a:pt x="106" y="210"/>
                </a:lnTo>
                <a:lnTo>
                  <a:pt x="106" y="212"/>
                </a:lnTo>
                <a:lnTo>
                  <a:pt x="104" y="212"/>
                </a:lnTo>
                <a:lnTo>
                  <a:pt x="104" y="216"/>
                </a:lnTo>
                <a:lnTo>
                  <a:pt x="102" y="216"/>
                </a:lnTo>
                <a:lnTo>
                  <a:pt x="102" y="218"/>
                </a:lnTo>
                <a:lnTo>
                  <a:pt x="104" y="218"/>
                </a:lnTo>
                <a:lnTo>
                  <a:pt x="102" y="220"/>
                </a:lnTo>
                <a:lnTo>
                  <a:pt x="104" y="222"/>
                </a:lnTo>
                <a:lnTo>
                  <a:pt x="102" y="222"/>
                </a:lnTo>
                <a:lnTo>
                  <a:pt x="102" y="224"/>
                </a:lnTo>
                <a:lnTo>
                  <a:pt x="100" y="222"/>
                </a:lnTo>
                <a:lnTo>
                  <a:pt x="100" y="224"/>
                </a:lnTo>
                <a:lnTo>
                  <a:pt x="102" y="224"/>
                </a:lnTo>
                <a:lnTo>
                  <a:pt x="102" y="226"/>
                </a:lnTo>
                <a:lnTo>
                  <a:pt x="100" y="224"/>
                </a:lnTo>
                <a:lnTo>
                  <a:pt x="98" y="224"/>
                </a:lnTo>
                <a:lnTo>
                  <a:pt x="98" y="226"/>
                </a:lnTo>
                <a:lnTo>
                  <a:pt x="96" y="226"/>
                </a:lnTo>
                <a:lnTo>
                  <a:pt x="94" y="226"/>
                </a:lnTo>
                <a:lnTo>
                  <a:pt x="94" y="224"/>
                </a:lnTo>
                <a:lnTo>
                  <a:pt x="92" y="224"/>
                </a:lnTo>
                <a:lnTo>
                  <a:pt x="90" y="224"/>
                </a:lnTo>
                <a:lnTo>
                  <a:pt x="88" y="224"/>
                </a:lnTo>
                <a:lnTo>
                  <a:pt x="86" y="224"/>
                </a:lnTo>
                <a:lnTo>
                  <a:pt x="86" y="222"/>
                </a:lnTo>
                <a:lnTo>
                  <a:pt x="86" y="220"/>
                </a:lnTo>
                <a:lnTo>
                  <a:pt x="86" y="218"/>
                </a:lnTo>
                <a:lnTo>
                  <a:pt x="88" y="216"/>
                </a:lnTo>
                <a:lnTo>
                  <a:pt x="88" y="214"/>
                </a:lnTo>
                <a:lnTo>
                  <a:pt x="88" y="212"/>
                </a:lnTo>
                <a:lnTo>
                  <a:pt x="90" y="212"/>
                </a:lnTo>
                <a:lnTo>
                  <a:pt x="92" y="212"/>
                </a:lnTo>
                <a:lnTo>
                  <a:pt x="94" y="212"/>
                </a:lnTo>
                <a:lnTo>
                  <a:pt x="96" y="212"/>
                </a:lnTo>
                <a:lnTo>
                  <a:pt x="98" y="212"/>
                </a:lnTo>
                <a:lnTo>
                  <a:pt x="98" y="210"/>
                </a:lnTo>
                <a:lnTo>
                  <a:pt x="98" y="208"/>
                </a:lnTo>
                <a:lnTo>
                  <a:pt x="96" y="208"/>
                </a:lnTo>
                <a:lnTo>
                  <a:pt x="94" y="208"/>
                </a:lnTo>
                <a:lnTo>
                  <a:pt x="94" y="206"/>
                </a:lnTo>
                <a:lnTo>
                  <a:pt x="96" y="206"/>
                </a:lnTo>
                <a:lnTo>
                  <a:pt x="98" y="208"/>
                </a:lnTo>
                <a:lnTo>
                  <a:pt x="98" y="206"/>
                </a:lnTo>
                <a:lnTo>
                  <a:pt x="96" y="206"/>
                </a:lnTo>
                <a:lnTo>
                  <a:pt x="96" y="206"/>
                </a:lnTo>
                <a:lnTo>
                  <a:pt x="92" y="206"/>
                </a:lnTo>
                <a:lnTo>
                  <a:pt x="94" y="206"/>
                </a:lnTo>
                <a:lnTo>
                  <a:pt x="96" y="204"/>
                </a:lnTo>
                <a:lnTo>
                  <a:pt x="96" y="202"/>
                </a:lnTo>
                <a:lnTo>
                  <a:pt x="96" y="200"/>
                </a:lnTo>
                <a:lnTo>
                  <a:pt x="96" y="198"/>
                </a:lnTo>
                <a:lnTo>
                  <a:pt x="94" y="198"/>
                </a:lnTo>
                <a:lnTo>
                  <a:pt x="94" y="196"/>
                </a:lnTo>
                <a:lnTo>
                  <a:pt x="94" y="198"/>
                </a:lnTo>
                <a:lnTo>
                  <a:pt x="92" y="198"/>
                </a:lnTo>
                <a:lnTo>
                  <a:pt x="92" y="200"/>
                </a:lnTo>
                <a:lnTo>
                  <a:pt x="90" y="200"/>
                </a:lnTo>
                <a:lnTo>
                  <a:pt x="90" y="202"/>
                </a:lnTo>
                <a:lnTo>
                  <a:pt x="88" y="200"/>
                </a:lnTo>
                <a:lnTo>
                  <a:pt x="86" y="200"/>
                </a:lnTo>
                <a:lnTo>
                  <a:pt x="86" y="202"/>
                </a:lnTo>
                <a:lnTo>
                  <a:pt x="86" y="204"/>
                </a:lnTo>
                <a:lnTo>
                  <a:pt x="84" y="204"/>
                </a:lnTo>
                <a:lnTo>
                  <a:pt x="84" y="206"/>
                </a:lnTo>
                <a:lnTo>
                  <a:pt x="82" y="206"/>
                </a:lnTo>
                <a:lnTo>
                  <a:pt x="80" y="206"/>
                </a:lnTo>
                <a:lnTo>
                  <a:pt x="78" y="206"/>
                </a:lnTo>
                <a:lnTo>
                  <a:pt x="76" y="206"/>
                </a:lnTo>
                <a:lnTo>
                  <a:pt x="74" y="206"/>
                </a:lnTo>
                <a:lnTo>
                  <a:pt x="72" y="206"/>
                </a:lnTo>
                <a:lnTo>
                  <a:pt x="70" y="206"/>
                </a:lnTo>
                <a:lnTo>
                  <a:pt x="72" y="206"/>
                </a:lnTo>
                <a:lnTo>
                  <a:pt x="72" y="204"/>
                </a:lnTo>
                <a:lnTo>
                  <a:pt x="74" y="204"/>
                </a:lnTo>
                <a:lnTo>
                  <a:pt x="74" y="202"/>
                </a:lnTo>
                <a:lnTo>
                  <a:pt x="74" y="200"/>
                </a:lnTo>
                <a:lnTo>
                  <a:pt x="72" y="198"/>
                </a:lnTo>
                <a:lnTo>
                  <a:pt x="70" y="198"/>
                </a:lnTo>
                <a:lnTo>
                  <a:pt x="70" y="202"/>
                </a:lnTo>
                <a:lnTo>
                  <a:pt x="68" y="202"/>
                </a:lnTo>
                <a:lnTo>
                  <a:pt x="68" y="204"/>
                </a:lnTo>
                <a:lnTo>
                  <a:pt x="68" y="206"/>
                </a:lnTo>
                <a:lnTo>
                  <a:pt x="66" y="206"/>
                </a:lnTo>
                <a:lnTo>
                  <a:pt x="64" y="206"/>
                </a:lnTo>
                <a:lnTo>
                  <a:pt x="62" y="206"/>
                </a:lnTo>
                <a:lnTo>
                  <a:pt x="60" y="206"/>
                </a:lnTo>
                <a:lnTo>
                  <a:pt x="58" y="206"/>
                </a:lnTo>
                <a:lnTo>
                  <a:pt x="56" y="206"/>
                </a:lnTo>
                <a:lnTo>
                  <a:pt x="54" y="206"/>
                </a:lnTo>
                <a:lnTo>
                  <a:pt x="52" y="206"/>
                </a:lnTo>
                <a:lnTo>
                  <a:pt x="52" y="204"/>
                </a:lnTo>
                <a:lnTo>
                  <a:pt x="50" y="204"/>
                </a:lnTo>
                <a:lnTo>
                  <a:pt x="50" y="206"/>
                </a:lnTo>
                <a:lnTo>
                  <a:pt x="48" y="206"/>
                </a:lnTo>
                <a:lnTo>
                  <a:pt x="46" y="206"/>
                </a:lnTo>
                <a:lnTo>
                  <a:pt x="46" y="204"/>
                </a:lnTo>
                <a:lnTo>
                  <a:pt x="48" y="202"/>
                </a:lnTo>
                <a:lnTo>
                  <a:pt x="48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48" y="196"/>
                </a:lnTo>
                <a:lnTo>
                  <a:pt x="46" y="196"/>
                </a:lnTo>
                <a:lnTo>
                  <a:pt x="46" y="194"/>
                </a:lnTo>
                <a:lnTo>
                  <a:pt x="46" y="196"/>
                </a:lnTo>
                <a:lnTo>
                  <a:pt x="46" y="194"/>
                </a:lnTo>
                <a:lnTo>
                  <a:pt x="44" y="194"/>
                </a:lnTo>
                <a:lnTo>
                  <a:pt x="44" y="192"/>
                </a:lnTo>
                <a:lnTo>
                  <a:pt x="42" y="192"/>
                </a:lnTo>
                <a:lnTo>
                  <a:pt x="42" y="190"/>
                </a:lnTo>
                <a:lnTo>
                  <a:pt x="40" y="190"/>
                </a:lnTo>
                <a:lnTo>
                  <a:pt x="40" y="188"/>
                </a:lnTo>
                <a:lnTo>
                  <a:pt x="40" y="184"/>
                </a:lnTo>
                <a:lnTo>
                  <a:pt x="42" y="184"/>
                </a:lnTo>
                <a:lnTo>
                  <a:pt x="42" y="182"/>
                </a:lnTo>
                <a:lnTo>
                  <a:pt x="40" y="184"/>
                </a:lnTo>
                <a:lnTo>
                  <a:pt x="42" y="182"/>
                </a:lnTo>
                <a:lnTo>
                  <a:pt x="40" y="182"/>
                </a:lnTo>
                <a:lnTo>
                  <a:pt x="40" y="184"/>
                </a:lnTo>
                <a:lnTo>
                  <a:pt x="38" y="184"/>
                </a:lnTo>
                <a:lnTo>
                  <a:pt x="38" y="184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4"/>
                </a:lnTo>
                <a:lnTo>
                  <a:pt x="32" y="186"/>
                </a:lnTo>
                <a:lnTo>
                  <a:pt x="32" y="188"/>
                </a:lnTo>
                <a:lnTo>
                  <a:pt x="30" y="188"/>
                </a:lnTo>
                <a:lnTo>
                  <a:pt x="28" y="188"/>
                </a:lnTo>
                <a:lnTo>
                  <a:pt x="30" y="188"/>
                </a:lnTo>
                <a:lnTo>
                  <a:pt x="30" y="186"/>
                </a:lnTo>
                <a:lnTo>
                  <a:pt x="30" y="184"/>
                </a:lnTo>
                <a:lnTo>
                  <a:pt x="28" y="184"/>
                </a:lnTo>
                <a:lnTo>
                  <a:pt x="26" y="184"/>
                </a:lnTo>
                <a:lnTo>
                  <a:pt x="26" y="186"/>
                </a:lnTo>
                <a:lnTo>
                  <a:pt x="24" y="186"/>
                </a:lnTo>
                <a:lnTo>
                  <a:pt x="24" y="184"/>
                </a:lnTo>
                <a:lnTo>
                  <a:pt x="22" y="184"/>
                </a:lnTo>
                <a:lnTo>
                  <a:pt x="20" y="184"/>
                </a:lnTo>
                <a:lnTo>
                  <a:pt x="18" y="184"/>
                </a:lnTo>
                <a:lnTo>
                  <a:pt x="18" y="186"/>
                </a:lnTo>
                <a:lnTo>
                  <a:pt x="16" y="186"/>
                </a:lnTo>
                <a:lnTo>
                  <a:pt x="14" y="186"/>
                </a:lnTo>
                <a:lnTo>
                  <a:pt x="12" y="186"/>
                </a:lnTo>
                <a:lnTo>
                  <a:pt x="10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6" y="182"/>
                </a:lnTo>
                <a:lnTo>
                  <a:pt x="6" y="180"/>
                </a:lnTo>
                <a:lnTo>
                  <a:pt x="4" y="180"/>
                </a:lnTo>
                <a:lnTo>
                  <a:pt x="2" y="178"/>
                </a:lnTo>
                <a:lnTo>
                  <a:pt x="0" y="178"/>
                </a:lnTo>
                <a:lnTo>
                  <a:pt x="2" y="176"/>
                </a:lnTo>
                <a:lnTo>
                  <a:pt x="4" y="174"/>
                </a:lnTo>
                <a:lnTo>
                  <a:pt x="4" y="172"/>
                </a:lnTo>
                <a:lnTo>
                  <a:pt x="6" y="172"/>
                </a:lnTo>
                <a:lnTo>
                  <a:pt x="8" y="170"/>
                </a:lnTo>
                <a:lnTo>
                  <a:pt x="10" y="170"/>
                </a:lnTo>
                <a:lnTo>
                  <a:pt x="12" y="170"/>
                </a:lnTo>
                <a:lnTo>
                  <a:pt x="10" y="168"/>
                </a:lnTo>
                <a:lnTo>
                  <a:pt x="10" y="164"/>
                </a:lnTo>
                <a:lnTo>
                  <a:pt x="12" y="164"/>
                </a:lnTo>
                <a:lnTo>
                  <a:pt x="14" y="164"/>
                </a:lnTo>
                <a:lnTo>
                  <a:pt x="16" y="162"/>
                </a:lnTo>
                <a:lnTo>
                  <a:pt x="18" y="162"/>
                </a:lnTo>
                <a:lnTo>
                  <a:pt x="20" y="162"/>
                </a:lnTo>
                <a:lnTo>
                  <a:pt x="20" y="160"/>
                </a:lnTo>
                <a:lnTo>
                  <a:pt x="18" y="160"/>
                </a:lnTo>
                <a:lnTo>
                  <a:pt x="16" y="160"/>
                </a:lnTo>
                <a:lnTo>
                  <a:pt x="14" y="160"/>
                </a:lnTo>
                <a:lnTo>
                  <a:pt x="14" y="158"/>
                </a:lnTo>
                <a:lnTo>
                  <a:pt x="16" y="158"/>
                </a:lnTo>
                <a:lnTo>
                  <a:pt x="16" y="158"/>
                </a:lnTo>
                <a:lnTo>
                  <a:pt x="18" y="158"/>
                </a:lnTo>
                <a:lnTo>
                  <a:pt x="18" y="156"/>
                </a:lnTo>
                <a:lnTo>
                  <a:pt x="20" y="154"/>
                </a:lnTo>
                <a:lnTo>
                  <a:pt x="20" y="152"/>
                </a:lnTo>
                <a:lnTo>
                  <a:pt x="18" y="152"/>
                </a:lnTo>
                <a:lnTo>
                  <a:pt x="16" y="152"/>
                </a:lnTo>
                <a:lnTo>
                  <a:pt x="14" y="152"/>
                </a:lnTo>
                <a:lnTo>
                  <a:pt x="12" y="154"/>
                </a:lnTo>
                <a:lnTo>
                  <a:pt x="10" y="154"/>
                </a:lnTo>
                <a:lnTo>
                  <a:pt x="10" y="152"/>
                </a:lnTo>
                <a:lnTo>
                  <a:pt x="10" y="150"/>
                </a:lnTo>
                <a:lnTo>
                  <a:pt x="8" y="148"/>
                </a:lnTo>
                <a:lnTo>
                  <a:pt x="10" y="148"/>
                </a:lnTo>
                <a:lnTo>
                  <a:pt x="12" y="14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3722688" y="4519613"/>
            <a:ext cx="133350" cy="234950"/>
          </a:xfrm>
          <a:custGeom>
            <a:avLst/>
            <a:gdLst>
              <a:gd name="T0" fmla="*/ 76 w 84"/>
              <a:gd name="T1" fmla="*/ 148 h 148"/>
              <a:gd name="T2" fmla="*/ 76 w 84"/>
              <a:gd name="T3" fmla="*/ 146 h 148"/>
              <a:gd name="T4" fmla="*/ 72 w 84"/>
              <a:gd name="T5" fmla="*/ 144 h 148"/>
              <a:gd name="T6" fmla="*/ 68 w 84"/>
              <a:gd name="T7" fmla="*/ 142 h 148"/>
              <a:gd name="T8" fmla="*/ 70 w 84"/>
              <a:gd name="T9" fmla="*/ 136 h 148"/>
              <a:gd name="T10" fmla="*/ 72 w 84"/>
              <a:gd name="T11" fmla="*/ 132 h 148"/>
              <a:gd name="T12" fmla="*/ 70 w 84"/>
              <a:gd name="T13" fmla="*/ 128 h 148"/>
              <a:gd name="T14" fmla="*/ 66 w 84"/>
              <a:gd name="T15" fmla="*/ 126 h 148"/>
              <a:gd name="T16" fmla="*/ 62 w 84"/>
              <a:gd name="T17" fmla="*/ 128 h 148"/>
              <a:gd name="T18" fmla="*/ 56 w 84"/>
              <a:gd name="T19" fmla="*/ 128 h 148"/>
              <a:gd name="T20" fmla="*/ 50 w 84"/>
              <a:gd name="T21" fmla="*/ 128 h 148"/>
              <a:gd name="T22" fmla="*/ 46 w 84"/>
              <a:gd name="T23" fmla="*/ 128 h 148"/>
              <a:gd name="T24" fmla="*/ 40 w 84"/>
              <a:gd name="T25" fmla="*/ 128 h 148"/>
              <a:gd name="T26" fmla="*/ 36 w 84"/>
              <a:gd name="T27" fmla="*/ 126 h 148"/>
              <a:gd name="T28" fmla="*/ 32 w 84"/>
              <a:gd name="T29" fmla="*/ 126 h 148"/>
              <a:gd name="T30" fmla="*/ 28 w 84"/>
              <a:gd name="T31" fmla="*/ 128 h 148"/>
              <a:gd name="T32" fmla="*/ 24 w 84"/>
              <a:gd name="T33" fmla="*/ 130 h 148"/>
              <a:gd name="T34" fmla="*/ 18 w 84"/>
              <a:gd name="T35" fmla="*/ 128 h 148"/>
              <a:gd name="T36" fmla="*/ 14 w 84"/>
              <a:gd name="T37" fmla="*/ 128 h 148"/>
              <a:gd name="T38" fmla="*/ 14 w 84"/>
              <a:gd name="T39" fmla="*/ 122 h 148"/>
              <a:gd name="T40" fmla="*/ 14 w 84"/>
              <a:gd name="T41" fmla="*/ 116 h 148"/>
              <a:gd name="T42" fmla="*/ 14 w 84"/>
              <a:gd name="T43" fmla="*/ 108 h 148"/>
              <a:gd name="T44" fmla="*/ 14 w 84"/>
              <a:gd name="T45" fmla="*/ 94 h 148"/>
              <a:gd name="T46" fmla="*/ 14 w 84"/>
              <a:gd name="T47" fmla="*/ 74 h 148"/>
              <a:gd name="T48" fmla="*/ 14 w 84"/>
              <a:gd name="T49" fmla="*/ 68 h 148"/>
              <a:gd name="T50" fmla="*/ 14 w 84"/>
              <a:gd name="T51" fmla="*/ 64 h 148"/>
              <a:gd name="T52" fmla="*/ 8 w 84"/>
              <a:gd name="T53" fmla="*/ 60 h 148"/>
              <a:gd name="T54" fmla="*/ 4 w 84"/>
              <a:gd name="T55" fmla="*/ 58 h 148"/>
              <a:gd name="T56" fmla="*/ 2 w 84"/>
              <a:gd name="T57" fmla="*/ 54 h 148"/>
              <a:gd name="T58" fmla="*/ 2 w 84"/>
              <a:gd name="T59" fmla="*/ 44 h 148"/>
              <a:gd name="T60" fmla="*/ 0 w 84"/>
              <a:gd name="T61" fmla="*/ 38 h 148"/>
              <a:gd name="T62" fmla="*/ 10 w 84"/>
              <a:gd name="T63" fmla="*/ 38 h 148"/>
              <a:gd name="T64" fmla="*/ 24 w 84"/>
              <a:gd name="T65" fmla="*/ 36 h 148"/>
              <a:gd name="T66" fmla="*/ 30 w 84"/>
              <a:gd name="T67" fmla="*/ 38 h 148"/>
              <a:gd name="T68" fmla="*/ 34 w 84"/>
              <a:gd name="T69" fmla="*/ 32 h 148"/>
              <a:gd name="T70" fmla="*/ 32 w 84"/>
              <a:gd name="T71" fmla="*/ 26 h 148"/>
              <a:gd name="T72" fmla="*/ 34 w 84"/>
              <a:gd name="T73" fmla="*/ 22 h 148"/>
              <a:gd name="T74" fmla="*/ 34 w 84"/>
              <a:gd name="T75" fmla="*/ 20 h 148"/>
              <a:gd name="T76" fmla="*/ 40 w 84"/>
              <a:gd name="T77" fmla="*/ 20 h 148"/>
              <a:gd name="T78" fmla="*/ 46 w 84"/>
              <a:gd name="T79" fmla="*/ 18 h 148"/>
              <a:gd name="T80" fmla="*/ 44 w 84"/>
              <a:gd name="T81" fmla="*/ 16 h 148"/>
              <a:gd name="T82" fmla="*/ 40 w 84"/>
              <a:gd name="T83" fmla="*/ 14 h 148"/>
              <a:gd name="T84" fmla="*/ 38 w 84"/>
              <a:gd name="T85" fmla="*/ 14 h 148"/>
              <a:gd name="T86" fmla="*/ 34 w 84"/>
              <a:gd name="T87" fmla="*/ 12 h 148"/>
              <a:gd name="T88" fmla="*/ 34 w 84"/>
              <a:gd name="T89" fmla="*/ 10 h 148"/>
              <a:gd name="T90" fmla="*/ 40 w 84"/>
              <a:gd name="T91" fmla="*/ 8 h 148"/>
              <a:gd name="T92" fmla="*/ 44 w 84"/>
              <a:gd name="T93" fmla="*/ 6 h 148"/>
              <a:gd name="T94" fmla="*/ 48 w 84"/>
              <a:gd name="T95" fmla="*/ 8 h 148"/>
              <a:gd name="T96" fmla="*/ 50 w 84"/>
              <a:gd name="T97" fmla="*/ 12 h 148"/>
              <a:gd name="T98" fmla="*/ 52 w 84"/>
              <a:gd name="T99" fmla="*/ 16 h 148"/>
              <a:gd name="T100" fmla="*/ 56 w 84"/>
              <a:gd name="T101" fmla="*/ 16 h 148"/>
              <a:gd name="T102" fmla="*/ 62 w 84"/>
              <a:gd name="T103" fmla="*/ 16 h 148"/>
              <a:gd name="T104" fmla="*/ 64 w 84"/>
              <a:gd name="T105" fmla="*/ 12 h 148"/>
              <a:gd name="T106" fmla="*/ 64 w 84"/>
              <a:gd name="T107" fmla="*/ 10 h 148"/>
              <a:gd name="T108" fmla="*/ 68 w 84"/>
              <a:gd name="T109" fmla="*/ 8 h 148"/>
              <a:gd name="T110" fmla="*/ 70 w 84"/>
              <a:gd name="T111" fmla="*/ 4 h 148"/>
              <a:gd name="T112" fmla="*/ 72 w 84"/>
              <a:gd name="T113" fmla="*/ 0 h 148"/>
              <a:gd name="T114" fmla="*/ 78 w 84"/>
              <a:gd name="T115" fmla="*/ 0 h 148"/>
              <a:gd name="T116" fmla="*/ 84 w 84"/>
              <a:gd name="T117" fmla="*/ 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4" h="148">
                <a:moveTo>
                  <a:pt x="72" y="148"/>
                </a:moveTo>
                <a:lnTo>
                  <a:pt x="74" y="148"/>
                </a:lnTo>
                <a:lnTo>
                  <a:pt x="76" y="148"/>
                </a:lnTo>
                <a:lnTo>
                  <a:pt x="76" y="146"/>
                </a:lnTo>
                <a:lnTo>
                  <a:pt x="76" y="144"/>
                </a:lnTo>
                <a:lnTo>
                  <a:pt x="76" y="146"/>
                </a:lnTo>
                <a:lnTo>
                  <a:pt x="74" y="146"/>
                </a:lnTo>
                <a:lnTo>
                  <a:pt x="74" y="144"/>
                </a:lnTo>
                <a:lnTo>
                  <a:pt x="72" y="144"/>
                </a:lnTo>
                <a:lnTo>
                  <a:pt x="70" y="144"/>
                </a:lnTo>
                <a:lnTo>
                  <a:pt x="68" y="144"/>
                </a:lnTo>
                <a:lnTo>
                  <a:pt x="68" y="142"/>
                </a:lnTo>
                <a:lnTo>
                  <a:pt x="68" y="140"/>
                </a:lnTo>
                <a:lnTo>
                  <a:pt x="68" y="138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2" y="132"/>
                </a:lnTo>
                <a:lnTo>
                  <a:pt x="72" y="130"/>
                </a:lnTo>
                <a:lnTo>
                  <a:pt x="70" y="130"/>
                </a:lnTo>
                <a:lnTo>
                  <a:pt x="70" y="128"/>
                </a:lnTo>
                <a:lnTo>
                  <a:pt x="68" y="128"/>
                </a:lnTo>
                <a:lnTo>
                  <a:pt x="68" y="126"/>
                </a:lnTo>
                <a:lnTo>
                  <a:pt x="66" y="126"/>
                </a:lnTo>
                <a:lnTo>
                  <a:pt x="64" y="126"/>
                </a:lnTo>
                <a:lnTo>
                  <a:pt x="64" y="128"/>
                </a:lnTo>
                <a:lnTo>
                  <a:pt x="62" y="128"/>
                </a:lnTo>
                <a:lnTo>
                  <a:pt x="60" y="128"/>
                </a:lnTo>
                <a:lnTo>
                  <a:pt x="58" y="128"/>
                </a:lnTo>
                <a:lnTo>
                  <a:pt x="56" y="128"/>
                </a:lnTo>
                <a:lnTo>
                  <a:pt x="54" y="128"/>
                </a:lnTo>
                <a:lnTo>
                  <a:pt x="52" y="128"/>
                </a:lnTo>
                <a:lnTo>
                  <a:pt x="50" y="128"/>
                </a:lnTo>
                <a:lnTo>
                  <a:pt x="50" y="128"/>
                </a:lnTo>
                <a:lnTo>
                  <a:pt x="48" y="128"/>
                </a:lnTo>
                <a:lnTo>
                  <a:pt x="46" y="128"/>
                </a:lnTo>
                <a:lnTo>
                  <a:pt x="44" y="128"/>
                </a:lnTo>
                <a:lnTo>
                  <a:pt x="42" y="128"/>
                </a:lnTo>
                <a:lnTo>
                  <a:pt x="40" y="128"/>
                </a:lnTo>
                <a:lnTo>
                  <a:pt x="38" y="128"/>
                </a:lnTo>
                <a:lnTo>
                  <a:pt x="36" y="128"/>
                </a:lnTo>
                <a:lnTo>
                  <a:pt x="36" y="126"/>
                </a:lnTo>
                <a:lnTo>
                  <a:pt x="36" y="124"/>
                </a:lnTo>
                <a:lnTo>
                  <a:pt x="34" y="124"/>
                </a:lnTo>
                <a:lnTo>
                  <a:pt x="32" y="126"/>
                </a:lnTo>
                <a:lnTo>
                  <a:pt x="32" y="128"/>
                </a:lnTo>
                <a:lnTo>
                  <a:pt x="30" y="128"/>
                </a:lnTo>
                <a:lnTo>
                  <a:pt x="28" y="128"/>
                </a:lnTo>
                <a:lnTo>
                  <a:pt x="26" y="128"/>
                </a:lnTo>
                <a:lnTo>
                  <a:pt x="26" y="130"/>
                </a:lnTo>
                <a:lnTo>
                  <a:pt x="24" y="130"/>
                </a:lnTo>
                <a:lnTo>
                  <a:pt x="22" y="130"/>
                </a:lnTo>
                <a:lnTo>
                  <a:pt x="20" y="130"/>
                </a:lnTo>
                <a:lnTo>
                  <a:pt x="18" y="128"/>
                </a:lnTo>
                <a:lnTo>
                  <a:pt x="16" y="128"/>
                </a:lnTo>
                <a:lnTo>
                  <a:pt x="14" y="130"/>
                </a:lnTo>
                <a:lnTo>
                  <a:pt x="14" y="128"/>
                </a:lnTo>
                <a:lnTo>
                  <a:pt x="14" y="126"/>
                </a:lnTo>
                <a:lnTo>
                  <a:pt x="14" y="124"/>
                </a:lnTo>
                <a:lnTo>
                  <a:pt x="14" y="122"/>
                </a:lnTo>
                <a:lnTo>
                  <a:pt x="14" y="120"/>
                </a:lnTo>
                <a:lnTo>
                  <a:pt x="14" y="118"/>
                </a:lnTo>
                <a:lnTo>
                  <a:pt x="14" y="116"/>
                </a:lnTo>
                <a:lnTo>
                  <a:pt x="14" y="112"/>
                </a:lnTo>
                <a:lnTo>
                  <a:pt x="14" y="110"/>
                </a:lnTo>
                <a:lnTo>
                  <a:pt x="14" y="108"/>
                </a:lnTo>
                <a:lnTo>
                  <a:pt x="14" y="104"/>
                </a:lnTo>
                <a:lnTo>
                  <a:pt x="14" y="100"/>
                </a:lnTo>
                <a:lnTo>
                  <a:pt x="14" y="94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4" y="66"/>
                </a:lnTo>
                <a:lnTo>
                  <a:pt x="14" y="64"/>
                </a:lnTo>
                <a:lnTo>
                  <a:pt x="14" y="64"/>
                </a:lnTo>
                <a:lnTo>
                  <a:pt x="12" y="62"/>
                </a:lnTo>
                <a:lnTo>
                  <a:pt x="10" y="60"/>
                </a:lnTo>
                <a:lnTo>
                  <a:pt x="8" y="60"/>
                </a:lnTo>
                <a:lnTo>
                  <a:pt x="8" y="58"/>
                </a:lnTo>
                <a:lnTo>
                  <a:pt x="6" y="58"/>
                </a:lnTo>
                <a:lnTo>
                  <a:pt x="4" y="58"/>
                </a:lnTo>
                <a:lnTo>
                  <a:pt x="4" y="56"/>
                </a:lnTo>
                <a:lnTo>
                  <a:pt x="2" y="56"/>
                </a:lnTo>
                <a:lnTo>
                  <a:pt x="2" y="54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2" y="38"/>
                </a:lnTo>
                <a:lnTo>
                  <a:pt x="0" y="38"/>
                </a:lnTo>
                <a:lnTo>
                  <a:pt x="2" y="38"/>
                </a:lnTo>
                <a:lnTo>
                  <a:pt x="4" y="38"/>
                </a:lnTo>
                <a:lnTo>
                  <a:pt x="10" y="38"/>
                </a:lnTo>
                <a:lnTo>
                  <a:pt x="16" y="38"/>
                </a:lnTo>
                <a:lnTo>
                  <a:pt x="16" y="36"/>
                </a:lnTo>
                <a:lnTo>
                  <a:pt x="24" y="36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2" y="36"/>
                </a:lnTo>
                <a:lnTo>
                  <a:pt x="32" y="34"/>
                </a:lnTo>
                <a:lnTo>
                  <a:pt x="34" y="32"/>
                </a:lnTo>
                <a:lnTo>
                  <a:pt x="34" y="30"/>
                </a:lnTo>
                <a:lnTo>
                  <a:pt x="32" y="28"/>
                </a:lnTo>
                <a:lnTo>
                  <a:pt x="32" y="26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4" y="20"/>
                </a:lnTo>
                <a:lnTo>
                  <a:pt x="34" y="18"/>
                </a:lnTo>
                <a:lnTo>
                  <a:pt x="34" y="20"/>
                </a:lnTo>
                <a:lnTo>
                  <a:pt x="36" y="20"/>
                </a:lnTo>
                <a:lnTo>
                  <a:pt x="38" y="20"/>
                </a:lnTo>
                <a:lnTo>
                  <a:pt x="40" y="20"/>
                </a:lnTo>
                <a:lnTo>
                  <a:pt x="42" y="20"/>
                </a:lnTo>
                <a:lnTo>
                  <a:pt x="44" y="20"/>
                </a:lnTo>
                <a:lnTo>
                  <a:pt x="46" y="18"/>
                </a:lnTo>
                <a:lnTo>
                  <a:pt x="46" y="16"/>
                </a:lnTo>
                <a:lnTo>
                  <a:pt x="46" y="16"/>
                </a:lnTo>
                <a:lnTo>
                  <a:pt x="44" y="16"/>
                </a:lnTo>
                <a:lnTo>
                  <a:pt x="44" y="14"/>
                </a:lnTo>
                <a:lnTo>
                  <a:pt x="42" y="14"/>
                </a:lnTo>
                <a:lnTo>
                  <a:pt x="40" y="14"/>
                </a:lnTo>
                <a:lnTo>
                  <a:pt x="40" y="16"/>
                </a:lnTo>
                <a:lnTo>
                  <a:pt x="38" y="16"/>
                </a:lnTo>
                <a:lnTo>
                  <a:pt x="38" y="14"/>
                </a:lnTo>
                <a:lnTo>
                  <a:pt x="38" y="12"/>
                </a:lnTo>
                <a:lnTo>
                  <a:pt x="36" y="12"/>
                </a:lnTo>
                <a:lnTo>
                  <a:pt x="34" y="12"/>
                </a:lnTo>
                <a:lnTo>
                  <a:pt x="32" y="12"/>
                </a:lnTo>
                <a:lnTo>
                  <a:pt x="32" y="10"/>
                </a:lnTo>
                <a:lnTo>
                  <a:pt x="34" y="10"/>
                </a:lnTo>
                <a:lnTo>
                  <a:pt x="36" y="10"/>
                </a:lnTo>
                <a:lnTo>
                  <a:pt x="36" y="8"/>
                </a:lnTo>
                <a:lnTo>
                  <a:pt x="40" y="8"/>
                </a:lnTo>
                <a:lnTo>
                  <a:pt x="42" y="8"/>
                </a:lnTo>
                <a:lnTo>
                  <a:pt x="44" y="8"/>
                </a:lnTo>
                <a:lnTo>
                  <a:pt x="44" y="6"/>
                </a:lnTo>
                <a:lnTo>
                  <a:pt x="46" y="6"/>
                </a:lnTo>
                <a:lnTo>
                  <a:pt x="46" y="8"/>
                </a:lnTo>
                <a:lnTo>
                  <a:pt x="48" y="8"/>
                </a:lnTo>
                <a:lnTo>
                  <a:pt x="50" y="8"/>
                </a:lnTo>
                <a:lnTo>
                  <a:pt x="50" y="8"/>
                </a:lnTo>
                <a:lnTo>
                  <a:pt x="50" y="12"/>
                </a:lnTo>
                <a:lnTo>
                  <a:pt x="50" y="14"/>
                </a:lnTo>
                <a:lnTo>
                  <a:pt x="52" y="14"/>
                </a:lnTo>
                <a:lnTo>
                  <a:pt x="52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4" y="16"/>
                </a:lnTo>
                <a:lnTo>
                  <a:pt x="64" y="12"/>
                </a:lnTo>
                <a:lnTo>
                  <a:pt x="62" y="12"/>
                </a:lnTo>
                <a:lnTo>
                  <a:pt x="62" y="10"/>
                </a:lnTo>
                <a:lnTo>
                  <a:pt x="64" y="10"/>
                </a:lnTo>
                <a:lnTo>
                  <a:pt x="66" y="10"/>
                </a:lnTo>
                <a:lnTo>
                  <a:pt x="68" y="10"/>
                </a:lnTo>
                <a:lnTo>
                  <a:pt x="68" y="8"/>
                </a:lnTo>
                <a:lnTo>
                  <a:pt x="70" y="8"/>
                </a:lnTo>
                <a:lnTo>
                  <a:pt x="70" y="6"/>
                </a:lnTo>
                <a:lnTo>
                  <a:pt x="70" y="4"/>
                </a:lnTo>
                <a:lnTo>
                  <a:pt x="70" y="2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2"/>
                </a:lnTo>
                <a:lnTo>
                  <a:pt x="8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290763" y="3043238"/>
            <a:ext cx="555625" cy="508000"/>
          </a:xfrm>
          <a:custGeom>
            <a:avLst/>
            <a:gdLst>
              <a:gd name="T0" fmla="*/ 128 w 350"/>
              <a:gd name="T1" fmla="*/ 10 h 320"/>
              <a:gd name="T2" fmla="*/ 118 w 350"/>
              <a:gd name="T3" fmla="*/ 32 h 320"/>
              <a:gd name="T4" fmla="*/ 122 w 350"/>
              <a:gd name="T5" fmla="*/ 68 h 320"/>
              <a:gd name="T6" fmla="*/ 142 w 350"/>
              <a:gd name="T7" fmla="*/ 66 h 320"/>
              <a:gd name="T8" fmla="*/ 156 w 350"/>
              <a:gd name="T9" fmla="*/ 76 h 320"/>
              <a:gd name="T10" fmla="*/ 184 w 350"/>
              <a:gd name="T11" fmla="*/ 76 h 320"/>
              <a:gd name="T12" fmla="*/ 194 w 350"/>
              <a:gd name="T13" fmla="*/ 88 h 320"/>
              <a:gd name="T14" fmla="*/ 222 w 350"/>
              <a:gd name="T15" fmla="*/ 100 h 320"/>
              <a:gd name="T16" fmla="*/ 240 w 350"/>
              <a:gd name="T17" fmla="*/ 94 h 320"/>
              <a:gd name="T18" fmla="*/ 262 w 350"/>
              <a:gd name="T19" fmla="*/ 98 h 320"/>
              <a:gd name="T20" fmla="*/ 266 w 350"/>
              <a:gd name="T21" fmla="*/ 80 h 320"/>
              <a:gd name="T22" fmla="*/ 266 w 350"/>
              <a:gd name="T23" fmla="*/ 54 h 320"/>
              <a:gd name="T24" fmla="*/ 280 w 350"/>
              <a:gd name="T25" fmla="*/ 44 h 320"/>
              <a:gd name="T26" fmla="*/ 300 w 350"/>
              <a:gd name="T27" fmla="*/ 40 h 320"/>
              <a:gd name="T28" fmla="*/ 320 w 350"/>
              <a:gd name="T29" fmla="*/ 42 h 320"/>
              <a:gd name="T30" fmla="*/ 332 w 350"/>
              <a:gd name="T31" fmla="*/ 32 h 320"/>
              <a:gd name="T32" fmla="*/ 340 w 350"/>
              <a:gd name="T33" fmla="*/ 32 h 320"/>
              <a:gd name="T34" fmla="*/ 350 w 350"/>
              <a:gd name="T35" fmla="*/ 50 h 320"/>
              <a:gd name="T36" fmla="*/ 340 w 350"/>
              <a:gd name="T37" fmla="*/ 70 h 320"/>
              <a:gd name="T38" fmla="*/ 336 w 350"/>
              <a:gd name="T39" fmla="*/ 84 h 320"/>
              <a:gd name="T40" fmla="*/ 336 w 350"/>
              <a:gd name="T41" fmla="*/ 108 h 320"/>
              <a:gd name="T42" fmla="*/ 328 w 350"/>
              <a:gd name="T43" fmla="*/ 124 h 320"/>
              <a:gd name="T44" fmla="*/ 318 w 350"/>
              <a:gd name="T45" fmla="*/ 140 h 320"/>
              <a:gd name="T46" fmla="*/ 288 w 350"/>
              <a:gd name="T47" fmla="*/ 136 h 320"/>
              <a:gd name="T48" fmla="*/ 272 w 350"/>
              <a:gd name="T49" fmla="*/ 150 h 320"/>
              <a:gd name="T50" fmla="*/ 254 w 350"/>
              <a:gd name="T51" fmla="*/ 144 h 320"/>
              <a:gd name="T52" fmla="*/ 248 w 350"/>
              <a:gd name="T53" fmla="*/ 160 h 320"/>
              <a:gd name="T54" fmla="*/ 236 w 350"/>
              <a:gd name="T55" fmla="*/ 180 h 320"/>
              <a:gd name="T56" fmla="*/ 226 w 350"/>
              <a:gd name="T57" fmla="*/ 200 h 320"/>
              <a:gd name="T58" fmla="*/ 210 w 350"/>
              <a:gd name="T59" fmla="*/ 222 h 320"/>
              <a:gd name="T60" fmla="*/ 194 w 350"/>
              <a:gd name="T61" fmla="*/ 244 h 320"/>
              <a:gd name="T62" fmla="*/ 196 w 350"/>
              <a:gd name="T63" fmla="*/ 256 h 320"/>
              <a:gd name="T64" fmla="*/ 206 w 350"/>
              <a:gd name="T65" fmla="*/ 272 h 320"/>
              <a:gd name="T66" fmla="*/ 206 w 350"/>
              <a:gd name="T67" fmla="*/ 288 h 320"/>
              <a:gd name="T68" fmla="*/ 196 w 350"/>
              <a:gd name="T69" fmla="*/ 290 h 320"/>
              <a:gd name="T70" fmla="*/ 172 w 350"/>
              <a:gd name="T71" fmla="*/ 290 h 320"/>
              <a:gd name="T72" fmla="*/ 154 w 350"/>
              <a:gd name="T73" fmla="*/ 294 h 320"/>
              <a:gd name="T74" fmla="*/ 128 w 350"/>
              <a:gd name="T75" fmla="*/ 302 h 320"/>
              <a:gd name="T76" fmla="*/ 106 w 350"/>
              <a:gd name="T77" fmla="*/ 304 h 320"/>
              <a:gd name="T78" fmla="*/ 98 w 350"/>
              <a:gd name="T79" fmla="*/ 318 h 320"/>
              <a:gd name="T80" fmla="*/ 98 w 350"/>
              <a:gd name="T81" fmla="*/ 294 h 320"/>
              <a:gd name="T82" fmla="*/ 94 w 350"/>
              <a:gd name="T83" fmla="*/ 274 h 320"/>
              <a:gd name="T84" fmla="*/ 86 w 350"/>
              <a:gd name="T85" fmla="*/ 258 h 320"/>
              <a:gd name="T86" fmla="*/ 80 w 350"/>
              <a:gd name="T87" fmla="*/ 242 h 320"/>
              <a:gd name="T88" fmla="*/ 74 w 350"/>
              <a:gd name="T89" fmla="*/ 224 h 320"/>
              <a:gd name="T90" fmla="*/ 64 w 350"/>
              <a:gd name="T91" fmla="*/ 206 h 320"/>
              <a:gd name="T92" fmla="*/ 50 w 350"/>
              <a:gd name="T93" fmla="*/ 188 h 320"/>
              <a:gd name="T94" fmla="*/ 42 w 350"/>
              <a:gd name="T95" fmla="*/ 168 h 320"/>
              <a:gd name="T96" fmla="*/ 38 w 350"/>
              <a:gd name="T97" fmla="*/ 146 h 320"/>
              <a:gd name="T98" fmla="*/ 34 w 350"/>
              <a:gd name="T99" fmla="*/ 128 h 320"/>
              <a:gd name="T100" fmla="*/ 24 w 350"/>
              <a:gd name="T101" fmla="*/ 96 h 320"/>
              <a:gd name="T102" fmla="*/ 12 w 350"/>
              <a:gd name="T103" fmla="*/ 64 h 320"/>
              <a:gd name="T104" fmla="*/ 2 w 350"/>
              <a:gd name="T105" fmla="*/ 32 h 320"/>
              <a:gd name="T106" fmla="*/ 6 w 350"/>
              <a:gd name="T107" fmla="*/ 20 h 320"/>
              <a:gd name="T108" fmla="*/ 24 w 350"/>
              <a:gd name="T109" fmla="*/ 8 h 320"/>
              <a:gd name="T110" fmla="*/ 38 w 350"/>
              <a:gd name="T111" fmla="*/ 14 h 320"/>
              <a:gd name="T112" fmla="*/ 58 w 350"/>
              <a:gd name="T113" fmla="*/ 6 h 320"/>
              <a:gd name="T114" fmla="*/ 84 w 350"/>
              <a:gd name="T115" fmla="*/ 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0" h="320">
                <a:moveTo>
                  <a:pt x="104" y="2"/>
                </a:moveTo>
                <a:lnTo>
                  <a:pt x="108" y="4"/>
                </a:lnTo>
                <a:lnTo>
                  <a:pt x="112" y="6"/>
                </a:lnTo>
                <a:lnTo>
                  <a:pt x="114" y="8"/>
                </a:lnTo>
                <a:lnTo>
                  <a:pt x="116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2" y="10"/>
                </a:lnTo>
                <a:lnTo>
                  <a:pt x="124" y="10"/>
                </a:lnTo>
                <a:lnTo>
                  <a:pt x="126" y="10"/>
                </a:lnTo>
                <a:lnTo>
                  <a:pt x="128" y="10"/>
                </a:lnTo>
                <a:lnTo>
                  <a:pt x="128" y="12"/>
                </a:lnTo>
                <a:lnTo>
                  <a:pt x="128" y="14"/>
                </a:lnTo>
                <a:lnTo>
                  <a:pt x="128" y="16"/>
                </a:lnTo>
                <a:lnTo>
                  <a:pt x="128" y="20"/>
                </a:lnTo>
                <a:lnTo>
                  <a:pt x="128" y="22"/>
                </a:lnTo>
                <a:lnTo>
                  <a:pt x="128" y="24"/>
                </a:lnTo>
                <a:lnTo>
                  <a:pt x="128" y="26"/>
                </a:lnTo>
                <a:lnTo>
                  <a:pt x="128" y="28"/>
                </a:lnTo>
                <a:lnTo>
                  <a:pt x="126" y="28"/>
                </a:lnTo>
                <a:lnTo>
                  <a:pt x="124" y="28"/>
                </a:lnTo>
                <a:lnTo>
                  <a:pt x="118" y="28"/>
                </a:lnTo>
                <a:lnTo>
                  <a:pt x="118" y="32"/>
                </a:lnTo>
                <a:lnTo>
                  <a:pt x="118" y="34"/>
                </a:lnTo>
                <a:lnTo>
                  <a:pt x="118" y="36"/>
                </a:lnTo>
                <a:lnTo>
                  <a:pt x="118" y="38"/>
                </a:lnTo>
                <a:lnTo>
                  <a:pt x="118" y="42"/>
                </a:lnTo>
                <a:lnTo>
                  <a:pt x="118" y="48"/>
                </a:lnTo>
                <a:lnTo>
                  <a:pt x="118" y="52"/>
                </a:lnTo>
                <a:lnTo>
                  <a:pt x="118" y="54"/>
                </a:lnTo>
                <a:lnTo>
                  <a:pt x="118" y="56"/>
                </a:lnTo>
                <a:lnTo>
                  <a:pt x="118" y="58"/>
                </a:lnTo>
                <a:lnTo>
                  <a:pt x="118" y="62"/>
                </a:lnTo>
                <a:lnTo>
                  <a:pt x="120" y="68"/>
                </a:lnTo>
                <a:lnTo>
                  <a:pt x="122" y="68"/>
                </a:lnTo>
                <a:lnTo>
                  <a:pt x="124" y="68"/>
                </a:lnTo>
                <a:lnTo>
                  <a:pt x="126" y="68"/>
                </a:lnTo>
                <a:lnTo>
                  <a:pt x="128" y="68"/>
                </a:lnTo>
                <a:lnTo>
                  <a:pt x="132" y="70"/>
                </a:lnTo>
                <a:lnTo>
                  <a:pt x="132" y="68"/>
                </a:lnTo>
                <a:lnTo>
                  <a:pt x="132" y="66"/>
                </a:lnTo>
                <a:lnTo>
                  <a:pt x="134" y="66"/>
                </a:lnTo>
                <a:lnTo>
                  <a:pt x="136" y="66"/>
                </a:lnTo>
                <a:lnTo>
                  <a:pt x="136" y="66"/>
                </a:lnTo>
                <a:lnTo>
                  <a:pt x="138" y="66"/>
                </a:lnTo>
                <a:lnTo>
                  <a:pt x="140" y="66"/>
                </a:lnTo>
                <a:lnTo>
                  <a:pt x="142" y="66"/>
                </a:lnTo>
                <a:lnTo>
                  <a:pt x="144" y="64"/>
                </a:lnTo>
                <a:lnTo>
                  <a:pt x="146" y="64"/>
                </a:lnTo>
                <a:lnTo>
                  <a:pt x="150" y="64"/>
                </a:lnTo>
                <a:lnTo>
                  <a:pt x="150" y="66"/>
                </a:lnTo>
                <a:lnTo>
                  <a:pt x="150" y="68"/>
                </a:lnTo>
                <a:lnTo>
                  <a:pt x="150" y="70"/>
                </a:lnTo>
                <a:lnTo>
                  <a:pt x="150" y="72"/>
                </a:lnTo>
                <a:lnTo>
                  <a:pt x="150" y="74"/>
                </a:lnTo>
                <a:lnTo>
                  <a:pt x="152" y="74"/>
                </a:lnTo>
                <a:lnTo>
                  <a:pt x="152" y="76"/>
                </a:lnTo>
                <a:lnTo>
                  <a:pt x="154" y="76"/>
                </a:lnTo>
                <a:lnTo>
                  <a:pt x="156" y="76"/>
                </a:lnTo>
                <a:lnTo>
                  <a:pt x="158" y="76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8" y="76"/>
                </a:lnTo>
                <a:lnTo>
                  <a:pt x="170" y="76"/>
                </a:lnTo>
                <a:lnTo>
                  <a:pt x="174" y="76"/>
                </a:lnTo>
                <a:lnTo>
                  <a:pt x="176" y="76"/>
                </a:lnTo>
                <a:lnTo>
                  <a:pt x="178" y="76"/>
                </a:lnTo>
                <a:lnTo>
                  <a:pt x="180" y="76"/>
                </a:lnTo>
                <a:lnTo>
                  <a:pt x="182" y="76"/>
                </a:lnTo>
                <a:lnTo>
                  <a:pt x="184" y="76"/>
                </a:lnTo>
                <a:lnTo>
                  <a:pt x="184" y="76"/>
                </a:lnTo>
                <a:lnTo>
                  <a:pt x="188" y="76"/>
                </a:lnTo>
                <a:lnTo>
                  <a:pt x="188" y="78"/>
                </a:lnTo>
                <a:lnTo>
                  <a:pt x="188" y="80"/>
                </a:lnTo>
                <a:lnTo>
                  <a:pt x="188" y="80"/>
                </a:lnTo>
                <a:lnTo>
                  <a:pt x="188" y="82"/>
                </a:lnTo>
                <a:lnTo>
                  <a:pt x="188" y="84"/>
                </a:lnTo>
                <a:lnTo>
                  <a:pt x="188" y="86"/>
                </a:lnTo>
                <a:lnTo>
                  <a:pt x="188" y="88"/>
                </a:lnTo>
                <a:lnTo>
                  <a:pt x="190" y="88"/>
                </a:lnTo>
                <a:lnTo>
                  <a:pt x="192" y="88"/>
                </a:lnTo>
                <a:lnTo>
                  <a:pt x="194" y="88"/>
                </a:lnTo>
                <a:lnTo>
                  <a:pt x="196" y="86"/>
                </a:lnTo>
                <a:lnTo>
                  <a:pt x="200" y="86"/>
                </a:lnTo>
                <a:lnTo>
                  <a:pt x="202" y="86"/>
                </a:lnTo>
                <a:lnTo>
                  <a:pt x="206" y="86"/>
                </a:lnTo>
                <a:lnTo>
                  <a:pt x="210" y="94"/>
                </a:lnTo>
                <a:lnTo>
                  <a:pt x="212" y="94"/>
                </a:lnTo>
                <a:lnTo>
                  <a:pt x="212" y="96"/>
                </a:lnTo>
                <a:lnTo>
                  <a:pt x="214" y="96"/>
                </a:lnTo>
                <a:lnTo>
                  <a:pt x="216" y="98"/>
                </a:lnTo>
                <a:lnTo>
                  <a:pt x="218" y="100"/>
                </a:lnTo>
                <a:lnTo>
                  <a:pt x="220" y="100"/>
                </a:lnTo>
                <a:lnTo>
                  <a:pt x="222" y="100"/>
                </a:lnTo>
                <a:lnTo>
                  <a:pt x="224" y="100"/>
                </a:lnTo>
                <a:lnTo>
                  <a:pt x="226" y="100"/>
                </a:lnTo>
                <a:lnTo>
                  <a:pt x="228" y="100"/>
                </a:lnTo>
                <a:lnTo>
                  <a:pt x="230" y="98"/>
                </a:lnTo>
                <a:lnTo>
                  <a:pt x="232" y="98"/>
                </a:lnTo>
                <a:lnTo>
                  <a:pt x="232" y="98"/>
                </a:lnTo>
                <a:lnTo>
                  <a:pt x="234" y="98"/>
                </a:lnTo>
                <a:lnTo>
                  <a:pt x="236" y="98"/>
                </a:lnTo>
                <a:lnTo>
                  <a:pt x="238" y="98"/>
                </a:lnTo>
                <a:lnTo>
                  <a:pt x="240" y="98"/>
                </a:lnTo>
                <a:lnTo>
                  <a:pt x="240" y="96"/>
                </a:lnTo>
                <a:lnTo>
                  <a:pt x="240" y="94"/>
                </a:lnTo>
                <a:lnTo>
                  <a:pt x="240" y="92"/>
                </a:lnTo>
                <a:lnTo>
                  <a:pt x="242" y="92"/>
                </a:lnTo>
                <a:lnTo>
                  <a:pt x="244" y="92"/>
                </a:lnTo>
                <a:lnTo>
                  <a:pt x="248" y="92"/>
                </a:lnTo>
                <a:lnTo>
                  <a:pt x="248" y="94"/>
                </a:lnTo>
                <a:lnTo>
                  <a:pt x="248" y="96"/>
                </a:lnTo>
                <a:lnTo>
                  <a:pt x="250" y="98"/>
                </a:lnTo>
                <a:lnTo>
                  <a:pt x="254" y="98"/>
                </a:lnTo>
                <a:lnTo>
                  <a:pt x="256" y="98"/>
                </a:lnTo>
                <a:lnTo>
                  <a:pt x="258" y="98"/>
                </a:lnTo>
                <a:lnTo>
                  <a:pt x="260" y="98"/>
                </a:lnTo>
                <a:lnTo>
                  <a:pt x="262" y="98"/>
                </a:lnTo>
                <a:lnTo>
                  <a:pt x="266" y="98"/>
                </a:lnTo>
                <a:lnTo>
                  <a:pt x="268" y="98"/>
                </a:lnTo>
                <a:lnTo>
                  <a:pt x="268" y="94"/>
                </a:lnTo>
                <a:lnTo>
                  <a:pt x="268" y="92"/>
                </a:lnTo>
                <a:lnTo>
                  <a:pt x="266" y="92"/>
                </a:lnTo>
                <a:lnTo>
                  <a:pt x="266" y="90"/>
                </a:lnTo>
                <a:lnTo>
                  <a:pt x="266" y="88"/>
                </a:lnTo>
                <a:lnTo>
                  <a:pt x="266" y="86"/>
                </a:lnTo>
                <a:lnTo>
                  <a:pt x="266" y="84"/>
                </a:lnTo>
                <a:lnTo>
                  <a:pt x="266" y="82"/>
                </a:lnTo>
                <a:lnTo>
                  <a:pt x="266" y="80"/>
                </a:lnTo>
                <a:lnTo>
                  <a:pt x="266" y="80"/>
                </a:lnTo>
                <a:lnTo>
                  <a:pt x="266" y="78"/>
                </a:lnTo>
                <a:lnTo>
                  <a:pt x="266" y="76"/>
                </a:lnTo>
                <a:lnTo>
                  <a:pt x="266" y="74"/>
                </a:lnTo>
                <a:lnTo>
                  <a:pt x="266" y="72"/>
                </a:lnTo>
                <a:lnTo>
                  <a:pt x="266" y="70"/>
                </a:lnTo>
                <a:lnTo>
                  <a:pt x="266" y="68"/>
                </a:lnTo>
                <a:lnTo>
                  <a:pt x="266" y="66"/>
                </a:lnTo>
                <a:lnTo>
                  <a:pt x="266" y="64"/>
                </a:lnTo>
                <a:lnTo>
                  <a:pt x="266" y="62"/>
                </a:lnTo>
                <a:lnTo>
                  <a:pt x="266" y="60"/>
                </a:lnTo>
                <a:lnTo>
                  <a:pt x="266" y="58"/>
                </a:lnTo>
                <a:lnTo>
                  <a:pt x="266" y="54"/>
                </a:lnTo>
                <a:lnTo>
                  <a:pt x="266" y="50"/>
                </a:lnTo>
                <a:lnTo>
                  <a:pt x="266" y="48"/>
                </a:lnTo>
                <a:lnTo>
                  <a:pt x="264" y="46"/>
                </a:lnTo>
                <a:lnTo>
                  <a:pt x="266" y="46"/>
                </a:lnTo>
                <a:lnTo>
                  <a:pt x="268" y="46"/>
                </a:lnTo>
                <a:lnTo>
                  <a:pt x="270" y="46"/>
                </a:lnTo>
                <a:lnTo>
                  <a:pt x="272" y="44"/>
                </a:lnTo>
                <a:lnTo>
                  <a:pt x="274" y="44"/>
                </a:lnTo>
                <a:lnTo>
                  <a:pt x="276" y="44"/>
                </a:lnTo>
                <a:lnTo>
                  <a:pt x="278" y="44"/>
                </a:lnTo>
                <a:lnTo>
                  <a:pt x="280" y="44"/>
                </a:lnTo>
                <a:lnTo>
                  <a:pt x="280" y="44"/>
                </a:lnTo>
                <a:lnTo>
                  <a:pt x="282" y="44"/>
                </a:lnTo>
                <a:lnTo>
                  <a:pt x="284" y="44"/>
                </a:lnTo>
                <a:lnTo>
                  <a:pt x="286" y="44"/>
                </a:lnTo>
                <a:lnTo>
                  <a:pt x="290" y="44"/>
                </a:lnTo>
                <a:lnTo>
                  <a:pt x="292" y="42"/>
                </a:lnTo>
                <a:lnTo>
                  <a:pt x="294" y="42"/>
                </a:lnTo>
                <a:lnTo>
                  <a:pt x="294" y="40"/>
                </a:lnTo>
                <a:lnTo>
                  <a:pt x="294" y="38"/>
                </a:lnTo>
                <a:lnTo>
                  <a:pt x="296" y="38"/>
                </a:lnTo>
                <a:lnTo>
                  <a:pt x="298" y="38"/>
                </a:lnTo>
                <a:lnTo>
                  <a:pt x="298" y="40"/>
                </a:lnTo>
                <a:lnTo>
                  <a:pt x="300" y="40"/>
                </a:lnTo>
                <a:lnTo>
                  <a:pt x="302" y="40"/>
                </a:lnTo>
                <a:lnTo>
                  <a:pt x="302" y="42"/>
                </a:lnTo>
                <a:lnTo>
                  <a:pt x="304" y="42"/>
                </a:lnTo>
                <a:lnTo>
                  <a:pt x="304" y="44"/>
                </a:lnTo>
                <a:lnTo>
                  <a:pt x="306" y="44"/>
                </a:lnTo>
                <a:lnTo>
                  <a:pt x="306" y="42"/>
                </a:lnTo>
                <a:lnTo>
                  <a:pt x="308" y="42"/>
                </a:lnTo>
                <a:lnTo>
                  <a:pt x="310" y="42"/>
                </a:lnTo>
                <a:lnTo>
                  <a:pt x="314" y="42"/>
                </a:lnTo>
                <a:lnTo>
                  <a:pt x="316" y="42"/>
                </a:lnTo>
                <a:lnTo>
                  <a:pt x="318" y="42"/>
                </a:lnTo>
                <a:lnTo>
                  <a:pt x="320" y="42"/>
                </a:lnTo>
                <a:lnTo>
                  <a:pt x="322" y="42"/>
                </a:lnTo>
                <a:lnTo>
                  <a:pt x="324" y="42"/>
                </a:lnTo>
                <a:lnTo>
                  <a:pt x="326" y="42"/>
                </a:lnTo>
                <a:lnTo>
                  <a:pt x="334" y="48"/>
                </a:lnTo>
                <a:lnTo>
                  <a:pt x="336" y="46"/>
                </a:lnTo>
                <a:lnTo>
                  <a:pt x="336" y="44"/>
                </a:lnTo>
                <a:lnTo>
                  <a:pt x="338" y="44"/>
                </a:lnTo>
                <a:lnTo>
                  <a:pt x="338" y="42"/>
                </a:lnTo>
                <a:lnTo>
                  <a:pt x="340" y="38"/>
                </a:lnTo>
                <a:lnTo>
                  <a:pt x="336" y="36"/>
                </a:lnTo>
                <a:lnTo>
                  <a:pt x="334" y="34"/>
                </a:lnTo>
                <a:lnTo>
                  <a:pt x="332" y="32"/>
                </a:lnTo>
                <a:lnTo>
                  <a:pt x="330" y="32"/>
                </a:lnTo>
                <a:lnTo>
                  <a:pt x="328" y="32"/>
                </a:lnTo>
                <a:lnTo>
                  <a:pt x="330" y="32"/>
                </a:lnTo>
                <a:lnTo>
                  <a:pt x="330" y="30"/>
                </a:lnTo>
                <a:lnTo>
                  <a:pt x="332" y="30"/>
                </a:lnTo>
                <a:lnTo>
                  <a:pt x="336" y="30"/>
                </a:lnTo>
                <a:lnTo>
                  <a:pt x="334" y="32"/>
                </a:lnTo>
                <a:lnTo>
                  <a:pt x="336" y="34"/>
                </a:lnTo>
                <a:lnTo>
                  <a:pt x="340" y="32"/>
                </a:lnTo>
                <a:lnTo>
                  <a:pt x="342" y="32"/>
                </a:lnTo>
                <a:lnTo>
                  <a:pt x="340" y="32"/>
                </a:lnTo>
                <a:lnTo>
                  <a:pt x="340" y="32"/>
                </a:lnTo>
                <a:lnTo>
                  <a:pt x="342" y="30"/>
                </a:lnTo>
                <a:lnTo>
                  <a:pt x="344" y="30"/>
                </a:lnTo>
                <a:lnTo>
                  <a:pt x="346" y="30"/>
                </a:lnTo>
                <a:lnTo>
                  <a:pt x="348" y="30"/>
                </a:lnTo>
                <a:lnTo>
                  <a:pt x="350" y="30"/>
                </a:lnTo>
                <a:lnTo>
                  <a:pt x="350" y="32"/>
                </a:lnTo>
                <a:lnTo>
                  <a:pt x="350" y="32"/>
                </a:lnTo>
                <a:lnTo>
                  <a:pt x="350" y="34"/>
                </a:lnTo>
                <a:lnTo>
                  <a:pt x="350" y="36"/>
                </a:lnTo>
                <a:lnTo>
                  <a:pt x="350" y="40"/>
                </a:lnTo>
                <a:lnTo>
                  <a:pt x="350" y="42"/>
                </a:lnTo>
                <a:lnTo>
                  <a:pt x="350" y="50"/>
                </a:lnTo>
                <a:lnTo>
                  <a:pt x="350" y="52"/>
                </a:lnTo>
                <a:lnTo>
                  <a:pt x="350" y="56"/>
                </a:lnTo>
                <a:lnTo>
                  <a:pt x="344" y="56"/>
                </a:lnTo>
                <a:lnTo>
                  <a:pt x="340" y="56"/>
                </a:lnTo>
                <a:lnTo>
                  <a:pt x="338" y="56"/>
                </a:lnTo>
                <a:lnTo>
                  <a:pt x="338" y="58"/>
                </a:lnTo>
                <a:lnTo>
                  <a:pt x="338" y="60"/>
                </a:lnTo>
                <a:lnTo>
                  <a:pt x="338" y="62"/>
                </a:lnTo>
                <a:lnTo>
                  <a:pt x="338" y="64"/>
                </a:lnTo>
                <a:lnTo>
                  <a:pt x="338" y="66"/>
                </a:lnTo>
                <a:lnTo>
                  <a:pt x="336" y="70"/>
                </a:lnTo>
                <a:lnTo>
                  <a:pt x="340" y="70"/>
                </a:lnTo>
                <a:lnTo>
                  <a:pt x="344" y="70"/>
                </a:lnTo>
                <a:lnTo>
                  <a:pt x="344" y="76"/>
                </a:lnTo>
                <a:lnTo>
                  <a:pt x="344" y="78"/>
                </a:lnTo>
                <a:lnTo>
                  <a:pt x="348" y="78"/>
                </a:lnTo>
                <a:lnTo>
                  <a:pt x="350" y="78"/>
                </a:lnTo>
                <a:lnTo>
                  <a:pt x="350" y="80"/>
                </a:lnTo>
                <a:lnTo>
                  <a:pt x="350" y="82"/>
                </a:lnTo>
                <a:lnTo>
                  <a:pt x="348" y="82"/>
                </a:lnTo>
                <a:lnTo>
                  <a:pt x="344" y="82"/>
                </a:lnTo>
                <a:lnTo>
                  <a:pt x="340" y="82"/>
                </a:lnTo>
                <a:lnTo>
                  <a:pt x="336" y="82"/>
                </a:lnTo>
                <a:lnTo>
                  <a:pt x="336" y="84"/>
                </a:lnTo>
                <a:lnTo>
                  <a:pt x="336" y="86"/>
                </a:lnTo>
                <a:lnTo>
                  <a:pt x="336" y="88"/>
                </a:lnTo>
                <a:lnTo>
                  <a:pt x="336" y="90"/>
                </a:lnTo>
                <a:lnTo>
                  <a:pt x="336" y="92"/>
                </a:lnTo>
                <a:lnTo>
                  <a:pt x="336" y="94"/>
                </a:lnTo>
                <a:lnTo>
                  <a:pt x="336" y="96"/>
                </a:lnTo>
                <a:lnTo>
                  <a:pt x="336" y="98"/>
                </a:lnTo>
                <a:lnTo>
                  <a:pt x="336" y="100"/>
                </a:lnTo>
                <a:lnTo>
                  <a:pt x="336" y="102"/>
                </a:lnTo>
                <a:lnTo>
                  <a:pt x="336" y="104"/>
                </a:lnTo>
                <a:lnTo>
                  <a:pt x="336" y="106"/>
                </a:lnTo>
                <a:lnTo>
                  <a:pt x="336" y="108"/>
                </a:lnTo>
                <a:lnTo>
                  <a:pt x="336" y="110"/>
                </a:lnTo>
                <a:lnTo>
                  <a:pt x="336" y="112"/>
                </a:lnTo>
                <a:lnTo>
                  <a:pt x="336" y="116"/>
                </a:lnTo>
                <a:lnTo>
                  <a:pt x="336" y="118"/>
                </a:lnTo>
                <a:lnTo>
                  <a:pt x="336" y="120"/>
                </a:lnTo>
                <a:lnTo>
                  <a:pt x="336" y="122"/>
                </a:lnTo>
                <a:lnTo>
                  <a:pt x="336" y="124"/>
                </a:lnTo>
                <a:lnTo>
                  <a:pt x="336" y="126"/>
                </a:lnTo>
                <a:lnTo>
                  <a:pt x="334" y="126"/>
                </a:lnTo>
                <a:lnTo>
                  <a:pt x="330" y="126"/>
                </a:lnTo>
                <a:lnTo>
                  <a:pt x="328" y="126"/>
                </a:lnTo>
                <a:lnTo>
                  <a:pt x="328" y="124"/>
                </a:lnTo>
                <a:lnTo>
                  <a:pt x="328" y="122"/>
                </a:lnTo>
                <a:lnTo>
                  <a:pt x="328" y="122"/>
                </a:lnTo>
                <a:lnTo>
                  <a:pt x="326" y="122"/>
                </a:lnTo>
                <a:lnTo>
                  <a:pt x="324" y="122"/>
                </a:lnTo>
                <a:lnTo>
                  <a:pt x="324" y="124"/>
                </a:lnTo>
                <a:lnTo>
                  <a:pt x="324" y="126"/>
                </a:lnTo>
                <a:lnTo>
                  <a:pt x="324" y="128"/>
                </a:lnTo>
                <a:lnTo>
                  <a:pt x="324" y="130"/>
                </a:lnTo>
                <a:lnTo>
                  <a:pt x="324" y="134"/>
                </a:lnTo>
                <a:lnTo>
                  <a:pt x="324" y="136"/>
                </a:lnTo>
                <a:lnTo>
                  <a:pt x="320" y="138"/>
                </a:lnTo>
                <a:lnTo>
                  <a:pt x="318" y="140"/>
                </a:lnTo>
                <a:lnTo>
                  <a:pt x="316" y="140"/>
                </a:lnTo>
                <a:lnTo>
                  <a:pt x="314" y="140"/>
                </a:lnTo>
                <a:lnTo>
                  <a:pt x="312" y="142"/>
                </a:lnTo>
                <a:lnTo>
                  <a:pt x="312" y="144"/>
                </a:lnTo>
                <a:lnTo>
                  <a:pt x="308" y="142"/>
                </a:lnTo>
                <a:lnTo>
                  <a:pt x="306" y="142"/>
                </a:lnTo>
                <a:lnTo>
                  <a:pt x="304" y="140"/>
                </a:lnTo>
                <a:lnTo>
                  <a:pt x="300" y="138"/>
                </a:lnTo>
                <a:lnTo>
                  <a:pt x="294" y="136"/>
                </a:lnTo>
                <a:lnTo>
                  <a:pt x="290" y="134"/>
                </a:lnTo>
                <a:lnTo>
                  <a:pt x="290" y="136"/>
                </a:lnTo>
                <a:lnTo>
                  <a:pt x="288" y="136"/>
                </a:lnTo>
                <a:lnTo>
                  <a:pt x="288" y="138"/>
                </a:lnTo>
                <a:lnTo>
                  <a:pt x="286" y="138"/>
                </a:lnTo>
                <a:lnTo>
                  <a:pt x="286" y="140"/>
                </a:lnTo>
                <a:lnTo>
                  <a:pt x="284" y="140"/>
                </a:lnTo>
                <a:lnTo>
                  <a:pt x="284" y="142"/>
                </a:lnTo>
                <a:lnTo>
                  <a:pt x="282" y="144"/>
                </a:lnTo>
                <a:lnTo>
                  <a:pt x="280" y="146"/>
                </a:lnTo>
                <a:lnTo>
                  <a:pt x="280" y="148"/>
                </a:lnTo>
                <a:lnTo>
                  <a:pt x="278" y="150"/>
                </a:lnTo>
                <a:lnTo>
                  <a:pt x="276" y="150"/>
                </a:lnTo>
                <a:lnTo>
                  <a:pt x="274" y="150"/>
                </a:lnTo>
                <a:lnTo>
                  <a:pt x="272" y="150"/>
                </a:lnTo>
                <a:lnTo>
                  <a:pt x="272" y="148"/>
                </a:lnTo>
                <a:lnTo>
                  <a:pt x="270" y="148"/>
                </a:lnTo>
                <a:lnTo>
                  <a:pt x="268" y="148"/>
                </a:lnTo>
                <a:lnTo>
                  <a:pt x="268" y="146"/>
                </a:lnTo>
                <a:lnTo>
                  <a:pt x="266" y="146"/>
                </a:lnTo>
                <a:lnTo>
                  <a:pt x="264" y="146"/>
                </a:lnTo>
                <a:lnTo>
                  <a:pt x="260" y="144"/>
                </a:lnTo>
                <a:lnTo>
                  <a:pt x="258" y="144"/>
                </a:lnTo>
                <a:lnTo>
                  <a:pt x="256" y="144"/>
                </a:lnTo>
                <a:lnTo>
                  <a:pt x="256" y="142"/>
                </a:lnTo>
                <a:lnTo>
                  <a:pt x="254" y="142"/>
                </a:lnTo>
                <a:lnTo>
                  <a:pt x="254" y="144"/>
                </a:lnTo>
                <a:lnTo>
                  <a:pt x="254" y="146"/>
                </a:lnTo>
                <a:lnTo>
                  <a:pt x="252" y="148"/>
                </a:lnTo>
                <a:lnTo>
                  <a:pt x="252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8" y="154"/>
                </a:lnTo>
                <a:lnTo>
                  <a:pt x="246" y="154"/>
                </a:lnTo>
                <a:lnTo>
                  <a:pt x="246" y="156"/>
                </a:lnTo>
                <a:lnTo>
                  <a:pt x="246" y="158"/>
                </a:lnTo>
                <a:lnTo>
                  <a:pt x="248" y="158"/>
                </a:lnTo>
                <a:lnTo>
                  <a:pt x="248" y="160"/>
                </a:lnTo>
                <a:lnTo>
                  <a:pt x="246" y="166"/>
                </a:lnTo>
                <a:lnTo>
                  <a:pt x="244" y="166"/>
                </a:lnTo>
                <a:lnTo>
                  <a:pt x="244" y="168"/>
                </a:lnTo>
                <a:lnTo>
                  <a:pt x="242" y="168"/>
                </a:lnTo>
                <a:lnTo>
                  <a:pt x="242" y="170"/>
                </a:lnTo>
                <a:lnTo>
                  <a:pt x="242" y="172"/>
                </a:lnTo>
                <a:lnTo>
                  <a:pt x="242" y="174"/>
                </a:lnTo>
                <a:lnTo>
                  <a:pt x="240" y="176"/>
                </a:lnTo>
                <a:lnTo>
                  <a:pt x="240" y="176"/>
                </a:lnTo>
                <a:lnTo>
                  <a:pt x="240" y="180"/>
                </a:lnTo>
                <a:lnTo>
                  <a:pt x="236" y="178"/>
                </a:lnTo>
                <a:lnTo>
                  <a:pt x="236" y="180"/>
                </a:lnTo>
                <a:lnTo>
                  <a:pt x="234" y="182"/>
                </a:lnTo>
                <a:lnTo>
                  <a:pt x="234" y="184"/>
                </a:lnTo>
                <a:lnTo>
                  <a:pt x="234" y="186"/>
                </a:lnTo>
                <a:lnTo>
                  <a:pt x="232" y="186"/>
                </a:lnTo>
                <a:lnTo>
                  <a:pt x="230" y="184"/>
                </a:lnTo>
                <a:lnTo>
                  <a:pt x="228" y="184"/>
                </a:lnTo>
                <a:lnTo>
                  <a:pt x="226" y="192"/>
                </a:lnTo>
                <a:lnTo>
                  <a:pt x="224" y="196"/>
                </a:lnTo>
                <a:lnTo>
                  <a:pt x="226" y="196"/>
                </a:lnTo>
                <a:lnTo>
                  <a:pt x="228" y="196"/>
                </a:lnTo>
                <a:lnTo>
                  <a:pt x="228" y="200"/>
                </a:lnTo>
                <a:lnTo>
                  <a:pt x="226" y="200"/>
                </a:lnTo>
                <a:lnTo>
                  <a:pt x="228" y="202"/>
                </a:lnTo>
                <a:lnTo>
                  <a:pt x="226" y="204"/>
                </a:lnTo>
                <a:lnTo>
                  <a:pt x="224" y="206"/>
                </a:lnTo>
                <a:lnTo>
                  <a:pt x="222" y="206"/>
                </a:lnTo>
                <a:lnTo>
                  <a:pt x="222" y="208"/>
                </a:lnTo>
                <a:lnTo>
                  <a:pt x="220" y="210"/>
                </a:lnTo>
                <a:lnTo>
                  <a:pt x="218" y="210"/>
                </a:lnTo>
                <a:lnTo>
                  <a:pt x="218" y="212"/>
                </a:lnTo>
                <a:lnTo>
                  <a:pt x="216" y="214"/>
                </a:lnTo>
                <a:lnTo>
                  <a:pt x="212" y="218"/>
                </a:lnTo>
                <a:lnTo>
                  <a:pt x="208" y="222"/>
                </a:lnTo>
                <a:lnTo>
                  <a:pt x="210" y="222"/>
                </a:lnTo>
                <a:lnTo>
                  <a:pt x="210" y="224"/>
                </a:lnTo>
                <a:lnTo>
                  <a:pt x="210" y="224"/>
                </a:lnTo>
                <a:lnTo>
                  <a:pt x="210" y="226"/>
                </a:lnTo>
                <a:lnTo>
                  <a:pt x="210" y="230"/>
                </a:lnTo>
                <a:lnTo>
                  <a:pt x="210" y="232"/>
                </a:lnTo>
                <a:lnTo>
                  <a:pt x="210" y="238"/>
                </a:lnTo>
                <a:lnTo>
                  <a:pt x="202" y="238"/>
                </a:lnTo>
                <a:lnTo>
                  <a:pt x="200" y="238"/>
                </a:lnTo>
                <a:lnTo>
                  <a:pt x="198" y="238"/>
                </a:lnTo>
                <a:lnTo>
                  <a:pt x="196" y="238"/>
                </a:lnTo>
                <a:lnTo>
                  <a:pt x="194" y="238"/>
                </a:lnTo>
                <a:lnTo>
                  <a:pt x="194" y="244"/>
                </a:lnTo>
                <a:lnTo>
                  <a:pt x="196" y="242"/>
                </a:lnTo>
                <a:lnTo>
                  <a:pt x="198" y="240"/>
                </a:lnTo>
                <a:lnTo>
                  <a:pt x="200" y="240"/>
                </a:lnTo>
                <a:lnTo>
                  <a:pt x="202" y="238"/>
                </a:lnTo>
                <a:lnTo>
                  <a:pt x="202" y="244"/>
                </a:lnTo>
                <a:lnTo>
                  <a:pt x="202" y="250"/>
                </a:lnTo>
                <a:lnTo>
                  <a:pt x="202" y="252"/>
                </a:lnTo>
                <a:lnTo>
                  <a:pt x="200" y="252"/>
                </a:lnTo>
                <a:lnTo>
                  <a:pt x="200" y="254"/>
                </a:lnTo>
                <a:lnTo>
                  <a:pt x="198" y="254"/>
                </a:lnTo>
                <a:lnTo>
                  <a:pt x="196" y="254"/>
                </a:lnTo>
                <a:lnTo>
                  <a:pt x="196" y="256"/>
                </a:lnTo>
                <a:lnTo>
                  <a:pt x="194" y="256"/>
                </a:lnTo>
                <a:lnTo>
                  <a:pt x="194" y="258"/>
                </a:lnTo>
                <a:lnTo>
                  <a:pt x="194" y="262"/>
                </a:lnTo>
                <a:lnTo>
                  <a:pt x="194" y="264"/>
                </a:lnTo>
                <a:lnTo>
                  <a:pt x="194" y="266"/>
                </a:lnTo>
                <a:lnTo>
                  <a:pt x="194" y="270"/>
                </a:lnTo>
                <a:lnTo>
                  <a:pt x="194" y="272"/>
                </a:lnTo>
                <a:lnTo>
                  <a:pt x="196" y="272"/>
                </a:lnTo>
                <a:lnTo>
                  <a:pt x="198" y="272"/>
                </a:lnTo>
                <a:lnTo>
                  <a:pt x="200" y="272"/>
                </a:lnTo>
                <a:lnTo>
                  <a:pt x="202" y="272"/>
                </a:lnTo>
                <a:lnTo>
                  <a:pt x="206" y="272"/>
                </a:lnTo>
                <a:lnTo>
                  <a:pt x="206" y="274"/>
                </a:lnTo>
                <a:lnTo>
                  <a:pt x="206" y="276"/>
                </a:lnTo>
                <a:lnTo>
                  <a:pt x="212" y="276"/>
                </a:lnTo>
                <a:lnTo>
                  <a:pt x="214" y="276"/>
                </a:lnTo>
                <a:lnTo>
                  <a:pt x="214" y="278"/>
                </a:lnTo>
                <a:lnTo>
                  <a:pt x="216" y="280"/>
                </a:lnTo>
                <a:lnTo>
                  <a:pt x="216" y="282"/>
                </a:lnTo>
                <a:lnTo>
                  <a:pt x="208" y="282"/>
                </a:lnTo>
                <a:lnTo>
                  <a:pt x="206" y="282"/>
                </a:lnTo>
                <a:lnTo>
                  <a:pt x="206" y="284"/>
                </a:lnTo>
                <a:lnTo>
                  <a:pt x="206" y="286"/>
                </a:lnTo>
                <a:lnTo>
                  <a:pt x="206" y="288"/>
                </a:lnTo>
                <a:lnTo>
                  <a:pt x="206" y="290"/>
                </a:lnTo>
                <a:lnTo>
                  <a:pt x="204" y="290"/>
                </a:lnTo>
                <a:lnTo>
                  <a:pt x="202" y="290"/>
                </a:lnTo>
                <a:lnTo>
                  <a:pt x="200" y="290"/>
                </a:lnTo>
                <a:lnTo>
                  <a:pt x="200" y="292"/>
                </a:lnTo>
                <a:lnTo>
                  <a:pt x="200" y="294"/>
                </a:lnTo>
                <a:lnTo>
                  <a:pt x="200" y="296"/>
                </a:lnTo>
                <a:lnTo>
                  <a:pt x="198" y="296"/>
                </a:lnTo>
                <a:lnTo>
                  <a:pt x="198" y="294"/>
                </a:lnTo>
                <a:lnTo>
                  <a:pt x="198" y="292"/>
                </a:lnTo>
                <a:lnTo>
                  <a:pt x="198" y="290"/>
                </a:lnTo>
                <a:lnTo>
                  <a:pt x="196" y="290"/>
                </a:lnTo>
                <a:lnTo>
                  <a:pt x="194" y="290"/>
                </a:lnTo>
                <a:lnTo>
                  <a:pt x="192" y="290"/>
                </a:lnTo>
                <a:lnTo>
                  <a:pt x="190" y="290"/>
                </a:lnTo>
                <a:lnTo>
                  <a:pt x="186" y="290"/>
                </a:lnTo>
                <a:lnTo>
                  <a:pt x="184" y="290"/>
                </a:lnTo>
                <a:lnTo>
                  <a:pt x="184" y="290"/>
                </a:lnTo>
                <a:lnTo>
                  <a:pt x="182" y="290"/>
                </a:lnTo>
                <a:lnTo>
                  <a:pt x="180" y="290"/>
                </a:lnTo>
                <a:lnTo>
                  <a:pt x="178" y="290"/>
                </a:lnTo>
                <a:lnTo>
                  <a:pt x="176" y="290"/>
                </a:lnTo>
                <a:lnTo>
                  <a:pt x="174" y="290"/>
                </a:lnTo>
                <a:lnTo>
                  <a:pt x="172" y="290"/>
                </a:lnTo>
                <a:lnTo>
                  <a:pt x="170" y="290"/>
                </a:lnTo>
                <a:lnTo>
                  <a:pt x="168" y="290"/>
                </a:lnTo>
                <a:lnTo>
                  <a:pt x="166" y="290"/>
                </a:lnTo>
                <a:lnTo>
                  <a:pt x="164" y="290"/>
                </a:lnTo>
                <a:lnTo>
                  <a:pt x="162" y="290"/>
                </a:lnTo>
                <a:lnTo>
                  <a:pt x="160" y="290"/>
                </a:lnTo>
                <a:lnTo>
                  <a:pt x="158" y="290"/>
                </a:lnTo>
                <a:lnTo>
                  <a:pt x="156" y="290"/>
                </a:lnTo>
                <a:lnTo>
                  <a:pt x="154" y="290"/>
                </a:lnTo>
                <a:lnTo>
                  <a:pt x="152" y="292"/>
                </a:lnTo>
                <a:lnTo>
                  <a:pt x="152" y="294"/>
                </a:lnTo>
                <a:lnTo>
                  <a:pt x="154" y="294"/>
                </a:lnTo>
                <a:lnTo>
                  <a:pt x="154" y="296"/>
                </a:lnTo>
                <a:lnTo>
                  <a:pt x="156" y="298"/>
                </a:lnTo>
                <a:lnTo>
                  <a:pt x="156" y="302"/>
                </a:lnTo>
                <a:lnTo>
                  <a:pt x="154" y="302"/>
                </a:lnTo>
                <a:lnTo>
                  <a:pt x="152" y="302"/>
                </a:lnTo>
                <a:lnTo>
                  <a:pt x="148" y="302"/>
                </a:lnTo>
                <a:lnTo>
                  <a:pt x="144" y="302"/>
                </a:lnTo>
                <a:lnTo>
                  <a:pt x="140" y="302"/>
                </a:lnTo>
                <a:lnTo>
                  <a:pt x="138" y="302"/>
                </a:lnTo>
                <a:lnTo>
                  <a:pt x="134" y="302"/>
                </a:lnTo>
                <a:lnTo>
                  <a:pt x="132" y="302"/>
                </a:lnTo>
                <a:lnTo>
                  <a:pt x="128" y="302"/>
                </a:lnTo>
                <a:lnTo>
                  <a:pt x="124" y="302"/>
                </a:lnTo>
                <a:lnTo>
                  <a:pt x="122" y="302"/>
                </a:lnTo>
                <a:lnTo>
                  <a:pt x="120" y="302"/>
                </a:lnTo>
                <a:lnTo>
                  <a:pt x="116" y="302"/>
                </a:lnTo>
                <a:lnTo>
                  <a:pt x="116" y="300"/>
                </a:lnTo>
                <a:lnTo>
                  <a:pt x="114" y="300"/>
                </a:lnTo>
                <a:lnTo>
                  <a:pt x="112" y="300"/>
                </a:lnTo>
                <a:lnTo>
                  <a:pt x="112" y="302"/>
                </a:lnTo>
                <a:lnTo>
                  <a:pt x="110" y="302"/>
                </a:lnTo>
                <a:lnTo>
                  <a:pt x="108" y="302"/>
                </a:lnTo>
                <a:lnTo>
                  <a:pt x="106" y="302"/>
                </a:lnTo>
                <a:lnTo>
                  <a:pt x="106" y="304"/>
                </a:lnTo>
                <a:lnTo>
                  <a:pt x="104" y="306"/>
                </a:lnTo>
                <a:lnTo>
                  <a:pt x="102" y="308"/>
                </a:lnTo>
                <a:lnTo>
                  <a:pt x="104" y="310"/>
                </a:lnTo>
                <a:lnTo>
                  <a:pt x="104" y="312"/>
                </a:lnTo>
                <a:lnTo>
                  <a:pt x="102" y="312"/>
                </a:lnTo>
                <a:lnTo>
                  <a:pt x="102" y="314"/>
                </a:lnTo>
                <a:lnTo>
                  <a:pt x="100" y="314"/>
                </a:lnTo>
                <a:lnTo>
                  <a:pt x="100" y="316"/>
                </a:lnTo>
                <a:lnTo>
                  <a:pt x="100" y="318"/>
                </a:lnTo>
                <a:lnTo>
                  <a:pt x="100" y="320"/>
                </a:lnTo>
                <a:lnTo>
                  <a:pt x="98" y="320"/>
                </a:lnTo>
                <a:lnTo>
                  <a:pt x="98" y="318"/>
                </a:lnTo>
                <a:lnTo>
                  <a:pt x="98" y="316"/>
                </a:lnTo>
                <a:lnTo>
                  <a:pt x="98" y="314"/>
                </a:lnTo>
                <a:lnTo>
                  <a:pt x="98" y="312"/>
                </a:lnTo>
                <a:lnTo>
                  <a:pt x="98" y="310"/>
                </a:lnTo>
                <a:lnTo>
                  <a:pt x="98" y="308"/>
                </a:lnTo>
                <a:lnTo>
                  <a:pt x="98" y="306"/>
                </a:lnTo>
                <a:lnTo>
                  <a:pt x="98" y="304"/>
                </a:lnTo>
                <a:lnTo>
                  <a:pt x="98" y="302"/>
                </a:lnTo>
                <a:lnTo>
                  <a:pt x="98" y="300"/>
                </a:lnTo>
                <a:lnTo>
                  <a:pt x="98" y="298"/>
                </a:lnTo>
                <a:lnTo>
                  <a:pt x="98" y="296"/>
                </a:lnTo>
                <a:lnTo>
                  <a:pt x="98" y="294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6" y="286"/>
                </a:lnTo>
                <a:lnTo>
                  <a:pt x="96" y="284"/>
                </a:lnTo>
                <a:lnTo>
                  <a:pt x="94" y="284"/>
                </a:lnTo>
                <a:lnTo>
                  <a:pt x="94" y="282"/>
                </a:lnTo>
                <a:lnTo>
                  <a:pt x="94" y="280"/>
                </a:lnTo>
                <a:lnTo>
                  <a:pt x="94" y="278"/>
                </a:lnTo>
                <a:lnTo>
                  <a:pt x="94" y="276"/>
                </a:lnTo>
                <a:lnTo>
                  <a:pt x="94" y="274"/>
                </a:lnTo>
                <a:lnTo>
                  <a:pt x="92" y="274"/>
                </a:lnTo>
                <a:lnTo>
                  <a:pt x="92" y="272"/>
                </a:lnTo>
                <a:lnTo>
                  <a:pt x="92" y="272"/>
                </a:lnTo>
                <a:lnTo>
                  <a:pt x="92" y="270"/>
                </a:lnTo>
                <a:lnTo>
                  <a:pt x="90" y="268"/>
                </a:lnTo>
                <a:lnTo>
                  <a:pt x="90" y="266"/>
                </a:lnTo>
                <a:lnTo>
                  <a:pt x="90" y="264"/>
                </a:lnTo>
                <a:lnTo>
                  <a:pt x="88" y="264"/>
                </a:lnTo>
                <a:lnTo>
                  <a:pt x="88" y="262"/>
                </a:lnTo>
                <a:lnTo>
                  <a:pt x="86" y="262"/>
                </a:lnTo>
                <a:lnTo>
                  <a:pt x="86" y="260"/>
                </a:lnTo>
                <a:lnTo>
                  <a:pt x="86" y="258"/>
                </a:lnTo>
                <a:lnTo>
                  <a:pt x="86" y="258"/>
                </a:lnTo>
                <a:lnTo>
                  <a:pt x="86" y="256"/>
                </a:lnTo>
                <a:lnTo>
                  <a:pt x="86" y="254"/>
                </a:lnTo>
                <a:lnTo>
                  <a:pt x="86" y="252"/>
                </a:lnTo>
                <a:lnTo>
                  <a:pt x="84" y="252"/>
                </a:lnTo>
                <a:lnTo>
                  <a:pt x="84" y="250"/>
                </a:lnTo>
                <a:lnTo>
                  <a:pt x="84" y="248"/>
                </a:lnTo>
                <a:lnTo>
                  <a:pt x="82" y="248"/>
                </a:lnTo>
                <a:lnTo>
                  <a:pt x="82" y="246"/>
                </a:lnTo>
                <a:lnTo>
                  <a:pt x="82" y="244"/>
                </a:lnTo>
                <a:lnTo>
                  <a:pt x="82" y="242"/>
                </a:lnTo>
                <a:lnTo>
                  <a:pt x="80" y="242"/>
                </a:lnTo>
                <a:lnTo>
                  <a:pt x="80" y="240"/>
                </a:lnTo>
                <a:lnTo>
                  <a:pt x="80" y="238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6" y="228"/>
                </a:lnTo>
                <a:lnTo>
                  <a:pt x="76" y="226"/>
                </a:lnTo>
                <a:lnTo>
                  <a:pt x="74" y="226"/>
                </a:lnTo>
                <a:lnTo>
                  <a:pt x="74" y="224"/>
                </a:lnTo>
                <a:lnTo>
                  <a:pt x="74" y="224"/>
                </a:lnTo>
                <a:lnTo>
                  <a:pt x="72" y="224"/>
                </a:lnTo>
                <a:lnTo>
                  <a:pt x="72" y="222"/>
                </a:lnTo>
                <a:lnTo>
                  <a:pt x="72" y="220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68" y="214"/>
                </a:lnTo>
                <a:lnTo>
                  <a:pt x="68" y="212"/>
                </a:lnTo>
                <a:lnTo>
                  <a:pt x="68" y="210"/>
                </a:lnTo>
                <a:lnTo>
                  <a:pt x="66" y="210"/>
                </a:lnTo>
                <a:lnTo>
                  <a:pt x="64" y="206"/>
                </a:lnTo>
                <a:lnTo>
                  <a:pt x="64" y="204"/>
                </a:lnTo>
                <a:lnTo>
                  <a:pt x="64" y="202"/>
                </a:lnTo>
                <a:lnTo>
                  <a:pt x="60" y="196"/>
                </a:lnTo>
                <a:lnTo>
                  <a:pt x="60" y="194"/>
                </a:lnTo>
                <a:lnTo>
                  <a:pt x="58" y="194"/>
                </a:lnTo>
                <a:lnTo>
                  <a:pt x="58" y="192"/>
                </a:lnTo>
                <a:lnTo>
                  <a:pt x="56" y="192"/>
                </a:lnTo>
                <a:lnTo>
                  <a:pt x="56" y="190"/>
                </a:lnTo>
                <a:lnTo>
                  <a:pt x="54" y="190"/>
                </a:lnTo>
                <a:lnTo>
                  <a:pt x="52" y="190"/>
                </a:lnTo>
                <a:lnTo>
                  <a:pt x="52" y="188"/>
                </a:lnTo>
                <a:lnTo>
                  <a:pt x="50" y="188"/>
                </a:lnTo>
                <a:lnTo>
                  <a:pt x="50" y="186"/>
                </a:lnTo>
                <a:lnTo>
                  <a:pt x="48" y="186"/>
                </a:lnTo>
                <a:lnTo>
                  <a:pt x="48" y="184"/>
                </a:lnTo>
                <a:lnTo>
                  <a:pt x="46" y="184"/>
                </a:lnTo>
                <a:lnTo>
                  <a:pt x="46" y="182"/>
                </a:lnTo>
                <a:lnTo>
                  <a:pt x="46" y="180"/>
                </a:lnTo>
                <a:lnTo>
                  <a:pt x="46" y="178"/>
                </a:lnTo>
                <a:lnTo>
                  <a:pt x="44" y="176"/>
                </a:lnTo>
                <a:lnTo>
                  <a:pt x="44" y="174"/>
                </a:lnTo>
                <a:lnTo>
                  <a:pt x="44" y="172"/>
                </a:lnTo>
                <a:lnTo>
                  <a:pt x="44" y="170"/>
                </a:lnTo>
                <a:lnTo>
                  <a:pt x="42" y="168"/>
                </a:lnTo>
                <a:lnTo>
                  <a:pt x="42" y="166"/>
                </a:lnTo>
                <a:lnTo>
                  <a:pt x="42" y="164"/>
                </a:lnTo>
                <a:lnTo>
                  <a:pt x="42" y="162"/>
                </a:lnTo>
                <a:lnTo>
                  <a:pt x="42" y="160"/>
                </a:lnTo>
                <a:lnTo>
                  <a:pt x="42" y="158"/>
                </a:lnTo>
                <a:lnTo>
                  <a:pt x="42" y="156"/>
                </a:lnTo>
                <a:lnTo>
                  <a:pt x="40" y="154"/>
                </a:lnTo>
                <a:lnTo>
                  <a:pt x="40" y="152"/>
                </a:lnTo>
                <a:lnTo>
                  <a:pt x="40" y="150"/>
                </a:lnTo>
                <a:lnTo>
                  <a:pt x="40" y="148"/>
                </a:lnTo>
                <a:lnTo>
                  <a:pt x="40" y="146"/>
                </a:lnTo>
                <a:lnTo>
                  <a:pt x="38" y="146"/>
                </a:lnTo>
                <a:lnTo>
                  <a:pt x="38" y="144"/>
                </a:lnTo>
                <a:lnTo>
                  <a:pt x="38" y="142"/>
                </a:lnTo>
                <a:lnTo>
                  <a:pt x="38" y="140"/>
                </a:lnTo>
                <a:lnTo>
                  <a:pt x="38" y="138"/>
                </a:lnTo>
                <a:lnTo>
                  <a:pt x="38" y="138"/>
                </a:lnTo>
                <a:lnTo>
                  <a:pt x="38" y="136"/>
                </a:lnTo>
                <a:lnTo>
                  <a:pt x="38" y="134"/>
                </a:lnTo>
                <a:lnTo>
                  <a:pt x="36" y="132"/>
                </a:lnTo>
                <a:lnTo>
                  <a:pt x="36" y="130"/>
                </a:lnTo>
                <a:lnTo>
                  <a:pt x="36" y="128"/>
                </a:lnTo>
                <a:lnTo>
                  <a:pt x="36" y="128"/>
                </a:lnTo>
                <a:lnTo>
                  <a:pt x="34" y="128"/>
                </a:lnTo>
                <a:lnTo>
                  <a:pt x="34" y="126"/>
                </a:lnTo>
                <a:lnTo>
                  <a:pt x="34" y="124"/>
                </a:lnTo>
                <a:lnTo>
                  <a:pt x="32" y="120"/>
                </a:lnTo>
                <a:lnTo>
                  <a:pt x="32" y="118"/>
                </a:lnTo>
                <a:lnTo>
                  <a:pt x="30" y="114"/>
                </a:lnTo>
                <a:lnTo>
                  <a:pt x="30" y="112"/>
                </a:lnTo>
                <a:lnTo>
                  <a:pt x="28" y="108"/>
                </a:lnTo>
                <a:lnTo>
                  <a:pt x="28" y="106"/>
                </a:lnTo>
                <a:lnTo>
                  <a:pt x="26" y="104"/>
                </a:lnTo>
                <a:lnTo>
                  <a:pt x="26" y="100"/>
                </a:lnTo>
                <a:lnTo>
                  <a:pt x="24" y="98"/>
                </a:lnTo>
                <a:lnTo>
                  <a:pt x="24" y="96"/>
                </a:lnTo>
                <a:lnTo>
                  <a:pt x="22" y="92"/>
                </a:lnTo>
                <a:lnTo>
                  <a:pt x="22" y="90"/>
                </a:lnTo>
                <a:lnTo>
                  <a:pt x="20" y="86"/>
                </a:lnTo>
                <a:lnTo>
                  <a:pt x="20" y="84"/>
                </a:lnTo>
                <a:lnTo>
                  <a:pt x="20" y="82"/>
                </a:lnTo>
                <a:lnTo>
                  <a:pt x="18" y="80"/>
                </a:lnTo>
                <a:lnTo>
                  <a:pt x="14" y="74"/>
                </a:lnTo>
                <a:lnTo>
                  <a:pt x="14" y="72"/>
                </a:lnTo>
                <a:lnTo>
                  <a:pt x="14" y="68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10" y="60"/>
                </a:lnTo>
                <a:lnTo>
                  <a:pt x="10" y="58"/>
                </a:lnTo>
                <a:lnTo>
                  <a:pt x="10" y="56"/>
                </a:lnTo>
                <a:lnTo>
                  <a:pt x="8" y="56"/>
                </a:lnTo>
                <a:lnTo>
                  <a:pt x="8" y="54"/>
                </a:lnTo>
                <a:lnTo>
                  <a:pt x="4" y="40"/>
                </a:lnTo>
                <a:lnTo>
                  <a:pt x="4" y="38"/>
                </a:lnTo>
                <a:lnTo>
                  <a:pt x="2" y="36"/>
                </a:lnTo>
                <a:lnTo>
                  <a:pt x="2" y="34"/>
                </a:lnTo>
                <a:lnTo>
                  <a:pt x="2" y="32"/>
                </a:lnTo>
                <a:lnTo>
                  <a:pt x="2" y="32"/>
                </a:lnTo>
                <a:lnTo>
                  <a:pt x="0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2" y="18"/>
                </a:lnTo>
                <a:lnTo>
                  <a:pt x="2" y="20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20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2" y="8"/>
                </a:lnTo>
                <a:lnTo>
                  <a:pt x="24" y="8"/>
                </a:lnTo>
                <a:lnTo>
                  <a:pt x="24" y="6"/>
                </a:lnTo>
                <a:lnTo>
                  <a:pt x="26" y="6"/>
                </a:lnTo>
                <a:lnTo>
                  <a:pt x="26" y="4"/>
                </a:lnTo>
                <a:lnTo>
                  <a:pt x="28" y="4"/>
                </a:lnTo>
                <a:lnTo>
                  <a:pt x="30" y="2"/>
                </a:lnTo>
                <a:lnTo>
                  <a:pt x="34" y="2"/>
                </a:lnTo>
                <a:lnTo>
                  <a:pt x="36" y="4"/>
                </a:lnTo>
                <a:lnTo>
                  <a:pt x="36" y="6"/>
                </a:lnTo>
                <a:lnTo>
                  <a:pt x="36" y="8"/>
                </a:lnTo>
                <a:lnTo>
                  <a:pt x="38" y="10"/>
                </a:lnTo>
                <a:lnTo>
                  <a:pt x="38" y="12"/>
                </a:lnTo>
                <a:lnTo>
                  <a:pt x="38" y="14"/>
                </a:lnTo>
                <a:lnTo>
                  <a:pt x="38" y="14"/>
                </a:lnTo>
                <a:lnTo>
                  <a:pt x="40" y="14"/>
                </a:lnTo>
                <a:lnTo>
                  <a:pt x="46" y="14"/>
                </a:lnTo>
                <a:lnTo>
                  <a:pt x="48" y="14"/>
                </a:lnTo>
                <a:lnTo>
                  <a:pt x="48" y="12"/>
                </a:lnTo>
                <a:lnTo>
                  <a:pt x="48" y="10"/>
                </a:lnTo>
                <a:lnTo>
                  <a:pt x="50" y="10"/>
                </a:lnTo>
                <a:lnTo>
                  <a:pt x="52" y="8"/>
                </a:lnTo>
                <a:lnTo>
                  <a:pt x="54" y="8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4"/>
                </a:lnTo>
                <a:lnTo>
                  <a:pt x="60" y="4"/>
                </a:lnTo>
                <a:lnTo>
                  <a:pt x="62" y="4"/>
                </a:lnTo>
                <a:lnTo>
                  <a:pt x="64" y="2"/>
                </a:lnTo>
                <a:lnTo>
                  <a:pt x="66" y="2"/>
                </a:lnTo>
                <a:lnTo>
                  <a:pt x="70" y="2"/>
                </a:lnTo>
                <a:lnTo>
                  <a:pt x="74" y="2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2" y="2"/>
                </a:lnTo>
                <a:lnTo>
                  <a:pt x="84" y="2"/>
                </a:lnTo>
                <a:lnTo>
                  <a:pt x="86" y="2"/>
                </a:lnTo>
                <a:lnTo>
                  <a:pt x="86" y="2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2" y="2"/>
                </a:lnTo>
                <a:lnTo>
                  <a:pt x="10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3300413" y="2347913"/>
            <a:ext cx="514350" cy="879475"/>
          </a:xfrm>
          <a:custGeom>
            <a:avLst/>
            <a:gdLst>
              <a:gd name="T0" fmla="*/ 134 w 324"/>
              <a:gd name="T1" fmla="*/ 32 h 554"/>
              <a:gd name="T2" fmla="*/ 172 w 324"/>
              <a:gd name="T3" fmla="*/ 56 h 554"/>
              <a:gd name="T4" fmla="*/ 208 w 324"/>
              <a:gd name="T5" fmla="*/ 108 h 554"/>
              <a:gd name="T6" fmla="*/ 240 w 324"/>
              <a:gd name="T7" fmla="*/ 158 h 554"/>
              <a:gd name="T8" fmla="*/ 258 w 324"/>
              <a:gd name="T9" fmla="*/ 178 h 554"/>
              <a:gd name="T10" fmla="*/ 238 w 324"/>
              <a:gd name="T11" fmla="*/ 226 h 554"/>
              <a:gd name="T12" fmla="*/ 262 w 324"/>
              <a:gd name="T13" fmla="*/ 260 h 554"/>
              <a:gd name="T14" fmla="*/ 310 w 324"/>
              <a:gd name="T15" fmla="*/ 318 h 554"/>
              <a:gd name="T16" fmla="*/ 312 w 324"/>
              <a:gd name="T17" fmla="*/ 370 h 554"/>
              <a:gd name="T18" fmla="*/ 284 w 324"/>
              <a:gd name="T19" fmla="*/ 376 h 554"/>
              <a:gd name="T20" fmla="*/ 268 w 324"/>
              <a:gd name="T21" fmla="*/ 350 h 554"/>
              <a:gd name="T22" fmla="*/ 264 w 324"/>
              <a:gd name="T23" fmla="*/ 322 h 554"/>
              <a:gd name="T24" fmla="*/ 248 w 324"/>
              <a:gd name="T25" fmla="*/ 300 h 554"/>
              <a:gd name="T26" fmla="*/ 224 w 324"/>
              <a:gd name="T27" fmla="*/ 310 h 554"/>
              <a:gd name="T28" fmla="*/ 192 w 324"/>
              <a:gd name="T29" fmla="*/ 308 h 554"/>
              <a:gd name="T30" fmla="*/ 176 w 324"/>
              <a:gd name="T31" fmla="*/ 324 h 554"/>
              <a:gd name="T32" fmla="*/ 158 w 324"/>
              <a:gd name="T33" fmla="*/ 320 h 554"/>
              <a:gd name="T34" fmla="*/ 136 w 324"/>
              <a:gd name="T35" fmla="*/ 326 h 554"/>
              <a:gd name="T36" fmla="*/ 126 w 324"/>
              <a:gd name="T37" fmla="*/ 324 h 554"/>
              <a:gd name="T38" fmla="*/ 112 w 324"/>
              <a:gd name="T39" fmla="*/ 332 h 554"/>
              <a:gd name="T40" fmla="*/ 114 w 324"/>
              <a:gd name="T41" fmla="*/ 348 h 554"/>
              <a:gd name="T42" fmla="*/ 124 w 324"/>
              <a:gd name="T43" fmla="*/ 358 h 554"/>
              <a:gd name="T44" fmla="*/ 128 w 324"/>
              <a:gd name="T45" fmla="*/ 382 h 554"/>
              <a:gd name="T46" fmla="*/ 128 w 324"/>
              <a:gd name="T47" fmla="*/ 394 h 554"/>
              <a:gd name="T48" fmla="*/ 140 w 324"/>
              <a:gd name="T49" fmla="*/ 398 h 554"/>
              <a:gd name="T50" fmla="*/ 142 w 324"/>
              <a:gd name="T51" fmla="*/ 428 h 554"/>
              <a:gd name="T52" fmla="*/ 152 w 324"/>
              <a:gd name="T53" fmla="*/ 422 h 554"/>
              <a:gd name="T54" fmla="*/ 168 w 324"/>
              <a:gd name="T55" fmla="*/ 416 h 554"/>
              <a:gd name="T56" fmla="*/ 164 w 324"/>
              <a:gd name="T57" fmla="*/ 428 h 554"/>
              <a:gd name="T58" fmla="*/ 148 w 324"/>
              <a:gd name="T59" fmla="*/ 446 h 554"/>
              <a:gd name="T60" fmla="*/ 156 w 324"/>
              <a:gd name="T61" fmla="*/ 458 h 554"/>
              <a:gd name="T62" fmla="*/ 148 w 324"/>
              <a:gd name="T63" fmla="*/ 470 h 554"/>
              <a:gd name="T64" fmla="*/ 148 w 324"/>
              <a:gd name="T65" fmla="*/ 490 h 554"/>
              <a:gd name="T66" fmla="*/ 168 w 324"/>
              <a:gd name="T67" fmla="*/ 506 h 554"/>
              <a:gd name="T68" fmla="*/ 184 w 324"/>
              <a:gd name="T69" fmla="*/ 520 h 554"/>
              <a:gd name="T70" fmla="*/ 180 w 324"/>
              <a:gd name="T71" fmla="*/ 540 h 554"/>
              <a:gd name="T72" fmla="*/ 144 w 324"/>
              <a:gd name="T73" fmla="*/ 544 h 554"/>
              <a:gd name="T74" fmla="*/ 132 w 324"/>
              <a:gd name="T75" fmla="*/ 530 h 554"/>
              <a:gd name="T76" fmla="*/ 100 w 324"/>
              <a:gd name="T77" fmla="*/ 524 h 554"/>
              <a:gd name="T78" fmla="*/ 84 w 324"/>
              <a:gd name="T79" fmla="*/ 542 h 554"/>
              <a:gd name="T80" fmla="*/ 66 w 324"/>
              <a:gd name="T81" fmla="*/ 532 h 554"/>
              <a:gd name="T82" fmla="*/ 56 w 324"/>
              <a:gd name="T83" fmla="*/ 530 h 554"/>
              <a:gd name="T84" fmla="*/ 38 w 324"/>
              <a:gd name="T85" fmla="*/ 552 h 554"/>
              <a:gd name="T86" fmla="*/ 36 w 324"/>
              <a:gd name="T87" fmla="*/ 508 h 554"/>
              <a:gd name="T88" fmla="*/ 42 w 324"/>
              <a:gd name="T89" fmla="*/ 500 h 554"/>
              <a:gd name="T90" fmla="*/ 68 w 324"/>
              <a:gd name="T91" fmla="*/ 498 h 554"/>
              <a:gd name="T92" fmla="*/ 74 w 324"/>
              <a:gd name="T93" fmla="*/ 484 h 554"/>
              <a:gd name="T94" fmla="*/ 86 w 324"/>
              <a:gd name="T95" fmla="*/ 486 h 554"/>
              <a:gd name="T96" fmla="*/ 90 w 324"/>
              <a:gd name="T97" fmla="*/ 468 h 554"/>
              <a:gd name="T98" fmla="*/ 84 w 324"/>
              <a:gd name="T99" fmla="*/ 438 h 554"/>
              <a:gd name="T100" fmla="*/ 70 w 324"/>
              <a:gd name="T101" fmla="*/ 436 h 554"/>
              <a:gd name="T102" fmla="*/ 48 w 324"/>
              <a:gd name="T103" fmla="*/ 438 h 554"/>
              <a:gd name="T104" fmla="*/ 44 w 324"/>
              <a:gd name="T105" fmla="*/ 416 h 554"/>
              <a:gd name="T106" fmla="*/ 22 w 324"/>
              <a:gd name="T107" fmla="*/ 406 h 554"/>
              <a:gd name="T108" fmla="*/ 2 w 324"/>
              <a:gd name="T109" fmla="*/ 416 h 554"/>
              <a:gd name="T110" fmla="*/ 16 w 324"/>
              <a:gd name="T111" fmla="*/ 424 h 554"/>
              <a:gd name="T112" fmla="*/ 38 w 324"/>
              <a:gd name="T113" fmla="*/ 424 h 554"/>
              <a:gd name="T114" fmla="*/ 28 w 324"/>
              <a:gd name="T115" fmla="*/ 454 h 554"/>
              <a:gd name="T116" fmla="*/ 28 w 324"/>
              <a:gd name="T117" fmla="*/ 474 h 554"/>
              <a:gd name="T118" fmla="*/ 4 w 324"/>
              <a:gd name="T119" fmla="*/ 47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4" h="554">
                <a:moveTo>
                  <a:pt x="120" y="0"/>
                </a:moveTo>
                <a:lnTo>
                  <a:pt x="120" y="2"/>
                </a:lnTo>
                <a:lnTo>
                  <a:pt x="120" y="8"/>
                </a:lnTo>
                <a:lnTo>
                  <a:pt x="120" y="12"/>
                </a:lnTo>
                <a:lnTo>
                  <a:pt x="120" y="14"/>
                </a:lnTo>
                <a:lnTo>
                  <a:pt x="118" y="14"/>
                </a:lnTo>
                <a:lnTo>
                  <a:pt x="118" y="16"/>
                </a:lnTo>
                <a:lnTo>
                  <a:pt x="120" y="16"/>
                </a:lnTo>
                <a:lnTo>
                  <a:pt x="124" y="16"/>
                </a:lnTo>
                <a:lnTo>
                  <a:pt x="124" y="16"/>
                </a:lnTo>
                <a:lnTo>
                  <a:pt x="128" y="16"/>
                </a:lnTo>
                <a:lnTo>
                  <a:pt x="132" y="16"/>
                </a:lnTo>
                <a:lnTo>
                  <a:pt x="132" y="24"/>
                </a:lnTo>
                <a:lnTo>
                  <a:pt x="132" y="26"/>
                </a:lnTo>
                <a:lnTo>
                  <a:pt x="132" y="30"/>
                </a:lnTo>
                <a:lnTo>
                  <a:pt x="132" y="32"/>
                </a:lnTo>
                <a:lnTo>
                  <a:pt x="134" y="32"/>
                </a:lnTo>
                <a:lnTo>
                  <a:pt x="142" y="32"/>
                </a:lnTo>
                <a:lnTo>
                  <a:pt x="144" y="32"/>
                </a:lnTo>
                <a:lnTo>
                  <a:pt x="146" y="30"/>
                </a:lnTo>
                <a:lnTo>
                  <a:pt x="154" y="30"/>
                </a:lnTo>
                <a:lnTo>
                  <a:pt x="156" y="30"/>
                </a:lnTo>
                <a:lnTo>
                  <a:pt x="160" y="30"/>
                </a:lnTo>
                <a:lnTo>
                  <a:pt x="162" y="32"/>
                </a:lnTo>
                <a:lnTo>
                  <a:pt x="166" y="36"/>
                </a:lnTo>
                <a:lnTo>
                  <a:pt x="172" y="42"/>
                </a:lnTo>
                <a:lnTo>
                  <a:pt x="174" y="44"/>
                </a:lnTo>
                <a:lnTo>
                  <a:pt x="176" y="46"/>
                </a:lnTo>
                <a:lnTo>
                  <a:pt x="178" y="50"/>
                </a:lnTo>
                <a:lnTo>
                  <a:pt x="180" y="52"/>
                </a:lnTo>
                <a:lnTo>
                  <a:pt x="184" y="56"/>
                </a:lnTo>
                <a:lnTo>
                  <a:pt x="182" y="56"/>
                </a:lnTo>
                <a:lnTo>
                  <a:pt x="172" y="56"/>
                </a:lnTo>
                <a:lnTo>
                  <a:pt x="172" y="56"/>
                </a:lnTo>
                <a:lnTo>
                  <a:pt x="172" y="60"/>
                </a:lnTo>
                <a:lnTo>
                  <a:pt x="172" y="62"/>
                </a:lnTo>
                <a:lnTo>
                  <a:pt x="172" y="66"/>
                </a:lnTo>
                <a:lnTo>
                  <a:pt x="172" y="70"/>
                </a:lnTo>
                <a:lnTo>
                  <a:pt x="172" y="84"/>
                </a:lnTo>
                <a:lnTo>
                  <a:pt x="172" y="96"/>
                </a:lnTo>
                <a:lnTo>
                  <a:pt x="172" y="108"/>
                </a:lnTo>
                <a:lnTo>
                  <a:pt x="174" y="108"/>
                </a:lnTo>
                <a:lnTo>
                  <a:pt x="184" y="108"/>
                </a:lnTo>
                <a:lnTo>
                  <a:pt x="184" y="96"/>
                </a:lnTo>
                <a:lnTo>
                  <a:pt x="190" y="96"/>
                </a:lnTo>
                <a:lnTo>
                  <a:pt x="196" y="94"/>
                </a:lnTo>
                <a:lnTo>
                  <a:pt x="198" y="94"/>
                </a:lnTo>
                <a:lnTo>
                  <a:pt x="202" y="94"/>
                </a:lnTo>
                <a:lnTo>
                  <a:pt x="208" y="94"/>
                </a:lnTo>
                <a:lnTo>
                  <a:pt x="208" y="96"/>
                </a:lnTo>
                <a:lnTo>
                  <a:pt x="208" y="108"/>
                </a:lnTo>
                <a:lnTo>
                  <a:pt x="208" y="110"/>
                </a:lnTo>
                <a:lnTo>
                  <a:pt x="208" y="116"/>
                </a:lnTo>
                <a:lnTo>
                  <a:pt x="210" y="124"/>
                </a:lnTo>
                <a:lnTo>
                  <a:pt x="210" y="126"/>
                </a:lnTo>
                <a:lnTo>
                  <a:pt x="210" y="130"/>
                </a:lnTo>
                <a:lnTo>
                  <a:pt x="212" y="134"/>
                </a:lnTo>
                <a:lnTo>
                  <a:pt x="212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30" y="148"/>
                </a:lnTo>
                <a:lnTo>
                  <a:pt x="236" y="148"/>
                </a:lnTo>
                <a:lnTo>
                  <a:pt x="240" y="148"/>
                </a:lnTo>
                <a:lnTo>
                  <a:pt x="240" y="150"/>
                </a:lnTo>
                <a:lnTo>
                  <a:pt x="240" y="154"/>
                </a:lnTo>
                <a:lnTo>
                  <a:pt x="240" y="156"/>
                </a:lnTo>
                <a:lnTo>
                  <a:pt x="240" y="158"/>
                </a:lnTo>
                <a:lnTo>
                  <a:pt x="240" y="162"/>
                </a:lnTo>
                <a:lnTo>
                  <a:pt x="242" y="162"/>
                </a:lnTo>
                <a:lnTo>
                  <a:pt x="246" y="162"/>
                </a:lnTo>
                <a:lnTo>
                  <a:pt x="252" y="164"/>
                </a:lnTo>
                <a:lnTo>
                  <a:pt x="254" y="164"/>
                </a:lnTo>
                <a:lnTo>
                  <a:pt x="258" y="164"/>
                </a:lnTo>
                <a:lnTo>
                  <a:pt x="260" y="164"/>
                </a:lnTo>
                <a:lnTo>
                  <a:pt x="260" y="166"/>
                </a:lnTo>
                <a:lnTo>
                  <a:pt x="260" y="168"/>
                </a:lnTo>
                <a:lnTo>
                  <a:pt x="262" y="168"/>
                </a:lnTo>
                <a:lnTo>
                  <a:pt x="262" y="170"/>
                </a:lnTo>
                <a:lnTo>
                  <a:pt x="262" y="172"/>
                </a:lnTo>
                <a:lnTo>
                  <a:pt x="264" y="176"/>
                </a:lnTo>
                <a:lnTo>
                  <a:pt x="264" y="178"/>
                </a:lnTo>
                <a:lnTo>
                  <a:pt x="262" y="178"/>
                </a:lnTo>
                <a:lnTo>
                  <a:pt x="260" y="178"/>
                </a:lnTo>
                <a:lnTo>
                  <a:pt x="258" y="178"/>
                </a:lnTo>
                <a:lnTo>
                  <a:pt x="254" y="178"/>
                </a:lnTo>
                <a:lnTo>
                  <a:pt x="250" y="178"/>
                </a:lnTo>
                <a:lnTo>
                  <a:pt x="238" y="176"/>
                </a:lnTo>
                <a:lnTo>
                  <a:pt x="238" y="182"/>
                </a:lnTo>
                <a:lnTo>
                  <a:pt x="238" y="182"/>
                </a:lnTo>
                <a:lnTo>
                  <a:pt x="238" y="184"/>
                </a:lnTo>
                <a:lnTo>
                  <a:pt x="238" y="188"/>
                </a:lnTo>
                <a:lnTo>
                  <a:pt x="238" y="190"/>
                </a:lnTo>
                <a:lnTo>
                  <a:pt x="238" y="192"/>
                </a:lnTo>
                <a:lnTo>
                  <a:pt x="236" y="194"/>
                </a:lnTo>
                <a:lnTo>
                  <a:pt x="236" y="198"/>
                </a:lnTo>
                <a:lnTo>
                  <a:pt x="236" y="202"/>
                </a:lnTo>
                <a:lnTo>
                  <a:pt x="236" y="204"/>
                </a:lnTo>
                <a:lnTo>
                  <a:pt x="236" y="214"/>
                </a:lnTo>
                <a:lnTo>
                  <a:pt x="236" y="216"/>
                </a:lnTo>
                <a:lnTo>
                  <a:pt x="236" y="226"/>
                </a:lnTo>
                <a:lnTo>
                  <a:pt x="238" y="226"/>
                </a:lnTo>
                <a:lnTo>
                  <a:pt x="250" y="228"/>
                </a:lnTo>
                <a:lnTo>
                  <a:pt x="250" y="222"/>
                </a:lnTo>
                <a:lnTo>
                  <a:pt x="250" y="214"/>
                </a:lnTo>
                <a:lnTo>
                  <a:pt x="252" y="214"/>
                </a:lnTo>
                <a:lnTo>
                  <a:pt x="256" y="214"/>
                </a:lnTo>
                <a:lnTo>
                  <a:pt x="258" y="214"/>
                </a:lnTo>
                <a:lnTo>
                  <a:pt x="260" y="214"/>
                </a:lnTo>
                <a:lnTo>
                  <a:pt x="262" y="214"/>
                </a:lnTo>
                <a:lnTo>
                  <a:pt x="264" y="214"/>
                </a:lnTo>
                <a:lnTo>
                  <a:pt x="264" y="218"/>
                </a:lnTo>
                <a:lnTo>
                  <a:pt x="264" y="222"/>
                </a:lnTo>
                <a:lnTo>
                  <a:pt x="264" y="228"/>
                </a:lnTo>
                <a:lnTo>
                  <a:pt x="264" y="230"/>
                </a:lnTo>
                <a:lnTo>
                  <a:pt x="264" y="240"/>
                </a:lnTo>
                <a:lnTo>
                  <a:pt x="264" y="242"/>
                </a:lnTo>
                <a:lnTo>
                  <a:pt x="262" y="258"/>
                </a:lnTo>
                <a:lnTo>
                  <a:pt x="262" y="260"/>
                </a:lnTo>
                <a:lnTo>
                  <a:pt x="262" y="266"/>
                </a:lnTo>
                <a:lnTo>
                  <a:pt x="262" y="278"/>
                </a:lnTo>
                <a:lnTo>
                  <a:pt x="266" y="278"/>
                </a:lnTo>
                <a:lnTo>
                  <a:pt x="268" y="278"/>
                </a:lnTo>
                <a:lnTo>
                  <a:pt x="270" y="278"/>
                </a:lnTo>
                <a:lnTo>
                  <a:pt x="280" y="278"/>
                </a:lnTo>
                <a:lnTo>
                  <a:pt x="284" y="278"/>
                </a:lnTo>
                <a:lnTo>
                  <a:pt x="286" y="278"/>
                </a:lnTo>
                <a:lnTo>
                  <a:pt x="288" y="278"/>
                </a:lnTo>
                <a:lnTo>
                  <a:pt x="302" y="278"/>
                </a:lnTo>
                <a:lnTo>
                  <a:pt x="314" y="278"/>
                </a:lnTo>
                <a:lnTo>
                  <a:pt x="312" y="300"/>
                </a:lnTo>
                <a:lnTo>
                  <a:pt x="312" y="302"/>
                </a:lnTo>
                <a:lnTo>
                  <a:pt x="312" y="306"/>
                </a:lnTo>
                <a:lnTo>
                  <a:pt x="310" y="312"/>
                </a:lnTo>
                <a:lnTo>
                  <a:pt x="310" y="316"/>
                </a:lnTo>
                <a:lnTo>
                  <a:pt x="310" y="318"/>
                </a:lnTo>
                <a:lnTo>
                  <a:pt x="312" y="328"/>
                </a:lnTo>
                <a:lnTo>
                  <a:pt x="312" y="332"/>
                </a:lnTo>
                <a:lnTo>
                  <a:pt x="312" y="342"/>
                </a:lnTo>
                <a:lnTo>
                  <a:pt x="304" y="342"/>
                </a:lnTo>
                <a:lnTo>
                  <a:pt x="302" y="342"/>
                </a:lnTo>
                <a:lnTo>
                  <a:pt x="298" y="342"/>
                </a:lnTo>
                <a:lnTo>
                  <a:pt x="298" y="344"/>
                </a:lnTo>
                <a:lnTo>
                  <a:pt x="298" y="346"/>
                </a:lnTo>
                <a:lnTo>
                  <a:pt x="298" y="350"/>
                </a:lnTo>
                <a:lnTo>
                  <a:pt x="298" y="356"/>
                </a:lnTo>
                <a:lnTo>
                  <a:pt x="300" y="356"/>
                </a:lnTo>
                <a:lnTo>
                  <a:pt x="302" y="356"/>
                </a:lnTo>
                <a:lnTo>
                  <a:pt x="312" y="356"/>
                </a:lnTo>
                <a:lnTo>
                  <a:pt x="324" y="356"/>
                </a:lnTo>
                <a:lnTo>
                  <a:pt x="324" y="358"/>
                </a:lnTo>
                <a:lnTo>
                  <a:pt x="324" y="370"/>
                </a:lnTo>
                <a:lnTo>
                  <a:pt x="312" y="37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6" y="382"/>
                </a:lnTo>
                <a:lnTo>
                  <a:pt x="302" y="382"/>
                </a:lnTo>
                <a:lnTo>
                  <a:pt x="298" y="382"/>
                </a:lnTo>
                <a:lnTo>
                  <a:pt x="298" y="384"/>
                </a:lnTo>
                <a:lnTo>
                  <a:pt x="298" y="386"/>
                </a:lnTo>
                <a:lnTo>
                  <a:pt x="298" y="390"/>
                </a:lnTo>
                <a:lnTo>
                  <a:pt x="298" y="396"/>
                </a:lnTo>
                <a:lnTo>
                  <a:pt x="292" y="396"/>
                </a:lnTo>
                <a:lnTo>
                  <a:pt x="284" y="396"/>
                </a:lnTo>
                <a:lnTo>
                  <a:pt x="284" y="394"/>
                </a:lnTo>
                <a:lnTo>
                  <a:pt x="284" y="388"/>
                </a:lnTo>
                <a:lnTo>
                  <a:pt x="284" y="386"/>
                </a:lnTo>
                <a:lnTo>
                  <a:pt x="284" y="384"/>
                </a:lnTo>
                <a:lnTo>
                  <a:pt x="284" y="376"/>
                </a:lnTo>
                <a:lnTo>
                  <a:pt x="284" y="374"/>
                </a:lnTo>
                <a:lnTo>
                  <a:pt x="284" y="372"/>
                </a:lnTo>
                <a:lnTo>
                  <a:pt x="284" y="370"/>
                </a:lnTo>
                <a:lnTo>
                  <a:pt x="280" y="370"/>
                </a:lnTo>
                <a:lnTo>
                  <a:pt x="280" y="366"/>
                </a:lnTo>
                <a:lnTo>
                  <a:pt x="280" y="362"/>
                </a:lnTo>
                <a:lnTo>
                  <a:pt x="280" y="360"/>
                </a:lnTo>
                <a:lnTo>
                  <a:pt x="274" y="360"/>
                </a:lnTo>
                <a:lnTo>
                  <a:pt x="272" y="360"/>
                </a:lnTo>
                <a:lnTo>
                  <a:pt x="272" y="358"/>
                </a:lnTo>
                <a:lnTo>
                  <a:pt x="278" y="358"/>
                </a:lnTo>
                <a:lnTo>
                  <a:pt x="278" y="356"/>
                </a:lnTo>
                <a:lnTo>
                  <a:pt x="278" y="354"/>
                </a:lnTo>
                <a:lnTo>
                  <a:pt x="278" y="350"/>
                </a:lnTo>
                <a:lnTo>
                  <a:pt x="272" y="350"/>
                </a:lnTo>
                <a:lnTo>
                  <a:pt x="270" y="350"/>
                </a:lnTo>
                <a:lnTo>
                  <a:pt x="268" y="350"/>
                </a:lnTo>
                <a:lnTo>
                  <a:pt x="270" y="348"/>
                </a:lnTo>
                <a:lnTo>
                  <a:pt x="272" y="346"/>
                </a:lnTo>
                <a:lnTo>
                  <a:pt x="274" y="342"/>
                </a:lnTo>
                <a:lnTo>
                  <a:pt x="274" y="340"/>
                </a:lnTo>
                <a:lnTo>
                  <a:pt x="272" y="340"/>
                </a:lnTo>
                <a:lnTo>
                  <a:pt x="272" y="336"/>
                </a:lnTo>
                <a:lnTo>
                  <a:pt x="272" y="334"/>
                </a:lnTo>
                <a:lnTo>
                  <a:pt x="270" y="334"/>
                </a:lnTo>
                <a:lnTo>
                  <a:pt x="270" y="332"/>
                </a:lnTo>
                <a:lnTo>
                  <a:pt x="268" y="332"/>
                </a:lnTo>
                <a:lnTo>
                  <a:pt x="268" y="330"/>
                </a:lnTo>
                <a:lnTo>
                  <a:pt x="268" y="328"/>
                </a:lnTo>
                <a:lnTo>
                  <a:pt x="268" y="326"/>
                </a:lnTo>
                <a:lnTo>
                  <a:pt x="268" y="326"/>
                </a:lnTo>
                <a:lnTo>
                  <a:pt x="268" y="324"/>
                </a:lnTo>
                <a:lnTo>
                  <a:pt x="266" y="324"/>
                </a:lnTo>
                <a:lnTo>
                  <a:pt x="264" y="322"/>
                </a:lnTo>
                <a:lnTo>
                  <a:pt x="262" y="320"/>
                </a:lnTo>
                <a:lnTo>
                  <a:pt x="262" y="318"/>
                </a:lnTo>
                <a:lnTo>
                  <a:pt x="260" y="314"/>
                </a:lnTo>
                <a:lnTo>
                  <a:pt x="260" y="312"/>
                </a:lnTo>
                <a:lnTo>
                  <a:pt x="260" y="308"/>
                </a:lnTo>
                <a:lnTo>
                  <a:pt x="260" y="306"/>
                </a:lnTo>
                <a:lnTo>
                  <a:pt x="258" y="306"/>
                </a:lnTo>
                <a:lnTo>
                  <a:pt x="258" y="302"/>
                </a:lnTo>
                <a:lnTo>
                  <a:pt x="258" y="300"/>
                </a:lnTo>
                <a:lnTo>
                  <a:pt x="258" y="298"/>
                </a:lnTo>
                <a:lnTo>
                  <a:pt x="256" y="298"/>
                </a:lnTo>
                <a:lnTo>
                  <a:pt x="256" y="296"/>
                </a:lnTo>
                <a:lnTo>
                  <a:pt x="256" y="298"/>
                </a:lnTo>
                <a:lnTo>
                  <a:pt x="254" y="300"/>
                </a:lnTo>
                <a:lnTo>
                  <a:pt x="252" y="300"/>
                </a:lnTo>
                <a:lnTo>
                  <a:pt x="250" y="300"/>
                </a:lnTo>
                <a:lnTo>
                  <a:pt x="248" y="300"/>
                </a:lnTo>
                <a:lnTo>
                  <a:pt x="246" y="300"/>
                </a:lnTo>
                <a:lnTo>
                  <a:pt x="244" y="300"/>
                </a:lnTo>
                <a:lnTo>
                  <a:pt x="242" y="300"/>
                </a:lnTo>
                <a:lnTo>
                  <a:pt x="240" y="300"/>
                </a:lnTo>
                <a:lnTo>
                  <a:pt x="238" y="298"/>
                </a:lnTo>
                <a:lnTo>
                  <a:pt x="236" y="300"/>
                </a:lnTo>
                <a:lnTo>
                  <a:pt x="234" y="300"/>
                </a:lnTo>
                <a:lnTo>
                  <a:pt x="232" y="300"/>
                </a:lnTo>
                <a:lnTo>
                  <a:pt x="230" y="300"/>
                </a:lnTo>
                <a:lnTo>
                  <a:pt x="228" y="300"/>
                </a:lnTo>
                <a:lnTo>
                  <a:pt x="228" y="302"/>
                </a:lnTo>
                <a:lnTo>
                  <a:pt x="228" y="304"/>
                </a:lnTo>
                <a:lnTo>
                  <a:pt x="226" y="304"/>
                </a:lnTo>
                <a:lnTo>
                  <a:pt x="226" y="306"/>
                </a:lnTo>
                <a:lnTo>
                  <a:pt x="226" y="308"/>
                </a:lnTo>
                <a:lnTo>
                  <a:pt x="226" y="310"/>
                </a:lnTo>
                <a:lnTo>
                  <a:pt x="224" y="310"/>
                </a:lnTo>
                <a:lnTo>
                  <a:pt x="222" y="312"/>
                </a:lnTo>
                <a:lnTo>
                  <a:pt x="220" y="314"/>
                </a:lnTo>
                <a:lnTo>
                  <a:pt x="220" y="316"/>
                </a:lnTo>
                <a:lnTo>
                  <a:pt x="220" y="314"/>
                </a:lnTo>
                <a:lnTo>
                  <a:pt x="216" y="312"/>
                </a:lnTo>
                <a:lnTo>
                  <a:pt x="214" y="312"/>
                </a:lnTo>
                <a:lnTo>
                  <a:pt x="214" y="310"/>
                </a:lnTo>
                <a:lnTo>
                  <a:pt x="212" y="310"/>
                </a:lnTo>
                <a:lnTo>
                  <a:pt x="208" y="308"/>
                </a:lnTo>
                <a:lnTo>
                  <a:pt x="206" y="308"/>
                </a:lnTo>
                <a:lnTo>
                  <a:pt x="204" y="308"/>
                </a:lnTo>
                <a:lnTo>
                  <a:pt x="202" y="308"/>
                </a:lnTo>
                <a:lnTo>
                  <a:pt x="200" y="308"/>
                </a:lnTo>
                <a:lnTo>
                  <a:pt x="198" y="308"/>
                </a:lnTo>
                <a:lnTo>
                  <a:pt x="196" y="308"/>
                </a:lnTo>
                <a:lnTo>
                  <a:pt x="194" y="308"/>
                </a:lnTo>
                <a:lnTo>
                  <a:pt x="192" y="308"/>
                </a:lnTo>
                <a:lnTo>
                  <a:pt x="192" y="310"/>
                </a:lnTo>
                <a:lnTo>
                  <a:pt x="192" y="312"/>
                </a:lnTo>
                <a:lnTo>
                  <a:pt x="192" y="314"/>
                </a:lnTo>
                <a:lnTo>
                  <a:pt x="190" y="312"/>
                </a:lnTo>
                <a:lnTo>
                  <a:pt x="190" y="314"/>
                </a:lnTo>
                <a:lnTo>
                  <a:pt x="190" y="316"/>
                </a:lnTo>
                <a:lnTo>
                  <a:pt x="190" y="318"/>
                </a:lnTo>
                <a:lnTo>
                  <a:pt x="188" y="318"/>
                </a:lnTo>
                <a:lnTo>
                  <a:pt x="186" y="318"/>
                </a:lnTo>
                <a:lnTo>
                  <a:pt x="184" y="320"/>
                </a:lnTo>
                <a:lnTo>
                  <a:pt x="184" y="322"/>
                </a:lnTo>
                <a:lnTo>
                  <a:pt x="182" y="322"/>
                </a:lnTo>
                <a:lnTo>
                  <a:pt x="182" y="324"/>
                </a:lnTo>
                <a:lnTo>
                  <a:pt x="182" y="326"/>
                </a:lnTo>
                <a:lnTo>
                  <a:pt x="180" y="326"/>
                </a:lnTo>
                <a:lnTo>
                  <a:pt x="178" y="326"/>
                </a:lnTo>
                <a:lnTo>
                  <a:pt x="176" y="324"/>
                </a:lnTo>
                <a:lnTo>
                  <a:pt x="174" y="324"/>
                </a:lnTo>
                <a:lnTo>
                  <a:pt x="172" y="322"/>
                </a:lnTo>
                <a:lnTo>
                  <a:pt x="172" y="324"/>
                </a:lnTo>
                <a:lnTo>
                  <a:pt x="172" y="326"/>
                </a:lnTo>
                <a:lnTo>
                  <a:pt x="172" y="328"/>
                </a:lnTo>
                <a:lnTo>
                  <a:pt x="170" y="330"/>
                </a:lnTo>
                <a:lnTo>
                  <a:pt x="168" y="328"/>
                </a:lnTo>
                <a:lnTo>
                  <a:pt x="164" y="326"/>
                </a:lnTo>
                <a:lnTo>
                  <a:pt x="162" y="326"/>
                </a:lnTo>
                <a:lnTo>
                  <a:pt x="162" y="324"/>
                </a:lnTo>
                <a:lnTo>
                  <a:pt x="164" y="322"/>
                </a:lnTo>
                <a:lnTo>
                  <a:pt x="162" y="322"/>
                </a:lnTo>
                <a:lnTo>
                  <a:pt x="162" y="320"/>
                </a:lnTo>
                <a:lnTo>
                  <a:pt x="160" y="318"/>
                </a:lnTo>
                <a:lnTo>
                  <a:pt x="160" y="316"/>
                </a:lnTo>
                <a:lnTo>
                  <a:pt x="158" y="318"/>
                </a:lnTo>
                <a:lnTo>
                  <a:pt x="158" y="320"/>
                </a:lnTo>
                <a:lnTo>
                  <a:pt x="156" y="322"/>
                </a:lnTo>
                <a:lnTo>
                  <a:pt x="156" y="324"/>
                </a:lnTo>
                <a:lnTo>
                  <a:pt x="156" y="326"/>
                </a:lnTo>
                <a:lnTo>
                  <a:pt x="154" y="326"/>
                </a:lnTo>
                <a:lnTo>
                  <a:pt x="152" y="326"/>
                </a:lnTo>
                <a:lnTo>
                  <a:pt x="150" y="326"/>
                </a:lnTo>
                <a:lnTo>
                  <a:pt x="148" y="326"/>
                </a:lnTo>
                <a:lnTo>
                  <a:pt x="148" y="324"/>
                </a:lnTo>
                <a:lnTo>
                  <a:pt x="148" y="322"/>
                </a:lnTo>
                <a:lnTo>
                  <a:pt x="146" y="322"/>
                </a:lnTo>
                <a:lnTo>
                  <a:pt x="144" y="322"/>
                </a:lnTo>
                <a:lnTo>
                  <a:pt x="142" y="322"/>
                </a:lnTo>
                <a:lnTo>
                  <a:pt x="140" y="322"/>
                </a:lnTo>
                <a:lnTo>
                  <a:pt x="140" y="324"/>
                </a:lnTo>
                <a:lnTo>
                  <a:pt x="138" y="324"/>
                </a:lnTo>
                <a:lnTo>
                  <a:pt x="136" y="324"/>
                </a:lnTo>
                <a:lnTo>
                  <a:pt x="136" y="326"/>
                </a:lnTo>
                <a:lnTo>
                  <a:pt x="136" y="326"/>
                </a:lnTo>
                <a:lnTo>
                  <a:pt x="134" y="326"/>
                </a:lnTo>
                <a:lnTo>
                  <a:pt x="134" y="326"/>
                </a:lnTo>
                <a:lnTo>
                  <a:pt x="132" y="326"/>
                </a:lnTo>
                <a:lnTo>
                  <a:pt x="132" y="326"/>
                </a:lnTo>
                <a:lnTo>
                  <a:pt x="132" y="324"/>
                </a:lnTo>
                <a:lnTo>
                  <a:pt x="134" y="324"/>
                </a:lnTo>
                <a:lnTo>
                  <a:pt x="134" y="322"/>
                </a:lnTo>
                <a:lnTo>
                  <a:pt x="132" y="322"/>
                </a:lnTo>
                <a:lnTo>
                  <a:pt x="130" y="322"/>
                </a:lnTo>
                <a:lnTo>
                  <a:pt x="130" y="324"/>
                </a:lnTo>
                <a:lnTo>
                  <a:pt x="128" y="324"/>
                </a:lnTo>
                <a:lnTo>
                  <a:pt x="128" y="322"/>
                </a:lnTo>
                <a:lnTo>
                  <a:pt x="126" y="322"/>
                </a:lnTo>
                <a:lnTo>
                  <a:pt x="126" y="324"/>
                </a:lnTo>
                <a:lnTo>
                  <a:pt x="124" y="324"/>
                </a:lnTo>
                <a:lnTo>
                  <a:pt x="126" y="324"/>
                </a:lnTo>
                <a:lnTo>
                  <a:pt x="126" y="326"/>
                </a:lnTo>
                <a:lnTo>
                  <a:pt x="124" y="326"/>
                </a:lnTo>
                <a:lnTo>
                  <a:pt x="124" y="324"/>
                </a:lnTo>
                <a:lnTo>
                  <a:pt x="122" y="322"/>
                </a:lnTo>
                <a:lnTo>
                  <a:pt x="122" y="320"/>
                </a:lnTo>
                <a:lnTo>
                  <a:pt x="120" y="320"/>
                </a:lnTo>
                <a:lnTo>
                  <a:pt x="120" y="318"/>
                </a:lnTo>
                <a:lnTo>
                  <a:pt x="120" y="320"/>
                </a:lnTo>
                <a:lnTo>
                  <a:pt x="118" y="322"/>
                </a:lnTo>
                <a:lnTo>
                  <a:pt x="118" y="326"/>
                </a:lnTo>
                <a:lnTo>
                  <a:pt x="116" y="326"/>
                </a:lnTo>
                <a:lnTo>
                  <a:pt x="114" y="326"/>
                </a:lnTo>
                <a:lnTo>
                  <a:pt x="114" y="326"/>
                </a:lnTo>
                <a:lnTo>
                  <a:pt x="112" y="326"/>
                </a:lnTo>
                <a:lnTo>
                  <a:pt x="112" y="328"/>
                </a:lnTo>
                <a:lnTo>
                  <a:pt x="112" y="330"/>
                </a:lnTo>
                <a:lnTo>
                  <a:pt x="112" y="332"/>
                </a:lnTo>
                <a:lnTo>
                  <a:pt x="112" y="334"/>
                </a:lnTo>
                <a:lnTo>
                  <a:pt x="112" y="336"/>
                </a:lnTo>
                <a:lnTo>
                  <a:pt x="112" y="338"/>
                </a:lnTo>
                <a:lnTo>
                  <a:pt x="110" y="340"/>
                </a:lnTo>
                <a:lnTo>
                  <a:pt x="110" y="342"/>
                </a:lnTo>
                <a:lnTo>
                  <a:pt x="108" y="342"/>
                </a:lnTo>
                <a:lnTo>
                  <a:pt x="106" y="342"/>
                </a:lnTo>
                <a:lnTo>
                  <a:pt x="108" y="344"/>
                </a:lnTo>
                <a:lnTo>
                  <a:pt x="110" y="344"/>
                </a:lnTo>
                <a:lnTo>
                  <a:pt x="112" y="344"/>
                </a:lnTo>
                <a:lnTo>
                  <a:pt x="112" y="346"/>
                </a:lnTo>
                <a:lnTo>
                  <a:pt x="112" y="344"/>
                </a:lnTo>
                <a:lnTo>
                  <a:pt x="114" y="344"/>
                </a:lnTo>
                <a:lnTo>
                  <a:pt x="114" y="346"/>
                </a:lnTo>
                <a:lnTo>
                  <a:pt x="116" y="346"/>
                </a:lnTo>
                <a:lnTo>
                  <a:pt x="116" y="348"/>
                </a:lnTo>
                <a:lnTo>
                  <a:pt x="114" y="348"/>
                </a:lnTo>
                <a:lnTo>
                  <a:pt x="116" y="348"/>
                </a:lnTo>
                <a:lnTo>
                  <a:pt x="116" y="350"/>
                </a:lnTo>
                <a:lnTo>
                  <a:pt x="116" y="348"/>
                </a:lnTo>
                <a:lnTo>
                  <a:pt x="118" y="350"/>
                </a:lnTo>
                <a:lnTo>
                  <a:pt x="120" y="350"/>
                </a:lnTo>
                <a:lnTo>
                  <a:pt x="120" y="352"/>
                </a:lnTo>
                <a:lnTo>
                  <a:pt x="120" y="354"/>
                </a:lnTo>
                <a:lnTo>
                  <a:pt x="122" y="354"/>
                </a:lnTo>
                <a:lnTo>
                  <a:pt x="122" y="356"/>
                </a:lnTo>
                <a:lnTo>
                  <a:pt x="124" y="358"/>
                </a:lnTo>
                <a:lnTo>
                  <a:pt x="122" y="358"/>
                </a:lnTo>
                <a:lnTo>
                  <a:pt x="122" y="360"/>
                </a:lnTo>
                <a:lnTo>
                  <a:pt x="124" y="360"/>
                </a:lnTo>
                <a:lnTo>
                  <a:pt x="124" y="358"/>
                </a:lnTo>
                <a:lnTo>
                  <a:pt x="124" y="358"/>
                </a:lnTo>
                <a:lnTo>
                  <a:pt x="124" y="356"/>
                </a:lnTo>
                <a:lnTo>
                  <a:pt x="124" y="358"/>
                </a:lnTo>
                <a:lnTo>
                  <a:pt x="126" y="358"/>
                </a:lnTo>
                <a:lnTo>
                  <a:pt x="124" y="360"/>
                </a:lnTo>
                <a:lnTo>
                  <a:pt x="126" y="362"/>
                </a:lnTo>
                <a:lnTo>
                  <a:pt x="128" y="364"/>
                </a:lnTo>
                <a:lnTo>
                  <a:pt x="128" y="366"/>
                </a:lnTo>
                <a:lnTo>
                  <a:pt x="130" y="366"/>
                </a:lnTo>
                <a:lnTo>
                  <a:pt x="128" y="368"/>
                </a:lnTo>
                <a:lnTo>
                  <a:pt x="126" y="370"/>
                </a:lnTo>
                <a:lnTo>
                  <a:pt x="126" y="372"/>
                </a:lnTo>
                <a:lnTo>
                  <a:pt x="126" y="374"/>
                </a:lnTo>
                <a:lnTo>
                  <a:pt x="126" y="374"/>
                </a:lnTo>
                <a:lnTo>
                  <a:pt x="126" y="376"/>
                </a:lnTo>
                <a:lnTo>
                  <a:pt x="128" y="380"/>
                </a:lnTo>
                <a:lnTo>
                  <a:pt x="130" y="378"/>
                </a:lnTo>
                <a:lnTo>
                  <a:pt x="130" y="380"/>
                </a:lnTo>
                <a:lnTo>
                  <a:pt x="128" y="380"/>
                </a:lnTo>
                <a:lnTo>
                  <a:pt x="128" y="382"/>
                </a:lnTo>
                <a:lnTo>
                  <a:pt x="126" y="382"/>
                </a:lnTo>
                <a:lnTo>
                  <a:pt x="124" y="382"/>
                </a:lnTo>
                <a:lnTo>
                  <a:pt x="124" y="384"/>
                </a:lnTo>
                <a:lnTo>
                  <a:pt x="124" y="386"/>
                </a:lnTo>
                <a:lnTo>
                  <a:pt x="124" y="388"/>
                </a:lnTo>
                <a:lnTo>
                  <a:pt x="124" y="390"/>
                </a:lnTo>
                <a:lnTo>
                  <a:pt x="126" y="392"/>
                </a:lnTo>
                <a:lnTo>
                  <a:pt x="126" y="390"/>
                </a:lnTo>
                <a:lnTo>
                  <a:pt x="124" y="390"/>
                </a:lnTo>
                <a:lnTo>
                  <a:pt x="126" y="388"/>
                </a:lnTo>
                <a:lnTo>
                  <a:pt x="128" y="388"/>
                </a:lnTo>
                <a:lnTo>
                  <a:pt x="126" y="388"/>
                </a:lnTo>
                <a:lnTo>
                  <a:pt x="126" y="390"/>
                </a:lnTo>
                <a:lnTo>
                  <a:pt x="128" y="390"/>
                </a:lnTo>
                <a:lnTo>
                  <a:pt x="130" y="392"/>
                </a:lnTo>
                <a:lnTo>
                  <a:pt x="128" y="392"/>
                </a:lnTo>
                <a:lnTo>
                  <a:pt x="128" y="394"/>
                </a:lnTo>
                <a:lnTo>
                  <a:pt x="128" y="396"/>
                </a:lnTo>
                <a:lnTo>
                  <a:pt x="126" y="398"/>
                </a:lnTo>
                <a:lnTo>
                  <a:pt x="124" y="398"/>
                </a:lnTo>
                <a:lnTo>
                  <a:pt x="124" y="400"/>
                </a:lnTo>
                <a:lnTo>
                  <a:pt x="124" y="402"/>
                </a:lnTo>
                <a:lnTo>
                  <a:pt x="124" y="404"/>
                </a:lnTo>
                <a:lnTo>
                  <a:pt x="126" y="408"/>
                </a:lnTo>
                <a:lnTo>
                  <a:pt x="128" y="406"/>
                </a:lnTo>
                <a:lnTo>
                  <a:pt x="128" y="404"/>
                </a:lnTo>
                <a:lnTo>
                  <a:pt x="132" y="402"/>
                </a:lnTo>
                <a:lnTo>
                  <a:pt x="132" y="400"/>
                </a:lnTo>
                <a:lnTo>
                  <a:pt x="134" y="398"/>
                </a:lnTo>
                <a:lnTo>
                  <a:pt x="136" y="396"/>
                </a:lnTo>
                <a:lnTo>
                  <a:pt x="140" y="392"/>
                </a:lnTo>
                <a:lnTo>
                  <a:pt x="140" y="394"/>
                </a:lnTo>
                <a:lnTo>
                  <a:pt x="140" y="396"/>
                </a:lnTo>
                <a:lnTo>
                  <a:pt x="140" y="398"/>
                </a:lnTo>
                <a:lnTo>
                  <a:pt x="138" y="398"/>
                </a:lnTo>
                <a:lnTo>
                  <a:pt x="138" y="400"/>
                </a:lnTo>
                <a:lnTo>
                  <a:pt x="138" y="402"/>
                </a:lnTo>
                <a:lnTo>
                  <a:pt x="138" y="404"/>
                </a:lnTo>
                <a:lnTo>
                  <a:pt x="138" y="406"/>
                </a:lnTo>
                <a:lnTo>
                  <a:pt x="138" y="408"/>
                </a:lnTo>
                <a:lnTo>
                  <a:pt x="136" y="418"/>
                </a:lnTo>
                <a:lnTo>
                  <a:pt x="136" y="420"/>
                </a:lnTo>
                <a:lnTo>
                  <a:pt x="138" y="420"/>
                </a:lnTo>
                <a:lnTo>
                  <a:pt x="140" y="420"/>
                </a:lnTo>
                <a:lnTo>
                  <a:pt x="142" y="422"/>
                </a:lnTo>
                <a:lnTo>
                  <a:pt x="142" y="422"/>
                </a:lnTo>
                <a:lnTo>
                  <a:pt x="140" y="422"/>
                </a:lnTo>
                <a:lnTo>
                  <a:pt x="140" y="424"/>
                </a:lnTo>
                <a:lnTo>
                  <a:pt x="142" y="426"/>
                </a:lnTo>
                <a:lnTo>
                  <a:pt x="144" y="426"/>
                </a:lnTo>
                <a:lnTo>
                  <a:pt x="142" y="428"/>
                </a:lnTo>
                <a:lnTo>
                  <a:pt x="142" y="430"/>
                </a:lnTo>
                <a:lnTo>
                  <a:pt x="142" y="432"/>
                </a:lnTo>
                <a:lnTo>
                  <a:pt x="144" y="432"/>
                </a:lnTo>
                <a:lnTo>
                  <a:pt x="144" y="434"/>
                </a:lnTo>
                <a:lnTo>
                  <a:pt x="146" y="434"/>
                </a:lnTo>
                <a:lnTo>
                  <a:pt x="148" y="436"/>
                </a:lnTo>
                <a:lnTo>
                  <a:pt x="148" y="434"/>
                </a:lnTo>
                <a:lnTo>
                  <a:pt x="150" y="434"/>
                </a:lnTo>
                <a:lnTo>
                  <a:pt x="150" y="432"/>
                </a:lnTo>
                <a:lnTo>
                  <a:pt x="150" y="430"/>
                </a:lnTo>
                <a:lnTo>
                  <a:pt x="152" y="430"/>
                </a:lnTo>
                <a:lnTo>
                  <a:pt x="152" y="428"/>
                </a:lnTo>
                <a:lnTo>
                  <a:pt x="154" y="428"/>
                </a:lnTo>
                <a:lnTo>
                  <a:pt x="152" y="428"/>
                </a:lnTo>
                <a:lnTo>
                  <a:pt x="152" y="424"/>
                </a:lnTo>
                <a:lnTo>
                  <a:pt x="152" y="422"/>
                </a:lnTo>
                <a:lnTo>
                  <a:pt x="152" y="422"/>
                </a:lnTo>
                <a:lnTo>
                  <a:pt x="152" y="420"/>
                </a:lnTo>
                <a:lnTo>
                  <a:pt x="150" y="420"/>
                </a:lnTo>
                <a:lnTo>
                  <a:pt x="152" y="420"/>
                </a:lnTo>
                <a:lnTo>
                  <a:pt x="152" y="418"/>
                </a:lnTo>
                <a:lnTo>
                  <a:pt x="152" y="416"/>
                </a:lnTo>
                <a:lnTo>
                  <a:pt x="150" y="414"/>
                </a:lnTo>
                <a:lnTo>
                  <a:pt x="152" y="412"/>
                </a:lnTo>
                <a:lnTo>
                  <a:pt x="154" y="412"/>
                </a:lnTo>
                <a:lnTo>
                  <a:pt x="156" y="412"/>
                </a:lnTo>
                <a:lnTo>
                  <a:pt x="158" y="412"/>
                </a:lnTo>
                <a:lnTo>
                  <a:pt x="160" y="412"/>
                </a:lnTo>
                <a:lnTo>
                  <a:pt x="164" y="412"/>
                </a:lnTo>
                <a:lnTo>
                  <a:pt x="166" y="412"/>
                </a:lnTo>
                <a:lnTo>
                  <a:pt x="168" y="412"/>
                </a:lnTo>
                <a:lnTo>
                  <a:pt x="168" y="414"/>
                </a:lnTo>
                <a:lnTo>
                  <a:pt x="166" y="416"/>
                </a:lnTo>
                <a:lnTo>
                  <a:pt x="168" y="416"/>
                </a:lnTo>
                <a:lnTo>
                  <a:pt x="170" y="418"/>
                </a:lnTo>
                <a:lnTo>
                  <a:pt x="172" y="418"/>
                </a:lnTo>
                <a:lnTo>
                  <a:pt x="172" y="418"/>
                </a:lnTo>
                <a:lnTo>
                  <a:pt x="174" y="418"/>
                </a:lnTo>
                <a:lnTo>
                  <a:pt x="176" y="418"/>
                </a:lnTo>
                <a:lnTo>
                  <a:pt x="176" y="420"/>
                </a:lnTo>
                <a:lnTo>
                  <a:pt x="174" y="422"/>
                </a:lnTo>
                <a:lnTo>
                  <a:pt x="172" y="422"/>
                </a:lnTo>
                <a:lnTo>
                  <a:pt x="172" y="422"/>
                </a:lnTo>
                <a:lnTo>
                  <a:pt x="170" y="422"/>
                </a:lnTo>
                <a:lnTo>
                  <a:pt x="166" y="420"/>
                </a:lnTo>
                <a:lnTo>
                  <a:pt x="166" y="422"/>
                </a:lnTo>
                <a:lnTo>
                  <a:pt x="166" y="422"/>
                </a:lnTo>
                <a:lnTo>
                  <a:pt x="164" y="422"/>
                </a:lnTo>
                <a:lnTo>
                  <a:pt x="164" y="424"/>
                </a:lnTo>
                <a:lnTo>
                  <a:pt x="164" y="426"/>
                </a:lnTo>
                <a:lnTo>
                  <a:pt x="164" y="428"/>
                </a:lnTo>
                <a:lnTo>
                  <a:pt x="162" y="430"/>
                </a:lnTo>
                <a:lnTo>
                  <a:pt x="160" y="430"/>
                </a:lnTo>
                <a:lnTo>
                  <a:pt x="160" y="432"/>
                </a:lnTo>
                <a:lnTo>
                  <a:pt x="160" y="434"/>
                </a:lnTo>
                <a:lnTo>
                  <a:pt x="160" y="436"/>
                </a:lnTo>
                <a:lnTo>
                  <a:pt x="162" y="438"/>
                </a:lnTo>
                <a:lnTo>
                  <a:pt x="160" y="438"/>
                </a:lnTo>
                <a:lnTo>
                  <a:pt x="158" y="438"/>
                </a:lnTo>
                <a:lnTo>
                  <a:pt x="156" y="438"/>
                </a:lnTo>
                <a:lnTo>
                  <a:pt x="154" y="438"/>
                </a:lnTo>
                <a:lnTo>
                  <a:pt x="154" y="440"/>
                </a:lnTo>
                <a:lnTo>
                  <a:pt x="152" y="440"/>
                </a:lnTo>
                <a:lnTo>
                  <a:pt x="152" y="442"/>
                </a:lnTo>
                <a:lnTo>
                  <a:pt x="150" y="442"/>
                </a:lnTo>
                <a:lnTo>
                  <a:pt x="150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6"/>
                </a:lnTo>
                <a:lnTo>
                  <a:pt x="144" y="446"/>
                </a:lnTo>
                <a:lnTo>
                  <a:pt x="144" y="448"/>
                </a:lnTo>
                <a:lnTo>
                  <a:pt x="144" y="450"/>
                </a:lnTo>
                <a:lnTo>
                  <a:pt x="142" y="450"/>
                </a:lnTo>
                <a:lnTo>
                  <a:pt x="142" y="452"/>
                </a:lnTo>
                <a:lnTo>
                  <a:pt x="144" y="452"/>
                </a:lnTo>
                <a:lnTo>
                  <a:pt x="146" y="452"/>
                </a:lnTo>
                <a:lnTo>
                  <a:pt x="148" y="452"/>
                </a:lnTo>
                <a:lnTo>
                  <a:pt x="150" y="454"/>
                </a:lnTo>
                <a:lnTo>
                  <a:pt x="152" y="454"/>
                </a:lnTo>
                <a:lnTo>
                  <a:pt x="152" y="456"/>
                </a:lnTo>
                <a:lnTo>
                  <a:pt x="154" y="456"/>
                </a:lnTo>
                <a:lnTo>
                  <a:pt x="156" y="456"/>
                </a:lnTo>
                <a:lnTo>
                  <a:pt x="158" y="456"/>
                </a:lnTo>
                <a:lnTo>
                  <a:pt x="158" y="458"/>
                </a:lnTo>
                <a:lnTo>
                  <a:pt x="156" y="458"/>
                </a:lnTo>
                <a:lnTo>
                  <a:pt x="154" y="458"/>
                </a:lnTo>
                <a:lnTo>
                  <a:pt x="152" y="458"/>
                </a:lnTo>
                <a:lnTo>
                  <a:pt x="152" y="460"/>
                </a:lnTo>
                <a:lnTo>
                  <a:pt x="152" y="462"/>
                </a:lnTo>
                <a:lnTo>
                  <a:pt x="152" y="464"/>
                </a:lnTo>
                <a:lnTo>
                  <a:pt x="152" y="466"/>
                </a:lnTo>
                <a:lnTo>
                  <a:pt x="154" y="466"/>
                </a:lnTo>
                <a:lnTo>
                  <a:pt x="154" y="468"/>
                </a:lnTo>
                <a:lnTo>
                  <a:pt x="152" y="468"/>
                </a:lnTo>
                <a:lnTo>
                  <a:pt x="152" y="470"/>
                </a:lnTo>
                <a:lnTo>
                  <a:pt x="150" y="470"/>
                </a:lnTo>
                <a:lnTo>
                  <a:pt x="150" y="468"/>
                </a:lnTo>
                <a:lnTo>
                  <a:pt x="150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2"/>
                </a:lnTo>
                <a:lnTo>
                  <a:pt x="146" y="472"/>
                </a:lnTo>
                <a:lnTo>
                  <a:pt x="148" y="474"/>
                </a:lnTo>
                <a:lnTo>
                  <a:pt x="146" y="476"/>
                </a:lnTo>
                <a:lnTo>
                  <a:pt x="146" y="478"/>
                </a:lnTo>
                <a:lnTo>
                  <a:pt x="146" y="480"/>
                </a:lnTo>
                <a:lnTo>
                  <a:pt x="144" y="480"/>
                </a:lnTo>
                <a:lnTo>
                  <a:pt x="144" y="482"/>
                </a:lnTo>
                <a:lnTo>
                  <a:pt x="144" y="484"/>
                </a:lnTo>
                <a:lnTo>
                  <a:pt x="144" y="486"/>
                </a:lnTo>
                <a:lnTo>
                  <a:pt x="144" y="488"/>
                </a:lnTo>
                <a:lnTo>
                  <a:pt x="144" y="490"/>
                </a:lnTo>
                <a:lnTo>
                  <a:pt x="144" y="488"/>
                </a:lnTo>
                <a:lnTo>
                  <a:pt x="146" y="488"/>
                </a:lnTo>
                <a:lnTo>
                  <a:pt x="148" y="488"/>
                </a:lnTo>
                <a:lnTo>
                  <a:pt x="150" y="488"/>
                </a:lnTo>
                <a:lnTo>
                  <a:pt x="148" y="490"/>
                </a:lnTo>
                <a:lnTo>
                  <a:pt x="148" y="492"/>
                </a:lnTo>
                <a:lnTo>
                  <a:pt x="148" y="494"/>
                </a:lnTo>
                <a:lnTo>
                  <a:pt x="148" y="496"/>
                </a:lnTo>
                <a:lnTo>
                  <a:pt x="150" y="496"/>
                </a:lnTo>
                <a:lnTo>
                  <a:pt x="150" y="498"/>
                </a:lnTo>
                <a:lnTo>
                  <a:pt x="152" y="498"/>
                </a:lnTo>
                <a:lnTo>
                  <a:pt x="154" y="498"/>
                </a:lnTo>
                <a:lnTo>
                  <a:pt x="156" y="498"/>
                </a:lnTo>
                <a:lnTo>
                  <a:pt x="156" y="500"/>
                </a:lnTo>
                <a:lnTo>
                  <a:pt x="158" y="500"/>
                </a:lnTo>
                <a:lnTo>
                  <a:pt x="160" y="500"/>
                </a:lnTo>
                <a:lnTo>
                  <a:pt x="162" y="502"/>
                </a:lnTo>
                <a:lnTo>
                  <a:pt x="164" y="502"/>
                </a:lnTo>
                <a:lnTo>
                  <a:pt x="166" y="502"/>
                </a:lnTo>
                <a:lnTo>
                  <a:pt x="166" y="504"/>
                </a:lnTo>
                <a:lnTo>
                  <a:pt x="168" y="504"/>
                </a:lnTo>
                <a:lnTo>
                  <a:pt x="168" y="506"/>
                </a:lnTo>
                <a:lnTo>
                  <a:pt x="166" y="508"/>
                </a:lnTo>
                <a:lnTo>
                  <a:pt x="166" y="510"/>
                </a:lnTo>
                <a:lnTo>
                  <a:pt x="166" y="512"/>
                </a:lnTo>
                <a:lnTo>
                  <a:pt x="164" y="514"/>
                </a:lnTo>
                <a:lnTo>
                  <a:pt x="164" y="516"/>
                </a:lnTo>
                <a:lnTo>
                  <a:pt x="166" y="518"/>
                </a:lnTo>
                <a:lnTo>
                  <a:pt x="168" y="518"/>
                </a:lnTo>
                <a:lnTo>
                  <a:pt x="170" y="518"/>
                </a:lnTo>
                <a:lnTo>
                  <a:pt x="172" y="518"/>
                </a:lnTo>
                <a:lnTo>
                  <a:pt x="172" y="518"/>
                </a:lnTo>
                <a:lnTo>
                  <a:pt x="174" y="518"/>
                </a:lnTo>
                <a:lnTo>
                  <a:pt x="176" y="518"/>
                </a:lnTo>
                <a:lnTo>
                  <a:pt x="178" y="518"/>
                </a:lnTo>
                <a:lnTo>
                  <a:pt x="180" y="518"/>
                </a:lnTo>
                <a:lnTo>
                  <a:pt x="180" y="518"/>
                </a:lnTo>
                <a:lnTo>
                  <a:pt x="182" y="518"/>
                </a:lnTo>
                <a:lnTo>
                  <a:pt x="184" y="520"/>
                </a:lnTo>
                <a:lnTo>
                  <a:pt x="186" y="520"/>
                </a:lnTo>
                <a:lnTo>
                  <a:pt x="186" y="522"/>
                </a:lnTo>
                <a:lnTo>
                  <a:pt x="184" y="524"/>
                </a:lnTo>
                <a:lnTo>
                  <a:pt x="186" y="524"/>
                </a:lnTo>
                <a:lnTo>
                  <a:pt x="190" y="526"/>
                </a:lnTo>
                <a:lnTo>
                  <a:pt x="190" y="528"/>
                </a:lnTo>
                <a:lnTo>
                  <a:pt x="188" y="530"/>
                </a:lnTo>
                <a:lnTo>
                  <a:pt x="188" y="532"/>
                </a:lnTo>
                <a:lnTo>
                  <a:pt x="188" y="534"/>
                </a:lnTo>
                <a:lnTo>
                  <a:pt x="186" y="536"/>
                </a:lnTo>
                <a:lnTo>
                  <a:pt x="184" y="534"/>
                </a:lnTo>
                <a:lnTo>
                  <a:pt x="186" y="536"/>
                </a:lnTo>
                <a:lnTo>
                  <a:pt x="184" y="536"/>
                </a:lnTo>
                <a:lnTo>
                  <a:pt x="184" y="538"/>
                </a:lnTo>
                <a:lnTo>
                  <a:pt x="184" y="540"/>
                </a:lnTo>
                <a:lnTo>
                  <a:pt x="182" y="540"/>
                </a:lnTo>
                <a:lnTo>
                  <a:pt x="180" y="540"/>
                </a:lnTo>
                <a:lnTo>
                  <a:pt x="178" y="540"/>
                </a:lnTo>
                <a:lnTo>
                  <a:pt x="176" y="540"/>
                </a:lnTo>
                <a:lnTo>
                  <a:pt x="174" y="544"/>
                </a:lnTo>
                <a:lnTo>
                  <a:pt x="172" y="544"/>
                </a:lnTo>
                <a:lnTo>
                  <a:pt x="172" y="546"/>
                </a:lnTo>
                <a:lnTo>
                  <a:pt x="172" y="546"/>
                </a:lnTo>
                <a:lnTo>
                  <a:pt x="170" y="546"/>
                </a:lnTo>
                <a:lnTo>
                  <a:pt x="166" y="546"/>
                </a:lnTo>
                <a:lnTo>
                  <a:pt x="162" y="546"/>
                </a:lnTo>
                <a:lnTo>
                  <a:pt x="160" y="548"/>
                </a:lnTo>
                <a:lnTo>
                  <a:pt x="158" y="546"/>
                </a:lnTo>
                <a:lnTo>
                  <a:pt x="156" y="548"/>
                </a:lnTo>
                <a:lnTo>
                  <a:pt x="154" y="548"/>
                </a:lnTo>
                <a:lnTo>
                  <a:pt x="152" y="548"/>
                </a:lnTo>
                <a:lnTo>
                  <a:pt x="150" y="546"/>
                </a:lnTo>
                <a:lnTo>
                  <a:pt x="148" y="546"/>
                </a:lnTo>
                <a:lnTo>
                  <a:pt x="144" y="544"/>
                </a:lnTo>
                <a:lnTo>
                  <a:pt x="142" y="544"/>
                </a:lnTo>
                <a:lnTo>
                  <a:pt x="140" y="544"/>
                </a:lnTo>
                <a:lnTo>
                  <a:pt x="142" y="542"/>
                </a:lnTo>
                <a:lnTo>
                  <a:pt x="142" y="540"/>
                </a:lnTo>
                <a:lnTo>
                  <a:pt x="144" y="540"/>
                </a:lnTo>
                <a:lnTo>
                  <a:pt x="144" y="538"/>
                </a:lnTo>
                <a:lnTo>
                  <a:pt x="142" y="538"/>
                </a:lnTo>
                <a:lnTo>
                  <a:pt x="140" y="538"/>
                </a:lnTo>
                <a:lnTo>
                  <a:pt x="138" y="538"/>
                </a:lnTo>
                <a:lnTo>
                  <a:pt x="136" y="538"/>
                </a:lnTo>
                <a:lnTo>
                  <a:pt x="134" y="538"/>
                </a:lnTo>
                <a:lnTo>
                  <a:pt x="134" y="536"/>
                </a:lnTo>
                <a:lnTo>
                  <a:pt x="132" y="536"/>
                </a:lnTo>
                <a:lnTo>
                  <a:pt x="130" y="536"/>
                </a:lnTo>
                <a:lnTo>
                  <a:pt x="130" y="534"/>
                </a:lnTo>
                <a:lnTo>
                  <a:pt x="130" y="532"/>
                </a:lnTo>
                <a:lnTo>
                  <a:pt x="132" y="530"/>
                </a:lnTo>
                <a:lnTo>
                  <a:pt x="132" y="524"/>
                </a:lnTo>
                <a:lnTo>
                  <a:pt x="130" y="522"/>
                </a:lnTo>
                <a:lnTo>
                  <a:pt x="126" y="520"/>
                </a:lnTo>
                <a:lnTo>
                  <a:pt x="126" y="518"/>
                </a:lnTo>
                <a:lnTo>
                  <a:pt x="124" y="518"/>
                </a:lnTo>
                <a:lnTo>
                  <a:pt x="124" y="518"/>
                </a:lnTo>
                <a:lnTo>
                  <a:pt x="122" y="516"/>
                </a:lnTo>
                <a:lnTo>
                  <a:pt x="120" y="516"/>
                </a:lnTo>
                <a:lnTo>
                  <a:pt x="118" y="516"/>
                </a:lnTo>
                <a:lnTo>
                  <a:pt x="108" y="518"/>
                </a:lnTo>
                <a:lnTo>
                  <a:pt x="106" y="518"/>
                </a:lnTo>
                <a:lnTo>
                  <a:pt x="104" y="518"/>
                </a:lnTo>
                <a:lnTo>
                  <a:pt x="102" y="518"/>
                </a:lnTo>
                <a:lnTo>
                  <a:pt x="102" y="520"/>
                </a:lnTo>
                <a:lnTo>
                  <a:pt x="100" y="520"/>
                </a:lnTo>
                <a:lnTo>
                  <a:pt x="100" y="522"/>
                </a:lnTo>
                <a:lnTo>
                  <a:pt x="100" y="524"/>
                </a:lnTo>
                <a:lnTo>
                  <a:pt x="94" y="524"/>
                </a:lnTo>
                <a:lnTo>
                  <a:pt x="94" y="526"/>
                </a:lnTo>
                <a:lnTo>
                  <a:pt x="96" y="528"/>
                </a:lnTo>
                <a:lnTo>
                  <a:pt x="94" y="530"/>
                </a:lnTo>
                <a:lnTo>
                  <a:pt x="94" y="532"/>
                </a:lnTo>
                <a:lnTo>
                  <a:pt x="94" y="534"/>
                </a:lnTo>
                <a:lnTo>
                  <a:pt x="92" y="534"/>
                </a:lnTo>
                <a:lnTo>
                  <a:pt x="92" y="536"/>
                </a:lnTo>
                <a:lnTo>
                  <a:pt x="90" y="536"/>
                </a:lnTo>
                <a:lnTo>
                  <a:pt x="90" y="538"/>
                </a:lnTo>
                <a:lnTo>
                  <a:pt x="88" y="536"/>
                </a:lnTo>
                <a:lnTo>
                  <a:pt x="86" y="538"/>
                </a:lnTo>
                <a:lnTo>
                  <a:pt x="86" y="536"/>
                </a:lnTo>
                <a:lnTo>
                  <a:pt x="86" y="538"/>
                </a:lnTo>
                <a:lnTo>
                  <a:pt x="84" y="538"/>
                </a:lnTo>
                <a:lnTo>
                  <a:pt x="84" y="540"/>
                </a:lnTo>
                <a:lnTo>
                  <a:pt x="84" y="542"/>
                </a:lnTo>
                <a:lnTo>
                  <a:pt x="82" y="542"/>
                </a:lnTo>
                <a:lnTo>
                  <a:pt x="80" y="542"/>
                </a:lnTo>
                <a:lnTo>
                  <a:pt x="78" y="542"/>
                </a:lnTo>
                <a:lnTo>
                  <a:pt x="76" y="542"/>
                </a:lnTo>
                <a:lnTo>
                  <a:pt x="76" y="542"/>
                </a:lnTo>
                <a:lnTo>
                  <a:pt x="76" y="540"/>
                </a:lnTo>
                <a:lnTo>
                  <a:pt x="74" y="540"/>
                </a:lnTo>
                <a:lnTo>
                  <a:pt x="72" y="542"/>
                </a:lnTo>
                <a:lnTo>
                  <a:pt x="70" y="542"/>
                </a:lnTo>
                <a:lnTo>
                  <a:pt x="70" y="540"/>
                </a:lnTo>
                <a:lnTo>
                  <a:pt x="70" y="538"/>
                </a:lnTo>
                <a:lnTo>
                  <a:pt x="72" y="536"/>
                </a:lnTo>
                <a:lnTo>
                  <a:pt x="70" y="536"/>
                </a:lnTo>
                <a:lnTo>
                  <a:pt x="68" y="536"/>
                </a:lnTo>
                <a:lnTo>
                  <a:pt x="68" y="534"/>
                </a:lnTo>
                <a:lnTo>
                  <a:pt x="68" y="532"/>
                </a:lnTo>
                <a:lnTo>
                  <a:pt x="66" y="532"/>
                </a:lnTo>
                <a:lnTo>
                  <a:pt x="68" y="532"/>
                </a:lnTo>
                <a:lnTo>
                  <a:pt x="68" y="530"/>
                </a:lnTo>
                <a:lnTo>
                  <a:pt x="66" y="530"/>
                </a:lnTo>
                <a:lnTo>
                  <a:pt x="66" y="528"/>
                </a:lnTo>
                <a:lnTo>
                  <a:pt x="64" y="528"/>
                </a:lnTo>
                <a:lnTo>
                  <a:pt x="62" y="528"/>
                </a:lnTo>
                <a:lnTo>
                  <a:pt x="60" y="528"/>
                </a:lnTo>
                <a:lnTo>
                  <a:pt x="60" y="526"/>
                </a:lnTo>
                <a:lnTo>
                  <a:pt x="58" y="526"/>
                </a:lnTo>
                <a:lnTo>
                  <a:pt x="60" y="524"/>
                </a:lnTo>
                <a:lnTo>
                  <a:pt x="58" y="524"/>
                </a:lnTo>
                <a:lnTo>
                  <a:pt x="58" y="522"/>
                </a:lnTo>
                <a:lnTo>
                  <a:pt x="58" y="520"/>
                </a:lnTo>
                <a:lnTo>
                  <a:pt x="56" y="522"/>
                </a:lnTo>
                <a:lnTo>
                  <a:pt x="56" y="526"/>
                </a:lnTo>
                <a:lnTo>
                  <a:pt x="56" y="528"/>
                </a:lnTo>
                <a:lnTo>
                  <a:pt x="56" y="530"/>
                </a:lnTo>
                <a:lnTo>
                  <a:pt x="56" y="532"/>
                </a:lnTo>
                <a:lnTo>
                  <a:pt x="56" y="534"/>
                </a:lnTo>
                <a:lnTo>
                  <a:pt x="56" y="536"/>
                </a:lnTo>
                <a:lnTo>
                  <a:pt x="54" y="536"/>
                </a:lnTo>
                <a:lnTo>
                  <a:pt x="54" y="538"/>
                </a:lnTo>
                <a:lnTo>
                  <a:pt x="52" y="538"/>
                </a:lnTo>
                <a:lnTo>
                  <a:pt x="52" y="540"/>
                </a:lnTo>
                <a:lnTo>
                  <a:pt x="52" y="542"/>
                </a:lnTo>
                <a:lnTo>
                  <a:pt x="50" y="542"/>
                </a:lnTo>
                <a:lnTo>
                  <a:pt x="48" y="544"/>
                </a:lnTo>
                <a:lnTo>
                  <a:pt x="46" y="548"/>
                </a:lnTo>
                <a:lnTo>
                  <a:pt x="42" y="550"/>
                </a:lnTo>
                <a:lnTo>
                  <a:pt x="42" y="552"/>
                </a:lnTo>
                <a:lnTo>
                  <a:pt x="40" y="552"/>
                </a:lnTo>
                <a:lnTo>
                  <a:pt x="40" y="554"/>
                </a:lnTo>
                <a:lnTo>
                  <a:pt x="38" y="554"/>
                </a:lnTo>
                <a:lnTo>
                  <a:pt x="38" y="552"/>
                </a:lnTo>
                <a:lnTo>
                  <a:pt x="34" y="552"/>
                </a:lnTo>
                <a:lnTo>
                  <a:pt x="32" y="552"/>
                </a:lnTo>
                <a:lnTo>
                  <a:pt x="32" y="550"/>
                </a:lnTo>
                <a:lnTo>
                  <a:pt x="32" y="544"/>
                </a:lnTo>
                <a:lnTo>
                  <a:pt x="32" y="534"/>
                </a:lnTo>
                <a:lnTo>
                  <a:pt x="32" y="532"/>
                </a:lnTo>
                <a:lnTo>
                  <a:pt x="34" y="526"/>
                </a:lnTo>
                <a:lnTo>
                  <a:pt x="34" y="522"/>
                </a:lnTo>
                <a:lnTo>
                  <a:pt x="34" y="520"/>
                </a:lnTo>
                <a:lnTo>
                  <a:pt x="34" y="518"/>
                </a:lnTo>
                <a:lnTo>
                  <a:pt x="34" y="518"/>
                </a:lnTo>
                <a:lnTo>
                  <a:pt x="34" y="516"/>
                </a:lnTo>
                <a:lnTo>
                  <a:pt x="34" y="514"/>
                </a:lnTo>
                <a:lnTo>
                  <a:pt x="34" y="512"/>
                </a:lnTo>
                <a:lnTo>
                  <a:pt x="36" y="512"/>
                </a:lnTo>
                <a:lnTo>
                  <a:pt x="36" y="510"/>
                </a:lnTo>
                <a:lnTo>
                  <a:pt x="36" y="508"/>
                </a:lnTo>
                <a:lnTo>
                  <a:pt x="36" y="506"/>
                </a:lnTo>
                <a:lnTo>
                  <a:pt x="36" y="504"/>
                </a:lnTo>
                <a:lnTo>
                  <a:pt x="36" y="502"/>
                </a:lnTo>
                <a:lnTo>
                  <a:pt x="40" y="502"/>
                </a:lnTo>
                <a:lnTo>
                  <a:pt x="40" y="500"/>
                </a:lnTo>
                <a:lnTo>
                  <a:pt x="40" y="498"/>
                </a:lnTo>
                <a:lnTo>
                  <a:pt x="40" y="494"/>
                </a:lnTo>
                <a:lnTo>
                  <a:pt x="42" y="490"/>
                </a:lnTo>
                <a:lnTo>
                  <a:pt x="42" y="488"/>
                </a:lnTo>
                <a:lnTo>
                  <a:pt x="44" y="488"/>
                </a:lnTo>
                <a:lnTo>
                  <a:pt x="42" y="490"/>
                </a:lnTo>
                <a:lnTo>
                  <a:pt x="42" y="492"/>
                </a:lnTo>
                <a:lnTo>
                  <a:pt x="42" y="494"/>
                </a:lnTo>
                <a:lnTo>
                  <a:pt x="44" y="496"/>
                </a:lnTo>
                <a:lnTo>
                  <a:pt x="44" y="498"/>
                </a:lnTo>
                <a:lnTo>
                  <a:pt x="42" y="498"/>
                </a:lnTo>
                <a:lnTo>
                  <a:pt x="42" y="500"/>
                </a:lnTo>
                <a:lnTo>
                  <a:pt x="42" y="502"/>
                </a:lnTo>
                <a:lnTo>
                  <a:pt x="44" y="502"/>
                </a:lnTo>
                <a:lnTo>
                  <a:pt x="46" y="502"/>
                </a:lnTo>
                <a:lnTo>
                  <a:pt x="48" y="502"/>
                </a:lnTo>
                <a:lnTo>
                  <a:pt x="48" y="500"/>
                </a:lnTo>
                <a:lnTo>
                  <a:pt x="50" y="500"/>
                </a:lnTo>
                <a:lnTo>
                  <a:pt x="52" y="498"/>
                </a:lnTo>
                <a:lnTo>
                  <a:pt x="52" y="496"/>
                </a:lnTo>
                <a:lnTo>
                  <a:pt x="54" y="496"/>
                </a:lnTo>
                <a:lnTo>
                  <a:pt x="54" y="498"/>
                </a:lnTo>
                <a:lnTo>
                  <a:pt x="56" y="498"/>
                </a:lnTo>
                <a:lnTo>
                  <a:pt x="58" y="498"/>
                </a:lnTo>
                <a:lnTo>
                  <a:pt x="60" y="498"/>
                </a:lnTo>
                <a:lnTo>
                  <a:pt x="62" y="498"/>
                </a:lnTo>
                <a:lnTo>
                  <a:pt x="64" y="498"/>
                </a:lnTo>
                <a:lnTo>
                  <a:pt x="66" y="498"/>
                </a:lnTo>
                <a:lnTo>
                  <a:pt x="68" y="498"/>
                </a:lnTo>
                <a:lnTo>
                  <a:pt x="68" y="496"/>
                </a:lnTo>
                <a:lnTo>
                  <a:pt x="68" y="494"/>
                </a:lnTo>
                <a:lnTo>
                  <a:pt x="68" y="492"/>
                </a:lnTo>
                <a:lnTo>
                  <a:pt x="68" y="490"/>
                </a:lnTo>
                <a:lnTo>
                  <a:pt x="66" y="490"/>
                </a:lnTo>
                <a:lnTo>
                  <a:pt x="66" y="488"/>
                </a:lnTo>
                <a:lnTo>
                  <a:pt x="64" y="488"/>
                </a:lnTo>
                <a:lnTo>
                  <a:pt x="62" y="488"/>
                </a:lnTo>
                <a:lnTo>
                  <a:pt x="62" y="486"/>
                </a:lnTo>
                <a:lnTo>
                  <a:pt x="64" y="484"/>
                </a:lnTo>
                <a:lnTo>
                  <a:pt x="64" y="482"/>
                </a:lnTo>
                <a:lnTo>
                  <a:pt x="66" y="482"/>
                </a:lnTo>
                <a:lnTo>
                  <a:pt x="68" y="482"/>
                </a:lnTo>
                <a:lnTo>
                  <a:pt x="70" y="482"/>
                </a:lnTo>
                <a:lnTo>
                  <a:pt x="70" y="484"/>
                </a:lnTo>
                <a:lnTo>
                  <a:pt x="72" y="484"/>
                </a:lnTo>
                <a:lnTo>
                  <a:pt x="74" y="484"/>
                </a:lnTo>
                <a:lnTo>
                  <a:pt x="76" y="484"/>
                </a:lnTo>
                <a:lnTo>
                  <a:pt x="76" y="484"/>
                </a:lnTo>
                <a:lnTo>
                  <a:pt x="76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2"/>
                </a:lnTo>
                <a:lnTo>
                  <a:pt x="78" y="480"/>
                </a:lnTo>
                <a:lnTo>
                  <a:pt x="78" y="478"/>
                </a:lnTo>
                <a:lnTo>
                  <a:pt x="78" y="476"/>
                </a:lnTo>
                <a:lnTo>
                  <a:pt x="80" y="476"/>
                </a:lnTo>
                <a:lnTo>
                  <a:pt x="80" y="478"/>
                </a:lnTo>
                <a:lnTo>
                  <a:pt x="82" y="478"/>
                </a:lnTo>
                <a:lnTo>
                  <a:pt x="84" y="478"/>
                </a:lnTo>
                <a:lnTo>
                  <a:pt x="84" y="480"/>
                </a:lnTo>
                <a:lnTo>
                  <a:pt x="84" y="482"/>
                </a:lnTo>
                <a:lnTo>
                  <a:pt x="84" y="486"/>
                </a:lnTo>
                <a:lnTo>
                  <a:pt x="86" y="486"/>
                </a:lnTo>
                <a:lnTo>
                  <a:pt x="86" y="488"/>
                </a:lnTo>
                <a:lnTo>
                  <a:pt x="88" y="488"/>
                </a:lnTo>
                <a:lnTo>
                  <a:pt x="90" y="488"/>
                </a:lnTo>
                <a:lnTo>
                  <a:pt x="90" y="484"/>
                </a:lnTo>
                <a:lnTo>
                  <a:pt x="90" y="482"/>
                </a:lnTo>
                <a:lnTo>
                  <a:pt x="88" y="482"/>
                </a:lnTo>
                <a:lnTo>
                  <a:pt x="86" y="482"/>
                </a:lnTo>
                <a:lnTo>
                  <a:pt x="86" y="480"/>
                </a:lnTo>
                <a:lnTo>
                  <a:pt x="86" y="478"/>
                </a:lnTo>
                <a:lnTo>
                  <a:pt x="88" y="478"/>
                </a:lnTo>
                <a:lnTo>
                  <a:pt x="88" y="476"/>
                </a:lnTo>
                <a:lnTo>
                  <a:pt x="88" y="474"/>
                </a:lnTo>
                <a:lnTo>
                  <a:pt x="86" y="472"/>
                </a:lnTo>
                <a:lnTo>
                  <a:pt x="86" y="470"/>
                </a:lnTo>
                <a:lnTo>
                  <a:pt x="88" y="470"/>
                </a:lnTo>
                <a:lnTo>
                  <a:pt x="88" y="468"/>
                </a:lnTo>
                <a:lnTo>
                  <a:pt x="90" y="468"/>
                </a:lnTo>
                <a:lnTo>
                  <a:pt x="90" y="466"/>
                </a:lnTo>
                <a:lnTo>
                  <a:pt x="90" y="464"/>
                </a:lnTo>
                <a:lnTo>
                  <a:pt x="90" y="462"/>
                </a:lnTo>
                <a:lnTo>
                  <a:pt x="90" y="460"/>
                </a:lnTo>
                <a:lnTo>
                  <a:pt x="88" y="458"/>
                </a:lnTo>
                <a:lnTo>
                  <a:pt x="88" y="456"/>
                </a:lnTo>
                <a:lnTo>
                  <a:pt x="88" y="454"/>
                </a:lnTo>
                <a:lnTo>
                  <a:pt x="88" y="452"/>
                </a:lnTo>
                <a:lnTo>
                  <a:pt x="88" y="450"/>
                </a:lnTo>
                <a:lnTo>
                  <a:pt x="88" y="448"/>
                </a:lnTo>
                <a:lnTo>
                  <a:pt x="88" y="446"/>
                </a:lnTo>
                <a:lnTo>
                  <a:pt x="86" y="446"/>
                </a:lnTo>
                <a:lnTo>
                  <a:pt x="86" y="444"/>
                </a:lnTo>
                <a:lnTo>
                  <a:pt x="86" y="442"/>
                </a:lnTo>
                <a:lnTo>
                  <a:pt x="86" y="440"/>
                </a:lnTo>
                <a:lnTo>
                  <a:pt x="86" y="438"/>
                </a:lnTo>
                <a:lnTo>
                  <a:pt x="84" y="438"/>
                </a:lnTo>
                <a:lnTo>
                  <a:pt x="82" y="436"/>
                </a:lnTo>
                <a:lnTo>
                  <a:pt x="84" y="436"/>
                </a:lnTo>
                <a:lnTo>
                  <a:pt x="86" y="436"/>
                </a:lnTo>
                <a:lnTo>
                  <a:pt x="86" y="434"/>
                </a:lnTo>
                <a:lnTo>
                  <a:pt x="84" y="434"/>
                </a:lnTo>
                <a:lnTo>
                  <a:pt x="82" y="432"/>
                </a:lnTo>
                <a:lnTo>
                  <a:pt x="80" y="432"/>
                </a:lnTo>
                <a:lnTo>
                  <a:pt x="78" y="432"/>
                </a:lnTo>
                <a:lnTo>
                  <a:pt x="76" y="432"/>
                </a:lnTo>
                <a:lnTo>
                  <a:pt x="76" y="430"/>
                </a:lnTo>
                <a:lnTo>
                  <a:pt x="76" y="432"/>
                </a:lnTo>
                <a:lnTo>
                  <a:pt x="76" y="434"/>
                </a:lnTo>
                <a:lnTo>
                  <a:pt x="76" y="436"/>
                </a:lnTo>
                <a:lnTo>
                  <a:pt x="74" y="434"/>
                </a:lnTo>
                <a:lnTo>
                  <a:pt x="74" y="436"/>
                </a:lnTo>
                <a:lnTo>
                  <a:pt x="72" y="436"/>
                </a:lnTo>
                <a:lnTo>
                  <a:pt x="70" y="436"/>
                </a:lnTo>
                <a:lnTo>
                  <a:pt x="70" y="438"/>
                </a:lnTo>
                <a:lnTo>
                  <a:pt x="72" y="438"/>
                </a:lnTo>
                <a:lnTo>
                  <a:pt x="74" y="438"/>
                </a:lnTo>
                <a:lnTo>
                  <a:pt x="72" y="440"/>
                </a:lnTo>
                <a:lnTo>
                  <a:pt x="70" y="438"/>
                </a:lnTo>
                <a:lnTo>
                  <a:pt x="68" y="436"/>
                </a:lnTo>
                <a:lnTo>
                  <a:pt x="64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2"/>
                </a:lnTo>
                <a:lnTo>
                  <a:pt x="54" y="432"/>
                </a:lnTo>
                <a:lnTo>
                  <a:pt x="52" y="432"/>
                </a:lnTo>
                <a:lnTo>
                  <a:pt x="50" y="432"/>
                </a:lnTo>
                <a:lnTo>
                  <a:pt x="50" y="434"/>
                </a:lnTo>
                <a:lnTo>
                  <a:pt x="50" y="436"/>
                </a:lnTo>
                <a:lnTo>
                  <a:pt x="50" y="438"/>
                </a:lnTo>
                <a:lnTo>
                  <a:pt x="48" y="438"/>
                </a:lnTo>
                <a:lnTo>
                  <a:pt x="48" y="436"/>
                </a:lnTo>
                <a:lnTo>
                  <a:pt x="46" y="436"/>
                </a:lnTo>
                <a:lnTo>
                  <a:pt x="44" y="436"/>
                </a:lnTo>
                <a:lnTo>
                  <a:pt x="42" y="434"/>
                </a:lnTo>
                <a:lnTo>
                  <a:pt x="44" y="432"/>
                </a:lnTo>
                <a:lnTo>
                  <a:pt x="44" y="430"/>
                </a:lnTo>
                <a:lnTo>
                  <a:pt x="44" y="428"/>
                </a:lnTo>
                <a:lnTo>
                  <a:pt x="44" y="426"/>
                </a:lnTo>
                <a:lnTo>
                  <a:pt x="44" y="424"/>
                </a:lnTo>
                <a:lnTo>
                  <a:pt x="46" y="424"/>
                </a:lnTo>
                <a:lnTo>
                  <a:pt x="48" y="424"/>
                </a:lnTo>
                <a:lnTo>
                  <a:pt x="48" y="422"/>
                </a:lnTo>
                <a:lnTo>
                  <a:pt x="48" y="422"/>
                </a:lnTo>
                <a:lnTo>
                  <a:pt x="46" y="420"/>
                </a:lnTo>
                <a:lnTo>
                  <a:pt x="46" y="418"/>
                </a:lnTo>
                <a:lnTo>
                  <a:pt x="44" y="418"/>
                </a:lnTo>
                <a:lnTo>
                  <a:pt x="44" y="416"/>
                </a:lnTo>
                <a:lnTo>
                  <a:pt x="44" y="414"/>
                </a:lnTo>
                <a:lnTo>
                  <a:pt x="42" y="412"/>
                </a:lnTo>
                <a:lnTo>
                  <a:pt x="42" y="410"/>
                </a:lnTo>
                <a:lnTo>
                  <a:pt x="38" y="410"/>
                </a:lnTo>
                <a:lnTo>
                  <a:pt x="36" y="410"/>
                </a:lnTo>
                <a:lnTo>
                  <a:pt x="34" y="410"/>
                </a:lnTo>
                <a:lnTo>
                  <a:pt x="32" y="408"/>
                </a:lnTo>
                <a:lnTo>
                  <a:pt x="30" y="408"/>
                </a:lnTo>
                <a:lnTo>
                  <a:pt x="28" y="408"/>
                </a:lnTo>
                <a:lnTo>
                  <a:pt x="28" y="408"/>
                </a:lnTo>
                <a:lnTo>
                  <a:pt x="26" y="408"/>
                </a:lnTo>
                <a:lnTo>
                  <a:pt x="24" y="408"/>
                </a:lnTo>
                <a:lnTo>
                  <a:pt x="24" y="410"/>
                </a:lnTo>
                <a:lnTo>
                  <a:pt x="22" y="410"/>
                </a:lnTo>
                <a:lnTo>
                  <a:pt x="24" y="408"/>
                </a:lnTo>
                <a:lnTo>
                  <a:pt x="24" y="406"/>
                </a:lnTo>
                <a:lnTo>
                  <a:pt x="22" y="406"/>
                </a:lnTo>
                <a:lnTo>
                  <a:pt x="20" y="406"/>
                </a:lnTo>
                <a:lnTo>
                  <a:pt x="18" y="406"/>
                </a:lnTo>
                <a:lnTo>
                  <a:pt x="16" y="406"/>
                </a:lnTo>
                <a:lnTo>
                  <a:pt x="16" y="404"/>
                </a:lnTo>
                <a:lnTo>
                  <a:pt x="14" y="404"/>
                </a:lnTo>
                <a:lnTo>
                  <a:pt x="12" y="404"/>
                </a:lnTo>
                <a:lnTo>
                  <a:pt x="10" y="404"/>
                </a:lnTo>
                <a:lnTo>
                  <a:pt x="6" y="402"/>
                </a:lnTo>
                <a:lnTo>
                  <a:pt x="2" y="402"/>
                </a:lnTo>
                <a:lnTo>
                  <a:pt x="2" y="404"/>
                </a:lnTo>
                <a:lnTo>
                  <a:pt x="2" y="406"/>
                </a:lnTo>
                <a:lnTo>
                  <a:pt x="2" y="408"/>
                </a:lnTo>
                <a:lnTo>
                  <a:pt x="2" y="410"/>
                </a:lnTo>
                <a:lnTo>
                  <a:pt x="0" y="412"/>
                </a:lnTo>
                <a:lnTo>
                  <a:pt x="0" y="414"/>
                </a:lnTo>
                <a:lnTo>
                  <a:pt x="0" y="416"/>
                </a:lnTo>
                <a:lnTo>
                  <a:pt x="2" y="416"/>
                </a:lnTo>
                <a:lnTo>
                  <a:pt x="4" y="416"/>
                </a:lnTo>
                <a:lnTo>
                  <a:pt x="6" y="416"/>
                </a:lnTo>
                <a:lnTo>
                  <a:pt x="8" y="416"/>
                </a:lnTo>
                <a:lnTo>
                  <a:pt x="10" y="418"/>
                </a:lnTo>
                <a:lnTo>
                  <a:pt x="10" y="416"/>
                </a:lnTo>
                <a:lnTo>
                  <a:pt x="12" y="416"/>
                </a:lnTo>
                <a:lnTo>
                  <a:pt x="14" y="418"/>
                </a:lnTo>
                <a:lnTo>
                  <a:pt x="14" y="414"/>
                </a:lnTo>
                <a:lnTo>
                  <a:pt x="14" y="416"/>
                </a:lnTo>
                <a:lnTo>
                  <a:pt x="16" y="416"/>
                </a:lnTo>
                <a:lnTo>
                  <a:pt x="16" y="418"/>
                </a:lnTo>
                <a:lnTo>
                  <a:pt x="14" y="418"/>
                </a:lnTo>
                <a:lnTo>
                  <a:pt x="14" y="420"/>
                </a:lnTo>
                <a:lnTo>
                  <a:pt x="14" y="422"/>
                </a:lnTo>
                <a:lnTo>
                  <a:pt x="12" y="422"/>
                </a:lnTo>
                <a:lnTo>
                  <a:pt x="14" y="424"/>
                </a:lnTo>
                <a:lnTo>
                  <a:pt x="16" y="424"/>
                </a:lnTo>
                <a:lnTo>
                  <a:pt x="18" y="424"/>
                </a:lnTo>
                <a:lnTo>
                  <a:pt x="20" y="424"/>
                </a:lnTo>
                <a:lnTo>
                  <a:pt x="20" y="422"/>
                </a:lnTo>
                <a:lnTo>
                  <a:pt x="20" y="422"/>
                </a:lnTo>
                <a:lnTo>
                  <a:pt x="20" y="420"/>
                </a:lnTo>
                <a:lnTo>
                  <a:pt x="22" y="420"/>
                </a:lnTo>
                <a:lnTo>
                  <a:pt x="24" y="420"/>
                </a:lnTo>
                <a:lnTo>
                  <a:pt x="24" y="422"/>
                </a:lnTo>
                <a:lnTo>
                  <a:pt x="26" y="422"/>
                </a:lnTo>
                <a:lnTo>
                  <a:pt x="28" y="422"/>
                </a:lnTo>
                <a:lnTo>
                  <a:pt x="28" y="422"/>
                </a:lnTo>
                <a:lnTo>
                  <a:pt x="30" y="422"/>
                </a:lnTo>
                <a:lnTo>
                  <a:pt x="32" y="422"/>
                </a:lnTo>
                <a:lnTo>
                  <a:pt x="34" y="422"/>
                </a:lnTo>
                <a:lnTo>
                  <a:pt x="36" y="422"/>
                </a:lnTo>
                <a:lnTo>
                  <a:pt x="38" y="422"/>
                </a:lnTo>
                <a:lnTo>
                  <a:pt x="38" y="424"/>
                </a:lnTo>
                <a:lnTo>
                  <a:pt x="36" y="424"/>
                </a:lnTo>
                <a:lnTo>
                  <a:pt x="36" y="426"/>
                </a:lnTo>
                <a:lnTo>
                  <a:pt x="36" y="428"/>
                </a:lnTo>
                <a:lnTo>
                  <a:pt x="34" y="430"/>
                </a:lnTo>
                <a:lnTo>
                  <a:pt x="34" y="432"/>
                </a:lnTo>
                <a:lnTo>
                  <a:pt x="34" y="434"/>
                </a:lnTo>
                <a:lnTo>
                  <a:pt x="36" y="434"/>
                </a:lnTo>
                <a:lnTo>
                  <a:pt x="36" y="436"/>
                </a:lnTo>
                <a:lnTo>
                  <a:pt x="34" y="444"/>
                </a:lnTo>
                <a:lnTo>
                  <a:pt x="34" y="446"/>
                </a:lnTo>
                <a:lnTo>
                  <a:pt x="32" y="448"/>
                </a:lnTo>
                <a:lnTo>
                  <a:pt x="32" y="450"/>
                </a:lnTo>
                <a:lnTo>
                  <a:pt x="32" y="452"/>
                </a:lnTo>
                <a:lnTo>
                  <a:pt x="32" y="454"/>
                </a:lnTo>
                <a:lnTo>
                  <a:pt x="30" y="454"/>
                </a:lnTo>
                <a:lnTo>
                  <a:pt x="30" y="456"/>
                </a:lnTo>
                <a:lnTo>
                  <a:pt x="28" y="454"/>
                </a:lnTo>
                <a:lnTo>
                  <a:pt x="28" y="454"/>
                </a:lnTo>
                <a:lnTo>
                  <a:pt x="26" y="454"/>
                </a:lnTo>
                <a:lnTo>
                  <a:pt x="26" y="456"/>
                </a:lnTo>
                <a:lnTo>
                  <a:pt x="26" y="458"/>
                </a:lnTo>
                <a:lnTo>
                  <a:pt x="26" y="460"/>
                </a:lnTo>
                <a:lnTo>
                  <a:pt x="26" y="462"/>
                </a:lnTo>
                <a:lnTo>
                  <a:pt x="26" y="464"/>
                </a:lnTo>
                <a:lnTo>
                  <a:pt x="24" y="466"/>
                </a:lnTo>
                <a:lnTo>
                  <a:pt x="24" y="468"/>
                </a:lnTo>
                <a:lnTo>
                  <a:pt x="26" y="468"/>
                </a:lnTo>
                <a:lnTo>
                  <a:pt x="28" y="468"/>
                </a:lnTo>
                <a:lnTo>
                  <a:pt x="28" y="468"/>
                </a:lnTo>
                <a:lnTo>
                  <a:pt x="28" y="470"/>
                </a:lnTo>
                <a:lnTo>
                  <a:pt x="28" y="470"/>
                </a:lnTo>
                <a:lnTo>
                  <a:pt x="28" y="470"/>
                </a:lnTo>
                <a:lnTo>
                  <a:pt x="28" y="472"/>
                </a:lnTo>
                <a:lnTo>
                  <a:pt x="28" y="474"/>
                </a:lnTo>
                <a:lnTo>
                  <a:pt x="26" y="474"/>
                </a:lnTo>
                <a:lnTo>
                  <a:pt x="24" y="474"/>
                </a:lnTo>
                <a:lnTo>
                  <a:pt x="26" y="474"/>
                </a:lnTo>
                <a:lnTo>
                  <a:pt x="26" y="472"/>
                </a:lnTo>
                <a:lnTo>
                  <a:pt x="24" y="472"/>
                </a:lnTo>
                <a:lnTo>
                  <a:pt x="22" y="472"/>
                </a:lnTo>
                <a:lnTo>
                  <a:pt x="20" y="470"/>
                </a:lnTo>
                <a:lnTo>
                  <a:pt x="18" y="470"/>
                </a:lnTo>
                <a:lnTo>
                  <a:pt x="16" y="470"/>
                </a:lnTo>
                <a:lnTo>
                  <a:pt x="14" y="472"/>
                </a:lnTo>
                <a:lnTo>
                  <a:pt x="12" y="472"/>
                </a:lnTo>
                <a:lnTo>
                  <a:pt x="12" y="470"/>
                </a:lnTo>
                <a:lnTo>
                  <a:pt x="10" y="470"/>
                </a:lnTo>
                <a:lnTo>
                  <a:pt x="10" y="470"/>
                </a:lnTo>
                <a:lnTo>
                  <a:pt x="8" y="470"/>
                </a:lnTo>
                <a:lnTo>
                  <a:pt x="6" y="470"/>
                </a:lnTo>
                <a:lnTo>
                  <a:pt x="4" y="470"/>
                </a:lnTo>
                <a:lnTo>
                  <a:pt x="2" y="470"/>
                </a:lnTo>
                <a:lnTo>
                  <a:pt x="2" y="468"/>
                </a:lnTo>
                <a:lnTo>
                  <a:pt x="4" y="468"/>
                </a:lnTo>
                <a:lnTo>
                  <a:pt x="2" y="46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3090863" y="2347913"/>
            <a:ext cx="447675" cy="746125"/>
          </a:xfrm>
          <a:custGeom>
            <a:avLst/>
            <a:gdLst>
              <a:gd name="T0" fmla="*/ 120 w 282"/>
              <a:gd name="T1" fmla="*/ 466 h 470"/>
              <a:gd name="T2" fmla="*/ 126 w 282"/>
              <a:gd name="T3" fmla="*/ 440 h 470"/>
              <a:gd name="T4" fmla="*/ 112 w 282"/>
              <a:gd name="T5" fmla="*/ 430 h 470"/>
              <a:gd name="T6" fmla="*/ 106 w 282"/>
              <a:gd name="T7" fmla="*/ 422 h 470"/>
              <a:gd name="T8" fmla="*/ 96 w 282"/>
              <a:gd name="T9" fmla="*/ 420 h 470"/>
              <a:gd name="T10" fmla="*/ 88 w 282"/>
              <a:gd name="T11" fmla="*/ 444 h 470"/>
              <a:gd name="T12" fmla="*/ 76 w 282"/>
              <a:gd name="T13" fmla="*/ 460 h 470"/>
              <a:gd name="T14" fmla="*/ 28 w 282"/>
              <a:gd name="T15" fmla="*/ 470 h 470"/>
              <a:gd name="T16" fmla="*/ 18 w 282"/>
              <a:gd name="T17" fmla="*/ 444 h 470"/>
              <a:gd name="T18" fmla="*/ 66 w 282"/>
              <a:gd name="T19" fmla="*/ 424 h 470"/>
              <a:gd name="T20" fmla="*/ 80 w 282"/>
              <a:gd name="T21" fmla="*/ 404 h 470"/>
              <a:gd name="T22" fmla="*/ 84 w 282"/>
              <a:gd name="T23" fmla="*/ 380 h 470"/>
              <a:gd name="T24" fmla="*/ 84 w 282"/>
              <a:gd name="T25" fmla="*/ 368 h 470"/>
              <a:gd name="T26" fmla="*/ 66 w 282"/>
              <a:gd name="T27" fmla="*/ 356 h 470"/>
              <a:gd name="T28" fmla="*/ 58 w 282"/>
              <a:gd name="T29" fmla="*/ 342 h 470"/>
              <a:gd name="T30" fmla="*/ 58 w 282"/>
              <a:gd name="T31" fmla="*/ 326 h 470"/>
              <a:gd name="T32" fmla="*/ 74 w 282"/>
              <a:gd name="T33" fmla="*/ 306 h 470"/>
              <a:gd name="T34" fmla="*/ 58 w 282"/>
              <a:gd name="T35" fmla="*/ 300 h 470"/>
              <a:gd name="T36" fmla="*/ 42 w 282"/>
              <a:gd name="T37" fmla="*/ 314 h 470"/>
              <a:gd name="T38" fmla="*/ 48 w 282"/>
              <a:gd name="T39" fmla="*/ 294 h 470"/>
              <a:gd name="T40" fmla="*/ 64 w 282"/>
              <a:gd name="T41" fmla="*/ 284 h 470"/>
              <a:gd name="T42" fmla="*/ 94 w 282"/>
              <a:gd name="T43" fmla="*/ 296 h 470"/>
              <a:gd name="T44" fmla="*/ 112 w 282"/>
              <a:gd name="T45" fmla="*/ 298 h 470"/>
              <a:gd name="T46" fmla="*/ 126 w 282"/>
              <a:gd name="T47" fmla="*/ 290 h 470"/>
              <a:gd name="T48" fmla="*/ 112 w 282"/>
              <a:gd name="T49" fmla="*/ 270 h 470"/>
              <a:gd name="T50" fmla="*/ 114 w 282"/>
              <a:gd name="T51" fmla="*/ 254 h 470"/>
              <a:gd name="T52" fmla="*/ 112 w 282"/>
              <a:gd name="T53" fmla="*/ 238 h 470"/>
              <a:gd name="T54" fmla="*/ 108 w 282"/>
              <a:gd name="T55" fmla="*/ 226 h 470"/>
              <a:gd name="T56" fmla="*/ 100 w 282"/>
              <a:gd name="T57" fmla="*/ 210 h 470"/>
              <a:gd name="T58" fmla="*/ 92 w 282"/>
              <a:gd name="T59" fmla="*/ 226 h 470"/>
              <a:gd name="T60" fmla="*/ 74 w 282"/>
              <a:gd name="T61" fmla="*/ 224 h 470"/>
              <a:gd name="T62" fmla="*/ 64 w 282"/>
              <a:gd name="T63" fmla="*/ 206 h 470"/>
              <a:gd name="T64" fmla="*/ 52 w 282"/>
              <a:gd name="T65" fmla="*/ 182 h 470"/>
              <a:gd name="T66" fmla="*/ 30 w 282"/>
              <a:gd name="T67" fmla="*/ 182 h 470"/>
              <a:gd name="T68" fmla="*/ 14 w 282"/>
              <a:gd name="T69" fmla="*/ 174 h 470"/>
              <a:gd name="T70" fmla="*/ 0 w 282"/>
              <a:gd name="T71" fmla="*/ 164 h 470"/>
              <a:gd name="T72" fmla="*/ 18 w 282"/>
              <a:gd name="T73" fmla="*/ 150 h 470"/>
              <a:gd name="T74" fmla="*/ 32 w 282"/>
              <a:gd name="T75" fmla="*/ 132 h 470"/>
              <a:gd name="T76" fmla="*/ 48 w 282"/>
              <a:gd name="T77" fmla="*/ 102 h 470"/>
              <a:gd name="T78" fmla="*/ 86 w 282"/>
              <a:gd name="T79" fmla="*/ 110 h 470"/>
              <a:gd name="T80" fmla="*/ 82 w 282"/>
              <a:gd name="T81" fmla="*/ 158 h 470"/>
              <a:gd name="T82" fmla="*/ 94 w 282"/>
              <a:gd name="T83" fmla="*/ 176 h 470"/>
              <a:gd name="T84" fmla="*/ 108 w 282"/>
              <a:gd name="T85" fmla="*/ 182 h 470"/>
              <a:gd name="T86" fmla="*/ 120 w 282"/>
              <a:gd name="T87" fmla="*/ 182 h 470"/>
              <a:gd name="T88" fmla="*/ 116 w 282"/>
              <a:gd name="T89" fmla="*/ 158 h 470"/>
              <a:gd name="T90" fmla="*/ 136 w 282"/>
              <a:gd name="T91" fmla="*/ 172 h 470"/>
              <a:gd name="T92" fmla="*/ 160 w 282"/>
              <a:gd name="T93" fmla="*/ 160 h 470"/>
              <a:gd name="T94" fmla="*/ 154 w 282"/>
              <a:gd name="T95" fmla="*/ 144 h 470"/>
              <a:gd name="T96" fmla="*/ 154 w 282"/>
              <a:gd name="T97" fmla="*/ 134 h 470"/>
              <a:gd name="T98" fmla="*/ 168 w 282"/>
              <a:gd name="T99" fmla="*/ 130 h 470"/>
              <a:gd name="T100" fmla="*/ 184 w 282"/>
              <a:gd name="T101" fmla="*/ 132 h 470"/>
              <a:gd name="T102" fmla="*/ 200 w 282"/>
              <a:gd name="T103" fmla="*/ 154 h 470"/>
              <a:gd name="T104" fmla="*/ 206 w 282"/>
              <a:gd name="T105" fmla="*/ 174 h 470"/>
              <a:gd name="T106" fmla="*/ 212 w 282"/>
              <a:gd name="T107" fmla="*/ 190 h 470"/>
              <a:gd name="T108" fmla="*/ 238 w 282"/>
              <a:gd name="T109" fmla="*/ 182 h 470"/>
              <a:gd name="T110" fmla="*/ 282 w 282"/>
              <a:gd name="T111" fmla="*/ 174 h 470"/>
              <a:gd name="T112" fmla="*/ 264 w 282"/>
              <a:gd name="T113" fmla="*/ 146 h 470"/>
              <a:gd name="T114" fmla="*/ 238 w 282"/>
              <a:gd name="T115" fmla="*/ 94 h 470"/>
              <a:gd name="T116" fmla="*/ 184 w 282"/>
              <a:gd name="T117" fmla="*/ 14 h 470"/>
              <a:gd name="T118" fmla="*/ 218 w 282"/>
              <a:gd name="T119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2" h="470">
                <a:moveTo>
                  <a:pt x="134" y="468"/>
                </a:moveTo>
                <a:lnTo>
                  <a:pt x="132" y="468"/>
                </a:lnTo>
                <a:lnTo>
                  <a:pt x="132" y="466"/>
                </a:lnTo>
                <a:lnTo>
                  <a:pt x="132" y="468"/>
                </a:lnTo>
                <a:lnTo>
                  <a:pt x="130" y="468"/>
                </a:lnTo>
                <a:lnTo>
                  <a:pt x="128" y="468"/>
                </a:lnTo>
                <a:lnTo>
                  <a:pt x="126" y="468"/>
                </a:lnTo>
                <a:lnTo>
                  <a:pt x="126" y="466"/>
                </a:lnTo>
                <a:lnTo>
                  <a:pt x="126" y="468"/>
                </a:lnTo>
                <a:lnTo>
                  <a:pt x="126" y="470"/>
                </a:lnTo>
                <a:lnTo>
                  <a:pt x="124" y="468"/>
                </a:lnTo>
                <a:lnTo>
                  <a:pt x="122" y="468"/>
                </a:lnTo>
                <a:lnTo>
                  <a:pt x="122" y="466"/>
                </a:lnTo>
                <a:lnTo>
                  <a:pt x="120" y="466"/>
                </a:lnTo>
                <a:lnTo>
                  <a:pt x="120" y="464"/>
                </a:lnTo>
                <a:lnTo>
                  <a:pt x="120" y="462"/>
                </a:lnTo>
                <a:lnTo>
                  <a:pt x="122" y="462"/>
                </a:lnTo>
                <a:lnTo>
                  <a:pt x="122" y="460"/>
                </a:lnTo>
                <a:lnTo>
                  <a:pt x="122" y="458"/>
                </a:lnTo>
                <a:lnTo>
                  <a:pt x="122" y="456"/>
                </a:lnTo>
                <a:lnTo>
                  <a:pt x="124" y="454"/>
                </a:lnTo>
                <a:lnTo>
                  <a:pt x="124" y="452"/>
                </a:lnTo>
                <a:lnTo>
                  <a:pt x="124" y="450"/>
                </a:lnTo>
                <a:lnTo>
                  <a:pt x="124" y="448"/>
                </a:lnTo>
                <a:lnTo>
                  <a:pt x="126" y="446"/>
                </a:lnTo>
                <a:lnTo>
                  <a:pt x="126" y="444"/>
                </a:lnTo>
                <a:lnTo>
                  <a:pt x="126" y="442"/>
                </a:lnTo>
                <a:lnTo>
                  <a:pt x="126" y="440"/>
                </a:lnTo>
                <a:lnTo>
                  <a:pt x="126" y="438"/>
                </a:lnTo>
                <a:lnTo>
                  <a:pt x="128" y="436"/>
                </a:lnTo>
                <a:lnTo>
                  <a:pt x="128" y="434"/>
                </a:lnTo>
                <a:lnTo>
                  <a:pt x="128" y="432"/>
                </a:lnTo>
                <a:lnTo>
                  <a:pt x="126" y="432"/>
                </a:lnTo>
                <a:lnTo>
                  <a:pt x="124" y="432"/>
                </a:lnTo>
                <a:lnTo>
                  <a:pt x="122" y="432"/>
                </a:lnTo>
                <a:lnTo>
                  <a:pt x="120" y="432"/>
                </a:lnTo>
                <a:lnTo>
                  <a:pt x="118" y="432"/>
                </a:lnTo>
                <a:lnTo>
                  <a:pt x="116" y="432"/>
                </a:lnTo>
                <a:lnTo>
                  <a:pt x="114" y="432"/>
                </a:lnTo>
                <a:lnTo>
                  <a:pt x="112" y="432"/>
                </a:lnTo>
                <a:lnTo>
                  <a:pt x="112" y="432"/>
                </a:lnTo>
                <a:lnTo>
                  <a:pt x="112" y="430"/>
                </a:lnTo>
                <a:lnTo>
                  <a:pt x="112" y="428"/>
                </a:lnTo>
                <a:lnTo>
                  <a:pt x="112" y="426"/>
                </a:lnTo>
                <a:lnTo>
                  <a:pt x="110" y="426"/>
                </a:lnTo>
                <a:lnTo>
                  <a:pt x="108" y="424"/>
                </a:lnTo>
                <a:lnTo>
                  <a:pt x="106" y="424"/>
                </a:lnTo>
                <a:lnTo>
                  <a:pt x="108" y="424"/>
                </a:lnTo>
                <a:lnTo>
                  <a:pt x="108" y="422"/>
                </a:lnTo>
                <a:lnTo>
                  <a:pt x="108" y="422"/>
                </a:lnTo>
                <a:lnTo>
                  <a:pt x="110" y="422"/>
                </a:lnTo>
                <a:lnTo>
                  <a:pt x="110" y="420"/>
                </a:lnTo>
                <a:lnTo>
                  <a:pt x="108" y="420"/>
                </a:lnTo>
                <a:lnTo>
                  <a:pt x="106" y="420"/>
                </a:lnTo>
                <a:lnTo>
                  <a:pt x="106" y="422"/>
                </a:lnTo>
                <a:lnTo>
                  <a:pt x="106" y="422"/>
                </a:lnTo>
                <a:lnTo>
                  <a:pt x="106" y="424"/>
                </a:lnTo>
                <a:lnTo>
                  <a:pt x="106" y="426"/>
                </a:lnTo>
                <a:lnTo>
                  <a:pt x="106" y="428"/>
                </a:lnTo>
                <a:lnTo>
                  <a:pt x="102" y="428"/>
                </a:lnTo>
                <a:lnTo>
                  <a:pt x="100" y="428"/>
                </a:lnTo>
                <a:lnTo>
                  <a:pt x="100" y="426"/>
                </a:lnTo>
                <a:lnTo>
                  <a:pt x="100" y="424"/>
                </a:lnTo>
                <a:lnTo>
                  <a:pt x="102" y="424"/>
                </a:lnTo>
                <a:lnTo>
                  <a:pt x="102" y="422"/>
                </a:lnTo>
                <a:lnTo>
                  <a:pt x="102" y="422"/>
                </a:lnTo>
                <a:lnTo>
                  <a:pt x="102" y="420"/>
                </a:lnTo>
                <a:lnTo>
                  <a:pt x="100" y="420"/>
                </a:lnTo>
                <a:lnTo>
                  <a:pt x="98" y="420"/>
                </a:lnTo>
                <a:lnTo>
                  <a:pt x="96" y="420"/>
                </a:lnTo>
                <a:lnTo>
                  <a:pt x="96" y="422"/>
                </a:lnTo>
                <a:lnTo>
                  <a:pt x="94" y="422"/>
                </a:lnTo>
                <a:lnTo>
                  <a:pt x="94" y="422"/>
                </a:lnTo>
                <a:lnTo>
                  <a:pt x="92" y="424"/>
                </a:lnTo>
                <a:lnTo>
                  <a:pt x="92" y="426"/>
                </a:lnTo>
                <a:lnTo>
                  <a:pt x="92" y="428"/>
                </a:lnTo>
                <a:lnTo>
                  <a:pt x="92" y="430"/>
                </a:lnTo>
                <a:lnTo>
                  <a:pt x="92" y="436"/>
                </a:lnTo>
                <a:lnTo>
                  <a:pt x="92" y="438"/>
                </a:lnTo>
                <a:lnTo>
                  <a:pt x="92" y="440"/>
                </a:lnTo>
                <a:lnTo>
                  <a:pt x="92" y="442"/>
                </a:lnTo>
                <a:lnTo>
                  <a:pt x="92" y="444"/>
                </a:lnTo>
                <a:lnTo>
                  <a:pt x="90" y="444"/>
                </a:lnTo>
                <a:lnTo>
                  <a:pt x="88" y="444"/>
                </a:lnTo>
                <a:lnTo>
                  <a:pt x="86" y="444"/>
                </a:lnTo>
                <a:lnTo>
                  <a:pt x="84" y="444"/>
                </a:lnTo>
                <a:lnTo>
                  <a:pt x="82" y="444"/>
                </a:lnTo>
                <a:lnTo>
                  <a:pt x="80" y="444"/>
                </a:lnTo>
                <a:lnTo>
                  <a:pt x="78" y="444"/>
                </a:lnTo>
                <a:lnTo>
                  <a:pt x="78" y="446"/>
                </a:lnTo>
                <a:lnTo>
                  <a:pt x="78" y="448"/>
                </a:lnTo>
                <a:lnTo>
                  <a:pt x="78" y="450"/>
                </a:lnTo>
                <a:lnTo>
                  <a:pt x="78" y="452"/>
                </a:lnTo>
                <a:lnTo>
                  <a:pt x="78" y="454"/>
                </a:lnTo>
                <a:lnTo>
                  <a:pt x="78" y="456"/>
                </a:lnTo>
                <a:lnTo>
                  <a:pt x="78" y="458"/>
                </a:lnTo>
                <a:lnTo>
                  <a:pt x="78" y="460"/>
                </a:lnTo>
                <a:lnTo>
                  <a:pt x="76" y="460"/>
                </a:lnTo>
                <a:lnTo>
                  <a:pt x="76" y="462"/>
                </a:lnTo>
                <a:lnTo>
                  <a:pt x="76" y="464"/>
                </a:lnTo>
                <a:lnTo>
                  <a:pt x="74" y="466"/>
                </a:lnTo>
                <a:lnTo>
                  <a:pt x="74" y="468"/>
                </a:lnTo>
                <a:lnTo>
                  <a:pt x="74" y="470"/>
                </a:lnTo>
                <a:lnTo>
                  <a:pt x="74" y="470"/>
                </a:lnTo>
                <a:lnTo>
                  <a:pt x="66" y="470"/>
                </a:lnTo>
                <a:lnTo>
                  <a:pt x="64" y="470"/>
                </a:lnTo>
                <a:lnTo>
                  <a:pt x="60" y="470"/>
                </a:lnTo>
                <a:lnTo>
                  <a:pt x="54" y="470"/>
                </a:lnTo>
                <a:lnTo>
                  <a:pt x="48" y="470"/>
                </a:lnTo>
                <a:lnTo>
                  <a:pt x="44" y="470"/>
                </a:lnTo>
                <a:lnTo>
                  <a:pt x="32" y="470"/>
                </a:lnTo>
                <a:lnTo>
                  <a:pt x="28" y="470"/>
                </a:lnTo>
                <a:lnTo>
                  <a:pt x="26" y="470"/>
                </a:lnTo>
                <a:lnTo>
                  <a:pt x="26" y="468"/>
                </a:lnTo>
                <a:lnTo>
                  <a:pt x="26" y="466"/>
                </a:lnTo>
                <a:lnTo>
                  <a:pt x="26" y="464"/>
                </a:lnTo>
                <a:lnTo>
                  <a:pt x="26" y="458"/>
                </a:lnTo>
                <a:lnTo>
                  <a:pt x="26" y="456"/>
                </a:lnTo>
                <a:lnTo>
                  <a:pt x="16" y="456"/>
                </a:lnTo>
                <a:lnTo>
                  <a:pt x="16" y="454"/>
                </a:lnTo>
                <a:lnTo>
                  <a:pt x="16" y="452"/>
                </a:lnTo>
                <a:lnTo>
                  <a:pt x="16" y="450"/>
                </a:lnTo>
                <a:lnTo>
                  <a:pt x="16" y="448"/>
                </a:lnTo>
                <a:lnTo>
                  <a:pt x="16" y="446"/>
                </a:lnTo>
                <a:lnTo>
                  <a:pt x="16" y="444"/>
                </a:lnTo>
                <a:lnTo>
                  <a:pt x="18" y="444"/>
                </a:lnTo>
                <a:lnTo>
                  <a:pt x="20" y="444"/>
                </a:lnTo>
                <a:lnTo>
                  <a:pt x="22" y="444"/>
                </a:lnTo>
                <a:lnTo>
                  <a:pt x="26" y="444"/>
                </a:lnTo>
                <a:lnTo>
                  <a:pt x="32" y="444"/>
                </a:lnTo>
                <a:lnTo>
                  <a:pt x="34" y="444"/>
                </a:lnTo>
                <a:lnTo>
                  <a:pt x="36" y="444"/>
                </a:lnTo>
                <a:lnTo>
                  <a:pt x="38" y="444"/>
                </a:lnTo>
                <a:lnTo>
                  <a:pt x="44" y="444"/>
                </a:lnTo>
                <a:lnTo>
                  <a:pt x="46" y="444"/>
                </a:lnTo>
                <a:lnTo>
                  <a:pt x="48" y="444"/>
                </a:lnTo>
                <a:lnTo>
                  <a:pt x="54" y="444"/>
                </a:lnTo>
                <a:lnTo>
                  <a:pt x="66" y="444"/>
                </a:lnTo>
                <a:lnTo>
                  <a:pt x="66" y="430"/>
                </a:lnTo>
                <a:lnTo>
                  <a:pt x="66" y="424"/>
                </a:lnTo>
                <a:lnTo>
                  <a:pt x="66" y="418"/>
                </a:lnTo>
                <a:lnTo>
                  <a:pt x="66" y="414"/>
                </a:lnTo>
                <a:lnTo>
                  <a:pt x="66" y="412"/>
                </a:lnTo>
                <a:lnTo>
                  <a:pt x="66" y="404"/>
                </a:lnTo>
                <a:lnTo>
                  <a:pt x="72" y="406"/>
                </a:lnTo>
                <a:lnTo>
                  <a:pt x="72" y="408"/>
                </a:lnTo>
                <a:lnTo>
                  <a:pt x="72" y="410"/>
                </a:lnTo>
                <a:lnTo>
                  <a:pt x="72" y="412"/>
                </a:lnTo>
                <a:lnTo>
                  <a:pt x="76" y="412"/>
                </a:lnTo>
                <a:lnTo>
                  <a:pt x="78" y="412"/>
                </a:lnTo>
                <a:lnTo>
                  <a:pt x="80" y="412"/>
                </a:lnTo>
                <a:lnTo>
                  <a:pt x="80" y="410"/>
                </a:lnTo>
                <a:lnTo>
                  <a:pt x="80" y="406"/>
                </a:lnTo>
                <a:lnTo>
                  <a:pt x="80" y="404"/>
                </a:lnTo>
                <a:lnTo>
                  <a:pt x="80" y="402"/>
                </a:lnTo>
                <a:lnTo>
                  <a:pt x="80" y="400"/>
                </a:lnTo>
                <a:lnTo>
                  <a:pt x="80" y="398"/>
                </a:lnTo>
                <a:lnTo>
                  <a:pt x="80" y="394"/>
                </a:lnTo>
                <a:lnTo>
                  <a:pt x="82" y="394"/>
                </a:lnTo>
                <a:lnTo>
                  <a:pt x="84" y="394"/>
                </a:lnTo>
                <a:lnTo>
                  <a:pt x="84" y="392"/>
                </a:lnTo>
                <a:lnTo>
                  <a:pt x="84" y="390"/>
                </a:lnTo>
                <a:lnTo>
                  <a:pt x="84" y="388"/>
                </a:lnTo>
                <a:lnTo>
                  <a:pt x="80" y="388"/>
                </a:lnTo>
                <a:lnTo>
                  <a:pt x="82" y="386"/>
                </a:lnTo>
                <a:lnTo>
                  <a:pt x="82" y="384"/>
                </a:lnTo>
                <a:lnTo>
                  <a:pt x="82" y="382"/>
                </a:lnTo>
                <a:lnTo>
                  <a:pt x="84" y="380"/>
                </a:lnTo>
                <a:lnTo>
                  <a:pt x="86" y="378"/>
                </a:lnTo>
                <a:lnTo>
                  <a:pt x="84" y="378"/>
                </a:lnTo>
                <a:lnTo>
                  <a:pt x="86" y="376"/>
                </a:lnTo>
                <a:lnTo>
                  <a:pt x="86" y="374"/>
                </a:lnTo>
                <a:lnTo>
                  <a:pt x="88" y="374"/>
                </a:lnTo>
                <a:lnTo>
                  <a:pt x="88" y="374"/>
                </a:lnTo>
                <a:lnTo>
                  <a:pt x="86" y="374"/>
                </a:lnTo>
                <a:lnTo>
                  <a:pt x="86" y="374"/>
                </a:lnTo>
                <a:lnTo>
                  <a:pt x="84" y="374"/>
                </a:lnTo>
                <a:lnTo>
                  <a:pt x="82" y="374"/>
                </a:lnTo>
                <a:lnTo>
                  <a:pt x="80" y="374"/>
                </a:lnTo>
                <a:lnTo>
                  <a:pt x="82" y="374"/>
                </a:lnTo>
                <a:lnTo>
                  <a:pt x="84" y="370"/>
                </a:lnTo>
                <a:lnTo>
                  <a:pt x="84" y="368"/>
                </a:lnTo>
                <a:lnTo>
                  <a:pt x="84" y="366"/>
                </a:lnTo>
                <a:lnTo>
                  <a:pt x="82" y="366"/>
                </a:lnTo>
                <a:lnTo>
                  <a:pt x="80" y="366"/>
                </a:lnTo>
                <a:lnTo>
                  <a:pt x="76" y="366"/>
                </a:lnTo>
                <a:lnTo>
                  <a:pt x="74" y="366"/>
                </a:lnTo>
                <a:lnTo>
                  <a:pt x="72" y="366"/>
                </a:lnTo>
                <a:lnTo>
                  <a:pt x="70" y="366"/>
                </a:lnTo>
                <a:lnTo>
                  <a:pt x="68" y="366"/>
                </a:lnTo>
                <a:lnTo>
                  <a:pt x="66" y="366"/>
                </a:lnTo>
                <a:lnTo>
                  <a:pt x="66" y="364"/>
                </a:lnTo>
                <a:lnTo>
                  <a:pt x="66" y="362"/>
                </a:lnTo>
                <a:lnTo>
                  <a:pt x="66" y="360"/>
                </a:lnTo>
                <a:lnTo>
                  <a:pt x="66" y="358"/>
                </a:lnTo>
                <a:lnTo>
                  <a:pt x="66" y="356"/>
                </a:lnTo>
                <a:lnTo>
                  <a:pt x="64" y="356"/>
                </a:lnTo>
                <a:lnTo>
                  <a:pt x="64" y="354"/>
                </a:lnTo>
                <a:lnTo>
                  <a:pt x="64" y="352"/>
                </a:lnTo>
                <a:lnTo>
                  <a:pt x="64" y="352"/>
                </a:lnTo>
                <a:lnTo>
                  <a:pt x="64" y="350"/>
                </a:lnTo>
                <a:lnTo>
                  <a:pt x="62" y="350"/>
                </a:lnTo>
                <a:lnTo>
                  <a:pt x="62" y="348"/>
                </a:lnTo>
                <a:lnTo>
                  <a:pt x="60" y="348"/>
                </a:lnTo>
                <a:lnTo>
                  <a:pt x="60" y="346"/>
                </a:lnTo>
                <a:lnTo>
                  <a:pt x="58" y="346"/>
                </a:lnTo>
                <a:lnTo>
                  <a:pt x="58" y="344"/>
                </a:lnTo>
                <a:lnTo>
                  <a:pt x="56" y="344"/>
                </a:lnTo>
                <a:lnTo>
                  <a:pt x="56" y="342"/>
                </a:lnTo>
                <a:lnTo>
                  <a:pt x="58" y="342"/>
                </a:lnTo>
                <a:lnTo>
                  <a:pt x="60" y="342"/>
                </a:lnTo>
                <a:lnTo>
                  <a:pt x="62" y="342"/>
                </a:lnTo>
                <a:lnTo>
                  <a:pt x="62" y="340"/>
                </a:lnTo>
                <a:lnTo>
                  <a:pt x="62" y="338"/>
                </a:lnTo>
                <a:lnTo>
                  <a:pt x="60" y="338"/>
                </a:lnTo>
                <a:lnTo>
                  <a:pt x="60" y="336"/>
                </a:lnTo>
                <a:lnTo>
                  <a:pt x="60" y="334"/>
                </a:lnTo>
                <a:lnTo>
                  <a:pt x="58" y="334"/>
                </a:lnTo>
                <a:lnTo>
                  <a:pt x="58" y="332"/>
                </a:lnTo>
                <a:lnTo>
                  <a:pt x="56" y="332"/>
                </a:lnTo>
                <a:lnTo>
                  <a:pt x="56" y="330"/>
                </a:lnTo>
                <a:lnTo>
                  <a:pt x="58" y="330"/>
                </a:lnTo>
                <a:lnTo>
                  <a:pt x="58" y="328"/>
                </a:lnTo>
                <a:lnTo>
                  <a:pt x="58" y="326"/>
                </a:lnTo>
                <a:lnTo>
                  <a:pt x="60" y="326"/>
                </a:lnTo>
                <a:lnTo>
                  <a:pt x="62" y="326"/>
                </a:lnTo>
                <a:lnTo>
                  <a:pt x="62" y="326"/>
                </a:lnTo>
                <a:lnTo>
                  <a:pt x="62" y="324"/>
                </a:lnTo>
                <a:lnTo>
                  <a:pt x="62" y="322"/>
                </a:lnTo>
                <a:lnTo>
                  <a:pt x="64" y="322"/>
                </a:lnTo>
                <a:lnTo>
                  <a:pt x="66" y="322"/>
                </a:lnTo>
                <a:lnTo>
                  <a:pt x="68" y="314"/>
                </a:lnTo>
                <a:lnTo>
                  <a:pt x="70" y="314"/>
                </a:lnTo>
                <a:lnTo>
                  <a:pt x="74" y="314"/>
                </a:lnTo>
                <a:lnTo>
                  <a:pt x="74" y="312"/>
                </a:lnTo>
                <a:lnTo>
                  <a:pt x="74" y="310"/>
                </a:lnTo>
                <a:lnTo>
                  <a:pt x="74" y="308"/>
                </a:lnTo>
                <a:lnTo>
                  <a:pt x="74" y="306"/>
                </a:lnTo>
                <a:lnTo>
                  <a:pt x="72" y="306"/>
                </a:lnTo>
                <a:lnTo>
                  <a:pt x="72" y="304"/>
                </a:lnTo>
                <a:lnTo>
                  <a:pt x="70" y="304"/>
                </a:lnTo>
                <a:lnTo>
                  <a:pt x="70" y="302"/>
                </a:lnTo>
                <a:lnTo>
                  <a:pt x="68" y="302"/>
                </a:lnTo>
                <a:lnTo>
                  <a:pt x="66" y="302"/>
                </a:lnTo>
                <a:lnTo>
                  <a:pt x="66" y="300"/>
                </a:lnTo>
                <a:lnTo>
                  <a:pt x="66" y="298"/>
                </a:lnTo>
                <a:lnTo>
                  <a:pt x="66" y="300"/>
                </a:lnTo>
                <a:lnTo>
                  <a:pt x="64" y="300"/>
                </a:lnTo>
                <a:lnTo>
                  <a:pt x="64" y="300"/>
                </a:lnTo>
                <a:lnTo>
                  <a:pt x="62" y="300"/>
                </a:lnTo>
                <a:lnTo>
                  <a:pt x="60" y="300"/>
                </a:lnTo>
                <a:lnTo>
                  <a:pt x="58" y="300"/>
                </a:lnTo>
                <a:lnTo>
                  <a:pt x="58" y="302"/>
                </a:lnTo>
                <a:lnTo>
                  <a:pt x="56" y="302"/>
                </a:lnTo>
                <a:lnTo>
                  <a:pt x="56" y="304"/>
                </a:lnTo>
                <a:lnTo>
                  <a:pt x="56" y="306"/>
                </a:lnTo>
                <a:lnTo>
                  <a:pt x="56" y="308"/>
                </a:lnTo>
                <a:lnTo>
                  <a:pt x="56" y="310"/>
                </a:lnTo>
                <a:lnTo>
                  <a:pt x="56" y="314"/>
                </a:lnTo>
                <a:lnTo>
                  <a:pt x="54" y="314"/>
                </a:lnTo>
                <a:lnTo>
                  <a:pt x="52" y="314"/>
                </a:lnTo>
                <a:lnTo>
                  <a:pt x="50" y="314"/>
                </a:lnTo>
                <a:lnTo>
                  <a:pt x="48" y="314"/>
                </a:lnTo>
                <a:lnTo>
                  <a:pt x="46" y="314"/>
                </a:lnTo>
                <a:lnTo>
                  <a:pt x="44" y="314"/>
                </a:lnTo>
                <a:lnTo>
                  <a:pt x="42" y="314"/>
                </a:lnTo>
                <a:lnTo>
                  <a:pt x="40" y="314"/>
                </a:lnTo>
                <a:lnTo>
                  <a:pt x="34" y="314"/>
                </a:lnTo>
                <a:lnTo>
                  <a:pt x="34" y="310"/>
                </a:lnTo>
                <a:lnTo>
                  <a:pt x="34" y="308"/>
                </a:lnTo>
                <a:lnTo>
                  <a:pt x="38" y="308"/>
                </a:lnTo>
                <a:lnTo>
                  <a:pt x="42" y="308"/>
                </a:lnTo>
                <a:lnTo>
                  <a:pt x="42" y="306"/>
                </a:lnTo>
                <a:lnTo>
                  <a:pt x="42" y="304"/>
                </a:lnTo>
                <a:lnTo>
                  <a:pt x="42" y="302"/>
                </a:lnTo>
                <a:lnTo>
                  <a:pt x="42" y="300"/>
                </a:lnTo>
                <a:lnTo>
                  <a:pt x="44" y="300"/>
                </a:lnTo>
                <a:lnTo>
                  <a:pt x="46" y="300"/>
                </a:lnTo>
                <a:lnTo>
                  <a:pt x="48" y="300"/>
                </a:lnTo>
                <a:lnTo>
                  <a:pt x="48" y="294"/>
                </a:lnTo>
                <a:lnTo>
                  <a:pt x="48" y="288"/>
                </a:lnTo>
                <a:lnTo>
                  <a:pt x="48" y="280"/>
                </a:lnTo>
                <a:lnTo>
                  <a:pt x="48" y="278"/>
                </a:lnTo>
                <a:lnTo>
                  <a:pt x="50" y="278"/>
                </a:lnTo>
                <a:lnTo>
                  <a:pt x="50" y="278"/>
                </a:lnTo>
                <a:lnTo>
                  <a:pt x="52" y="278"/>
                </a:lnTo>
                <a:lnTo>
                  <a:pt x="52" y="276"/>
                </a:lnTo>
                <a:lnTo>
                  <a:pt x="52" y="278"/>
                </a:lnTo>
                <a:lnTo>
                  <a:pt x="54" y="278"/>
                </a:lnTo>
                <a:lnTo>
                  <a:pt x="52" y="280"/>
                </a:lnTo>
                <a:lnTo>
                  <a:pt x="60" y="284"/>
                </a:lnTo>
                <a:lnTo>
                  <a:pt x="64" y="286"/>
                </a:lnTo>
                <a:lnTo>
                  <a:pt x="64" y="286"/>
                </a:lnTo>
                <a:lnTo>
                  <a:pt x="64" y="284"/>
                </a:lnTo>
                <a:lnTo>
                  <a:pt x="64" y="282"/>
                </a:lnTo>
                <a:lnTo>
                  <a:pt x="66" y="282"/>
                </a:lnTo>
                <a:lnTo>
                  <a:pt x="68" y="282"/>
                </a:lnTo>
                <a:lnTo>
                  <a:pt x="70" y="284"/>
                </a:lnTo>
                <a:lnTo>
                  <a:pt x="72" y="284"/>
                </a:lnTo>
                <a:lnTo>
                  <a:pt x="76" y="286"/>
                </a:lnTo>
                <a:lnTo>
                  <a:pt x="78" y="288"/>
                </a:lnTo>
                <a:lnTo>
                  <a:pt x="80" y="288"/>
                </a:lnTo>
                <a:lnTo>
                  <a:pt x="82" y="290"/>
                </a:lnTo>
                <a:lnTo>
                  <a:pt x="84" y="290"/>
                </a:lnTo>
                <a:lnTo>
                  <a:pt x="86" y="292"/>
                </a:lnTo>
                <a:lnTo>
                  <a:pt x="88" y="292"/>
                </a:lnTo>
                <a:lnTo>
                  <a:pt x="90" y="294"/>
                </a:lnTo>
                <a:lnTo>
                  <a:pt x="94" y="296"/>
                </a:lnTo>
                <a:lnTo>
                  <a:pt x="96" y="298"/>
                </a:lnTo>
                <a:lnTo>
                  <a:pt x="96" y="296"/>
                </a:lnTo>
                <a:lnTo>
                  <a:pt x="98" y="296"/>
                </a:lnTo>
                <a:lnTo>
                  <a:pt x="100" y="292"/>
                </a:lnTo>
                <a:lnTo>
                  <a:pt x="100" y="290"/>
                </a:lnTo>
                <a:lnTo>
                  <a:pt x="100" y="292"/>
                </a:lnTo>
                <a:lnTo>
                  <a:pt x="102" y="292"/>
                </a:lnTo>
                <a:lnTo>
                  <a:pt x="104" y="292"/>
                </a:lnTo>
                <a:lnTo>
                  <a:pt x="106" y="294"/>
                </a:lnTo>
                <a:lnTo>
                  <a:pt x="108" y="296"/>
                </a:lnTo>
                <a:lnTo>
                  <a:pt x="110" y="296"/>
                </a:lnTo>
                <a:lnTo>
                  <a:pt x="112" y="296"/>
                </a:lnTo>
                <a:lnTo>
                  <a:pt x="112" y="298"/>
                </a:lnTo>
                <a:lnTo>
                  <a:pt x="112" y="298"/>
                </a:lnTo>
                <a:lnTo>
                  <a:pt x="114" y="298"/>
                </a:lnTo>
                <a:lnTo>
                  <a:pt x="116" y="300"/>
                </a:lnTo>
                <a:lnTo>
                  <a:pt x="118" y="300"/>
                </a:lnTo>
                <a:lnTo>
                  <a:pt x="122" y="302"/>
                </a:lnTo>
                <a:lnTo>
                  <a:pt x="122" y="304"/>
                </a:lnTo>
                <a:lnTo>
                  <a:pt x="122" y="302"/>
                </a:lnTo>
                <a:lnTo>
                  <a:pt x="124" y="302"/>
                </a:lnTo>
                <a:lnTo>
                  <a:pt x="126" y="298"/>
                </a:lnTo>
                <a:lnTo>
                  <a:pt x="126" y="296"/>
                </a:lnTo>
                <a:lnTo>
                  <a:pt x="124" y="296"/>
                </a:lnTo>
                <a:lnTo>
                  <a:pt x="124" y="294"/>
                </a:lnTo>
                <a:lnTo>
                  <a:pt x="126" y="294"/>
                </a:lnTo>
                <a:lnTo>
                  <a:pt x="126" y="292"/>
                </a:lnTo>
                <a:lnTo>
                  <a:pt x="126" y="290"/>
                </a:lnTo>
                <a:lnTo>
                  <a:pt x="124" y="290"/>
                </a:lnTo>
                <a:lnTo>
                  <a:pt x="122" y="288"/>
                </a:lnTo>
                <a:lnTo>
                  <a:pt x="120" y="288"/>
                </a:lnTo>
                <a:lnTo>
                  <a:pt x="118" y="286"/>
                </a:lnTo>
                <a:lnTo>
                  <a:pt x="118" y="284"/>
                </a:lnTo>
                <a:lnTo>
                  <a:pt x="122" y="280"/>
                </a:lnTo>
                <a:lnTo>
                  <a:pt x="124" y="280"/>
                </a:lnTo>
                <a:lnTo>
                  <a:pt x="124" y="278"/>
                </a:lnTo>
                <a:lnTo>
                  <a:pt x="122" y="278"/>
                </a:lnTo>
                <a:lnTo>
                  <a:pt x="118" y="274"/>
                </a:lnTo>
                <a:lnTo>
                  <a:pt x="116" y="272"/>
                </a:lnTo>
                <a:lnTo>
                  <a:pt x="114" y="270"/>
                </a:lnTo>
                <a:lnTo>
                  <a:pt x="112" y="270"/>
                </a:lnTo>
                <a:lnTo>
                  <a:pt x="112" y="270"/>
                </a:lnTo>
                <a:lnTo>
                  <a:pt x="112" y="268"/>
                </a:lnTo>
                <a:lnTo>
                  <a:pt x="110" y="270"/>
                </a:lnTo>
                <a:lnTo>
                  <a:pt x="108" y="270"/>
                </a:lnTo>
                <a:lnTo>
                  <a:pt x="108" y="268"/>
                </a:lnTo>
                <a:lnTo>
                  <a:pt x="110" y="268"/>
                </a:lnTo>
                <a:lnTo>
                  <a:pt x="112" y="268"/>
                </a:lnTo>
                <a:lnTo>
                  <a:pt x="112" y="266"/>
                </a:lnTo>
                <a:lnTo>
                  <a:pt x="112" y="264"/>
                </a:lnTo>
                <a:lnTo>
                  <a:pt x="114" y="262"/>
                </a:lnTo>
                <a:lnTo>
                  <a:pt x="118" y="260"/>
                </a:lnTo>
                <a:lnTo>
                  <a:pt x="116" y="258"/>
                </a:lnTo>
                <a:lnTo>
                  <a:pt x="114" y="258"/>
                </a:lnTo>
                <a:lnTo>
                  <a:pt x="114" y="256"/>
                </a:lnTo>
                <a:lnTo>
                  <a:pt x="114" y="254"/>
                </a:lnTo>
                <a:lnTo>
                  <a:pt x="116" y="252"/>
                </a:lnTo>
                <a:lnTo>
                  <a:pt x="116" y="250"/>
                </a:lnTo>
                <a:lnTo>
                  <a:pt x="118" y="250"/>
                </a:lnTo>
                <a:lnTo>
                  <a:pt x="116" y="250"/>
                </a:lnTo>
                <a:lnTo>
                  <a:pt x="116" y="248"/>
                </a:lnTo>
                <a:lnTo>
                  <a:pt x="116" y="246"/>
                </a:lnTo>
                <a:lnTo>
                  <a:pt x="116" y="244"/>
                </a:lnTo>
                <a:lnTo>
                  <a:pt x="114" y="242"/>
                </a:lnTo>
                <a:lnTo>
                  <a:pt x="114" y="240"/>
                </a:lnTo>
                <a:lnTo>
                  <a:pt x="116" y="240"/>
                </a:lnTo>
                <a:lnTo>
                  <a:pt x="114" y="238"/>
                </a:lnTo>
                <a:lnTo>
                  <a:pt x="114" y="236"/>
                </a:lnTo>
                <a:lnTo>
                  <a:pt x="112" y="238"/>
                </a:lnTo>
                <a:lnTo>
                  <a:pt x="112" y="238"/>
                </a:lnTo>
                <a:lnTo>
                  <a:pt x="112" y="236"/>
                </a:lnTo>
                <a:lnTo>
                  <a:pt x="112" y="234"/>
                </a:lnTo>
                <a:lnTo>
                  <a:pt x="110" y="234"/>
                </a:lnTo>
                <a:lnTo>
                  <a:pt x="110" y="232"/>
                </a:lnTo>
                <a:lnTo>
                  <a:pt x="112" y="234"/>
                </a:lnTo>
                <a:lnTo>
                  <a:pt x="112" y="232"/>
                </a:lnTo>
                <a:lnTo>
                  <a:pt x="112" y="230"/>
                </a:lnTo>
                <a:lnTo>
                  <a:pt x="110" y="230"/>
                </a:lnTo>
                <a:lnTo>
                  <a:pt x="112" y="230"/>
                </a:lnTo>
                <a:lnTo>
                  <a:pt x="112" y="230"/>
                </a:lnTo>
                <a:lnTo>
                  <a:pt x="110" y="230"/>
                </a:lnTo>
                <a:lnTo>
                  <a:pt x="110" y="228"/>
                </a:lnTo>
                <a:lnTo>
                  <a:pt x="108" y="228"/>
                </a:lnTo>
                <a:lnTo>
                  <a:pt x="108" y="226"/>
                </a:lnTo>
                <a:lnTo>
                  <a:pt x="108" y="224"/>
                </a:lnTo>
                <a:lnTo>
                  <a:pt x="110" y="224"/>
                </a:lnTo>
                <a:lnTo>
                  <a:pt x="110" y="222"/>
                </a:lnTo>
                <a:lnTo>
                  <a:pt x="108" y="222"/>
                </a:lnTo>
                <a:lnTo>
                  <a:pt x="108" y="220"/>
                </a:lnTo>
                <a:lnTo>
                  <a:pt x="108" y="218"/>
                </a:lnTo>
                <a:lnTo>
                  <a:pt x="108" y="216"/>
                </a:lnTo>
                <a:lnTo>
                  <a:pt x="108" y="214"/>
                </a:lnTo>
                <a:lnTo>
                  <a:pt x="108" y="212"/>
                </a:lnTo>
                <a:lnTo>
                  <a:pt x="108" y="210"/>
                </a:lnTo>
                <a:lnTo>
                  <a:pt x="106" y="210"/>
                </a:lnTo>
                <a:lnTo>
                  <a:pt x="104" y="210"/>
                </a:lnTo>
                <a:lnTo>
                  <a:pt x="102" y="210"/>
                </a:lnTo>
                <a:lnTo>
                  <a:pt x="100" y="210"/>
                </a:lnTo>
                <a:lnTo>
                  <a:pt x="98" y="210"/>
                </a:lnTo>
                <a:lnTo>
                  <a:pt x="96" y="210"/>
                </a:lnTo>
                <a:lnTo>
                  <a:pt x="94" y="210"/>
                </a:lnTo>
                <a:lnTo>
                  <a:pt x="94" y="212"/>
                </a:lnTo>
                <a:lnTo>
                  <a:pt x="94" y="214"/>
                </a:lnTo>
                <a:lnTo>
                  <a:pt x="94" y="216"/>
                </a:lnTo>
                <a:lnTo>
                  <a:pt x="94" y="218"/>
                </a:lnTo>
                <a:lnTo>
                  <a:pt x="96" y="218"/>
                </a:lnTo>
                <a:lnTo>
                  <a:pt x="96" y="220"/>
                </a:lnTo>
                <a:lnTo>
                  <a:pt x="96" y="222"/>
                </a:lnTo>
                <a:lnTo>
                  <a:pt x="94" y="222"/>
                </a:lnTo>
                <a:lnTo>
                  <a:pt x="94" y="224"/>
                </a:lnTo>
                <a:lnTo>
                  <a:pt x="92" y="224"/>
                </a:lnTo>
                <a:lnTo>
                  <a:pt x="92" y="226"/>
                </a:lnTo>
                <a:lnTo>
                  <a:pt x="92" y="224"/>
                </a:lnTo>
                <a:lnTo>
                  <a:pt x="90" y="224"/>
                </a:lnTo>
                <a:lnTo>
                  <a:pt x="90" y="222"/>
                </a:lnTo>
                <a:lnTo>
                  <a:pt x="88" y="222"/>
                </a:lnTo>
                <a:lnTo>
                  <a:pt x="86" y="224"/>
                </a:lnTo>
                <a:lnTo>
                  <a:pt x="84" y="226"/>
                </a:lnTo>
                <a:lnTo>
                  <a:pt x="84" y="228"/>
                </a:lnTo>
                <a:lnTo>
                  <a:pt x="82" y="226"/>
                </a:lnTo>
                <a:lnTo>
                  <a:pt x="82" y="228"/>
                </a:lnTo>
                <a:lnTo>
                  <a:pt x="80" y="228"/>
                </a:lnTo>
                <a:lnTo>
                  <a:pt x="78" y="226"/>
                </a:lnTo>
                <a:lnTo>
                  <a:pt x="76" y="226"/>
                </a:lnTo>
                <a:lnTo>
                  <a:pt x="76" y="224"/>
                </a:lnTo>
                <a:lnTo>
                  <a:pt x="74" y="224"/>
                </a:lnTo>
                <a:lnTo>
                  <a:pt x="72" y="222"/>
                </a:lnTo>
                <a:lnTo>
                  <a:pt x="70" y="222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70" y="214"/>
                </a:lnTo>
                <a:lnTo>
                  <a:pt x="72" y="214"/>
                </a:lnTo>
                <a:lnTo>
                  <a:pt x="72" y="212"/>
                </a:lnTo>
                <a:lnTo>
                  <a:pt x="72" y="210"/>
                </a:lnTo>
                <a:lnTo>
                  <a:pt x="70" y="210"/>
                </a:lnTo>
                <a:lnTo>
                  <a:pt x="70" y="208"/>
                </a:lnTo>
                <a:lnTo>
                  <a:pt x="68" y="208"/>
                </a:lnTo>
                <a:lnTo>
                  <a:pt x="66" y="206"/>
                </a:lnTo>
                <a:lnTo>
                  <a:pt x="64" y="206"/>
                </a:lnTo>
                <a:lnTo>
                  <a:pt x="64" y="204"/>
                </a:lnTo>
                <a:lnTo>
                  <a:pt x="62" y="202"/>
                </a:lnTo>
                <a:lnTo>
                  <a:pt x="60" y="202"/>
                </a:lnTo>
                <a:lnTo>
                  <a:pt x="60" y="200"/>
                </a:lnTo>
                <a:lnTo>
                  <a:pt x="56" y="198"/>
                </a:lnTo>
                <a:lnTo>
                  <a:pt x="52" y="196"/>
                </a:lnTo>
                <a:lnTo>
                  <a:pt x="52" y="194"/>
                </a:lnTo>
                <a:lnTo>
                  <a:pt x="52" y="192"/>
                </a:lnTo>
                <a:lnTo>
                  <a:pt x="52" y="190"/>
                </a:lnTo>
                <a:lnTo>
                  <a:pt x="52" y="188"/>
                </a:lnTo>
                <a:lnTo>
                  <a:pt x="52" y="186"/>
                </a:lnTo>
                <a:lnTo>
                  <a:pt x="52" y="184"/>
                </a:lnTo>
                <a:lnTo>
                  <a:pt x="52" y="182"/>
                </a:lnTo>
                <a:lnTo>
                  <a:pt x="52" y="182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2"/>
                </a:lnTo>
                <a:lnTo>
                  <a:pt x="30" y="182"/>
                </a:lnTo>
                <a:lnTo>
                  <a:pt x="28" y="182"/>
                </a:lnTo>
                <a:lnTo>
                  <a:pt x="26" y="182"/>
                </a:lnTo>
                <a:lnTo>
                  <a:pt x="26" y="182"/>
                </a:lnTo>
                <a:lnTo>
                  <a:pt x="24" y="182"/>
                </a:lnTo>
                <a:lnTo>
                  <a:pt x="22" y="182"/>
                </a:lnTo>
                <a:lnTo>
                  <a:pt x="20" y="182"/>
                </a:lnTo>
                <a:lnTo>
                  <a:pt x="18" y="182"/>
                </a:lnTo>
                <a:lnTo>
                  <a:pt x="18" y="180"/>
                </a:lnTo>
                <a:lnTo>
                  <a:pt x="16" y="180"/>
                </a:lnTo>
                <a:lnTo>
                  <a:pt x="16" y="178"/>
                </a:lnTo>
                <a:lnTo>
                  <a:pt x="16" y="176"/>
                </a:lnTo>
                <a:lnTo>
                  <a:pt x="16" y="176"/>
                </a:lnTo>
                <a:lnTo>
                  <a:pt x="14" y="176"/>
                </a:lnTo>
                <a:lnTo>
                  <a:pt x="14" y="174"/>
                </a:lnTo>
                <a:lnTo>
                  <a:pt x="12" y="174"/>
                </a:lnTo>
                <a:lnTo>
                  <a:pt x="14" y="174"/>
                </a:lnTo>
                <a:lnTo>
                  <a:pt x="14" y="172"/>
                </a:lnTo>
                <a:lnTo>
                  <a:pt x="12" y="172"/>
                </a:lnTo>
                <a:lnTo>
                  <a:pt x="12" y="170"/>
                </a:lnTo>
                <a:lnTo>
                  <a:pt x="10" y="170"/>
                </a:lnTo>
                <a:lnTo>
                  <a:pt x="10" y="172"/>
                </a:lnTo>
                <a:lnTo>
                  <a:pt x="10" y="170"/>
                </a:lnTo>
                <a:lnTo>
                  <a:pt x="8" y="170"/>
                </a:lnTo>
                <a:lnTo>
                  <a:pt x="6" y="170"/>
                </a:lnTo>
                <a:lnTo>
                  <a:pt x="2" y="168"/>
                </a:lnTo>
                <a:lnTo>
                  <a:pt x="0" y="168"/>
                </a:lnTo>
                <a:lnTo>
                  <a:pt x="0" y="166"/>
                </a:lnTo>
                <a:lnTo>
                  <a:pt x="0" y="164"/>
                </a:lnTo>
                <a:lnTo>
                  <a:pt x="0" y="162"/>
                </a:lnTo>
                <a:lnTo>
                  <a:pt x="0" y="160"/>
                </a:lnTo>
                <a:lnTo>
                  <a:pt x="0" y="158"/>
                </a:lnTo>
                <a:lnTo>
                  <a:pt x="0" y="156"/>
                </a:lnTo>
                <a:lnTo>
                  <a:pt x="0" y="154"/>
                </a:lnTo>
                <a:lnTo>
                  <a:pt x="2" y="154"/>
                </a:lnTo>
                <a:lnTo>
                  <a:pt x="4" y="154"/>
                </a:lnTo>
                <a:lnTo>
                  <a:pt x="8" y="154"/>
                </a:lnTo>
                <a:lnTo>
                  <a:pt x="10" y="154"/>
                </a:lnTo>
                <a:lnTo>
                  <a:pt x="12" y="154"/>
                </a:lnTo>
                <a:lnTo>
                  <a:pt x="14" y="154"/>
                </a:lnTo>
                <a:lnTo>
                  <a:pt x="16" y="154"/>
                </a:lnTo>
                <a:lnTo>
                  <a:pt x="18" y="154"/>
                </a:lnTo>
                <a:lnTo>
                  <a:pt x="18" y="150"/>
                </a:lnTo>
                <a:lnTo>
                  <a:pt x="18" y="148"/>
                </a:lnTo>
                <a:lnTo>
                  <a:pt x="18" y="144"/>
                </a:lnTo>
                <a:lnTo>
                  <a:pt x="18" y="140"/>
                </a:lnTo>
                <a:lnTo>
                  <a:pt x="20" y="140"/>
                </a:lnTo>
                <a:lnTo>
                  <a:pt x="22" y="140"/>
                </a:lnTo>
                <a:lnTo>
                  <a:pt x="24" y="140"/>
                </a:lnTo>
                <a:lnTo>
                  <a:pt x="28" y="140"/>
                </a:lnTo>
                <a:lnTo>
                  <a:pt x="30" y="140"/>
                </a:lnTo>
                <a:lnTo>
                  <a:pt x="30" y="138"/>
                </a:lnTo>
                <a:lnTo>
                  <a:pt x="30" y="136"/>
                </a:lnTo>
                <a:lnTo>
                  <a:pt x="30" y="134"/>
                </a:lnTo>
                <a:lnTo>
                  <a:pt x="30" y="134"/>
                </a:lnTo>
                <a:lnTo>
                  <a:pt x="30" y="132"/>
                </a:lnTo>
                <a:lnTo>
                  <a:pt x="32" y="132"/>
                </a:lnTo>
                <a:lnTo>
                  <a:pt x="34" y="132"/>
                </a:lnTo>
                <a:lnTo>
                  <a:pt x="34" y="130"/>
                </a:lnTo>
                <a:lnTo>
                  <a:pt x="34" y="128"/>
                </a:lnTo>
                <a:lnTo>
                  <a:pt x="34" y="120"/>
                </a:lnTo>
                <a:lnTo>
                  <a:pt x="34" y="118"/>
                </a:lnTo>
                <a:lnTo>
                  <a:pt x="34" y="112"/>
                </a:lnTo>
                <a:lnTo>
                  <a:pt x="30" y="112"/>
                </a:lnTo>
                <a:lnTo>
                  <a:pt x="30" y="110"/>
                </a:lnTo>
                <a:lnTo>
                  <a:pt x="30" y="108"/>
                </a:lnTo>
                <a:lnTo>
                  <a:pt x="30" y="106"/>
                </a:lnTo>
                <a:lnTo>
                  <a:pt x="30" y="104"/>
                </a:lnTo>
                <a:lnTo>
                  <a:pt x="30" y="102"/>
                </a:lnTo>
                <a:lnTo>
                  <a:pt x="44" y="102"/>
                </a:lnTo>
                <a:lnTo>
                  <a:pt x="48" y="102"/>
                </a:lnTo>
                <a:lnTo>
                  <a:pt x="52" y="102"/>
                </a:lnTo>
                <a:lnTo>
                  <a:pt x="58" y="104"/>
                </a:lnTo>
                <a:lnTo>
                  <a:pt x="64" y="104"/>
                </a:lnTo>
                <a:lnTo>
                  <a:pt x="64" y="104"/>
                </a:lnTo>
                <a:lnTo>
                  <a:pt x="68" y="104"/>
                </a:lnTo>
                <a:lnTo>
                  <a:pt x="70" y="104"/>
                </a:lnTo>
                <a:lnTo>
                  <a:pt x="76" y="104"/>
                </a:lnTo>
                <a:lnTo>
                  <a:pt x="78" y="104"/>
                </a:lnTo>
                <a:lnTo>
                  <a:pt x="80" y="104"/>
                </a:lnTo>
                <a:lnTo>
                  <a:pt x="82" y="104"/>
                </a:lnTo>
                <a:lnTo>
                  <a:pt x="84" y="104"/>
                </a:lnTo>
                <a:lnTo>
                  <a:pt x="86" y="106"/>
                </a:lnTo>
                <a:lnTo>
                  <a:pt x="86" y="108"/>
                </a:lnTo>
                <a:lnTo>
                  <a:pt x="86" y="110"/>
                </a:lnTo>
                <a:lnTo>
                  <a:pt x="88" y="110"/>
                </a:lnTo>
                <a:lnTo>
                  <a:pt x="88" y="112"/>
                </a:lnTo>
                <a:lnTo>
                  <a:pt x="90" y="114"/>
                </a:lnTo>
                <a:lnTo>
                  <a:pt x="90" y="116"/>
                </a:lnTo>
                <a:lnTo>
                  <a:pt x="90" y="118"/>
                </a:lnTo>
                <a:lnTo>
                  <a:pt x="92" y="118"/>
                </a:lnTo>
                <a:lnTo>
                  <a:pt x="82" y="118"/>
                </a:lnTo>
                <a:lnTo>
                  <a:pt x="82" y="122"/>
                </a:lnTo>
                <a:lnTo>
                  <a:pt x="82" y="124"/>
                </a:lnTo>
                <a:lnTo>
                  <a:pt x="82" y="130"/>
                </a:lnTo>
                <a:lnTo>
                  <a:pt x="82" y="132"/>
                </a:lnTo>
                <a:lnTo>
                  <a:pt x="82" y="138"/>
                </a:lnTo>
                <a:lnTo>
                  <a:pt x="82" y="140"/>
                </a:lnTo>
                <a:lnTo>
                  <a:pt x="82" y="158"/>
                </a:lnTo>
                <a:lnTo>
                  <a:pt x="82" y="162"/>
                </a:lnTo>
                <a:lnTo>
                  <a:pt x="82" y="166"/>
                </a:lnTo>
                <a:lnTo>
                  <a:pt x="82" y="168"/>
                </a:lnTo>
                <a:lnTo>
                  <a:pt x="82" y="170"/>
                </a:lnTo>
                <a:lnTo>
                  <a:pt x="82" y="172"/>
                </a:lnTo>
                <a:lnTo>
                  <a:pt x="82" y="176"/>
                </a:lnTo>
                <a:lnTo>
                  <a:pt x="82" y="180"/>
                </a:lnTo>
                <a:lnTo>
                  <a:pt x="84" y="180"/>
                </a:lnTo>
                <a:lnTo>
                  <a:pt x="86" y="180"/>
                </a:lnTo>
                <a:lnTo>
                  <a:pt x="88" y="180"/>
                </a:lnTo>
                <a:lnTo>
                  <a:pt x="90" y="180"/>
                </a:lnTo>
                <a:lnTo>
                  <a:pt x="90" y="178"/>
                </a:lnTo>
                <a:lnTo>
                  <a:pt x="92" y="176"/>
                </a:lnTo>
                <a:lnTo>
                  <a:pt x="94" y="176"/>
                </a:lnTo>
                <a:lnTo>
                  <a:pt x="96" y="176"/>
                </a:lnTo>
                <a:lnTo>
                  <a:pt x="98" y="176"/>
                </a:lnTo>
                <a:lnTo>
                  <a:pt x="100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82"/>
                </a:lnTo>
                <a:lnTo>
                  <a:pt x="98" y="182"/>
                </a:lnTo>
                <a:lnTo>
                  <a:pt x="98" y="184"/>
                </a:lnTo>
                <a:lnTo>
                  <a:pt x="100" y="184"/>
                </a:lnTo>
                <a:lnTo>
                  <a:pt x="102" y="184"/>
                </a:lnTo>
                <a:lnTo>
                  <a:pt x="102" y="182"/>
                </a:lnTo>
                <a:lnTo>
                  <a:pt x="106" y="182"/>
                </a:lnTo>
                <a:lnTo>
                  <a:pt x="108" y="182"/>
                </a:lnTo>
                <a:lnTo>
                  <a:pt x="108" y="182"/>
                </a:lnTo>
                <a:lnTo>
                  <a:pt x="110" y="182"/>
                </a:lnTo>
                <a:lnTo>
                  <a:pt x="110" y="182"/>
                </a:lnTo>
                <a:lnTo>
                  <a:pt x="112" y="180"/>
                </a:lnTo>
                <a:lnTo>
                  <a:pt x="112" y="182"/>
                </a:lnTo>
                <a:lnTo>
                  <a:pt x="112" y="182"/>
                </a:lnTo>
                <a:lnTo>
                  <a:pt x="112" y="182"/>
                </a:lnTo>
                <a:lnTo>
                  <a:pt x="112" y="184"/>
                </a:lnTo>
                <a:lnTo>
                  <a:pt x="112" y="184"/>
                </a:lnTo>
                <a:lnTo>
                  <a:pt x="114" y="184"/>
                </a:lnTo>
                <a:lnTo>
                  <a:pt x="116" y="184"/>
                </a:lnTo>
                <a:lnTo>
                  <a:pt x="118" y="184"/>
                </a:lnTo>
                <a:lnTo>
                  <a:pt x="120" y="184"/>
                </a:lnTo>
                <a:lnTo>
                  <a:pt x="120" y="182"/>
                </a:lnTo>
                <a:lnTo>
                  <a:pt x="120" y="182"/>
                </a:lnTo>
                <a:lnTo>
                  <a:pt x="120" y="172"/>
                </a:lnTo>
                <a:lnTo>
                  <a:pt x="116" y="172"/>
                </a:lnTo>
                <a:lnTo>
                  <a:pt x="114" y="172"/>
                </a:lnTo>
                <a:lnTo>
                  <a:pt x="112" y="172"/>
                </a:lnTo>
                <a:lnTo>
                  <a:pt x="112" y="172"/>
                </a:lnTo>
                <a:lnTo>
                  <a:pt x="110" y="172"/>
                </a:lnTo>
                <a:lnTo>
                  <a:pt x="108" y="172"/>
                </a:lnTo>
                <a:lnTo>
                  <a:pt x="108" y="168"/>
                </a:lnTo>
                <a:lnTo>
                  <a:pt x="108" y="164"/>
                </a:lnTo>
                <a:lnTo>
                  <a:pt x="108" y="162"/>
                </a:lnTo>
                <a:lnTo>
                  <a:pt x="108" y="160"/>
                </a:lnTo>
                <a:lnTo>
                  <a:pt x="108" y="158"/>
                </a:lnTo>
                <a:lnTo>
                  <a:pt x="116" y="158"/>
                </a:lnTo>
                <a:lnTo>
                  <a:pt x="118" y="158"/>
                </a:lnTo>
                <a:lnTo>
                  <a:pt x="120" y="158"/>
                </a:lnTo>
                <a:lnTo>
                  <a:pt x="122" y="158"/>
                </a:lnTo>
                <a:lnTo>
                  <a:pt x="124" y="158"/>
                </a:lnTo>
                <a:lnTo>
                  <a:pt x="126" y="158"/>
                </a:lnTo>
                <a:lnTo>
                  <a:pt x="128" y="158"/>
                </a:lnTo>
                <a:lnTo>
                  <a:pt x="132" y="158"/>
                </a:lnTo>
                <a:lnTo>
                  <a:pt x="134" y="158"/>
                </a:lnTo>
                <a:lnTo>
                  <a:pt x="134" y="162"/>
                </a:lnTo>
                <a:lnTo>
                  <a:pt x="134" y="164"/>
                </a:lnTo>
                <a:lnTo>
                  <a:pt x="134" y="166"/>
                </a:lnTo>
                <a:lnTo>
                  <a:pt x="134" y="168"/>
                </a:lnTo>
                <a:lnTo>
                  <a:pt x="134" y="172"/>
                </a:lnTo>
                <a:lnTo>
                  <a:pt x="136" y="172"/>
                </a:lnTo>
                <a:lnTo>
                  <a:pt x="138" y="172"/>
                </a:lnTo>
                <a:lnTo>
                  <a:pt x="140" y="172"/>
                </a:lnTo>
                <a:lnTo>
                  <a:pt x="142" y="172"/>
                </a:lnTo>
                <a:lnTo>
                  <a:pt x="146" y="172"/>
                </a:lnTo>
                <a:lnTo>
                  <a:pt x="148" y="172"/>
                </a:lnTo>
                <a:lnTo>
                  <a:pt x="150" y="172"/>
                </a:lnTo>
                <a:lnTo>
                  <a:pt x="152" y="172"/>
                </a:lnTo>
                <a:lnTo>
                  <a:pt x="156" y="172"/>
                </a:lnTo>
                <a:lnTo>
                  <a:pt x="158" y="172"/>
                </a:lnTo>
                <a:lnTo>
                  <a:pt x="160" y="172"/>
                </a:lnTo>
                <a:lnTo>
                  <a:pt x="160" y="168"/>
                </a:lnTo>
                <a:lnTo>
                  <a:pt x="160" y="166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4" y="158"/>
                </a:lnTo>
                <a:lnTo>
                  <a:pt x="150" y="158"/>
                </a:lnTo>
                <a:lnTo>
                  <a:pt x="148" y="158"/>
                </a:lnTo>
                <a:lnTo>
                  <a:pt x="148" y="156"/>
                </a:lnTo>
                <a:lnTo>
                  <a:pt x="148" y="154"/>
                </a:lnTo>
                <a:lnTo>
                  <a:pt x="148" y="150"/>
                </a:lnTo>
                <a:lnTo>
                  <a:pt x="148" y="148"/>
                </a:lnTo>
                <a:lnTo>
                  <a:pt x="148" y="146"/>
                </a:lnTo>
                <a:lnTo>
                  <a:pt x="148" y="144"/>
                </a:lnTo>
                <a:lnTo>
                  <a:pt x="150" y="144"/>
                </a:lnTo>
                <a:lnTo>
                  <a:pt x="154" y="144"/>
                </a:lnTo>
                <a:lnTo>
                  <a:pt x="156" y="144"/>
                </a:lnTo>
                <a:lnTo>
                  <a:pt x="158" y="144"/>
                </a:lnTo>
                <a:lnTo>
                  <a:pt x="160" y="144"/>
                </a:lnTo>
                <a:lnTo>
                  <a:pt x="160" y="144"/>
                </a:lnTo>
                <a:lnTo>
                  <a:pt x="160" y="142"/>
                </a:lnTo>
                <a:lnTo>
                  <a:pt x="160" y="140"/>
                </a:lnTo>
                <a:lnTo>
                  <a:pt x="160" y="138"/>
                </a:lnTo>
                <a:lnTo>
                  <a:pt x="160" y="136"/>
                </a:lnTo>
                <a:lnTo>
                  <a:pt x="160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6" y="130"/>
                </a:lnTo>
                <a:lnTo>
                  <a:pt x="156" y="128"/>
                </a:lnTo>
                <a:lnTo>
                  <a:pt x="156" y="126"/>
                </a:lnTo>
                <a:lnTo>
                  <a:pt x="158" y="126"/>
                </a:lnTo>
                <a:lnTo>
                  <a:pt x="160" y="126"/>
                </a:lnTo>
                <a:lnTo>
                  <a:pt x="160" y="126"/>
                </a:lnTo>
                <a:lnTo>
                  <a:pt x="160" y="130"/>
                </a:lnTo>
                <a:lnTo>
                  <a:pt x="162" y="130"/>
                </a:lnTo>
                <a:lnTo>
                  <a:pt x="164" y="130"/>
                </a:lnTo>
                <a:lnTo>
                  <a:pt x="164" y="128"/>
                </a:lnTo>
                <a:lnTo>
                  <a:pt x="166" y="128"/>
                </a:lnTo>
                <a:lnTo>
                  <a:pt x="168" y="130"/>
                </a:lnTo>
                <a:lnTo>
                  <a:pt x="168" y="132"/>
                </a:lnTo>
                <a:lnTo>
                  <a:pt x="170" y="134"/>
                </a:lnTo>
                <a:lnTo>
                  <a:pt x="172" y="134"/>
                </a:lnTo>
                <a:lnTo>
                  <a:pt x="172" y="134"/>
                </a:lnTo>
                <a:lnTo>
                  <a:pt x="172" y="136"/>
                </a:lnTo>
                <a:lnTo>
                  <a:pt x="172" y="134"/>
                </a:lnTo>
                <a:lnTo>
                  <a:pt x="174" y="134"/>
                </a:lnTo>
                <a:lnTo>
                  <a:pt x="176" y="134"/>
                </a:lnTo>
                <a:lnTo>
                  <a:pt x="178" y="134"/>
                </a:lnTo>
                <a:lnTo>
                  <a:pt x="178" y="134"/>
                </a:lnTo>
                <a:lnTo>
                  <a:pt x="180" y="134"/>
                </a:lnTo>
                <a:lnTo>
                  <a:pt x="182" y="134"/>
                </a:lnTo>
                <a:lnTo>
                  <a:pt x="184" y="134"/>
                </a:lnTo>
                <a:lnTo>
                  <a:pt x="184" y="132"/>
                </a:lnTo>
                <a:lnTo>
                  <a:pt x="186" y="132"/>
                </a:lnTo>
                <a:lnTo>
                  <a:pt x="188" y="132"/>
                </a:lnTo>
                <a:lnTo>
                  <a:pt x="190" y="134"/>
                </a:lnTo>
                <a:lnTo>
                  <a:pt x="190" y="134"/>
                </a:lnTo>
                <a:lnTo>
                  <a:pt x="190" y="136"/>
                </a:lnTo>
                <a:lnTo>
                  <a:pt x="192" y="138"/>
                </a:lnTo>
                <a:lnTo>
                  <a:pt x="192" y="140"/>
                </a:lnTo>
                <a:lnTo>
                  <a:pt x="192" y="142"/>
                </a:lnTo>
                <a:lnTo>
                  <a:pt x="194" y="144"/>
                </a:lnTo>
                <a:lnTo>
                  <a:pt x="194" y="146"/>
                </a:lnTo>
                <a:lnTo>
                  <a:pt x="196" y="150"/>
                </a:lnTo>
                <a:lnTo>
                  <a:pt x="196" y="152"/>
                </a:lnTo>
                <a:lnTo>
                  <a:pt x="200" y="152"/>
                </a:lnTo>
                <a:lnTo>
                  <a:pt x="200" y="154"/>
                </a:lnTo>
                <a:lnTo>
                  <a:pt x="202" y="156"/>
                </a:lnTo>
                <a:lnTo>
                  <a:pt x="202" y="158"/>
                </a:lnTo>
                <a:lnTo>
                  <a:pt x="204" y="158"/>
                </a:lnTo>
                <a:lnTo>
                  <a:pt x="204" y="160"/>
                </a:lnTo>
                <a:lnTo>
                  <a:pt x="208" y="160"/>
                </a:lnTo>
                <a:lnTo>
                  <a:pt x="208" y="164"/>
                </a:lnTo>
                <a:lnTo>
                  <a:pt x="210" y="164"/>
                </a:lnTo>
                <a:lnTo>
                  <a:pt x="210" y="166"/>
                </a:lnTo>
                <a:lnTo>
                  <a:pt x="210" y="168"/>
                </a:lnTo>
                <a:lnTo>
                  <a:pt x="210" y="170"/>
                </a:lnTo>
                <a:lnTo>
                  <a:pt x="208" y="172"/>
                </a:lnTo>
                <a:lnTo>
                  <a:pt x="208" y="172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6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6" y="182"/>
                </a:lnTo>
                <a:lnTo>
                  <a:pt x="206" y="182"/>
                </a:lnTo>
                <a:lnTo>
                  <a:pt x="208" y="182"/>
                </a:lnTo>
                <a:lnTo>
                  <a:pt x="208" y="184"/>
                </a:lnTo>
                <a:lnTo>
                  <a:pt x="208" y="186"/>
                </a:lnTo>
                <a:lnTo>
                  <a:pt x="208" y="186"/>
                </a:lnTo>
                <a:lnTo>
                  <a:pt x="208" y="188"/>
                </a:lnTo>
                <a:lnTo>
                  <a:pt x="210" y="188"/>
                </a:lnTo>
                <a:lnTo>
                  <a:pt x="212" y="190"/>
                </a:lnTo>
                <a:lnTo>
                  <a:pt x="214" y="190"/>
                </a:lnTo>
                <a:lnTo>
                  <a:pt x="216" y="188"/>
                </a:lnTo>
                <a:lnTo>
                  <a:pt x="218" y="188"/>
                </a:lnTo>
                <a:lnTo>
                  <a:pt x="218" y="190"/>
                </a:lnTo>
                <a:lnTo>
                  <a:pt x="224" y="192"/>
                </a:lnTo>
                <a:lnTo>
                  <a:pt x="226" y="194"/>
                </a:lnTo>
                <a:lnTo>
                  <a:pt x="228" y="194"/>
                </a:lnTo>
                <a:lnTo>
                  <a:pt x="234" y="192"/>
                </a:lnTo>
                <a:lnTo>
                  <a:pt x="236" y="190"/>
                </a:lnTo>
                <a:lnTo>
                  <a:pt x="238" y="190"/>
                </a:lnTo>
                <a:lnTo>
                  <a:pt x="238" y="188"/>
                </a:lnTo>
                <a:lnTo>
                  <a:pt x="238" y="186"/>
                </a:lnTo>
                <a:lnTo>
                  <a:pt x="238" y="182"/>
                </a:lnTo>
                <a:lnTo>
                  <a:pt x="238" y="182"/>
                </a:lnTo>
                <a:lnTo>
                  <a:pt x="238" y="180"/>
                </a:lnTo>
                <a:lnTo>
                  <a:pt x="238" y="174"/>
                </a:lnTo>
                <a:lnTo>
                  <a:pt x="244" y="174"/>
                </a:lnTo>
                <a:lnTo>
                  <a:pt x="248" y="174"/>
                </a:lnTo>
                <a:lnTo>
                  <a:pt x="252" y="174"/>
                </a:lnTo>
                <a:lnTo>
                  <a:pt x="256" y="174"/>
                </a:lnTo>
                <a:lnTo>
                  <a:pt x="258" y="174"/>
                </a:lnTo>
                <a:lnTo>
                  <a:pt x="264" y="174"/>
                </a:lnTo>
                <a:lnTo>
                  <a:pt x="266" y="174"/>
                </a:lnTo>
                <a:lnTo>
                  <a:pt x="272" y="174"/>
                </a:lnTo>
                <a:lnTo>
                  <a:pt x="274" y="174"/>
                </a:lnTo>
                <a:lnTo>
                  <a:pt x="276" y="174"/>
                </a:lnTo>
                <a:lnTo>
                  <a:pt x="278" y="174"/>
                </a:lnTo>
                <a:lnTo>
                  <a:pt x="282" y="174"/>
                </a:lnTo>
                <a:lnTo>
                  <a:pt x="282" y="172"/>
                </a:lnTo>
                <a:lnTo>
                  <a:pt x="282" y="170"/>
                </a:lnTo>
                <a:lnTo>
                  <a:pt x="282" y="168"/>
                </a:lnTo>
                <a:lnTo>
                  <a:pt x="282" y="166"/>
                </a:lnTo>
                <a:lnTo>
                  <a:pt x="282" y="164"/>
                </a:lnTo>
                <a:lnTo>
                  <a:pt x="280" y="164"/>
                </a:lnTo>
                <a:lnTo>
                  <a:pt x="282" y="160"/>
                </a:lnTo>
                <a:lnTo>
                  <a:pt x="280" y="160"/>
                </a:lnTo>
                <a:lnTo>
                  <a:pt x="276" y="160"/>
                </a:lnTo>
                <a:lnTo>
                  <a:pt x="266" y="160"/>
                </a:lnTo>
                <a:lnTo>
                  <a:pt x="264" y="160"/>
                </a:lnTo>
                <a:lnTo>
                  <a:pt x="264" y="154"/>
                </a:lnTo>
                <a:lnTo>
                  <a:pt x="264" y="150"/>
                </a:lnTo>
                <a:lnTo>
                  <a:pt x="264" y="146"/>
                </a:lnTo>
                <a:lnTo>
                  <a:pt x="252" y="146"/>
                </a:lnTo>
                <a:lnTo>
                  <a:pt x="248" y="146"/>
                </a:lnTo>
                <a:lnTo>
                  <a:pt x="244" y="146"/>
                </a:lnTo>
                <a:lnTo>
                  <a:pt x="238" y="146"/>
                </a:lnTo>
                <a:lnTo>
                  <a:pt x="238" y="134"/>
                </a:lnTo>
                <a:lnTo>
                  <a:pt x="238" y="130"/>
                </a:lnTo>
                <a:lnTo>
                  <a:pt x="238" y="128"/>
                </a:lnTo>
                <a:lnTo>
                  <a:pt x="238" y="126"/>
                </a:lnTo>
                <a:lnTo>
                  <a:pt x="238" y="124"/>
                </a:lnTo>
                <a:lnTo>
                  <a:pt x="238" y="122"/>
                </a:lnTo>
                <a:lnTo>
                  <a:pt x="238" y="116"/>
                </a:lnTo>
                <a:lnTo>
                  <a:pt x="238" y="110"/>
                </a:lnTo>
                <a:lnTo>
                  <a:pt x="238" y="106"/>
                </a:lnTo>
                <a:lnTo>
                  <a:pt x="238" y="94"/>
                </a:lnTo>
                <a:lnTo>
                  <a:pt x="240" y="86"/>
                </a:lnTo>
                <a:lnTo>
                  <a:pt x="240" y="82"/>
                </a:lnTo>
                <a:lnTo>
                  <a:pt x="240" y="70"/>
                </a:lnTo>
                <a:lnTo>
                  <a:pt x="226" y="68"/>
                </a:lnTo>
                <a:lnTo>
                  <a:pt x="226" y="56"/>
                </a:lnTo>
                <a:lnTo>
                  <a:pt x="212" y="54"/>
                </a:lnTo>
                <a:lnTo>
                  <a:pt x="210" y="42"/>
                </a:lnTo>
                <a:lnTo>
                  <a:pt x="210" y="30"/>
                </a:lnTo>
                <a:lnTo>
                  <a:pt x="202" y="30"/>
                </a:lnTo>
                <a:lnTo>
                  <a:pt x="186" y="28"/>
                </a:lnTo>
                <a:lnTo>
                  <a:pt x="184" y="22"/>
                </a:lnTo>
                <a:lnTo>
                  <a:pt x="184" y="20"/>
                </a:lnTo>
                <a:lnTo>
                  <a:pt x="184" y="16"/>
                </a:lnTo>
                <a:lnTo>
                  <a:pt x="184" y="14"/>
                </a:lnTo>
                <a:lnTo>
                  <a:pt x="182" y="8"/>
                </a:lnTo>
                <a:lnTo>
                  <a:pt x="182" y="6"/>
                </a:lnTo>
                <a:lnTo>
                  <a:pt x="182" y="4"/>
                </a:lnTo>
                <a:lnTo>
                  <a:pt x="182" y="2"/>
                </a:lnTo>
                <a:lnTo>
                  <a:pt x="182" y="0"/>
                </a:lnTo>
                <a:lnTo>
                  <a:pt x="190" y="0"/>
                </a:lnTo>
                <a:lnTo>
                  <a:pt x="196" y="0"/>
                </a:lnTo>
                <a:lnTo>
                  <a:pt x="204" y="0"/>
                </a:lnTo>
                <a:lnTo>
                  <a:pt x="208" y="0"/>
                </a:lnTo>
                <a:lnTo>
                  <a:pt x="210" y="0"/>
                </a:lnTo>
                <a:lnTo>
                  <a:pt x="212" y="0"/>
                </a:lnTo>
                <a:lnTo>
                  <a:pt x="214" y="0"/>
                </a:lnTo>
                <a:lnTo>
                  <a:pt x="216" y="0"/>
                </a:lnTo>
                <a:lnTo>
                  <a:pt x="218" y="0"/>
                </a:lnTo>
                <a:lnTo>
                  <a:pt x="222" y="0"/>
                </a:lnTo>
                <a:lnTo>
                  <a:pt x="226" y="0"/>
                </a:lnTo>
                <a:lnTo>
                  <a:pt x="228" y="0"/>
                </a:lnTo>
                <a:lnTo>
                  <a:pt x="236" y="0"/>
                </a:lnTo>
                <a:lnTo>
                  <a:pt x="244" y="0"/>
                </a:lnTo>
                <a:lnTo>
                  <a:pt x="246" y="0"/>
                </a:lnTo>
                <a:lnTo>
                  <a:pt x="25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3452813" y="2976563"/>
            <a:ext cx="60325" cy="88900"/>
          </a:xfrm>
          <a:custGeom>
            <a:avLst/>
            <a:gdLst>
              <a:gd name="T0" fmla="*/ 6 w 38"/>
              <a:gd name="T1" fmla="*/ 8 h 56"/>
              <a:gd name="T2" fmla="*/ 4 w 38"/>
              <a:gd name="T3" fmla="*/ 8 h 56"/>
              <a:gd name="T4" fmla="*/ 2 w 38"/>
              <a:gd name="T5" fmla="*/ 10 h 56"/>
              <a:gd name="T6" fmla="*/ 0 w 38"/>
              <a:gd name="T7" fmla="*/ 14 h 56"/>
              <a:gd name="T8" fmla="*/ 6 w 38"/>
              <a:gd name="T9" fmla="*/ 16 h 56"/>
              <a:gd name="T10" fmla="*/ 10 w 38"/>
              <a:gd name="T11" fmla="*/ 16 h 56"/>
              <a:gd name="T12" fmla="*/ 12 w 38"/>
              <a:gd name="T13" fmla="*/ 18 h 56"/>
              <a:gd name="T14" fmla="*/ 10 w 38"/>
              <a:gd name="T15" fmla="*/ 22 h 56"/>
              <a:gd name="T16" fmla="*/ 10 w 38"/>
              <a:gd name="T17" fmla="*/ 26 h 56"/>
              <a:gd name="T18" fmla="*/ 12 w 38"/>
              <a:gd name="T19" fmla="*/ 26 h 56"/>
              <a:gd name="T20" fmla="*/ 12 w 38"/>
              <a:gd name="T21" fmla="*/ 30 h 56"/>
              <a:gd name="T22" fmla="*/ 14 w 38"/>
              <a:gd name="T23" fmla="*/ 32 h 56"/>
              <a:gd name="T24" fmla="*/ 16 w 38"/>
              <a:gd name="T25" fmla="*/ 36 h 56"/>
              <a:gd name="T26" fmla="*/ 16 w 38"/>
              <a:gd name="T27" fmla="*/ 40 h 56"/>
              <a:gd name="T28" fmla="*/ 18 w 38"/>
              <a:gd name="T29" fmla="*/ 42 h 56"/>
              <a:gd name="T30" fmla="*/ 20 w 38"/>
              <a:gd name="T31" fmla="*/ 46 h 56"/>
              <a:gd name="T32" fmla="*/ 22 w 38"/>
              <a:gd name="T33" fmla="*/ 48 h 56"/>
              <a:gd name="T34" fmla="*/ 24 w 38"/>
              <a:gd name="T35" fmla="*/ 52 h 56"/>
              <a:gd name="T36" fmla="*/ 26 w 38"/>
              <a:gd name="T37" fmla="*/ 54 h 56"/>
              <a:gd name="T38" fmla="*/ 28 w 38"/>
              <a:gd name="T39" fmla="*/ 56 h 56"/>
              <a:gd name="T40" fmla="*/ 34 w 38"/>
              <a:gd name="T41" fmla="*/ 56 h 56"/>
              <a:gd name="T42" fmla="*/ 38 w 38"/>
              <a:gd name="T43" fmla="*/ 56 h 56"/>
              <a:gd name="T44" fmla="*/ 36 w 38"/>
              <a:gd name="T45" fmla="*/ 52 h 56"/>
              <a:gd name="T46" fmla="*/ 34 w 38"/>
              <a:gd name="T47" fmla="*/ 50 h 56"/>
              <a:gd name="T48" fmla="*/ 34 w 38"/>
              <a:gd name="T49" fmla="*/ 46 h 56"/>
              <a:gd name="T50" fmla="*/ 34 w 38"/>
              <a:gd name="T51" fmla="*/ 42 h 56"/>
              <a:gd name="T52" fmla="*/ 34 w 38"/>
              <a:gd name="T53" fmla="*/ 38 h 56"/>
              <a:gd name="T54" fmla="*/ 34 w 38"/>
              <a:gd name="T55" fmla="*/ 34 h 56"/>
              <a:gd name="T56" fmla="*/ 32 w 38"/>
              <a:gd name="T57" fmla="*/ 32 h 56"/>
              <a:gd name="T58" fmla="*/ 32 w 38"/>
              <a:gd name="T59" fmla="*/ 32 h 56"/>
              <a:gd name="T60" fmla="*/ 32 w 38"/>
              <a:gd name="T61" fmla="*/ 28 h 56"/>
              <a:gd name="T62" fmla="*/ 32 w 38"/>
              <a:gd name="T63" fmla="*/ 26 h 56"/>
              <a:gd name="T64" fmla="*/ 30 w 38"/>
              <a:gd name="T65" fmla="*/ 26 h 56"/>
              <a:gd name="T66" fmla="*/ 32 w 38"/>
              <a:gd name="T67" fmla="*/ 24 h 56"/>
              <a:gd name="T68" fmla="*/ 30 w 38"/>
              <a:gd name="T69" fmla="*/ 20 h 56"/>
              <a:gd name="T70" fmla="*/ 30 w 38"/>
              <a:gd name="T71" fmla="*/ 16 h 56"/>
              <a:gd name="T72" fmla="*/ 28 w 38"/>
              <a:gd name="T73" fmla="*/ 14 h 56"/>
              <a:gd name="T74" fmla="*/ 28 w 38"/>
              <a:gd name="T75" fmla="*/ 12 h 56"/>
              <a:gd name="T76" fmla="*/ 28 w 38"/>
              <a:gd name="T77" fmla="*/ 12 h 56"/>
              <a:gd name="T78" fmla="*/ 24 w 38"/>
              <a:gd name="T79" fmla="*/ 12 h 56"/>
              <a:gd name="T80" fmla="*/ 22 w 38"/>
              <a:gd name="T81" fmla="*/ 14 h 56"/>
              <a:gd name="T82" fmla="*/ 18 w 38"/>
              <a:gd name="T83" fmla="*/ 14 h 56"/>
              <a:gd name="T84" fmla="*/ 16 w 38"/>
              <a:gd name="T85" fmla="*/ 12 h 56"/>
              <a:gd name="T86" fmla="*/ 16 w 38"/>
              <a:gd name="T87" fmla="*/ 8 h 56"/>
              <a:gd name="T88" fmla="*/ 14 w 38"/>
              <a:gd name="T89" fmla="*/ 6 h 56"/>
              <a:gd name="T90" fmla="*/ 14 w 38"/>
              <a:gd name="T91" fmla="*/ 2 h 56"/>
              <a:gd name="T92" fmla="*/ 12 w 38"/>
              <a:gd name="T93" fmla="*/ 2 h 56"/>
              <a:gd name="T94" fmla="*/ 8 w 38"/>
              <a:gd name="T95" fmla="*/ 2 h 56"/>
              <a:gd name="T96" fmla="*/ 8 w 38"/>
              <a:gd name="T97" fmla="*/ 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56">
                <a:moveTo>
                  <a:pt x="8" y="6"/>
                </a:moveTo>
                <a:lnTo>
                  <a:pt x="6" y="8"/>
                </a:lnTo>
                <a:lnTo>
                  <a:pt x="4" y="6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0" y="14"/>
                </a:lnTo>
                <a:lnTo>
                  <a:pt x="2" y="14"/>
                </a:lnTo>
                <a:lnTo>
                  <a:pt x="6" y="16"/>
                </a:lnTo>
                <a:lnTo>
                  <a:pt x="8" y="16"/>
                </a:lnTo>
                <a:lnTo>
                  <a:pt x="10" y="16"/>
                </a:lnTo>
                <a:lnTo>
                  <a:pt x="12" y="16"/>
                </a:lnTo>
                <a:lnTo>
                  <a:pt x="12" y="18"/>
                </a:lnTo>
                <a:lnTo>
                  <a:pt x="10" y="20"/>
                </a:lnTo>
                <a:lnTo>
                  <a:pt x="10" y="22"/>
                </a:lnTo>
                <a:lnTo>
                  <a:pt x="10" y="24"/>
                </a:lnTo>
                <a:lnTo>
                  <a:pt x="10" y="26"/>
                </a:lnTo>
                <a:lnTo>
                  <a:pt x="12" y="26"/>
                </a:lnTo>
                <a:lnTo>
                  <a:pt x="12" y="26"/>
                </a:lnTo>
                <a:lnTo>
                  <a:pt x="12" y="28"/>
                </a:lnTo>
                <a:lnTo>
                  <a:pt x="12" y="30"/>
                </a:lnTo>
                <a:lnTo>
                  <a:pt x="12" y="32"/>
                </a:lnTo>
                <a:lnTo>
                  <a:pt x="14" y="32"/>
                </a:lnTo>
                <a:lnTo>
                  <a:pt x="14" y="34"/>
                </a:lnTo>
                <a:lnTo>
                  <a:pt x="16" y="36"/>
                </a:lnTo>
                <a:lnTo>
                  <a:pt x="16" y="38"/>
                </a:lnTo>
                <a:lnTo>
                  <a:pt x="16" y="40"/>
                </a:lnTo>
                <a:lnTo>
                  <a:pt x="18" y="40"/>
                </a:lnTo>
                <a:lnTo>
                  <a:pt x="18" y="42"/>
                </a:lnTo>
                <a:lnTo>
                  <a:pt x="20" y="42"/>
                </a:lnTo>
                <a:lnTo>
                  <a:pt x="20" y="46"/>
                </a:lnTo>
                <a:lnTo>
                  <a:pt x="20" y="48"/>
                </a:lnTo>
                <a:lnTo>
                  <a:pt x="22" y="48"/>
                </a:lnTo>
                <a:lnTo>
                  <a:pt x="22" y="50"/>
                </a:lnTo>
                <a:lnTo>
                  <a:pt x="24" y="52"/>
                </a:lnTo>
                <a:lnTo>
                  <a:pt x="24" y="54"/>
                </a:lnTo>
                <a:lnTo>
                  <a:pt x="26" y="54"/>
                </a:lnTo>
                <a:lnTo>
                  <a:pt x="26" y="56"/>
                </a:lnTo>
                <a:lnTo>
                  <a:pt x="28" y="56"/>
                </a:lnTo>
                <a:lnTo>
                  <a:pt x="30" y="56"/>
                </a:lnTo>
                <a:lnTo>
                  <a:pt x="34" y="56"/>
                </a:lnTo>
                <a:lnTo>
                  <a:pt x="36" y="56"/>
                </a:lnTo>
                <a:lnTo>
                  <a:pt x="38" y="56"/>
                </a:lnTo>
                <a:lnTo>
                  <a:pt x="36" y="54"/>
                </a:lnTo>
                <a:lnTo>
                  <a:pt x="36" y="52"/>
                </a:lnTo>
                <a:lnTo>
                  <a:pt x="36" y="50"/>
                </a:lnTo>
                <a:lnTo>
                  <a:pt x="34" y="50"/>
                </a:lnTo>
                <a:lnTo>
                  <a:pt x="34" y="48"/>
                </a:lnTo>
                <a:lnTo>
                  <a:pt x="34" y="46"/>
                </a:lnTo>
                <a:lnTo>
                  <a:pt x="34" y="44"/>
                </a:lnTo>
                <a:lnTo>
                  <a:pt x="34" y="42"/>
                </a:lnTo>
                <a:lnTo>
                  <a:pt x="34" y="40"/>
                </a:lnTo>
                <a:lnTo>
                  <a:pt x="34" y="38"/>
                </a:lnTo>
                <a:lnTo>
                  <a:pt x="36" y="36"/>
                </a:lnTo>
                <a:lnTo>
                  <a:pt x="34" y="34"/>
                </a:lnTo>
                <a:lnTo>
                  <a:pt x="32" y="34"/>
                </a:lnTo>
                <a:lnTo>
                  <a:pt x="32" y="32"/>
                </a:lnTo>
                <a:lnTo>
                  <a:pt x="32" y="34"/>
                </a:lnTo>
                <a:lnTo>
                  <a:pt x="32" y="32"/>
                </a:lnTo>
                <a:lnTo>
                  <a:pt x="32" y="30"/>
                </a:lnTo>
                <a:lnTo>
                  <a:pt x="32" y="28"/>
                </a:lnTo>
                <a:lnTo>
                  <a:pt x="30" y="26"/>
                </a:lnTo>
                <a:lnTo>
                  <a:pt x="32" y="26"/>
                </a:lnTo>
                <a:lnTo>
                  <a:pt x="32" y="26"/>
                </a:lnTo>
                <a:lnTo>
                  <a:pt x="30" y="26"/>
                </a:lnTo>
                <a:lnTo>
                  <a:pt x="30" y="24"/>
                </a:lnTo>
                <a:lnTo>
                  <a:pt x="32" y="24"/>
                </a:lnTo>
                <a:lnTo>
                  <a:pt x="32" y="22"/>
                </a:lnTo>
                <a:lnTo>
                  <a:pt x="30" y="20"/>
                </a:lnTo>
                <a:lnTo>
                  <a:pt x="30" y="18"/>
                </a:lnTo>
                <a:lnTo>
                  <a:pt x="30" y="16"/>
                </a:lnTo>
                <a:lnTo>
                  <a:pt x="28" y="16"/>
                </a:lnTo>
                <a:lnTo>
                  <a:pt x="28" y="14"/>
                </a:lnTo>
                <a:lnTo>
                  <a:pt x="30" y="14"/>
                </a:lnTo>
                <a:lnTo>
                  <a:pt x="28" y="12"/>
                </a:lnTo>
                <a:lnTo>
                  <a:pt x="28" y="14"/>
                </a:lnTo>
                <a:lnTo>
                  <a:pt x="28" y="12"/>
                </a:lnTo>
                <a:lnTo>
                  <a:pt x="26" y="12"/>
                </a:lnTo>
                <a:lnTo>
                  <a:pt x="24" y="12"/>
                </a:lnTo>
                <a:lnTo>
                  <a:pt x="24" y="14"/>
                </a:lnTo>
                <a:lnTo>
                  <a:pt x="22" y="14"/>
                </a:lnTo>
                <a:lnTo>
                  <a:pt x="20" y="14"/>
                </a:lnTo>
                <a:lnTo>
                  <a:pt x="18" y="14"/>
                </a:lnTo>
                <a:lnTo>
                  <a:pt x="18" y="12"/>
                </a:lnTo>
                <a:lnTo>
                  <a:pt x="16" y="12"/>
                </a:lnTo>
                <a:lnTo>
                  <a:pt x="16" y="10"/>
                </a:lnTo>
                <a:lnTo>
                  <a:pt x="16" y="8"/>
                </a:lnTo>
                <a:lnTo>
                  <a:pt x="16" y="6"/>
                </a:lnTo>
                <a:lnTo>
                  <a:pt x="14" y="6"/>
                </a:lnTo>
                <a:lnTo>
                  <a:pt x="14" y="4"/>
                </a:lnTo>
                <a:lnTo>
                  <a:pt x="14" y="2"/>
                </a:lnTo>
                <a:lnTo>
                  <a:pt x="14" y="0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8" y="4"/>
                </a:lnTo>
                <a:lnTo>
                  <a:pt x="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3367088" y="2630488"/>
            <a:ext cx="53975" cy="95250"/>
          </a:xfrm>
          <a:custGeom>
            <a:avLst/>
            <a:gdLst>
              <a:gd name="T0" fmla="*/ 12 w 34"/>
              <a:gd name="T1" fmla="*/ 16 h 60"/>
              <a:gd name="T2" fmla="*/ 8 w 34"/>
              <a:gd name="T3" fmla="*/ 10 h 60"/>
              <a:gd name="T4" fmla="*/ 12 w 34"/>
              <a:gd name="T5" fmla="*/ 8 h 60"/>
              <a:gd name="T6" fmla="*/ 16 w 34"/>
              <a:gd name="T7" fmla="*/ 6 h 60"/>
              <a:gd name="T8" fmla="*/ 20 w 34"/>
              <a:gd name="T9" fmla="*/ 4 h 60"/>
              <a:gd name="T10" fmla="*/ 16 w 34"/>
              <a:gd name="T11" fmla="*/ 4 h 60"/>
              <a:gd name="T12" fmla="*/ 14 w 34"/>
              <a:gd name="T13" fmla="*/ 0 h 60"/>
              <a:gd name="T14" fmla="*/ 10 w 34"/>
              <a:gd name="T15" fmla="*/ 2 h 60"/>
              <a:gd name="T16" fmla="*/ 6 w 34"/>
              <a:gd name="T17" fmla="*/ 4 h 60"/>
              <a:gd name="T18" fmla="*/ 2 w 34"/>
              <a:gd name="T19" fmla="*/ 4 h 60"/>
              <a:gd name="T20" fmla="*/ 2 w 34"/>
              <a:gd name="T21" fmla="*/ 8 h 60"/>
              <a:gd name="T22" fmla="*/ 4 w 34"/>
              <a:gd name="T23" fmla="*/ 10 h 60"/>
              <a:gd name="T24" fmla="*/ 0 w 34"/>
              <a:gd name="T25" fmla="*/ 10 h 60"/>
              <a:gd name="T26" fmla="*/ 0 w 34"/>
              <a:gd name="T27" fmla="*/ 14 h 60"/>
              <a:gd name="T28" fmla="*/ 0 w 34"/>
              <a:gd name="T29" fmla="*/ 20 h 60"/>
              <a:gd name="T30" fmla="*/ 4 w 34"/>
              <a:gd name="T31" fmla="*/ 26 h 60"/>
              <a:gd name="T32" fmla="*/ 6 w 34"/>
              <a:gd name="T33" fmla="*/ 28 h 60"/>
              <a:gd name="T34" fmla="*/ 6 w 34"/>
              <a:gd name="T35" fmla="*/ 32 h 60"/>
              <a:gd name="T36" fmla="*/ 4 w 34"/>
              <a:gd name="T37" fmla="*/ 34 h 60"/>
              <a:gd name="T38" fmla="*/ 2 w 34"/>
              <a:gd name="T39" fmla="*/ 36 h 60"/>
              <a:gd name="T40" fmla="*/ 4 w 34"/>
              <a:gd name="T41" fmla="*/ 38 h 60"/>
              <a:gd name="T42" fmla="*/ 4 w 34"/>
              <a:gd name="T43" fmla="*/ 48 h 60"/>
              <a:gd name="T44" fmla="*/ 8 w 34"/>
              <a:gd name="T45" fmla="*/ 50 h 60"/>
              <a:gd name="T46" fmla="*/ 4 w 34"/>
              <a:gd name="T47" fmla="*/ 50 h 60"/>
              <a:gd name="T48" fmla="*/ 6 w 34"/>
              <a:gd name="T49" fmla="*/ 52 h 60"/>
              <a:gd name="T50" fmla="*/ 4 w 34"/>
              <a:gd name="T51" fmla="*/ 54 h 60"/>
              <a:gd name="T52" fmla="*/ 2 w 34"/>
              <a:gd name="T53" fmla="*/ 56 h 60"/>
              <a:gd name="T54" fmla="*/ 2 w 34"/>
              <a:gd name="T55" fmla="*/ 58 h 60"/>
              <a:gd name="T56" fmla="*/ 4 w 34"/>
              <a:gd name="T57" fmla="*/ 60 h 60"/>
              <a:gd name="T58" fmla="*/ 8 w 34"/>
              <a:gd name="T59" fmla="*/ 58 h 60"/>
              <a:gd name="T60" fmla="*/ 12 w 34"/>
              <a:gd name="T61" fmla="*/ 56 h 60"/>
              <a:gd name="T62" fmla="*/ 12 w 34"/>
              <a:gd name="T63" fmla="*/ 54 h 60"/>
              <a:gd name="T64" fmla="*/ 10 w 34"/>
              <a:gd name="T65" fmla="*/ 52 h 60"/>
              <a:gd name="T66" fmla="*/ 12 w 34"/>
              <a:gd name="T67" fmla="*/ 48 h 60"/>
              <a:gd name="T68" fmla="*/ 10 w 34"/>
              <a:gd name="T69" fmla="*/ 46 h 60"/>
              <a:gd name="T70" fmla="*/ 10 w 34"/>
              <a:gd name="T71" fmla="*/ 42 h 60"/>
              <a:gd name="T72" fmla="*/ 12 w 34"/>
              <a:gd name="T73" fmla="*/ 40 h 60"/>
              <a:gd name="T74" fmla="*/ 14 w 34"/>
              <a:gd name="T75" fmla="*/ 38 h 60"/>
              <a:gd name="T76" fmla="*/ 16 w 34"/>
              <a:gd name="T77" fmla="*/ 36 h 60"/>
              <a:gd name="T78" fmla="*/ 18 w 34"/>
              <a:gd name="T79" fmla="*/ 34 h 60"/>
              <a:gd name="T80" fmla="*/ 22 w 34"/>
              <a:gd name="T81" fmla="*/ 34 h 60"/>
              <a:gd name="T82" fmla="*/ 26 w 34"/>
              <a:gd name="T83" fmla="*/ 30 h 60"/>
              <a:gd name="T84" fmla="*/ 30 w 34"/>
              <a:gd name="T85" fmla="*/ 30 h 60"/>
              <a:gd name="T86" fmla="*/ 34 w 34"/>
              <a:gd name="T87" fmla="*/ 28 h 60"/>
              <a:gd name="T88" fmla="*/ 32 w 34"/>
              <a:gd name="T89" fmla="*/ 22 h 60"/>
              <a:gd name="T90" fmla="*/ 30 w 34"/>
              <a:gd name="T91" fmla="*/ 18 h 60"/>
              <a:gd name="T92" fmla="*/ 28 w 34"/>
              <a:gd name="T93" fmla="*/ 18 h 60"/>
              <a:gd name="T94" fmla="*/ 24 w 34"/>
              <a:gd name="T95" fmla="*/ 20 h 60"/>
              <a:gd name="T96" fmla="*/ 20 w 34"/>
              <a:gd name="T9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" h="60">
                <a:moveTo>
                  <a:pt x="14" y="16"/>
                </a:moveTo>
                <a:lnTo>
                  <a:pt x="12" y="16"/>
                </a:lnTo>
                <a:lnTo>
                  <a:pt x="8" y="12"/>
                </a:lnTo>
                <a:lnTo>
                  <a:pt x="8" y="10"/>
                </a:lnTo>
                <a:lnTo>
                  <a:pt x="10" y="10"/>
                </a:lnTo>
                <a:lnTo>
                  <a:pt x="12" y="8"/>
                </a:lnTo>
                <a:lnTo>
                  <a:pt x="14" y="6"/>
                </a:lnTo>
                <a:lnTo>
                  <a:pt x="16" y="6"/>
                </a:lnTo>
                <a:lnTo>
                  <a:pt x="18" y="4"/>
                </a:lnTo>
                <a:lnTo>
                  <a:pt x="20" y="4"/>
                </a:lnTo>
                <a:lnTo>
                  <a:pt x="18" y="2"/>
                </a:lnTo>
                <a:lnTo>
                  <a:pt x="16" y="4"/>
                </a:lnTo>
                <a:lnTo>
                  <a:pt x="14" y="2"/>
                </a:lnTo>
                <a:lnTo>
                  <a:pt x="14" y="0"/>
                </a:lnTo>
                <a:lnTo>
                  <a:pt x="12" y="2"/>
                </a:lnTo>
                <a:lnTo>
                  <a:pt x="10" y="2"/>
                </a:lnTo>
                <a:lnTo>
                  <a:pt x="8" y="4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2" y="8"/>
                </a:lnTo>
                <a:lnTo>
                  <a:pt x="4" y="8"/>
                </a:lnTo>
                <a:lnTo>
                  <a:pt x="4" y="10"/>
                </a:lnTo>
                <a:lnTo>
                  <a:pt x="2" y="10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26"/>
                </a:lnTo>
                <a:lnTo>
                  <a:pt x="4" y="28"/>
                </a:lnTo>
                <a:lnTo>
                  <a:pt x="6" y="28"/>
                </a:lnTo>
                <a:lnTo>
                  <a:pt x="6" y="30"/>
                </a:lnTo>
                <a:lnTo>
                  <a:pt x="6" y="32"/>
                </a:lnTo>
                <a:lnTo>
                  <a:pt x="4" y="32"/>
                </a:lnTo>
                <a:lnTo>
                  <a:pt x="4" y="34"/>
                </a:lnTo>
                <a:lnTo>
                  <a:pt x="2" y="34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4" y="40"/>
                </a:lnTo>
                <a:lnTo>
                  <a:pt x="4" y="48"/>
                </a:lnTo>
                <a:lnTo>
                  <a:pt x="8" y="48"/>
                </a:lnTo>
                <a:lnTo>
                  <a:pt x="8" y="50"/>
                </a:lnTo>
                <a:lnTo>
                  <a:pt x="6" y="50"/>
                </a:lnTo>
                <a:lnTo>
                  <a:pt x="4" y="50"/>
                </a:lnTo>
                <a:lnTo>
                  <a:pt x="4" y="52"/>
                </a:lnTo>
                <a:lnTo>
                  <a:pt x="6" y="52"/>
                </a:lnTo>
                <a:lnTo>
                  <a:pt x="6" y="54"/>
                </a:lnTo>
                <a:lnTo>
                  <a:pt x="4" y="54"/>
                </a:lnTo>
                <a:lnTo>
                  <a:pt x="2" y="54"/>
                </a:lnTo>
                <a:lnTo>
                  <a:pt x="2" y="56"/>
                </a:lnTo>
                <a:lnTo>
                  <a:pt x="4" y="58"/>
                </a:lnTo>
                <a:lnTo>
                  <a:pt x="2" y="58"/>
                </a:lnTo>
                <a:lnTo>
                  <a:pt x="4" y="58"/>
                </a:lnTo>
                <a:lnTo>
                  <a:pt x="4" y="60"/>
                </a:lnTo>
                <a:lnTo>
                  <a:pt x="6" y="60"/>
                </a:lnTo>
                <a:lnTo>
                  <a:pt x="8" y="58"/>
                </a:lnTo>
                <a:lnTo>
                  <a:pt x="10" y="56"/>
                </a:lnTo>
                <a:lnTo>
                  <a:pt x="12" y="56"/>
                </a:lnTo>
                <a:lnTo>
                  <a:pt x="14" y="54"/>
                </a:lnTo>
                <a:lnTo>
                  <a:pt x="12" y="54"/>
                </a:lnTo>
                <a:lnTo>
                  <a:pt x="12" y="52"/>
                </a:lnTo>
                <a:lnTo>
                  <a:pt x="10" y="52"/>
                </a:lnTo>
                <a:lnTo>
                  <a:pt x="12" y="50"/>
                </a:lnTo>
                <a:lnTo>
                  <a:pt x="12" y="48"/>
                </a:lnTo>
                <a:lnTo>
                  <a:pt x="12" y="46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2" y="42"/>
                </a:lnTo>
                <a:lnTo>
                  <a:pt x="12" y="40"/>
                </a:lnTo>
                <a:lnTo>
                  <a:pt x="12" y="38"/>
                </a:lnTo>
                <a:lnTo>
                  <a:pt x="14" y="38"/>
                </a:lnTo>
                <a:lnTo>
                  <a:pt x="16" y="38"/>
                </a:lnTo>
                <a:lnTo>
                  <a:pt x="16" y="36"/>
                </a:lnTo>
                <a:lnTo>
                  <a:pt x="18" y="36"/>
                </a:lnTo>
                <a:lnTo>
                  <a:pt x="18" y="34"/>
                </a:lnTo>
                <a:lnTo>
                  <a:pt x="20" y="34"/>
                </a:lnTo>
                <a:lnTo>
                  <a:pt x="22" y="34"/>
                </a:lnTo>
                <a:lnTo>
                  <a:pt x="24" y="32"/>
                </a:lnTo>
                <a:lnTo>
                  <a:pt x="26" y="30"/>
                </a:lnTo>
                <a:lnTo>
                  <a:pt x="28" y="30"/>
                </a:lnTo>
                <a:lnTo>
                  <a:pt x="30" y="30"/>
                </a:lnTo>
                <a:lnTo>
                  <a:pt x="32" y="28"/>
                </a:lnTo>
                <a:lnTo>
                  <a:pt x="34" y="28"/>
                </a:lnTo>
                <a:lnTo>
                  <a:pt x="30" y="22"/>
                </a:lnTo>
                <a:lnTo>
                  <a:pt x="32" y="22"/>
                </a:lnTo>
                <a:lnTo>
                  <a:pt x="30" y="20"/>
                </a:lnTo>
                <a:lnTo>
                  <a:pt x="30" y="18"/>
                </a:lnTo>
                <a:lnTo>
                  <a:pt x="28" y="16"/>
                </a:lnTo>
                <a:lnTo>
                  <a:pt x="28" y="18"/>
                </a:lnTo>
                <a:lnTo>
                  <a:pt x="26" y="18"/>
                </a:lnTo>
                <a:lnTo>
                  <a:pt x="24" y="20"/>
                </a:lnTo>
                <a:lnTo>
                  <a:pt x="22" y="22"/>
                </a:lnTo>
                <a:lnTo>
                  <a:pt x="20" y="22"/>
                </a:lnTo>
                <a:lnTo>
                  <a:pt x="14" y="1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3465513" y="2944813"/>
            <a:ext cx="28575" cy="31750"/>
          </a:xfrm>
          <a:custGeom>
            <a:avLst/>
            <a:gdLst>
              <a:gd name="T0" fmla="*/ 0 w 18"/>
              <a:gd name="T1" fmla="*/ 4 h 20"/>
              <a:gd name="T2" fmla="*/ 2 w 18"/>
              <a:gd name="T3" fmla="*/ 4 h 20"/>
              <a:gd name="T4" fmla="*/ 2 w 18"/>
              <a:gd name="T5" fmla="*/ 6 h 20"/>
              <a:gd name="T6" fmla="*/ 4 w 18"/>
              <a:gd name="T7" fmla="*/ 6 h 20"/>
              <a:gd name="T8" fmla="*/ 4 w 18"/>
              <a:gd name="T9" fmla="*/ 8 h 20"/>
              <a:gd name="T10" fmla="*/ 6 w 18"/>
              <a:gd name="T11" fmla="*/ 8 h 20"/>
              <a:gd name="T12" fmla="*/ 6 w 18"/>
              <a:gd name="T13" fmla="*/ 10 h 20"/>
              <a:gd name="T14" fmla="*/ 8 w 18"/>
              <a:gd name="T15" fmla="*/ 10 h 20"/>
              <a:gd name="T16" fmla="*/ 8 w 18"/>
              <a:gd name="T17" fmla="*/ 8 h 20"/>
              <a:gd name="T18" fmla="*/ 10 w 18"/>
              <a:gd name="T19" fmla="*/ 8 h 20"/>
              <a:gd name="T20" fmla="*/ 10 w 18"/>
              <a:gd name="T21" fmla="*/ 10 h 20"/>
              <a:gd name="T22" fmla="*/ 10 w 18"/>
              <a:gd name="T23" fmla="*/ 12 h 20"/>
              <a:gd name="T24" fmla="*/ 10 w 18"/>
              <a:gd name="T25" fmla="*/ 14 h 20"/>
              <a:gd name="T26" fmla="*/ 10 w 18"/>
              <a:gd name="T27" fmla="*/ 16 h 20"/>
              <a:gd name="T28" fmla="*/ 12 w 18"/>
              <a:gd name="T29" fmla="*/ 16 h 20"/>
              <a:gd name="T30" fmla="*/ 12 w 18"/>
              <a:gd name="T31" fmla="*/ 18 h 20"/>
              <a:gd name="T32" fmla="*/ 10 w 18"/>
              <a:gd name="T33" fmla="*/ 18 h 20"/>
              <a:gd name="T34" fmla="*/ 8 w 18"/>
              <a:gd name="T35" fmla="*/ 18 h 20"/>
              <a:gd name="T36" fmla="*/ 8 w 18"/>
              <a:gd name="T37" fmla="*/ 20 h 20"/>
              <a:gd name="T38" fmla="*/ 6 w 18"/>
              <a:gd name="T39" fmla="*/ 20 h 20"/>
              <a:gd name="T40" fmla="*/ 8 w 18"/>
              <a:gd name="T41" fmla="*/ 20 h 20"/>
              <a:gd name="T42" fmla="*/ 10 w 18"/>
              <a:gd name="T43" fmla="*/ 20 h 20"/>
              <a:gd name="T44" fmla="*/ 12 w 18"/>
              <a:gd name="T45" fmla="*/ 20 h 20"/>
              <a:gd name="T46" fmla="*/ 12 w 18"/>
              <a:gd name="T47" fmla="*/ 18 h 20"/>
              <a:gd name="T48" fmla="*/ 14 w 18"/>
              <a:gd name="T49" fmla="*/ 18 h 20"/>
              <a:gd name="T50" fmla="*/ 16 w 18"/>
              <a:gd name="T51" fmla="*/ 18 h 20"/>
              <a:gd name="T52" fmla="*/ 18 w 18"/>
              <a:gd name="T53" fmla="*/ 18 h 20"/>
              <a:gd name="T54" fmla="*/ 18 w 18"/>
              <a:gd name="T55" fmla="*/ 16 h 20"/>
              <a:gd name="T56" fmla="*/ 18 w 18"/>
              <a:gd name="T57" fmla="*/ 14 h 20"/>
              <a:gd name="T58" fmla="*/ 18 w 18"/>
              <a:gd name="T59" fmla="*/ 12 h 20"/>
              <a:gd name="T60" fmla="*/ 18 w 18"/>
              <a:gd name="T61" fmla="*/ 10 h 20"/>
              <a:gd name="T62" fmla="*/ 16 w 18"/>
              <a:gd name="T63" fmla="*/ 10 h 20"/>
              <a:gd name="T64" fmla="*/ 18 w 18"/>
              <a:gd name="T65" fmla="*/ 10 h 20"/>
              <a:gd name="T66" fmla="*/ 18 w 18"/>
              <a:gd name="T67" fmla="*/ 8 h 20"/>
              <a:gd name="T68" fmla="*/ 16 w 18"/>
              <a:gd name="T69" fmla="*/ 8 h 20"/>
              <a:gd name="T70" fmla="*/ 16 w 18"/>
              <a:gd name="T71" fmla="*/ 6 h 20"/>
              <a:gd name="T72" fmla="*/ 16 w 18"/>
              <a:gd name="T73" fmla="*/ 4 h 20"/>
              <a:gd name="T74" fmla="*/ 18 w 18"/>
              <a:gd name="T75" fmla="*/ 4 h 20"/>
              <a:gd name="T76" fmla="*/ 16 w 18"/>
              <a:gd name="T77" fmla="*/ 4 h 20"/>
              <a:gd name="T78" fmla="*/ 16 w 18"/>
              <a:gd name="T79" fmla="*/ 2 h 20"/>
              <a:gd name="T80" fmla="*/ 16 w 18"/>
              <a:gd name="T81" fmla="*/ 0 h 20"/>
              <a:gd name="T82" fmla="*/ 14 w 18"/>
              <a:gd name="T83" fmla="*/ 2 h 20"/>
              <a:gd name="T84" fmla="*/ 12 w 18"/>
              <a:gd name="T85" fmla="*/ 2 h 20"/>
              <a:gd name="T86" fmla="*/ 10 w 18"/>
              <a:gd name="T87" fmla="*/ 2 h 20"/>
              <a:gd name="T88" fmla="*/ 8 w 18"/>
              <a:gd name="T89" fmla="*/ 2 h 20"/>
              <a:gd name="T90" fmla="*/ 6 w 18"/>
              <a:gd name="T91" fmla="*/ 2 h 20"/>
              <a:gd name="T92" fmla="*/ 4 w 18"/>
              <a:gd name="T93" fmla="*/ 4 h 20"/>
              <a:gd name="T94" fmla="*/ 2 w 18"/>
              <a:gd name="T95" fmla="*/ 4 h 20"/>
              <a:gd name="T96" fmla="*/ 0 w 18"/>
              <a:gd name="T97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20">
                <a:moveTo>
                  <a:pt x="0" y="4"/>
                </a:move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4" y="8"/>
                </a:lnTo>
                <a:lnTo>
                  <a:pt x="6" y="8"/>
                </a:lnTo>
                <a:lnTo>
                  <a:pt x="6" y="10"/>
                </a:lnTo>
                <a:lnTo>
                  <a:pt x="8" y="10"/>
                </a:lnTo>
                <a:lnTo>
                  <a:pt x="8" y="8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  <a:lnTo>
                  <a:pt x="12" y="16"/>
                </a:lnTo>
                <a:lnTo>
                  <a:pt x="12" y="18"/>
                </a:lnTo>
                <a:lnTo>
                  <a:pt x="10" y="18"/>
                </a:lnTo>
                <a:lnTo>
                  <a:pt x="8" y="18"/>
                </a:lnTo>
                <a:lnTo>
                  <a:pt x="8" y="20"/>
                </a:lnTo>
                <a:lnTo>
                  <a:pt x="6" y="20"/>
                </a:lnTo>
                <a:lnTo>
                  <a:pt x="8" y="20"/>
                </a:lnTo>
                <a:lnTo>
                  <a:pt x="10" y="20"/>
                </a:lnTo>
                <a:lnTo>
                  <a:pt x="12" y="20"/>
                </a:lnTo>
                <a:lnTo>
                  <a:pt x="12" y="18"/>
                </a:lnTo>
                <a:lnTo>
                  <a:pt x="14" y="18"/>
                </a:lnTo>
                <a:lnTo>
                  <a:pt x="16" y="18"/>
                </a:lnTo>
                <a:lnTo>
                  <a:pt x="18" y="18"/>
                </a:lnTo>
                <a:lnTo>
                  <a:pt x="18" y="16"/>
                </a:lnTo>
                <a:lnTo>
                  <a:pt x="18" y="14"/>
                </a:lnTo>
                <a:lnTo>
                  <a:pt x="18" y="12"/>
                </a:lnTo>
                <a:lnTo>
                  <a:pt x="18" y="10"/>
                </a:lnTo>
                <a:lnTo>
                  <a:pt x="16" y="10"/>
                </a:lnTo>
                <a:lnTo>
                  <a:pt x="18" y="10"/>
                </a:lnTo>
                <a:lnTo>
                  <a:pt x="18" y="8"/>
                </a:lnTo>
                <a:lnTo>
                  <a:pt x="16" y="8"/>
                </a:lnTo>
                <a:lnTo>
                  <a:pt x="16" y="6"/>
                </a:lnTo>
                <a:lnTo>
                  <a:pt x="16" y="4"/>
                </a:lnTo>
                <a:lnTo>
                  <a:pt x="18" y="4"/>
                </a:lnTo>
                <a:lnTo>
                  <a:pt x="16" y="4"/>
                </a:lnTo>
                <a:lnTo>
                  <a:pt x="16" y="2"/>
                </a:lnTo>
                <a:lnTo>
                  <a:pt x="16" y="0"/>
                </a:lnTo>
                <a:lnTo>
                  <a:pt x="14" y="2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6" y="2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3309938" y="2659063"/>
            <a:ext cx="28575" cy="12700"/>
          </a:xfrm>
          <a:custGeom>
            <a:avLst/>
            <a:gdLst>
              <a:gd name="T0" fmla="*/ 16 w 18"/>
              <a:gd name="T1" fmla="*/ 8 h 8"/>
              <a:gd name="T2" fmla="*/ 18 w 18"/>
              <a:gd name="T3" fmla="*/ 6 h 8"/>
              <a:gd name="T4" fmla="*/ 18 w 18"/>
              <a:gd name="T5" fmla="*/ 4 h 8"/>
              <a:gd name="T6" fmla="*/ 18 w 18"/>
              <a:gd name="T7" fmla="*/ 0 h 8"/>
              <a:gd name="T8" fmla="*/ 16 w 18"/>
              <a:gd name="T9" fmla="*/ 0 h 8"/>
              <a:gd name="T10" fmla="*/ 14 w 18"/>
              <a:gd name="T11" fmla="*/ 0 h 8"/>
              <a:gd name="T12" fmla="*/ 12 w 18"/>
              <a:gd name="T13" fmla="*/ 0 h 8"/>
              <a:gd name="T14" fmla="*/ 12 w 18"/>
              <a:gd name="T15" fmla="*/ 2 h 8"/>
              <a:gd name="T16" fmla="*/ 10 w 18"/>
              <a:gd name="T17" fmla="*/ 2 h 8"/>
              <a:gd name="T18" fmla="*/ 8 w 18"/>
              <a:gd name="T19" fmla="*/ 2 h 8"/>
              <a:gd name="T20" fmla="*/ 8 w 18"/>
              <a:gd name="T21" fmla="*/ 0 h 8"/>
              <a:gd name="T22" fmla="*/ 6 w 18"/>
              <a:gd name="T23" fmla="*/ 0 h 8"/>
              <a:gd name="T24" fmla="*/ 4 w 18"/>
              <a:gd name="T25" fmla="*/ 0 h 8"/>
              <a:gd name="T26" fmla="*/ 2 w 18"/>
              <a:gd name="T27" fmla="*/ 0 h 8"/>
              <a:gd name="T28" fmla="*/ 0 w 18"/>
              <a:gd name="T29" fmla="*/ 0 h 8"/>
              <a:gd name="T30" fmla="*/ 0 w 18"/>
              <a:gd name="T31" fmla="*/ 2 h 8"/>
              <a:gd name="T32" fmla="*/ 0 w 18"/>
              <a:gd name="T33" fmla="*/ 4 h 8"/>
              <a:gd name="T34" fmla="*/ 2 w 18"/>
              <a:gd name="T35" fmla="*/ 4 h 8"/>
              <a:gd name="T36" fmla="*/ 2 w 18"/>
              <a:gd name="T37" fmla="*/ 6 h 8"/>
              <a:gd name="T38" fmla="*/ 4 w 18"/>
              <a:gd name="T39" fmla="*/ 6 h 8"/>
              <a:gd name="T40" fmla="*/ 4 w 18"/>
              <a:gd name="T41" fmla="*/ 8 h 8"/>
              <a:gd name="T42" fmla="*/ 6 w 18"/>
              <a:gd name="T43" fmla="*/ 8 h 8"/>
              <a:gd name="T44" fmla="*/ 6 w 18"/>
              <a:gd name="T45" fmla="*/ 6 h 8"/>
              <a:gd name="T46" fmla="*/ 8 w 18"/>
              <a:gd name="T47" fmla="*/ 6 h 8"/>
              <a:gd name="T48" fmla="*/ 8 w 18"/>
              <a:gd name="T49" fmla="*/ 8 h 8"/>
              <a:gd name="T50" fmla="*/ 10 w 18"/>
              <a:gd name="T51" fmla="*/ 8 h 8"/>
              <a:gd name="T52" fmla="*/ 12 w 18"/>
              <a:gd name="T53" fmla="*/ 8 h 8"/>
              <a:gd name="T54" fmla="*/ 14 w 18"/>
              <a:gd name="T55" fmla="*/ 8 h 8"/>
              <a:gd name="T56" fmla="*/ 16 w 18"/>
              <a:gd name="T5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" h="8">
                <a:moveTo>
                  <a:pt x="16" y="8"/>
                </a:moveTo>
                <a:lnTo>
                  <a:pt x="18" y="6"/>
                </a:lnTo>
                <a:lnTo>
                  <a:pt x="18" y="4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8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4" y="8"/>
                </a:lnTo>
                <a:lnTo>
                  <a:pt x="6" y="8"/>
                </a:lnTo>
                <a:lnTo>
                  <a:pt x="6" y="6"/>
                </a:lnTo>
                <a:lnTo>
                  <a:pt x="8" y="6"/>
                </a:lnTo>
                <a:lnTo>
                  <a:pt x="8" y="8"/>
                </a:lnTo>
                <a:lnTo>
                  <a:pt x="10" y="8"/>
                </a:lnTo>
                <a:lnTo>
                  <a:pt x="12" y="8"/>
                </a:lnTo>
                <a:lnTo>
                  <a:pt x="14" y="8"/>
                </a:lnTo>
                <a:lnTo>
                  <a:pt x="16" y="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3338513" y="2954338"/>
            <a:ext cx="15875" cy="22225"/>
          </a:xfrm>
          <a:custGeom>
            <a:avLst/>
            <a:gdLst>
              <a:gd name="T0" fmla="*/ 10 w 10"/>
              <a:gd name="T1" fmla="*/ 6 h 14"/>
              <a:gd name="T2" fmla="*/ 10 w 10"/>
              <a:gd name="T3" fmla="*/ 4 h 14"/>
              <a:gd name="T4" fmla="*/ 8 w 10"/>
              <a:gd name="T5" fmla="*/ 4 h 14"/>
              <a:gd name="T6" fmla="*/ 8 w 10"/>
              <a:gd name="T7" fmla="*/ 2 h 14"/>
              <a:gd name="T8" fmla="*/ 10 w 10"/>
              <a:gd name="T9" fmla="*/ 2 h 14"/>
              <a:gd name="T10" fmla="*/ 10 w 10"/>
              <a:gd name="T11" fmla="*/ 0 h 14"/>
              <a:gd name="T12" fmla="*/ 6 w 10"/>
              <a:gd name="T13" fmla="*/ 0 h 14"/>
              <a:gd name="T14" fmla="*/ 4 w 10"/>
              <a:gd name="T15" fmla="*/ 0 h 14"/>
              <a:gd name="T16" fmla="*/ 2 w 10"/>
              <a:gd name="T17" fmla="*/ 0 h 14"/>
              <a:gd name="T18" fmla="*/ 0 w 10"/>
              <a:gd name="T19" fmla="*/ 0 h 14"/>
              <a:gd name="T20" fmla="*/ 2 w 10"/>
              <a:gd name="T21" fmla="*/ 0 h 14"/>
              <a:gd name="T22" fmla="*/ 2 w 10"/>
              <a:gd name="T23" fmla="*/ 2 h 14"/>
              <a:gd name="T24" fmla="*/ 4 w 10"/>
              <a:gd name="T25" fmla="*/ 4 h 14"/>
              <a:gd name="T26" fmla="*/ 4 w 10"/>
              <a:gd name="T27" fmla="*/ 10 h 14"/>
              <a:gd name="T28" fmla="*/ 6 w 10"/>
              <a:gd name="T29" fmla="*/ 12 h 14"/>
              <a:gd name="T30" fmla="*/ 10 w 10"/>
              <a:gd name="T31" fmla="*/ 14 h 14"/>
              <a:gd name="T32" fmla="*/ 10 w 10"/>
              <a:gd name="T33" fmla="*/ 12 h 14"/>
              <a:gd name="T34" fmla="*/ 10 w 10"/>
              <a:gd name="T35" fmla="*/ 10 h 14"/>
              <a:gd name="T36" fmla="*/ 10 w 10"/>
              <a:gd name="T37" fmla="*/ 8 h 14"/>
              <a:gd name="T38" fmla="*/ 10 w 10"/>
              <a:gd name="T39" fmla="*/ 6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" h="14">
                <a:moveTo>
                  <a:pt x="10" y="6"/>
                </a:moveTo>
                <a:lnTo>
                  <a:pt x="10" y="4"/>
                </a:lnTo>
                <a:lnTo>
                  <a:pt x="8" y="4"/>
                </a:lnTo>
                <a:lnTo>
                  <a:pt x="8" y="2"/>
                </a:lnTo>
                <a:lnTo>
                  <a:pt x="10" y="2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4" y="4"/>
                </a:lnTo>
                <a:lnTo>
                  <a:pt x="4" y="10"/>
                </a:lnTo>
                <a:lnTo>
                  <a:pt x="6" y="12"/>
                </a:lnTo>
                <a:lnTo>
                  <a:pt x="10" y="14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10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3313113" y="2697163"/>
            <a:ext cx="15875" cy="9525"/>
          </a:xfrm>
          <a:custGeom>
            <a:avLst/>
            <a:gdLst>
              <a:gd name="T0" fmla="*/ 8 w 10"/>
              <a:gd name="T1" fmla="*/ 6 h 6"/>
              <a:gd name="T2" fmla="*/ 10 w 10"/>
              <a:gd name="T3" fmla="*/ 4 h 6"/>
              <a:gd name="T4" fmla="*/ 10 w 10"/>
              <a:gd name="T5" fmla="*/ 0 h 6"/>
              <a:gd name="T6" fmla="*/ 8 w 10"/>
              <a:gd name="T7" fmla="*/ 0 h 6"/>
              <a:gd name="T8" fmla="*/ 6 w 10"/>
              <a:gd name="T9" fmla="*/ 0 h 6"/>
              <a:gd name="T10" fmla="*/ 6 w 10"/>
              <a:gd name="T11" fmla="*/ 2 h 6"/>
              <a:gd name="T12" fmla="*/ 6 w 10"/>
              <a:gd name="T13" fmla="*/ 4 h 6"/>
              <a:gd name="T14" fmla="*/ 4 w 10"/>
              <a:gd name="T15" fmla="*/ 4 h 6"/>
              <a:gd name="T16" fmla="*/ 2 w 10"/>
              <a:gd name="T17" fmla="*/ 4 h 6"/>
              <a:gd name="T18" fmla="*/ 0 w 10"/>
              <a:gd name="T19" fmla="*/ 4 h 6"/>
              <a:gd name="T20" fmla="*/ 0 w 10"/>
              <a:gd name="T21" fmla="*/ 6 h 6"/>
              <a:gd name="T22" fmla="*/ 4 w 10"/>
              <a:gd name="T23" fmla="*/ 6 h 6"/>
              <a:gd name="T24" fmla="*/ 6 w 10"/>
              <a:gd name="T25" fmla="*/ 6 h 6"/>
              <a:gd name="T26" fmla="*/ 8 w 10"/>
              <a:gd name="T2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6">
                <a:moveTo>
                  <a:pt x="8" y="6"/>
                </a:moveTo>
                <a:lnTo>
                  <a:pt x="10" y="4"/>
                </a:lnTo>
                <a:lnTo>
                  <a:pt x="10" y="0"/>
                </a:lnTo>
                <a:lnTo>
                  <a:pt x="8" y="0"/>
                </a:lnTo>
                <a:lnTo>
                  <a:pt x="6" y="0"/>
                </a:lnTo>
                <a:lnTo>
                  <a:pt x="6" y="2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  <a:lnTo>
                  <a:pt x="0" y="6"/>
                </a:lnTo>
                <a:lnTo>
                  <a:pt x="4" y="6"/>
                </a:lnTo>
                <a:lnTo>
                  <a:pt x="6" y="6"/>
                </a:lnTo>
                <a:lnTo>
                  <a:pt x="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3278188" y="2681288"/>
            <a:ext cx="9525" cy="12700"/>
          </a:xfrm>
          <a:custGeom>
            <a:avLst/>
            <a:gdLst>
              <a:gd name="T0" fmla="*/ 2 w 6"/>
              <a:gd name="T1" fmla="*/ 8 h 8"/>
              <a:gd name="T2" fmla="*/ 2 w 6"/>
              <a:gd name="T3" fmla="*/ 6 h 8"/>
              <a:gd name="T4" fmla="*/ 2 w 6"/>
              <a:gd name="T5" fmla="*/ 4 h 8"/>
              <a:gd name="T6" fmla="*/ 4 w 6"/>
              <a:gd name="T7" fmla="*/ 4 h 8"/>
              <a:gd name="T8" fmla="*/ 6 w 6"/>
              <a:gd name="T9" fmla="*/ 4 h 8"/>
              <a:gd name="T10" fmla="*/ 6 w 6"/>
              <a:gd name="T11" fmla="*/ 2 h 8"/>
              <a:gd name="T12" fmla="*/ 6 w 6"/>
              <a:gd name="T13" fmla="*/ 0 h 8"/>
              <a:gd name="T14" fmla="*/ 4 w 6"/>
              <a:gd name="T15" fmla="*/ 0 h 8"/>
              <a:gd name="T16" fmla="*/ 2 w 6"/>
              <a:gd name="T17" fmla="*/ 0 h 8"/>
              <a:gd name="T18" fmla="*/ 0 w 6"/>
              <a:gd name="T19" fmla="*/ 0 h 8"/>
              <a:gd name="T20" fmla="*/ 0 w 6"/>
              <a:gd name="T21" fmla="*/ 2 h 8"/>
              <a:gd name="T22" fmla="*/ 0 w 6"/>
              <a:gd name="T23" fmla="*/ 4 h 8"/>
              <a:gd name="T24" fmla="*/ 0 w 6"/>
              <a:gd name="T25" fmla="*/ 6 h 8"/>
              <a:gd name="T26" fmla="*/ 0 w 6"/>
              <a:gd name="T27" fmla="*/ 8 h 8"/>
              <a:gd name="T28" fmla="*/ 2 w 6"/>
              <a:gd name="T2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8">
                <a:moveTo>
                  <a:pt x="2" y="8"/>
                </a:moveTo>
                <a:lnTo>
                  <a:pt x="2" y="6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0" y="8"/>
                </a:lnTo>
                <a:lnTo>
                  <a:pt x="2" y="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2"/>
          <p:cNvSpPr>
            <a:spLocks/>
          </p:cNvSpPr>
          <p:nvPr/>
        </p:nvSpPr>
        <p:spPr bwMode="auto">
          <a:xfrm>
            <a:off x="3300413" y="2687638"/>
            <a:ext cx="12700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2 h 2"/>
              <a:gd name="T4" fmla="*/ 2 w 8"/>
              <a:gd name="T5" fmla="*/ 2 h 2"/>
              <a:gd name="T6" fmla="*/ 4 w 8"/>
              <a:gd name="T7" fmla="*/ 2 h 2"/>
              <a:gd name="T8" fmla="*/ 6 w 8"/>
              <a:gd name="T9" fmla="*/ 2 h 2"/>
              <a:gd name="T10" fmla="*/ 8 w 8"/>
              <a:gd name="T11" fmla="*/ 2 h 2"/>
              <a:gd name="T12" fmla="*/ 6 w 8"/>
              <a:gd name="T13" fmla="*/ 2 h 2"/>
              <a:gd name="T14" fmla="*/ 4 w 8"/>
              <a:gd name="T15" fmla="*/ 2 h 2"/>
              <a:gd name="T16" fmla="*/ 4 w 8"/>
              <a:gd name="T17" fmla="*/ 0 h 2"/>
              <a:gd name="T18" fmla="*/ 2 w 8"/>
              <a:gd name="T19" fmla="*/ 0 h 2"/>
              <a:gd name="T20" fmla="*/ 0 w 8"/>
              <a:gd name="T2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8" y="2"/>
                </a:lnTo>
                <a:lnTo>
                  <a:pt x="6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3405188" y="2636838"/>
            <a:ext cx="9525" cy="6350"/>
          </a:xfrm>
          <a:custGeom>
            <a:avLst/>
            <a:gdLst>
              <a:gd name="T0" fmla="*/ 4 w 6"/>
              <a:gd name="T1" fmla="*/ 0 h 4"/>
              <a:gd name="T2" fmla="*/ 2 w 6"/>
              <a:gd name="T3" fmla="*/ 0 h 4"/>
              <a:gd name="T4" fmla="*/ 0 w 6"/>
              <a:gd name="T5" fmla="*/ 2 h 4"/>
              <a:gd name="T6" fmla="*/ 2 w 6"/>
              <a:gd name="T7" fmla="*/ 2 h 4"/>
              <a:gd name="T8" fmla="*/ 2 w 6"/>
              <a:gd name="T9" fmla="*/ 4 h 4"/>
              <a:gd name="T10" fmla="*/ 4 w 6"/>
              <a:gd name="T11" fmla="*/ 2 h 4"/>
              <a:gd name="T12" fmla="*/ 6 w 6"/>
              <a:gd name="T13" fmla="*/ 2 h 4"/>
              <a:gd name="T14" fmla="*/ 4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4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4" y="2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3313113" y="2713038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0 w 4"/>
              <a:gd name="T5" fmla="*/ 0 h 2"/>
              <a:gd name="T6" fmla="*/ 0 w 4"/>
              <a:gd name="T7" fmla="*/ 2 h 2"/>
              <a:gd name="T8" fmla="*/ 4 w 4"/>
              <a:gd name="T9" fmla="*/ 2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4" y="2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>
            <a:off x="3306763" y="2697163"/>
            <a:ext cx="6350" cy="6350"/>
          </a:xfrm>
          <a:custGeom>
            <a:avLst/>
            <a:gdLst>
              <a:gd name="T0" fmla="*/ 4 w 4"/>
              <a:gd name="T1" fmla="*/ 4 h 4"/>
              <a:gd name="T2" fmla="*/ 4 w 4"/>
              <a:gd name="T3" fmla="*/ 0 h 4"/>
              <a:gd name="T4" fmla="*/ 2 w 4"/>
              <a:gd name="T5" fmla="*/ 0 h 4"/>
              <a:gd name="T6" fmla="*/ 2 w 4"/>
              <a:gd name="T7" fmla="*/ 2 h 4"/>
              <a:gd name="T8" fmla="*/ 0 w 4"/>
              <a:gd name="T9" fmla="*/ 2 h 4"/>
              <a:gd name="T10" fmla="*/ 0 w 4"/>
              <a:gd name="T11" fmla="*/ 4 h 4"/>
              <a:gd name="T12" fmla="*/ 2 w 4"/>
              <a:gd name="T13" fmla="*/ 4 h 4"/>
              <a:gd name="T14" fmla="*/ 4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3322638" y="2706688"/>
            <a:ext cx="3175" cy="6350"/>
          </a:xfrm>
          <a:custGeom>
            <a:avLst/>
            <a:gdLst>
              <a:gd name="T0" fmla="*/ 2 w 2"/>
              <a:gd name="T1" fmla="*/ 2 h 4"/>
              <a:gd name="T2" fmla="*/ 2 w 2"/>
              <a:gd name="T3" fmla="*/ 0 h 4"/>
              <a:gd name="T4" fmla="*/ 0 w 2"/>
              <a:gd name="T5" fmla="*/ 0 h 4"/>
              <a:gd name="T6" fmla="*/ 0 w 2"/>
              <a:gd name="T7" fmla="*/ 2 h 4"/>
              <a:gd name="T8" fmla="*/ 0 w 2"/>
              <a:gd name="T9" fmla="*/ 4 h 4"/>
              <a:gd name="T10" fmla="*/ 2 w 2"/>
              <a:gd name="T11" fmla="*/ 4 h 4"/>
              <a:gd name="T12" fmla="*/ 2 w 2"/>
              <a:gd name="T13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4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3290888" y="2684463"/>
            <a:ext cx="6350" cy="3175"/>
          </a:xfrm>
          <a:custGeom>
            <a:avLst/>
            <a:gdLst>
              <a:gd name="T0" fmla="*/ 2 w 4"/>
              <a:gd name="T1" fmla="*/ 2 h 2"/>
              <a:gd name="T2" fmla="*/ 0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2 w 4"/>
              <a:gd name="T9" fmla="*/ 0 h 2"/>
              <a:gd name="T10" fmla="*/ 2 w 4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0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3300413" y="2681288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3678238" y="2516188"/>
            <a:ext cx="31750" cy="15875"/>
          </a:xfrm>
          <a:custGeom>
            <a:avLst/>
            <a:gdLst>
              <a:gd name="T0" fmla="*/ 20 w 20"/>
              <a:gd name="T1" fmla="*/ 4 h 10"/>
              <a:gd name="T2" fmla="*/ 20 w 20"/>
              <a:gd name="T3" fmla="*/ 10 h 10"/>
              <a:gd name="T4" fmla="*/ 0 w 20"/>
              <a:gd name="T5" fmla="*/ 10 h 10"/>
              <a:gd name="T6" fmla="*/ 0 w 20"/>
              <a:gd name="T7" fmla="*/ 8 h 10"/>
              <a:gd name="T8" fmla="*/ 0 w 20"/>
              <a:gd name="T9" fmla="*/ 6 h 10"/>
              <a:gd name="T10" fmla="*/ 4 w 20"/>
              <a:gd name="T11" fmla="*/ 6 h 10"/>
              <a:gd name="T12" fmla="*/ 4 w 20"/>
              <a:gd name="T13" fmla="*/ 4 h 10"/>
              <a:gd name="T14" fmla="*/ 4 w 20"/>
              <a:gd name="T15" fmla="*/ 0 h 10"/>
              <a:gd name="T16" fmla="*/ 20 w 20"/>
              <a:gd name="T17" fmla="*/ 2 h 10"/>
              <a:gd name="T18" fmla="*/ 20 w 20"/>
              <a:gd name="T1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10">
                <a:moveTo>
                  <a:pt x="20" y="4"/>
                </a:moveTo>
                <a:lnTo>
                  <a:pt x="20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4" y="6"/>
                </a:lnTo>
                <a:lnTo>
                  <a:pt x="4" y="4"/>
                </a:lnTo>
                <a:lnTo>
                  <a:pt x="4" y="0"/>
                </a:lnTo>
                <a:lnTo>
                  <a:pt x="20" y="2"/>
                </a:lnTo>
                <a:lnTo>
                  <a:pt x="2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3103563" y="5878513"/>
            <a:ext cx="180975" cy="327025"/>
          </a:xfrm>
          <a:custGeom>
            <a:avLst/>
            <a:gdLst>
              <a:gd name="T0" fmla="*/ 64 w 114"/>
              <a:gd name="T1" fmla="*/ 2 h 206"/>
              <a:gd name="T2" fmla="*/ 68 w 114"/>
              <a:gd name="T3" fmla="*/ 4 h 206"/>
              <a:gd name="T4" fmla="*/ 72 w 114"/>
              <a:gd name="T5" fmla="*/ 6 h 206"/>
              <a:gd name="T6" fmla="*/ 76 w 114"/>
              <a:gd name="T7" fmla="*/ 8 h 206"/>
              <a:gd name="T8" fmla="*/ 82 w 114"/>
              <a:gd name="T9" fmla="*/ 8 h 206"/>
              <a:gd name="T10" fmla="*/ 86 w 114"/>
              <a:gd name="T11" fmla="*/ 12 h 206"/>
              <a:gd name="T12" fmla="*/ 90 w 114"/>
              <a:gd name="T13" fmla="*/ 14 h 206"/>
              <a:gd name="T14" fmla="*/ 96 w 114"/>
              <a:gd name="T15" fmla="*/ 14 h 206"/>
              <a:gd name="T16" fmla="*/ 98 w 114"/>
              <a:gd name="T17" fmla="*/ 20 h 206"/>
              <a:gd name="T18" fmla="*/ 98 w 114"/>
              <a:gd name="T19" fmla="*/ 26 h 206"/>
              <a:gd name="T20" fmla="*/ 102 w 114"/>
              <a:gd name="T21" fmla="*/ 30 h 206"/>
              <a:gd name="T22" fmla="*/ 102 w 114"/>
              <a:gd name="T23" fmla="*/ 36 h 206"/>
              <a:gd name="T24" fmla="*/ 102 w 114"/>
              <a:gd name="T25" fmla="*/ 42 h 206"/>
              <a:gd name="T26" fmla="*/ 102 w 114"/>
              <a:gd name="T27" fmla="*/ 48 h 206"/>
              <a:gd name="T28" fmla="*/ 102 w 114"/>
              <a:gd name="T29" fmla="*/ 54 h 206"/>
              <a:gd name="T30" fmla="*/ 106 w 114"/>
              <a:gd name="T31" fmla="*/ 54 h 206"/>
              <a:gd name="T32" fmla="*/ 108 w 114"/>
              <a:gd name="T33" fmla="*/ 58 h 206"/>
              <a:gd name="T34" fmla="*/ 108 w 114"/>
              <a:gd name="T35" fmla="*/ 64 h 206"/>
              <a:gd name="T36" fmla="*/ 108 w 114"/>
              <a:gd name="T37" fmla="*/ 70 h 206"/>
              <a:gd name="T38" fmla="*/ 108 w 114"/>
              <a:gd name="T39" fmla="*/ 74 h 206"/>
              <a:gd name="T40" fmla="*/ 108 w 114"/>
              <a:gd name="T41" fmla="*/ 80 h 206"/>
              <a:gd name="T42" fmla="*/ 114 w 114"/>
              <a:gd name="T43" fmla="*/ 86 h 206"/>
              <a:gd name="T44" fmla="*/ 108 w 114"/>
              <a:gd name="T45" fmla="*/ 88 h 206"/>
              <a:gd name="T46" fmla="*/ 108 w 114"/>
              <a:gd name="T47" fmla="*/ 110 h 206"/>
              <a:gd name="T48" fmla="*/ 98 w 114"/>
              <a:gd name="T49" fmla="*/ 120 h 206"/>
              <a:gd name="T50" fmla="*/ 84 w 114"/>
              <a:gd name="T51" fmla="*/ 120 h 206"/>
              <a:gd name="T52" fmla="*/ 74 w 114"/>
              <a:gd name="T53" fmla="*/ 120 h 206"/>
              <a:gd name="T54" fmla="*/ 62 w 114"/>
              <a:gd name="T55" fmla="*/ 120 h 206"/>
              <a:gd name="T56" fmla="*/ 56 w 114"/>
              <a:gd name="T57" fmla="*/ 124 h 206"/>
              <a:gd name="T58" fmla="*/ 56 w 114"/>
              <a:gd name="T59" fmla="*/ 134 h 206"/>
              <a:gd name="T60" fmla="*/ 56 w 114"/>
              <a:gd name="T61" fmla="*/ 160 h 206"/>
              <a:gd name="T62" fmla="*/ 56 w 114"/>
              <a:gd name="T63" fmla="*/ 180 h 206"/>
              <a:gd name="T64" fmla="*/ 56 w 114"/>
              <a:gd name="T65" fmla="*/ 204 h 206"/>
              <a:gd name="T66" fmla="*/ 50 w 114"/>
              <a:gd name="T67" fmla="*/ 204 h 206"/>
              <a:gd name="T68" fmla="*/ 42 w 114"/>
              <a:gd name="T69" fmla="*/ 206 h 206"/>
              <a:gd name="T70" fmla="*/ 36 w 114"/>
              <a:gd name="T71" fmla="*/ 194 h 206"/>
              <a:gd name="T72" fmla="*/ 34 w 114"/>
              <a:gd name="T73" fmla="*/ 168 h 206"/>
              <a:gd name="T74" fmla="*/ 32 w 114"/>
              <a:gd name="T75" fmla="*/ 158 h 206"/>
              <a:gd name="T76" fmla="*/ 30 w 114"/>
              <a:gd name="T77" fmla="*/ 146 h 206"/>
              <a:gd name="T78" fmla="*/ 26 w 114"/>
              <a:gd name="T79" fmla="*/ 134 h 206"/>
              <a:gd name="T80" fmla="*/ 22 w 114"/>
              <a:gd name="T81" fmla="*/ 128 h 206"/>
              <a:gd name="T82" fmla="*/ 18 w 114"/>
              <a:gd name="T83" fmla="*/ 120 h 206"/>
              <a:gd name="T84" fmla="*/ 16 w 114"/>
              <a:gd name="T85" fmla="*/ 116 h 206"/>
              <a:gd name="T86" fmla="*/ 14 w 114"/>
              <a:gd name="T87" fmla="*/ 106 h 206"/>
              <a:gd name="T88" fmla="*/ 12 w 114"/>
              <a:gd name="T89" fmla="*/ 100 h 206"/>
              <a:gd name="T90" fmla="*/ 12 w 114"/>
              <a:gd name="T91" fmla="*/ 90 h 206"/>
              <a:gd name="T92" fmla="*/ 12 w 114"/>
              <a:gd name="T93" fmla="*/ 82 h 206"/>
              <a:gd name="T94" fmla="*/ 12 w 114"/>
              <a:gd name="T95" fmla="*/ 74 h 206"/>
              <a:gd name="T96" fmla="*/ 12 w 114"/>
              <a:gd name="T97" fmla="*/ 70 h 206"/>
              <a:gd name="T98" fmla="*/ 12 w 114"/>
              <a:gd name="T99" fmla="*/ 64 h 206"/>
              <a:gd name="T100" fmla="*/ 12 w 114"/>
              <a:gd name="T101" fmla="*/ 56 h 206"/>
              <a:gd name="T102" fmla="*/ 12 w 114"/>
              <a:gd name="T103" fmla="*/ 46 h 206"/>
              <a:gd name="T104" fmla="*/ 2 w 114"/>
              <a:gd name="T105" fmla="*/ 42 h 206"/>
              <a:gd name="T106" fmla="*/ 12 w 114"/>
              <a:gd name="T107" fmla="*/ 42 h 206"/>
              <a:gd name="T108" fmla="*/ 12 w 114"/>
              <a:gd name="T109" fmla="*/ 22 h 206"/>
              <a:gd name="T110" fmla="*/ 18 w 114"/>
              <a:gd name="T111" fmla="*/ 20 h 206"/>
              <a:gd name="T112" fmla="*/ 28 w 114"/>
              <a:gd name="T113" fmla="*/ 18 h 206"/>
              <a:gd name="T114" fmla="*/ 38 w 114"/>
              <a:gd name="T115" fmla="*/ 14 h 206"/>
              <a:gd name="T116" fmla="*/ 42 w 114"/>
              <a:gd name="T117" fmla="*/ 12 h 206"/>
              <a:gd name="T118" fmla="*/ 46 w 114"/>
              <a:gd name="T119" fmla="*/ 10 h 206"/>
              <a:gd name="T120" fmla="*/ 52 w 114"/>
              <a:gd name="T121" fmla="*/ 6 h 206"/>
              <a:gd name="T122" fmla="*/ 60 w 114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206">
                <a:moveTo>
                  <a:pt x="62" y="0"/>
                </a:moveTo>
                <a:lnTo>
                  <a:pt x="64" y="0"/>
                </a:lnTo>
                <a:lnTo>
                  <a:pt x="64" y="2"/>
                </a:lnTo>
                <a:lnTo>
                  <a:pt x="66" y="2"/>
                </a:lnTo>
                <a:lnTo>
                  <a:pt x="68" y="2"/>
                </a:lnTo>
                <a:lnTo>
                  <a:pt x="68" y="4"/>
                </a:lnTo>
                <a:lnTo>
                  <a:pt x="70" y="4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4" y="8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2" y="8"/>
                </a:lnTo>
                <a:lnTo>
                  <a:pt x="84" y="8"/>
                </a:lnTo>
                <a:lnTo>
                  <a:pt x="86" y="10"/>
                </a:lnTo>
                <a:lnTo>
                  <a:pt x="86" y="12"/>
                </a:lnTo>
                <a:lnTo>
                  <a:pt x="88" y="12"/>
                </a:lnTo>
                <a:lnTo>
                  <a:pt x="88" y="14"/>
                </a:lnTo>
                <a:lnTo>
                  <a:pt x="90" y="14"/>
                </a:lnTo>
                <a:lnTo>
                  <a:pt x="92" y="14"/>
                </a:lnTo>
                <a:lnTo>
                  <a:pt x="94" y="14"/>
                </a:lnTo>
                <a:lnTo>
                  <a:pt x="96" y="14"/>
                </a:lnTo>
                <a:lnTo>
                  <a:pt x="98" y="14"/>
                </a:lnTo>
                <a:lnTo>
                  <a:pt x="98" y="16"/>
                </a:lnTo>
                <a:lnTo>
                  <a:pt x="98" y="20"/>
                </a:lnTo>
                <a:lnTo>
                  <a:pt x="98" y="22"/>
                </a:lnTo>
                <a:lnTo>
                  <a:pt x="98" y="24"/>
                </a:lnTo>
                <a:lnTo>
                  <a:pt x="98" y="26"/>
                </a:lnTo>
                <a:lnTo>
                  <a:pt x="100" y="26"/>
                </a:lnTo>
                <a:lnTo>
                  <a:pt x="102" y="26"/>
                </a:lnTo>
                <a:lnTo>
                  <a:pt x="102" y="30"/>
                </a:lnTo>
                <a:lnTo>
                  <a:pt x="102" y="32"/>
                </a:lnTo>
                <a:lnTo>
                  <a:pt x="102" y="34"/>
                </a:lnTo>
                <a:lnTo>
                  <a:pt x="102" y="36"/>
                </a:lnTo>
                <a:lnTo>
                  <a:pt x="102" y="38"/>
                </a:lnTo>
                <a:lnTo>
                  <a:pt x="102" y="40"/>
                </a:lnTo>
                <a:lnTo>
                  <a:pt x="102" y="42"/>
                </a:lnTo>
                <a:lnTo>
                  <a:pt x="102" y="44"/>
                </a:lnTo>
                <a:lnTo>
                  <a:pt x="102" y="46"/>
                </a:lnTo>
                <a:lnTo>
                  <a:pt x="102" y="48"/>
                </a:lnTo>
                <a:lnTo>
                  <a:pt x="102" y="50"/>
                </a:lnTo>
                <a:lnTo>
                  <a:pt x="102" y="52"/>
                </a:lnTo>
                <a:lnTo>
                  <a:pt x="102" y="54"/>
                </a:lnTo>
                <a:lnTo>
                  <a:pt x="104" y="54"/>
                </a:lnTo>
                <a:lnTo>
                  <a:pt x="104" y="54"/>
                </a:lnTo>
                <a:lnTo>
                  <a:pt x="106" y="54"/>
                </a:lnTo>
                <a:lnTo>
                  <a:pt x="108" y="54"/>
                </a:lnTo>
                <a:lnTo>
                  <a:pt x="108" y="56"/>
                </a:lnTo>
                <a:lnTo>
                  <a:pt x="108" y="58"/>
                </a:lnTo>
                <a:lnTo>
                  <a:pt x="108" y="60"/>
                </a:lnTo>
                <a:lnTo>
                  <a:pt x="108" y="62"/>
                </a:lnTo>
                <a:lnTo>
                  <a:pt x="108" y="64"/>
                </a:lnTo>
                <a:lnTo>
                  <a:pt x="108" y="66"/>
                </a:lnTo>
                <a:lnTo>
                  <a:pt x="108" y="68"/>
                </a:lnTo>
                <a:lnTo>
                  <a:pt x="108" y="70"/>
                </a:lnTo>
                <a:lnTo>
                  <a:pt x="108" y="72"/>
                </a:lnTo>
                <a:lnTo>
                  <a:pt x="108" y="72"/>
                </a:lnTo>
                <a:lnTo>
                  <a:pt x="108" y="74"/>
                </a:lnTo>
                <a:lnTo>
                  <a:pt x="108" y="76"/>
                </a:lnTo>
                <a:lnTo>
                  <a:pt x="108" y="78"/>
                </a:lnTo>
                <a:lnTo>
                  <a:pt x="108" y="80"/>
                </a:lnTo>
                <a:lnTo>
                  <a:pt x="108" y="84"/>
                </a:lnTo>
                <a:lnTo>
                  <a:pt x="114" y="84"/>
                </a:lnTo>
                <a:lnTo>
                  <a:pt x="114" y="86"/>
                </a:lnTo>
                <a:lnTo>
                  <a:pt x="114" y="88"/>
                </a:lnTo>
                <a:lnTo>
                  <a:pt x="110" y="88"/>
                </a:lnTo>
                <a:lnTo>
                  <a:pt x="108" y="88"/>
                </a:lnTo>
                <a:lnTo>
                  <a:pt x="108" y="94"/>
                </a:lnTo>
                <a:lnTo>
                  <a:pt x="108" y="96"/>
                </a:lnTo>
                <a:lnTo>
                  <a:pt x="108" y="110"/>
                </a:lnTo>
                <a:lnTo>
                  <a:pt x="108" y="120"/>
                </a:lnTo>
                <a:lnTo>
                  <a:pt x="100" y="120"/>
                </a:lnTo>
                <a:lnTo>
                  <a:pt x="98" y="120"/>
                </a:lnTo>
                <a:lnTo>
                  <a:pt x="96" y="120"/>
                </a:lnTo>
                <a:lnTo>
                  <a:pt x="94" y="120"/>
                </a:lnTo>
                <a:lnTo>
                  <a:pt x="84" y="120"/>
                </a:lnTo>
                <a:lnTo>
                  <a:pt x="82" y="120"/>
                </a:lnTo>
                <a:lnTo>
                  <a:pt x="78" y="120"/>
                </a:lnTo>
                <a:lnTo>
                  <a:pt x="74" y="120"/>
                </a:lnTo>
                <a:lnTo>
                  <a:pt x="68" y="120"/>
                </a:lnTo>
                <a:lnTo>
                  <a:pt x="66" y="120"/>
                </a:lnTo>
                <a:lnTo>
                  <a:pt x="62" y="120"/>
                </a:lnTo>
                <a:lnTo>
                  <a:pt x="56" y="120"/>
                </a:lnTo>
                <a:lnTo>
                  <a:pt x="56" y="120"/>
                </a:lnTo>
                <a:lnTo>
                  <a:pt x="56" y="124"/>
                </a:lnTo>
                <a:lnTo>
                  <a:pt x="56" y="128"/>
                </a:lnTo>
                <a:lnTo>
                  <a:pt x="56" y="132"/>
                </a:lnTo>
                <a:lnTo>
                  <a:pt x="56" y="134"/>
                </a:lnTo>
                <a:lnTo>
                  <a:pt x="56" y="138"/>
                </a:lnTo>
                <a:lnTo>
                  <a:pt x="56" y="146"/>
                </a:lnTo>
                <a:lnTo>
                  <a:pt x="56" y="160"/>
                </a:lnTo>
                <a:lnTo>
                  <a:pt x="56" y="170"/>
                </a:lnTo>
                <a:lnTo>
                  <a:pt x="56" y="174"/>
                </a:lnTo>
                <a:lnTo>
                  <a:pt x="56" y="180"/>
                </a:lnTo>
                <a:lnTo>
                  <a:pt x="56" y="184"/>
                </a:lnTo>
                <a:lnTo>
                  <a:pt x="56" y="198"/>
                </a:lnTo>
                <a:lnTo>
                  <a:pt x="56" y="204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46" y="204"/>
                </a:lnTo>
                <a:lnTo>
                  <a:pt x="44" y="204"/>
                </a:lnTo>
                <a:lnTo>
                  <a:pt x="42" y="206"/>
                </a:lnTo>
                <a:lnTo>
                  <a:pt x="40" y="206"/>
                </a:lnTo>
                <a:lnTo>
                  <a:pt x="38" y="206"/>
                </a:lnTo>
                <a:lnTo>
                  <a:pt x="36" y="194"/>
                </a:lnTo>
                <a:lnTo>
                  <a:pt x="36" y="184"/>
                </a:lnTo>
                <a:lnTo>
                  <a:pt x="36" y="174"/>
                </a:lnTo>
                <a:lnTo>
                  <a:pt x="34" y="168"/>
                </a:lnTo>
                <a:lnTo>
                  <a:pt x="34" y="166"/>
                </a:lnTo>
                <a:lnTo>
                  <a:pt x="34" y="162"/>
                </a:lnTo>
                <a:lnTo>
                  <a:pt x="32" y="158"/>
                </a:lnTo>
                <a:lnTo>
                  <a:pt x="32" y="154"/>
                </a:lnTo>
                <a:lnTo>
                  <a:pt x="30" y="150"/>
                </a:lnTo>
                <a:lnTo>
                  <a:pt x="30" y="146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4" y="132"/>
                </a:lnTo>
                <a:lnTo>
                  <a:pt x="24" y="130"/>
                </a:lnTo>
                <a:lnTo>
                  <a:pt x="22" y="128"/>
                </a:lnTo>
                <a:lnTo>
                  <a:pt x="20" y="124"/>
                </a:lnTo>
                <a:lnTo>
                  <a:pt x="20" y="122"/>
                </a:lnTo>
                <a:lnTo>
                  <a:pt x="18" y="120"/>
                </a:lnTo>
                <a:lnTo>
                  <a:pt x="18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4"/>
                </a:lnTo>
                <a:lnTo>
                  <a:pt x="16" y="108"/>
                </a:lnTo>
                <a:lnTo>
                  <a:pt x="14" y="106"/>
                </a:lnTo>
                <a:lnTo>
                  <a:pt x="14" y="104"/>
                </a:lnTo>
                <a:lnTo>
                  <a:pt x="14" y="102"/>
                </a:lnTo>
                <a:lnTo>
                  <a:pt x="12" y="100"/>
                </a:lnTo>
                <a:lnTo>
                  <a:pt x="12" y="96"/>
                </a:lnTo>
                <a:lnTo>
                  <a:pt x="12" y="92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2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2"/>
                </a:lnTo>
                <a:lnTo>
                  <a:pt x="12" y="72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4" y="58"/>
                </a:lnTo>
                <a:lnTo>
                  <a:pt x="12" y="56"/>
                </a:lnTo>
                <a:lnTo>
                  <a:pt x="12" y="52"/>
                </a:lnTo>
                <a:lnTo>
                  <a:pt x="12" y="48"/>
                </a:lnTo>
                <a:lnTo>
                  <a:pt x="12" y="46"/>
                </a:lnTo>
                <a:lnTo>
                  <a:pt x="12" y="44"/>
                </a:lnTo>
                <a:lnTo>
                  <a:pt x="12" y="42"/>
                </a:lnTo>
                <a:lnTo>
                  <a:pt x="2" y="42"/>
                </a:lnTo>
                <a:lnTo>
                  <a:pt x="0" y="42"/>
                </a:lnTo>
                <a:lnTo>
                  <a:pt x="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6"/>
                </a:lnTo>
                <a:lnTo>
                  <a:pt x="12" y="22"/>
                </a:lnTo>
                <a:lnTo>
                  <a:pt x="14" y="22"/>
                </a:lnTo>
                <a:lnTo>
                  <a:pt x="16" y="22"/>
                </a:lnTo>
                <a:lnTo>
                  <a:pt x="18" y="20"/>
                </a:lnTo>
                <a:lnTo>
                  <a:pt x="20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6"/>
                </a:lnTo>
                <a:lnTo>
                  <a:pt x="38" y="14"/>
                </a:lnTo>
                <a:lnTo>
                  <a:pt x="38" y="12"/>
                </a:lnTo>
                <a:lnTo>
                  <a:pt x="40" y="12"/>
                </a:lnTo>
                <a:lnTo>
                  <a:pt x="42" y="12"/>
                </a:lnTo>
                <a:lnTo>
                  <a:pt x="44" y="12"/>
                </a:lnTo>
                <a:lnTo>
                  <a:pt x="44" y="10"/>
                </a:lnTo>
                <a:lnTo>
                  <a:pt x="46" y="10"/>
                </a:lnTo>
                <a:lnTo>
                  <a:pt x="48" y="10"/>
                </a:lnTo>
                <a:lnTo>
                  <a:pt x="48" y="8"/>
                </a:lnTo>
                <a:lnTo>
                  <a:pt x="52" y="6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3516313" y="4716463"/>
            <a:ext cx="346075" cy="298450"/>
          </a:xfrm>
          <a:custGeom>
            <a:avLst/>
            <a:gdLst>
              <a:gd name="T0" fmla="*/ 186 w 218"/>
              <a:gd name="T1" fmla="*/ 4 h 188"/>
              <a:gd name="T2" fmla="*/ 202 w 218"/>
              <a:gd name="T3" fmla="*/ 8 h 188"/>
              <a:gd name="T4" fmla="*/ 206 w 218"/>
              <a:gd name="T5" fmla="*/ 22 h 188"/>
              <a:gd name="T6" fmla="*/ 204 w 218"/>
              <a:gd name="T7" fmla="*/ 30 h 188"/>
              <a:gd name="T8" fmla="*/ 208 w 218"/>
              <a:gd name="T9" fmla="*/ 38 h 188"/>
              <a:gd name="T10" fmla="*/ 196 w 218"/>
              <a:gd name="T11" fmla="*/ 50 h 188"/>
              <a:gd name="T12" fmla="*/ 196 w 218"/>
              <a:gd name="T13" fmla="*/ 64 h 188"/>
              <a:gd name="T14" fmla="*/ 186 w 218"/>
              <a:gd name="T15" fmla="*/ 66 h 188"/>
              <a:gd name="T16" fmla="*/ 176 w 218"/>
              <a:gd name="T17" fmla="*/ 66 h 188"/>
              <a:gd name="T18" fmla="*/ 158 w 218"/>
              <a:gd name="T19" fmla="*/ 68 h 188"/>
              <a:gd name="T20" fmla="*/ 162 w 218"/>
              <a:gd name="T21" fmla="*/ 70 h 188"/>
              <a:gd name="T22" fmla="*/ 164 w 218"/>
              <a:gd name="T23" fmla="*/ 78 h 188"/>
              <a:gd name="T24" fmla="*/ 166 w 218"/>
              <a:gd name="T25" fmla="*/ 84 h 188"/>
              <a:gd name="T26" fmla="*/ 172 w 218"/>
              <a:gd name="T27" fmla="*/ 84 h 188"/>
              <a:gd name="T28" fmla="*/ 172 w 218"/>
              <a:gd name="T29" fmla="*/ 96 h 188"/>
              <a:gd name="T30" fmla="*/ 166 w 218"/>
              <a:gd name="T31" fmla="*/ 100 h 188"/>
              <a:gd name="T32" fmla="*/ 180 w 218"/>
              <a:gd name="T33" fmla="*/ 98 h 188"/>
              <a:gd name="T34" fmla="*/ 194 w 218"/>
              <a:gd name="T35" fmla="*/ 90 h 188"/>
              <a:gd name="T36" fmla="*/ 204 w 218"/>
              <a:gd name="T37" fmla="*/ 84 h 188"/>
              <a:gd name="T38" fmla="*/ 216 w 218"/>
              <a:gd name="T39" fmla="*/ 84 h 188"/>
              <a:gd name="T40" fmla="*/ 208 w 218"/>
              <a:gd name="T41" fmla="*/ 92 h 188"/>
              <a:gd name="T42" fmla="*/ 196 w 218"/>
              <a:gd name="T43" fmla="*/ 96 h 188"/>
              <a:gd name="T44" fmla="*/ 192 w 218"/>
              <a:gd name="T45" fmla="*/ 100 h 188"/>
              <a:gd name="T46" fmla="*/ 190 w 218"/>
              <a:gd name="T47" fmla="*/ 108 h 188"/>
              <a:gd name="T48" fmla="*/ 186 w 218"/>
              <a:gd name="T49" fmla="*/ 112 h 188"/>
              <a:gd name="T50" fmla="*/ 176 w 218"/>
              <a:gd name="T51" fmla="*/ 108 h 188"/>
              <a:gd name="T52" fmla="*/ 168 w 218"/>
              <a:gd name="T53" fmla="*/ 112 h 188"/>
              <a:gd name="T54" fmla="*/ 176 w 218"/>
              <a:gd name="T55" fmla="*/ 118 h 188"/>
              <a:gd name="T56" fmla="*/ 168 w 218"/>
              <a:gd name="T57" fmla="*/ 120 h 188"/>
              <a:gd name="T58" fmla="*/ 156 w 218"/>
              <a:gd name="T59" fmla="*/ 128 h 188"/>
              <a:gd name="T60" fmla="*/ 160 w 218"/>
              <a:gd name="T61" fmla="*/ 144 h 188"/>
              <a:gd name="T62" fmla="*/ 150 w 218"/>
              <a:gd name="T63" fmla="*/ 156 h 188"/>
              <a:gd name="T64" fmla="*/ 132 w 218"/>
              <a:gd name="T65" fmla="*/ 156 h 188"/>
              <a:gd name="T66" fmla="*/ 116 w 218"/>
              <a:gd name="T67" fmla="*/ 164 h 188"/>
              <a:gd name="T68" fmla="*/ 84 w 218"/>
              <a:gd name="T69" fmla="*/ 176 h 188"/>
              <a:gd name="T70" fmla="*/ 70 w 218"/>
              <a:gd name="T71" fmla="*/ 178 h 188"/>
              <a:gd name="T72" fmla="*/ 46 w 218"/>
              <a:gd name="T73" fmla="*/ 182 h 188"/>
              <a:gd name="T74" fmla="*/ 26 w 218"/>
              <a:gd name="T75" fmla="*/ 180 h 188"/>
              <a:gd name="T76" fmla="*/ 12 w 218"/>
              <a:gd name="T77" fmla="*/ 174 h 188"/>
              <a:gd name="T78" fmla="*/ 12 w 218"/>
              <a:gd name="T79" fmla="*/ 150 h 188"/>
              <a:gd name="T80" fmla="*/ 0 w 218"/>
              <a:gd name="T81" fmla="*/ 140 h 188"/>
              <a:gd name="T82" fmla="*/ 0 w 218"/>
              <a:gd name="T83" fmla="*/ 118 h 188"/>
              <a:gd name="T84" fmla="*/ 14 w 218"/>
              <a:gd name="T85" fmla="*/ 108 h 188"/>
              <a:gd name="T86" fmla="*/ 36 w 218"/>
              <a:gd name="T87" fmla="*/ 102 h 188"/>
              <a:gd name="T88" fmla="*/ 40 w 218"/>
              <a:gd name="T89" fmla="*/ 88 h 188"/>
              <a:gd name="T90" fmla="*/ 20 w 218"/>
              <a:gd name="T91" fmla="*/ 84 h 188"/>
              <a:gd name="T92" fmla="*/ 12 w 218"/>
              <a:gd name="T93" fmla="*/ 68 h 188"/>
              <a:gd name="T94" fmla="*/ 18 w 218"/>
              <a:gd name="T95" fmla="*/ 56 h 188"/>
              <a:gd name="T96" fmla="*/ 30 w 218"/>
              <a:gd name="T97" fmla="*/ 64 h 188"/>
              <a:gd name="T98" fmla="*/ 44 w 218"/>
              <a:gd name="T99" fmla="*/ 52 h 188"/>
              <a:gd name="T100" fmla="*/ 52 w 218"/>
              <a:gd name="T101" fmla="*/ 36 h 188"/>
              <a:gd name="T102" fmla="*/ 66 w 218"/>
              <a:gd name="T103" fmla="*/ 26 h 188"/>
              <a:gd name="T104" fmla="*/ 62 w 218"/>
              <a:gd name="T105" fmla="*/ 22 h 188"/>
              <a:gd name="T106" fmla="*/ 46 w 218"/>
              <a:gd name="T107" fmla="*/ 20 h 188"/>
              <a:gd name="T108" fmla="*/ 68 w 218"/>
              <a:gd name="T109" fmla="*/ 16 h 188"/>
              <a:gd name="T110" fmla="*/ 88 w 218"/>
              <a:gd name="T111" fmla="*/ 18 h 188"/>
              <a:gd name="T112" fmla="*/ 112 w 218"/>
              <a:gd name="T113" fmla="*/ 18 h 188"/>
              <a:gd name="T114" fmla="*/ 134 w 218"/>
              <a:gd name="T115" fmla="*/ 18 h 188"/>
              <a:gd name="T116" fmla="*/ 148 w 218"/>
              <a:gd name="T117" fmla="*/ 4 h 188"/>
              <a:gd name="T118" fmla="*/ 166 w 218"/>
              <a:gd name="T119" fmla="*/ 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8" h="188">
                <a:moveTo>
                  <a:pt x="166" y="4"/>
                </a:move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4" y="4"/>
                </a:lnTo>
                <a:lnTo>
                  <a:pt x="176" y="4"/>
                </a:lnTo>
                <a:lnTo>
                  <a:pt x="178" y="4"/>
                </a:lnTo>
                <a:lnTo>
                  <a:pt x="180" y="4"/>
                </a:lnTo>
                <a:lnTo>
                  <a:pt x="180" y="4"/>
                </a:lnTo>
                <a:lnTo>
                  <a:pt x="182" y="4"/>
                </a:lnTo>
                <a:lnTo>
                  <a:pt x="184" y="4"/>
                </a:lnTo>
                <a:lnTo>
                  <a:pt x="186" y="4"/>
                </a:lnTo>
                <a:lnTo>
                  <a:pt x="188" y="4"/>
                </a:lnTo>
                <a:lnTo>
                  <a:pt x="190" y="4"/>
                </a:lnTo>
                <a:lnTo>
                  <a:pt x="192" y="4"/>
                </a:lnTo>
                <a:lnTo>
                  <a:pt x="194" y="4"/>
                </a:lnTo>
                <a:lnTo>
                  <a:pt x="194" y="2"/>
                </a:lnTo>
                <a:lnTo>
                  <a:pt x="196" y="2"/>
                </a:lnTo>
                <a:lnTo>
                  <a:pt x="198" y="2"/>
                </a:lnTo>
                <a:lnTo>
                  <a:pt x="198" y="4"/>
                </a:lnTo>
                <a:lnTo>
                  <a:pt x="200" y="4"/>
                </a:lnTo>
                <a:lnTo>
                  <a:pt x="200" y="6"/>
                </a:lnTo>
                <a:lnTo>
                  <a:pt x="202" y="6"/>
                </a:lnTo>
                <a:lnTo>
                  <a:pt x="202" y="8"/>
                </a:lnTo>
                <a:lnTo>
                  <a:pt x="202" y="10"/>
                </a:lnTo>
                <a:lnTo>
                  <a:pt x="200" y="10"/>
                </a:lnTo>
                <a:lnTo>
                  <a:pt x="200" y="12"/>
                </a:lnTo>
                <a:lnTo>
                  <a:pt x="198" y="14"/>
                </a:lnTo>
                <a:lnTo>
                  <a:pt x="198" y="16"/>
                </a:lnTo>
                <a:lnTo>
                  <a:pt x="198" y="18"/>
                </a:lnTo>
                <a:lnTo>
                  <a:pt x="198" y="20"/>
                </a:lnTo>
                <a:lnTo>
                  <a:pt x="200" y="20"/>
                </a:lnTo>
                <a:lnTo>
                  <a:pt x="202" y="20"/>
                </a:lnTo>
                <a:lnTo>
                  <a:pt x="204" y="20"/>
                </a:lnTo>
                <a:lnTo>
                  <a:pt x="204" y="22"/>
                </a:lnTo>
                <a:lnTo>
                  <a:pt x="206" y="22"/>
                </a:lnTo>
                <a:lnTo>
                  <a:pt x="206" y="20"/>
                </a:lnTo>
                <a:lnTo>
                  <a:pt x="206" y="22"/>
                </a:lnTo>
                <a:lnTo>
                  <a:pt x="206" y="24"/>
                </a:lnTo>
                <a:lnTo>
                  <a:pt x="204" y="24"/>
                </a:lnTo>
                <a:lnTo>
                  <a:pt x="202" y="24"/>
                </a:lnTo>
                <a:lnTo>
                  <a:pt x="200" y="26"/>
                </a:lnTo>
                <a:lnTo>
                  <a:pt x="198" y="26"/>
                </a:lnTo>
                <a:lnTo>
                  <a:pt x="200" y="28"/>
                </a:lnTo>
                <a:lnTo>
                  <a:pt x="200" y="30"/>
                </a:lnTo>
                <a:lnTo>
                  <a:pt x="200" y="32"/>
                </a:lnTo>
                <a:lnTo>
                  <a:pt x="202" y="32"/>
                </a:lnTo>
                <a:lnTo>
                  <a:pt x="204" y="30"/>
                </a:lnTo>
                <a:lnTo>
                  <a:pt x="206" y="30"/>
                </a:lnTo>
                <a:lnTo>
                  <a:pt x="208" y="30"/>
                </a:lnTo>
                <a:lnTo>
                  <a:pt x="210" y="30"/>
                </a:lnTo>
                <a:lnTo>
                  <a:pt x="210" y="32"/>
                </a:lnTo>
                <a:lnTo>
                  <a:pt x="208" y="34"/>
                </a:lnTo>
                <a:lnTo>
                  <a:pt x="208" y="36"/>
                </a:lnTo>
                <a:lnTo>
                  <a:pt x="206" y="36"/>
                </a:lnTo>
                <a:lnTo>
                  <a:pt x="206" y="36"/>
                </a:lnTo>
                <a:lnTo>
                  <a:pt x="204" y="36"/>
                </a:lnTo>
                <a:lnTo>
                  <a:pt x="204" y="38"/>
                </a:lnTo>
                <a:lnTo>
                  <a:pt x="206" y="38"/>
                </a:lnTo>
                <a:lnTo>
                  <a:pt x="208" y="38"/>
                </a:lnTo>
                <a:lnTo>
                  <a:pt x="210" y="38"/>
                </a:lnTo>
                <a:lnTo>
                  <a:pt x="210" y="40"/>
                </a:lnTo>
                <a:lnTo>
                  <a:pt x="208" y="40"/>
                </a:lnTo>
                <a:lnTo>
                  <a:pt x="206" y="40"/>
                </a:lnTo>
                <a:lnTo>
                  <a:pt x="204" y="42"/>
                </a:lnTo>
                <a:lnTo>
                  <a:pt x="202" y="42"/>
                </a:lnTo>
                <a:lnTo>
                  <a:pt x="200" y="42"/>
                </a:lnTo>
                <a:lnTo>
                  <a:pt x="200" y="46"/>
                </a:lnTo>
                <a:lnTo>
                  <a:pt x="202" y="48"/>
                </a:lnTo>
                <a:lnTo>
                  <a:pt x="200" y="48"/>
                </a:lnTo>
                <a:lnTo>
                  <a:pt x="198" y="48"/>
                </a:lnTo>
                <a:lnTo>
                  <a:pt x="196" y="50"/>
                </a:lnTo>
                <a:lnTo>
                  <a:pt x="194" y="50"/>
                </a:lnTo>
                <a:lnTo>
                  <a:pt x="194" y="52"/>
                </a:lnTo>
                <a:lnTo>
                  <a:pt x="192" y="54"/>
                </a:lnTo>
                <a:lnTo>
                  <a:pt x="190" y="56"/>
                </a:lnTo>
                <a:lnTo>
                  <a:pt x="192" y="56"/>
                </a:lnTo>
                <a:lnTo>
                  <a:pt x="194" y="58"/>
                </a:lnTo>
                <a:lnTo>
                  <a:pt x="196" y="58"/>
                </a:lnTo>
                <a:lnTo>
                  <a:pt x="196" y="60"/>
                </a:lnTo>
                <a:lnTo>
                  <a:pt x="198" y="60"/>
                </a:lnTo>
                <a:lnTo>
                  <a:pt x="198" y="62"/>
                </a:lnTo>
                <a:lnTo>
                  <a:pt x="198" y="64"/>
                </a:lnTo>
                <a:lnTo>
                  <a:pt x="196" y="64"/>
                </a:lnTo>
                <a:lnTo>
                  <a:pt x="194" y="64"/>
                </a:lnTo>
                <a:lnTo>
                  <a:pt x="194" y="66"/>
                </a:lnTo>
                <a:lnTo>
                  <a:pt x="192" y="66"/>
                </a:lnTo>
                <a:lnTo>
                  <a:pt x="192" y="64"/>
                </a:lnTo>
                <a:lnTo>
                  <a:pt x="192" y="66"/>
                </a:lnTo>
                <a:lnTo>
                  <a:pt x="190" y="68"/>
                </a:lnTo>
                <a:lnTo>
                  <a:pt x="188" y="70"/>
                </a:lnTo>
                <a:lnTo>
                  <a:pt x="188" y="68"/>
                </a:lnTo>
                <a:lnTo>
                  <a:pt x="186" y="68"/>
                </a:lnTo>
                <a:lnTo>
                  <a:pt x="184" y="68"/>
                </a:lnTo>
                <a:lnTo>
                  <a:pt x="184" y="66"/>
                </a:lnTo>
                <a:lnTo>
                  <a:pt x="186" y="66"/>
                </a:lnTo>
                <a:lnTo>
                  <a:pt x="188" y="66"/>
                </a:lnTo>
                <a:lnTo>
                  <a:pt x="188" y="64"/>
                </a:lnTo>
                <a:lnTo>
                  <a:pt x="186" y="64"/>
                </a:lnTo>
                <a:lnTo>
                  <a:pt x="184" y="64"/>
                </a:lnTo>
                <a:lnTo>
                  <a:pt x="186" y="66"/>
                </a:lnTo>
                <a:lnTo>
                  <a:pt x="184" y="66"/>
                </a:lnTo>
                <a:lnTo>
                  <a:pt x="182" y="64"/>
                </a:lnTo>
                <a:lnTo>
                  <a:pt x="180" y="64"/>
                </a:lnTo>
                <a:lnTo>
                  <a:pt x="180" y="64"/>
                </a:lnTo>
                <a:lnTo>
                  <a:pt x="180" y="66"/>
                </a:lnTo>
                <a:lnTo>
                  <a:pt x="178" y="66"/>
                </a:lnTo>
                <a:lnTo>
                  <a:pt x="176" y="66"/>
                </a:lnTo>
                <a:lnTo>
                  <a:pt x="174" y="66"/>
                </a:lnTo>
                <a:lnTo>
                  <a:pt x="172" y="64"/>
                </a:lnTo>
                <a:lnTo>
                  <a:pt x="170" y="64"/>
                </a:lnTo>
                <a:lnTo>
                  <a:pt x="170" y="66"/>
                </a:lnTo>
                <a:lnTo>
                  <a:pt x="168" y="64"/>
                </a:lnTo>
                <a:lnTo>
                  <a:pt x="166" y="64"/>
                </a:lnTo>
                <a:lnTo>
                  <a:pt x="164" y="64"/>
                </a:lnTo>
                <a:lnTo>
                  <a:pt x="162" y="64"/>
                </a:lnTo>
                <a:lnTo>
                  <a:pt x="162" y="66"/>
                </a:lnTo>
                <a:lnTo>
                  <a:pt x="160" y="66"/>
                </a:lnTo>
                <a:lnTo>
                  <a:pt x="160" y="68"/>
                </a:lnTo>
                <a:lnTo>
                  <a:pt x="158" y="68"/>
                </a:lnTo>
                <a:lnTo>
                  <a:pt x="158" y="70"/>
                </a:lnTo>
                <a:lnTo>
                  <a:pt x="160" y="70"/>
                </a:lnTo>
                <a:lnTo>
                  <a:pt x="158" y="70"/>
                </a:lnTo>
                <a:lnTo>
                  <a:pt x="158" y="72"/>
                </a:lnTo>
                <a:lnTo>
                  <a:pt x="158" y="74"/>
                </a:lnTo>
                <a:lnTo>
                  <a:pt x="158" y="76"/>
                </a:lnTo>
                <a:lnTo>
                  <a:pt x="160" y="76"/>
                </a:lnTo>
                <a:lnTo>
                  <a:pt x="160" y="74"/>
                </a:lnTo>
                <a:lnTo>
                  <a:pt x="162" y="74"/>
                </a:lnTo>
                <a:lnTo>
                  <a:pt x="160" y="74"/>
                </a:lnTo>
                <a:lnTo>
                  <a:pt x="162" y="72"/>
                </a:lnTo>
                <a:lnTo>
                  <a:pt x="162" y="70"/>
                </a:lnTo>
                <a:lnTo>
                  <a:pt x="162" y="68"/>
                </a:lnTo>
                <a:lnTo>
                  <a:pt x="164" y="68"/>
                </a:lnTo>
                <a:lnTo>
                  <a:pt x="164" y="70"/>
                </a:lnTo>
                <a:lnTo>
                  <a:pt x="166" y="70"/>
                </a:lnTo>
                <a:lnTo>
                  <a:pt x="166" y="72"/>
                </a:lnTo>
                <a:lnTo>
                  <a:pt x="166" y="74"/>
                </a:lnTo>
                <a:lnTo>
                  <a:pt x="166" y="76"/>
                </a:lnTo>
                <a:lnTo>
                  <a:pt x="168" y="78"/>
                </a:lnTo>
                <a:lnTo>
                  <a:pt x="166" y="78"/>
                </a:lnTo>
                <a:lnTo>
                  <a:pt x="166" y="76"/>
                </a:lnTo>
                <a:lnTo>
                  <a:pt x="164" y="76"/>
                </a:lnTo>
                <a:lnTo>
                  <a:pt x="164" y="78"/>
                </a:lnTo>
                <a:lnTo>
                  <a:pt x="162" y="78"/>
                </a:lnTo>
                <a:lnTo>
                  <a:pt x="162" y="80"/>
                </a:lnTo>
                <a:lnTo>
                  <a:pt x="162" y="82"/>
                </a:lnTo>
                <a:lnTo>
                  <a:pt x="162" y="84"/>
                </a:lnTo>
                <a:lnTo>
                  <a:pt x="160" y="84"/>
                </a:lnTo>
                <a:lnTo>
                  <a:pt x="160" y="84"/>
                </a:lnTo>
                <a:lnTo>
                  <a:pt x="162" y="84"/>
                </a:lnTo>
                <a:lnTo>
                  <a:pt x="162" y="86"/>
                </a:lnTo>
                <a:lnTo>
                  <a:pt x="164" y="86"/>
                </a:lnTo>
                <a:lnTo>
                  <a:pt x="164" y="84"/>
                </a:lnTo>
                <a:lnTo>
                  <a:pt x="166" y="84"/>
                </a:lnTo>
                <a:lnTo>
                  <a:pt x="166" y="84"/>
                </a:lnTo>
                <a:lnTo>
                  <a:pt x="164" y="84"/>
                </a:lnTo>
                <a:lnTo>
                  <a:pt x="164" y="82"/>
                </a:lnTo>
                <a:lnTo>
                  <a:pt x="166" y="82"/>
                </a:lnTo>
                <a:lnTo>
                  <a:pt x="166" y="80"/>
                </a:lnTo>
                <a:lnTo>
                  <a:pt x="168" y="80"/>
                </a:lnTo>
                <a:lnTo>
                  <a:pt x="168" y="78"/>
                </a:lnTo>
                <a:lnTo>
                  <a:pt x="170" y="78"/>
                </a:lnTo>
                <a:lnTo>
                  <a:pt x="172" y="80"/>
                </a:lnTo>
                <a:lnTo>
                  <a:pt x="170" y="82"/>
                </a:lnTo>
                <a:lnTo>
                  <a:pt x="172" y="82"/>
                </a:lnTo>
                <a:lnTo>
                  <a:pt x="172" y="84"/>
                </a:lnTo>
                <a:lnTo>
                  <a:pt x="172" y="84"/>
                </a:lnTo>
                <a:lnTo>
                  <a:pt x="170" y="84"/>
                </a:lnTo>
                <a:lnTo>
                  <a:pt x="170" y="86"/>
                </a:lnTo>
                <a:lnTo>
                  <a:pt x="170" y="88"/>
                </a:lnTo>
                <a:lnTo>
                  <a:pt x="172" y="88"/>
                </a:lnTo>
                <a:lnTo>
                  <a:pt x="172" y="90"/>
                </a:lnTo>
                <a:lnTo>
                  <a:pt x="172" y="92"/>
                </a:lnTo>
                <a:lnTo>
                  <a:pt x="174" y="92"/>
                </a:lnTo>
                <a:lnTo>
                  <a:pt x="174" y="90"/>
                </a:lnTo>
                <a:lnTo>
                  <a:pt x="174" y="92"/>
                </a:lnTo>
                <a:lnTo>
                  <a:pt x="174" y="94"/>
                </a:lnTo>
                <a:lnTo>
                  <a:pt x="174" y="96"/>
                </a:lnTo>
                <a:lnTo>
                  <a:pt x="172" y="96"/>
                </a:lnTo>
                <a:lnTo>
                  <a:pt x="170" y="96"/>
                </a:lnTo>
                <a:lnTo>
                  <a:pt x="170" y="98"/>
                </a:lnTo>
                <a:lnTo>
                  <a:pt x="168" y="98"/>
                </a:lnTo>
                <a:lnTo>
                  <a:pt x="166" y="98"/>
                </a:lnTo>
                <a:lnTo>
                  <a:pt x="164" y="98"/>
                </a:lnTo>
                <a:lnTo>
                  <a:pt x="162" y="98"/>
                </a:lnTo>
                <a:lnTo>
                  <a:pt x="160" y="98"/>
                </a:lnTo>
                <a:lnTo>
                  <a:pt x="158" y="98"/>
                </a:lnTo>
                <a:lnTo>
                  <a:pt x="158" y="100"/>
                </a:lnTo>
                <a:lnTo>
                  <a:pt x="162" y="100"/>
                </a:lnTo>
                <a:lnTo>
                  <a:pt x="164" y="100"/>
                </a:lnTo>
                <a:lnTo>
                  <a:pt x="166" y="100"/>
                </a:lnTo>
                <a:lnTo>
                  <a:pt x="166" y="102"/>
                </a:lnTo>
                <a:lnTo>
                  <a:pt x="168" y="102"/>
                </a:lnTo>
                <a:lnTo>
                  <a:pt x="170" y="102"/>
                </a:lnTo>
                <a:lnTo>
                  <a:pt x="172" y="102"/>
                </a:lnTo>
                <a:lnTo>
                  <a:pt x="172" y="100"/>
                </a:lnTo>
                <a:lnTo>
                  <a:pt x="174" y="100"/>
                </a:lnTo>
                <a:lnTo>
                  <a:pt x="176" y="100"/>
                </a:lnTo>
                <a:lnTo>
                  <a:pt x="178" y="100"/>
                </a:lnTo>
                <a:lnTo>
                  <a:pt x="180" y="102"/>
                </a:lnTo>
                <a:lnTo>
                  <a:pt x="180" y="102"/>
                </a:lnTo>
                <a:lnTo>
                  <a:pt x="180" y="100"/>
                </a:lnTo>
                <a:lnTo>
                  <a:pt x="180" y="98"/>
                </a:lnTo>
                <a:lnTo>
                  <a:pt x="182" y="98"/>
                </a:lnTo>
                <a:lnTo>
                  <a:pt x="184" y="98"/>
                </a:lnTo>
                <a:lnTo>
                  <a:pt x="186" y="98"/>
                </a:lnTo>
                <a:lnTo>
                  <a:pt x="184" y="96"/>
                </a:lnTo>
                <a:lnTo>
                  <a:pt x="184" y="94"/>
                </a:lnTo>
                <a:lnTo>
                  <a:pt x="186" y="94"/>
                </a:lnTo>
                <a:lnTo>
                  <a:pt x="188" y="94"/>
                </a:lnTo>
                <a:lnTo>
                  <a:pt x="188" y="92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4" y="90"/>
                </a:lnTo>
                <a:lnTo>
                  <a:pt x="196" y="90"/>
                </a:lnTo>
                <a:lnTo>
                  <a:pt x="198" y="90"/>
                </a:lnTo>
                <a:lnTo>
                  <a:pt x="200" y="88"/>
                </a:lnTo>
                <a:lnTo>
                  <a:pt x="200" y="90"/>
                </a:lnTo>
                <a:lnTo>
                  <a:pt x="202" y="90"/>
                </a:lnTo>
                <a:lnTo>
                  <a:pt x="204" y="90"/>
                </a:lnTo>
                <a:lnTo>
                  <a:pt x="204" y="88"/>
                </a:lnTo>
                <a:lnTo>
                  <a:pt x="204" y="86"/>
                </a:lnTo>
                <a:lnTo>
                  <a:pt x="204" y="88"/>
                </a:lnTo>
                <a:lnTo>
                  <a:pt x="202" y="86"/>
                </a:lnTo>
                <a:lnTo>
                  <a:pt x="202" y="84"/>
                </a:lnTo>
                <a:lnTo>
                  <a:pt x="204" y="84"/>
                </a:lnTo>
                <a:lnTo>
                  <a:pt x="204" y="84"/>
                </a:lnTo>
                <a:lnTo>
                  <a:pt x="206" y="84"/>
                </a:lnTo>
                <a:lnTo>
                  <a:pt x="206" y="82"/>
                </a:lnTo>
                <a:lnTo>
                  <a:pt x="208" y="82"/>
                </a:lnTo>
                <a:lnTo>
                  <a:pt x="210" y="82"/>
                </a:lnTo>
                <a:lnTo>
                  <a:pt x="212" y="80"/>
                </a:lnTo>
                <a:lnTo>
                  <a:pt x="212" y="82"/>
                </a:lnTo>
                <a:lnTo>
                  <a:pt x="212" y="84"/>
                </a:lnTo>
                <a:lnTo>
                  <a:pt x="212" y="84"/>
                </a:lnTo>
                <a:lnTo>
                  <a:pt x="214" y="84"/>
                </a:lnTo>
                <a:lnTo>
                  <a:pt x="214" y="84"/>
                </a:lnTo>
                <a:lnTo>
                  <a:pt x="216" y="84"/>
                </a:lnTo>
                <a:lnTo>
                  <a:pt x="218" y="84"/>
                </a:lnTo>
                <a:lnTo>
                  <a:pt x="216" y="86"/>
                </a:lnTo>
                <a:lnTo>
                  <a:pt x="218" y="86"/>
                </a:lnTo>
                <a:lnTo>
                  <a:pt x="216" y="86"/>
                </a:lnTo>
                <a:lnTo>
                  <a:pt x="214" y="88"/>
                </a:lnTo>
                <a:lnTo>
                  <a:pt x="212" y="88"/>
                </a:lnTo>
                <a:lnTo>
                  <a:pt x="212" y="90"/>
                </a:lnTo>
                <a:lnTo>
                  <a:pt x="210" y="90"/>
                </a:lnTo>
                <a:lnTo>
                  <a:pt x="208" y="90"/>
                </a:lnTo>
                <a:lnTo>
                  <a:pt x="206" y="90"/>
                </a:lnTo>
                <a:lnTo>
                  <a:pt x="206" y="92"/>
                </a:lnTo>
                <a:lnTo>
                  <a:pt x="208" y="92"/>
                </a:lnTo>
                <a:lnTo>
                  <a:pt x="206" y="94"/>
                </a:lnTo>
                <a:lnTo>
                  <a:pt x="206" y="96"/>
                </a:lnTo>
                <a:lnTo>
                  <a:pt x="206" y="98"/>
                </a:lnTo>
                <a:lnTo>
                  <a:pt x="204" y="98"/>
                </a:lnTo>
                <a:lnTo>
                  <a:pt x="204" y="96"/>
                </a:lnTo>
                <a:lnTo>
                  <a:pt x="202" y="96"/>
                </a:lnTo>
                <a:lnTo>
                  <a:pt x="202" y="98"/>
                </a:lnTo>
                <a:lnTo>
                  <a:pt x="200" y="98"/>
                </a:lnTo>
                <a:lnTo>
                  <a:pt x="198" y="98"/>
                </a:lnTo>
                <a:lnTo>
                  <a:pt x="198" y="96"/>
                </a:lnTo>
                <a:lnTo>
                  <a:pt x="196" y="98"/>
                </a:lnTo>
                <a:lnTo>
                  <a:pt x="196" y="96"/>
                </a:lnTo>
                <a:lnTo>
                  <a:pt x="194" y="96"/>
                </a:lnTo>
                <a:lnTo>
                  <a:pt x="194" y="94"/>
                </a:lnTo>
                <a:lnTo>
                  <a:pt x="192" y="94"/>
                </a:lnTo>
                <a:lnTo>
                  <a:pt x="190" y="94"/>
                </a:lnTo>
                <a:lnTo>
                  <a:pt x="190" y="96"/>
                </a:lnTo>
                <a:lnTo>
                  <a:pt x="190" y="98"/>
                </a:lnTo>
                <a:lnTo>
                  <a:pt x="192" y="98"/>
                </a:lnTo>
                <a:lnTo>
                  <a:pt x="192" y="96"/>
                </a:lnTo>
                <a:lnTo>
                  <a:pt x="194" y="96"/>
                </a:lnTo>
                <a:lnTo>
                  <a:pt x="194" y="98"/>
                </a:lnTo>
                <a:lnTo>
                  <a:pt x="194" y="100"/>
                </a:lnTo>
                <a:lnTo>
                  <a:pt x="192" y="100"/>
                </a:lnTo>
                <a:lnTo>
                  <a:pt x="192" y="102"/>
                </a:lnTo>
                <a:lnTo>
                  <a:pt x="190" y="102"/>
                </a:lnTo>
                <a:lnTo>
                  <a:pt x="192" y="102"/>
                </a:lnTo>
                <a:lnTo>
                  <a:pt x="194" y="102"/>
                </a:lnTo>
                <a:lnTo>
                  <a:pt x="194" y="104"/>
                </a:lnTo>
                <a:lnTo>
                  <a:pt x="196" y="104"/>
                </a:lnTo>
                <a:lnTo>
                  <a:pt x="196" y="106"/>
                </a:lnTo>
                <a:lnTo>
                  <a:pt x="194" y="106"/>
                </a:lnTo>
                <a:lnTo>
                  <a:pt x="192" y="106"/>
                </a:lnTo>
                <a:lnTo>
                  <a:pt x="192" y="108"/>
                </a:lnTo>
                <a:lnTo>
                  <a:pt x="190" y="106"/>
                </a:lnTo>
                <a:lnTo>
                  <a:pt x="190" y="108"/>
                </a:lnTo>
                <a:lnTo>
                  <a:pt x="188" y="108"/>
                </a:lnTo>
                <a:lnTo>
                  <a:pt x="188" y="110"/>
                </a:lnTo>
                <a:lnTo>
                  <a:pt x="188" y="112"/>
                </a:lnTo>
                <a:lnTo>
                  <a:pt x="188" y="114"/>
                </a:lnTo>
                <a:lnTo>
                  <a:pt x="188" y="112"/>
                </a:lnTo>
                <a:lnTo>
                  <a:pt x="188" y="110"/>
                </a:lnTo>
                <a:lnTo>
                  <a:pt x="188" y="108"/>
                </a:lnTo>
                <a:lnTo>
                  <a:pt x="186" y="108"/>
                </a:lnTo>
                <a:lnTo>
                  <a:pt x="184" y="108"/>
                </a:lnTo>
                <a:lnTo>
                  <a:pt x="184" y="110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4" y="114"/>
                </a:lnTo>
                <a:lnTo>
                  <a:pt x="182" y="114"/>
                </a:lnTo>
                <a:lnTo>
                  <a:pt x="180" y="114"/>
                </a:lnTo>
                <a:lnTo>
                  <a:pt x="180" y="114"/>
                </a:lnTo>
                <a:lnTo>
                  <a:pt x="178" y="114"/>
                </a:lnTo>
                <a:lnTo>
                  <a:pt x="176" y="114"/>
                </a:lnTo>
                <a:lnTo>
                  <a:pt x="176" y="112"/>
                </a:lnTo>
                <a:lnTo>
                  <a:pt x="176" y="110"/>
                </a:lnTo>
                <a:lnTo>
                  <a:pt x="174" y="110"/>
                </a:lnTo>
                <a:lnTo>
                  <a:pt x="176" y="110"/>
                </a:lnTo>
                <a:lnTo>
                  <a:pt x="176" y="108"/>
                </a:lnTo>
                <a:lnTo>
                  <a:pt x="174" y="108"/>
                </a:lnTo>
                <a:lnTo>
                  <a:pt x="172" y="108"/>
                </a:lnTo>
                <a:lnTo>
                  <a:pt x="172" y="110"/>
                </a:lnTo>
                <a:lnTo>
                  <a:pt x="170" y="110"/>
                </a:lnTo>
                <a:lnTo>
                  <a:pt x="170" y="112"/>
                </a:lnTo>
                <a:lnTo>
                  <a:pt x="168" y="112"/>
                </a:lnTo>
                <a:lnTo>
                  <a:pt x="166" y="112"/>
                </a:lnTo>
                <a:lnTo>
                  <a:pt x="166" y="114"/>
                </a:lnTo>
                <a:lnTo>
                  <a:pt x="164" y="114"/>
                </a:lnTo>
                <a:lnTo>
                  <a:pt x="166" y="114"/>
                </a:lnTo>
                <a:lnTo>
                  <a:pt x="168" y="114"/>
                </a:lnTo>
                <a:lnTo>
                  <a:pt x="168" y="112"/>
                </a:lnTo>
                <a:lnTo>
                  <a:pt x="168" y="114"/>
                </a:lnTo>
                <a:lnTo>
                  <a:pt x="170" y="114"/>
                </a:lnTo>
                <a:lnTo>
                  <a:pt x="170" y="112"/>
                </a:lnTo>
                <a:lnTo>
                  <a:pt x="172" y="114"/>
                </a:lnTo>
                <a:lnTo>
                  <a:pt x="170" y="114"/>
                </a:lnTo>
                <a:lnTo>
                  <a:pt x="172" y="114"/>
                </a:lnTo>
                <a:lnTo>
                  <a:pt x="172" y="116"/>
                </a:lnTo>
                <a:lnTo>
                  <a:pt x="174" y="116"/>
                </a:lnTo>
                <a:lnTo>
                  <a:pt x="174" y="118"/>
                </a:lnTo>
                <a:lnTo>
                  <a:pt x="176" y="118"/>
                </a:lnTo>
                <a:lnTo>
                  <a:pt x="174" y="118"/>
                </a:lnTo>
                <a:lnTo>
                  <a:pt x="176" y="118"/>
                </a:lnTo>
                <a:lnTo>
                  <a:pt x="176" y="120"/>
                </a:lnTo>
                <a:lnTo>
                  <a:pt x="178" y="120"/>
                </a:lnTo>
                <a:lnTo>
                  <a:pt x="178" y="122"/>
                </a:lnTo>
                <a:lnTo>
                  <a:pt x="176" y="124"/>
                </a:lnTo>
                <a:lnTo>
                  <a:pt x="174" y="124"/>
                </a:lnTo>
                <a:lnTo>
                  <a:pt x="172" y="124"/>
                </a:lnTo>
                <a:lnTo>
                  <a:pt x="172" y="122"/>
                </a:lnTo>
                <a:lnTo>
                  <a:pt x="172" y="124"/>
                </a:lnTo>
                <a:lnTo>
                  <a:pt x="170" y="124"/>
                </a:lnTo>
                <a:lnTo>
                  <a:pt x="170" y="122"/>
                </a:lnTo>
                <a:lnTo>
                  <a:pt x="168" y="122"/>
                </a:lnTo>
                <a:lnTo>
                  <a:pt x="168" y="120"/>
                </a:lnTo>
                <a:lnTo>
                  <a:pt x="168" y="118"/>
                </a:lnTo>
                <a:lnTo>
                  <a:pt x="166" y="118"/>
                </a:lnTo>
                <a:lnTo>
                  <a:pt x="164" y="118"/>
                </a:lnTo>
                <a:lnTo>
                  <a:pt x="162" y="118"/>
                </a:lnTo>
                <a:lnTo>
                  <a:pt x="160" y="118"/>
                </a:lnTo>
                <a:lnTo>
                  <a:pt x="160" y="120"/>
                </a:lnTo>
                <a:lnTo>
                  <a:pt x="158" y="120"/>
                </a:lnTo>
                <a:lnTo>
                  <a:pt x="158" y="122"/>
                </a:lnTo>
                <a:lnTo>
                  <a:pt x="158" y="124"/>
                </a:lnTo>
                <a:lnTo>
                  <a:pt x="156" y="124"/>
                </a:lnTo>
                <a:lnTo>
                  <a:pt x="156" y="126"/>
                </a:lnTo>
                <a:lnTo>
                  <a:pt x="156" y="128"/>
                </a:lnTo>
                <a:lnTo>
                  <a:pt x="154" y="128"/>
                </a:lnTo>
                <a:lnTo>
                  <a:pt x="154" y="130"/>
                </a:lnTo>
                <a:lnTo>
                  <a:pt x="156" y="130"/>
                </a:lnTo>
                <a:lnTo>
                  <a:pt x="156" y="132"/>
                </a:lnTo>
                <a:lnTo>
                  <a:pt x="156" y="132"/>
                </a:lnTo>
                <a:lnTo>
                  <a:pt x="156" y="134"/>
                </a:lnTo>
                <a:lnTo>
                  <a:pt x="158" y="134"/>
                </a:lnTo>
                <a:lnTo>
                  <a:pt x="158" y="136"/>
                </a:lnTo>
                <a:lnTo>
                  <a:pt x="158" y="138"/>
                </a:lnTo>
                <a:lnTo>
                  <a:pt x="158" y="140"/>
                </a:lnTo>
                <a:lnTo>
                  <a:pt x="160" y="142"/>
                </a:lnTo>
                <a:lnTo>
                  <a:pt x="160" y="144"/>
                </a:lnTo>
                <a:lnTo>
                  <a:pt x="160" y="146"/>
                </a:lnTo>
                <a:lnTo>
                  <a:pt x="158" y="148"/>
                </a:lnTo>
                <a:lnTo>
                  <a:pt x="158" y="150"/>
                </a:lnTo>
                <a:lnTo>
                  <a:pt x="158" y="152"/>
                </a:lnTo>
                <a:lnTo>
                  <a:pt x="158" y="154"/>
                </a:lnTo>
                <a:lnTo>
                  <a:pt x="158" y="156"/>
                </a:lnTo>
                <a:lnTo>
                  <a:pt x="158" y="158"/>
                </a:lnTo>
                <a:lnTo>
                  <a:pt x="156" y="158"/>
                </a:lnTo>
                <a:lnTo>
                  <a:pt x="154" y="158"/>
                </a:lnTo>
                <a:lnTo>
                  <a:pt x="152" y="158"/>
                </a:lnTo>
                <a:lnTo>
                  <a:pt x="152" y="156"/>
                </a:lnTo>
                <a:lnTo>
                  <a:pt x="150" y="156"/>
                </a:lnTo>
                <a:lnTo>
                  <a:pt x="150" y="158"/>
                </a:lnTo>
                <a:lnTo>
                  <a:pt x="148" y="158"/>
                </a:lnTo>
                <a:lnTo>
                  <a:pt x="146" y="158"/>
                </a:lnTo>
                <a:lnTo>
                  <a:pt x="146" y="156"/>
                </a:lnTo>
                <a:lnTo>
                  <a:pt x="144" y="156"/>
                </a:lnTo>
                <a:lnTo>
                  <a:pt x="142" y="156"/>
                </a:lnTo>
                <a:lnTo>
                  <a:pt x="140" y="156"/>
                </a:lnTo>
                <a:lnTo>
                  <a:pt x="138" y="156"/>
                </a:lnTo>
                <a:lnTo>
                  <a:pt x="136" y="156"/>
                </a:lnTo>
                <a:lnTo>
                  <a:pt x="134" y="156"/>
                </a:lnTo>
                <a:lnTo>
                  <a:pt x="132" y="156"/>
                </a:lnTo>
                <a:lnTo>
                  <a:pt x="132" y="156"/>
                </a:lnTo>
                <a:lnTo>
                  <a:pt x="132" y="154"/>
                </a:lnTo>
                <a:lnTo>
                  <a:pt x="132" y="152"/>
                </a:lnTo>
                <a:lnTo>
                  <a:pt x="132" y="148"/>
                </a:lnTo>
                <a:lnTo>
                  <a:pt x="128" y="148"/>
                </a:lnTo>
                <a:lnTo>
                  <a:pt x="126" y="148"/>
                </a:lnTo>
                <a:lnTo>
                  <a:pt x="126" y="150"/>
                </a:lnTo>
                <a:lnTo>
                  <a:pt x="126" y="152"/>
                </a:lnTo>
                <a:lnTo>
                  <a:pt x="126" y="154"/>
                </a:lnTo>
                <a:lnTo>
                  <a:pt x="124" y="156"/>
                </a:lnTo>
                <a:lnTo>
                  <a:pt x="122" y="158"/>
                </a:lnTo>
                <a:lnTo>
                  <a:pt x="120" y="160"/>
                </a:lnTo>
                <a:lnTo>
                  <a:pt x="116" y="164"/>
                </a:lnTo>
                <a:lnTo>
                  <a:pt x="114" y="166"/>
                </a:lnTo>
                <a:lnTo>
                  <a:pt x="110" y="170"/>
                </a:lnTo>
                <a:lnTo>
                  <a:pt x="106" y="172"/>
                </a:lnTo>
                <a:lnTo>
                  <a:pt x="104" y="174"/>
                </a:lnTo>
                <a:lnTo>
                  <a:pt x="100" y="176"/>
                </a:lnTo>
                <a:lnTo>
                  <a:pt x="98" y="176"/>
                </a:lnTo>
                <a:lnTo>
                  <a:pt x="96" y="176"/>
                </a:lnTo>
                <a:lnTo>
                  <a:pt x="94" y="176"/>
                </a:lnTo>
                <a:lnTo>
                  <a:pt x="92" y="176"/>
                </a:lnTo>
                <a:lnTo>
                  <a:pt x="90" y="176"/>
                </a:lnTo>
                <a:lnTo>
                  <a:pt x="88" y="176"/>
                </a:lnTo>
                <a:lnTo>
                  <a:pt x="84" y="176"/>
                </a:lnTo>
                <a:lnTo>
                  <a:pt x="84" y="176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8" y="174"/>
                </a:lnTo>
                <a:lnTo>
                  <a:pt x="78" y="176"/>
                </a:lnTo>
                <a:lnTo>
                  <a:pt x="76" y="174"/>
                </a:lnTo>
                <a:lnTo>
                  <a:pt x="74" y="174"/>
                </a:lnTo>
                <a:lnTo>
                  <a:pt x="74" y="176"/>
                </a:lnTo>
                <a:lnTo>
                  <a:pt x="72" y="176"/>
                </a:lnTo>
                <a:lnTo>
                  <a:pt x="70" y="176"/>
                </a:lnTo>
                <a:lnTo>
                  <a:pt x="70" y="178"/>
                </a:lnTo>
                <a:lnTo>
                  <a:pt x="66" y="178"/>
                </a:lnTo>
                <a:lnTo>
                  <a:pt x="64" y="178"/>
                </a:lnTo>
                <a:lnTo>
                  <a:pt x="62" y="178"/>
                </a:lnTo>
                <a:lnTo>
                  <a:pt x="62" y="180"/>
                </a:lnTo>
                <a:lnTo>
                  <a:pt x="60" y="180"/>
                </a:lnTo>
                <a:lnTo>
                  <a:pt x="58" y="180"/>
                </a:lnTo>
                <a:lnTo>
                  <a:pt x="56" y="180"/>
                </a:lnTo>
                <a:lnTo>
                  <a:pt x="54" y="180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6" y="182"/>
                </a:lnTo>
                <a:lnTo>
                  <a:pt x="34" y="180"/>
                </a:lnTo>
                <a:lnTo>
                  <a:pt x="32" y="180"/>
                </a:lnTo>
                <a:lnTo>
                  <a:pt x="32" y="180"/>
                </a:lnTo>
                <a:lnTo>
                  <a:pt x="32" y="180"/>
                </a:lnTo>
                <a:lnTo>
                  <a:pt x="30" y="180"/>
                </a:lnTo>
                <a:lnTo>
                  <a:pt x="26" y="180"/>
                </a:lnTo>
                <a:lnTo>
                  <a:pt x="20" y="182"/>
                </a:lnTo>
                <a:lnTo>
                  <a:pt x="16" y="184"/>
                </a:lnTo>
                <a:lnTo>
                  <a:pt x="14" y="186"/>
                </a:lnTo>
                <a:lnTo>
                  <a:pt x="12" y="188"/>
                </a:lnTo>
                <a:lnTo>
                  <a:pt x="12" y="186"/>
                </a:lnTo>
                <a:lnTo>
                  <a:pt x="12" y="184"/>
                </a:lnTo>
                <a:lnTo>
                  <a:pt x="12" y="182"/>
                </a:lnTo>
                <a:lnTo>
                  <a:pt x="12" y="180"/>
                </a:lnTo>
                <a:lnTo>
                  <a:pt x="12" y="180"/>
                </a:lnTo>
                <a:lnTo>
                  <a:pt x="12" y="178"/>
                </a:lnTo>
                <a:lnTo>
                  <a:pt x="12" y="176"/>
                </a:lnTo>
                <a:lnTo>
                  <a:pt x="12" y="174"/>
                </a:lnTo>
                <a:lnTo>
                  <a:pt x="12" y="172"/>
                </a:lnTo>
                <a:lnTo>
                  <a:pt x="12" y="170"/>
                </a:lnTo>
                <a:lnTo>
                  <a:pt x="12" y="168"/>
                </a:lnTo>
                <a:lnTo>
                  <a:pt x="12" y="166"/>
                </a:lnTo>
                <a:lnTo>
                  <a:pt x="12" y="164"/>
                </a:lnTo>
                <a:lnTo>
                  <a:pt x="12" y="162"/>
                </a:lnTo>
                <a:lnTo>
                  <a:pt x="12" y="160"/>
                </a:lnTo>
                <a:lnTo>
                  <a:pt x="12" y="158"/>
                </a:lnTo>
                <a:lnTo>
                  <a:pt x="12" y="156"/>
                </a:lnTo>
                <a:lnTo>
                  <a:pt x="12" y="154"/>
                </a:lnTo>
                <a:lnTo>
                  <a:pt x="12" y="152"/>
                </a:lnTo>
                <a:lnTo>
                  <a:pt x="12" y="150"/>
                </a:lnTo>
                <a:lnTo>
                  <a:pt x="14" y="148"/>
                </a:lnTo>
                <a:lnTo>
                  <a:pt x="14" y="146"/>
                </a:lnTo>
                <a:lnTo>
                  <a:pt x="12" y="146"/>
                </a:lnTo>
                <a:lnTo>
                  <a:pt x="12" y="144"/>
                </a:lnTo>
                <a:lnTo>
                  <a:pt x="10" y="144"/>
                </a:lnTo>
                <a:lnTo>
                  <a:pt x="8" y="144"/>
                </a:lnTo>
                <a:lnTo>
                  <a:pt x="6" y="144"/>
                </a:lnTo>
                <a:lnTo>
                  <a:pt x="4" y="144"/>
                </a:lnTo>
                <a:lnTo>
                  <a:pt x="2" y="144"/>
                </a:lnTo>
                <a:lnTo>
                  <a:pt x="0" y="144"/>
                </a:lnTo>
                <a:lnTo>
                  <a:pt x="0" y="142"/>
                </a:lnTo>
                <a:lnTo>
                  <a:pt x="0" y="140"/>
                </a:lnTo>
                <a:lnTo>
                  <a:pt x="0" y="138"/>
                </a:lnTo>
                <a:lnTo>
                  <a:pt x="0" y="136"/>
                </a:lnTo>
                <a:lnTo>
                  <a:pt x="0" y="134"/>
                </a:lnTo>
                <a:lnTo>
                  <a:pt x="0" y="132"/>
                </a:lnTo>
                <a:lnTo>
                  <a:pt x="0" y="132"/>
                </a:lnTo>
                <a:lnTo>
                  <a:pt x="0" y="130"/>
                </a:lnTo>
                <a:lnTo>
                  <a:pt x="0" y="128"/>
                </a:lnTo>
                <a:lnTo>
                  <a:pt x="0" y="126"/>
                </a:lnTo>
                <a:lnTo>
                  <a:pt x="0" y="124"/>
                </a:lnTo>
                <a:lnTo>
                  <a:pt x="0" y="122"/>
                </a:lnTo>
                <a:lnTo>
                  <a:pt x="0" y="120"/>
                </a:lnTo>
                <a:lnTo>
                  <a:pt x="0" y="118"/>
                </a:lnTo>
                <a:lnTo>
                  <a:pt x="2" y="118"/>
                </a:lnTo>
                <a:lnTo>
                  <a:pt x="4" y="118"/>
                </a:lnTo>
                <a:lnTo>
                  <a:pt x="6" y="118"/>
                </a:lnTo>
                <a:lnTo>
                  <a:pt x="6" y="116"/>
                </a:lnTo>
                <a:lnTo>
                  <a:pt x="6" y="114"/>
                </a:lnTo>
                <a:lnTo>
                  <a:pt x="6" y="112"/>
                </a:lnTo>
                <a:lnTo>
                  <a:pt x="6" y="110"/>
                </a:lnTo>
                <a:lnTo>
                  <a:pt x="6" y="108"/>
                </a:lnTo>
                <a:lnTo>
                  <a:pt x="8" y="108"/>
                </a:lnTo>
                <a:lnTo>
                  <a:pt x="10" y="108"/>
                </a:lnTo>
                <a:lnTo>
                  <a:pt x="12" y="108"/>
                </a:lnTo>
                <a:lnTo>
                  <a:pt x="14" y="108"/>
                </a:lnTo>
                <a:lnTo>
                  <a:pt x="16" y="108"/>
                </a:lnTo>
                <a:lnTo>
                  <a:pt x="18" y="108"/>
                </a:lnTo>
                <a:lnTo>
                  <a:pt x="20" y="108"/>
                </a:lnTo>
                <a:lnTo>
                  <a:pt x="22" y="108"/>
                </a:lnTo>
                <a:lnTo>
                  <a:pt x="24" y="108"/>
                </a:lnTo>
                <a:lnTo>
                  <a:pt x="24" y="102"/>
                </a:lnTo>
                <a:lnTo>
                  <a:pt x="26" y="102"/>
                </a:lnTo>
                <a:lnTo>
                  <a:pt x="28" y="102"/>
                </a:lnTo>
                <a:lnTo>
                  <a:pt x="30" y="102"/>
                </a:lnTo>
                <a:lnTo>
                  <a:pt x="32" y="102"/>
                </a:lnTo>
                <a:lnTo>
                  <a:pt x="34" y="102"/>
                </a:lnTo>
                <a:lnTo>
                  <a:pt x="36" y="102"/>
                </a:lnTo>
                <a:lnTo>
                  <a:pt x="36" y="102"/>
                </a:lnTo>
                <a:lnTo>
                  <a:pt x="38" y="102"/>
                </a:lnTo>
                <a:lnTo>
                  <a:pt x="38" y="100"/>
                </a:lnTo>
                <a:lnTo>
                  <a:pt x="38" y="98"/>
                </a:lnTo>
                <a:lnTo>
                  <a:pt x="38" y="96"/>
                </a:lnTo>
                <a:lnTo>
                  <a:pt x="40" y="96"/>
                </a:lnTo>
                <a:lnTo>
                  <a:pt x="42" y="96"/>
                </a:lnTo>
                <a:lnTo>
                  <a:pt x="42" y="94"/>
                </a:lnTo>
                <a:lnTo>
                  <a:pt x="42" y="92"/>
                </a:lnTo>
                <a:lnTo>
                  <a:pt x="42" y="90"/>
                </a:lnTo>
                <a:lnTo>
                  <a:pt x="40" y="90"/>
                </a:lnTo>
                <a:lnTo>
                  <a:pt x="40" y="88"/>
                </a:lnTo>
                <a:lnTo>
                  <a:pt x="38" y="88"/>
                </a:lnTo>
                <a:lnTo>
                  <a:pt x="36" y="88"/>
                </a:lnTo>
                <a:lnTo>
                  <a:pt x="36" y="90"/>
                </a:lnTo>
                <a:lnTo>
                  <a:pt x="36" y="90"/>
                </a:lnTo>
                <a:lnTo>
                  <a:pt x="34" y="90"/>
                </a:lnTo>
                <a:lnTo>
                  <a:pt x="34" y="88"/>
                </a:lnTo>
                <a:lnTo>
                  <a:pt x="32" y="88"/>
                </a:lnTo>
                <a:lnTo>
                  <a:pt x="30" y="88"/>
                </a:lnTo>
                <a:lnTo>
                  <a:pt x="28" y="88"/>
                </a:lnTo>
                <a:lnTo>
                  <a:pt x="26" y="88"/>
                </a:lnTo>
                <a:lnTo>
                  <a:pt x="20" y="90"/>
                </a:lnTo>
                <a:lnTo>
                  <a:pt x="20" y="84"/>
                </a:lnTo>
                <a:lnTo>
                  <a:pt x="20" y="84"/>
                </a:lnTo>
                <a:lnTo>
                  <a:pt x="22" y="82"/>
                </a:lnTo>
                <a:lnTo>
                  <a:pt x="20" y="80"/>
                </a:lnTo>
                <a:lnTo>
                  <a:pt x="18" y="80"/>
                </a:lnTo>
                <a:lnTo>
                  <a:pt x="16" y="78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0" y="66"/>
                </a:lnTo>
                <a:lnTo>
                  <a:pt x="8" y="66"/>
                </a:lnTo>
                <a:lnTo>
                  <a:pt x="6" y="64"/>
                </a:lnTo>
                <a:lnTo>
                  <a:pt x="8" y="64"/>
                </a:lnTo>
                <a:lnTo>
                  <a:pt x="10" y="62"/>
                </a:lnTo>
                <a:lnTo>
                  <a:pt x="12" y="62"/>
                </a:lnTo>
                <a:lnTo>
                  <a:pt x="12" y="60"/>
                </a:lnTo>
                <a:lnTo>
                  <a:pt x="14" y="60"/>
                </a:lnTo>
                <a:lnTo>
                  <a:pt x="14" y="58"/>
                </a:lnTo>
                <a:lnTo>
                  <a:pt x="14" y="56"/>
                </a:lnTo>
                <a:lnTo>
                  <a:pt x="16" y="56"/>
                </a:lnTo>
                <a:lnTo>
                  <a:pt x="18" y="56"/>
                </a:lnTo>
                <a:lnTo>
                  <a:pt x="20" y="56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lnTo>
                  <a:pt x="26" y="58"/>
                </a:lnTo>
                <a:lnTo>
                  <a:pt x="28" y="58"/>
                </a:lnTo>
                <a:lnTo>
                  <a:pt x="28" y="56"/>
                </a:lnTo>
                <a:lnTo>
                  <a:pt x="28" y="58"/>
                </a:lnTo>
                <a:lnTo>
                  <a:pt x="30" y="58"/>
                </a:lnTo>
                <a:lnTo>
                  <a:pt x="30" y="60"/>
                </a:lnTo>
                <a:lnTo>
                  <a:pt x="30" y="62"/>
                </a:lnTo>
                <a:lnTo>
                  <a:pt x="30" y="64"/>
                </a:lnTo>
                <a:lnTo>
                  <a:pt x="30" y="66"/>
                </a:lnTo>
                <a:lnTo>
                  <a:pt x="32" y="64"/>
                </a:lnTo>
                <a:lnTo>
                  <a:pt x="34" y="62"/>
                </a:lnTo>
                <a:lnTo>
                  <a:pt x="34" y="60"/>
                </a:lnTo>
                <a:lnTo>
                  <a:pt x="36" y="60"/>
                </a:lnTo>
                <a:lnTo>
                  <a:pt x="36" y="60"/>
                </a:lnTo>
                <a:lnTo>
                  <a:pt x="38" y="60"/>
                </a:lnTo>
                <a:lnTo>
                  <a:pt x="40" y="58"/>
                </a:lnTo>
                <a:lnTo>
                  <a:pt x="40" y="56"/>
                </a:lnTo>
                <a:lnTo>
                  <a:pt x="40" y="54"/>
                </a:lnTo>
                <a:lnTo>
                  <a:pt x="40" y="52"/>
                </a:lnTo>
                <a:lnTo>
                  <a:pt x="44" y="52"/>
                </a:lnTo>
                <a:lnTo>
                  <a:pt x="44" y="50"/>
                </a:lnTo>
                <a:lnTo>
                  <a:pt x="42" y="50"/>
                </a:lnTo>
                <a:lnTo>
                  <a:pt x="40" y="50"/>
                </a:lnTo>
                <a:lnTo>
                  <a:pt x="42" y="50"/>
                </a:lnTo>
                <a:lnTo>
                  <a:pt x="44" y="50"/>
                </a:lnTo>
                <a:lnTo>
                  <a:pt x="46" y="48"/>
                </a:lnTo>
                <a:lnTo>
                  <a:pt x="48" y="46"/>
                </a:lnTo>
                <a:lnTo>
                  <a:pt x="48" y="44"/>
                </a:lnTo>
                <a:lnTo>
                  <a:pt x="48" y="42"/>
                </a:lnTo>
                <a:lnTo>
                  <a:pt x="50" y="38"/>
                </a:lnTo>
                <a:lnTo>
                  <a:pt x="52" y="38"/>
                </a:lnTo>
                <a:lnTo>
                  <a:pt x="52" y="36"/>
                </a:lnTo>
                <a:lnTo>
                  <a:pt x="54" y="36"/>
                </a:lnTo>
                <a:lnTo>
                  <a:pt x="56" y="36"/>
                </a:lnTo>
                <a:lnTo>
                  <a:pt x="56" y="34"/>
                </a:lnTo>
                <a:lnTo>
                  <a:pt x="58" y="34"/>
                </a:lnTo>
                <a:lnTo>
                  <a:pt x="58" y="32"/>
                </a:lnTo>
                <a:lnTo>
                  <a:pt x="60" y="32"/>
                </a:lnTo>
                <a:lnTo>
                  <a:pt x="60" y="30"/>
                </a:lnTo>
                <a:lnTo>
                  <a:pt x="62" y="30"/>
                </a:lnTo>
                <a:lnTo>
                  <a:pt x="62" y="28"/>
                </a:lnTo>
                <a:lnTo>
                  <a:pt x="64" y="28"/>
                </a:lnTo>
                <a:lnTo>
                  <a:pt x="66" y="28"/>
                </a:lnTo>
                <a:lnTo>
                  <a:pt x="66" y="26"/>
                </a:lnTo>
                <a:lnTo>
                  <a:pt x="66" y="24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20"/>
                </a:lnTo>
                <a:lnTo>
                  <a:pt x="68" y="20"/>
                </a:lnTo>
                <a:lnTo>
                  <a:pt x="68" y="18"/>
                </a:lnTo>
                <a:lnTo>
                  <a:pt x="68" y="20"/>
                </a:lnTo>
                <a:lnTo>
                  <a:pt x="66" y="20"/>
                </a:lnTo>
                <a:lnTo>
                  <a:pt x="64" y="20"/>
                </a:lnTo>
                <a:lnTo>
                  <a:pt x="64" y="22"/>
                </a:lnTo>
                <a:lnTo>
                  <a:pt x="62" y="22"/>
                </a:lnTo>
                <a:lnTo>
                  <a:pt x="62" y="24"/>
                </a:lnTo>
                <a:lnTo>
                  <a:pt x="60" y="24"/>
                </a:lnTo>
                <a:lnTo>
                  <a:pt x="58" y="24"/>
                </a:lnTo>
                <a:lnTo>
                  <a:pt x="56" y="26"/>
                </a:lnTo>
                <a:lnTo>
                  <a:pt x="54" y="26"/>
                </a:lnTo>
                <a:lnTo>
                  <a:pt x="52" y="26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6" y="24"/>
                </a:lnTo>
                <a:lnTo>
                  <a:pt x="46" y="22"/>
                </a:lnTo>
                <a:lnTo>
                  <a:pt x="46" y="20"/>
                </a:lnTo>
                <a:lnTo>
                  <a:pt x="48" y="20"/>
                </a:lnTo>
                <a:lnTo>
                  <a:pt x="48" y="18"/>
                </a:lnTo>
                <a:lnTo>
                  <a:pt x="48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6" y="16"/>
                </a:lnTo>
                <a:lnTo>
                  <a:pt x="68" y="16"/>
                </a:lnTo>
                <a:lnTo>
                  <a:pt x="70" y="16"/>
                </a:lnTo>
                <a:lnTo>
                  <a:pt x="72" y="16"/>
                </a:lnTo>
                <a:lnTo>
                  <a:pt x="74" y="16"/>
                </a:lnTo>
                <a:lnTo>
                  <a:pt x="76" y="16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8"/>
                </a:lnTo>
                <a:lnTo>
                  <a:pt x="84" y="18"/>
                </a:lnTo>
                <a:lnTo>
                  <a:pt x="84" y="18"/>
                </a:lnTo>
                <a:lnTo>
                  <a:pt x="86" y="18"/>
                </a:lnTo>
                <a:lnTo>
                  <a:pt x="88" y="18"/>
                </a:lnTo>
                <a:lnTo>
                  <a:pt x="90" y="18"/>
                </a:lnTo>
                <a:lnTo>
                  <a:pt x="92" y="18"/>
                </a:lnTo>
                <a:lnTo>
                  <a:pt x="94" y="18"/>
                </a:lnTo>
                <a:lnTo>
                  <a:pt x="96" y="18"/>
                </a:lnTo>
                <a:lnTo>
                  <a:pt x="98" y="18"/>
                </a:lnTo>
                <a:lnTo>
                  <a:pt x="100" y="18"/>
                </a:lnTo>
                <a:lnTo>
                  <a:pt x="102" y="18"/>
                </a:lnTo>
                <a:lnTo>
                  <a:pt x="104" y="18"/>
                </a:lnTo>
                <a:lnTo>
                  <a:pt x="106" y="18"/>
                </a:lnTo>
                <a:lnTo>
                  <a:pt x="108" y="18"/>
                </a:lnTo>
                <a:lnTo>
                  <a:pt x="110" y="18"/>
                </a:lnTo>
                <a:lnTo>
                  <a:pt x="112" y="18"/>
                </a:lnTo>
                <a:lnTo>
                  <a:pt x="114" y="18"/>
                </a:lnTo>
                <a:lnTo>
                  <a:pt x="116" y="18"/>
                </a:lnTo>
                <a:lnTo>
                  <a:pt x="118" y="18"/>
                </a:lnTo>
                <a:lnTo>
                  <a:pt x="120" y="18"/>
                </a:lnTo>
                <a:lnTo>
                  <a:pt x="122" y="18"/>
                </a:lnTo>
                <a:lnTo>
                  <a:pt x="124" y="18"/>
                </a:lnTo>
                <a:lnTo>
                  <a:pt x="126" y="18"/>
                </a:lnTo>
                <a:lnTo>
                  <a:pt x="128" y="18"/>
                </a:lnTo>
                <a:lnTo>
                  <a:pt x="130" y="18"/>
                </a:lnTo>
                <a:lnTo>
                  <a:pt x="132" y="18"/>
                </a:lnTo>
                <a:lnTo>
                  <a:pt x="132" y="18"/>
                </a:lnTo>
                <a:lnTo>
                  <a:pt x="134" y="18"/>
                </a:lnTo>
                <a:lnTo>
                  <a:pt x="136" y="18"/>
                </a:lnTo>
                <a:lnTo>
                  <a:pt x="138" y="18"/>
                </a:lnTo>
                <a:lnTo>
                  <a:pt x="140" y="18"/>
                </a:lnTo>
                <a:lnTo>
                  <a:pt x="144" y="18"/>
                </a:lnTo>
                <a:lnTo>
                  <a:pt x="144" y="16"/>
                </a:lnTo>
                <a:lnTo>
                  <a:pt x="144" y="14"/>
                </a:lnTo>
                <a:lnTo>
                  <a:pt x="144" y="12"/>
                </a:lnTo>
                <a:lnTo>
                  <a:pt x="144" y="10"/>
                </a:lnTo>
                <a:lnTo>
                  <a:pt x="144" y="8"/>
                </a:lnTo>
                <a:lnTo>
                  <a:pt x="144" y="6"/>
                </a:lnTo>
                <a:lnTo>
                  <a:pt x="146" y="4"/>
                </a:lnTo>
                <a:lnTo>
                  <a:pt x="148" y="4"/>
                </a:lnTo>
                <a:lnTo>
                  <a:pt x="150" y="6"/>
                </a:lnTo>
                <a:lnTo>
                  <a:pt x="152" y="6"/>
                </a:lnTo>
                <a:lnTo>
                  <a:pt x="154" y="6"/>
                </a:lnTo>
                <a:lnTo>
                  <a:pt x="156" y="6"/>
                </a:lnTo>
                <a:lnTo>
                  <a:pt x="156" y="4"/>
                </a:lnTo>
                <a:lnTo>
                  <a:pt x="158" y="4"/>
                </a:lnTo>
                <a:lnTo>
                  <a:pt x="160" y="4"/>
                </a:lnTo>
                <a:lnTo>
                  <a:pt x="162" y="4"/>
                </a:lnTo>
                <a:lnTo>
                  <a:pt x="162" y="2"/>
                </a:lnTo>
                <a:lnTo>
                  <a:pt x="164" y="0"/>
                </a:lnTo>
                <a:lnTo>
                  <a:pt x="166" y="0"/>
                </a:lnTo>
                <a:lnTo>
                  <a:pt x="166" y="2"/>
                </a:lnTo>
                <a:lnTo>
                  <a:pt x="166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32"/>
          <p:cNvSpPr>
            <a:spLocks/>
          </p:cNvSpPr>
          <p:nvPr/>
        </p:nvSpPr>
        <p:spPr bwMode="auto">
          <a:xfrm>
            <a:off x="3462338" y="4976813"/>
            <a:ext cx="241300" cy="200025"/>
          </a:xfrm>
          <a:custGeom>
            <a:avLst/>
            <a:gdLst>
              <a:gd name="T0" fmla="*/ 144 w 152"/>
              <a:gd name="T1" fmla="*/ 16 h 126"/>
              <a:gd name="T2" fmla="*/ 142 w 152"/>
              <a:gd name="T3" fmla="*/ 24 h 126"/>
              <a:gd name="T4" fmla="*/ 148 w 152"/>
              <a:gd name="T5" fmla="*/ 28 h 126"/>
              <a:gd name="T6" fmla="*/ 152 w 152"/>
              <a:gd name="T7" fmla="*/ 34 h 126"/>
              <a:gd name="T8" fmla="*/ 152 w 152"/>
              <a:gd name="T9" fmla="*/ 44 h 126"/>
              <a:gd name="T10" fmla="*/ 152 w 152"/>
              <a:gd name="T11" fmla="*/ 58 h 126"/>
              <a:gd name="T12" fmla="*/ 146 w 152"/>
              <a:gd name="T13" fmla="*/ 66 h 126"/>
              <a:gd name="T14" fmla="*/ 148 w 152"/>
              <a:gd name="T15" fmla="*/ 76 h 126"/>
              <a:gd name="T16" fmla="*/ 150 w 152"/>
              <a:gd name="T17" fmla="*/ 86 h 126"/>
              <a:gd name="T18" fmla="*/ 136 w 152"/>
              <a:gd name="T19" fmla="*/ 92 h 126"/>
              <a:gd name="T20" fmla="*/ 126 w 152"/>
              <a:gd name="T21" fmla="*/ 92 h 126"/>
              <a:gd name="T22" fmla="*/ 124 w 152"/>
              <a:gd name="T23" fmla="*/ 100 h 126"/>
              <a:gd name="T24" fmla="*/ 124 w 152"/>
              <a:gd name="T25" fmla="*/ 110 h 126"/>
              <a:gd name="T26" fmla="*/ 120 w 152"/>
              <a:gd name="T27" fmla="*/ 114 h 126"/>
              <a:gd name="T28" fmla="*/ 108 w 152"/>
              <a:gd name="T29" fmla="*/ 112 h 126"/>
              <a:gd name="T30" fmla="*/ 108 w 152"/>
              <a:gd name="T31" fmla="*/ 106 h 126"/>
              <a:gd name="T32" fmla="*/ 104 w 152"/>
              <a:gd name="T33" fmla="*/ 108 h 126"/>
              <a:gd name="T34" fmla="*/ 98 w 152"/>
              <a:gd name="T35" fmla="*/ 112 h 126"/>
              <a:gd name="T36" fmla="*/ 98 w 152"/>
              <a:gd name="T37" fmla="*/ 122 h 126"/>
              <a:gd name="T38" fmla="*/ 92 w 152"/>
              <a:gd name="T39" fmla="*/ 122 h 126"/>
              <a:gd name="T40" fmla="*/ 90 w 152"/>
              <a:gd name="T41" fmla="*/ 112 h 126"/>
              <a:gd name="T42" fmla="*/ 88 w 152"/>
              <a:gd name="T43" fmla="*/ 110 h 126"/>
              <a:gd name="T44" fmla="*/ 84 w 152"/>
              <a:gd name="T45" fmla="*/ 108 h 126"/>
              <a:gd name="T46" fmla="*/ 76 w 152"/>
              <a:gd name="T47" fmla="*/ 110 h 126"/>
              <a:gd name="T48" fmla="*/ 72 w 152"/>
              <a:gd name="T49" fmla="*/ 110 h 126"/>
              <a:gd name="T50" fmla="*/ 68 w 152"/>
              <a:gd name="T51" fmla="*/ 108 h 126"/>
              <a:gd name="T52" fmla="*/ 54 w 152"/>
              <a:gd name="T53" fmla="*/ 126 h 126"/>
              <a:gd name="T54" fmla="*/ 46 w 152"/>
              <a:gd name="T55" fmla="*/ 122 h 126"/>
              <a:gd name="T56" fmla="*/ 46 w 152"/>
              <a:gd name="T57" fmla="*/ 104 h 126"/>
              <a:gd name="T58" fmla="*/ 46 w 152"/>
              <a:gd name="T59" fmla="*/ 92 h 126"/>
              <a:gd name="T60" fmla="*/ 46 w 152"/>
              <a:gd name="T61" fmla="*/ 74 h 126"/>
              <a:gd name="T62" fmla="*/ 40 w 152"/>
              <a:gd name="T63" fmla="*/ 70 h 126"/>
              <a:gd name="T64" fmla="*/ 46 w 152"/>
              <a:gd name="T65" fmla="*/ 66 h 126"/>
              <a:gd name="T66" fmla="*/ 42 w 152"/>
              <a:gd name="T67" fmla="*/ 62 h 126"/>
              <a:gd name="T68" fmla="*/ 38 w 152"/>
              <a:gd name="T69" fmla="*/ 64 h 126"/>
              <a:gd name="T70" fmla="*/ 30 w 152"/>
              <a:gd name="T71" fmla="*/ 64 h 126"/>
              <a:gd name="T72" fmla="*/ 24 w 152"/>
              <a:gd name="T73" fmla="*/ 68 h 126"/>
              <a:gd name="T74" fmla="*/ 20 w 152"/>
              <a:gd name="T75" fmla="*/ 70 h 126"/>
              <a:gd name="T76" fmla="*/ 14 w 152"/>
              <a:gd name="T77" fmla="*/ 70 h 126"/>
              <a:gd name="T78" fmla="*/ 10 w 152"/>
              <a:gd name="T79" fmla="*/ 70 h 126"/>
              <a:gd name="T80" fmla="*/ 4 w 152"/>
              <a:gd name="T81" fmla="*/ 74 h 126"/>
              <a:gd name="T82" fmla="*/ 4 w 152"/>
              <a:gd name="T83" fmla="*/ 70 h 126"/>
              <a:gd name="T84" fmla="*/ 12 w 152"/>
              <a:gd name="T85" fmla="*/ 66 h 126"/>
              <a:gd name="T86" fmla="*/ 18 w 152"/>
              <a:gd name="T87" fmla="*/ 64 h 126"/>
              <a:gd name="T88" fmla="*/ 22 w 152"/>
              <a:gd name="T89" fmla="*/ 50 h 126"/>
              <a:gd name="T90" fmla="*/ 28 w 152"/>
              <a:gd name="T91" fmla="*/ 42 h 126"/>
              <a:gd name="T92" fmla="*/ 40 w 152"/>
              <a:gd name="T93" fmla="*/ 28 h 126"/>
              <a:gd name="T94" fmla="*/ 46 w 152"/>
              <a:gd name="T95" fmla="*/ 24 h 126"/>
              <a:gd name="T96" fmla="*/ 64 w 152"/>
              <a:gd name="T97" fmla="*/ 16 h 126"/>
              <a:gd name="T98" fmla="*/ 70 w 152"/>
              <a:gd name="T99" fmla="*/ 18 h 126"/>
              <a:gd name="T100" fmla="*/ 78 w 152"/>
              <a:gd name="T101" fmla="*/ 18 h 126"/>
              <a:gd name="T102" fmla="*/ 88 w 152"/>
              <a:gd name="T103" fmla="*/ 16 h 126"/>
              <a:gd name="T104" fmla="*/ 96 w 152"/>
              <a:gd name="T105" fmla="*/ 14 h 126"/>
              <a:gd name="T106" fmla="*/ 106 w 152"/>
              <a:gd name="T107" fmla="*/ 12 h 126"/>
              <a:gd name="T108" fmla="*/ 112 w 152"/>
              <a:gd name="T109" fmla="*/ 10 h 126"/>
              <a:gd name="T110" fmla="*/ 118 w 152"/>
              <a:gd name="T111" fmla="*/ 12 h 126"/>
              <a:gd name="T112" fmla="*/ 130 w 152"/>
              <a:gd name="T113" fmla="*/ 12 h 126"/>
              <a:gd name="T114" fmla="*/ 144 w 152"/>
              <a:gd name="T115" fmla="*/ 6 h 126"/>
              <a:gd name="T116" fmla="*/ 152 w 152"/>
              <a:gd name="T117" fmla="*/ 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26">
                <a:moveTo>
                  <a:pt x="150" y="12"/>
                </a:moveTo>
                <a:lnTo>
                  <a:pt x="148" y="12"/>
                </a:lnTo>
                <a:lnTo>
                  <a:pt x="148" y="14"/>
                </a:lnTo>
                <a:lnTo>
                  <a:pt x="146" y="16"/>
                </a:lnTo>
                <a:lnTo>
                  <a:pt x="144" y="16"/>
                </a:lnTo>
                <a:lnTo>
                  <a:pt x="142" y="16"/>
                </a:lnTo>
                <a:lnTo>
                  <a:pt x="142" y="18"/>
                </a:lnTo>
                <a:lnTo>
                  <a:pt x="140" y="20"/>
                </a:lnTo>
                <a:lnTo>
                  <a:pt x="142" y="22"/>
                </a:lnTo>
                <a:lnTo>
                  <a:pt x="142" y="24"/>
                </a:lnTo>
                <a:lnTo>
                  <a:pt x="144" y="24"/>
                </a:lnTo>
                <a:lnTo>
                  <a:pt x="144" y="26"/>
                </a:lnTo>
                <a:lnTo>
                  <a:pt x="146" y="26"/>
                </a:lnTo>
                <a:lnTo>
                  <a:pt x="146" y="28"/>
                </a:lnTo>
                <a:lnTo>
                  <a:pt x="148" y="28"/>
                </a:lnTo>
                <a:lnTo>
                  <a:pt x="148" y="30"/>
                </a:lnTo>
                <a:lnTo>
                  <a:pt x="150" y="30"/>
                </a:lnTo>
                <a:lnTo>
                  <a:pt x="150" y="32"/>
                </a:lnTo>
                <a:lnTo>
                  <a:pt x="152" y="32"/>
                </a:lnTo>
                <a:lnTo>
                  <a:pt x="152" y="34"/>
                </a:lnTo>
                <a:lnTo>
                  <a:pt x="152" y="36"/>
                </a:lnTo>
                <a:lnTo>
                  <a:pt x="152" y="38"/>
                </a:lnTo>
                <a:lnTo>
                  <a:pt x="152" y="40"/>
                </a:lnTo>
                <a:lnTo>
                  <a:pt x="152" y="42"/>
                </a:lnTo>
                <a:lnTo>
                  <a:pt x="152" y="44"/>
                </a:lnTo>
                <a:lnTo>
                  <a:pt x="152" y="46"/>
                </a:lnTo>
                <a:lnTo>
                  <a:pt x="152" y="48"/>
                </a:lnTo>
                <a:lnTo>
                  <a:pt x="152" y="50"/>
                </a:lnTo>
                <a:lnTo>
                  <a:pt x="152" y="52"/>
                </a:lnTo>
                <a:lnTo>
                  <a:pt x="152" y="58"/>
                </a:lnTo>
                <a:lnTo>
                  <a:pt x="150" y="58"/>
                </a:lnTo>
                <a:lnTo>
                  <a:pt x="148" y="58"/>
                </a:lnTo>
                <a:lnTo>
                  <a:pt x="146" y="58"/>
                </a:lnTo>
                <a:lnTo>
                  <a:pt x="146" y="64"/>
                </a:lnTo>
                <a:lnTo>
                  <a:pt x="146" y="66"/>
                </a:lnTo>
                <a:lnTo>
                  <a:pt x="148" y="68"/>
                </a:lnTo>
                <a:lnTo>
                  <a:pt x="148" y="70"/>
                </a:lnTo>
                <a:lnTo>
                  <a:pt x="148" y="72"/>
                </a:lnTo>
                <a:lnTo>
                  <a:pt x="148" y="74"/>
                </a:lnTo>
                <a:lnTo>
                  <a:pt x="148" y="76"/>
                </a:lnTo>
                <a:lnTo>
                  <a:pt x="150" y="76"/>
                </a:lnTo>
                <a:lnTo>
                  <a:pt x="150" y="78"/>
                </a:lnTo>
                <a:lnTo>
                  <a:pt x="150" y="80"/>
                </a:lnTo>
                <a:lnTo>
                  <a:pt x="150" y="82"/>
                </a:lnTo>
                <a:lnTo>
                  <a:pt x="150" y="86"/>
                </a:lnTo>
                <a:lnTo>
                  <a:pt x="150" y="92"/>
                </a:lnTo>
                <a:lnTo>
                  <a:pt x="144" y="92"/>
                </a:lnTo>
                <a:lnTo>
                  <a:pt x="140" y="92"/>
                </a:lnTo>
                <a:lnTo>
                  <a:pt x="138" y="92"/>
                </a:lnTo>
                <a:lnTo>
                  <a:pt x="136" y="92"/>
                </a:lnTo>
                <a:lnTo>
                  <a:pt x="134" y="92"/>
                </a:lnTo>
                <a:lnTo>
                  <a:pt x="132" y="92"/>
                </a:lnTo>
                <a:lnTo>
                  <a:pt x="130" y="92"/>
                </a:lnTo>
                <a:lnTo>
                  <a:pt x="128" y="92"/>
                </a:lnTo>
                <a:lnTo>
                  <a:pt x="126" y="92"/>
                </a:lnTo>
                <a:lnTo>
                  <a:pt x="124" y="92"/>
                </a:lnTo>
                <a:lnTo>
                  <a:pt x="124" y="94"/>
                </a:lnTo>
                <a:lnTo>
                  <a:pt x="124" y="96"/>
                </a:lnTo>
                <a:lnTo>
                  <a:pt x="124" y="98"/>
                </a:lnTo>
                <a:lnTo>
                  <a:pt x="124" y="100"/>
                </a:lnTo>
                <a:lnTo>
                  <a:pt x="124" y="102"/>
                </a:lnTo>
                <a:lnTo>
                  <a:pt x="124" y="104"/>
                </a:lnTo>
                <a:lnTo>
                  <a:pt x="124" y="106"/>
                </a:lnTo>
                <a:lnTo>
                  <a:pt x="124" y="108"/>
                </a:lnTo>
                <a:lnTo>
                  <a:pt x="124" y="110"/>
                </a:lnTo>
                <a:lnTo>
                  <a:pt x="124" y="112"/>
                </a:lnTo>
                <a:lnTo>
                  <a:pt x="124" y="112"/>
                </a:lnTo>
                <a:lnTo>
                  <a:pt x="124" y="114"/>
                </a:lnTo>
                <a:lnTo>
                  <a:pt x="122" y="114"/>
                </a:lnTo>
                <a:lnTo>
                  <a:pt x="120" y="114"/>
                </a:lnTo>
                <a:lnTo>
                  <a:pt x="118" y="114"/>
                </a:lnTo>
                <a:lnTo>
                  <a:pt x="114" y="114"/>
                </a:lnTo>
                <a:lnTo>
                  <a:pt x="112" y="112"/>
                </a:lnTo>
                <a:lnTo>
                  <a:pt x="108" y="112"/>
                </a:lnTo>
                <a:lnTo>
                  <a:pt x="108" y="112"/>
                </a:lnTo>
                <a:lnTo>
                  <a:pt x="110" y="112"/>
                </a:lnTo>
                <a:lnTo>
                  <a:pt x="110" y="110"/>
                </a:lnTo>
                <a:lnTo>
                  <a:pt x="110" y="108"/>
                </a:lnTo>
                <a:lnTo>
                  <a:pt x="110" y="106"/>
                </a:lnTo>
                <a:lnTo>
                  <a:pt x="108" y="106"/>
                </a:lnTo>
                <a:lnTo>
                  <a:pt x="106" y="106"/>
                </a:lnTo>
                <a:lnTo>
                  <a:pt x="106" y="104"/>
                </a:lnTo>
                <a:lnTo>
                  <a:pt x="104" y="104"/>
                </a:lnTo>
                <a:lnTo>
                  <a:pt x="104" y="106"/>
                </a:lnTo>
                <a:lnTo>
                  <a:pt x="104" y="108"/>
                </a:lnTo>
                <a:lnTo>
                  <a:pt x="102" y="108"/>
                </a:lnTo>
                <a:lnTo>
                  <a:pt x="100" y="108"/>
                </a:lnTo>
                <a:lnTo>
                  <a:pt x="98" y="108"/>
                </a:lnTo>
                <a:lnTo>
                  <a:pt x="98" y="112"/>
                </a:lnTo>
                <a:lnTo>
                  <a:pt x="98" y="112"/>
                </a:lnTo>
                <a:lnTo>
                  <a:pt x="98" y="114"/>
                </a:lnTo>
                <a:lnTo>
                  <a:pt x="98" y="116"/>
                </a:lnTo>
                <a:lnTo>
                  <a:pt x="98" y="118"/>
                </a:lnTo>
                <a:lnTo>
                  <a:pt x="98" y="120"/>
                </a:lnTo>
                <a:lnTo>
                  <a:pt x="98" y="122"/>
                </a:lnTo>
                <a:lnTo>
                  <a:pt x="98" y="124"/>
                </a:lnTo>
                <a:lnTo>
                  <a:pt x="96" y="124"/>
                </a:lnTo>
                <a:lnTo>
                  <a:pt x="96" y="126"/>
                </a:lnTo>
                <a:lnTo>
                  <a:pt x="94" y="124"/>
                </a:lnTo>
                <a:lnTo>
                  <a:pt x="92" y="122"/>
                </a:lnTo>
                <a:lnTo>
                  <a:pt x="90" y="122"/>
                </a:lnTo>
                <a:lnTo>
                  <a:pt x="90" y="120"/>
                </a:lnTo>
                <a:lnTo>
                  <a:pt x="90" y="116"/>
                </a:lnTo>
                <a:lnTo>
                  <a:pt x="90" y="114"/>
                </a:lnTo>
                <a:lnTo>
                  <a:pt x="90" y="112"/>
                </a:lnTo>
                <a:lnTo>
                  <a:pt x="90" y="112"/>
                </a:lnTo>
                <a:lnTo>
                  <a:pt x="90" y="110"/>
                </a:lnTo>
                <a:lnTo>
                  <a:pt x="90" y="108"/>
                </a:lnTo>
                <a:lnTo>
                  <a:pt x="88" y="108"/>
                </a:lnTo>
                <a:lnTo>
                  <a:pt x="88" y="110"/>
                </a:lnTo>
                <a:lnTo>
                  <a:pt x="88" y="108"/>
                </a:lnTo>
                <a:lnTo>
                  <a:pt x="88" y="106"/>
                </a:lnTo>
                <a:lnTo>
                  <a:pt x="86" y="106"/>
                </a:lnTo>
                <a:lnTo>
                  <a:pt x="84" y="106"/>
                </a:lnTo>
                <a:lnTo>
                  <a:pt x="84" y="108"/>
                </a:lnTo>
                <a:lnTo>
                  <a:pt x="82" y="108"/>
                </a:lnTo>
                <a:lnTo>
                  <a:pt x="80" y="108"/>
                </a:lnTo>
                <a:lnTo>
                  <a:pt x="78" y="108"/>
                </a:lnTo>
                <a:lnTo>
                  <a:pt x="78" y="110"/>
                </a:lnTo>
                <a:lnTo>
                  <a:pt x="76" y="110"/>
                </a:lnTo>
                <a:lnTo>
                  <a:pt x="76" y="112"/>
                </a:lnTo>
                <a:lnTo>
                  <a:pt x="76" y="110"/>
                </a:lnTo>
                <a:lnTo>
                  <a:pt x="74" y="110"/>
                </a:lnTo>
                <a:lnTo>
                  <a:pt x="74" y="108"/>
                </a:lnTo>
                <a:lnTo>
                  <a:pt x="72" y="110"/>
                </a:lnTo>
                <a:lnTo>
                  <a:pt x="72" y="108"/>
                </a:lnTo>
                <a:lnTo>
                  <a:pt x="70" y="110"/>
                </a:lnTo>
                <a:lnTo>
                  <a:pt x="70" y="108"/>
                </a:lnTo>
                <a:lnTo>
                  <a:pt x="70" y="108"/>
                </a:lnTo>
                <a:lnTo>
                  <a:pt x="68" y="108"/>
                </a:lnTo>
                <a:lnTo>
                  <a:pt x="66" y="112"/>
                </a:lnTo>
                <a:lnTo>
                  <a:pt x="64" y="112"/>
                </a:lnTo>
                <a:lnTo>
                  <a:pt x="58" y="120"/>
                </a:lnTo>
                <a:lnTo>
                  <a:pt x="56" y="124"/>
                </a:lnTo>
                <a:lnTo>
                  <a:pt x="54" y="126"/>
                </a:lnTo>
                <a:lnTo>
                  <a:pt x="52" y="126"/>
                </a:lnTo>
                <a:lnTo>
                  <a:pt x="50" y="126"/>
                </a:lnTo>
                <a:lnTo>
                  <a:pt x="46" y="126"/>
                </a:lnTo>
                <a:lnTo>
                  <a:pt x="46" y="124"/>
                </a:lnTo>
                <a:lnTo>
                  <a:pt x="46" y="122"/>
                </a:lnTo>
                <a:lnTo>
                  <a:pt x="46" y="114"/>
                </a:lnTo>
                <a:lnTo>
                  <a:pt x="46" y="112"/>
                </a:lnTo>
                <a:lnTo>
                  <a:pt x="46" y="110"/>
                </a:lnTo>
                <a:lnTo>
                  <a:pt x="46" y="108"/>
                </a:lnTo>
                <a:lnTo>
                  <a:pt x="46" y="104"/>
                </a:lnTo>
                <a:lnTo>
                  <a:pt x="46" y="102"/>
                </a:lnTo>
                <a:lnTo>
                  <a:pt x="46" y="100"/>
                </a:lnTo>
                <a:lnTo>
                  <a:pt x="46" y="98"/>
                </a:lnTo>
                <a:lnTo>
                  <a:pt x="46" y="96"/>
                </a:lnTo>
                <a:lnTo>
                  <a:pt x="46" y="92"/>
                </a:lnTo>
                <a:lnTo>
                  <a:pt x="46" y="88"/>
                </a:lnTo>
                <a:lnTo>
                  <a:pt x="46" y="86"/>
                </a:lnTo>
                <a:lnTo>
                  <a:pt x="46" y="84"/>
                </a:lnTo>
                <a:lnTo>
                  <a:pt x="46" y="76"/>
                </a:lnTo>
                <a:lnTo>
                  <a:pt x="46" y="74"/>
                </a:lnTo>
                <a:lnTo>
                  <a:pt x="44" y="74"/>
                </a:lnTo>
                <a:lnTo>
                  <a:pt x="42" y="74"/>
                </a:lnTo>
                <a:lnTo>
                  <a:pt x="40" y="74"/>
                </a:lnTo>
                <a:lnTo>
                  <a:pt x="40" y="72"/>
                </a:lnTo>
                <a:lnTo>
                  <a:pt x="40" y="70"/>
                </a:lnTo>
                <a:lnTo>
                  <a:pt x="42" y="70"/>
                </a:lnTo>
                <a:lnTo>
                  <a:pt x="44" y="70"/>
                </a:lnTo>
                <a:lnTo>
                  <a:pt x="44" y="68"/>
                </a:lnTo>
                <a:lnTo>
                  <a:pt x="44" y="66"/>
                </a:lnTo>
                <a:lnTo>
                  <a:pt x="46" y="66"/>
                </a:lnTo>
                <a:lnTo>
                  <a:pt x="46" y="64"/>
                </a:lnTo>
                <a:lnTo>
                  <a:pt x="44" y="64"/>
                </a:lnTo>
                <a:lnTo>
                  <a:pt x="44" y="64"/>
                </a:lnTo>
                <a:lnTo>
                  <a:pt x="44" y="62"/>
                </a:lnTo>
                <a:lnTo>
                  <a:pt x="42" y="62"/>
                </a:lnTo>
                <a:lnTo>
                  <a:pt x="40" y="62"/>
                </a:lnTo>
                <a:lnTo>
                  <a:pt x="38" y="62"/>
                </a:lnTo>
                <a:lnTo>
                  <a:pt x="38" y="60"/>
                </a:lnTo>
                <a:lnTo>
                  <a:pt x="38" y="62"/>
                </a:lnTo>
                <a:lnTo>
                  <a:pt x="38" y="64"/>
                </a:lnTo>
                <a:lnTo>
                  <a:pt x="36" y="64"/>
                </a:lnTo>
                <a:lnTo>
                  <a:pt x="36" y="64"/>
                </a:lnTo>
                <a:lnTo>
                  <a:pt x="34" y="64"/>
                </a:lnTo>
                <a:lnTo>
                  <a:pt x="32" y="64"/>
                </a:lnTo>
                <a:lnTo>
                  <a:pt x="30" y="64"/>
                </a:lnTo>
                <a:lnTo>
                  <a:pt x="30" y="66"/>
                </a:lnTo>
                <a:lnTo>
                  <a:pt x="28" y="66"/>
                </a:lnTo>
                <a:lnTo>
                  <a:pt x="26" y="66"/>
                </a:lnTo>
                <a:lnTo>
                  <a:pt x="26" y="68"/>
                </a:lnTo>
                <a:lnTo>
                  <a:pt x="24" y="68"/>
                </a:lnTo>
                <a:lnTo>
                  <a:pt x="24" y="70"/>
                </a:lnTo>
                <a:lnTo>
                  <a:pt x="22" y="70"/>
                </a:lnTo>
                <a:lnTo>
                  <a:pt x="22" y="72"/>
                </a:lnTo>
                <a:lnTo>
                  <a:pt x="20" y="72"/>
                </a:lnTo>
                <a:lnTo>
                  <a:pt x="20" y="70"/>
                </a:lnTo>
                <a:lnTo>
                  <a:pt x="20" y="68"/>
                </a:lnTo>
                <a:lnTo>
                  <a:pt x="20" y="70"/>
                </a:lnTo>
                <a:lnTo>
                  <a:pt x="18" y="70"/>
                </a:lnTo>
                <a:lnTo>
                  <a:pt x="16" y="70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4" y="68"/>
                </a:lnTo>
                <a:lnTo>
                  <a:pt x="12" y="68"/>
                </a:lnTo>
                <a:lnTo>
                  <a:pt x="10" y="70"/>
                </a:lnTo>
                <a:lnTo>
                  <a:pt x="8" y="70"/>
                </a:lnTo>
                <a:lnTo>
                  <a:pt x="8" y="72"/>
                </a:lnTo>
                <a:lnTo>
                  <a:pt x="6" y="72"/>
                </a:lnTo>
                <a:lnTo>
                  <a:pt x="6" y="74"/>
                </a:lnTo>
                <a:lnTo>
                  <a:pt x="4" y="74"/>
                </a:lnTo>
                <a:lnTo>
                  <a:pt x="2" y="74"/>
                </a:lnTo>
                <a:lnTo>
                  <a:pt x="0" y="74"/>
                </a:lnTo>
                <a:lnTo>
                  <a:pt x="2" y="72"/>
                </a:lnTo>
                <a:lnTo>
                  <a:pt x="4" y="72"/>
                </a:lnTo>
                <a:lnTo>
                  <a:pt x="4" y="70"/>
                </a:lnTo>
                <a:lnTo>
                  <a:pt x="6" y="70"/>
                </a:lnTo>
                <a:lnTo>
                  <a:pt x="8" y="68"/>
                </a:lnTo>
                <a:lnTo>
                  <a:pt x="10" y="68"/>
                </a:lnTo>
                <a:lnTo>
                  <a:pt x="10" y="66"/>
                </a:lnTo>
                <a:lnTo>
                  <a:pt x="12" y="66"/>
                </a:lnTo>
                <a:lnTo>
                  <a:pt x="12" y="64"/>
                </a:lnTo>
                <a:lnTo>
                  <a:pt x="14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18" y="62"/>
                </a:lnTo>
                <a:lnTo>
                  <a:pt x="20" y="60"/>
                </a:lnTo>
                <a:lnTo>
                  <a:pt x="20" y="58"/>
                </a:lnTo>
                <a:lnTo>
                  <a:pt x="20" y="54"/>
                </a:lnTo>
                <a:lnTo>
                  <a:pt x="22" y="50"/>
                </a:lnTo>
                <a:lnTo>
                  <a:pt x="22" y="50"/>
                </a:lnTo>
                <a:lnTo>
                  <a:pt x="22" y="48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38"/>
                </a:lnTo>
                <a:lnTo>
                  <a:pt x="32" y="38"/>
                </a:lnTo>
                <a:lnTo>
                  <a:pt x="34" y="34"/>
                </a:lnTo>
                <a:lnTo>
                  <a:pt x="38" y="30"/>
                </a:lnTo>
                <a:lnTo>
                  <a:pt x="40" y="28"/>
                </a:lnTo>
                <a:lnTo>
                  <a:pt x="40" y="26"/>
                </a:lnTo>
                <a:lnTo>
                  <a:pt x="42" y="26"/>
                </a:lnTo>
                <a:lnTo>
                  <a:pt x="44" y="26"/>
                </a:lnTo>
                <a:lnTo>
                  <a:pt x="44" y="24"/>
                </a:lnTo>
                <a:lnTo>
                  <a:pt x="46" y="24"/>
                </a:lnTo>
                <a:lnTo>
                  <a:pt x="48" y="22"/>
                </a:lnTo>
                <a:lnTo>
                  <a:pt x="50" y="20"/>
                </a:lnTo>
                <a:lnTo>
                  <a:pt x="54" y="18"/>
                </a:lnTo>
                <a:lnTo>
                  <a:pt x="60" y="16"/>
                </a:lnTo>
                <a:lnTo>
                  <a:pt x="64" y="16"/>
                </a:lnTo>
                <a:lnTo>
                  <a:pt x="66" y="16"/>
                </a:lnTo>
                <a:lnTo>
                  <a:pt x="66" y="16"/>
                </a:lnTo>
                <a:lnTo>
                  <a:pt x="66" y="16"/>
                </a:lnTo>
                <a:lnTo>
                  <a:pt x="68" y="16"/>
                </a:lnTo>
                <a:lnTo>
                  <a:pt x="70" y="18"/>
                </a:lnTo>
                <a:lnTo>
                  <a:pt x="70" y="18"/>
                </a:lnTo>
                <a:lnTo>
                  <a:pt x="72" y="18"/>
                </a:lnTo>
                <a:lnTo>
                  <a:pt x="74" y="18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6"/>
                </a:lnTo>
                <a:lnTo>
                  <a:pt x="84" y="16"/>
                </a:lnTo>
                <a:lnTo>
                  <a:pt x="86" y="16"/>
                </a:lnTo>
                <a:lnTo>
                  <a:pt x="88" y="16"/>
                </a:lnTo>
                <a:lnTo>
                  <a:pt x="90" y="16"/>
                </a:lnTo>
                <a:lnTo>
                  <a:pt x="92" y="16"/>
                </a:lnTo>
                <a:lnTo>
                  <a:pt x="94" y="16"/>
                </a:lnTo>
                <a:lnTo>
                  <a:pt x="96" y="16"/>
                </a:lnTo>
                <a:lnTo>
                  <a:pt x="96" y="14"/>
                </a:lnTo>
                <a:lnTo>
                  <a:pt x="98" y="14"/>
                </a:lnTo>
                <a:lnTo>
                  <a:pt x="100" y="14"/>
                </a:lnTo>
                <a:lnTo>
                  <a:pt x="104" y="14"/>
                </a:lnTo>
                <a:lnTo>
                  <a:pt x="104" y="12"/>
                </a:lnTo>
                <a:lnTo>
                  <a:pt x="106" y="12"/>
                </a:lnTo>
                <a:lnTo>
                  <a:pt x="108" y="12"/>
                </a:lnTo>
                <a:lnTo>
                  <a:pt x="108" y="10"/>
                </a:lnTo>
                <a:lnTo>
                  <a:pt x="110" y="10"/>
                </a:lnTo>
                <a:lnTo>
                  <a:pt x="112" y="12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6" y="12"/>
                </a:lnTo>
                <a:lnTo>
                  <a:pt x="118" y="12"/>
                </a:lnTo>
                <a:lnTo>
                  <a:pt x="118" y="12"/>
                </a:lnTo>
                <a:lnTo>
                  <a:pt x="122" y="12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30" y="12"/>
                </a:lnTo>
                <a:lnTo>
                  <a:pt x="132" y="12"/>
                </a:lnTo>
                <a:lnTo>
                  <a:pt x="134" y="12"/>
                </a:lnTo>
                <a:lnTo>
                  <a:pt x="138" y="10"/>
                </a:lnTo>
                <a:lnTo>
                  <a:pt x="140" y="8"/>
                </a:lnTo>
                <a:lnTo>
                  <a:pt x="144" y="6"/>
                </a:lnTo>
                <a:lnTo>
                  <a:pt x="148" y="2"/>
                </a:lnTo>
                <a:lnTo>
                  <a:pt x="150" y="0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8"/>
                </a:lnTo>
                <a:lnTo>
                  <a:pt x="152" y="10"/>
                </a:lnTo>
                <a:lnTo>
                  <a:pt x="150" y="1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3087688" y="5300663"/>
            <a:ext cx="444500" cy="517525"/>
          </a:xfrm>
          <a:custGeom>
            <a:avLst/>
            <a:gdLst>
              <a:gd name="T0" fmla="*/ 196 w 280"/>
              <a:gd name="T1" fmla="*/ 4 h 326"/>
              <a:gd name="T2" fmla="*/ 208 w 280"/>
              <a:gd name="T3" fmla="*/ 14 h 326"/>
              <a:gd name="T4" fmla="*/ 222 w 280"/>
              <a:gd name="T5" fmla="*/ 10 h 326"/>
              <a:gd name="T6" fmla="*/ 234 w 280"/>
              <a:gd name="T7" fmla="*/ 10 h 326"/>
              <a:gd name="T8" fmla="*/ 230 w 280"/>
              <a:gd name="T9" fmla="*/ 26 h 326"/>
              <a:gd name="T10" fmla="*/ 228 w 280"/>
              <a:gd name="T11" fmla="*/ 36 h 326"/>
              <a:gd name="T12" fmla="*/ 212 w 280"/>
              <a:gd name="T13" fmla="*/ 42 h 326"/>
              <a:gd name="T14" fmla="*/ 212 w 280"/>
              <a:gd name="T15" fmla="*/ 56 h 326"/>
              <a:gd name="T16" fmla="*/ 222 w 280"/>
              <a:gd name="T17" fmla="*/ 82 h 326"/>
              <a:gd name="T18" fmla="*/ 226 w 280"/>
              <a:gd name="T19" fmla="*/ 98 h 326"/>
              <a:gd name="T20" fmla="*/ 240 w 280"/>
              <a:gd name="T21" fmla="*/ 108 h 326"/>
              <a:gd name="T22" fmla="*/ 264 w 280"/>
              <a:gd name="T23" fmla="*/ 100 h 326"/>
              <a:gd name="T24" fmla="*/ 274 w 280"/>
              <a:gd name="T25" fmla="*/ 104 h 326"/>
              <a:gd name="T26" fmla="*/ 272 w 280"/>
              <a:gd name="T27" fmla="*/ 110 h 326"/>
              <a:gd name="T28" fmla="*/ 260 w 280"/>
              <a:gd name="T29" fmla="*/ 106 h 326"/>
              <a:gd name="T30" fmla="*/ 258 w 280"/>
              <a:gd name="T31" fmla="*/ 124 h 326"/>
              <a:gd name="T32" fmla="*/ 250 w 280"/>
              <a:gd name="T33" fmla="*/ 132 h 326"/>
              <a:gd name="T34" fmla="*/ 236 w 280"/>
              <a:gd name="T35" fmla="*/ 130 h 326"/>
              <a:gd name="T36" fmla="*/ 234 w 280"/>
              <a:gd name="T37" fmla="*/ 146 h 326"/>
              <a:gd name="T38" fmla="*/ 228 w 280"/>
              <a:gd name="T39" fmla="*/ 150 h 326"/>
              <a:gd name="T40" fmla="*/ 214 w 280"/>
              <a:gd name="T41" fmla="*/ 136 h 326"/>
              <a:gd name="T42" fmla="*/ 210 w 280"/>
              <a:gd name="T43" fmla="*/ 122 h 326"/>
              <a:gd name="T44" fmla="*/ 210 w 280"/>
              <a:gd name="T45" fmla="*/ 114 h 326"/>
              <a:gd name="T46" fmla="*/ 214 w 280"/>
              <a:gd name="T47" fmla="*/ 112 h 326"/>
              <a:gd name="T48" fmla="*/ 216 w 280"/>
              <a:gd name="T49" fmla="*/ 106 h 326"/>
              <a:gd name="T50" fmla="*/ 224 w 280"/>
              <a:gd name="T51" fmla="*/ 100 h 326"/>
              <a:gd name="T52" fmla="*/ 218 w 280"/>
              <a:gd name="T53" fmla="*/ 90 h 326"/>
              <a:gd name="T54" fmla="*/ 210 w 280"/>
              <a:gd name="T55" fmla="*/ 86 h 326"/>
              <a:gd name="T56" fmla="*/ 200 w 280"/>
              <a:gd name="T57" fmla="*/ 86 h 326"/>
              <a:gd name="T58" fmla="*/ 196 w 280"/>
              <a:gd name="T59" fmla="*/ 98 h 326"/>
              <a:gd name="T60" fmla="*/ 190 w 280"/>
              <a:gd name="T61" fmla="*/ 100 h 326"/>
              <a:gd name="T62" fmla="*/ 190 w 280"/>
              <a:gd name="T63" fmla="*/ 92 h 326"/>
              <a:gd name="T64" fmla="*/ 182 w 280"/>
              <a:gd name="T65" fmla="*/ 96 h 326"/>
              <a:gd name="T66" fmla="*/ 178 w 280"/>
              <a:gd name="T67" fmla="*/ 102 h 326"/>
              <a:gd name="T68" fmla="*/ 182 w 280"/>
              <a:gd name="T69" fmla="*/ 108 h 326"/>
              <a:gd name="T70" fmla="*/ 186 w 280"/>
              <a:gd name="T71" fmla="*/ 114 h 326"/>
              <a:gd name="T72" fmla="*/ 196 w 280"/>
              <a:gd name="T73" fmla="*/ 110 h 326"/>
              <a:gd name="T74" fmla="*/ 198 w 280"/>
              <a:gd name="T75" fmla="*/ 116 h 326"/>
              <a:gd name="T76" fmla="*/ 186 w 280"/>
              <a:gd name="T77" fmla="*/ 128 h 326"/>
              <a:gd name="T78" fmla="*/ 170 w 280"/>
              <a:gd name="T79" fmla="*/ 116 h 326"/>
              <a:gd name="T80" fmla="*/ 156 w 280"/>
              <a:gd name="T81" fmla="*/ 134 h 326"/>
              <a:gd name="T82" fmla="*/ 148 w 280"/>
              <a:gd name="T83" fmla="*/ 148 h 326"/>
              <a:gd name="T84" fmla="*/ 138 w 280"/>
              <a:gd name="T85" fmla="*/ 134 h 326"/>
              <a:gd name="T86" fmla="*/ 136 w 280"/>
              <a:gd name="T87" fmla="*/ 158 h 326"/>
              <a:gd name="T88" fmla="*/ 116 w 280"/>
              <a:gd name="T89" fmla="*/ 168 h 326"/>
              <a:gd name="T90" fmla="*/ 92 w 280"/>
              <a:gd name="T91" fmla="*/ 158 h 326"/>
              <a:gd name="T92" fmla="*/ 110 w 280"/>
              <a:gd name="T93" fmla="*/ 292 h 326"/>
              <a:gd name="T94" fmla="*/ 128 w 280"/>
              <a:gd name="T95" fmla="*/ 300 h 326"/>
              <a:gd name="T96" fmla="*/ 110 w 280"/>
              <a:gd name="T97" fmla="*/ 324 h 326"/>
              <a:gd name="T98" fmla="*/ 52 w 280"/>
              <a:gd name="T99" fmla="*/ 190 h 326"/>
              <a:gd name="T100" fmla="*/ 12 w 280"/>
              <a:gd name="T101" fmla="*/ 52 h 326"/>
              <a:gd name="T102" fmla="*/ 76 w 280"/>
              <a:gd name="T103" fmla="*/ 44 h 326"/>
              <a:gd name="T104" fmla="*/ 108 w 280"/>
              <a:gd name="T105" fmla="*/ 34 h 326"/>
              <a:gd name="T106" fmla="*/ 120 w 280"/>
              <a:gd name="T107" fmla="*/ 20 h 326"/>
              <a:gd name="T108" fmla="*/ 132 w 280"/>
              <a:gd name="T109" fmla="*/ 14 h 326"/>
              <a:gd name="T110" fmla="*/ 148 w 280"/>
              <a:gd name="T111" fmla="*/ 4 h 326"/>
              <a:gd name="T112" fmla="*/ 162 w 280"/>
              <a:gd name="T113" fmla="*/ 6 h 326"/>
              <a:gd name="T114" fmla="*/ 176 w 280"/>
              <a:gd name="T115" fmla="*/ 2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0" h="326">
                <a:moveTo>
                  <a:pt x="188" y="2"/>
                </a:moveTo>
                <a:lnTo>
                  <a:pt x="188" y="4"/>
                </a:lnTo>
                <a:lnTo>
                  <a:pt x="190" y="2"/>
                </a:lnTo>
                <a:lnTo>
                  <a:pt x="192" y="2"/>
                </a:lnTo>
                <a:lnTo>
                  <a:pt x="192" y="0"/>
                </a:lnTo>
                <a:lnTo>
                  <a:pt x="192" y="2"/>
                </a:lnTo>
                <a:lnTo>
                  <a:pt x="194" y="2"/>
                </a:lnTo>
                <a:lnTo>
                  <a:pt x="194" y="4"/>
                </a:lnTo>
                <a:lnTo>
                  <a:pt x="194" y="4"/>
                </a:lnTo>
                <a:lnTo>
                  <a:pt x="196" y="4"/>
                </a:lnTo>
                <a:lnTo>
                  <a:pt x="198" y="4"/>
                </a:lnTo>
                <a:lnTo>
                  <a:pt x="198" y="6"/>
                </a:lnTo>
                <a:lnTo>
                  <a:pt x="198" y="8"/>
                </a:lnTo>
                <a:lnTo>
                  <a:pt x="200" y="8"/>
                </a:lnTo>
                <a:lnTo>
                  <a:pt x="200" y="10"/>
                </a:lnTo>
                <a:lnTo>
                  <a:pt x="200" y="12"/>
                </a:lnTo>
                <a:lnTo>
                  <a:pt x="200" y="14"/>
                </a:lnTo>
                <a:lnTo>
                  <a:pt x="202" y="16"/>
                </a:lnTo>
                <a:lnTo>
                  <a:pt x="204" y="16"/>
                </a:lnTo>
                <a:lnTo>
                  <a:pt x="208" y="14"/>
                </a:lnTo>
                <a:lnTo>
                  <a:pt x="210" y="14"/>
                </a:lnTo>
                <a:lnTo>
                  <a:pt x="210" y="14"/>
                </a:lnTo>
                <a:lnTo>
                  <a:pt x="210" y="12"/>
                </a:lnTo>
                <a:lnTo>
                  <a:pt x="212" y="12"/>
                </a:lnTo>
                <a:lnTo>
                  <a:pt x="214" y="12"/>
                </a:lnTo>
                <a:lnTo>
                  <a:pt x="216" y="12"/>
                </a:lnTo>
                <a:lnTo>
                  <a:pt x="216" y="10"/>
                </a:lnTo>
                <a:lnTo>
                  <a:pt x="218" y="10"/>
                </a:lnTo>
                <a:lnTo>
                  <a:pt x="220" y="10"/>
                </a:lnTo>
                <a:lnTo>
                  <a:pt x="222" y="10"/>
                </a:lnTo>
                <a:lnTo>
                  <a:pt x="222" y="8"/>
                </a:lnTo>
                <a:lnTo>
                  <a:pt x="224" y="8"/>
                </a:lnTo>
                <a:lnTo>
                  <a:pt x="226" y="8"/>
                </a:lnTo>
                <a:lnTo>
                  <a:pt x="228" y="8"/>
                </a:lnTo>
                <a:lnTo>
                  <a:pt x="228" y="6"/>
                </a:lnTo>
                <a:lnTo>
                  <a:pt x="230" y="6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  <a:lnTo>
                  <a:pt x="234" y="10"/>
                </a:lnTo>
                <a:lnTo>
                  <a:pt x="234" y="12"/>
                </a:lnTo>
                <a:lnTo>
                  <a:pt x="234" y="14"/>
                </a:lnTo>
                <a:lnTo>
                  <a:pt x="234" y="16"/>
                </a:lnTo>
                <a:lnTo>
                  <a:pt x="236" y="18"/>
                </a:lnTo>
                <a:lnTo>
                  <a:pt x="234" y="20"/>
                </a:lnTo>
                <a:lnTo>
                  <a:pt x="232" y="20"/>
                </a:lnTo>
                <a:lnTo>
                  <a:pt x="230" y="20"/>
                </a:lnTo>
                <a:lnTo>
                  <a:pt x="230" y="22"/>
                </a:lnTo>
                <a:lnTo>
                  <a:pt x="230" y="24"/>
                </a:lnTo>
                <a:lnTo>
                  <a:pt x="230" y="26"/>
                </a:lnTo>
                <a:lnTo>
                  <a:pt x="232" y="26"/>
                </a:lnTo>
                <a:lnTo>
                  <a:pt x="232" y="28"/>
                </a:lnTo>
                <a:lnTo>
                  <a:pt x="232" y="30"/>
                </a:lnTo>
                <a:lnTo>
                  <a:pt x="232" y="32"/>
                </a:lnTo>
                <a:lnTo>
                  <a:pt x="234" y="32"/>
                </a:lnTo>
                <a:lnTo>
                  <a:pt x="234" y="34"/>
                </a:lnTo>
                <a:lnTo>
                  <a:pt x="232" y="34"/>
                </a:lnTo>
                <a:lnTo>
                  <a:pt x="230" y="34"/>
                </a:lnTo>
                <a:lnTo>
                  <a:pt x="230" y="36"/>
                </a:lnTo>
                <a:lnTo>
                  <a:pt x="228" y="36"/>
                </a:lnTo>
                <a:lnTo>
                  <a:pt x="226" y="36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0" y="38"/>
                </a:lnTo>
                <a:lnTo>
                  <a:pt x="218" y="38"/>
                </a:lnTo>
                <a:lnTo>
                  <a:pt x="218" y="40"/>
                </a:lnTo>
                <a:lnTo>
                  <a:pt x="216" y="40"/>
                </a:lnTo>
                <a:lnTo>
                  <a:pt x="214" y="40"/>
                </a:lnTo>
                <a:lnTo>
                  <a:pt x="212" y="42"/>
                </a:lnTo>
                <a:lnTo>
                  <a:pt x="210" y="42"/>
                </a:lnTo>
                <a:lnTo>
                  <a:pt x="210" y="42"/>
                </a:lnTo>
                <a:lnTo>
                  <a:pt x="210" y="44"/>
                </a:lnTo>
                <a:lnTo>
                  <a:pt x="210" y="46"/>
                </a:lnTo>
                <a:lnTo>
                  <a:pt x="210" y="48"/>
                </a:lnTo>
                <a:lnTo>
                  <a:pt x="210" y="50"/>
                </a:lnTo>
                <a:lnTo>
                  <a:pt x="210" y="52"/>
                </a:lnTo>
                <a:lnTo>
                  <a:pt x="212" y="52"/>
                </a:lnTo>
                <a:lnTo>
                  <a:pt x="212" y="54"/>
                </a:lnTo>
                <a:lnTo>
                  <a:pt x="212" y="56"/>
                </a:lnTo>
                <a:lnTo>
                  <a:pt x="214" y="60"/>
                </a:lnTo>
                <a:lnTo>
                  <a:pt x="214" y="62"/>
                </a:lnTo>
                <a:lnTo>
                  <a:pt x="214" y="64"/>
                </a:lnTo>
                <a:lnTo>
                  <a:pt x="216" y="66"/>
                </a:lnTo>
                <a:lnTo>
                  <a:pt x="218" y="70"/>
                </a:lnTo>
                <a:lnTo>
                  <a:pt x="218" y="72"/>
                </a:lnTo>
                <a:lnTo>
                  <a:pt x="218" y="76"/>
                </a:lnTo>
                <a:lnTo>
                  <a:pt x="220" y="78"/>
                </a:lnTo>
                <a:lnTo>
                  <a:pt x="220" y="82"/>
                </a:lnTo>
                <a:lnTo>
                  <a:pt x="222" y="82"/>
                </a:lnTo>
                <a:lnTo>
                  <a:pt x="222" y="84"/>
                </a:lnTo>
                <a:lnTo>
                  <a:pt x="222" y="86"/>
                </a:lnTo>
                <a:lnTo>
                  <a:pt x="222" y="88"/>
                </a:lnTo>
                <a:lnTo>
                  <a:pt x="224" y="88"/>
                </a:lnTo>
                <a:lnTo>
                  <a:pt x="224" y="90"/>
                </a:lnTo>
                <a:lnTo>
                  <a:pt x="224" y="92"/>
                </a:lnTo>
                <a:lnTo>
                  <a:pt x="224" y="94"/>
                </a:lnTo>
                <a:lnTo>
                  <a:pt x="226" y="94"/>
                </a:lnTo>
                <a:lnTo>
                  <a:pt x="226" y="96"/>
                </a:lnTo>
                <a:lnTo>
                  <a:pt x="226" y="98"/>
                </a:lnTo>
                <a:lnTo>
                  <a:pt x="228" y="100"/>
                </a:lnTo>
                <a:lnTo>
                  <a:pt x="228" y="102"/>
                </a:lnTo>
                <a:lnTo>
                  <a:pt x="230" y="106"/>
                </a:lnTo>
                <a:lnTo>
                  <a:pt x="230" y="108"/>
                </a:lnTo>
                <a:lnTo>
                  <a:pt x="230" y="110"/>
                </a:lnTo>
                <a:lnTo>
                  <a:pt x="232" y="110"/>
                </a:lnTo>
                <a:lnTo>
                  <a:pt x="234" y="110"/>
                </a:lnTo>
                <a:lnTo>
                  <a:pt x="236" y="108"/>
                </a:lnTo>
                <a:lnTo>
                  <a:pt x="238" y="108"/>
                </a:lnTo>
                <a:lnTo>
                  <a:pt x="240" y="108"/>
                </a:lnTo>
                <a:lnTo>
                  <a:pt x="242" y="106"/>
                </a:lnTo>
                <a:lnTo>
                  <a:pt x="244" y="106"/>
                </a:lnTo>
                <a:lnTo>
                  <a:pt x="246" y="106"/>
                </a:lnTo>
                <a:lnTo>
                  <a:pt x="252" y="104"/>
                </a:lnTo>
                <a:lnTo>
                  <a:pt x="256" y="104"/>
                </a:lnTo>
                <a:lnTo>
                  <a:pt x="258" y="104"/>
                </a:lnTo>
                <a:lnTo>
                  <a:pt x="256" y="102"/>
                </a:lnTo>
                <a:lnTo>
                  <a:pt x="260" y="100"/>
                </a:lnTo>
                <a:lnTo>
                  <a:pt x="262" y="100"/>
                </a:lnTo>
                <a:lnTo>
                  <a:pt x="264" y="100"/>
                </a:lnTo>
                <a:lnTo>
                  <a:pt x="268" y="100"/>
                </a:lnTo>
                <a:lnTo>
                  <a:pt x="276" y="96"/>
                </a:lnTo>
                <a:lnTo>
                  <a:pt x="278" y="96"/>
                </a:lnTo>
                <a:lnTo>
                  <a:pt x="278" y="98"/>
                </a:lnTo>
                <a:lnTo>
                  <a:pt x="278" y="100"/>
                </a:lnTo>
                <a:lnTo>
                  <a:pt x="276" y="100"/>
                </a:lnTo>
                <a:lnTo>
                  <a:pt x="274" y="100"/>
                </a:lnTo>
                <a:lnTo>
                  <a:pt x="274" y="100"/>
                </a:lnTo>
                <a:lnTo>
                  <a:pt x="274" y="102"/>
                </a:lnTo>
                <a:lnTo>
                  <a:pt x="274" y="104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78" y="108"/>
                </a:lnTo>
                <a:lnTo>
                  <a:pt x="280" y="108"/>
                </a:lnTo>
                <a:lnTo>
                  <a:pt x="278" y="108"/>
                </a:lnTo>
                <a:lnTo>
                  <a:pt x="276" y="108"/>
                </a:lnTo>
                <a:lnTo>
                  <a:pt x="274" y="108"/>
                </a:lnTo>
                <a:lnTo>
                  <a:pt x="274" y="110"/>
                </a:lnTo>
                <a:lnTo>
                  <a:pt x="272" y="110"/>
                </a:lnTo>
                <a:lnTo>
                  <a:pt x="272" y="112"/>
                </a:lnTo>
                <a:lnTo>
                  <a:pt x="270" y="112"/>
                </a:lnTo>
                <a:lnTo>
                  <a:pt x="270" y="110"/>
                </a:lnTo>
                <a:lnTo>
                  <a:pt x="268" y="112"/>
                </a:lnTo>
                <a:lnTo>
                  <a:pt x="266" y="112"/>
                </a:lnTo>
                <a:lnTo>
                  <a:pt x="264" y="112"/>
                </a:lnTo>
                <a:lnTo>
                  <a:pt x="264" y="110"/>
                </a:lnTo>
                <a:lnTo>
                  <a:pt x="264" y="108"/>
                </a:lnTo>
                <a:lnTo>
                  <a:pt x="262" y="106"/>
                </a:lnTo>
                <a:lnTo>
                  <a:pt x="260" y="106"/>
                </a:lnTo>
                <a:lnTo>
                  <a:pt x="258" y="108"/>
                </a:lnTo>
                <a:lnTo>
                  <a:pt x="258" y="108"/>
                </a:lnTo>
                <a:lnTo>
                  <a:pt x="258" y="110"/>
                </a:lnTo>
                <a:lnTo>
                  <a:pt x="258" y="112"/>
                </a:lnTo>
                <a:lnTo>
                  <a:pt x="258" y="114"/>
                </a:lnTo>
                <a:lnTo>
                  <a:pt x="260" y="118"/>
                </a:lnTo>
                <a:lnTo>
                  <a:pt x="260" y="120"/>
                </a:lnTo>
                <a:lnTo>
                  <a:pt x="258" y="120"/>
                </a:lnTo>
                <a:lnTo>
                  <a:pt x="258" y="122"/>
                </a:lnTo>
                <a:lnTo>
                  <a:pt x="258" y="124"/>
                </a:lnTo>
                <a:lnTo>
                  <a:pt x="258" y="126"/>
                </a:lnTo>
                <a:lnTo>
                  <a:pt x="260" y="126"/>
                </a:lnTo>
                <a:lnTo>
                  <a:pt x="258" y="126"/>
                </a:lnTo>
                <a:lnTo>
                  <a:pt x="258" y="128"/>
                </a:lnTo>
                <a:lnTo>
                  <a:pt x="258" y="128"/>
                </a:lnTo>
                <a:lnTo>
                  <a:pt x="258" y="130"/>
                </a:lnTo>
                <a:lnTo>
                  <a:pt x="256" y="130"/>
                </a:lnTo>
                <a:lnTo>
                  <a:pt x="254" y="130"/>
                </a:lnTo>
                <a:lnTo>
                  <a:pt x="252" y="132"/>
                </a:lnTo>
                <a:lnTo>
                  <a:pt x="250" y="132"/>
                </a:lnTo>
                <a:lnTo>
                  <a:pt x="248" y="132"/>
                </a:lnTo>
                <a:lnTo>
                  <a:pt x="248" y="130"/>
                </a:lnTo>
                <a:lnTo>
                  <a:pt x="246" y="130"/>
                </a:lnTo>
                <a:lnTo>
                  <a:pt x="244" y="130"/>
                </a:lnTo>
                <a:lnTo>
                  <a:pt x="244" y="128"/>
                </a:lnTo>
                <a:lnTo>
                  <a:pt x="242" y="128"/>
                </a:lnTo>
                <a:lnTo>
                  <a:pt x="240" y="128"/>
                </a:lnTo>
                <a:lnTo>
                  <a:pt x="240" y="130"/>
                </a:lnTo>
                <a:lnTo>
                  <a:pt x="238" y="130"/>
                </a:lnTo>
                <a:lnTo>
                  <a:pt x="236" y="130"/>
                </a:lnTo>
                <a:lnTo>
                  <a:pt x="236" y="132"/>
                </a:lnTo>
                <a:lnTo>
                  <a:pt x="236" y="134"/>
                </a:lnTo>
                <a:lnTo>
                  <a:pt x="236" y="136"/>
                </a:lnTo>
                <a:lnTo>
                  <a:pt x="236" y="138"/>
                </a:lnTo>
                <a:lnTo>
                  <a:pt x="236" y="140"/>
                </a:lnTo>
                <a:lnTo>
                  <a:pt x="234" y="142"/>
                </a:lnTo>
                <a:lnTo>
                  <a:pt x="234" y="144"/>
                </a:lnTo>
                <a:lnTo>
                  <a:pt x="236" y="144"/>
                </a:lnTo>
                <a:lnTo>
                  <a:pt x="236" y="146"/>
                </a:lnTo>
                <a:lnTo>
                  <a:pt x="234" y="146"/>
                </a:lnTo>
                <a:lnTo>
                  <a:pt x="234" y="148"/>
                </a:lnTo>
                <a:lnTo>
                  <a:pt x="234" y="148"/>
                </a:lnTo>
                <a:lnTo>
                  <a:pt x="236" y="150"/>
                </a:lnTo>
                <a:lnTo>
                  <a:pt x="236" y="152"/>
                </a:lnTo>
                <a:lnTo>
                  <a:pt x="236" y="154"/>
                </a:lnTo>
                <a:lnTo>
                  <a:pt x="232" y="154"/>
                </a:lnTo>
                <a:lnTo>
                  <a:pt x="232" y="152"/>
                </a:lnTo>
                <a:lnTo>
                  <a:pt x="230" y="152"/>
                </a:lnTo>
                <a:lnTo>
                  <a:pt x="228" y="152"/>
                </a:lnTo>
                <a:lnTo>
                  <a:pt x="228" y="150"/>
                </a:lnTo>
                <a:lnTo>
                  <a:pt x="226" y="150"/>
                </a:lnTo>
                <a:lnTo>
                  <a:pt x="224" y="148"/>
                </a:lnTo>
                <a:lnTo>
                  <a:pt x="224" y="148"/>
                </a:lnTo>
                <a:lnTo>
                  <a:pt x="222" y="148"/>
                </a:lnTo>
                <a:lnTo>
                  <a:pt x="222" y="144"/>
                </a:lnTo>
                <a:lnTo>
                  <a:pt x="222" y="142"/>
                </a:lnTo>
                <a:lnTo>
                  <a:pt x="218" y="144"/>
                </a:lnTo>
                <a:lnTo>
                  <a:pt x="216" y="142"/>
                </a:lnTo>
                <a:lnTo>
                  <a:pt x="214" y="138"/>
                </a:lnTo>
                <a:lnTo>
                  <a:pt x="214" y="136"/>
                </a:lnTo>
                <a:lnTo>
                  <a:pt x="212" y="134"/>
                </a:lnTo>
                <a:lnTo>
                  <a:pt x="212" y="130"/>
                </a:lnTo>
                <a:lnTo>
                  <a:pt x="212" y="128"/>
                </a:lnTo>
                <a:lnTo>
                  <a:pt x="210" y="128"/>
                </a:lnTo>
                <a:lnTo>
                  <a:pt x="210" y="130"/>
                </a:lnTo>
                <a:lnTo>
                  <a:pt x="208" y="126"/>
                </a:lnTo>
                <a:lnTo>
                  <a:pt x="208" y="124"/>
                </a:lnTo>
                <a:lnTo>
                  <a:pt x="208" y="122"/>
                </a:lnTo>
                <a:lnTo>
                  <a:pt x="210" y="122"/>
                </a:lnTo>
                <a:lnTo>
                  <a:pt x="210" y="122"/>
                </a:lnTo>
                <a:lnTo>
                  <a:pt x="210" y="120"/>
                </a:lnTo>
                <a:lnTo>
                  <a:pt x="210" y="120"/>
                </a:lnTo>
                <a:lnTo>
                  <a:pt x="208" y="120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6" y="116"/>
                </a:lnTo>
                <a:lnTo>
                  <a:pt x="208" y="116"/>
                </a:lnTo>
                <a:lnTo>
                  <a:pt x="210" y="116"/>
                </a:lnTo>
                <a:lnTo>
                  <a:pt x="210" y="114"/>
                </a:lnTo>
                <a:lnTo>
                  <a:pt x="208" y="114"/>
                </a:lnTo>
                <a:lnTo>
                  <a:pt x="208" y="112"/>
                </a:lnTo>
                <a:lnTo>
                  <a:pt x="208" y="110"/>
                </a:lnTo>
                <a:lnTo>
                  <a:pt x="210" y="110"/>
                </a:lnTo>
                <a:lnTo>
                  <a:pt x="210" y="110"/>
                </a:lnTo>
                <a:lnTo>
                  <a:pt x="210" y="108"/>
                </a:lnTo>
                <a:lnTo>
                  <a:pt x="212" y="108"/>
                </a:lnTo>
                <a:lnTo>
                  <a:pt x="214" y="108"/>
                </a:lnTo>
                <a:lnTo>
                  <a:pt x="214" y="110"/>
                </a:lnTo>
                <a:lnTo>
                  <a:pt x="214" y="112"/>
                </a:lnTo>
                <a:lnTo>
                  <a:pt x="216" y="112"/>
                </a:lnTo>
                <a:lnTo>
                  <a:pt x="218" y="114"/>
                </a:lnTo>
                <a:lnTo>
                  <a:pt x="220" y="114"/>
                </a:lnTo>
                <a:lnTo>
                  <a:pt x="222" y="114"/>
                </a:lnTo>
                <a:lnTo>
                  <a:pt x="222" y="112"/>
                </a:lnTo>
                <a:lnTo>
                  <a:pt x="222" y="110"/>
                </a:lnTo>
                <a:lnTo>
                  <a:pt x="220" y="110"/>
                </a:lnTo>
                <a:lnTo>
                  <a:pt x="218" y="110"/>
                </a:lnTo>
                <a:lnTo>
                  <a:pt x="216" y="108"/>
                </a:lnTo>
                <a:lnTo>
                  <a:pt x="216" y="106"/>
                </a:lnTo>
                <a:lnTo>
                  <a:pt x="218" y="106"/>
                </a:lnTo>
                <a:lnTo>
                  <a:pt x="220" y="106"/>
                </a:lnTo>
                <a:lnTo>
                  <a:pt x="220" y="104"/>
                </a:lnTo>
                <a:lnTo>
                  <a:pt x="222" y="104"/>
                </a:lnTo>
                <a:lnTo>
                  <a:pt x="224" y="104"/>
                </a:lnTo>
                <a:lnTo>
                  <a:pt x="224" y="102"/>
                </a:lnTo>
                <a:lnTo>
                  <a:pt x="222" y="102"/>
                </a:lnTo>
                <a:lnTo>
                  <a:pt x="224" y="102"/>
                </a:lnTo>
                <a:lnTo>
                  <a:pt x="222" y="102"/>
                </a:lnTo>
                <a:lnTo>
                  <a:pt x="224" y="100"/>
                </a:lnTo>
                <a:lnTo>
                  <a:pt x="222" y="100"/>
                </a:lnTo>
                <a:lnTo>
                  <a:pt x="222" y="98"/>
                </a:lnTo>
                <a:lnTo>
                  <a:pt x="224" y="98"/>
                </a:lnTo>
                <a:lnTo>
                  <a:pt x="222" y="98"/>
                </a:lnTo>
                <a:lnTo>
                  <a:pt x="222" y="96"/>
                </a:lnTo>
                <a:lnTo>
                  <a:pt x="220" y="96"/>
                </a:lnTo>
                <a:lnTo>
                  <a:pt x="222" y="92"/>
                </a:lnTo>
                <a:lnTo>
                  <a:pt x="220" y="92"/>
                </a:lnTo>
                <a:lnTo>
                  <a:pt x="220" y="90"/>
                </a:lnTo>
                <a:lnTo>
                  <a:pt x="218" y="90"/>
                </a:lnTo>
                <a:lnTo>
                  <a:pt x="220" y="88"/>
                </a:lnTo>
                <a:lnTo>
                  <a:pt x="220" y="86"/>
                </a:lnTo>
                <a:lnTo>
                  <a:pt x="218" y="86"/>
                </a:lnTo>
                <a:lnTo>
                  <a:pt x="218" y="84"/>
                </a:lnTo>
                <a:lnTo>
                  <a:pt x="216" y="86"/>
                </a:lnTo>
                <a:lnTo>
                  <a:pt x="214" y="86"/>
                </a:lnTo>
                <a:lnTo>
                  <a:pt x="214" y="84"/>
                </a:lnTo>
                <a:lnTo>
                  <a:pt x="212" y="84"/>
                </a:lnTo>
                <a:lnTo>
                  <a:pt x="210" y="84"/>
                </a:lnTo>
                <a:lnTo>
                  <a:pt x="210" y="86"/>
                </a:lnTo>
                <a:lnTo>
                  <a:pt x="210" y="86"/>
                </a:lnTo>
                <a:lnTo>
                  <a:pt x="208" y="86"/>
                </a:lnTo>
                <a:lnTo>
                  <a:pt x="206" y="86"/>
                </a:lnTo>
                <a:lnTo>
                  <a:pt x="208" y="86"/>
                </a:lnTo>
                <a:lnTo>
                  <a:pt x="206" y="86"/>
                </a:lnTo>
                <a:lnTo>
                  <a:pt x="204" y="86"/>
                </a:lnTo>
                <a:lnTo>
                  <a:pt x="202" y="86"/>
                </a:lnTo>
                <a:lnTo>
                  <a:pt x="202" y="88"/>
                </a:lnTo>
                <a:lnTo>
                  <a:pt x="200" y="88"/>
                </a:lnTo>
                <a:lnTo>
                  <a:pt x="200" y="86"/>
                </a:lnTo>
                <a:lnTo>
                  <a:pt x="198" y="86"/>
                </a:lnTo>
                <a:lnTo>
                  <a:pt x="198" y="88"/>
                </a:lnTo>
                <a:lnTo>
                  <a:pt x="196" y="88"/>
                </a:lnTo>
                <a:lnTo>
                  <a:pt x="196" y="90"/>
                </a:lnTo>
                <a:lnTo>
                  <a:pt x="198" y="90"/>
                </a:lnTo>
                <a:lnTo>
                  <a:pt x="198" y="92"/>
                </a:lnTo>
                <a:lnTo>
                  <a:pt x="196" y="94"/>
                </a:lnTo>
                <a:lnTo>
                  <a:pt x="194" y="94"/>
                </a:lnTo>
                <a:lnTo>
                  <a:pt x="194" y="96"/>
                </a:lnTo>
                <a:lnTo>
                  <a:pt x="196" y="98"/>
                </a:lnTo>
                <a:lnTo>
                  <a:pt x="198" y="100"/>
                </a:lnTo>
                <a:lnTo>
                  <a:pt x="196" y="100"/>
                </a:lnTo>
                <a:lnTo>
                  <a:pt x="196" y="100"/>
                </a:lnTo>
                <a:lnTo>
                  <a:pt x="194" y="100"/>
                </a:lnTo>
                <a:lnTo>
                  <a:pt x="194" y="102"/>
                </a:lnTo>
                <a:lnTo>
                  <a:pt x="194" y="104"/>
                </a:lnTo>
                <a:lnTo>
                  <a:pt x="192" y="104"/>
                </a:lnTo>
                <a:lnTo>
                  <a:pt x="190" y="104"/>
                </a:lnTo>
                <a:lnTo>
                  <a:pt x="190" y="102"/>
                </a:lnTo>
                <a:lnTo>
                  <a:pt x="190" y="100"/>
                </a:lnTo>
                <a:lnTo>
                  <a:pt x="190" y="98"/>
                </a:lnTo>
                <a:lnTo>
                  <a:pt x="188" y="98"/>
                </a:lnTo>
                <a:lnTo>
                  <a:pt x="188" y="96"/>
                </a:lnTo>
                <a:lnTo>
                  <a:pt x="192" y="98"/>
                </a:lnTo>
                <a:lnTo>
                  <a:pt x="192" y="96"/>
                </a:lnTo>
                <a:lnTo>
                  <a:pt x="190" y="96"/>
                </a:lnTo>
                <a:lnTo>
                  <a:pt x="188" y="96"/>
                </a:lnTo>
                <a:lnTo>
                  <a:pt x="190" y="96"/>
                </a:lnTo>
                <a:lnTo>
                  <a:pt x="190" y="94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0" y="90"/>
                </a:lnTo>
                <a:lnTo>
                  <a:pt x="188" y="90"/>
                </a:lnTo>
                <a:lnTo>
                  <a:pt x="184" y="92"/>
                </a:lnTo>
                <a:lnTo>
                  <a:pt x="182" y="92"/>
                </a:lnTo>
                <a:lnTo>
                  <a:pt x="184" y="92"/>
                </a:lnTo>
                <a:lnTo>
                  <a:pt x="184" y="94"/>
                </a:lnTo>
                <a:lnTo>
                  <a:pt x="184" y="96"/>
                </a:lnTo>
                <a:lnTo>
                  <a:pt x="182" y="96"/>
                </a:lnTo>
                <a:lnTo>
                  <a:pt x="182" y="98"/>
                </a:lnTo>
                <a:lnTo>
                  <a:pt x="180" y="98"/>
                </a:lnTo>
                <a:lnTo>
                  <a:pt x="180" y="96"/>
                </a:lnTo>
                <a:lnTo>
                  <a:pt x="180" y="98"/>
                </a:lnTo>
                <a:lnTo>
                  <a:pt x="178" y="98"/>
                </a:lnTo>
                <a:lnTo>
                  <a:pt x="180" y="98"/>
                </a:lnTo>
                <a:lnTo>
                  <a:pt x="178" y="98"/>
                </a:lnTo>
                <a:lnTo>
                  <a:pt x="178" y="100"/>
                </a:lnTo>
                <a:lnTo>
                  <a:pt x="178" y="100"/>
                </a:lnTo>
                <a:lnTo>
                  <a:pt x="178" y="102"/>
                </a:lnTo>
                <a:lnTo>
                  <a:pt x="178" y="104"/>
                </a:lnTo>
                <a:lnTo>
                  <a:pt x="176" y="104"/>
                </a:lnTo>
                <a:lnTo>
                  <a:pt x="178" y="104"/>
                </a:lnTo>
                <a:lnTo>
                  <a:pt x="174" y="106"/>
                </a:lnTo>
                <a:lnTo>
                  <a:pt x="174" y="108"/>
                </a:lnTo>
                <a:lnTo>
                  <a:pt x="176" y="110"/>
                </a:lnTo>
                <a:lnTo>
                  <a:pt x="178" y="110"/>
                </a:lnTo>
                <a:lnTo>
                  <a:pt x="180" y="110"/>
                </a:lnTo>
                <a:lnTo>
                  <a:pt x="182" y="110"/>
                </a:lnTo>
                <a:lnTo>
                  <a:pt x="182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8"/>
                </a:lnTo>
                <a:lnTo>
                  <a:pt x="186" y="108"/>
                </a:lnTo>
                <a:lnTo>
                  <a:pt x="186" y="110"/>
                </a:lnTo>
                <a:lnTo>
                  <a:pt x="184" y="110"/>
                </a:lnTo>
                <a:lnTo>
                  <a:pt x="186" y="112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8" y="114"/>
                </a:lnTo>
                <a:lnTo>
                  <a:pt x="190" y="114"/>
                </a:lnTo>
                <a:lnTo>
                  <a:pt x="192" y="114"/>
                </a:lnTo>
                <a:lnTo>
                  <a:pt x="192" y="112"/>
                </a:lnTo>
                <a:lnTo>
                  <a:pt x="190" y="112"/>
                </a:lnTo>
                <a:lnTo>
                  <a:pt x="190" y="110"/>
                </a:lnTo>
                <a:lnTo>
                  <a:pt x="190" y="108"/>
                </a:lnTo>
                <a:lnTo>
                  <a:pt x="194" y="110"/>
                </a:lnTo>
                <a:lnTo>
                  <a:pt x="194" y="112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198" y="110"/>
                </a:lnTo>
                <a:lnTo>
                  <a:pt x="200" y="110"/>
                </a:lnTo>
                <a:lnTo>
                  <a:pt x="200" y="112"/>
                </a:lnTo>
                <a:lnTo>
                  <a:pt x="200" y="114"/>
                </a:lnTo>
                <a:lnTo>
                  <a:pt x="198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20"/>
                </a:lnTo>
                <a:lnTo>
                  <a:pt x="198" y="120"/>
                </a:lnTo>
                <a:lnTo>
                  <a:pt x="198" y="122"/>
                </a:lnTo>
                <a:lnTo>
                  <a:pt x="200" y="122"/>
                </a:lnTo>
                <a:lnTo>
                  <a:pt x="198" y="122"/>
                </a:lnTo>
                <a:lnTo>
                  <a:pt x="198" y="124"/>
                </a:lnTo>
                <a:lnTo>
                  <a:pt x="198" y="126"/>
                </a:lnTo>
                <a:lnTo>
                  <a:pt x="190" y="128"/>
                </a:lnTo>
                <a:lnTo>
                  <a:pt x="188" y="128"/>
                </a:lnTo>
                <a:lnTo>
                  <a:pt x="186" y="128"/>
                </a:lnTo>
                <a:lnTo>
                  <a:pt x="184" y="126"/>
                </a:lnTo>
                <a:lnTo>
                  <a:pt x="182" y="126"/>
                </a:lnTo>
                <a:lnTo>
                  <a:pt x="182" y="124"/>
                </a:lnTo>
                <a:lnTo>
                  <a:pt x="180" y="124"/>
                </a:lnTo>
                <a:lnTo>
                  <a:pt x="178" y="124"/>
                </a:lnTo>
                <a:lnTo>
                  <a:pt x="174" y="120"/>
                </a:lnTo>
                <a:lnTo>
                  <a:pt x="174" y="118"/>
                </a:lnTo>
                <a:lnTo>
                  <a:pt x="172" y="116"/>
                </a:lnTo>
                <a:lnTo>
                  <a:pt x="172" y="114"/>
                </a:lnTo>
                <a:lnTo>
                  <a:pt x="170" y="116"/>
                </a:lnTo>
                <a:lnTo>
                  <a:pt x="166" y="116"/>
                </a:lnTo>
                <a:lnTo>
                  <a:pt x="164" y="118"/>
                </a:lnTo>
                <a:lnTo>
                  <a:pt x="164" y="120"/>
                </a:lnTo>
                <a:lnTo>
                  <a:pt x="164" y="122"/>
                </a:lnTo>
                <a:lnTo>
                  <a:pt x="164" y="124"/>
                </a:lnTo>
                <a:lnTo>
                  <a:pt x="162" y="126"/>
                </a:lnTo>
                <a:lnTo>
                  <a:pt x="160" y="126"/>
                </a:lnTo>
                <a:lnTo>
                  <a:pt x="156" y="128"/>
                </a:lnTo>
                <a:lnTo>
                  <a:pt x="156" y="130"/>
                </a:lnTo>
                <a:lnTo>
                  <a:pt x="156" y="134"/>
                </a:lnTo>
                <a:lnTo>
                  <a:pt x="158" y="138"/>
                </a:lnTo>
                <a:lnTo>
                  <a:pt x="158" y="140"/>
                </a:lnTo>
                <a:lnTo>
                  <a:pt x="160" y="140"/>
                </a:lnTo>
                <a:lnTo>
                  <a:pt x="158" y="140"/>
                </a:lnTo>
                <a:lnTo>
                  <a:pt x="158" y="142"/>
                </a:lnTo>
                <a:lnTo>
                  <a:pt x="160" y="146"/>
                </a:lnTo>
                <a:lnTo>
                  <a:pt x="158" y="148"/>
                </a:lnTo>
                <a:lnTo>
                  <a:pt x="154" y="148"/>
                </a:lnTo>
                <a:lnTo>
                  <a:pt x="152" y="148"/>
                </a:lnTo>
                <a:lnTo>
                  <a:pt x="148" y="148"/>
                </a:lnTo>
                <a:lnTo>
                  <a:pt x="148" y="148"/>
                </a:lnTo>
                <a:lnTo>
                  <a:pt x="146" y="146"/>
                </a:lnTo>
                <a:lnTo>
                  <a:pt x="148" y="146"/>
                </a:lnTo>
                <a:lnTo>
                  <a:pt x="148" y="144"/>
                </a:lnTo>
                <a:lnTo>
                  <a:pt x="146" y="146"/>
                </a:lnTo>
                <a:lnTo>
                  <a:pt x="146" y="144"/>
                </a:lnTo>
                <a:lnTo>
                  <a:pt x="144" y="138"/>
                </a:lnTo>
                <a:lnTo>
                  <a:pt x="142" y="132"/>
                </a:lnTo>
                <a:lnTo>
                  <a:pt x="140" y="134"/>
                </a:lnTo>
                <a:lnTo>
                  <a:pt x="138" y="134"/>
                </a:lnTo>
                <a:lnTo>
                  <a:pt x="136" y="134"/>
                </a:lnTo>
                <a:lnTo>
                  <a:pt x="136" y="138"/>
                </a:lnTo>
                <a:lnTo>
                  <a:pt x="134" y="138"/>
                </a:lnTo>
                <a:lnTo>
                  <a:pt x="130" y="140"/>
                </a:lnTo>
                <a:lnTo>
                  <a:pt x="130" y="142"/>
                </a:lnTo>
                <a:lnTo>
                  <a:pt x="134" y="148"/>
                </a:lnTo>
                <a:lnTo>
                  <a:pt x="134" y="152"/>
                </a:lnTo>
                <a:lnTo>
                  <a:pt x="136" y="154"/>
                </a:lnTo>
                <a:lnTo>
                  <a:pt x="136" y="156"/>
                </a:lnTo>
                <a:lnTo>
                  <a:pt x="136" y="158"/>
                </a:lnTo>
                <a:lnTo>
                  <a:pt x="138" y="160"/>
                </a:lnTo>
                <a:lnTo>
                  <a:pt x="136" y="160"/>
                </a:lnTo>
                <a:lnTo>
                  <a:pt x="130" y="162"/>
                </a:lnTo>
                <a:lnTo>
                  <a:pt x="128" y="164"/>
                </a:lnTo>
                <a:lnTo>
                  <a:pt x="126" y="164"/>
                </a:lnTo>
                <a:lnTo>
                  <a:pt x="124" y="164"/>
                </a:lnTo>
                <a:lnTo>
                  <a:pt x="122" y="164"/>
                </a:lnTo>
                <a:lnTo>
                  <a:pt x="122" y="166"/>
                </a:lnTo>
                <a:lnTo>
                  <a:pt x="118" y="166"/>
                </a:lnTo>
                <a:lnTo>
                  <a:pt x="116" y="168"/>
                </a:lnTo>
                <a:lnTo>
                  <a:pt x="114" y="160"/>
                </a:lnTo>
                <a:lnTo>
                  <a:pt x="114" y="154"/>
                </a:lnTo>
                <a:lnTo>
                  <a:pt x="114" y="152"/>
                </a:lnTo>
                <a:lnTo>
                  <a:pt x="112" y="152"/>
                </a:lnTo>
                <a:lnTo>
                  <a:pt x="110" y="152"/>
                </a:lnTo>
                <a:lnTo>
                  <a:pt x="108" y="152"/>
                </a:lnTo>
                <a:lnTo>
                  <a:pt x="106" y="152"/>
                </a:lnTo>
                <a:lnTo>
                  <a:pt x="100" y="154"/>
                </a:lnTo>
                <a:lnTo>
                  <a:pt x="96" y="156"/>
                </a:lnTo>
                <a:lnTo>
                  <a:pt x="92" y="158"/>
                </a:lnTo>
                <a:lnTo>
                  <a:pt x="86" y="158"/>
                </a:lnTo>
                <a:lnTo>
                  <a:pt x="76" y="162"/>
                </a:lnTo>
                <a:lnTo>
                  <a:pt x="66" y="164"/>
                </a:lnTo>
                <a:lnTo>
                  <a:pt x="54" y="168"/>
                </a:lnTo>
                <a:lnTo>
                  <a:pt x="52" y="168"/>
                </a:lnTo>
                <a:lnTo>
                  <a:pt x="68" y="306"/>
                </a:lnTo>
                <a:lnTo>
                  <a:pt x="70" y="306"/>
                </a:lnTo>
                <a:lnTo>
                  <a:pt x="106" y="294"/>
                </a:lnTo>
                <a:lnTo>
                  <a:pt x="108" y="294"/>
                </a:lnTo>
                <a:lnTo>
                  <a:pt x="110" y="292"/>
                </a:lnTo>
                <a:lnTo>
                  <a:pt x="120" y="290"/>
                </a:lnTo>
                <a:lnTo>
                  <a:pt x="122" y="290"/>
                </a:lnTo>
                <a:lnTo>
                  <a:pt x="126" y="290"/>
                </a:lnTo>
                <a:lnTo>
                  <a:pt x="130" y="288"/>
                </a:lnTo>
                <a:lnTo>
                  <a:pt x="130" y="290"/>
                </a:lnTo>
                <a:lnTo>
                  <a:pt x="128" y="290"/>
                </a:lnTo>
                <a:lnTo>
                  <a:pt x="128" y="292"/>
                </a:lnTo>
                <a:lnTo>
                  <a:pt x="128" y="296"/>
                </a:lnTo>
                <a:lnTo>
                  <a:pt x="128" y="298"/>
                </a:lnTo>
                <a:lnTo>
                  <a:pt x="128" y="300"/>
                </a:lnTo>
                <a:lnTo>
                  <a:pt x="130" y="308"/>
                </a:lnTo>
                <a:lnTo>
                  <a:pt x="130" y="314"/>
                </a:lnTo>
                <a:lnTo>
                  <a:pt x="130" y="316"/>
                </a:lnTo>
                <a:lnTo>
                  <a:pt x="128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4"/>
                </a:lnTo>
                <a:lnTo>
                  <a:pt x="112" y="326"/>
                </a:lnTo>
                <a:lnTo>
                  <a:pt x="110" y="324"/>
                </a:lnTo>
                <a:lnTo>
                  <a:pt x="108" y="324"/>
                </a:lnTo>
                <a:lnTo>
                  <a:pt x="106" y="324"/>
                </a:lnTo>
                <a:lnTo>
                  <a:pt x="100" y="320"/>
                </a:lnTo>
                <a:lnTo>
                  <a:pt x="84" y="314"/>
                </a:lnTo>
                <a:lnTo>
                  <a:pt x="74" y="308"/>
                </a:lnTo>
                <a:lnTo>
                  <a:pt x="70" y="308"/>
                </a:lnTo>
                <a:lnTo>
                  <a:pt x="66" y="310"/>
                </a:lnTo>
                <a:lnTo>
                  <a:pt x="66" y="306"/>
                </a:lnTo>
                <a:lnTo>
                  <a:pt x="66" y="298"/>
                </a:lnTo>
                <a:lnTo>
                  <a:pt x="52" y="190"/>
                </a:lnTo>
                <a:lnTo>
                  <a:pt x="50" y="184"/>
                </a:lnTo>
                <a:lnTo>
                  <a:pt x="46" y="146"/>
                </a:lnTo>
                <a:lnTo>
                  <a:pt x="46" y="142"/>
                </a:lnTo>
                <a:lnTo>
                  <a:pt x="38" y="96"/>
                </a:lnTo>
                <a:lnTo>
                  <a:pt x="24" y="74"/>
                </a:lnTo>
                <a:lnTo>
                  <a:pt x="20" y="68"/>
                </a:lnTo>
                <a:lnTo>
                  <a:pt x="18" y="64"/>
                </a:lnTo>
                <a:lnTo>
                  <a:pt x="0" y="52"/>
                </a:lnTo>
                <a:lnTo>
                  <a:pt x="8" y="52"/>
                </a:lnTo>
                <a:lnTo>
                  <a:pt x="12" y="52"/>
                </a:lnTo>
                <a:lnTo>
                  <a:pt x="36" y="50"/>
                </a:lnTo>
                <a:lnTo>
                  <a:pt x="42" y="50"/>
                </a:lnTo>
                <a:lnTo>
                  <a:pt x="50" y="50"/>
                </a:lnTo>
                <a:lnTo>
                  <a:pt x="60" y="50"/>
                </a:lnTo>
                <a:lnTo>
                  <a:pt x="62" y="48"/>
                </a:lnTo>
                <a:lnTo>
                  <a:pt x="66" y="48"/>
                </a:lnTo>
                <a:lnTo>
                  <a:pt x="70" y="46"/>
                </a:lnTo>
                <a:lnTo>
                  <a:pt x="72" y="46"/>
                </a:lnTo>
                <a:lnTo>
                  <a:pt x="74" y="44"/>
                </a:lnTo>
                <a:lnTo>
                  <a:pt x="76" y="44"/>
                </a:lnTo>
                <a:lnTo>
                  <a:pt x="80" y="42"/>
                </a:lnTo>
                <a:lnTo>
                  <a:pt x="82" y="42"/>
                </a:lnTo>
                <a:lnTo>
                  <a:pt x="86" y="40"/>
                </a:lnTo>
                <a:lnTo>
                  <a:pt x="88" y="40"/>
                </a:lnTo>
                <a:lnTo>
                  <a:pt x="90" y="40"/>
                </a:lnTo>
                <a:lnTo>
                  <a:pt x="94" y="38"/>
                </a:lnTo>
                <a:lnTo>
                  <a:pt x="96" y="38"/>
                </a:lnTo>
                <a:lnTo>
                  <a:pt x="98" y="38"/>
                </a:lnTo>
                <a:lnTo>
                  <a:pt x="100" y="36"/>
                </a:lnTo>
                <a:lnTo>
                  <a:pt x="108" y="34"/>
                </a:lnTo>
                <a:lnTo>
                  <a:pt x="112" y="32"/>
                </a:lnTo>
                <a:lnTo>
                  <a:pt x="114" y="32"/>
                </a:lnTo>
                <a:lnTo>
                  <a:pt x="114" y="32"/>
                </a:lnTo>
                <a:lnTo>
                  <a:pt x="116" y="30"/>
                </a:lnTo>
                <a:lnTo>
                  <a:pt x="120" y="30"/>
                </a:lnTo>
                <a:lnTo>
                  <a:pt x="122" y="28"/>
                </a:lnTo>
                <a:lnTo>
                  <a:pt x="120" y="26"/>
                </a:lnTo>
                <a:lnTo>
                  <a:pt x="120" y="24"/>
                </a:lnTo>
                <a:lnTo>
                  <a:pt x="120" y="22"/>
                </a:lnTo>
                <a:lnTo>
                  <a:pt x="120" y="20"/>
                </a:lnTo>
                <a:lnTo>
                  <a:pt x="118" y="20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20" y="14"/>
                </a:lnTo>
                <a:lnTo>
                  <a:pt x="124" y="14"/>
                </a:lnTo>
                <a:lnTo>
                  <a:pt x="126" y="14"/>
                </a:lnTo>
                <a:lnTo>
                  <a:pt x="128" y="14"/>
                </a:lnTo>
                <a:lnTo>
                  <a:pt x="130" y="14"/>
                </a:lnTo>
                <a:lnTo>
                  <a:pt x="132" y="14"/>
                </a:lnTo>
                <a:lnTo>
                  <a:pt x="132" y="16"/>
                </a:lnTo>
                <a:lnTo>
                  <a:pt x="134" y="16"/>
                </a:lnTo>
                <a:lnTo>
                  <a:pt x="136" y="16"/>
                </a:lnTo>
                <a:lnTo>
                  <a:pt x="138" y="16"/>
                </a:lnTo>
                <a:lnTo>
                  <a:pt x="138" y="14"/>
                </a:lnTo>
                <a:lnTo>
                  <a:pt x="146" y="14"/>
                </a:lnTo>
                <a:lnTo>
                  <a:pt x="146" y="6"/>
                </a:lnTo>
                <a:lnTo>
                  <a:pt x="146" y="4"/>
                </a:lnTo>
                <a:lnTo>
                  <a:pt x="146" y="4"/>
                </a:lnTo>
                <a:lnTo>
                  <a:pt x="148" y="4"/>
                </a:lnTo>
                <a:lnTo>
                  <a:pt x="150" y="4"/>
                </a:lnTo>
                <a:lnTo>
                  <a:pt x="152" y="4"/>
                </a:lnTo>
                <a:lnTo>
                  <a:pt x="154" y="4"/>
                </a:lnTo>
                <a:lnTo>
                  <a:pt x="156" y="4"/>
                </a:lnTo>
                <a:lnTo>
                  <a:pt x="156" y="4"/>
                </a:lnTo>
                <a:lnTo>
                  <a:pt x="156" y="6"/>
                </a:lnTo>
                <a:lnTo>
                  <a:pt x="158" y="6"/>
                </a:lnTo>
                <a:lnTo>
                  <a:pt x="160" y="6"/>
                </a:lnTo>
                <a:lnTo>
                  <a:pt x="162" y="6"/>
                </a:lnTo>
                <a:lnTo>
                  <a:pt x="162" y="6"/>
                </a:lnTo>
                <a:lnTo>
                  <a:pt x="164" y="6"/>
                </a:lnTo>
                <a:lnTo>
                  <a:pt x="164" y="4"/>
                </a:lnTo>
                <a:lnTo>
                  <a:pt x="166" y="4"/>
                </a:ln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2" y="4"/>
                </a:lnTo>
                <a:lnTo>
                  <a:pt x="174" y="4"/>
                </a:lnTo>
                <a:lnTo>
                  <a:pt x="174" y="2"/>
                </a:lnTo>
                <a:lnTo>
                  <a:pt x="176" y="2"/>
                </a:lnTo>
                <a:lnTo>
                  <a:pt x="178" y="2"/>
                </a:lnTo>
                <a:lnTo>
                  <a:pt x="180" y="2"/>
                </a:lnTo>
                <a:lnTo>
                  <a:pt x="182" y="0"/>
                </a:lnTo>
                <a:lnTo>
                  <a:pt x="184" y="0"/>
                </a:lnTo>
                <a:lnTo>
                  <a:pt x="184" y="2"/>
                </a:lnTo>
                <a:lnTo>
                  <a:pt x="186" y="2"/>
                </a:lnTo>
                <a:lnTo>
                  <a:pt x="18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34"/>
          <p:cNvSpPr>
            <a:spLocks/>
          </p:cNvSpPr>
          <p:nvPr/>
        </p:nvSpPr>
        <p:spPr bwMode="auto">
          <a:xfrm>
            <a:off x="3484563" y="5478463"/>
            <a:ext cx="12700" cy="9525"/>
          </a:xfrm>
          <a:custGeom>
            <a:avLst/>
            <a:gdLst>
              <a:gd name="T0" fmla="*/ 6 w 8"/>
              <a:gd name="T1" fmla="*/ 0 h 6"/>
              <a:gd name="T2" fmla="*/ 2 w 8"/>
              <a:gd name="T3" fmla="*/ 2 h 6"/>
              <a:gd name="T4" fmla="*/ 0 w 8"/>
              <a:gd name="T5" fmla="*/ 2 h 6"/>
              <a:gd name="T6" fmla="*/ 2 w 8"/>
              <a:gd name="T7" fmla="*/ 6 h 6"/>
              <a:gd name="T8" fmla="*/ 4 w 8"/>
              <a:gd name="T9" fmla="*/ 4 h 6"/>
              <a:gd name="T10" fmla="*/ 6 w 8"/>
              <a:gd name="T11" fmla="*/ 4 h 6"/>
              <a:gd name="T12" fmla="*/ 8 w 8"/>
              <a:gd name="T13" fmla="*/ 4 h 6"/>
              <a:gd name="T14" fmla="*/ 6 w 8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6">
                <a:moveTo>
                  <a:pt x="6" y="0"/>
                </a:moveTo>
                <a:lnTo>
                  <a:pt x="2" y="2"/>
                </a:lnTo>
                <a:lnTo>
                  <a:pt x="0" y="2"/>
                </a:lnTo>
                <a:lnTo>
                  <a:pt x="2" y="6"/>
                </a:lnTo>
                <a:lnTo>
                  <a:pt x="4" y="4"/>
                </a:lnTo>
                <a:lnTo>
                  <a:pt x="6" y="4"/>
                </a:lnTo>
                <a:lnTo>
                  <a:pt x="8" y="4"/>
                </a:lnTo>
                <a:lnTo>
                  <a:pt x="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35"/>
          <p:cNvSpPr>
            <a:spLocks/>
          </p:cNvSpPr>
          <p:nvPr/>
        </p:nvSpPr>
        <p:spPr bwMode="auto">
          <a:xfrm>
            <a:off x="1884363" y="1836738"/>
            <a:ext cx="774700" cy="835025"/>
          </a:xfrm>
          <a:custGeom>
            <a:avLst/>
            <a:gdLst>
              <a:gd name="T0" fmla="*/ 420 w 488"/>
              <a:gd name="T1" fmla="*/ 26 h 526"/>
              <a:gd name="T2" fmla="*/ 420 w 488"/>
              <a:gd name="T3" fmla="*/ 52 h 526"/>
              <a:gd name="T4" fmla="*/ 452 w 488"/>
              <a:gd name="T5" fmla="*/ 64 h 526"/>
              <a:gd name="T6" fmla="*/ 446 w 488"/>
              <a:gd name="T7" fmla="*/ 78 h 526"/>
              <a:gd name="T8" fmla="*/ 468 w 488"/>
              <a:gd name="T9" fmla="*/ 120 h 526"/>
              <a:gd name="T10" fmla="*/ 470 w 488"/>
              <a:gd name="T11" fmla="*/ 122 h 526"/>
              <a:gd name="T12" fmla="*/ 464 w 488"/>
              <a:gd name="T13" fmla="*/ 148 h 526"/>
              <a:gd name="T14" fmla="*/ 464 w 488"/>
              <a:gd name="T15" fmla="*/ 172 h 526"/>
              <a:gd name="T16" fmla="*/ 460 w 488"/>
              <a:gd name="T17" fmla="*/ 212 h 526"/>
              <a:gd name="T18" fmla="*/ 440 w 488"/>
              <a:gd name="T19" fmla="*/ 196 h 526"/>
              <a:gd name="T20" fmla="*/ 418 w 488"/>
              <a:gd name="T21" fmla="*/ 202 h 526"/>
              <a:gd name="T22" fmla="*/ 420 w 488"/>
              <a:gd name="T23" fmla="*/ 232 h 526"/>
              <a:gd name="T24" fmla="*/ 420 w 488"/>
              <a:gd name="T25" fmla="*/ 256 h 526"/>
              <a:gd name="T26" fmla="*/ 438 w 488"/>
              <a:gd name="T27" fmla="*/ 274 h 526"/>
              <a:gd name="T28" fmla="*/ 420 w 488"/>
              <a:gd name="T29" fmla="*/ 288 h 526"/>
              <a:gd name="T30" fmla="*/ 410 w 488"/>
              <a:gd name="T31" fmla="*/ 312 h 526"/>
              <a:gd name="T32" fmla="*/ 394 w 488"/>
              <a:gd name="T33" fmla="*/ 328 h 526"/>
              <a:gd name="T34" fmla="*/ 378 w 488"/>
              <a:gd name="T35" fmla="*/ 338 h 526"/>
              <a:gd name="T36" fmla="*/ 358 w 488"/>
              <a:gd name="T37" fmla="*/ 348 h 526"/>
              <a:gd name="T38" fmla="*/ 358 w 488"/>
              <a:gd name="T39" fmla="*/ 374 h 526"/>
              <a:gd name="T40" fmla="*/ 338 w 488"/>
              <a:gd name="T41" fmla="*/ 380 h 526"/>
              <a:gd name="T42" fmla="*/ 340 w 488"/>
              <a:gd name="T43" fmla="*/ 400 h 526"/>
              <a:gd name="T44" fmla="*/ 336 w 488"/>
              <a:gd name="T45" fmla="*/ 416 h 526"/>
              <a:gd name="T46" fmla="*/ 356 w 488"/>
              <a:gd name="T47" fmla="*/ 422 h 526"/>
              <a:gd name="T48" fmla="*/ 362 w 488"/>
              <a:gd name="T49" fmla="*/ 424 h 526"/>
              <a:gd name="T50" fmla="*/ 380 w 488"/>
              <a:gd name="T51" fmla="*/ 420 h 526"/>
              <a:gd name="T52" fmla="*/ 400 w 488"/>
              <a:gd name="T53" fmla="*/ 432 h 526"/>
              <a:gd name="T54" fmla="*/ 422 w 488"/>
              <a:gd name="T55" fmla="*/ 446 h 526"/>
              <a:gd name="T56" fmla="*/ 448 w 488"/>
              <a:gd name="T57" fmla="*/ 460 h 526"/>
              <a:gd name="T58" fmla="*/ 432 w 488"/>
              <a:gd name="T59" fmla="*/ 488 h 526"/>
              <a:gd name="T60" fmla="*/ 414 w 488"/>
              <a:gd name="T61" fmla="*/ 512 h 526"/>
              <a:gd name="T62" fmla="*/ 384 w 488"/>
              <a:gd name="T63" fmla="*/ 518 h 526"/>
              <a:gd name="T64" fmla="*/ 384 w 488"/>
              <a:gd name="T65" fmla="*/ 468 h 526"/>
              <a:gd name="T66" fmla="*/ 374 w 488"/>
              <a:gd name="T67" fmla="*/ 440 h 526"/>
              <a:gd name="T68" fmla="*/ 352 w 488"/>
              <a:gd name="T69" fmla="*/ 452 h 526"/>
              <a:gd name="T70" fmla="*/ 330 w 488"/>
              <a:gd name="T71" fmla="*/ 446 h 526"/>
              <a:gd name="T72" fmla="*/ 302 w 488"/>
              <a:gd name="T73" fmla="*/ 446 h 526"/>
              <a:gd name="T74" fmla="*/ 292 w 488"/>
              <a:gd name="T75" fmla="*/ 422 h 526"/>
              <a:gd name="T76" fmla="*/ 246 w 488"/>
              <a:gd name="T77" fmla="*/ 428 h 526"/>
              <a:gd name="T78" fmla="*/ 218 w 488"/>
              <a:gd name="T79" fmla="*/ 424 h 526"/>
              <a:gd name="T80" fmla="*/ 176 w 488"/>
              <a:gd name="T81" fmla="*/ 428 h 526"/>
              <a:gd name="T82" fmla="*/ 146 w 488"/>
              <a:gd name="T83" fmla="*/ 448 h 526"/>
              <a:gd name="T84" fmla="*/ 122 w 488"/>
              <a:gd name="T85" fmla="*/ 466 h 526"/>
              <a:gd name="T86" fmla="*/ 114 w 488"/>
              <a:gd name="T87" fmla="*/ 480 h 526"/>
              <a:gd name="T88" fmla="*/ 102 w 488"/>
              <a:gd name="T89" fmla="*/ 462 h 526"/>
              <a:gd name="T90" fmla="*/ 92 w 488"/>
              <a:gd name="T91" fmla="*/ 448 h 526"/>
              <a:gd name="T92" fmla="*/ 78 w 488"/>
              <a:gd name="T93" fmla="*/ 426 h 526"/>
              <a:gd name="T94" fmla="*/ 48 w 488"/>
              <a:gd name="T95" fmla="*/ 388 h 526"/>
              <a:gd name="T96" fmla="*/ 38 w 488"/>
              <a:gd name="T97" fmla="*/ 370 h 526"/>
              <a:gd name="T98" fmla="*/ 16 w 488"/>
              <a:gd name="T99" fmla="*/ 346 h 526"/>
              <a:gd name="T100" fmla="*/ 12 w 488"/>
              <a:gd name="T101" fmla="*/ 312 h 526"/>
              <a:gd name="T102" fmla="*/ 30 w 488"/>
              <a:gd name="T103" fmla="*/ 322 h 526"/>
              <a:gd name="T104" fmla="*/ 52 w 488"/>
              <a:gd name="T105" fmla="*/ 304 h 526"/>
              <a:gd name="T106" fmla="*/ 70 w 488"/>
              <a:gd name="T107" fmla="*/ 288 h 526"/>
              <a:gd name="T108" fmla="*/ 100 w 488"/>
              <a:gd name="T109" fmla="*/ 264 h 526"/>
              <a:gd name="T110" fmla="*/ 146 w 488"/>
              <a:gd name="T111" fmla="*/ 218 h 526"/>
              <a:gd name="T112" fmla="*/ 174 w 488"/>
              <a:gd name="T113" fmla="*/ 194 h 526"/>
              <a:gd name="T114" fmla="*/ 260 w 488"/>
              <a:gd name="T115" fmla="*/ 116 h 526"/>
              <a:gd name="T116" fmla="*/ 294 w 488"/>
              <a:gd name="T117" fmla="*/ 86 h 526"/>
              <a:gd name="T118" fmla="*/ 318 w 488"/>
              <a:gd name="T119" fmla="*/ 64 h 526"/>
              <a:gd name="T120" fmla="*/ 360 w 488"/>
              <a:gd name="T121" fmla="*/ 26 h 526"/>
              <a:gd name="T122" fmla="*/ 398 w 488"/>
              <a:gd name="T123" fmla="*/ 0 h 526"/>
              <a:gd name="T124" fmla="*/ 408 w 488"/>
              <a:gd name="T125" fmla="*/ 18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526">
                <a:moveTo>
                  <a:pt x="408" y="20"/>
                </a:moveTo>
                <a:lnTo>
                  <a:pt x="410" y="20"/>
                </a:lnTo>
                <a:lnTo>
                  <a:pt x="414" y="18"/>
                </a:lnTo>
                <a:lnTo>
                  <a:pt x="416" y="16"/>
                </a:lnTo>
                <a:lnTo>
                  <a:pt x="416" y="14"/>
                </a:lnTo>
                <a:lnTo>
                  <a:pt x="422" y="14"/>
                </a:lnTo>
                <a:lnTo>
                  <a:pt x="424" y="14"/>
                </a:lnTo>
                <a:lnTo>
                  <a:pt x="426" y="14"/>
                </a:lnTo>
                <a:lnTo>
                  <a:pt x="426" y="16"/>
                </a:lnTo>
                <a:lnTo>
                  <a:pt x="426" y="22"/>
                </a:lnTo>
                <a:lnTo>
                  <a:pt x="426" y="24"/>
                </a:lnTo>
                <a:lnTo>
                  <a:pt x="426" y="26"/>
                </a:lnTo>
                <a:lnTo>
                  <a:pt x="422" y="26"/>
                </a:lnTo>
                <a:lnTo>
                  <a:pt x="420" y="26"/>
                </a:lnTo>
                <a:lnTo>
                  <a:pt x="418" y="24"/>
                </a:lnTo>
                <a:lnTo>
                  <a:pt x="414" y="24"/>
                </a:lnTo>
                <a:lnTo>
                  <a:pt x="414" y="30"/>
                </a:lnTo>
                <a:lnTo>
                  <a:pt x="414" y="32"/>
                </a:lnTo>
                <a:lnTo>
                  <a:pt x="414" y="34"/>
                </a:lnTo>
                <a:lnTo>
                  <a:pt x="414" y="38"/>
                </a:lnTo>
                <a:lnTo>
                  <a:pt x="414" y="40"/>
                </a:lnTo>
                <a:lnTo>
                  <a:pt x="414" y="42"/>
                </a:lnTo>
                <a:lnTo>
                  <a:pt x="414" y="44"/>
                </a:lnTo>
                <a:lnTo>
                  <a:pt x="412" y="48"/>
                </a:lnTo>
                <a:lnTo>
                  <a:pt x="412" y="52"/>
                </a:lnTo>
                <a:lnTo>
                  <a:pt x="416" y="52"/>
                </a:lnTo>
                <a:lnTo>
                  <a:pt x="418" y="52"/>
                </a:lnTo>
                <a:lnTo>
                  <a:pt x="420" y="52"/>
                </a:lnTo>
                <a:lnTo>
                  <a:pt x="424" y="52"/>
                </a:lnTo>
                <a:lnTo>
                  <a:pt x="426" y="52"/>
                </a:lnTo>
                <a:lnTo>
                  <a:pt x="434" y="52"/>
                </a:lnTo>
                <a:lnTo>
                  <a:pt x="436" y="52"/>
                </a:lnTo>
                <a:lnTo>
                  <a:pt x="438" y="52"/>
                </a:lnTo>
                <a:lnTo>
                  <a:pt x="440" y="52"/>
                </a:lnTo>
                <a:lnTo>
                  <a:pt x="440" y="52"/>
                </a:lnTo>
                <a:lnTo>
                  <a:pt x="442" y="52"/>
                </a:lnTo>
                <a:lnTo>
                  <a:pt x="444" y="52"/>
                </a:lnTo>
                <a:lnTo>
                  <a:pt x="448" y="52"/>
                </a:lnTo>
                <a:lnTo>
                  <a:pt x="452" y="52"/>
                </a:lnTo>
                <a:lnTo>
                  <a:pt x="452" y="58"/>
                </a:lnTo>
                <a:lnTo>
                  <a:pt x="452" y="60"/>
                </a:lnTo>
                <a:lnTo>
                  <a:pt x="452" y="64"/>
                </a:lnTo>
                <a:lnTo>
                  <a:pt x="452" y="66"/>
                </a:lnTo>
                <a:lnTo>
                  <a:pt x="444" y="66"/>
                </a:lnTo>
                <a:lnTo>
                  <a:pt x="444" y="64"/>
                </a:lnTo>
                <a:lnTo>
                  <a:pt x="442" y="64"/>
                </a:lnTo>
                <a:lnTo>
                  <a:pt x="442" y="66"/>
                </a:lnTo>
                <a:lnTo>
                  <a:pt x="440" y="68"/>
                </a:lnTo>
                <a:lnTo>
                  <a:pt x="440" y="68"/>
                </a:lnTo>
                <a:lnTo>
                  <a:pt x="440" y="72"/>
                </a:lnTo>
                <a:lnTo>
                  <a:pt x="440" y="74"/>
                </a:lnTo>
                <a:lnTo>
                  <a:pt x="440" y="76"/>
                </a:lnTo>
                <a:lnTo>
                  <a:pt x="440" y="78"/>
                </a:lnTo>
                <a:lnTo>
                  <a:pt x="442" y="78"/>
                </a:lnTo>
                <a:lnTo>
                  <a:pt x="444" y="78"/>
                </a:lnTo>
                <a:lnTo>
                  <a:pt x="446" y="78"/>
                </a:lnTo>
                <a:lnTo>
                  <a:pt x="452" y="78"/>
                </a:lnTo>
                <a:lnTo>
                  <a:pt x="454" y="78"/>
                </a:lnTo>
                <a:lnTo>
                  <a:pt x="456" y="78"/>
                </a:lnTo>
                <a:lnTo>
                  <a:pt x="462" y="78"/>
                </a:lnTo>
                <a:lnTo>
                  <a:pt x="464" y="78"/>
                </a:lnTo>
                <a:lnTo>
                  <a:pt x="464" y="86"/>
                </a:lnTo>
                <a:lnTo>
                  <a:pt x="464" y="88"/>
                </a:lnTo>
                <a:lnTo>
                  <a:pt x="464" y="92"/>
                </a:lnTo>
                <a:lnTo>
                  <a:pt x="464" y="104"/>
                </a:lnTo>
                <a:lnTo>
                  <a:pt x="464" y="106"/>
                </a:lnTo>
                <a:lnTo>
                  <a:pt x="464" y="114"/>
                </a:lnTo>
                <a:lnTo>
                  <a:pt x="464" y="118"/>
                </a:lnTo>
                <a:lnTo>
                  <a:pt x="464" y="120"/>
                </a:lnTo>
                <a:lnTo>
                  <a:pt x="468" y="120"/>
                </a:lnTo>
                <a:lnTo>
                  <a:pt x="482" y="120"/>
                </a:lnTo>
                <a:lnTo>
                  <a:pt x="482" y="118"/>
                </a:lnTo>
                <a:lnTo>
                  <a:pt x="482" y="116"/>
                </a:lnTo>
                <a:lnTo>
                  <a:pt x="486" y="118"/>
                </a:lnTo>
                <a:lnTo>
                  <a:pt x="488" y="118"/>
                </a:lnTo>
                <a:lnTo>
                  <a:pt x="488" y="120"/>
                </a:lnTo>
                <a:lnTo>
                  <a:pt x="488" y="120"/>
                </a:lnTo>
                <a:lnTo>
                  <a:pt x="488" y="122"/>
                </a:lnTo>
                <a:lnTo>
                  <a:pt x="488" y="124"/>
                </a:lnTo>
                <a:lnTo>
                  <a:pt x="482" y="124"/>
                </a:lnTo>
                <a:lnTo>
                  <a:pt x="476" y="122"/>
                </a:lnTo>
                <a:lnTo>
                  <a:pt x="474" y="122"/>
                </a:lnTo>
                <a:lnTo>
                  <a:pt x="472" y="122"/>
                </a:lnTo>
                <a:lnTo>
                  <a:pt x="470" y="122"/>
                </a:lnTo>
                <a:lnTo>
                  <a:pt x="468" y="122"/>
                </a:lnTo>
                <a:lnTo>
                  <a:pt x="464" y="122"/>
                </a:lnTo>
                <a:lnTo>
                  <a:pt x="464" y="124"/>
                </a:lnTo>
                <a:lnTo>
                  <a:pt x="464" y="126"/>
                </a:lnTo>
                <a:lnTo>
                  <a:pt x="464" y="128"/>
                </a:lnTo>
                <a:lnTo>
                  <a:pt x="464" y="130"/>
                </a:lnTo>
                <a:lnTo>
                  <a:pt x="464" y="132"/>
                </a:lnTo>
                <a:lnTo>
                  <a:pt x="452" y="130"/>
                </a:lnTo>
                <a:lnTo>
                  <a:pt x="450" y="130"/>
                </a:lnTo>
                <a:lnTo>
                  <a:pt x="450" y="144"/>
                </a:lnTo>
                <a:lnTo>
                  <a:pt x="450" y="146"/>
                </a:lnTo>
                <a:lnTo>
                  <a:pt x="450" y="148"/>
                </a:lnTo>
                <a:lnTo>
                  <a:pt x="452" y="148"/>
                </a:lnTo>
                <a:lnTo>
                  <a:pt x="464" y="148"/>
                </a:lnTo>
                <a:lnTo>
                  <a:pt x="464" y="146"/>
                </a:lnTo>
                <a:lnTo>
                  <a:pt x="464" y="144"/>
                </a:lnTo>
                <a:lnTo>
                  <a:pt x="470" y="144"/>
                </a:lnTo>
                <a:lnTo>
                  <a:pt x="470" y="146"/>
                </a:lnTo>
                <a:lnTo>
                  <a:pt x="470" y="150"/>
                </a:lnTo>
                <a:lnTo>
                  <a:pt x="470" y="152"/>
                </a:lnTo>
                <a:lnTo>
                  <a:pt x="470" y="156"/>
                </a:lnTo>
                <a:lnTo>
                  <a:pt x="470" y="158"/>
                </a:lnTo>
                <a:lnTo>
                  <a:pt x="470" y="162"/>
                </a:lnTo>
                <a:lnTo>
                  <a:pt x="464" y="164"/>
                </a:lnTo>
                <a:lnTo>
                  <a:pt x="464" y="166"/>
                </a:lnTo>
                <a:lnTo>
                  <a:pt x="464" y="168"/>
                </a:lnTo>
                <a:lnTo>
                  <a:pt x="464" y="170"/>
                </a:lnTo>
                <a:lnTo>
                  <a:pt x="464" y="172"/>
                </a:lnTo>
                <a:lnTo>
                  <a:pt x="464" y="174"/>
                </a:lnTo>
                <a:lnTo>
                  <a:pt x="464" y="178"/>
                </a:lnTo>
                <a:lnTo>
                  <a:pt x="464" y="180"/>
                </a:lnTo>
                <a:lnTo>
                  <a:pt x="464" y="184"/>
                </a:lnTo>
                <a:lnTo>
                  <a:pt x="464" y="190"/>
                </a:lnTo>
                <a:lnTo>
                  <a:pt x="464" y="196"/>
                </a:lnTo>
                <a:lnTo>
                  <a:pt x="464" y="198"/>
                </a:lnTo>
                <a:lnTo>
                  <a:pt x="464" y="200"/>
                </a:lnTo>
                <a:lnTo>
                  <a:pt x="464" y="202"/>
                </a:lnTo>
                <a:lnTo>
                  <a:pt x="464" y="204"/>
                </a:lnTo>
                <a:lnTo>
                  <a:pt x="464" y="210"/>
                </a:lnTo>
                <a:lnTo>
                  <a:pt x="464" y="212"/>
                </a:lnTo>
                <a:lnTo>
                  <a:pt x="464" y="214"/>
                </a:lnTo>
                <a:lnTo>
                  <a:pt x="460" y="212"/>
                </a:lnTo>
                <a:lnTo>
                  <a:pt x="458" y="210"/>
                </a:lnTo>
                <a:lnTo>
                  <a:pt x="456" y="210"/>
                </a:lnTo>
                <a:lnTo>
                  <a:pt x="456" y="208"/>
                </a:lnTo>
                <a:lnTo>
                  <a:pt x="454" y="208"/>
                </a:lnTo>
                <a:lnTo>
                  <a:pt x="452" y="206"/>
                </a:lnTo>
                <a:lnTo>
                  <a:pt x="450" y="206"/>
                </a:lnTo>
                <a:lnTo>
                  <a:pt x="450" y="204"/>
                </a:lnTo>
                <a:lnTo>
                  <a:pt x="448" y="204"/>
                </a:lnTo>
                <a:lnTo>
                  <a:pt x="446" y="202"/>
                </a:lnTo>
                <a:lnTo>
                  <a:pt x="444" y="202"/>
                </a:lnTo>
                <a:lnTo>
                  <a:pt x="442" y="200"/>
                </a:lnTo>
                <a:lnTo>
                  <a:pt x="440" y="198"/>
                </a:lnTo>
                <a:lnTo>
                  <a:pt x="440" y="198"/>
                </a:lnTo>
                <a:lnTo>
                  <a:pt x="440" y="196"/>
                </a:lnTo>
                <a:lnTo>
                  <a:pt x="438" y="196"/>
                </a:lnTo>
                <a:lnTo>
                  <a:pt x="436" y="194"/>
                </a:lnTo>
                <a:lnTo>
                  <a:pt x="432" y="192"/>
                </a:lnTo>
                <a:lnTo>
                  <a:pt x="432" y="194"/>
                </a:lnTo>
                <a:lnTo>
                  <a:pt x="430" y="194"/>
                </a:lnTo>
                <a:lnTo>
                  <a:pt x="430" y="196"/>
                </a:lnTo>
                <a:lnTo>
                  <a:pt x="428" y="196"/>
                </a:lnTo>
                <a:lnTo>
                  <a:pt x="426" y="200"/>
                </a:lnTo>
                <a:lnTo>
                  <a:pt x="426" y="202"/>
                </a:lnTo>
                <a:lnTo>
                  <a:pt x="424" y="202"/>
                </a:lnTo>
                <a:lnTo>
                  <a:pt x="422" y="202"/>
                </a:lnTo>
                <a:lnTo>
                  <a:pt x="420" y="200"/>
                </a:lnTo>
                <a:lnTo>
                  <a:pt x="418" y="200"/>
                </a:lnTo>
                <a:lnTo>
                  <a:pt x="418" y="202"/>
                </a:lnTo>
                <a:lnTo>
                  <a:pt x="416" y="202"/>
                </a:lnTo>
                <a:lnTo>
                  <a:pt x="412" y="210"/>
                </a:lnTo>
                <a:lnTo>
                  <a:pt x="414" y="212"/>
                </a:lnTo>
                <a:lnTo>
                  <a:pt x="418" y="214"/>
                </a:lnTo>
                <a:lnTo>
                  <a:pt x="416" y="214"/>
                </a:lnTo>
                <a:lnTo>
                  <a:pt x="414" y="216"/>
                </a:lnTo>
                <a:lnTo>
                  <a:pt x="412" y="220"/>
                </a:lnTo>
                <a:lnTo>
                  <a:pt x="410" y="224"/>
                </a:lnTo>
                <a:lnTo>
                  <a:pt x="412" y="226"/>
                </a:lnTo>
                <a:lnTo>
                  <a:pt x="416" y="228"/>
                </a:lnTo>
                <a:lnTo>
                  <a:pt x="414" y="228"/>
                </a:lnTo>
                <a:lnTo>
                  <a:pt x="414" y="230"/>
                </a:lnTo>
                <a:lnTo>
                  <a:pt x="418" y="230"/>
                </a:lnTo>
                <a:lnTo>
                  <a:pt x="420" y="232"/>
                </a:lnTo>
                <a:lnTo>
                  <a:pt x="424" y="232"/>
                </a:lnTo>
                <a:lnTo>
                  <a:pt x="426" y="232"/>
                </a:lnTo>
                <a:lnTo>
                  <a:pt x="424" y="234"/>
                </a:lnTo>
                <a:lnTo>
                  <a:pt x="424" y="236"/>
                </a:lnTo>
                <a:lnTo>
                  <a:pt x="424" y="238"/>
                </a:lnTo>
                <a:lnTo>
                  <a:pt x="424" y="240"/>
                </a:lnTo>
                <a:lnTo>
                  <a:pt x="424" y="244"/>
                </a:lnTo>
                <a:lnTo>
                  <a:pt x="424" y="246"/>
                </a:lnTo>
                <a:lnTo>
                  <a:pt x="424" y="248"/>
                </a:lnTo>
                <a:lnTo>
                  <a:pt x="424" y="250"/>
                </a:lnTo>
                <a:lnTo>
                  <a:pt x="422" y="252"/>
                </a:lnTo>
                <a:lnTo>
                  <a:pt x="422" y="254"/>
                </a:lnTo>
                <a:lnTo>
                  <a:pt x="422" y="256"/>
                </a:lnTo>
                <a:lnTo>
                  <a:pt x="420" y="256"/>
                </a:lnTo>
                <a:lnTo>
                  <a:pt x="420" y="258"/>
                </a:lnTo>
                <a:lnTo>
                  <a:pt x="418" y="258"/>
                </a:lnTo>
                <a:lnTo>
                  <a:pt x="416" y="258"/>
                </a:lnTo>
                <a:lnTo>
                  <a:pt x="416" y="260"/>
                </a:lnTo>
                <a:lnTo>
                  <a:pt x="414" y="260"/>
                </a:lnTo>
                <a:lnTo>
                  <a:pt x="412" y="262"/>
                </a:lnTo>
                <a:lnTo>
                  <a:pt x="410" y="262"/>
                </a:lnTo>
                <a:lnTo>
                  <a:pt x="416" y="264"/>
                </a:lnTo>
                <a:lnTo>
                  <a:pt x="420" y="266"/>
                </a:lnTo>
                <a:lnTo>
                  <a:pt x="426" y="270"/>
                </a:lnTo>
                <a:lnTo>
                  <a:pt x="426" y="274"/>
                </a:lnTo>
                <a:lnTo>
                  <a:pt x="430" y="274"/>
                </a:lnTo>
                <a:lnTo>
                  <a:pt x="436" y="274"/>
                </a:lnTo>
                <a:lnTo>
                  <a:pt x="438" y="274"/>
                </a:lnTo>
                <a:lnTo>
                  <a:pt x="438" y="276"/>
                </a:lnTo>
                <a:lnTo>
                  <a:pt x="436" y="276"/>
                </a:lnTo>
                <a:lnTo>
                  <a:pt x="430" y="276"/>
                </a:lnTo>
                <a:lnTo>
                  <a:pt x="430" y="278"/>
                </a:lnTo>
                <a:lnTo>
                  <a:pt x="430" y="282"/>
                </a:lnTo>
                <a:lnTo>
                  <a:pt x="430" y="284"/>
                </a:lnTo>
                <a:lnTo>
                  <a:pt x="430" y="286"/>
                </a:lnTo>
                <a:lnTo>
                  <a:pt x="430" y="288"/>
                </a:lnTo>
                <a:lnTo>
                  <a:pt x="428" y="288"/>
                </a:lnTo>
                <a:lnTo>
                  <a:pt x="426" y="288"/>
                </a:lnTo>
                <a:lnTo>
                  <a:pt x="424" y="286"/>
                </a:lnTo>
                <a:lnTo>
                  <a:pt x="422" y="286"/>
                </a:lnTo>
                <a:lnTo>
                  <a:pt x="422" y="288"/>
                </a:lnTo>
                <a:lnTo>
                  <a:pt x="420" y="288"/>
                </a:lnTo>
                <a:lnTo>
                  <a:pt x="418" y="288"/>
                </a:lnTo>
                <a:lnTo>
                  <a:pt x="416" y="288"/>
                </a:lnTo>
                <a:lnTo>
                  <a:pt x="412" y="290"/>
                </a:lnTo>
                <a:lnTo>
                  <a:pt x="410" y="290"/>
                </a:lnTo>
                <a:lnTo>
                  <a:pt x="410" y="292"/>
                </a:lnTo>
                <a:lnTo>
                  <a:pt x="410" y="296"/>
                </a:lnTo>
                <a:lnTo>
                  <a:pt x="410" y="298"/>
                </a:lnTo>
                <a:lnTo>
                  <a:pt x="410" y="300"/>
                </a:lnTo>
                <a:lnTo>
                  <a:pt x="410" y="304"/>
                </a:lnTo>
                <a:lnTo>
                  <a:pt x="410" y="306"/>
                </a:lnTo>
                <a:lnTo>
                  <a:pt x="410" y="308"/>
                </a:lnTo>
                <a:lnTo>
                  <a:pt x="410" y="310"/>
                </a:lnTo>
                <a:lnTo>
                  <a:pt x="410" y="312"/>
                </a:lnTo>
                <a:lnTo>
                  <a:pt x="410" y="312"/>
                </a:lnTo>
                <a:lnTo>
                  <a:pt x="410" y="314"/>
                </a:lnTo>
                <a:lnTo>
                  <a:pt x="410" y="316"/>
                </a:lnTo>
                <a:lnTo>
                  <a:pt x="410" y="318"/>
                </a:lnTo>
                <a:lnTo>
                  <a:pt x="410" y="320"/>
                </a:lnTo>
                <a:lnTo>
                  <a:pt x="408" y="322"/>
                </a:lnTo>
                <a:lnTo>
                  <a:pt x="406" y="322"/>
                </a:lnTo>
                <a:lnTo>
                  <a:pt x="406" y="324"/>
                </a:lnTo>
                <a:lnTo>
                  <a:pt x="404" y="324"/>
                </a:lnTo>
                <a:lnTo>
                  <a:pt x="402" y="324"/>
                </a:lnTo>
                <a:lnTo>
                  <a:pt x="402" y="326"/>
                </a:lnTo>
                <a:lnTo>
                  <a:pt x="400" y="326"/>
                </a:lnTo>
                <a:lnTo>
                  <a:pt x="398" y="328"/>
                </a:lnTo>
                <a:lnTo>
                  <a:pt x="396" y="328"/>
                </a:lnTo>
                <a:lnTo>
                  <a:pt x="394" y="328"/>
                </a:lnTo>
                <a:lnTo>
                  <a:pt x="392" y="328"/>
                </a:lnTo>
                <a:lnTo>
                  <a:pt x="392" y="328"/>
                </a:lnTo>
                <a:lnTo>
                  <a:pt x="390" y="328"/>
                </a:lnTo>
                <a:lnTo>
                  <a:pt x="388" y="328"/>
                </a:lnTo>
                <a:lnTo>
                  <a:pt x="386" y="328"/>
                </a:lnTo>
                <a:lnTo>
                  <a:pt x="384" y="328"/>
                </a:lnTo>
                <a:lnTo>
                  <a:pt x="384" y="330"/>
                </a:lnTo>
                <a:lnTo>
                  <a:pt x="384" y="332"/>
                </a:lnTo>
                <a:lnTo>
                  <a:pt x="384" y="334"/>
                </a:lnTo>
                <a:lnTo>
                  <a:pt x="382" y="334"/>
                </a:lnTo>
                <a:lnTo>
                  <a:pt x="380" y="334"/>
                </a:lnTo>
                <a:lnTo>
                  <a:pt x="380" y="336"/>
                </a:lnTo>
                <a:lnTo>
                  <a:pt x="380" y="338"/>
                </a:lnTo>
                <a:lnTo>
                  <a:pt x="378" y="338"/>
                </a:lnTo>
                <a:lnTo>
                  <a:pt x="376" y="338"/>
                </a:lnTo>
                <a:lnTo>
                  <a:pt x="376" y="340"/>
                </a:lnTo>
                <a:lnTo>
                  <a:pt x="376" y="342"/>
                </a:lnTo>
                <a:lnTo>
                  <a:pt x="374" y="342"/>
                </a:lnTo>
                <a:lnTo>
                  <a:pt x="372" y="342"/>
                </a:lnTo>
                <a:lnTo>
                  <a:pt x="368" y="342"/>
                </a:lnTo>
                <a:lnTo>
                  <a:pt x="364" y="340"/>
                </a:lnTo>
                <a:lnTo>
                  <a:pt x="362" y="340"/>
                </a:lnTo>
                <a:lnTo>
                  <a:pt x="360" y="340"/>
                </a:lnTo>
                <a:lnTo>
                  <a:pt x="358" y="340"/>
                </a:lnTo>
                <a:lnTo>
                  <a:pt x="358" y="342"/>
                </a:lnTo>
                <a:lnTo>
                  <a:pt x="358" y="344"/>
                </a:lnTo>
                <a:lnTo>
                  <a:pt x="358" y="346"/>
                </a:lnTo>
                <a:lnTo>
                  <a:pt x="358" y="348"/>
                </a:lnTo>
                <a:lnTo>
                  <a:pt x="358" y="350"/>
                </a:lnTo>
                <a:lnTo>
                  <a:pt x="358" y="352"/>
                </a:lnTo>
                <a:lnTo>
                  <a:pt x="358" y="354"/>
                </a:lnTo>
                <a:lnTo>
                  <a:pt x="358" y="356"/>
                </a:lnTo>
                <a:lnTo>
                  <a:pt x="358" y="358"/>
                </a:lnTo>
                <a:lnTo>
                  <a:pt x="358" y="360"/>
                </a:lnTo>
                <a:lnTo>
                  <a:pt x="358" y="360"/>
                </a:lnTo>
                <a:lnTo>
                  <a:pt x="358" y="362"/>
                </a:lnTo>
                <a:lnTo>
                  <a:pt x="358" y="364"/>
                </a:lnTo>
                <a:lnTo>
                  <a:pt x="358" y="366"/>
                </a:lnTo>
                <a:lnTo>
                  <a:pt x="358" y="368"/>
                </a:lnTo>
                <a:lnTo>
                  <a:pt x="358" y="370"/>
                </a:lnTo>
                <a:lnTo>
                  <a:pt x="358" y="372"/>
                </a:lnTo>
                <a:lnTo>
                  <a:pt x="358" y="374"/>
                </a:lnTo>
                <a:lnTo>
                  <a:pt x="358" y="376"/>
                </a:lnTo>
                <a:lnTo>
                  <a:pt x="358" y="378"/>
                </a:lnTo>
                <a:lnTo>
                  <a:pt x="358" y="380"/>
                </a:lnTo>
                <a:lnTo>
                  <a:pt x="356" y="380"/>
                </a:lnTo>
                <a:lnTo>
                  <a:pt x="354" y="380"/>
                </a:lnTo>
                <a:lnTo>
                  <a:pt x="352" y="380"/>
                </a:lnTo>
                <a:lnTo>
                  <a:pt x="350" y="380"/>
                </a:lnTo>
                <a:lnTo>
                  <a:pt x="348" y="380"/>
                </a:lnTo>
                <a:lnTo>
                  <a:pt x="346" y="380"/>
                </a:lnTo>
                <a:lnTo>
                  <a:pt x="344" y="380"/>
                </a:lnTo>
                <a:lnTo>
                  <a:pt x="342" y="380"/>
                </a:lnTo>
                <a:lnTo>
                  <a:pt x="342" y="380"/>
                </a:lnTo>
                <a:lnTo>
                  <a:pt x="340" y="380"/>
                </a:lnTo>
                <a:lnTo>
                  <a:pt x="338" y="380"/>
                </a:lnTo>
                <a:lnTo>
                  <a:pt x="336" y="380"/>
                </a:lnTo>
                <a:lnTo>
                  <a:pt x="334" y="380"/>
                </a:lnTo>
                <a:lnTo>
                  <a:pt x="334" y="382"/>
                </a:lnTo>
                <a:lnTo>
                  <a:pt x="334" y="384"/>
                </a:lnTo>
                <a:lnTo>
                  <a:pt x="334" y="386"/>
                </a:lnTo>
                <a:lnTo>
                  <a:pt x="334" y="388"/>
                </a:lnTo>
                <a:lnTo>
                  <a:pt x="334" y="390"/>
                </a:lnTo>
                <a:lnTo>
                  <a:pt x="334" y="392"/>
                </a:lnTo>
                <a:lnTo>
                  <a:pt x="334" y="394"/>
                </a:lnTo>
                <a:lnTo>
                  <a:pt x="336" y="394"/>
                </a:lnTo>
                <a:lnTo>
                  <a:pt x="338" y="394"/>
                </a:lnTo>
                <a:lnTo>
                  <a:pt x="338" y="396"/>
                </a:lnTo>
                <a:lnTo>
                  <a:pt x="338" y="398"/>
                </a:lnTo>
                <a:lnTo>
                  <a:pt x="340" y="400"/>
                </a:lnTo>
                <a:lnTo>
                  <a:pt x="340" y="402"/>
                </a:lnTo>
                <a:lnTo>
                  <a:pt x="340" y="404"/>
                </a:lnTo>
                <a:lnTo>
                  <a:pt x="340" y="406"/>
                </a:lnTo>
                <a:lnTo>
                  <a:pt x="338" y="406"/>
                </a:lnTo>
                <a:lnTo>
                  <a:pt x="336" y="406"/>
                </a:lnTo>
                <a:lnTo>
                  <a:pt x="332" y="406"/>
                </a:lnTo>
                <a:lnTo>
                  <a:pt x="332" y="408"/>
                </a:lnTo>
                <a:lnTo>
                  <a:pt x="332" y="408"/>
                </a:lnTo>
                <a:lnTo>
                  <a:pt x="332" y="410"/>
                </a:lnTo>
                <a:lnTo>
                  <a:pt x="332" y="412"/>
                </a:lnTo>
                <a:lnTo>
                  <a:pt x="332" y="414"/>
                </a:lnTo>
                <a:lnTo>
                  <a:pt x="332" y="416"/>
                </a:lnTo>
                <a:lnTo>
                  <a:pt x="334" y="416"/>
                </a:lnTo>
                <a:lnTo>
                  <a:pt x="336" y="416"/>
                </a:lnTo>
                <a:lnTo>
                  <a:pt x="338" y="416"/>
                </a:lnTo>
                <a:lnTo>
                  <a:pt x="340" y="416"/>
                </a:lnTo>
                <a:lnTo>
                  <a:pt x="342" y="416"/>
                </a:lnTo>
                <a:lnTo>
                  <a:pt x="342" y="416"/>
                </a:lnTo>
                <a:lnTo>
                  <a:pt x="344" y="416"/>
                </a:lnTo>
                <a:lnTo>
                  <a:pt x="342" y="418"/>
                </a:lnTo>
                <a:lnTo>
                  <a:pt x="342" y="420"/>
                </a:lnTo>
                <a:lnTo>
                  <a:pt x="342" y="422"/>
                </a:lnTo>
                <a:lnTo>
                  <a:pt x="342" y="424"/>
                </a:lnTo>
                <a:lnTo>
                  <a:pt x="350" y="424"/>
                </a:lnTo>
                <a:lnTo>
                  <a:pt x="354" y="426"/>
                </a:lnTo>
                <a:lnTo>
                  <a:pt x="354" y="424"/>
                </a:lnTo>
                <a:lnTo>
                  <a:pt x="354" y="422"/>
                </a:lnTo>
                <a:lnTo>
                  <a:pt x="356" y="422"/>
                </a:lnTo>
                <a:lnTo>
                  <a:pt x="356" y="420"/>
                </a:lnTo>
                <a:lnTo>
                  <a:pt x="358" y="418"/>
                </a:lnTo>
                <a:lnTo>
                  <a:pt x="360" y="416"/>
                </a:lnTo>
                <a:lnTo>
                  <a:pt x="362" y="416"/>
                </a:lnTo>
                <a:lnTo>
                  <a:pt x="364" y="416"/>
                </a:lnTo>
                <a:lnTo>
                  <a:pt x="364" y="418"/>
                </a:lnTo>
                <a:lnTo>
                  <a:pt x="364" y="420"/>
                </a:lnTo>
                <a:lnTo>
                  <a:pt x="364" y="422"/>
                </a:lnTo>
                <a:lnTo>
                  <a:pt x="362" y="422"/>
                </a:lnTo>
                <a:lnTo>
                  <a:pt x="360" y="422"/>
                </a:lnTo>
                <a:lnTo>
                  <a:pt x="358" y="424"/>
                </a:lnTo>
                <a:lnTo>
                  <a:pt x="360" y="426"/>
                </a:lnTo>
                <a:lnTo>
                  <a:pt x="362" y="426"/>
                </a:lnTo>
                <a:lnTo>
                  <a:pt x="362" y="424"/>
                </a:lnTo>
                <a:lnTo>
                  <a:pt x="364" y="424"/>
                </a:lnTo>
                <a:lnTo>
                  <a:pt x="366" y="424"/>
                </a:lnTo>
                <a:lnTo>
                  <a:pt x="368" y="422"/>
                </a:lnTo>
                <a:lnTo>
                  <a:pt x="368" y="424"/>
                </a:lnTo>
                <a:lnTo>
                  <a:pt x="370" y="424"/>
                </a:lnTo>
                <a:lnTo>
                  <a:pt x="372" y="424"/>
                </a:lnTo>
                <a:lnTo>
                  <a:pt x="372" y="422"/>
                </a:lnTo>
                <a:lnTo>
                  <a:pt x="372" y="420"/>
                </a:lnTo>
                <a:lnTo>
                  <a:pt x="374" y="420"/>
                </a:lnTo>
                <a:lnTo>
                  <a:pt x="374" y="418"/>
                </a:lnTo>
                <a:lnTo>
                  <a:pt x="376" y="418"/>
                </a:lnTo>
                <a:lnTo>
                  <a:pt x="378" y="418"/>
                </a:lnTo>
                <a:lnTo>
                  <a:pt x="378" y="420"/>
                </a:lnTo>
                <a:lnTo>
                  <a:pt x="380" y="420"/>
                </a:lnTo>
                <a:lnTo>
                  <a:pt x="382" y="422"/>
                </a:lnTo>
                <a:lnTo>
                  <a:pt x="384" y="422"/>
                </a:lnTo>
                <a:lnTo>
                  <a:pt x="384" y="424"/>
                </a:lnTo>
                <a:lnTo>
                  <a:pt x="386" y="424"/>
                </a:lnTo>
                <a:lnTo>
                  <a:pt x="388" y="424"/>
                </a:lnTo>
                <a:lnTo>
                  <a:pt x="388" y="426"/>
                </a:lnTo>
                <a:lnTo>
                  <a:pt x="390" y="426"/>
                </a:lnTo>
                <a:lnTo>
                  <a:pt x="392" y="428"/>
                </a:lnTo>
                <a:lnTo>
                  <a:pt x="392" y="428"/>
                </a:lnTo>
                <a:lnTo>
                  <a:pt x="394" y="430"/>
                </a:lnTo>
                <a:lnTo>
                  <a:pt x="396" y="430"/>
                </a:lnTo>
                <a:lnTo>
                  <a:pt x="396" y="432"/>
                </a:lnTo>
                <a:lnTo>
                  <a:pt x="398" y="432"/>
                </a:lnTo>
                <a:lnTo>
                  <a:pt x="400" y="432"/>
                </a:lnTo>
                <a:lnTo>
                  <a:pt x="400" y="434"/>
                </a:lnTo>
                <a:lnTo>
                  <a:pt x="402" y="434"/>
                </a:lnTo>
                <a:lnTo>
                  <a:pt x="404" y="434"/>
                </a:lnTo>
                <a:lnTo>
                  <a:pt x="404" y="436"/>
                </a:lnTo>
                <a:lnTo>
                  <a:pt x="406" y="436"/>
                </a:lnTo>
                <a:lnTo>
                  <a:pt x="408" y="438"/>
                </a:lnTo>
                <a:lnTo>
                  <a:pt x="410" y="438"/>
                </a:lnTo>
                <a:lnTo>
                  <a:pt x="410" y="440"/>
                </a:lnTo>
                <a:lnTo>
                  <a:pt x="412" y="440"/>
                </a:lnTo>
                <a:lnTo>
                  <a:pt x="414" y="440"/>
                </a:lnTo>
                <a:lnTo>
                  <a:pt x="416" y="442"/>
                </a:lnTo>
                <a:lnTo>
                  <a:pt x="418" y="442"/>
                </a:lnTo>
                <a:lnTo>
                  <a:pt x="420" y="444"/>
                </a:lnTo>
                <a:lnTo>
                  <a:pt x="422" y="446"/>
                </a:lnTo>
                <a:lnTo>
                  <a:pt x="424" y="446"/>
                </a:lnTo>
                <a:lnTo>
                  <a:pt x="426" y="448"/>
                </a:lnTo>
                <a:lnTo>
                  <a:pt x="428" y="448"/>
                </a:lnTo>
                <a:lnTo>
                  <a:pt x="430" y="450"/>
                </a:lnTo>
                <a:lnTo>
                  <a:pt x="434" y="452"/>
                </a:lnTo>
                <a:lnTo>
                  <a:pt x="436" y="452"/>
                </a:lnTo>
                <a:lnTo>
                  <a:pt x="436" y="454"/>
                </a:lnTo>
                <a:lnTo>
                  <a:pt x="438" y="454"/>
                </a:lnTo>
                <a:lnTo>
                  <a:pt x="440" y="456"/>
                </a:lnTo>
                <a:lnTo>
                  <a:pt x="440" y="456"/>
                </a:lnTo>
                <a:lnTo>
                  <a:pt x="442" y="456"/>
                </a:lnTo>
                <a:lnTo>
                  <a:pt x="444" y="458"/>
                </a:lnTo>
                <a:lnTo>
                  <a:pt x="446" y="458"/>
                </a:lnTo>
                <a:lnTo>
                  <a:pt x="448" y="460"/>
                </a:lnTo>
                <a:lnTo>
                  <a:pt x="444" y="468"/>
                </a:lnTo>
                <a:lnTo>
                  <a:pt x="442" y="468"/>
                </a:lnTo>
                <a:lnTo>
                  <a:pt x="442" y="472"/>
                </a:lnTo>
                <a:lnTo>
                  <a:pt x="440" y="474"/>
                </a:lnTo>
                <a:lnTo>
                  <a:pt x="440" y="476"/>
                </a:lnTo>
                <a:lnTo>
                  <a:pt x="438" y="478"/>
                </a:lnTo>
                <a:lnTo>
                  <a:pt x="438" y="480"/>
                </a:lnTo>
                <a:lnTo>
                  <a:pt x="436" y="480"/>
                </a:lnTo>
                <a:lnTo>
                  <a:pt x="436" y="482"/>
                </a:lnTo>
                <a:lnTo>
                  <a:pt x="436" y="484"/>
                </a:lnTo>
                <a:lnTo>
                  <a:pt x="434" y="484"/>
                </a:lnTo>
                <a:lnTo>
                  <a:pt x="434" y="486"/>
                </a:lnTo>
                <a:lnTo>
                  <a:pt x="432" y="486"/>
                </a:lnTo>
                <a:lnTo>
                  <a:pt x="432" y="488"/>
                </a:lnTo>
                <a:lnTo>
                  <a:pt x="430" y="490"/>
                </a:lnTo>
                <a:lnTo>
                  <a:pt x="430" y="492"/>
                </a:lnTo>
                <a:lnTo>
                  <a:pt x="428" y="494"/>
                </a:lnTo>
                <a:lnTo>
                  <a:pt x="428" y="496"/>
                </a:lnTo>
                <a:lnTo>
                  <a:pt x="426" y="496"/>
                </a:lnTo>
                <a:lnTo>
                  <a:pt x="424" y="500"/>
                </a:lnTo>
                <a:lnTo>
                  <a:pt x="422" y="502"/>
                </a:lnTo>
                <a:lnTo>
                  <a:pt x="422" y="504"/>
                </a:lnTo>
                <a:lnTo>
                  <a:pt x="420" y="504"/>
                </a:lnTo>
                <a:lnTo>
                  <a:pt x="420" y="506"/>
                </a:lnTo>
                <a:lnTo>
                  <a:pt x="418" y="506"/>
                </a:lnTo>
                <a:lnTo>
                  <a:pt x="418" y="508"/>
                </a:lnTo>
                <a:lnTo>
                  <a:pt x="416" y="510"/>
                </a:lnTo>
                <a:lnTo>
                  <a:pt x="414" y="512"/>
                </a:lnTo>
                <a:lnTo>
                  <a:pt x="410" y="520"/>
                </a:lnTo>
                <a:lnTo>
                  <a:pt x="410" y="522"/>
                </a:lnTo>
                <a:lnTo>
                  <a:pt x="410" y="524"/>
                </a:lnTo>
                <a:lnTo>
                  <a:pt x="410" y="526"/>
                </a:lnTo>
                <a:lnTo>
                  <a:pt x="408" y="526"/>
                </a:lnTo>
                <a:lnTo>
                  <a:pt x="400" y="526"/>
                </a:lnTo>
                <a:lnTo>
                  <a:pt x="396" y="526"/>
                </a:lnTo>
                <a:lnTo>
                  <a:pt x="394" y="526"/>
                </a:lnTo>
                <a:lnTo>
                  <a:pt x="392" y="526"/>
                </a:lnTo>
                <a:lnTo>
                  <a:pt x="390" y="526"/>
                </a:lnTo>
                <a:lnTo>
                  <a:pt x="388" y="526"/>
                </a:lnTo>
                <a:lnTo>
                  <a:pt x="384" y="526"/>
                </a:lnTo>
                <a:lnTo>
                  <a:pt x="384" y="522"/>
                </a:lnTo>
                <a:lnTo>
                  <a:pt x="384" y="518"/>
                </a:lnTo>
                <a:lnTo>
                  <a:pt x="384" y="510"/>
                </a:lnTo>
                <a:lnTo>
                  <a:pt x="384" y="508"/>
                </a:lnTo>
                <a:lnTo>
                  <a:pt x="384" y="506"/>
                </a:lnTo>
                <a:lnTo>
                  <a:pt x="384" y="504"/>
                </a:lnTo>
                <a:lnTo>
                  <a:pt x="384" y="500"/>
                </a:lnTo>
                <a:lnTo>
                  <a:pt x="384" y="498"/>
                </a:lnTo>
                <a:lnTo>
                  <a:pt x="384" y="496"/>
                </a:lnTo>
                <a:lnTo>
                  <a:pt x="384" y="494"/>
                </a:lnTo>
                <a:lnTo>
                  <a:pt x="384" y="478"/>
                </a:lnTo>
                <a:lnTo>
                  <a:pt x="384" y="476"/>
                </a:lnTo>
                <a:lnTo>
                  <a:pt x="384" y="474"/>
                </a:lnTo>
                <a:lnTo>
                  <a:pt x="384" y="472"/>
                </a:lnTo>
                <a:lnTo>
                  <a:pt x="384" y="470"/>
                </a:lnTo>
                <a:lnTo>
                  <a:pt x="384" y="468"/>
                </a:lnTo>
                <a:lnTo>
                  <a:pt x="384" y="466"/>
                </a:lnTo>
                <a:lnTo>
                  <a:pt x="384" y="464"/>
                </a:lnTo>
                <a:lnTo>
                  <a:pt x="384" y="456"/>
                </a:lnTo>
                <a:lnTo>
                  <a:pt x="384" y="456"/>
                </a:lnTo>
                <a:lnTo>
                  <a:pt x="384" y="454"/>
                </a:lnTo>
                <a:lnTo>
                  <a:pt x="384" y="450"/>
                </a:lnTo>
                <a:lnTo>
                  <a:pt x="384" y="448"/>
                </a:lnTo>
                <a:lnTo>
                  <a:pt x="384" y="444"/>
                </a:lnTo>
                <a:lnTo>
                  <a:pt x="384" y="440"/>
                </a:lnTo>
                <a:lnTo>
                  <a:pt x="382" y="440"/>
                </a:lnTo>
                <a:lnTo>
                  <a:pt x="380" y="440"/>
                </a:lnTo>
                <a:lnTo>
                  <a:pt x="378" y="440"/>
                </a:lnTo>
                <a:lnTo>
                  <a:pt x="376" y="440"/>
                </a:lnTo>
                <a:lnTo>
                  <a:pt x="374" y="440"/>
                </a:lnTo>
                <a:lnTo>
                  <a:pt x="372" y="440"/>
                </a:lnTo>
                <a:lnTo>
                  <a:pt x="370" y="440"/>
                </a:lnTo>
                <a:lnTo>
                  <a:pt x="370" y="442"/>
                </a:lnTo>
                <a:lnTo>
                  <a:pt x="370" y="444"/>
                </a:lnTo>
                <a:lnTo>
                  <a:pt x="370" y="446"/>
                </a:lnTo>
                <a:lnTo>
                  <a:pt x="368" y="446"/>
                </a:lnTo>
                <a:lnTo>
                  <a:pt x="366" y="446"/>
                </a:lnTo>
                <a:lnTo>
                  <a:pt x="364" y="446"/>
                </a:lnTo>
                <a:lnTo>
                  <a:pt x="362" y="446"/>
                </a:lnTo>
                <a:lnTo>
                  <a:pt x="356" y="446"/>
                </a:lnTo>
                <a:lnTo>
                  <a:pt x="356" y="448"/>
                </a:lnTo>
                <a:lnTo>
                  <a:pt x="356" y="452"/>
                </a:lnTo>
                <a:lnTo>
                  <a:pt x="354" y="452"/>
                </a:lnTo>
                <a:lnTo>
                  <a:pt x="352" y="452"/>
                </a:lnTo>
                <a:lnTo>
                  <a:pt x="350" y="454"/>
                </a:lnTo>
                <a:lnTo>
                  <a:pt x="346" y="456"/>
                </a:lnTo>
                <a:lnTo>
                  <a:pt x="342" y="454"/>
                </a:lnTo>
                <a:lnTo>
                  <a:pt x="342" y="452"/>
                </a:lnTo>
                <a:lnTo>
                  <a:pt x="342" y="450"/>
                </a:lnTo>
                <a:lnTo>
                  <a:pt x="342" y="448"/>
                </a:lnTo>
                <a:lnTo>
                  <a:pt x="342" y="446"/>
                </a:lnTo>
                <a:lnTo>
                  <a:pt x="342" y="446"/>
                </a:lnTo>
                <a:lnTo>
                  <a:pt x="340" y="446"/>
                </a:lnTo>
                <a:lnTo>
                  <a:pt x="338" y="446"/>
                </a:lnTo>
                <a:lnTo>
                  <a:pt x="336" y="446"/>
                </a:lnTo>
                <a:lnTo>
                  <a:pt x="334" y="446"/>
                </a:lnTo>
                <a:lnTo>
                  <a:pt x="332" y="446"/>
                </a:lnTo>
                <a:lnTo>
                  <a:pt x="330" y="446"/>
                </a:lnTo>
                <a:lnTo>
                  <a:pt x="328" y="446"/>
                </a:lnTo>
                <a:lnTo>
                  <a:pt x="326" y="446"/>
                </a:lnTo>
                <a:lnTo>
                  <a:pt x="324" y="446"/>
                </a:lnTo>
                <a:lnTo>
                  <a:pt x="322" y="446"/>
                </a:lnTo>
                <a:lnTo>
                  <a:pt x="320" y="446"/>
                </a:lnTo>
                <a:lnTo>
                  <a:pt x="318" y="446"/>
                </a:lnTo>
                <a:lnTo>
                  <a:pt x="316" y="446"/>
                </a:lnTo>
                <a:lnTo>
                  <a:pt x="314" y="446"/>
                </a:lnTo>
                <a:lnTo>
                  <a:pt x="312" y="446"/>
                </a:lnTo>
                <a:lnTo>
                  <a:pt x="310" y="446"/>
                </a:lnTo>
                <a:lnTo>
                  <a:pt x="308" y="446"/>
                </a:lnTo>
                <a:lnTo>
                  <a:pt x="306" y="446"/>
                </a:lnTo>
                <a:lnTo>
                  <a:pt x="304" y="446"/>
                </a:lnTo>
                <a:lnTo>
                  <a:pt x="302" y="446"/>
                </a:lnTo>
                <a:lnTo>
                  <a:pt x="298" y="446"/>
                </a:lnTo>
                <a:lnTo>
                  <a:pt x="298" y="442"/>
                </a:lnTo>
                <a:lnTo>
                  <a:pt x="296" y="440"/>
                </a:lnTo>
                <a:lnTo>
                  <a:pt x="296" y="438"/>
                </a:lnTo>
                <a:lnTo>
                  <a:pt x="296" y="436"/>
                </a:lnTo>
                <a:lnTo>
                  <a:pt x="296" y="434"/>
                </a:lnTo>
                <a:lnTo>
                  <a:pt x="296" y="430"/>
                </a:lnTo>
                <a:lnTo>
                  <a:pt x="296" y="426"/>
                </a:lnTo>
                <a:lnTo>
                  <a:pt x="296" y="424"/>
                </a:lnTo>
                <a:lnTo>
                  <a:pt x="296" y="422"/>
                </a:lnTo>
                <a:lnTo>
                  <a:pt x="296" y="420"/>
                </a:lnTo>
                <a:lnTo>
                  <a:pt x="294" y="420"/>
                </a:lnTo>
                <a:lnTo>
                  <a:pt x="294" y="422"/>
                </a:lnTo>
                <a:lnTo>
                  <a:pt x="292" y="422"/>
                </a:lnTo>
                <a:lnTo>
                  <a:pt x="286" y="424"/>
                </a:lnTo>
                <a:lnTo>
                  <a:pt x="284" y="424"/>
                </a:lnTo>
                <a:lnTo>
                  <a:pt x="278" y="428"/>
                </a:lnTo>
                <a:lnTo>
                  <a:pt x="274" y="428"/>
                </a:lnTo>
                <a:lnTo>
                  <a:pt x="272" y="430"/>
                </a:lnTo>
                <a:lnTo>
                  <a:pt x="270" y="430"/>
                </a:lnTo>
                <a:lnTo>
                  <a:pt x="268" y="430"/>
                </a:lnTo>
                <a:lnTo>
                  <a:pt x="266" y="430"/>
                </a:lnTo>
                <a:lnTo>
                  <a:pt x="264" y="432"/>
                </a:lnTo>
                <a:lnTo>
                  <a:pt x="262" y="430"/>
                </a:lnTo>
                <a:lnTo>
                  <a:pt x="260" y="430"/>
                </a:lnTo>
                <a:lnTo>
                  <a:pt x="250" y="428"/>
                </a:lnTo>
                <a:lnTo>
                  <a:pt x="248" y="428"/>
                </a:lnTo>
                <a:lnTo>
                  <a:pt x="246" y="428"/>
                </a:lnTo>
                <a:lnTo>
                  <a:pt x="242" y="426"/>
                </a:lnTo>
                <a:lnTo>
                  <a:pt x="240" y="426"/>
                </a:lnTo>
                <a:lnTo>
                  <a:pt x="234" y="424"/>
                </a:lnTo>
                <a:lnTo>
                  <a:pt x="232" y="424"/>
                </a:lnTo>
                <a:lnTo>
                  <a:pt x="232" y="422"/>
                </a:lnTo>
                <a:lnTo>
                  <a:pt x="230" y="422"/>
                </a:lnTo>
                <a:lnTo>
                  <a:pt x="228" y="422"/>
                </a:lnTo>
                <a:lnTo>
                  <a:pt x="226" y="420"/>
                </a:lnTo>
                <a:lnTo>
                  <a:pt x="224" y="420"/>
                </a:lnTo>
                <a:lnTo>
                  <a:pt x="222" y="420"/>
                </a:lnTo>
                <a:lnTo>
                  <a:pt x="222" y="422"/>
                </a:lnTo>
                <a:lnTo>
                  <a:pt x="220" y="422"/>
                </a:lnTo>
                <a:lnTo>
                  <a:pt x="218" y="422"/>
                </a:lnTo>
                <a:lnTo>
                  <a:pt x="218" y="424"/>
                </a:lnTo>
                <a:lnTo>
                  <a:pt x="216" y="424"/>
                </a:lnTo>
                <a:lnTo>
                  <a:pt x="214" y="424"/>
                </a:lnTo>
                <a:lnTo>
                  <a:pt x="208" y="426"/>
                </a:lnTo>
                <a:lnTo>
                  <a:pt x="206" y="426"/>
                </a:lnTo>
                <a:lnTo>
                  <a:pt x="204" y="428"/>
                </a:lnTo>
                <a:lnTo>
                  <a:pt x="202" y="428"/>
                </a:lnTo>
                <a:lnTo>
                  <a:pt x="200" y="430"/>
                </a:lnTo>
                <a:lnTo>
                  <a:pt x="198" y="430"/>
                </a:lnTo>
                <a:lnTo>
                  <a:pt x="198" y="428"/>
                </a:lnTo>
                <a:lnTo>
                  <a:pt x="190" y="428"/>
                </a:lnTo>
                <a:lnTo>
                  <a:pt x="188" y="428"/>
                </a:lnTo>
                <a:lnTo>
                  <a:pt x="186" y="428"/>
                </a:lnTo>
                <a:lnTo>
                  <a:pt x="184" y="428"/>
                </a:lnTo>
                <a:lnTo>
                  <a:pt x="176" y="428"/>
                </a:lnTo>
                <a:lnTo>
                  <a:pt x="174" y="428"/>
                </a:lnTo>
                <a:lnTo>
                  <a:pt x="162" y="428"/>
                </a:lnTo>
                <a:lnTo>
                  <a:pt x="162" y="432"/>
                </a:lnTo>
                <a:lnTo>
                  <a:pt x="162" y="434"/>
                </a:lnTo>
                <a:lnTo>
                  <a:pt x="162" y="436"/>
                </a:lnTo>
                <a:lnTo>
                  <a:pt x="160" y="442"/>
                </a:lnTo>
                <a:lnTo>
                  <a:pt x="156" y="442"/>
                </a:lnTo>
                <a:lnTo>
                  <a:pt x="150" y="442"/>
                </a:lnTo>
                <a:lnTo>
                  <a:pt x="148" y="442"/>
                </a:lnTo>
                <a:lnTo>
                  <a:pt x="146" y="442"/>
                </a:lnTo>
                <a:lnTo>
                  <a:pt x="146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8"/>
                </a:lnTo>
                <a:lnTo>
                  <a:pt x="144" y="446"/>
                </a:lnTo>
                <a:lnTo>
                  <a:pt x="142" y="446"/>
                </a:lnTo>
                <a:lnTo>
                  <a:pt x="140" y="446"/>
                </a:lnTo>
                <a:lnTo>
                  <a:pt x="138" y="446"/>
                </a:lnTo>
                <a:lnTo>
                  <a:pt x="136" y="446"/>
                </a:lnTo>
                <a:lnTo>
                  <a:pt x="136" y="448"/>
                </a:lnTo>
                <a:lnTo>
                  <a:pt x="136" y="450"/>
                </a:lnTo>
                <a:lnTo>
                  <a:pt x="136" y="454"/>
                </a:lnTo>
                <a:lnTo>
                  <a:pt x="136" y="456"/>
                </a:lnTo>
                <a:lnTo>
                  <a:pt x="136" y="468"/>
                </a:lnTo>
                <a:lnTo>
                  <a:pt x="132" y="468"/>
                </a:lnTo>
                <a:lnTo>
                  <a:pt x="126" y="466"/>
                </a:lnTo>
                <a:lnTo>
                  <a:pt x="124" y="466"/>
                </a:lnTo>
                <a:lnTo>
                  <a:pt x="122" y="466"/>
                </a:lnTo>
                <a:lnTo>
                  <a:pt x="118" y="466"/>
                </a:lnTo>
                <a:lnTo>
                  <a:pt x="114" y="466"/>
                </a:lnTo>
                <a:lnTo>
                  <a:pt x="116" y="468"/>
                </a:lnTo>
                <a:lnTo>
                  <a:pt x="116" y="470"/>
                </a:lnTo>
                <a:lnTo>
                  <a:pt x="118" y="472"/>
                </a:lnTo>
                <a:lnTo>
                  <a:pt x="122" y="476"/>
                </a:lnTo>
                <a:lnTo>
                  <a:pt x="120" y="476"/>
                </a:lnTo>
                <a:lnTo>
                  <a:pt x="120" y="478"/>
                </a:lnTo>
                <a:lnTo>
                  <a:pt x="120" y="480"/>
                </a:lnTo>
                <a:lnTo>
                  <a:pt x="120" y="482"/>
                </a:lnTo>
                <a:lnTo>
                  <a:pt x="118" y="482"/>
                </a:lnTo>
                <a:lnTo>
                  <a:pt x="116" y="484"/>
                </a:lnTo>
                <a:lnTo>
                  <a:pt x="116" y="482"/>
                </a:lnTo>
                <a:lnTo>
                  <a:pt x="114" y="480"/>
                </a:lnTo>
                <a:lnTo>
                  <a:pt x="114" y="478"/>
                </a:lnTo>
                <a:lnTo>
                  <a:pt x="112" y="478"/>
                </a:lnTo>
                <a:lnTo>
                  <a:pt x="112" y="476"/>
                </a:lnTo>
                <a:lnTo>
                  <a:pt x="110" y="474"/>
                </a:lnTo>
                <a:lnTo>
                  <a:pt x="110" y="472"/>
                </a:lnTo>
                <a:lnTo>
                  <a:pt x="108" y="472"/>
                </a:lnTo>
                <a:lnTo>
                  <a:pt x="108" y="470"/>
                </a:lnTo>
                <a:lnTo>
                  <a:pt x="108" y="468"/>
                </a:lnTo>
                <a:lnTo>
                  <a:pt x="106" y="468"/>
                </a:lnTo>
                <a:lnTo>
                  <a:pt x="106" y="466"/>
                </a:lnTo>
                <a:lnTo>
                  <a:pt x="104" y="466"/>
                </a:lnTo>
                <a:lnTo>
                  <a:pt x="104" y="464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60"/>
                </a:lnTo>
                <a:lnTo>
                  <a:pt x="102" y="458"/>
                </a:lnTo>
                <a:lnTo>
                  <a:pt x="100" y="458"/>
                </a:lnTo>
                <a:lnTo>
                  <a:pt x="100" y="456"/>
                </a:lnTo>
                <a:lnTo>
                  <a:pt x="100" y="456"/>
                </a:lnTo>
                <a:lnTo>
                  <a:pt x="98" y="456"/>
                </a:lnTo>
                <a:lnTo>
                  <a:pt x="98" y="454"/>
                </a:lnTo>
                <a:lnTo>
                  <a:pt x="96" y="454"/>
                </a:lnTo>
                <a:lnTo>
                  <a:pt x="96" y="452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2" y="448"/>
                </a:lnTo>
                <a:lnTo>
                  <a:pt x="92" y="446"/>
                </a:lnTo>
                <a:lnTo>
                  <a:pt x="90" y="446"/>
                </a:lnTo>
                <a:lnTo>
                  <a:pt x="90" y="444"/>
                </a:lnTo>
                <a:lnTo>
                  <a:pt x="88" y="442"/>
                </a:lnTo>
                <a:lnTo>
                  <a:pt x="88" y="440"/>
                </a:lnTo>
                <a:lnTo>
                  <a:pt x="86" y="440"/>
                </a:lnTo>
                <a:lnTo>
                  <a:pt x="86" y="438"/>
                </a:lnTo>
                <a:lnTo>
                  <a:pt x="86" y="436"/>
                </a:lnTo>
                <a:lnTo>
                  <a:pt x="84" y="436"/>
                </a:lnTo>
                <a:lnTo>
                  <a:pt x="84" y="434"/>
                </a:lnTo>
                <a:lnTo>
                  <a:pt x="82" y="434"/>
                </a:lnTo>
                <a:lnTo>
                  <a:pt x="82" y="432"/>
                </a:lnTo>
                <a:lnTo>
                  <a:pt x="80" y="430"/>
                </a:lnTo>
                <a:lnTo>
                  <a:pt x="78" y="426"/>
                </a:lnTo>
                <a:lnTo>
                  <a:pt x="74" y="422"/>
                </a:lnTo>
                <a:lnTo>
                  <a:pt x="70" y="416"/>
                </a:lnTo>
                <a:lnTo>
                  <a:pt x="64" y="410"/>
                </a:lnTo>
                <a:lnTo>
                  <a:pt x="62" y="408"/>
                </a:lnTo>
                <a:lnTo>
                  <a:pt x="62" y="408"/>
                </a:lnTo>
                <a:lnTo>
                  <a:pt x="60" y="406"/>
                </a:lnTo>
                <a:lnTo>
                  <a:pt x="56" y="398"/>
                </a:lnTo>
                <a:lnTo>
                  <a:pt x="54" y="394"/>
                </a:lnTo>
                <a:lnTo>
                  <a:pt x="54" y="392"/>
                </a:lnTo>
                <a:lnTo>
                  <a:pt x="52" y="392"/>
                </a:lnTo>
                <a:lnTo>
                  <a:pt x="52" y="390"/>
                </a:lnTo>
                <a:lnTo>
                  <a:pt x="50" y="390"/>
                </a:lnTo>
                <a:lnTo>
                  <a:pt x="50" y="388"/>
                </a:lnTo>
                <a:lnTo>
                  <a:pt x="48" y="388"/>
                </a:lnTo>
                <a:lnTo>
                  <a:pt x="48" y="386"/>
                </a:lnTo>
                <a:lnTo>
                  <a:pt x="48" y="384"/>
                </a:lnTo>
                <a:lnTo>
                  <a:pt x="46" y="384"/>
                </a:lnTo>
                <a:lnTo>
                  <a:pt x="42" y="378"/>
                </a:lnTo>
                <a:lnTo>
                  <a:pt x="42" y="376"/>
                </a:lnTo>
                <a:lnTo>
                  <a:pt x="40" y="376"/>
                </a:lnTo>
                <a:lnTo>
                  <a:pt x="28" y="384"/>
                </a:lnTo>
                <a:lnTo>
                  <a:pt x="28" y="386"/>
                </a:lnTo>
                <a:lnTo>
                  <a:pt x="28" y="384"/>
                </a:lnTo>
                <a:lnTo>
                  <a:pt x="40" y="376"/>
                </a:lnTo>
                <a:lnTo>
                  <a:pt x="40" y="374"/>
                </a:lnTo>
                <a:lnTo>
                  <a:pt x="38" y="374"/>
                </a:lnTo>
                <a:lnTo>
                  <a:pt x="38" y="372"/>
                </a:lnTo>
                <a:lnTo>
                  <a:pt x="38" y="370"/>
                </a:lnTo>
                <a:lnTo>
                  <a:pt x="36" y="370"/>
                </a:lnTo>
                <a:lnTo>
                  <a:pt x="36" y="368"/>
                </a:lnTo>
                <a:lnTo>
                  <a:pt x="34" y="368"/>
                </a:lnTo>
                <a:lnTo>
                  <a:pt x="34" y="366"/>
                </a:lnTo>
                <a:lnTo>
                  <a:pt x="34" y="364"/>
                </a:lnTo>
                <a:lnTo>
                  <a:pt x="32" y="364"/>
                </a:lnTo>
                <a:lnTo>
                  <a:pt x="32" y="362"/>
                </a:lnTo>
                <a:lnTo>
                  <a:pt x="28" y="360"/>
                </a:lnTo>
                <a:lnTo>
                  <a:pt x="24" y="356"/>
                </a:lnTo>
                <a:lnTo>
                  <a:pt x="24" y="354"/>
                </a:lnTo>
                <a:lnTo>
                  <a:pt x="22" y="354"/>
                </a:lnTo>
                <a:lnTo>
                  <a:pt x="22" y="352"/>
                </a:lnTo>
                <a:lnTo>
                  <a:pt x="18" y="346"/>
                </a:lnTo>
                <a:lnTo>
                  <a:pt x="16" y="346"/>
                </a:lnTo>
                <a:lnTo>
                  <a:pt x="18" y="346"/>
                </a:lnTo>
                <a:lnTo>
                  <a:pt x="18" y="344"/>
                </a:lnTo>
                <a:lnTo>
                  <a:pt x="12" y="338"/>
                </a:lnTo>
                <a:lnTo>
                  <a:pt x="6" y="328"/>
                </a:lnTo>
                <a:lnTo>
                  <a:pt x="4" y="322"/>
                </a:lnTo>
                <a:lnTo>
                  <a:pt x="2" y="322"/>
                </a:lnTo>
                <a:lnTo>
                  <a:pt x="2" y="320"/>
                </a:lnTo>
                <a:lnTo>
                  <a:pt x="2" y="318"/>
                </a:lnTo>
                <a:lnTo>
                  <a:pt x="0" y="316"/>
                </a:lnTo>
                <a:lnTo>
                  <a:pt x="2" y="312"/>
                </a:lnTo>
                <a:lnTo>
                  <a:pt x="6" y="308"/>
                </a:lnTo>
                <a:lnTo>
                  <a:pt x="8" y="304"/>
                </a:lnTo>
                <a:lnTo>
                  <a:pt x="14" y="310"/>
                </a:lnTo>
                <a:lnTo>
                  <a:pt x="12" y="312"/>
                </a:lnTo>
                <a:lnTo>
                  <a:pt x="12" y="314"/>
                </a:lnTo>
                <a:lnTo>
                  <a:pt x="14" y="316"/>
                </a:lnTo>
                <a:lnTo>
                  <a:pt x="14" y="318"/>
                </a:lnTo>
                <a:lnTo>
                  <a:pt x="12" y="320"/>
                </a:lnTo>
                <a:lnTo>
                  <a:pt x="12" y="324"/>
                </a:lnTo>
                <a:lnTo>
                  <a:pt x="16" y="330"/>
                </a:lnTo>
                <a:lnTo>
                  <a:pt x="22" y="328"/>
                </a:lnTo>
                <a:lnTo>
                  <a:pt x="24" y="328"/>
                </a:lnTo>
                <a:lnTo>
                  <a:pt x="24" y="326"/>
                </a:lnTo>
                <a:lnTo>
                  <a:pt x="26" y="326"/>
                </a:lnTo>
                <a:lnTo>
                  <a:pt x="28" y="326"/>
                </a:lnTo>
                <a:lnTo>
                  <a:pt x="28" y="324"/>
                </a:lnTo>
                <a:lnTo>
                  <a:pt x="30" y="324"/>
                </a:lnTo>
                <a:lnTo>
                  <a:pt x="30" y="322"/>
                </a:lnTo>
                <a:lnTo>
                  <a:pt x="32" y="320"/>
                </a:lnTo>
                <a:lnTo>
                  <a:pt x="34" y="320"/>
                </a:lnTo>
                <a:lnTo>
                  <a:pt x="34" y="318"/>
                </a:lnTo>
                <a:lnTo>
                  <a:pt x="36" y="318"/>
                </a:lnTo>
                <a:lnTo>
                  <a:pt x="36" y="316"/>
                </a:lnTo>
                <a:lnTo>
                  <a:pt x="38" y="316"/>
                </a:lnTo>
                <a:lnTo>
                  <a:pt x="38" y="314"/>
                </a:lnTo>
                <a:lnTo>
                  <a:pt x="40" y="314"/>
                </a:lnTo>
                <a:lnTo>
                  <a:pt x="42" y="312"/>
                </a:lnTo>
                <a:lnTo>
                  <a:pt x="44" y="312"/>
                </a:lnTo>
                <a:lnTo>
                  <a:pt x="46" y="310"/>
                </a:lnTo>
                <a:lnTo>
                  <a:pt x="50" y="306"/>
                </a:lnTo>
                <a:lnTo>
                  <a:pt x="52" y="306"/>
                </a:lnTo>
                <a:lnTo>
                  <a:pt x="52" y="304"/>
                </a:lnTo>
                <a:lnTo>
                  <a:pt x="54" y="304"/>
                </a:lnTo>
                <a:lnTo>
                  <a:pt x="54" y="302"/>
                </a:lnTo>
                <a:lnTo>
                  <a:pt x="54" y="302"/>
                </a:lnTo>
                <a:lnTo>
                  <a:pt x="56" y="300"/>
                </a:lnTo>
                <a:lnTo>
                  <a:pt x="58" y="298"/>
                </a:lnTo>
                <a:lnTo>
                  <a:pt x="60" y="296"/>
                </a:lnTo>
                <a:lnTo>
                  <a:pt x="62" y="296"/>
                </a:lnTo>
                <a:lnTo>
                  <a:pt x="62" y="294"/>
                </a:lnTo>
                <a:lnTo>
                  <a:pt x="64" y="294"/>
                </a:lnTo>
                <a:lnTo>
                  <a:pt x="66" y="292"/>
                </a:lnTo>
                <a:lnTo>
                  <a:pt x="66" y="290"/>
                </a:lnTo>
                <a:lnTo>
                  <a:pt x="68" y="290"/>
                </a:lnTo>
                <a:lnTo>
                  <a:pt x="68" y="288"/>
                </a:lnTo>
                <a:lnTo>
                  <a:pt x="70" y="288"/>
                </a:lnTo>
                <a:lnTo>
                  <a:pt x="70" y="286"/>
                </a:lnTo>
                <a:lnTo>
                  <a:pt x="72" y="286"/>
                </a:lnTo>
                <a:lnTo>
                  <a:pt x="72" y="284"/>
                </a:lnTo>
                <a:lnTo>
                  <a:pt x="74" y="284"/>
                </a:lnTo>
                <a:lnTo>
                  <a:pt x="74" y="282"/>
                </a:lnTo>
                <a:lnTo>
                  <a:pt x="76" y="282"/>
                </a:lnTo>
                <a:lnTo>
                  <a:pt x="78" y="280"/>
                </a:lnTo>
                <a:lnTo>
                  <a:pt x="82" y="276"/>
                </a:lnTo>
                <a:lnTo>
                  <a:pt x="84" y="276"/>
                </a:lnTo>
                <a:lnTo>
                  <a:pt x="84" y="274"/>
                </a:lnTo>
                <a:lnTo>
                  <a:pt x="88" y="270"/>
                </a:lnTo>
                <a:lnTo>
                  <a:pt x="92" y="268"/>
                </a:lnTo>
                <a:lnTo>
                  <a:pt x="98" y="264"/>
                </a:lnTo>
                <a:lnTo>
                  <a:pt x="100" y="264"/>
                </a:lnTo>
                <a:lnTo>
                  <a:pt x="100" y="262"/>
                </a:lnTo>
                <a:lnTo>
                  <a:pt x="108" y="252"/>
                </a:lnTo>
                <a:lnTo>
                  <a:pt x="110" y="252"/>
                </a:lnTo>
                <a:lnTo>
                  <a:pt x="114" y="248"/>
                </a:lnTo>
                <a:lnTo>
                  <a:pt x="124" y="238"/>
                </a:lnTo>
                <a:lnTo>
                  <a:pt x="132" y="232"/>
                </a:lnTo>
                <a:lnTo>
                  <a:pt x="138" y="226"/>
                </a:lnTo>
                <a:lnTo>
                  <a:pt x="140" y="224"/>
                </a:lnTo>
                <a:lnTo>
                  <a:pt x="142" y="224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6" y="220"/>
                </a:lnTo>
                <a:lnTo>
                  <a:pt x="146" y="218"/>
                </a:lnTo>
                <a:lnTo>
                  <a:pt x="148" y="218"/>
                </a:lnTo>
                <a:lnTo>
                  <a:pt x="148" y="216"/>
                </a:lnTo>
                <a:lnTo>
                  <a:pt x="150" y="216"/>
                </a:lnTo>
                <a:lnTo>
                  <a:pt x="150" y="216"/>
                </a:lnTo>
                <a:lnTo>
                  <a:pt x="152" y="214"/>
                </a:lnTo>
                <a:lnTo>
                  <a:pt x="154" y="212"/>
                </a:lnTo>
                <a:lnTo>
                  <a:pt x="156" y="210"/>
                </a:lnTo>
                <a:lnTo>
                  <a:pt x="162" y="206"/>
                </a:lnTo>
                <a:lnTo>
                  <a:pt x="162" y="204"/>
                </a:lnTo>
                <a:lnTo>
                  <a:pt x="164" y="202"/>
                </a:lnTo>
                <a:lnTo>
                  <a:pt x="166" y="202"/>
                </a:lnTo>
                <a:lnTo>
                  <a:pt x="168" y="198"/>
                </a:lnTo>
                <a:lnTo>
                  <a:pt x="172" y="196"/>
                </a:lnTo>
                <a:lnTo>
                  <a:pt x="174" y="194"/>
                </a:lnTo>
                <a:lnTo>
                  <a:pt x="180" y="190"/>
                </a:lnTo>
                <a:lnTo>
                  <a:pt x="186" y="182"/>
                </a:lnTo>
                <a:lnTo>
                  <a:pt x="190" y="180"/>
                </a:lnTo>
                <a:lnTo>
                  <a:pt x="192" y="178"/>
                </a:lnTo>
                <a:lnTo>
                  <a:pt x="196" y="176"/>
                </a:lnTo>
                <a:lnTo>
                  <a:pt x="202" y="168"/>
                </a:lnTo>
                <a:lnTo>
                  <a:pt x="204" y="168"/>
                </a:lnTo>
                <a:lnTo>
                  <a:pt x="216" y="156"/>
                </a:lnTo>
                <a:lnTo>
                  <a:pt x="218" y="156"/>
                </a:lnTo>
                <a:lnTo>
                  <a:pt x="224" y="150"/>
                </a:lnTo>
                <a:lnTo>
                  <a:pt x="238" y="136"/>
                </a:lnTo>
                <a:lnTo>
                  <a:pt x="256" y="120"/>
                </a:lnTo>
                <a:lnTo>
                  <a:pt x="260" y="118"/>
                </a:lnTo>
                <a:lnTo>
                  <a:pt x="260" y="116"/>
                </a:lnTo>
                <a:lnTo>
                  <a:pt x="262" y="114"/>
                </a:lnTo>
                <a:lnTo>
                  <a:pt x="270" y="108"/>
                </a:lnTo>
                <a:lnTo>
                  <a:pt x="274" y="104"/>
                </a:lnTo>
                <a:lnTo>
                  <a:pt x="276" y="102"/>
                </a:lnTo>
                <a:lnTo>
                  <a:pt x="282" y="96"/>
                </a:lnTo>
                <a:lnTo>
                  <a:pt x="284" y="96"/>
                </a:lnTo>
                <a:lnTo>
                  <a:pt x="286" y="94"/>
                </a:lnTo>
                <a:lnTo>
                  <a:pt x="288" y="92"/>
                </a:lnTo>
                <a:lnTo>
                  <a:pt x="290" y="92"/>
                </a:lnTo>
                <a:lnTo>
                  <a:pt x="290" y="90"/>
                </a:lnTo>
                <a:lnTo>
                  <a:pt x="292" y="90"/>
                </a:lnTo>
                <a:lnTo>
                  <a:pt x="292" y="88"/>
                </a:lnTo>
                <a:lnTo>
                  <a:pt x="294" y="88"/>
                </a:lnTo>
                <a:lnTo>
                  <a:pt x="294" y="86"/>
                </a:lnTo>
                <a:lnTo>
                  <a:pt x="294" y="84"/>
                </a:lnTo>
                <a:lnTo>
                  <a:pt x="296" y="84"/>
                </a:lnTo>
                <a:lnTo>
                  <a:pt x="296" y="82"/>
                </a:lnTo>
                <a:lnTo>
                  <a:pt x="298" y="82"/>
                </a:lnTo>
                <a:lnTo>
                  <a:pt x="298" y="80"/>
                </a:lnTo>
                <a:lnTo>
                  <a:pt x="300" y="80"/>
                </a:lnTo>
                <a:lnTo>
                  <a:pt x="304" y="76"/>
                </a:lnTo>
                <a:lnTo>
                  <a:pt x="306" y="74"/>
                </a:lnTo>
                <a:lnTo>
                  <a:pt x="308" y="72"/>
                </a:lnTo>
                <a:lnTo>
                  <a:pt x="314" y="68"/>
                </a:lnTo>
                <a:lnTo>
                  <a:pt x="316" y="68"/>
                </a:lnTo>
                <a:lnTo>
                  <a:pt x="316" y="66"/>
                </a:lnTo>
                <a:lnTo>
                  <a:pt x="318" y="66"/>
                </a:lnTo>
                <a:lnTo>
                  <a:pt x="318" y="64"/>
                </a:lnTo>
                <a:lnTo>
                  <a:pt x="320" y="64"/>
                </a:lnTo>
                <a:lnTo>
                  <a:pt x="322" y="62"/>
                </a:lnTo>
                <a:lnTo>
                  <a:pt x="324" y="60"/>
                </a:lnTo>
                <a:lnTo>
                  <a:pt x="326" y="60"/>
                </a:lnTo>
                <a:lnTo>
                  <a:pt x="326" y="58"/>
                </a:lnTo>
                <a:lnTo>
                  <a:pt x="328" y="56"/>
                </a:lnTo>
                <a:lnTo>
                  <a:pt x="330" y="54"/>
                </a:lnTo>
                <a:lnTo>
                  <a:pt x="332" y="54"/>
                </a:lnTo>
                <a:lnTo>
                  <a:pt x="332" y="52"/>
                </a:lnTo>
                <a:lnTo>
                  <a:pt x="336" y="50"/>
                </a:lnTo>
                <a:lnTo>
                  <a:pt x="342" y="44"/>
                </a:lnTo>
                <a:lnTo>
                  <a:pt x="348" y="38"/>
                </a:lnTo>
                <a:lnTo>
                  <a:pt x="354" y="30"/>
                </a:lnTo>
                <a:lnTo>
                  <a:pt x="360" y="26"/>
                </a:lnTo>
                <a:lnTo>
                  <a:pt x="362" y="24"/>
                </a:lnTo>
                <a:lnTo>
                  <a:pt x="364" y="24"/>
                </a:lnTo>
                <a:lnTo>
                  <a:pt x="368" y="22"/>
                </a:lnTo>
                <a:lnTo>
                  <a:pt x="370" y="20"/>
                </a:lnTo>
                <a:lnTo>
                  <a:pt x="370" y="18"/>
                </a:lnTo>
                <a:lnTo>
                  <a:pt x="374" y="16"/>
                </a:lnTo>
                <a:lnTo>
                  <a:pt x="376" y="14"/>
                </a:lnTo>
                <a:lnTo>
                  <a:pt x="384" y="6"/>
                </a:lnTo>
                <a:lnTo>
                  <a:pt x="386" y="6"/>
                </a:lnTo>
                <a:lnTo>
                  <a:pt x="388" y="2"/>
                </a:lnTo>
                <a:lnTo>
                  <a:pt x="392" y="0"/>
                </a:lnTo>
                <a:lnTo>
                  <a:pt x="394" y="0"/>
                </a:lnTo>
                <a:lnTo>
                  <a:pt x="396" y="0"/>
                </a:lnTo>
                <a:lnTo>
                  <a:pt x="398" y="0"/>
                </a:lnTo>
                <a:lnTo>
                  <a:pt x="402" y="0"/>
                </a:lnTo>
                <a:lnTo>
                  <a:pt x="404" y="0"/>
                </a:lnTo>
                <a:lnTo>
                  <a:pt x="406" y="0"/>
                </a:lnTo>
                <a:lnTo>
                  <a:pt x="408" y="0"/>
                </a:lnTo>
                <a:lnTo>
                  <a:pt x="410" y="0"/>
                </a:lnTo>
                <a:lnTo>
                  <a:pt x="412" y="0"/>
                </a:lnTo>
                <a:lnTo>
                  <a:pt x="414" y="0"/>
                </a:lnTo>
                <a:lnTo>
                  <a:pt x="414" y="4"/>
                </a:lnTo>
                <a:lnTo>
                  <a:pt x="414" y="6"/>
                </a:lnTo>
                <a:lnTo>
                  <a:pt x="414" y="8"/>
                </a:lnTo>
                <a:lnTo>
                  <a:pt x="410" y="8"/>
                </a:lnTo>
                <a:lnTo>
                  <a:pt x="408" y="10"/>
                </a:lnTo>
                <a:lnTo>
                  <a:pt x="408" y="14"/>
                </a:lnTo>
                <a:lnTo>
                  <a:pt x="408" y="18"/>
                </a:lnTo>
                <a:lnTo>
                  <a:pt x="408" y="2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36"/>
          <p:cNvSpPr>
            <a:spLocks/>
          </p:cNvSpPr>
          <p:nvPr/>
        </p:nvSpPr>
        <p:spPr bwMode="auto">
          <a:xfrm>
            <a:off x="3376613" y="3176588"/>
            <a:ext cx="692150" cy="790575"/>
          </a:xfrm>
          <a:custGeom>
            <a:avLst/>
            <a:gdLst>
              <a:gd name="T0" fmla="*/ 226 w 436"/>
              <a:gd name="T1" fmla="*/ 18 h 498"/>
              <a:gd name="T2" fmla="*/ 240 w 436"/>
              <a:gd name="T3" fmla="*/ 36 h 498"/>
              <a:gd name="T4" fmla="*/ 250 w 436"/>
              <a:gd name="T5" fmla="*/ 52 h 498"/>
              <a:gd name="T6" fmla="*/ 268 w 436"/>
              <a:gd name="T7" fmla="*/ 78 h 498"/>
              <a:gd name="T8" fmla="*/ 254 w 436"/>
              <a:gd name="T9" fmla="*/ 144 h 498"/>
              <a:gd name="T10" fmla="*/ 268 w 436"/>
              <a:gd name="T11" fmla="*/ 174 h 498"/>
              <a:gd name="T12" fmla="*/ 274 w 436"/>
              <a:gd name="T13" fmla="*/ 212 h 498"/>
              <a:gd name="T14" fmla="*/ 308 w 436"/>
              <a:gd name="T15" fmla="*/ 198 h 498"/>
              <a:gd name="T16" fmla="*/ 320 w 436"/>
              <a:gd name="T17" fmla="*/ 198 h 498"/>
              <a:gd name="T18" fmla="*/ 346 w 436"/>
              <a:gd name="T19" fmla="*/ 238 h 498"/>
              <a:gd name="T20" fmla="*/ 370 w 436"/>
              <a:gd name="T21" fmla="*/ 248 h 498"/>
              <a:gd name="T22" fmla="*/ 384 w 436"/>
              <a:gd name="T23" fmla="*/ 282 h 498"/>
              <a:gd name="T24" fmla="*/ 382 w 436"/>
              <a:gd name="T25" fmla="*/ 320 h 498"/>
              <a:gd name="T26" fmla="*/ 436 w 436"/>
              <a:gd name="T27" fmla="*/ 302 h 498"/>
              <a:gd name="T28" fmla="*/ 382 w 436"/>
              <a:gd name="T29" fmla="*/ 372 h 498"/>
              <a:gd name="T30" fmla="*/ 358 w 436"/>
              <a:gd name="T31" fmla="*/ 374 h 498"/>
              <a:gd name="T32" fmla="*/ 318 w 436"/>
              <a:gd name="T33" fmla="*/ 372 h 498"/>
              <a:gd name="T34" fmla="*/ 262 w 436"/>
              <a:gd name="T35" fmla="*/ 410 h 498"/>
              <a:gd name="T36" fmla="*/ 260 w 436"/>
              <a:gd name="T37" fmla="*/ 442 h 498"/>
              <a:gd name="T38" fmla="*/ 226 w 436"/>
              <a:gd name="T39" fmla="*/ 448 h 498"/>
              <a:gd name="T40" fmla="*/ 206 w 436"/>
              <a:gd name="T41" fmla="*/ 470 h 498"/>
              <a:gd name="T42" fmla="*/ 184 w 436"/>
              <a:gd name="T43" fmla="*/ 478 h 498"/>
              <a:gd name="T44" fmla="*/ 158 w 436"/>
              <a:gd name="T45" fmla="*/ 490 h 498"/>
              <a:gd name="T46" fmla="*/ 140 w 436"/>
              <a:gd name="T47" fmla="*/ 498 h 498"/>
              <a:gd name="T48" fmla="*/ 102 w 436"/>
              <a:gd name="T49" fmla="*/ 498 h 498"/>
              <a:gd name="T50" fmla="*/ 82 w 436"/>
              <a:gd name="T51" fmla="*/ 488 h 498"/>
              <a:gd name="T52" fmla="*/ 78 w 436"/>
              <a:gd name="T53" fmla="*/ 494 h 498"/>
              <a:gd name="T54" fmla="*/ 58 w 436"/>
              <a:gd name="T55" fmla="*/ 496 h 498"/>
              <a:gd name="T56" fmla="*/ 52 w 436"/>
              <a:gd name="T57" fmla="*/ 484 h 498"/>
              <a:gd name="T58" fmla="*/ 52 w 436"/>
              <a:gd name="T59" fmla="*/ 466 h 498"/>
              <a:gd name="T60" fmla="*/ 46 w 436"/>
              <a:gd name="T61" fmla="*/ 444 h 498"/>
              <a:gd name="T62" fmla="*/ 28 w 436"/>
              <a:gd name="T63" fmla="*/ 424 h 498"/>
              <a:gd name="T64" fmla="*/ 8 w 436"/>
              <a:gd name="T65" fmla="*/ 418 h 498"/>
              <a:gd name="T66" fmla="*/ 0 w 436"/>
              <a:gd name="T67" fmla="*/ 404 h 498"/>
              <a:gd name="T68" fmla="*/ 6 w 436"/>
              <a:gd name="T69" fmla="*/ 364 h 498"/>
              <a:gd name="T70" fmla="*/ 52 w 436"/>
              <a:gd name="T71" fmla="*/ 366 h 498"/>
              <a:gd name="T72" fmla="*/ 54 w 436"/>
              <a:gd name="T73" fmla="*/ 338 h 498"/>
              <a:gd name="T74" fmla="*/ 54 w 436"/>
              <a:gd name="T75" fmla="*/ 310 h 498"/>
              <a:gd name="T76" fmla="*/ 54 w 436"/>
              <a:gd name="T77" fmla="*/ 292 h 498"/>
              <a:gd name="T78" fmla="*/ 54 w 436"/>
              <a:gd name="T79" fmla="*/ 276 h 498"/>
              <a:gd name="T80" fmla="*/ 68 w 436"/>
              <a:gd name="T81" fmla="*/ 262 h 498"/>
              <a:gd name="T82" fmla="*/ 78 w 436"/>
              <a:gd name="T83" fmla="*/ 236 h 498"/>
              <a:gd name="T84" fmla="*/ 82 w 436"/>
              <a:gd name="T85" fmla="*/ 222 h 498"/>
              <a:gd name="T86" fmla="*/ 88 w 436"/>
              <a:gd name="T87" fmla="*/ 196 h 498"/>
              <a:gd name="T88" fmla="*/ 92 w 436"/>
              <a:gd name="T89" fmla="*/ 176 h 498"/>
              <a:gd name="T90" fmla="*/ 96 w 436"/>
              <a:gd name="T91" fmla="*/ 160 h 498"/>
              <a:gd name="T92" fmla="*/ 102 w 436"/>
              <a:gd name="T93" fmla="*/ 144 h 498"/>
              <a:gd name="T94" fmla="*/ 110 w 436"/>
              <a:gd name="T95" fmla="*/ 130 h 498"/>
              <a:gd name="T96" fmla="*/ 120 w 436"/>
              <a:gd name="T97" fmla="*/ 110 h 498"/>
              <a:gd name="T98" fmla="*/ 124 w 436"/>
              <a:gd name="T99" fmla="*/ 96 h 498"/>
              <a:gd name="T100" fmla="*/ 132 w 436"/>
              <a:gd name="T101" fmla="*/ 80 h 498"/>
              <a:gd name="T102" fmla="*/ 142 w 436"/>
              <a:gd name="T103" fmla="*/ 74 h 498"/>
              <a:gd name="T104" fmla="*/ 142 w 436"/>
              <a:gd name="T105" fmla="*/ 66 h 498"/>
              <a:gd name="T106" fmla="*/ 150 w 436"/>
              <a:gd name="T107" fmla="*/ 52 h 498"/>
              <a:gd name="T108" fmla="*/ 158 w 436"/>
              <a:gd name="T109" fmla="*/ 46 h 498"/>
              <a:gd name="T110" fmla="*/ 166 w 436"/>
              <a:gd name="T111" fmla="*/ 50 h 498"/>
              <a:gd name="T112" fmla="*/ 168 w 436"/>
              <a:gd name="T113" fmla="*/ 42 h 498"/>
              <a:gd name="T114" fmla="*/ 176 w 436"/>
              <a:gd name="T115" fmla="*/ 32 h 498"/>
              <a:gd name="T116" fmla="*/ 186 w 436"/>
              <a:gd name="T117" fmla="*/ 24 h 498"/>
              <a:gd name="T118" fmla="*/ 202 w 436"/>
              <a:gd name="T119" fmla="*/ 22 h 498"/>
              <a:gd name="T120" fmla="*/ 208 w 436"/>
              <a:gd name="T121" fmla="*/ 4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6" h="498">
                <a:moveTo>
                  <a:pt x="220" y="0"/>
                </a:moveTo>
                <a:lnTo>
                  <a:pt x="220" y="6"/>
                </a:lnTo>
                <a:lnTo>
                  <a:pt x="220" y="8"/>
                </a:lnTo>
                <a:lnTo>
                  <a:pt x="220" y="10"/>
                </a:lnTo>
                <a:lnTo>
                  <a:pt x="220" y="14"/>
                </a:lnTo>
                <a:lnTo>
                  <a:pt x="222" y="14"/>
                </a:lnTo>
                <a:lnTo>
                  <a:pt x="226" y="14"/>
                </a:lnTo>
                <a:lnTo>
                  <a:pt x="226" y="16"/>
                </a:lnTo>
                <a:lnTo>
                  <a:pt x="226" y="18"/>
                </a:lnTo>
                <a:lnTo>
                  <a:pt x="226" y="22"/>
                </a:lnTo>
                <a:lnTo>
                  <a:pt x="226" y="24"/>
                </a:lnTo>
                <a:lnTo>
                  <a:pt x="226" y="28"/>
                </a:lnTo>
                <a:lnTo>
                  <a:pt x="232" y="26"/>
                </a:lnTo>
                <a:lnTo>
                  <a:pt x="236" y="26"/>
                </a:lnTo>
                <a:lnTo>
                  <a:pt x="240" y="26"/>
                </a:lnTo>
                <a:lnTo>
                  <a:pt x="240" y="28"/>
                </a:lnTo>
                <a:lnTo>
                  <a:pt x="240" y="30"/>
                </a:lnTo>
                <a:lnTo>
                  <a:pt x="240" y="36"/>
                </a:lnTo>
                <a:lnTo>
                  <a:pt x="240" y="38"/>
                </a:lnTo>
                <a:lnTo>
                  <a:pt x="240" y="40"/>
                </a:lnTo>
                <a:lnTo>
                  <a:pt x="240" y="42"/>
                </a:lnTo>
                <a:lnTo>
                  <a:pt x="240" y="44"/>
                </a:lnTo>
                <a:lnTo>
                  <a:pt x="240" y="46"/>
                </a:lnTo>
                <a:lnTo>
                  <a:pt x="240" y="52"/>
                </a:lnTo>
                <a:lnTo>
                  <a:pt x="246" y="52"/>
                </a:lnTo>
                <a:lnTo>
                  <a:pt x="248" y="52"/>
                </a:lnTo>
                <a:lnTo>
                  <a:pt x="250" y="52"/>
                </a:lnTo>
                <a:lnTo>
                  <a:pt x="256" y="52"/>
                </a:lnTo>
                <a:lnTo>
                  <a:pt x="262" y="52"/>
                </a:lnTo>
                <a:lnTo>
                  <a:pt x="264" y="52"/>
                </a:lnTo>
                <a:lnTo>
                  <a:pt x="268" y="52"/>
                </a:lnTo>
                <a:lnTo>
                  <a:pt x="268" y="58"/>
                </a:lnTo>
                <a:lnTo>
                  <a:pt x="268" y="60"/>
                </a:lnTo>
                <a:lnTo>
                  <a:pt x="268" y="62"/>
                </a:lnTo>
                <a:lnTo>
                  <a:pt x="268" y="68"/>
                </a:lnTo>
                <a:lnTo>
                  <a:pt x="268" y="78"/>
                </a:lnTo>
                <a:lnTo>
                  <a:pt x="268" y="92"/>
                </a:lnTo>
                <a:lnTo>
                  <a:pt x="268" y="100"/>
                </a:lnTo>
                <a:lnTo>
                  <a:pt x="268" y="106"/>
                </a:lnTo>
                <a:lnTo>
                  <a:pt x="268" y="118"/>
                </a:lnTo>
                <a:lnTo>
                  <a:pt x="268" y="132"/>
                </a:lnTo>
                <a:lnTo>
                  <a:pt x="262" y="132"/>
                </a:lnTo>
                <a:lnTo>
                  <a:pt x="254" y="132"/>
                </a:lnTo>
                <a:lnTo>
                  <a:pt x="254" y="140"/>
                </a:lnTo>
                <a:lnTo>
                  <a:pt x="254" y="144"/>
                </a:lnTo>
                <a:lnTo>
                  <a:pt x="254" y="158"/>
                </a:lnTo>
                <a:lnTo>
                  <a:pt x="258" y="158"/>
                </a:lnTo>
                <a:lnTo>
                  <a:pt x="260" y="158"/>
                </a:lnTo>
                <a:lnTo>
                  <a:pt x="262" y="158"/>
                </a:lnTo>
                <a:lnTo>
                  <a:pt x="268" y="158"/>
                </a:lnTo>
                <a:lnTo>
                  <a:pt x="268" y="160"/>
                </a:lnTo>
                <a:lnTo>
                  <a:pt x="268" y="170"/>
                </a:lnTo>
                <a:lnTo>
                  <a:pt x="268" y="172"/>
                </a:lnTo>
                <a:lnTo>
                  <a:pt x="268" y="174"/>
                </a:lnTo>
                <a:lnTo>
                  <a:pt x="268" y="178"/>
                </a:lnTo>
                <a:lnTo>
                  <a:pt x="268" y="180"/>
                </a:lnTo>
                <a:lnTo>
                  <a:pt x="268" y="182"/>
                </a:lnTo>
                <a:lnTo>
                  <a:pt x="268" y="186"/>
                </a:lnTo>
                <a:lnTo>
                  <a:pt x="268" y="198"/>
                </a:lnTo>
                <a:lnTo>
                  <a:pt x="268" y="202"/>
                </a:lnTo>
                <a:lnTo>
                  <a:pt x="268" y="206"/>
                </a:lnTo>
                <a:lnTo>
                  <a:pt x="268" y="212"/>
                </a:lnTo>
                <a:lnTo>
                  <a:pt x="274" y="212"/>
                </a:lnTo>
                <a:lnTo>
                  <a:pt x="276" y="212"/>
                </a:lnTo>
                <a:lnTo>
                  <a:pt x="280" y="212"/>
                </a:lnTo>
                <a:lnTo>
                  <a:pt x="280" y="198"/>
                </a:lnTo>
                <a:lnTo>
                  <a:pt x="282" y="198"/>
                </a:lnTo>
                <a:lnTo>
                  <a:pt x="286" y="198"/>
                </a:lnTo>
                <a:lnTo>
                  <a:pt x="294" y="198"/>
                </a:lnTo>
                <a:lnTo>
                  <a:pt x="300" y="198"/>
                </a:lnTo>
                <a:lnTo>
                  <a:pt x="304" y="198"/>
                </a:lnTo>
                <a:lnTo>
                  <a:pt x="308" y="198"/>
                </a:lnTo>
                <a:lnTo>
                  <a:pt x="308" y="186"/>
                </a:lnTo>
                <a:lnTo>
                  <a:pt x="320" y="186"/>
                </a:lnTo>
                <a:lnTo>
                  <a:pt x="334" y="186"/>
                </a:lnTo>
                <a:lnTo>
                  <a:pt x="340" y="186"/>
                </a:lnTo>
                <a:lnTo>
                  <a:pt x="342" y="186"/>
                </a:lnTo>
                <a:lnTo>
                  <a:pt x="346" y="186"/>
                </a:lnTo>
                <a:lnTo>
                  <a:pt x="346" y="198"/>
                </a:lnTo>
                <a:lnTo>
                  <a:pt x="342" y="198"/>
                </a:lnTo>
                <a:lnTo>
                  <a:pt x="320" y="198"/>
                </a:lnTo>
                <a:lnTo>
                  <a:pt x="320" y="212"/>
                </a:lnTo>
                <a:lnTo>
                  <a:pt x="318" y="228"/>
                </a:lnTo>
                <a:lnTo>
                  <a:pt x="318" y="238"/>
                </a:lnTo>
                <a:lnTo>
                  <a:pt x="322" y="238"/>
                </a:lnTo>
                <a:lnTo>
                  <a:pt x="328" y="238"/>
                </a:lnTo>
                <a:lnTo>
                  <a:pt x="330" y="238"/>
                </a:lnTo>
                <a:lnTo>
                  <a:pt x="336" y="238"/>
                </a:lnTo>
                <a:lnTo>
                  <a:pt x="340" y="238"/>
                </a:lnTo>
                <a:lnTo>
                  <a:pt x="346" y="238"/>
                </a:lnTo>
                <a:lnTo>
                  <a:pt x="348" y="238"/>
                </a:lnTo>
                <a:lnTo>
                  <a:pt x="350" y="238"/>
                </a:lnTo>
                <a:lnTo>
                  <a:pt x="360" y="238"/>
                </a:lnTo>
                <a:lnTo>
                  <a:pt x="364" y="238"/>
                </a:lnTo>
                <a:lnTo>
                  <a:pt x="370" y="238"/>
                </a:lnTo>
                <a:lnTo>
                  <a:pt x="370" y="240"/>
                </a:lnTo>
                <a:lnTo>
                  <a:pt x="370" y="242"/>
                </a:lnTo>
                <a:lnTo>
                  <a:pt x="370" y="244"/>
                </a:lnTo>
                <a:lnTo>
                  <a:pt x="370" y="248"/>
                </a:lnTo>
                <a:lnTo>
                  <a:pt x="370" y="252"/>
                </a:lnTo>
                <a:lnTo>
                  <a:pt x="370" y="256"/>
                </a:lnTo>
                <a:lnTo>
                  <a:pt x="370" y="258"/>
                </a:lnTo>
                <a:lnTo>
                  <a:pt x="370" y="266"/>
                </a:lnTo>
                <a:lnTo>
                  <a:pt x="370" y="268"/>
                </a:lnTo>
                <a:lnTo>
                  <a:pt x="380" y="268"/>
                </a:lnTo>
                <a:lnTo>
                  <a:pt x="384" y="268"/>
                </a:lnTo>
                <a:lnTo>
                  <a:pt x="384" y="274"/>
                </a:lnTo>
                <a:lnTo>
                  <a:pt x="384" y="282"/>
                </a:lnTo>
                <a:lnTo>
                  <a:pt x="380" y="282"/>
                </a:lnTo>
                <a:lnTo>
                  <a:pt x="370" y="282"/>
                </a:lnTo>
                <a:lnTo>
                  <a:pt x="370" y="292"/>
                </a:lnTo>
                <a:lnTo>
                  <a:pt x="370" y="298"/>
                </a:lnTo>
                <a:lnTo>
                  <a:pt x="370" y="300"/>
                </a:lnTo>
                <a:lnTo>
                  <a:pt x="370" y="302"/>
                </a:lnTo>
                <a:lnTo>
                  <a:pt x="370" y="322"/>
                </a:lnTo>
                <a:lnTo>
                  <a:pt x="380" y="320"/>
                </a:lnTo>
                <a:lnTo>
                  <a:pt x="382" y="320"/>
                </a:lnTo>
                <a:lnTo>
                  <a:pt x="384" y="306"/>
                </a:lnTo>
                <a:lnTo>
                  <a:pt x="396" y="306"/>
                </a:lnTo>
                <a:lnTo>
                  <a:pt x="396" y="302"/>
                </a:lnTo>
                <a:lnTo>
                  <a:pt x="396" y="282"/>
                </a:lnTo>
                <a:lnTo>
                  <a:pt x="416" y="282"/>
                </a:lnTo>
                <a:lnTo>
                  <a:pt x="422" y="282"/>
                </a:lnTo>
                <a:lnTo>
                  <a:pt x="422" y="292"/>
                </a:lnTo>
                <a:lnTo>
                  <a:pt x="436" y="292"/>
                </a:lnTo>
                <a:lnTo>
                  <a:pt x="436" y="302"/>
                </a:lnTo>
                <a:lnTo>
                  <a:pt x="436" y="344"/>
                </a:lnTo>
                <a:lnTo>
                  <a:pt x="422" y="344"/>
                </a:lnTo>
                <a:lnTo>
                  <a:pt x="396" y="346"/>
                </a:lnTo>
                <a:lnTo>
                  <a:pt x="396" y="352"/>
                </a:lnTo>
                <a:lnTo>
                  <a:pt x="396" y="356"/>
                </a:lnTo>
                <a:lnTo>
                  <a:pt x="396" y="372"/>
                </a:lnTo>
                <a:lnTo>
                  <a:pt x="388" y="372"/>
                </a:lnTo>
                <a:lnTo>
                  <a:pt x="384" y="372"/>
                </a:lnTo>
                <a:lnTo>
                  <a:pt x="382" y="372"/>
                </a:lnTo>
                <a:lnTo>
                  <a:pt x="382" y="364"/>
                </a:lnTo>
                <a:lnTo>
                  <a:pt x="382" y="360"/>
                </a:lnTo>
                <a:lnTo>
                  <a:pt x="380" y="360"/>
                </a:lnTo>
                <a:lnTo>
                  <a:pt x="374" y="360"/>
                </a:lnTo>
                <a:lnTo>
                  <a:pt x="368" y="360"/>
                </a:lnTo>
                <a:lnTo>
                  <a:pt x="368" y="370"/>
                </a:lnTo>
                <a:lnTo>
                  <a:pt x="368" y="372"/>
                </a:lnTo>
                <a:lnTo>
                  <a:pt x="368" y="374"/>
                </a:lnTo>
                <a:lnTo>
                  <a:pt x="358" y="374"/>
                </a:lnTo>
                <a:lnTo>
                  <a:pt x="350" y="374"/>
                </a:lnTo>
                <a:lnTo>
                  <a:pt x="348" y="374"/>
                </a:lnTo>
                <a:lnTo>
                  <a:pt x="346" y="374"/>
                </a:lnTo>
                <a:lnTo>
                  <a:pt x="344" y="374"/>
                </a:lnTo>
                <a:lnTo>
                  <a:pt x="342" y="374"/>
                </a:lnTo>
                <a:lnTo>
                  <a:pt x="338" y="374"/>
                </a:lnTo>
                <a:lnTo>
                  <a:pt x="334" y="374"/>
                </a:lnTo>
                <a:lnTo>
                  <a:pt x="330" y="372"/>
                </a:lnTo>
                <a:lnTo>
                  <a:pt x="318" y="372"/>
                </a:lnTo>
                <a:lnTo>
                  <a:pt x="290" y="372"/>
                </a:lnTo>
                <a:lnTo>
                  <a:pt x="288" y="384"/>
                </a:lnTo>
                <a:lnTo>
                  <a:pt x="286" y="384"/>
                </a:lnTo>
                <a:lnTo>
                  <a:pt x="262" y="382"/>
                </a:lnTo>
                <a:lnTo>
                  <a:pt x="262" y="384"/>
                </a:lnTo>
                <a:lnTo>
                  <a:pt x="262" y="394"/>
                </a:lnTo>
                <a:lnTo>
                  <a:pt x="262" y="396"/>
                </a:lnTo>
                <a:lnTo>
                  <a:pt x="262" y="402"/>
                </a:lnTo>
                <a:lnTo>
                  <a:pt x="262" y="410"/>
                </a:lnTo>
                <a:lnTo>
                  <a:pt x="262" y="414"/>
                </a:lnTo>
                <a:lnTo>
                  <a:pt x="262" y="420"/>
                </a:lnTo>
                <a:lnTo>
                  <a:pt x="262" y="424"/>
                </a:lnTo>
                <a:lnTo>
                  <a:pt x="262" y="426"/>
                </a:lnTo>
                <a:lnTo>
                  <a:pt x="262" y="428"/>
                </a:lnTo>
                <a:lnTo>
                  <a:pt x="262" y="430"/>
                </a:lnTo>
                <a:lnTo>
                  <a:pt x="262" y="436"/>
                </a:lnTo>
                <a:lnTo>
                  <a:pt x="262" y="442"/>
                </a:lnTo>
                <a:lnTo>
                  <a:pt x="260" y="442"/>
                </a:lnTo>
                <a:lnTo>
                  <a:pt x="258" y="438"/>
                </a:lnTo>
                <a:lnTo>
                  <a:pt x="254" y="438"/>
                </a:lnTo>
                <a:lnTo>
                  <a:pt x="254" y="436"/>
                </a:lnTo>
                <a:lnTo>
                  <a:pt x="252" y="436"/>
                </a:lnTo>
                <a:lnTo>
                  <a:pt x="250" y="438"/>
                </a:lnTo>
                <a:lnTo>
                  <a:pt x="248" y="438"/>
                </a:lnTo>
                <a:lnTo>
                  <a:pt x="230" y="446"/>
                </a:lnTo>
                <a:lnTo>
                  <a:pt x="228" y="448"/>
                </a:lnTo>
                <a:lnTo>
                  <a:pt x="226" y="448"/>
                </a:lnTo>
                <a:lnTo>
                  <a:pt x="224" y="448"/>
                </a:lnTo>
                <a:lnTo>
                  <a:pt x="222" y="448"/>
                </a:lnTo>
                <a:lnTo>
                  <a:pt x="222" y="452"/>
                </a:lnTo>
                <a:lnTo>
                  <a:pt x="220" y="456"/>
                </a:lnTo>
                <a:lnTo>
                  <a:pt x="218" y="458"/>
                </a:lnTo>
                <a:lnTo>
                  <a:pt x="216" y="464"/>
                </a:lnTo>
                <a:lnTo>
                  <a:pt x="210" y="464"/>
                </a:lnTo>
                <a:lnTo>
                  <a:pt x="206" y="468"/>
                </a:lnTo>
                <a:lnTo>
                  <a:pt x="206" y="470"/>
                </a:lnTo>
                <a:lnTo>
                  <a:pt x="204" y="472"/>
                </a:lnTo>
                <a:lnTo>
                  <a:pt x="202" y="472"/>
                </a:lnTo>
                <a:lnTo>
                  <a:pt x="202" y="474"/>
                </a:lnTo>
                <a:lnTo>
                  <a:pt x="200" y="474"/>
                </a:lnTo>
                <a:lnTo>
                  <a:pt x="198" y="474"/>
                </a:lnTo>
                <a:lnTo>
                  <a:pt x="198" y="476"/>
                </a:lnTo>
                <a:lnTo>
                  <a:pt x="194" y="478"/>
                </a:lnTo>
                <a:lnTo>
                  <a:pt x="190" y="478"/>
                </a:lnTo>
                <a:lnTo>
                  <a:pt x="184" y="478"/>
                </a:lnTo>
                <a:lnTo>
                  <a:pt x="182" y="478"/>
                </a:lnTo>
                <a:lnTo>
                  <a:pt x="182" y="480"/>
                </a:lnTo>
                <a:lnTo>
                  <a:pt x="178" y="480"/>
                </a:lnTo>
                <a:lnTo>
                  <a:pt x="176" y="482"/>
                </a:lnTo>
                <a:lnTo>
                  <a:pt x="174" y="482"/>
                </a:lnTo>
                <a:lnTo>
                  <a:pt x="172" y="482"/>
                </a:lnTo>
                <a:lnTo>
                  <a:pt x="170" y="486"/>
                </a:lnTo>
                <a:lnTo>
                  <a:pt x="164" y="486"/>
                </a:lnTo>
                <a:lnTo>
                  <a:pt x="158" y="490"/>
                </a:lnTo>
                <a:lnTo>
                  <a:pt x="156" y="490"/>
                </a:lnTo>
                <a:lnTo>
                  <a:pt x="156" y="492"/>
                </a:lnTo>
                <a:lnTo>
                  <a:pt x="154" y="492"/>
                </a:lnTo>
                <a:lnTo>
                  <a:pt x="152" y="494"/>
                </a:lnTo>
                <a:lnTo>
                  <a:pt x="152" y="496"/>
                </a:lnTo>
                <a:lnTo>
                  <a:pt x="144" y="496"/>
                </a:lnTo>
                <a:lnTo>
                  <a:pt x="142" y="496"/>
                </a:lnTo>
                <a:lnTo>
                  <a:pt x="142" y="498"/>
                </a:lnTo>
                <a:lnTo>
                  <a:pt x="140" y="498"/>
                </a:lnTo>
                <a:lnTo>
                  <a:pt x="132" y="498"/>
                </a:lnTo>
                <a:lnTo>
                  <a:pt x="130" y="498"/>
                </a:lnTo>
                <a:lnTo>
                  <a:pt x="124" y="498"/>
                </a:lnTo>
                <a:lnTo>
                  <a:pt x="122" y="498"/>
                </a:lnTo>
                <a:lnTo>
                  <a:pt x="114" y="498"/>
                </a:lnTo>
                <a:lnTo>
                  <a:pt x="108" y="496"/>
                </a:lnTo>
                <a:lnTo>
                  <a:pt x="106" y="496"/>
                </a:lnTo>
                <a:lnTo>
                  <a:pt x="104" y="496"/>
                </a:lnTo>
                <a:lnTo>
                  <a:pt x="102" y="498"/>
                </a:lnTo>
                <a:lnTo>
                  <a:pt x="102" y="496"/>
                </a:lnTo>
                <a:lnTo>
                  <a:pt x="96" y="496"/>
                </a:lnTo>
                <a:lnTo>
                  <a:pt x="92" y="494"/>
                </a:lnTo>
                <a:lnTo>
                  <a:pt x="90" y="494"/>
                </a:lnTo>
                <a:lnTo>
                  <a:pt x="88" y="492"/>
                </a:lnTo>
                <a:lnTo>
                  <a:pt x="86" y="492"/>
                </a:lnTo>
                <a:lnTo>
                  <a:pt x="84" y="490"/>
                </a:lnTo>
                <a:lnTo>
                  <a:pt x="82" y="490"/>
                </a:lnTo>
                <a:lnTo>
                  <a:pt x="82" y="488"/>
                </a:lnTo>
                <a:lnTo>
                  <a:pt x="82" y="486"/>
                </a:lnTo>
                <a:lnTo>
                  <a:pt x="80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6" y="496"/>
                </a:lnTo>
                <a:lnTo>
                  <a:pt x="76" y="496"/>
                </a:lnTo>
                <a:lnTo>
                  <a:pt x="74" y="496"/>
                </a:lnTo>
                <a:lnTo>
                  <a:pt x="72" y="496"/>
                </a:lnTo>
                <a:lnTo>
                  <a:pt x="64" y="496"/>
                </a:lnTo>
                <a:lnTo>
                  <a:pt x="62" y="496"/>
                </a:lnTo>
                <a:lnTo>
                  <a:pt x="60" y="496"/>
                </a:lnTo>
                <a:lnTo>
                  <a:pt x="58" y="496"/>
                </a:lnTo>
                <a:lnTo>
                  <a:pt x="56" y="496"/>
                </a:lnTo>
                <a:lnTo>
                  <a:pt x="54" y="496"/>
                </a:lnTo>
                <a:lnTo>
                  <a:pt x="52" y="496"/>
                </a:lnTo>
                <a:lnTo>
                  <a:pt x="52" y="494"/>
                </a:lnTo>
                <a:lnTo>
                  <a:pt x="52" y="492"/>
                </a:lnTo>
                <a:lnTo>
                  <a:pt x="52" y="490"/>
                </a:lnTo>
                <a:lnTo>
                  <a:pt x="52" y="488"/>
                </a:lnTo>
                <a:lnTo>
                  <a:pt x="52" y="486"/>
                </a:lnTo>
                <a:lnTo>
                  <a:pt x="52" y="484"/>
                </a:lnTo>
                <a:lnTo>
                  <a:pt x="52" y="482"/>
                </a:lnTo>
                <a:lnTo>
                  <a:pt x="52" y="478"/>
                </a:lnTo>
                <a:lnTo>
                  <a:pt x="52" y="478"/>
                </a:lnTo>
                <a:lnTo>
                  <a:pt x="52" y="476"/>
                </a:lnTo>
                <a:lnTo>
                  <a:pt x="52" y="474"/>
                </a:lnTo>
                <a:lnTo>
                  <a:pt x="52" y="472"/>
                </a:lnTo>
                <a:lnTo>
                  <a:pt x="50" y="470"/>
                </a:lnTo>
                <a:lnTo>
                  <a:pt x="52" y="468"/>
                </a:lnTo>
                <a:lnTo>
                  <a:pt x="52" y="466"/>
                </a:lnTo>
                <a:lnTo>
                  <a:pt x="52" y="464"/>
                </a:lnTo>
                <a:lnTo>
                  <a:pt x="52" y="462"/>
                </a:lnTo>
                <a:lnTo>
                  <a:pt x="52" y="460"/>
                </a:lnTo>
                <a:lnTo>
                  <a:pt x="52" y="458"/>
                </a:lnTo>
                <a:lnTo>
                  <a:pt x="52" y="456"/>
                </a:lnTo>
                <a:lnTo>
                  <a:pt x="52" y="450"/>
                </a:lnTo>
                <a:lnTo>
                  <a:pt x="52" y="448"/>
                </a:lnTo>
                <a:lnTo>
                  <a:pt x="52" y="444"/>
                </a:lnTo>
                <a:lnTo>
                  <a:pt x="46" y="444"/>
                </a:lnTo>
                <a:lnTo>
                  <a:pt x="40" y="444"/>
                </a:lnTo>
                <a:lnTo>
                  <a:pt x="38" y="444"/>
                </a:lnTo>
                <a:lnTo>
                  <a:pt x="38" y="442"/>
                </a:lnTo>
                <a:lnTo>
                  <a:pt x="40" y="436"/>
                </a:lnTo>
                <a:lnTo>
                  <a:pt x="40" y="430"/>
                </a:lnTo>
                <a:lnTo>
                  <a:pt x="38" y="430"/>
                </a:lnTo>
                <a:lnTo>
                  <a:pt x="30" y="430"/>
                </a:lnTo>
                <a:lnTo>
                  <a:pt x="28" y="430"/>
                </a:lnTo>
                <a:lnTo>
                  <a:pt x="28" y="424"/>
                </a:lnTo>
                <a:lnTo>
                  <a:pt x="28" y="422"/>
                </a:lnTo>
                <a:lnTo>
                  <a:pt x="28" y="420"/>
                </a:lnTo>
                <a:lnTo>
                  <a:pt x="28" y="418"/>
                </a:lnTo>
                <a:lnTo>
                  <a:pt x="26" y="418"/>
                </a:lnTo>
                <a:lnTo>
                  <a:pt x="22" y="418"/>
                </a:lnTo>
                <a:lnTo>
                  <a:pt x="20" y="418"/>
                </a:lnTo>
                <a:lnTo>
                  <a:pt x="16" y="418"/>
                </a:lnTo>
                <a:lnTo>
                  <a:pt x="14" y="418"/>
                </a:lnTo>
                <a:lnTo>
                  <a:pt x="8" y="418"/>
                </a:lnTo>
                <a:lnTo>
                  <a:pt x="6" y="418"/>
                </a:lnTo>
                <a:lnTo>
                  <a:pt x="4" y="418"/>
                </a:lnTo>
                <a:lnTo>
                  <a:pt x="2" y="418"/>
                </a:lnTo>
                <a:lnTo>
                  <a:pt x="0" y="418"/>
                </a:lnTo>
                <a:lnTo>
                  <a:pt x="0" y="416"/>
                </a:lnTo>
                <a:lnTo>
                  <a:pt x="0" y="412"/>
                </a:lnTo>
                <a:lnTo>
                  <a:pt x="0" y="410"/>
                </a:lnTo>
                <a:lnTo>
                  <a:pt x="0" y="406"/>
                </a:lnTo>
                <a:lnTo>
                  <a:pt x="0" y="404"/>
                </a:lnTo>
                <a:lnTo>
                  <a:pt x="0" y="390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0" y="380"/>
                </a:lnTo>
                <a:lnTo>
                  <a:pt x="0" y="378"/>
                </a:lnTo>
                <a:lnTo>
                  <a:pt x="0" y="364"/>
                </a:lnTo>
                <a:lnTo>
                  <a:pt x="4" y="364"/>
                </a:lnTo>
                <a:lnTo>
                  <a:pt x="6" y="364"/>
                </a:lnTo>
                <a:lnTo>
                  <a:pt x="14" y="364"/>
                </a:lnTo>
                <a:lnTo>
                  <a:pt x="24" y="364"/>
                </a:lnTo>
                <a:lnTo>
                  <a:pt x="28" y="364"/>
                </a:lnTo>
                <a:lnTo>
                  <a:pt x="30" y="366"/>
                </a:lnTo>
                <a:lnTo>
                  <a:pt x="34" y="366"/>
                </a:lnTo>
                <a:lnTo>
                  <a:pt x="38" y="366"/>
                </a:lnTo>
                <a:lnTo>
                  <a:pt x="40" y="366"/>
                </a:lnTo>
                <a:lnTo>
                  <a:pt x="46" y="366"/>
                </a:lnTo>
                <a:lnTo>
                  <a:pt x="52" y="366"/>
                </a:lnTo>
                <a:lnTo>
                  <a:pt x="52" y="362"/>
                </a:lnTo>
                <a:lnTo>
                  <a:pt x="54" y="358"/>
                </a:lnTo>
                <a:lnTo>
                  <a:pt x="54" y="356"/>
                </a:lnTo>
                <a:lnTo>
                  <a:pt x="54" y="350"/>
                </a:lnTo>
                <a:lnTo>
                  <a:pt x="54" y="346"/>
                </a:lnTo>
                <a:lnTo>
                  <a:pt x="54" y="344"/>
                </a:lnTo>
                <a:lnTo>
                  <a:pt x="54" y="342"/>
                </a:lnTo>
                <a:lnTo>
                  <a:pt x="54" y="340"/>
                </a:lnTo>
                <a:lnTo>
                  <a:pt x="54" y="338"/>
                </a:lnTo>
                <a:lnTo>
                  <a:pt x="54" y="336"/>
                </a:lnTo>
                <a:lnTo>
                  <a:pt x="54" y="334"/>
                </a:lnTo>
                <a:lnTo>
                  <a:pt x="54" y="332"/>
                </a:lnTo>
                <a:lnTo>
                  <a:pt x="54" y="332"/>
                </a:lnTo>
                <a:lnTo>
                  <a:pt x="54" y="328"/>
                </a:lnTo>
                <a:lnTo>
                  <a:pt x="54" y="326"/>
                </a:lnTo>
                <a:lnTo>
                  <a:pt x="54" y="314"/>
                </a:lnTo>
                <a:lnTo>
                  <a:pt x="54" y="312"/>
                </a:lnTo>
                <a:lnTo>
                  <a:pt x="54" y="310"/>
                </a:lnTo>
                <a:lnTo>
                  <a:pt x="54" y="308"/>
                </a:lnTo>
                <a:lnTo>
                  <a:pt x="54" y="306"/>
                </a:lnTo>
                <a:lnTo>
                  <a:pt x="54" y="304"/>
                </a:lnTo>
                <a:lnTo>
                  <a:pt x="54" y="302"/>
                </a:lnTo>
                <a:lnTo>
                  <a:pt x="54" y="300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4" y="292"/>
                </a:lnTo>
                <a:lnTo>
                  <a:pt x="54" y="290"/>
                </a:lnTo>
                <a:lnTo>
                  <a:pt x="54" y="288"/>
                </a:lnTo>
                <a:lnTo>
                  <a:pt x="54" y="286"/>
                </a:lnTo>
                <a:lnTo>
                  <a:pt x="54" y="284"/>
                </a:lnTo>
                <a:lnTo>
                  <a:pt x="54" y="284"/>
                </a:lnTo>
                <a:lnTo>
                  <a:pt x="54" y="282"/>
                </a:lnTo>
                <a:lnTo>
                  <a:pt x="54" y="280"/>
                </a:lnTo>
                <a:lnTo>
                  <a:pt x="54" y="278"/>
                </a:lnTo>
                <a:lnTo>
                  <a:pt x="54" y="276"/>
                </a:lnTo>
                <a:lnTo>
                  <a:pt x="56" y="276"/>
                </a:lnTo>
                <a:lnTo>
                  <a:pt x="56" y="274"/>
                </a:lnTo>
                <a:lnTo>
                  <a:pt x="56" y="272"/>
                </a:lnTo>
                <a:lnTo>
                  <a:pt x="56" y="270"/>
                </a:lnTo>
                <a:lnTo>
                  <a:pt x="56" y="268"/>
                </a:lnTo>
                <a:lnTo>
                  <a:pt x="56" y="266"/>
                </a:lnTo>
                <a:lnTo>
                  <a:pt x="56" y="264"/>
                </a:lnTo>
                <a:lnTo>
                  <a:pt x="56" y="262"/>
                </a:lnTo>
                <a:lnTo>
                  <a:pt x="68" y="262"/>
                </a:lnTo>
                <a:lnTo>
                  <a:pt x="68" y="256"/>
                </a:lnTo>
                <a:lnTo>
                  <a:pt x="72" y="256"/>
                </a:lnTo>
                <a:lnTo>
                  <a:pt x="74" y="256"/>
                </a:lnTo>
                <a:lnTo>
                  <a:pt x="76" y="256"/>
                </a:lnTo>
                <a:lnTo>
                  <a:pt x="76" y="248"/>
                </a:lnTo>
                <a:lnTo>
                  <a:pt x="76" y="244"/>
                </a:lnTo>
                <a:lnTo>
                  <a:pt x="76" y="242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8" y="232"/>
                </a:lnTo>
                <a:lnTo>
                  <a:pt x="80" y="232"/>
                </a:lnTo>
                <a:lnTo>
                  <a:pt x="80" y="230"/>
                </a:lnTo>
                <a:lnTo>
                  <a:pt x="80" y="228"/>
                </a:lnTo>
                <a:lnTo>
                  <a:pt x="80" y="226"/>
                </a:lnTo>
                <a:lnTo>
                  <a:pt x="80" y="224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2" y="218"/>
                </a:lnTo>
                <a:lnTo>
                  <a:pt x="82" y="216"/>
                </a:lnTo>
                <a:lnTo>
                  <a:pt x="84" y="214"/>
                </a:lnTo>
                <a:lnTo>
                  <a:pt x="84" y="210"/>
                </a:lnTo>
                <a:lnTo>
                  <a:pt x="86" y="204"/>
                </a:lnTo>
                <a:lnTo>
                  <a:pt x="86" y="200"/>
                </a:lnTo>
                <a:lnTo>
                  <a:pt x="88" y="198"/>
                </a:lnTo>
                <a:lnTo>
                  <a:pt x="88" y="196"/>
                </a:lnTo>
                <a:lnTo>
                  <a:pt x="88" y="192"/>
                </a:lnTo>
                <a:lnTo>
                  <a:pt x="88" y="190"/>
                </a:lnTo>
                <a:lnTo>
                  <a:pt x="90" y="188"/>
                </a:lnTo>
                <a:lnTo>
                  <a:pt x="90" y="188"/>
                </a:lnTo>
                <a:lnTo>
                  <a:pt x="90" y="184"/>
                </a:lnTo>
                <a:lnTo>
                  <a:pt x="92" y="182"/>
                </a:lnTo>
                <a:lnTo>
                  <a:pt x="92" y="180"/>
                </a:lnTo>
                <a:lnTo>
                  <a:pt x="92" y="178"/>
                </a:lnTo>
                <a:lnTo>
                  <a:pt x="92" y="176"/>
                </a:lnTo>
                <a:lnTo>
                  <a:pt x="92" y="174"/>
                </a:lnTo>
                <a:lnTo>
                  <a:pt x="94" y="174"/>
                </a:lnTo>
                <a:lnTo>
                  <a:pt x="94" y="172"/>
                </a:lnTo>
                <a:lnTo>
                  <a:pt x="94" y="170"/>
                </a:lnTo>
                <a:lnTo>
                  <a:pt x="94" y="168"/>
                </a:lnTo>
                <a:lnTo>
                  <a:pt x="94" y="166"/>
                </a:lnTo>
                <a:lnTo>
                  <a:pt x="96" y="164"/>
                </a:lnTo>
                <a:lnTo>
                  <a:pt x="96" y="162"/>
                </a:lnTo>
                <a:lnTo>
                  <a:pt x="96" y="160"/>
                </a:lnTo>
                <a:lnTo>
                  <a:pt x="96" y="158"/>
                </a:lnTo>
                <a:lnTo>
                  <a:pt x="98" y="156"/>
                </a:lnTo>
                <a:lnTo>
                  <a:pt x="98" y="154"/>
                </a:lnTo>
                <a:lnTo>
                  <a:pt x="98" y="152"/>
                </a:lnTo>
                <a:lnTo>
                  <a:pt x="98" y="150"/>
                </a:lnTo>
                <a:lnTo>
                  <a:pt x="100" y="150"/>
                </a:lnTo>
                <a:lnTo>
                  <a:pt x="100" y="148"/>
                </a:lnTo>
                <a:lnTo>
                  <a:pt x="100" y="146"/>
                </a:lnTo>
                <a:lnTo>
                  <a:pt x="102" y="144"/>
                </a:lnTo>
                <a:lnTo>
                  <a:pt x="104" y="142"/>
                </a:lnTo>
                <a:lnTo>
                  <a:pt x="104" y="140"/>
                </a:lnTo>
                <a:lnTo>
                  <a:pt x="104" y="140"/>
                </a:lnTo>
                <a:lnTo>
                  <a:pt x="106" y="140"/>
                </a:lnTo>
                <a:lnTo>
                  <a:pt x="106" y="138"/>
                </a:lnTo>
                <a:lnTo>
                  <a:pt x="106" y="136"/>
                </a:lnTo>
                <a:lnTo>
                  <a:pt x="108" y="134"/>
                </a:lnTo>
                <a:lnTo>
                  <a:pt x="108" y="132"/>
                </a:lnTo>
                <a:lnTo>
                  <a:pt x="110" y="130"/>
                </a:lnTo>
                <a:lnTo>
                  <a:pt x="110" y="128"/>
                </a:lnTo>
                <a:lnTo>
                  <a:pt x="112" y="126"/>
                </a:lnTo>
                <a:lnTo>
                  <a:pt x="112" y="122"/>
                </a:lnTo>
                <a:lnTo>
                  <a:pt x="114" y="122"/>
                </a:lnTo>
                <a:lnTo>
                  <a:pt x="114" y="120"/>
                </a:lnTo>
                <a:lnTo>
                  <a:pt x="116" y="116"/>
                </a:lnTo>
                <a:lnTo>
                  <a:pt x="118" y="112"/>
                </a:lnTo>
                <a:lnTo>
                  <a:pt x="118" y="110"/>
                </a:lnTo>
                <a:lnTo>
                  <a:pt x="120" y="110"/>
                </a:lnTo>
                <a:lnTo>
                  <a:pt x="120" y="108"/>
                </a:lnTo>
                <a:lnTo>
                  <a:pt x="120" y="106"/>
                </a:lnTo>
                <a:lnTo>
                  <a:pt x="122" y="106"/>
                </a:lnTo>
                <a:lnTo>
                  <a:pt x="122" y="104"/>
                </a:lnTo>
                <a:lnTo>
                  <a:pt x="122" y="102"/>
                </a:lnTo>
                <a:lnTo>
                  <a:pt x="124" y="102"/>
                </a:lnTo>
                <a:lnTo>
                  <a:pt x="124" y="100"/>
                </a:lnTo>
                <a:lnTo>
                  <a:pt x="124" y="98"/>
                </a:lnTo>
                <a:lnTo>
                  <a:pt x="124" y="96"/>
                </a:lnTo>
                <a:lnTo>
                  <a:pt x="124" y="94"/>
                </a:lnTo>
                <a:lnTo>
                  <a:pt x="126" y="94"/>
                </a:lnTo>
                <a:lnTo>
                  <a:pt x="126" y="92"/>
                </a:lnTo>
                <a:lnTo>
                  <a:pt x="126" y="92"/>
                </a:lnTo>
                <a:lnTo>
                  <a:pt x="128" y="90"/>
                </a:lnTo>
                <a:lnTo>
                  <a:pt x="130" y="88"/>
                </a:lnTo>
                <a:lnTo>
                  <a:pt x="130" y="86"/>
                </a:lnTo>
                <a:lnTo>
                  <a:pt x="130" y="84"/>
                </a:lnTo>
                <a:lnTo>
                  <a:pt x="132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40" y="78"/>
                </a:lnTo>
                <a:lnTo>
                  <a:pt x="140" y="76"/>
                </a:lnTo>
                <a:lnTo>
                  <a:pt x="140" y="74"/>
                </a:lnTo>
                <a:lnTo>
                  <a:pt x="142" y="74"/>
                </a:lnTo>
                <a:lnTo>
                  <a:pt x="140" y="74"/>
                </a:lnTo>
                <a:lnTo>
                  <a:pt x="142" y="74"/>
                </a:lnTo>
                <a:lnTo>
                  <a:pt x="142" y="72"/>
                </a:lnTo>
                <a:lnTo>
                  <a:pt x="142" y="70"/>
                </a:lnTo>
                <a:lnTo>
                  <a:pt x="144" y="70"/>
                </a:lnTo>
                <a:lnTo>
                  <a:pt x="142" y="68"/>
                </a:lnTo>
                <a:lnTo>
                  <a:pt x="142" y="66"/>
                </a:lnTo>
                <a:lnTo>
                  <a:pt x="144" y="66"/>
                </a:lnTo>
                <a:lnTo>
                  <a:pt x="142" y="66"/>
                </a:lnTo>
                <a:lnTo>
                  <a:pt x="142" y="64"/>
                </a:lnTo>
                <a:lnTo>
                  <a:pt x="142" y="66"/>
                </a:lnTo>
                <a:lnTo>
                  <a:pt x="142" y="64"/>
                </a:lnTo>
                <a:lnTo>
                  <a:pt x="142" y="62"/>
                </a:lnTo>
                <a:lnTo>
                  <a:pt x="142" y="60"/>
                </a:lnTo>
                <a:lnTo>
                  <a:pt x="142" y="58"/>
                </a:lnTo>
                <a:lnTo>
                  <a:pt x="144" y="58"/>
                </a:lnTo>
                <a:lnTo>
                  <a:pt x="146" y="58"/>
                </a:lnTo>
                <a:lnTo>
                  <a:pt x="148" y="56"/>
                </a:lnTo>
                <a:lnTo>
                  <a:pt x="148" y="54"/>
                </a:lnTo>
                <a:lnTo>
                  <a:pt x="150" y="52"/>
                </a:lnTo>
                <a:lnTo>
                  <a:pt x="150" y="50"/>
                </a:lnTo>
                <a:lnTo>
                  <a:pt x="152" y="50"/>
                </a:lnTo>
                <a:lnTo>
                  <a:pt x="150" y="50"/>
                </a:lnTo>
                <a:lnTo>
                  <a:pt x="150" y="48"/>
                </a:lnTo>
                <a:lnTo>
                  <a:pt x="150" y="46"/>
                </a:lnTo>
                <a:lnTo>
                  <a:pt x="152" y="46"/>
                </a:lnTo>
                <a:lnTo>
                  <a:pt x="154" y="44"/>
                </a:lnTo>
                <a:lnTo>
                  <a:pt x="156" y="44"/>
                </a:lnTo>
                <a:lnTo>
                  <a:pt x="158" y="46"/>
                </a:lnTo>
                <a:lnTo>
                  <a:pt x="158" y="44"/>
                </a:lnTo>
                <a:lnTo>
                  <a:pt x="160" y="44"/>
                </a:lnTo>
                <a:lnTo>
                  <a:pt x="160" y="46"/>
                </a:lnTo>
                <a:lnTo>
                  <a:pt x="162" y="46"/>
                </a:lnTo>
                <a:lnTo>
                  <a:pt x="162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6" y="50"/>
                </a:lnTo>
                <a:lnTo>
                  <a:pt x="168" y="50"/>
                </a:lnTo>
                <a:lnTo>
                  <a:pt x="168" y="48"/>
                </a:lnTo>
                <a:lnTo>
                  <a:pt x="168" y="46"/>
                </a:lnTo>
                <a:lnTo>
                  <a:pt x="166" y="46"/>
                </a:lnTo>
                <a:lnTo>
                  <a:pt x="166" y="44"/>
                </a:lnTo>
                <a:lnTo>
                  <a:pt x="168" y="44"/>
                </a:lnTo>
                <a:lnTo>
                  <a:pt x="166" y="44"/>
                </a:lnTo>
                <a:lnTo>
                  <a:pt x="168" y="44"/>
                </a:lnTo>
                <a:lnTo>
                  <a:pt x="168" y="42"/>
                </a:lnTo>
                <a:lnTo>
                  <a:pt x="168" y="40"/>
                </a:lnTo>
                <a:lnTo>
                  <a:pt x="170" y="40"/>
                </a:lnTo>
                <a:lnTo>
                  <a:pt x="172" y="36"/>
                </a:lnTo>
                <a:lnTo>
                  <a:pt x="172" y="36"/>
                </a:lnTo>
                <a:lnTo>
                  <a:pt x="174" y="34"/>
                </a:lnTo>
                <a:lnTo>
                  <a:pt x="176" y="32"/>
                </a:lnTo>
                <a:lnTo>
                  <a:pt x="176" y="34"/>
                </a:lnTo>
                <a:lnTo>
                  <a:pt x="178" y="34"/>
                </a:lnTo>
                <a:lnTo>
                  <a:pt x="176" y="32"/>
                </a:lnTo>
                <a:lnTo>
                  <a:pt x="178" y="32"/>
                </a:lnTo>
                <a:lnTo>
                  <a:pt x="180" y="30"/>
                </a:lnTo>
                <a:lnTo>
                  <a:pt x="180" y="28"/>
                </a:lnTo>
                <a:lnTo>
                  <a:pt x="182" y="28"/>
                </a:lnTo>
                <a:lnTo>
                  <a:pt x="184" y="28"/>
                </a:lnTo>
                <a:lnTo>
                  <a:pt x="184" y="26"/>
                </a:lnTo>
                <a:lnTo>
                  <a:pt x="182" y="24"/>
                </a:lnTo>
                <a:lnTo>
                  <a:pt x="184" y="24"/>
                </a:lnTo>
                <a:lnTo>
                  <a:pt x="186" y="24"/>
                </a:lnTo>
                <a:lnTo>
                  <a:pt x="188" y="24"/>
                </a:lnTo>
                <a:lnTo>
                  <a:pt x="188" y="28"/>
                </a:lnTo>
                <a:lnTo>
                  <a:pt x="192" y="28"/>
                </a:lnTo>
                <a:lnTo>
                  <a:pt x="194" y="28"/>
                </a:lnTo>
                <a:lnTo>
                  <a:pt x="196" y="28"/>
                </a:lnTo>
                <a:lnTo>
                  <a:pt x="198" y="28"/>
                </a:lnTo>
                <a:lnTo>
                  <a:pt x="200" y="28"/>
                </a:lnTo>
                <a:lnTo>
                  <a:pt x="200" y="22"/>
                </a:lnTo>
                <a:lnTo>
                  <a:pt x="202" y="22"/>
                </a:lnTo>
                <a:lnTo>
                  <a:pt x="202" y="18"/>
                </a:lnTo>
                <a:lnTo>
                  <a:pt x="202" y="16"/>
                </a:lnTo>
                <a:lnTo>
                  <a:pt x="202" y="14"/>
                </a:lnTo>
                <a:lnTo>
                  <a:pt x="204" y="14"/>
                </a:lnTo>
                <a:lnTo>
                  <a:pt x="204" y="10"/>
                </a:lnTo>
                <a:lnTo>
                  <a:pt x="202" y="6"/>
                </a:lnTo>
                <a:lnTo>
                  <a:pt x="204" y="4"/>
                </a:lnTo>
                <a:lnTo>
                  <a:pt x="206" y="4"/>
                </a:lnTo>
                <a:lnTo>
                  <a:pt x="208" y="4"/>
                </a:lnTo>
                <a:lnTo>
                  <a:pt x="210" y="4"/>
                </a:lnTo>
                <a:lnTo>
                  <a:pt x="212" y="4"/>
                </a:lnTo>
                <a:lnTo>
                  <a:pt x="214" y="4"/>
                </a:lnTo>
                <a:lnTo>
                  <a:pt x="214" y="2"/>
                </a:lnTo>
                <a:lnTo>
                  <a:pt x="216" y="0"/>
                </a:lnTo>
                <a:lnTo>
                  <a:pt x="218" y="0"/>
                </a:lnTo>
                <a:lnTo>
                  <a:pt x="22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37"/>
          <p:cNvSpPr>
            <a:spLocks/>
          </p:cNvSpPr>
          <p:nvPr/>
        </p:nvSpPr>
        <p:spPr bwMode="auto">
          <a:xfrm>
            <a:off x="2535238" y="1960563"/>
            <a:ext cx="584200" cy="730250"/>
          </a:xfrm>
          <a:custGeom>
            <a:avLst/>
            <a:gdLst>
              <a:gd name="T0" fmla="*/ 356 w 368"/>
              <a:gd name="T1" fmla="*/ 366 h 460"/>
              <a:gd name="T2" fmla="*/ 334 w 368"/>
              <a:gd name="T3" fmla="*/ 358 h 460"/>
              <a:gd name="T4" fmla="*/ 328 w 368"/>
              <a:gd name="T5" fmla="*/ 326 h 460"/>
              <a:gd name="T6" fmla="*/ 314 w 368"/>
              <a:gd name="T7" fmla="*/ 346 h 460"/>
              <a:gd name="T8" fmla="*/ 296 w 368"/>
              <a:gd name="T9" fmla="*/ 372 h 460"/>
              <a:gd name="T10" fmla="*/ 266 w 368"/>
              <a:gd name="T11" fmla="*/ 376 h 460"/>
              <a:gd name="T12" fmla="*/ 238 w 368"/>
              <a:gd name="T13" fmla="*/ 390 h 460"/>
              <a:gd name="T14" fmla="*/ 208 w 368"/>
              <a:gd name="T15" fmla="*/ 402 h 460"/>
              <a:gd name="T16" fmla="*/ 174 w 368"/>
              <a:gd name="T17" fmla="*/ 418 h 460"/>
              <a:gd name="T18" fmla="*/ 160 w 368"/>
              <a:gd name="T19" fmla="*/ 448 h 460"/>
              <a:gd name="T20" fmla="*/ 144 w 368"/>
              <a:gd name="T21" fmla="*/ 454 h 460"/>
              <a:gd name="T22" fmla="*/ 138 w 368"/>
              <a:gd name="T23" fmla="*/ 450 h 460"/>
              <a:gd name="T24" fmla="*/ 136 w 368"/>
              <a:gd name="T25" fmla="*/ 430 h 460"/>
              <a:gd name="T26" fmla="*/ 140 w 368"/>
              <a:gd name="T27" fmla="*/ 426 h 460"/>
              <a:gd name="T28" fmla="*/ 134 w 368"/>
              <a:gd name="T29" fmla="*/ 418 h 460"/>
              <a:gd name="T30" fmla="*/ 142 w 368"/>
              <a:gd name="T31" fmla="*/ 404 h 460"/>
              <a:gd name="T32" fmla="*/ 158 w 368"/>
              <a:gd name="T33" fmla="*/ 396 h 460"/>
              <a:gd name="T34" fmla="*/ 144 w 368"/>
              <a:gd name="T35" fmla="*/ 384 h 460"/>
              <a:gd name="T36" fmla="*/ 132 w 368"/>
              <a:gd name="T37" fmla="*/ 372 h 460"/>
              <a:gd name="T38" fmla="*/ 116 w 368"/>
              <a:gd name="T39" fmla="*/ 376 h 460"/>
              <a:gd name="T40" fmla="*/ 102 w 368"/>
              <a:gd name="T41" fmla="*/ 356 h 460"/>
              <a:gd name="T42" fmla="*/ 118 w 368"/>
              <a:gd name="T43" fmla="*/ 352 h 460"/>
              <a:gd name="T44" fmla="*/ 130 w 368"/>
              <a:gd name="T45" fmla="*/ 342 h 460"/>
              <a:gd name="T46" fmla="*/ 126 w 368"/>
              <a:gd name="T47" fmla="*/ 324 h 460"/>
              <a:gd name="T48" fmla="*/ 138 w 368"/>
              <a:gd name="T49" fmla="*/ 318 h 460"/>
              <a:gd name="T50" fmla="*/ 146 w 368"/>
              <a:gd name="T51" fmla="*/ 330 h 460"/>
              <a:gd name="T52" fmla="*/ 160 w 368"/>
              <a:gd name="T53" fmla="*/ 316 h 460"/>
              <a:gd name="T54" fmla="*/ 150 w 368"/>
              <a:gd name="T55" fmla="*/ 300 h 460"/>
              <a:gd name="T56" fmla="*/ 148 w 368"/>
              <a:gd name="T57" fmla="*/ 274 h 460"/>
              <a:gd name="T58" fmla="*/ 146 w 368"/>
              <a:gd name="T59" fmla="*/ 270 h 460"/>
              <a:gd name="T60" fmla="*/ 170 w 368"/>
              <a:gd name="T61" fmla="*/ 276 h 460"/>
              <a:gd name="T62" fmla="*/ 194 w 368"/>
              <a:gd name="T63" fmla="*/ 276 h 460"/>
              <a:gd name="T64" fmla="*/ 206 w 368"/>
              <a:gd name="T65" fmla="*/ 260 h 460"/>
              <a:gd name="T66" fmla="*/ 192 w 368"/>
              <a:gd name="T67" fmla="*/ 246 h 460"/>
              <a:gd name="T68" fmla="*/ 182 w 368"/>
              <a:gd name="T69" fmla="*/ 258 h 460"/>
              <a:gd name="T70" fmla="*/ 170 w 368"/>
              <a:gd name="T71" fmla="*/ 244 h 460"/>
              <a:gd name="T72" fmla="*/ 172 w 368"/>
              <a:gd name="T73" fmla="*/ 238 h 460"/>
              <a:gd name="T74" fmla="*/ 168 w 368"/>
              <a:gd name="T75" fmla="*/ 226 h 460"/>
              <a:gd name="T76" fmla="*/ 170 w 368"/>
              <a:gd name="T77" fmla="*/ 214 h 460"/>
              <a:gd name="T78" fmla="*/ 168 w 368"/>
              <a:gd name="T79" fmla="*/ 208 h 460"/>
              <a:gd name="T80" fmla="*/ 172 w 368"/>
              <a:gd name="T81" fmla="*/ 186 h 460"/>
              <a:gd name="T82" fmla="*/ 142 w 368"/>
              <a:gd name="T83" fmla="*/ 188 h 460"/>
              <a:gd name="T84" fmla="*/ 144 w 368"/>
              <a:gd name="T85" fmla="*/ 176 h 460"/>
              <a:gd name="T86" fmla="*/ 138 w 368"/>
              <a:gd name="T87" fmla="*/ 172 h 460"/>
              <a:gd name="T88" fmla="*/ 122 w 368"/>
              <a:gd name="T89" fmla="*/ 166 h 460"/>
              <a:gd name="T90" fmla="*/ 120 w 368"/>
              <a:gd name="T91" fmla="*/ 152 h 460"/>
              <a:gd name="T92" fmla="*/ 100 w 368"/>
              <a:gd name="T93" fmla="*/ 162 h 460"/>
              <a:gd name="T94" fmla="*/ 106 w 368"/>
              <a:gd name="T95" fmla="*/ 170 h 460"/>
              <a:gd name="T96" fmla="*/ 86 w 368"/>
              <a:gd name="T97" fmla="*/ 178 h 460"/>
              <a:gd name="T98" fmla="*/ 78 w 368"/>
              <a:gd name="T99" fmla="*/ 172 h 460"/>
              <a:gd name="T100" fmla="*/ 58 w 368"/>
              <a:gd name="T101" fmla="*/ 166 h 460"/>
              <a:gd name="T102" fmla="*/ 48 w 368"/>
              <a:gd name="T103" fmla="*/ 154 h 460"/>
              <a:gd name="T104" fmla="*/ 30 w 368"/>
              <a:gd name="T105" fmla="*/ 150 h 460"/>
              <a:gd name="T106" fmla="*/ 8 w 368"/>
              <a:gd name="T107" fmla="*/ 152 h 460"/>
              <a:gd name="T108" fmla="*/ 14 w 368"/>
              <a:gd name="T109" fmla="*/ 124 h 460"/>
              <a:gd name="T110" fmla="*/ 40 w 368"/>
              <a:gd name="T111" fmla="*/ 126 h 460"/>
              <a:gd name="T112" fmla="*/ 54 w 368"/>
              <a:gd name="T113" fmla="*/ 106 h 460"/>
              <a:gd name="T114" fmla="*/ 54 w 368"/>
              <a:gd name="T115" fmla="*/ 68 h 460"/>
              <a:gd name="T116" fmla="*/ 64 w 368"/>
              <a:gd name="T117" fmla="*/ 44 h 460"/>
              <a:gd name="T118" fmla="*/ 54 w 368"/>
              <a:gd name="T119" fmla="*/ 2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8" h="460">
                <a:moveTo>
                  <a:pt x="368" y="384"/>
                </a:moveTo>
                <a:lnTo>
                  <a:pt x="368" y="380"/>
                </a:lnTo>
                <a:lnTo>
                  <a:pt x="368" y="378"/>
                </a:lnTo>
                <a:lnTo>
                  <a:pt x="368" y="378"/>
                </a:lnTo>
                <a:lnTo>
                  <a:pt x="368" y="374"/>
                </a:lnTo>
                <a:lnTo>
                  <a:pt x="368" y="372"/>
                </a:lnTo>
                <a:lnTo>
                  <a:pt x="368" y="370"/>
                </a:lnTo>
                <a:lnTo>
                  <a:pt x="366" y="370"/>
                </a:lnTo>
                <a:lnTo>
                  <a:pt x="366" y="368"/>
                </a:lnTo>
                <a:lnTo>
                  <a:pt x="366" y="366"/>
                </a:lnTo>
                <a:lnTo>
                  <a:pt x="366" y="366"/>
                </a:lnTo>
                <a:lnTo>
                  <a:pt x="364" y="366"/>
                </a:lnTo>
                <a:lnTo>
                  <a:pt x="362" y="366"/>
                </a:lnTo>
                <a:lnTo>
                  <a:pt x="360" y="364"/>
                </a:lnTo>
                <a:lnTo>
                  <a:pt x="360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6" y="362"/>
                </a:lnTo>
                <a:lnTo>
                  <a:pt x="344" y="362"/>
                </a:lnTo>
                <a:lnTo>
                  <a:pt x="342" y="362"/>
                </a:lnTo>
                <a:lnTo>
                  <a:pt x="344" y="362"/>
                </a:lnTo>
                <a:lnTo>
                  <a:pt x="344" y="360"/>
                </a:lnTo>
                <a:lnTo>
                  <a:pt x="346" y="356"/>
                </a:lnTo>
                <a:lnTo>
                  <a:pt x="344" y="354"/>
                </a:lnTo>
                <a:lnTo>
                  <a:pt x="342" y="354"/>
                </a:lnTo>
                <a:lnTo>
                  <a:pt x="340" y="352"/>
                </a:lnTo>
                <a:lnTo>
                  <a:pt x="336" y="352"/>
                </a:lnTo>
                <a:lnTo>
                  <a:pt x="336" y="354"/>
                </a:lnTo>
                <a:lnTo>
                  <a:pt x="334" y="358"/>
                </a:lnTo>
                <a:lnTo>
                  <a:pt x="330" y="356"/>
                </a:lnTo>
                <a:lnTo>
                  <a:pt x="330" y="354"/>
                </a:lnTo>
                <a:lnTo>
                  <a:pt x="332" y="350"/>
                </a:lnTo>
                <a:lnTo>
                  <a:pt x="332" y="348"/>
                </a:lnTo>
                <a:lnTo>
                  <a:pt x="334" y="348"/>
                </a:lnTo>
                <a:lnTo>
                  <a:pt x="334" y="344"/>
                </a:lnTo>
                <a:lnTo>
                  <a:pt x="336" y="342"/>
                </a:lnTo>
                <a:lnTo>
                  <a:pt x="336" y="340"/>
                </a:lnTo>
                <a:lnTo>
                  <a:pt x="336" y="338"/>
                </a:lnTo>
                <a:lnTo>
                  <a:pt x="336" y="336"/>
                </a:lnTo>
                <a:lnTo>
                  <a:pt x="334" y="336"/>
                </a:lnTo>
                <a:lnTo>
                  <a:pt x="332" y="332"/>
                </a:lnTo>
                <a:lnTo>
                  <a:pt x="332" y="330"/>
                </a:lnTo>
                <a:lnTo>
                  <a:pt x="332" y="330"/>
                </a:lnTo>
                <a:lnTo>
                  <a:pt x="330" y="326"/>
                </a:lnTo>
                <a:lnTo>
                  <a:pt x="328" y="328"/>
                </a:lnTo>
                <a:lnTo>
                  <a:pt x="328" y="326"/>
                </a:lnTo>
                <a:lnTo>
                  <a:pt x="318" y="326"/>
                </a:lnTo>
                <a:lnTo>
                  <a:pt x="318" y="330"/>
                </a:lnTo>
                <a:lnTo>
                  <a:pt x="318" y="330"/>
                </a:lnTo>
                <a:lnTo>
                  <a:pt x="316" y="330"/>
                </a:lnTo>
                <a:lnTo>
                  <a:pt x="312" y="330"/>
                </a:lnTo>
                <a:lnTo>
                  <a:pt x="310" y="330"/>
                </a:lnTo>
                <a:lnTo>
                  <a:pt x="302" y="330"/>
                </a:lnTo>
                <a:lnTo>
                  <a:pt x="302" y="334"/>
                </a:lnTo>
                <a:lnTo>
                  <a:pt x="302" y="336"/>
                </a:lnTo>
                <a:lnTo>
                  <a:pt x="302" y="340"/>
                </a:lnTo>
                <a:lnTo>
                  <a:pt x="302" y="342"/>
                </a:lnTo>
                <a:lnTo>
                  <a:pt x="302" y="344"/>
                </a:lnTo>
                <a:lnTo>
                  <a:pt x="304" y="344"/>
                </a:lnTo>
                <a:lnTo>
                  <a:pt x="310" y="344"/>
                </a:lnTo>
                <a:lnTo>
                  <a:pt x="312" y="344"/>
                </a:lnTo>
                <a:lnTo>
                  <a:pt x="314" y="344"/>
                </a:lnTo>
                <a:lnTo>
                  <a:pt x="314" y="346"/>
                </a:lnTo>
                <a:lnTo>
                  <a:pt x="312" y="348"/>
                </a:lnTo>
                <a:lnTo>
                  <a:pt x="312" y="350"/>
                </a:lnTo>
                <a:lnTo>
                  <a:pt x="310" y="354"/>
                </a:lnTo>
                <a:lnTo>
                  <a:pt x="310" y="356"/>
                </a:lnTo>
                <a:lnTo>
                  <a:pt x="310" y="358"/>
                </a:lnTo>
                <a:lnTo>
                  <a:pt x="308" y="358"/>
                </a:lnTo>
                <a:lnTo>
                  <a:pt x="308" y="362"/>
                </a:lnTo>
                <a:lnTo>
                  <a:pt x="306" y="364"/>
                </a:lnTo>
                <a:lnTo>
                  <a:pt x="306" y="366"/>
                </a:lnTo>
                <a:lnTo>
                  <a:pt x="306" y="368"/>
                </a:lnTo>
                <a:lnTo>
                  <a:pt x="304" y="368"/>
                </a:lnTo>
                <a:lnTo>
                  <a:pt x="304" y="372"/>
                </a:lnTo>
                <a:lnTo>
                  <a:pt x="302" y="376"/>
                </a:lnTo>
                <a:lnTo>
                  <a:pt x="302" y="378"/>
                </a:lnTo>
                <a:lnTo>
                  <a:pt x="298" y="376"/>
                </a:lnTo>
                <a:lnTo>
                  <a:pt x="296" y="376"/>
                </a:lnTo>
                <a:lnTo>
                  <a:pt x="296" y="372"/>
                </a:lnTo>
                <a:lnTo>
                  <a:pt x="294" y="372"/>
                </a:lnTo>
                <a:lnTo>
                  <a:pt x="290" y="372"/>
                </a:lnTo>
                <a:lnTo>
                  <a:pt x="290" y="376"/>
                </a:lnTo>
                <a:lnTo>
                  <a:pt x="286" y="374"/>
                </a:lnTo>
                <a:lnTo>
                  <a:pt x="284" y="372"/>
                </a:lnTo>
                <a:lnTo>
                  <a:pt x="282" y="372"/>
                </a:lnTo>
                <a:lnTo>
                  <a:pt x="280" y="372"/>
                </a:lnTo>
                <a:lnTo>
                  <a:pt x="276" y="372"/>
                </a:lnTo>
                <a:lnTo>
                  <a:pt x="272" y="372"/>
                </a:lnTo>
                <a:lnTo>
                  <a:pt x="270" y="372"/>
                </a:lnTo>
                <a:lnTo>
                  <a:pt x="270" y="372"/>
                </a:lnTo>
                <a:lnTo>
                  <a:pt x="268" y="372"/>
                </a:lnTo>
                <a:lnTo>
                  <a:pt x="266" y="372"/>
                </a:lnTo>
                <a:lnTo>
                  <a:pt x="264" y="372"/>
                </a:lnTo>
                <a:lnTo>
                  <a:pt x="264" y="374"/>
                </a:lnTo>
                <a:lnTo>
                  <a:pt x="266" y="374"/>
                </a:lnTo>
                <a:lnTo>
                  <a:pt x="266" y="376"/>
                </a:lnTo>
                <a:lnTo>
                  <a:pt x="268" y="376"/>
                </a:lnTo>
                <a:lnTo>
                  <a:pt x="268" y="378"/>
                </a:lnTo>
                <a:lnTo>
                  <a:pt x="270" y="378"/>
                </a:lnTo>
                <a:lnTo>
                  <a:pt x="270" y="378"/>
                </a:lnTo>
                <a:lnTo>
                  <a:pt x="274" y="378"/>
                </a:lnTo>
                <a:lnTo>
                  <a:pt x="276" y="378"/>
                </a:lnTo>
                <a:lnTo>
                  <a:pt x="276" y="380"/>
                </a:lnTo>
                <a:lnTo>
                  <a:pt x="270" y="380"/>
                </a:lnTo>
                <a:lnTo>
                  <a:pt x="268" y="380"/>
                </a:lnTo>
                <a:lnTo>
                  <a:pt x="266" y="380"/>
                </a:lnTo>
                <a:lnTo>
                  <a:pt x="264" y="380"/>
                </a:lnTo>
                <a:lnTo>
                  <a:pt x="256" y="380"/>
                </a:lnTo>
                <a:lnTo>
                  <a:pt x="252" y="380"/>
                </a:lnTo>
                <a:lnTo>
                  <a:pt x="250" y="380"/>
                </a:lnTo>
                <a:lnTo>
                  <a:pt x="250" y="388"/>
                </a:lnTo>
                <a:lnTo>
                  <a:pt x="250" y="390"/>
                </a:lnTo>
                <a:lnTo>
                  <a:pt x="238" y="390"/>
                </a:lnTo>
                <a:lnTo>
                  <a:pt x="234" y="390"/>
                </a:lnTo>
                <a:lnTo>
                  <a:pt x="230" y="390"/>
                </a:lnTo>
                <a:lnTo>
                  <a:pt x="226" y="390"/>
                </a:lnTo>
                <a:lnTo>
                  <a:pt x="224" y="390"/>
                </a:lnTo>
                <a:lnTo>
                  <a:pt x="224" y="384"/>
                </a:lnTo>
                <a:lnTo>
                  <a:pt x="224" y="382"/>
                </a:lnTo>
                <a:lnTo>
                  <a:pt x="222" y="382"/>
                </a:lnTo>
                <a:lnTo>
                  <a:pt x="218" y="382"/>
                </a:lnTo>
                <a:lnTo>
                  <a:pt x="214" y="382"/>
                </a:lnTo>
                <a:lnTo>
                  <a:pt x="214" y="388"/>
                </a:lnTo>
                <a:lnTo>
                  <a:pt x="214" y="390"/>
                </a:lnTo>
                <a:lnTo>
                  <a:pt x="214" y="392"/>
                </a:lnTo>
                <a:lnTo>
                  <a:pt x="214" y="394"/>
                </a:lnTo>
                <a:lnTo>
                  <a:pt x="214" y="396"/>
                </a:lnTo>
                <a:lnTo>
                  <a:pt x="212" y="398"/>
                </a:lnTo>
                <a:lnTo>
                  <a:pt x="210" y="400"/>
                </a:lnTo>
                <a:lnTo>
                  <a:pt x="208" y="402"/>
                </a:lnTo>
                <a:lnTo>
                  <a:pt x="204" y="406"/>
                </a:lnTo>
                <a:lnTo>
                  <a:pt x="202" y="408"/>
                </a:lnTo>
                <a:lnTo>
                  <a:pt x="200" y="412"/>
                </a:lnTo>
                <a:lnTo>
                  <a:pt x="200" y="418"/>
                </a:lnTo>
                <a:lnTo>
                  <a:pt x="190" y="414"/>
                </a:lnTo>
                <a:lnTo>
                  <a:pt x="188" y="414"/>
                </a:lnTo>
                <a:lnTo>
                  <a:pt x="186" y="414"/>
                </a:lnTo>
                <a:lnTo>
                  <a:pt x="186" y="412"/>
                </a:lnTo>
                <a:lnTo>
                  <a:pt x="184" y="414"/>
                </a:lnTo>
                <a:lnTo>
                  <a:pt x="182" y="414"/>
                </a:lnTo>
                <a:lnTo>
                  <a:pt x="180" y="412"/>
                </a:lnTo>
                <a:lnTo>
                  <a:pt x="180" y="414"/>
                </a:lnTo>
                <a:lnTo>
                  <a:pt x="178" y="414"/>
                </a:lnTo>
                <a:lnTo>
                  <a:pt x="176" y="412"/>
                </a:lnTo>
                <a:lnTo>
                  <a:pt x="174" y="414"/>
                </a:lnTo>
                <a:lnTo>
                  <a:pt x="174" y="416"/>
                </a:lnTo>
                <a:lnTo>
                  <a:pt x="174" y="418"/>
                </a:lnTo>
                <a:lnTo>
                  <a:pt x="174" y="420"/>
                </a:lnTo>
                <a:lnTo>
                  <a:pt x="172" y="420"/>
                </a:lnTo>
                <a:lnTo>
                  <a:pt x="172" y="422"/>
                </a:lnTo>
                <a:lnTo>
                  <a:pt x="170" y="422"/>
                </a:lnTo>
                <a:lnTo>
                  <a:pt x="170" y="424"/>
                </a:lnTo>
                <a:lnTo>
                  <a:pt x="170" y="426"/>
                </a:lnTo>
                <a:lnTo>
                  <a:pt x="168" y="426"/>
                </a:lnTo>
                <a:lnTo>
                  <a:pt x="166" y="430"/>
                </a:lnTo>
                <a:lnTo>
                  <a:pt x="164" y="434"/>
                </a:lnTo>
                <a:lnTo>
                  <a:pt x="164" y="436"/>
                </a:lnTo>
                <a:lnTo>
                  <a:pt x="164" y="438"/>
                </a:lnTo>
                <a:lnTo>
                  <a:pt x="162" y="440"/>
                </a:lnTo>
                <a:lnTo>
                  <a:pt x="162" y="442"/>
                </a:lnTo>
                <a:lnTo>
                  <a:pt x="160" y="442"/>
                </a:lnTo>
                <a:lnTo>
                  <a:pt x="160" y="444"/>
                </a:lnTo>
                <a:lnTo>
                  <a:pt x="160" y="446"/>
                </a:lnTo>
                <a:lnTo>
                  <a:pt x="160" y="448"/>
                </a:lnTo>
                <a:lnTo>
                  <a:pt x="156" y="446"/>
                </a:lnTo>
                <a:lnTo>
                  <a:pt x="152" y="444"/>
                </a:lnTo>
                <a:lnTo>
                  <a:pt x="152" y="446"/>
                </a:lnTo>
                <a:lnTo>
                  <a:pt x="152" y="448"/>
                </a:lnTo>
                <a:lnTo>
                  <a:pt x="152" y="450"/>
                </a:lnTo>
                <a:lnTo>
                  <a:pt x="150" y="450"/>
                </a:lnTo>
                <a:lnTo>
                  <a:pt x="150" y="452"/>
                </a:lnTo>
                <a:lnTo>
                  <a:pt x="150" y="454"/>
                </a:lnTo>
                <a:lnTo>
                  <a:pt x="148" y="454"/>
                </a:lnTo>
                <a:lnTo>
                  <a:pt x="148" y="456"/>
                </a:lnTo>
                <a:lnTo>
                  <a:pt x="148" y="458"/>
                </a:lnTo>
                <a:lnTo>
                  <a:pt x="146" y="458"/>
                </a:lnTo>
                <a:lnTo>
                  <a:pt x="146" y="460"/>
                </a:lnTo>
                <a:lnTo>
                  <a:pt x="144" y="458"/>
                </a:lnTo>
                <a:lnTo>
                  <a:pt x="142" y="458"/>
                </a:lnTo>
                <a:lnTo>
                  <a:pt x="142" y="456"/>
                </a:lnTo>
                <a:lnTo>
                  <a:pt x="144" y="454"/>
                </a:lnTo>
                <a:lnTo>
                  <a:pt x="144" y="452"/>
                </a:lnTo>
                <a:lnTo>
                  <a:pt x="146" y="452"/>
                </a:lnTo>
                <a:lnTo>
                  <a:pt x="146" y="450"/>
                </a:lnTo>
                <a:lnTo>
                  <a:pt x="146" y="448"/>
                </a:lnTo>
                <a:lnTo>
                  <a:pt x="148" y="448"/>
                </a:lnTo>
                <a:lnTo>
                  <a:pt x="148" y="446"/>
                </a:lnTo>
                <a:lnTo>
                  <a:pt x="148" y="444"/>
                </a:lnTo>
                <a:lnTo>
                  <a:pt x="146" y="444"/>
                </a:lnTo>
                <a:lnTo>
                  <a:pt x="146" y="442"/>
                </a:lnTo>
                <a:lnTo>
                  <a:pt x="144" y="442"/>
                </a:lnTo>
                <a:lnTo>
                  <a:pt x="144" y="440"/>
                </a:lnTo>
                <a:lnTo>
                  <a:pt x="142" y="440"/>
                </a:lnTo>
                <a:lnTo>
                  <a:pt x="142" y="442"/>
                </a:lnTo>
                <a:lnTo>
                  <a:pt x="142" y="444"/>
                </a:lnTo>
                <a:lnTo>
                  <a:pt x="140" y="446"/>
                </a:lnTo>
                <a:lnTo>
                  <a:pt x="140" y="448"/>
                </a:lnTo>
                <a:lnTo>
                  <a:pt x="138" y="450"/>
                </a:lnTo>
                <a:lnTo>
                  <a:pt x="138" y="452"/>
                </a:lnTo>
                <a:lnTo>
                  <a:pt x="138" y="454"/>
                </a:lnTo>
                <a:lnTo>
                  <a:pt x="136" y="454"/>
                </a:lnTo>
                <a:lnTo>
                  <a:pt x="134" y="452"/>
                </a:lnTo>
                <a:lnTo>
                  <a:pt x="132" y="450"/>
                </a:lnTo>
                <a:lnTo>
                  <a:pt x="130" y="448"/>
                </a:lnTo>
                <a:lnTo>
                  <a:pt x="130" y="446"/>
                </a:lnTo>
                <a:lnTo>
                  <a:pt x="132" y="444"/>
                </a:lnTo>
                <a:lnTo>
                  <a:pt x="132" y="442"/>
                </a:lnTo>
                <a:lnTo>
                  <a:pt x="132" y="440"/>
                </a:lnTo>
                <a:lnTo>
                  <a:pt x="134" y="438"/>
                </a:lnTo>
                <a:lnTo>
                  <a:pt x="134" y="436"/>
                </a:lnTo>
                <a:lnTo>
                  <a:pt x="136" y="434"/>
                </a:lnTo>
                <a:lnTo>
                  <a:pt x="136" y="432"/>
                </a:lnTo>
                <a:lnTo>
                  <a:pt x="138" y="432"/>
                </a:lnTo>
                <a:lnTo>
                  <a:pt x="136" y="432"/>
                </a:lnTo>
                <a:lnTo>
                  <a:pt x="136" y="430"/>
                </a:lnTo>
                <a:lnTo>
                  <a:pt x="134" y="430"/>
                </a:lnTo>
                <a:lnTo>
                  <a:pt x="132" y="430"/>
                </a:lnTo>
                <a:lnTo>
                  <a:pt x="130" y="430"/>
                </a:lnTo>
                <a:lnTo>
                  <a:pt x="130" y="428"/>
                </a:lnTo>
                <a:lnTo>
                  <a:pt x="128" y="428"/>
                </a:lnTo>
                <a:lnTo>
                  <a:pt x="128" y="426"/>
                </a:lnTo>
                <a:lnTo>
                  <a:pt x="130" y="426"/>
                </a:lnTo>
                <a:lnTo>
                  <a:pt x="132" y="426"/>
                </a:lnTo>
                <a:lnTo>
                  <a:pt x="132" y="424"/>
                </a:lnTo>
                <a:lnTo>
                  <a:pt x="134" y="424"/>
                </a:lnTo>
                <a:lnTo>
                  <a:pt x="134" y="426"/>
                </a:lnTo>
                <a:lnTo>
                  <a:pt x="136" y="426"/>
                </a:lnTo>
                <a:lnTo>
                  <a:pt x="136" y="426"/>
                </a:lnTo>
                <a:lnTo>
                  <a:pt x="138" y="426"/>
                </a:lnTo>
                <a:lnTo>
                  <a:pt x="138" y="426"/>
                </a:lnTo>
                <a:lnTo>
                  <a:pt x="140" y="426"/>
                </a:lnTo>
                <a:lnTo>
                  <a:pt x="140" y="426"/>
                </a:lnTo>
                <a:lnTo>
                  <a:pt x="140" y="428"/>
                </a:lnTo>
                <a:lnTo>
                  <a:pt x="140" y="430"/>
                </a:lnTo>
                <a:lnTo>
                  <a:pt x="142" y="430"/>
                </a:lnTo>
                <a:lnTo>
                  <a:pt x="144" y="430"/>
                </a:lnTo>
                <a:lnTo>
                  <a:pt x="146" y="428"/>
                </a:lnTo>
                <a:lnTo>
                  <a:pt x="148" y="428"/>
                </a:lnTo>
                <a:lnTo>
                  <a:pt x="146" y="426"/>
                </a:lnTo>
                <a:lnTo>
                  <a:pt x="144" y="426"/>
                </a:lnTo>
                <a:lnTo>
                  <a:pt x="142" y="426"/>
                </a:lnTo>
                <a:lnTo>
                  <a:pt x="140" y="424"/>
                </a:lnTo>
                <a:lnTo>
                  <a:pt x="140" y="422"/>
                </a:lnTo>
                <a:lnTo>
                  <a:pt x="140" y="420"/>
                </a:lnTo>
                <a:lnTo>
                  <a:pt x="138" y="420"/>
                </a:lnTo>
                <a:lnTo>
                  <a:pt x="138" y="418"/>
                </a:lnTo>
                <a:lnTo>
                  <a:pt x="136" y="418"/>
                </a:lnTo>
                <a:lnTo>
                  <a:pt x="136" y="420"/>
                </a:lnTo>
                <a:lnTo>
                  <a:pt x="134" y="418"/>
                </a:lnTo>
                <a:lnTo>
                  <a:pt x="132" y="418"/>
                </a:lnTo>
                <a:lnTo>
                  <a:pt x="132" y="416"/>
                </a:lnTo>
                <a:lnTo>
                  <a:pt x="132" y="414"/>
                </a:lnTo>
                <a:lnTo>
                  <a:pt x="134" y="412"/>
                </a:lnTo>
                <a:lnTo>
                  <a:pt x="136" y="410"/>
                </a:lnTo>
                <a:lnTo>
                  <a:pt x="136" y="408"/>
                </a:lnTo>
                <a:lnTo>
                  <a:pt x="138" y="408"/>
                </a:lnTo>
                <a:lnTo>
                  <a:pt x="138" y="406"/>
                </a:lnTo>
                <a:lnTo>
                  <a:pt x="140" y="406"/>
                </a:lnTo>
                <a:lnTo>
                  <a:pt x="142" y="406"/>
                </a:lnTo>
                <a:lnTo>
                  <a:pt x="144" y="406"/>
                </a:lnTo>
                <a:lnTo>
                  <a:pt x="144" y="408"/>
                </a:lnTo>
                <a:lnTo>
                  <a:pt x="146" y="408"/>
                </a:lnTo>
                <a:lnTo>
                  <a:pt x="146" y="406"/>
                </a:lnTo>
                <a:lnTo>
                  <a:pt x="144" y="406"/>
                </a:lnTo>
                <a:lnTo>
                  <a:pt x="144" y="404"/>
                </a:lnTo>
                <a:lnTo>
                  <a:pt x="142" y="404"/>
                </a:lnTo>
                <a:lnTo>
                  <a:pt x="142" y="402"/>
                </a:lnTo>
                <a:lnTo>
                  <a:pt x="142" y="400"/>
                </a:lnTo>
                <a:lnTo>
                  <a:pt x="144" y="400"/>
                </a:lnTo>
                <a:lnTo>
                  <a:pt x="144" y="398"/>
                </a:lnTo>
                <a:lnTo>
                  <a:pt x="144" y="400"/>
                </a:lnTo>
                <a:lnTo>
                  <a:pt x="146" y="400"/>
                </a:lnTo>
                <a:lnTo>
                  <a:pt x="146" y="402"/>
                </a:lnTo>
                <a:lnTo>
                  <a:pt x="148" y="402"/>
                </a:lnTo>
                <a:lnTo>
                  <a:pt x="150" y="402"/>
                </a:lnTo>
                <a:lnTo>
                  <a:pt x="150" y="400"/>
                </a:lnTo>
                <a:lnTo>
                  <a:pt x="150" y="398"/>
                </a:lnTo>
                <a:lnTo>
                  <a:pt x="152" y="398"/>
                </a:lnTo>
                <a:lnTo>
                  <a:pt x="154" y="398"/>
                </a:lnTo>
                <a:lnTo>
                  <a:pt x="156" y="396"/>
                </a:lnTo>
                <a:lnTo>
                  <a:pt x="158" y="396"/>
                </a:lnTo>
                <a:lnTo>
                  <a:pt x="158" y="398"/>
                </a:lnTo>
                <a:lnTo>
                  <a:pt x="158" y="396"/>
                </a:lnTo>
                <a:lnTo>
                  <a:pt x="158" y="394"/>
                </a:lnTo>
                <a:lnTo>
                  <a:pt x="156" y="394"/>
                </a:lnTo>
                <a:lnTo>
                  <a:pt x="154" y="394"/>
                </a:lnTo>
                <a:lnTo>
                  <a:pt x="152" y="394"/>
                </a:lnTo>
                <a:lnTo>
                  <a:pt x="152" y="392"/>
                </a:lnTo>
                <a:lnTo>
                  <a:pt x="154" y="392"/>
                </a:lnTo>
                <a:lnTo>
                  <a:pt x="154" y="390"/>
                </a:lnTo>
                <a:lnTo>
                  <a:pt x="152" y="388"/>
                </a:lnTo>
                <a:lnTo>
                  <a:pt x="152" y="386"/>
                </a:lnTo>
                <a:lnTo>
                  <a:pt x="150" y="384"/>
                </a:lnTo>
                <a:lnTo>
                  <a:pt x="150" y="386"/>
                </a:lnTo>
                <a:lnTo>
                  <a:pt x="148" y="386"/>
                </a:lnTo>
                <a:lnTo>
                  <a:pt x="148" y="388"/>
                </a:lnTo>
                <a:lnTo>
                  <a:pt x="148" y="386"/>
                </a:lnTo>
                <a:lnTo>
                  <a:pt x="146" y="386"/>
                </a:lnTo>
                <a:lnTo>
                  <a:pt x="144" y="386"/>
                </a:lnTo>
                <a:lnTo>
                  <a:pt x="144" y="384"/>
                </a:lnTo>
                <a:lnTo>
                  <a:pt x="144" y="382"/>
                </a:lnTo>
                <a:lnTo>
                  <a:pt x="144" y="380"/>
                </a:lnTo>
                <a:lnTo>
                  <a:pt x="144" y="378"/>
                </a:lnTo>
                <a:lnTo>
                  <a:pt x="144" y="378"/>
                </a:lnTo>
                <a:lnTo>
                  <a:pt x="144" y="376"/>
                </a:lnTo>
                <a:lnTo>
                  <a:pt x="142" y="376"/>
                </a:lnTo>
                <a:lnTo>
                  <a:pt x="140" y="376"/>
                </a:lnTo>
                <a:lnTo>
                  <a:pt x="140" y="374"/>
                </a:lnTo>
                <a:lnTo>
                  <a:pt x="140" y="372"/>
                </a:lnTo>
                <a:lnTo>
                  <a:pt x="140" y="370"/>
                </a:lnTo>
                <a:lnTo>
                  <a:pt x="138" y="370"/>
                </a:lnTo>
                <a:lnTo>
                  <a:pt x="136" y="370"/>
                </a:lnTo>
                <a:lnTo>
                  <a:pt x="134" y="370"/>
                </a:lnTo>
                <a:lnTo>
                  <a:pt x="132" y="370"/>
                </a:lnTo>
                <a:lnTo>
                  <a:pt x="132" y="368"/>
                </a:lnTo>
                <a:lnTo>
                  <a:pt x="132" y="370"/>
                </a:lnTo>
                <a:lnTo>
                  <a:pt x="132" y="372"/>
                </a:lnTo>
                <a:lnTo>
                  <a:pt x="130" y="372"/>
                </a:lnTo>
                <a:lnTo>
                  <a:pt x="130" y="374"/>
                </a:lnTo>
                <a:lnTo>
                  <a:pt x="130" y="376"/>
                </a:lnTo>
                <a:lnTo>
                  <a:pt x="132" y="376"/>
                </a:lnTo>
                <a:lnTo>
                  <a:pt x="134" y="376"/>
                </a:lnTo>
                <a:lnTo>
                  <a:pt x="134" y="378"/>
                </a:lnTo>
                <a:lnTo>
                  <a:pt x="132" y="378"/>
                </a:lnTo>
                <a:lnTo>
                  <a:pt x="130" y="378"/>
                </a:lnTo>
                <a:lnTo>
                  <a:pt x="128" y="378"/>
                </a:lnTo>
                <a:lnTo>
                  <a:pt x="128" y="376"/>
                </a:lnTo>
                <a:lnTo>
                  <a:pt x="126" y="376"/>
                </a:lnTo>
                <a:lnTo>
                  <a:pt x="124" y="378"/>
                </a:lnTo>
                <a:lnTo>
                  <a:pt x="122" y="378"/>
                </a:lnTo>
                <a:lnTo>
                  <a:pt x="120" y="378"/>
                </a:lnTo>
                <a:lnTo>
                  <a:pt x="120" y="376"/>
                </a:lnTo>
                <a:lnTo>
                  <a:pt x="118" y="376"/>
                </a:lnTo>
                <a:lnTo>
                  <a:pt x="116" y="376"/>
                </a:lnTo>
                <a:lnTo>
                  <a:pt x="114" y="376"/>
                </a:lnTo>
                <a:lnTo>
                  <a:pt x="114" y="374"/>
                </a:lnTo>
                <a:lnTo>
                  <a:pt x="114" y="376"/>
                </a:lnTo>
                <a:lnTo>
                  <a:pt x="112" y="376"/>
                </a:lnTo>
                <a:lnTo>
                  <a:pt x="110" y="374"/>
                </a:lnTo>
                <a:lnTo>
                  <a:pt x="110" y="372"/>
                </a:lnTo>
                <a:lnTo>
                  <a:pt x="108" y="372"/>
                </a:lnTo>
                <a:lnTo>
                  <a:pt x="108" y="370"/>
                </a:lnTo>
                <a:lnTo>
                  <a:pt x="108" y="368"/>
                </a:lnTo>
                <a:lnTo>
                  <a:pt x="106" y="368"/>
                </a:lnTo>
                <a:lnTo>
                  <a:pt x="106" y="366"/>
                </a:lnTo>
                <a:lnTo>
                  <a:pt x="106" y="364"/>
                </a:lnTo>
                <a:lnTo>
                  <a:pt x="104" y="364"/>
                </a:lnTo>
                <a:lnTo>
                  <a:pt x="104" y="362"/>
                </a:lnTo>
                <a:lnTo>
                  <a:pt x="104" y="360"/>
                </a:lnTo>
                <a:lnTo>
                  <a:pt x="102" y="358"/>
                </a:lnTo>
                <a:lnTo>
                  <a:pt x="102" y="356"/>
                </a:lnTo>
                <a:lnTo>
                  <a:pt x="104" y="356"/>
                </a:lnTo>
                <a:lnTo>
                  <a:pt x="106" y="356"/>
                </a:lnTo>
                <a:lnTo>
                  <a:pt x="108" y="356"/>
                </a:lnTo>
                <a:lnTo>
                  <a:pt x="110" y="356"/>
                </a:lnTo>
                <a:lnTo>
                  <a:pt x="110" y="354"/>
                </a:lnTo>
                <a:lnTo>
                  <a:pt x="110" y="352"/>
                </a:lnTo>
                <a:lnTo>
                  <a:pt x="112" y="352"/>
                </a:lnTo>
                <a:lnTo>
                  <a:pt x="112" y="354"/>
                </a:lnTo>
                <a:lnTo>
                  <a:pt x="112" y="352"/>
                </a:lnTo>
                <a:lnTo>
                  <a:pt x="114" y="350"/>
                </a:lnTo>
                <a:lnTo>
                  <a:pt x="116" y="350"/>
                </a:lnTo>
                <a:lnTo>
                  <a:pt x="114" y="350"/>
                </a:lnTo>
                <a:lnTo>
                  <a:pt x="114" y="348"/>
                </a:lnTo>
                <a:lnTo>
                  <a:pt x="116" y="348"/>
                </a:lnTo>
                <a:lnTo>
                  <a:pt x="116" y="350"/>
                </a:lnTo>
                <a:lnTo>
                  <a:pt x="118" y="350"/>
                </a:lnTo>
                <a:lnTo>
                  <a:pt x="118" y="352"/>
                </a:lnTo>
                <a:lnTo>
                  <a:pt x="120" y="352"/>
                </a:lnTo>
                <a:lnTo>
                  <a:pt x="120" y="354"/>
                </a:lnTo>
                <a:lnTo>
                  <a:pt x="122" y="354"/>
                </a:lnTo>
                <a:lnTo>
                  <a:pt x="122" y="352"/>
                </a:lnTo>
                <a:lnTo>
                  <a:pt x="122" y="350"/>
                </a:lnTo>
                <a:lnTo>
                  <a:pt x="124" y="350"/>
                </a:lnTo>
                <a:lnTo>
                  <a:pt x="126" y="350"/>
                </a:lnTo>
                <a:lnTo>
                  <a:pt x="124" y="348"/>
                </a:lnTo>
                <a:lnTo>
                  <a:pt x="124" y="346"/>
                </a:lnTo>
                <a:lnTo>
                  <a:pt x="126" y="348"/>
                </a:lnTo>
                <a:lnTo>
                  <a:pt x="126" y="346"/>
                </a:lnTo>
                <a:lnTo>
                  <a:pt x="126" y="344"/>
                </a:lnTo>
                <a:lnTo>
                  <a:pt x="126" y="342"/>
                </a:lnTo>
                <a:lnTo>
                  <a:pt x="128" y="344"/>
                </a:lnTo>
                <a:lnTo>
                  <a:pt x="128" y="342"/>
                </a:lnTo>
                <a:lnTo>
                  <a:pt x="130" y="344"/>
                </a:lnTo>
                <a:lnTo>
                  <a:pt x="130" y="342"/>
                </a:lnTo>
                <a:lnTo>
                  <a:pt x="130" y="340"/>
                </a:lnTo>
                <a:lnTo>
                  <a:pt x="130" y="338"/>
                </a:lnTo>
                <a:lnTo>
                  <a:pt x="130" y="336"/>
                </a:lnTo>
                <a:lnTo>
                  <a:pt x="130" y="334"/>
                </a:lnTo>
                <a:lnTo>
                  <a:pt x="128" y="334"/>
                </a:lnTo>
                <a:lnTo>
                  <a:pt x="126" y="334"/>
                </a:lnTo>
                <a:lnTo>
                  <a:pt x="126" y="332"/>
                </a:lnTo>
                <a:lnTo>
                  <a:pt x="126" y="332"/>
                </a:lnTo>
                <a:lnTo>
                  <a:pt x="124" y="332"/>
                </a:lnTo>
                <a:lnTo>
                  <a:pt x="124" y="330"/>
                </a:lnTo>
                <a:lnTo>
                  <a:pt x="126" y="330"/>
                </a:lnTo>
                <a:lnTo>
                  <a:pt x="126" y="330"/>
                </a:lnTo>
                <a:lnTo>
                  <a:pt x="126" y="330"/>
                </a:lnTo>
                <a:lnTo>
                  <a:pt x="126" y="330"/>
                </a:lnTo>
                <a:lnTo>
                  <a:pt x="124" y="330"/>
                </a:lnTo>
                <a:lnTo>
                  <a:pt x="124" y="328"/>
                </a:lnTo>
                <a:lnTo>
                  <a:pt x="126" y="324"/>
                </a:lnTo>
                <a:lnTo>
                  <a:pt x="126" y="322"/>
                </a:lnTo>
                <a:lnTo>
                  <a:pt x="126" y="320"/>
                </a:lnTo>
                <a:lnTo>
                  <a:pt x="126" y="318"/>
                </a:lnTo>
                <a:lnTo>
                  <a:pt x="126" y="316"/>
                </a:lnTo>
                <a:lnTo>
                  <a:pt x="128" y="316"/>
                </a:lnTo>
                <a:lnTo>
                  <a:pt x="130" y="316"/>
                </a:lnTo>
                <a:lnTo>
                  <a:pt x="132" y="316"/>
                </a:lnTo>
                <a:lnTo>
                  <a:pt x="134" y="316"/>
                </a:lnTo>
                <a:lnTo>
                  <a:pt x="134" y="318"/>
                </a:lnTo>
                <a:lnTo>
                  <a:pt x="134" y="320"/>
                </a:lnTo>
                <a:lnTo>
                  <a:pt x="134" y="322"/>
                </a:lnTo>
                <a:lnTo>
                  <a:pt x="134" y="324"/>
                </a:lnTo>
                <a:lnTo>
                  <a:pt x="136" y="324"/>
                </a:lnTo>
                <a:lnTo>
                  <a:pt x="138" y="322"/>
                </a:lnTo>
                <a:lnTo>
                  <a:pt x="140" y="320"/>
                </a:lnTo>
                <a:lnTo>
                  <a:pt x="140" y="318"/>
                </a:lnTo>
                <a:lnTo>
                  <a:pt x="138" y="318"/>
                </a:lnTo>
                <a:lnTo>
                  <a:pt x="136" y="318"/>
                </a:lnTo>
                <a:lnTo>
                  <a:pt x="134" y="316"/>
                </a:lnTo>
                <a:lnTo>
                  <a:pt x="136" y="316"/>
                </a:lnTo>
                <a:lnTo>
                  <a:pt x="138" y="314"/>
                </a:lnTo>
                <a:lnTo>
                  <a:pt x="140" y="314"/>
                </a:lnTo>
                <a:lnTo>
                  <a:pt x="140" y="316"/>
                </a:lnTo>
                <a:lnTo>
                  <a:pt x="140" y="318"/>
                </a:lnTo>
                <a:lnTo>
                  <a:pt x="142" y="318"/>
                </a:lnTo>
                <a:lnTo>
                  <a:pt x="146" y="318"/>
                </a:lnTo>
                <a:lnTo>
                  <a:pt x="146" y="320"/>
                </a:lnTo>
                <a:lnTo>
                  <a:pt x="146" y="322"/>
                </a:lnTo>
                <a:lnTo>
                  <a:pt x="146" y="324"/>
                </a:lnTo>
                <a:lnTo>
                  <a:pt x="146" y="326"/>
                </a:lnTo>
                <a:lnTo>
                  <a:pt x="148" y="326"/>
                </a:lnTo>
                <a:lnTo>
                  <a:pt x="146" y="326"/>
                </a:lnTo>
                <a:lnTo>
                  <a:pt x="146" y="328"/>
                </a:lnTo>
                <a:lnTo>
                  <a:pt x="146" y="330"/>
                </a:lnTo>
                <a:lnTo>
                  <a:pt x="146" y="330"/>
                </a:lnTo>
                <a:lnTo>
                  <a:pt x="148" y="330"/>
                </a:lnTo>
                <a:lnTo>
                  <a:pt x="148" y="330"/>
                </a:lnTo>
                <a:lnTo>
                  <a:pt x="150" y="330"/>
                </a:lnTo>
                <a:lnTo>
                  <a:pt x="152" y="330"/>
                </a:lnTo>
                <a:lnTo>
                  <a:pt x="152" y="328"/>
                </a:lnTo>
                <a:lnTo>
                  <a:pt x="154" y="328"/>
                </a:lnTo>
                <a:lnTo>
                  <a:pt x="154" y="330"/>
                </a:lnTo>
                <a:lnTo>
                  <a:pt x="156" y="330"/>
                </a:lnTo>
                <a:lnTo>
                  <a:pt x="158" y="330"/>
                </a:lnTo>
                <a:lnTo>
                  <a:pt x="158" y="328"/>
                </a:lnTo>
                <a:lnTo>
                  <a:pt x="158" y="326"/>
                </a:lnTo>
                <a:lnTo>
                  <a:pt x="158" y="324"/>
                </a:lnTo>
                <a:lnTo>
                  <a:pt x="158" y="322"/>
                </a:lnTo>
                <a:lnTo>
                  <a:pt x="158" y="320"/>
                </a:lnTo>
                <a:lnTo>
                  <a:pt x="160" y="318"/>
                </a:lnTo>
                <a:lnTo>
                  <a:pt x="160" y="316"/>
                </a:lnTo>
                <a:lnTo>
                  <a:pt x="160" y="312"/>
                </a:lnTo>
                <a:lnTo>
                  <a:pt x="160" y="310"/>
                </a:lnTo>
                <a:lnTo>
                  <a:pt x="156" y="310"/>
                </a:lnTo>
                <a:lnTo>
                  <a:pt x="156" y="308"/>
                </a:lnTo>
                <a:lnTo>
                  <a:pt x="156" y="304"/>
                </a:lnTo>
                <a:lnTo>
                  <a:pt x="160" y="304"/>
                </a:lnTo>
                <a:lnTo>
                  <a:pt x="162" y="304"/>
                </a:lnTo>
                <a:lnTo>
                  <a:pt x="162" y="300"/>
                </a:lnTo>
                <a:lnTo>
                  <a:pt x="160" y="300"/>
                </a:lnTo>
                <a:lnTo>
                  <a:pt x="158" y="300"/>
                </a:lnTo>
                <a:lnTo>
                  <a:pt x="156" y="300"/>
                </a:lnTo>
                <a:lnTo>
                  <a:pt x="154" y="302"/>
                </a:lnTo>
                <a:lnTo>
                  <a:pt x="154" y="304"/>
                </a:lnTo>
                <a:lnTo>
                  <a:pt x="152" y="304"/>
                </a:lnTo>
                <a:lnTo>
                  <a:pt x="152" y="302"/>
                </a:lnTo>
                <a:lnTo>
                  <a:pt x="152" y="300"/>
                </a:lnTo>
                <a:lnTo>
                  <a:pt x="150" y="300"/>
                </a:lnTo>
                <a:lnTo>
                  <a:pt x="148" y="300"/>
                </a:lnTo>
                <a:lnTo>
                  <a:pt x="148" y="298"/>
                </a:lnTo>
                <a:lnTo>
                  <a:pt x="148" y="294"/>
                </a:lnTo>
                <a:lnTo>
                  <a:pt x="148" y="292"/>
                </a:lnTo>
                <a:lnTo>
                  <a:pt x="148" y="290"/>
                </a:lnTo>
                <a:lnTo>
                  <a:pt x="146" y="288"/>
                </a:lnTo>
                <a:lnTo>
                  <a:pt x="144" y="288"/>
                </a:lnTo>
                <a:lnTo>
                  <a:pt x="144" y="286"/>
                </a:lnTo>
                <a:lnTo>
                  <a:pt x="144" y="284"/>
                </a:lnTo>
                <a:lnTo>
                  <a:pt x="144" y="282"/>
                </a:lnTo>
                <a:lnTo>
                  <a:pt x="146" y="282"/>
                </a:lnTo>
                <a:lnTo>
                  <a:pt x="146" y="282"/>
                </a:lnTo>
                <a:lnTo>
                  <a:pt x="146" y="280"/>
                </a:lnTo>
                <a:lnTo>
                  <a:pt x="146" y="278"/>
                </a:lnTo>
                <a:lnTo>
                  <a:pt x="148" y="278"/>
                </a:lnTo>
                <a:lnTo>
                  <a:pt x="148" y="276"/>
                </a:lnTo>
                <a:lnTo>
                  <a:pt x="148" y="274"/>
                </a:lnTo>
                <a:lnTo>
                  <a:pt x="146" y="274"/>
                </a:lnTo>
                <a:lnTo>
                  <a:pt x="144" y="274"/>
                </a:lnTo>
                <a:lnTo>
                  <a:pt x="142" y="276"/>
                </a:lnTo>
                <a:lnTo>
                  <a:pt x="142" y="278"/>
                </a:lnTo>
                <a:lnTo>
                  <a:pt x="140" y="278"/>
                </a:lnTo>
                <a:lnTo>
                  <a:pt x="138" y="278"/>
                </a:lnTo>
                <a:lnTo>
                  <a:pt x="136" y="278"/>
                </a:lnTo>
                <a:lnTo>
                  <a:pt x="138" y="276"/>
                </a:lnTo>
                <a:lnTo>
                  <a:pt x="138" y="274"/>
                </a:lnTo>
                <a:lnTo>
                  <a:pt x="138" y="272"/>
                </a:lnTo>
                <a:lnTo>
                  <a:pt x="138" y="270"/>
                </a:lnTo>
                <a:lnTo>
                  <a:pt x="140" y="270"/>
                </a:lnTo>
                <a:lnTo>
                  <a:pt x="140" y="268"/>
                </a:lnTo>
                <a:lnTo>
                  <a:pt x="142" y="268"/>
                </a:lnTo>
                <a:lnTo>
                  <a:pt x="144" y="270"/>
                </a:lnTo>
                <a:lnTo>
                  <a:pt x="146" y="268"/>
                </a:lnTo>
                <a:lnTo>
                  <a:pt x="146" y="270"/>
                </a:lnTo>
                <a:lnTo>
                  <a:pt x="148" y="270"/>
                </a:lnTo>
                <a:lnTo>
                  <a:pt x="150" y="270"/>
                </a:lnTo>
                <a:lnTo>
                  <a:pt x="150" y="268"/>
                </a:lnTo>
                <a:lnTo>
                  <a:pt x="148" y="268"/>
                </a:lnTo>
                <a:lnTo>
                  <a:pt x="148" y="266"/>
                </a:lnTo>
                <a:lnTo>
                  <a:pt x="150" y="266"/>
                </a:lnTo>
                <a:lnTo>
                  <a:pt x="150" y="264"/>
                </a:lnTo>
                <a:lnTo>
                  <a:pt x="152" y="266"/>
                </a:lnTo>
                <a:lnTo>
                  <a:pt x="154" y="266"/>
                </a:lnTo>
                <a:lnTo>
                  <a:pt x="156" y="266"/>
                </a:lnTo>
                <a:lnTo>
                  <a:pt x="164" y="266"/>
                </a:lnTo>
                <a:lnTo>
                  <a:pt x="162" y="268"/>
                </a:lnTo>
                <a:lnTo>
                  <a:pt x="162" y="270"/>
                </a:lnTo>
                <a:lnTo>
                  <a:pt x="162" y="274"/>
                </a:lnTo>
                <a:lnTo>
                  <a:pt x="166" y="274"/>
                </a:lnTo>
                <a:lnTo>
                  <a:pt x="166" y="276"/>
                </a:lnTo>
                <a:lnTo>
                  <a:pt x="170" y="276"/>
                </a:lnTo>
                <a:lnTo>
                  <a:pt x="170" y="278"/>
                </a:lnTo>
                <a:lnTo>
                  <a:pt x="170" y="280"/>
                </a:lnTo>
                <a:lnTo>
                  <a:pt x="174" y="280"/>
                </a:lnTo>
                <a:lnTo>
                  <a:pt x="174" y="280"/>
                </a:lnTo>
                <a:lnTo>
                  <a:pt x="176" y="280"/>
                </a:lnTo>
                <a:lnTo>
                  <a:pt x="176" y="278"/>
                </a:lnTo>
                <a:lnTo>
                  <a:pt x="176" y="274"/>
                </a:lnTo>
                <a:lnTo>
                  <a:pt x="178" y="274"/>
                </a:lnTo>
                <a:lnTo>
                  <a:pt x="182" y="274"/>
                </a:lnTo>
                <a:lnTo>
                  <a:pt x="184" y="274"/>
                </a:lnTo>
                <a:lnTo>
                  <a:pt x="188" y="274"/>
                </a:lnTo>
                <a:lnTo>
                  <a:pt x="188" y="276"/>
                </a:lnTo>
                <a:lnTo>
                  <a:pt x="190" y="274"/>
                </a:lnTo>
                <a:lnTo>
                  <a:pt x="192" y="274"/>
                </a:lnTo>
                <a:lnTo>
                  <a:pt x="194" y="272"/>
                </a:lnTo>
                <a:lnTo>
                  <a:pt x="194" y="274"/>
                </a:lnTo>
                <a:lnTo>
                  <a:pt x="194" y="276"/>
                </a:lnTo>
                <a:lnTo>
                  <a:pt x="194" y="280"/>
                </a:lnTo>
                <a:lnTo>
                  <a:pt x="198" y="280"/>
                </a:lnTo>
                <a:lnTo>
                  <a:pt x="200" y="280"/>
                </a:lnTo>
                <a:lnTo>
                  <a:pt x="212" y="280"/>
                </a:lnTo>
                <a:lnTo>
                  <a:pt x="212" y="278"/>
                </a:lnTo>
                <a:lnTo>
                  <a:pt x="212" y="276"/>
                </a:lnTo>
                <a:lnTo>
                  <a:pt x="212" y="274"/>
                </a:lnTo>
                <a:lnTo>
                  <a:pt x="212" y="272"/>
                </a:lnTo>
                <a:lnTo>
                  <a:pt x="212" y="268"/>
                </a:lnTo>
                <a:lnTo>
                  <a:pt x="212" y="266"/>
                </a:lnTo>
                <a:lnTo>
                  <a:pt x="212" y="264"/>
                </a:lnTo>
                <a:lnTo>
                  <a:pt x="212" y="262"/>
                </a:lnTo>
                <a:lnTo>
                  <a:pt x="212" y="260"/>
                </a:lnTo>
                <a:lnTo>
                  <a:pt x="212" y="258"/>
                </a:lnTo>
                <a:lnTo>
                  <a:pt x="210" y="258"/>
                </a:lnTo>
                <a:lnTo>
                  <a:pt x="208" y="260"/>
                </a:lnTo>
                <a:lnTo>
                  <a:pt x="206" y="260"/>
                </a:lnTo>
                <a:lnTo>
                  <a:pt x="204" y="260"/>
                </a:lnTo>
                <a:lnTo>
                  <a:pt x="202" y="260"/>
                </a:lnTo>
                <a:lnTo>
                  <a:pt x="200" y="260"/>
                </a:lnTo>
                <a:lnTo>
                  <a:pt x="198" y="260"/>
                </a:lnTo>
                <a:lnTo>
                  <a:pt x="198" y="258"/>
                </a:lnTo>
                <a:lnTo>
                  <a:pt x="196" y="258"/>
                </a:lnTo>
                <a:lnTo>
                  <a:pt x="196" y="256"/>
                </a:lnTo>
                <a:lnTo>
                  <a:pt x="200" y="256"/>
                </a:lnTo>
                <a:lnTo>
                  <a:pt x="202" y="256"/>
                </a:lnTo>
                <a:lnTo>
                  <a:pt x="200" y="254"/>
                </a:lnTo>
                <a:lnTo>
                  <a:pt x="200" y="252"/>
                </a:lnTo>
                <a:lnTo>
                  <a:pt x="196" y="252"/>
                </a:lnTo>
                <a:lnTo>
                  <a:pt x="194" y="252"/>
                </a:lnTo>
                <a:lnTo>
                  <a:pt x="192" y="252"/>
                </a:lnTo>
                <a:lnTo>
                  <a:pt x="192" y="250"/>
                </a:lnTo>
                <a:lnTo>
                  <a:pt x="192" y="248"/>
                </a:lnTo>
                <a:lnTo>
                  <a:pt x="192" y="246"/>
                </a:lnTo>
                <a:lnTo>
                  <a:pt x="190" y="246"/>
                </a:lnTo>
                <a:lnTo>
                  <a:pt x="188" y="246"/>
                </a:lnTo>
                <a:lnTo>
                  <a:pt x="186" y="246"/>
                </a:lnTo>
                <a:lnTo>
                  <a:pt x="186" y="248"/>
                </a:lnTo>
                <a:lnTo>
                  <a:pt x="186" y="250"/>
                </a:lnTo>
                <a:lnTo>
                  <a:pt x="186" y="252"/>
                </a:lnTo>
                <a:lnTo>
                  <a:pt x="188" y="252"/>
                </a:lnTo>
                <a:lnTo>
                  <a:pt x="188" y="254"/>
                </a:lnTo>
                <a:lnTo>
                  <a:pt x="188" y="256"/>
                </a:lnTo>
                <a:lnTo>
                  <a:pt x="188" y="258"/>
                </a:lnTo>
                <a:lnTo>
                  <a:pt x="188" y="260"/>
                </a:lnTo>
                <a:lnTo>
                  <a:pt x="186" y="260"/>
                </a:lnTo>
                <a:lnTo>
                  <a:pt x="184" y="260"/>
                </a:lnTo>
                <a:lnTo>
                  <a:pt x="184" y="262"/>
                </a:lnTo>
                <a:lnTo>
                  <a:pt x="182" y="262"/>
                </a:lnTo>
                <a:lnTo>
                  <a:pt x="182" y="260"/>
                </a:lnTo>
                <a:lnTo>
                  <a:pt x="182" y="258"/>
                </a:lnTo>
                <a:lnTo>
                  <a:pt x="180" y="258"/>
                </a:lnTo>
                <a:lnTo>
                  <a:pt x="178" y="258"/>
                </a:lnTo>
                <a:lnTo>
                  <a:pt x="178" y="260"/>
                </a:lnTo>
                <a:lnTo>
                  <a:pt x="176" y="260"/>
                </a:lnTo>
                <a:lnTo>
                  <a:pt x="176" y="262"/>
                </a:lnTo>
                <a:lnTo>
                  <a:pt x="174" y="262"/>
                </a:lnTo>
                <a:lnTo>
                  <a:pt x="174" y="260"/>
                </a:lnTo>
                <a:lnTo>
                  <a:pt x="174" y="260"/>
                </a:lnTo>
                <a:lnTo>
                  <a:pt x="174" y="258"/>
                </a:lnTo>
                <a:lnTo>
                  <a:pt x="174" y="256"/>
                </a:lnTo>
                <a:lnTo>
                  <a:pt x="174" y="252"/>
                </a:lnTo>
                <a:lnTo>
                  <a:pt x="174" y="252"/>
                </a:lnTo>
                <a:lnTo>
                  <a:pt x="174" y="250"/>
                </a:lnTo>
                <a:lnTo>
                  <a:pt x="172" y="248"/>
                </a:lnTo>
                <a:lnTo>
                  <a:pt x="170" y="248"/>
                </a:lnTo>
                <a:lnTo>
                  <a:pt x="170" y="246"/>
                </a:lnTo>
                <a:lnTo>
                  <a:pt x="170" y="244"/>
                </a:lnTo>
                <a:lnTo>
                  <a:pt x="172" y="246"/>
                </a:lnTo>
                <a:lnTo>
                  <a:pt x="174" y="246"/>
                </a:lnTo>
                <a:lnTo>
                  <a:pt x="174" y="246"/>
                </a:lnTo>
                <a:lnTo>
                  <a:pt x="176" y="246"/>
                </a:lnTo>
                <a:lnTo>
                  <a:pt x="178" y="246"/>
                </a:lnTo>
                <a:lnTo>
                  <a:pt x="180" y="246"/>
                </a:lnTo>
                <a:lnTo>
                  <a:pt x="182" y="246"/>
                </a:lnTo>
                <a:lnTo>
                  <a:pt x="184" y="242"/>
                </a:lnTo>
                <a:lnTo>
                  <a:pt x="182" y="242"/>
                </a:lnTo>
                <a:lnTo>
                  <a:pt x="182" y="240"/>
                </a:lnTo>
                <a:lnTo>
                  <a:pt x="182" y="238"/>
                </a:lnTo>
                <a:lnTo>
                  <a:pt x="180" y="238"/>
                </a:lnTo>
                <a:lnTo>
                  <a:pt x="178" y="238"/>
                </a:lnTo>
                <a:lnTo>
                  <a:pt x="176" y="238"/>
                </a:lnTo>
                <a:lnTo>
                  <a:pt x="174" y="238"/>
                </a:lnTo>
                <a:lnTo>
                  <a:pt x="174" y="238"/>
                </a:lnTo>
                <a:lnTo>
                  <a:pt x="172" y="238"/>
                </a:lnTo>
                <a:lnTo>
                  <a:pt x="170" y="238"/>
                </a:lnTo>
                <a:lnTo>
                  <a:pt x="168" y="238"/>
                </a:lnTo>
                <a:lnTo>
                  <a:pt x="168" y="240"/>
                </a:lnTo>
                <a:lnTo>
                  <a:pt x="168" y="242"/>
                </a:lnTo>
                <a:lnTo>
                  <a:pt x="166" y="242"/>
                </a:lnTo>
                <a:lnTo>
                  <a:pt x="164" y="242"/>
                </a:lnTo>
                <a:lnTo>
                  <a:pt x="164" y="240"/>
                </a:lnTo>
                <a:lnTo>
                  <a:pt x="166" y="238"/>
                </a:lnTo>
                <a:lnTo>
                  <a:pt x="164" y="238"/>
                </a:lnTo>
                <a:lnTo>
                  <a:pt x="164" y="236"/>
                </a:lnTo>
                <a:lnTo>
                  <a:pt x="164" y="234"/>
                </a:lnTo>
                <a:lnTo>
                  <a:pt x="164" y="234"/>
                </a:lnTo>
                <a:lnTo>
                  <a:pt x="164" y="232"/>
                </a:lnTo>
                <a:lnTo>
                  <a:pt x="164" y="230"/>
                </a:lnTo>
                <a:lnTo>
                  <a:pt x="164" y="226"/>
                </a:lnTo>
                <a:lnTo>
                  <a:pt x="166" y="226"/>
                </a:lnTo>
                <a:lnTo>
                  <a:pt x="168" y="226"/>
                </a:lnTo>
                <a:lnTo>
                  <a:pt x="170" y="226"/>
                </a:lnTo>
                <a:lnTo>
                  <a:pt x="172" y="226"/>
                </a:lnTo>
                <a:lnTo>
                  <a:pt x="172" y="224"/>
                </a:lnTo>
                <a:lnTo>
                  <a:pt x="170" y="224"/>
                </a:lnTo>
                <a:lnTo>
                  <a:pt x="168" y="224"/>
                </a:lnTo>
                <a:lnTo>
                  <a:pt x="166" y="224"/>
                </a:lnTo>
                <a:lnTo>
                  <a:pt x="164" y="224"/>
                </a:lnTo>
                <a:lnTo>
                  <a:pt x="164" y="222"/>
                </a:lnTo>
                <a:lnTo>
                  <a:pt x="164" y="220"/>
                </a:lnTo>
                <a:lnTo>
                  <a:pt x="164" y="218"/>
                </a:lnTo>
                <a:lnTo>
                  <a:pt x="166" y="218"/>
                </a:lnTo>
                <a:lnTo>
                  <a:pt x="168" y="218"/>
                </a:lnTo>
                <a:lnTo>
                  <a:pt x="168" y="220"/>
                </a:lnTo>
                <a:lnTo>
                  <a:pt x="168" y="218"/>
                </a:lnTo>
                <a:lnTo>
                  <a:pt x="170" y="218"/>
                </a:lnTo>
                <a:lnTo>
                  <a:pt x="170" y="216"/>
                </a:lnTo>
                <a:lnTo>
                  <a:pt x="170" y="214"/>
                </a:lnTo>
                <a:lnTo>
                  <a:pt x="170" y="212"/>
                </a:lnTo>
                <a:lnTo>
                  <a:pt x="172" y="212"/>
                </a:lnTo>
                <a:lnTo>
                  <a:pt x="172" y="210"/>
                </a:lnTo>
                <a:lnTo>
                  <a:pt x="174" y="210"/>
                </a:lnTo>
                <a:lnTo>
                  <a:pt x="174" y="208"/>
                </a:lnTo>
                <a:lnTo>
                  <a:pt x="174" y="208"/>
                </a:lnTo>
                <a:lnTo>
                  <a:pt x="176" y="208"/>
                </a:lnTo>
                <a:lnTo>
                  <a:pt x="176" y="206"/>
                </a:lnTo>
                <a:lnTo>
                  <a:pt x="176" y="204"/>
                </a:lnTo>
                <a:lnTo>
                  <a:pt x="176" y="202"/>
                </a:lnTo>
                <a:lnTo>
                  <a:pt x="174" y="202"/>
                </a:lnTo>
                <a:lnTo>
                  <a:pt x="174" y="204"/>
                </a:lnTo>
                <a:lnTo>
                  <a:pt x="174" y="206"/>
                </a:lnTo>
                <a:lnTo>
                  <a:pt x="172" y="206"/>
                </a:lnTo>
                <a:lnTo>
                  <a:pt x="170" y="206"/>
                </a:lnTo>
                <a:lnTo>
                  <a:pt x="170" y="208"/>
                </a:lnTo>
                <a:lnTo>
                  <a:pt x="168" y="208"/>
                </a:lnTo>
                <a:lnTo>
                  <a:pt x="168" y="206"/>
                </a:lnTo>
                <a:lnTo>
                  <a:pt x="166" y="206"/>
                </a:lnTo>
                <a:lnTo>
                  <a:pt x="168" y="204"/>
                </a:lnTo>
                <a:lnTo>
                  <a:pt x="168" y="202"/>
                </a:lnTo>
                <a:lnTo>
                  <a:pt x="170" y="202"/>
                </a:lnTo>
                <a:lnTo>
                  <a:pt x="170" y="200"/>
                </a:lnTo>
                <a:lnTo>
                  <a:pt x="172" y="200"/>
                </a:lnTo>
                <a:lnTo>
                  <a:pt x="174" y="200"/>
                </a:lnTo>
                <a:lnTo>
                  <a:pt x="174" y="198"/>
                </a:lnTo>
                <a:lnTo>
                  <a:pt x="174" y="196"/>
                </a:lnTo>
                <a:lnTo>
                  <a:pt x="174" y="196"/>
                </a:lnTo>
                <a:lnTo>
                  <a:pt x="174" y="192"/>
                </a:lnTo>
                <a:lnTo>
                  <a:pt x="174" y="190"/>
                </a:lnTo>
                <a:lnTo>
                  <a:pt x="174" y="188"/>
                </a:lnTo>
                <a:lnTo>
                  <a:pt x="174" y="186"/>
                </a:lnTo>
                <a:lnTo>
                  <a:pt x="174" y="186"/>
                </a:lnTo>
                <a:lnTo>
                  <a:pt x="172" y="186"/>
                </a:lnTo>
                <a:lnTo>
                  <a:pt x="164" y="186"/>
                </a:lnTo>
                <a:lnTo>
                  <a:pt x="164" y="184"/>
                </a:lnTo>
                <a:lnTo>
                  <a:pt x="162" y="186"/>
                </a:lnTo>
                <a:lnTo>
                  <a:pt x="160" y="186"/>
                </a:lnTo>
                <a:lnTo>
                  <a:pt x="158" y="186"/>
                </a:lnTo>
                <a:lnTo>
                  <a:pt x="156" y="186"/>
                </a:lnTo>
                <a:lnTo>
                  <a:pt x="154" y="186"/>
                </a:lnTo>
                <a:lnTo>
                  <a:pt x="152" y="186"/>
                </a:lnTo>
                <a:lnTo>
                  <a:pt x="150" y="188"/>
                </a:lnTo>
                <a:lnTo>
                  <a:pt x="148" y="188"/>
                </a:lnTo>
                <a:lnTo>
                  <a:pt x="148" y="190"/>
                </a:lnTo>
                <a:lnTo>
                  <a:pt x="146" y="190"/>
                </a:lnTo>
                <a:lnTo>
                  <a:pt x="146" y="192"/>
                </a:lnTo>
                <a:lnTo>
                  <a:pt x="144" y="192"/>
                </a:lnTo>
                <a:lnTo>
                  <a:pt x="142" y="192"/>
                </a:lnTo>
                <a:lnTo>
                  <a:pt x="142" y="190"/>
                </a:lnTo>
                <a:lnTo>
                  <a:pt x="142" y="188"/>
                </a:lnTo>
                <a:lnTo>
                  <a:pt x="144" y="188"/>
                </a:lnTo>
                <a:lnTo>
                  <a:pt x="144" y="186"/>
                </a:lnTo>
                <a:lnTo>
                  <a:pt x="144" y="182"/>
                </a:lnTo>
                <a:lnTo>
                  <a:pt x="140" y="182"/>
                </a:lnTo>
                <a:lnTo>
                  <a:pt x="140" y="180"/>
                </a:lnTo>
                <a:lnTo>
                  <a:pt x="138" y="180"/>
                </a:lnTo>
                <a:lnTo>
                  <a:pt x="138" y="178"/>
                </a:lnTo>
                <a:lnTo>
                  <a:pt x="140" y="178"/>
                </a:lnTo>
                <a:lnTo>
                  <a:pt x="140" y="180"/>
                </a:lnTo>
                <a:lnTo>
                  <a:pt x="142" y="180"/>
                </a:lnTo>
                <a:lnTo>
                  <a:pt x="142" y="182"/>
                </a:lnTo>
                <a:lnTo>
                  <a:pt x="144" y="182"/>
                </a:lnTo>
                <a:lnTo>
                  <a:pt x="144" y="180"/>
                </a:lnTo>
                <a:lnTo>
                  <a:pt x="146" y="180"/>
                </a:lnTo>
                <a:lnTo>
                  <a:pt x="146" y="178"/>
                </a:lnTo>
                <a:lnTo>
                  <a:pt x="146" y="176"/>
                </a:lnTo>
                <a:lnTo>
                  <a:pt x="144" y="176"/>
                </a:lnTo>
                <a:lnTo>
                  <a:pt x="146" y="174"/>
                </a:lnTo>
                <a:lnTo>
                  <a:pt x="144" y="174"/>
                </a:lnTo>
                <a:lnTo>
                  <a:pt x="144" y="172"/>
                </a:lnTo>
                <a:lnTo>
                  <a:pt x="144" y="174"/>
                </a:lnTo>
                <a:lnTo>
                  <a:pt x="142" y="174"/>
                </a:lnTo>
                <a:lnTo>
                  <a:pt x="140" y="174"/>
                </a:lnTo>
                <a:lnTo>
                  <a:pt x="140" y="176"/>
                </a:lnTo>
                <a:lnTo>
                  <a:pt x="140" y="174"/>
                </a:lnTo>
                <a:lnTo>
                  <a:pt x="140" y="172"/>
                </a:lnTo>
                <a:lnTo>
                  <a:pt x="142" y="170"/>
                </a:lnTo>
                <a:lnTo>
                  <a:pt x="144" y="170"/>
                </a:lnTo>
                <a:lnTo>
                  <a:pt x="144" y="168"/>
                </a:lnTo>
                <a:lnTo>
                  <a:pt x="142" y="168"/>
                </a:lnTo>
                <a:lnTo>
                  <a:pt x="142" y="170"/>
                </a:lnTo>
                <a:lnTo>
                  <a:pt x="140" y="170"/>
                </a:lnTo>
                <a:lnTo>
                  <a:pt x="138" y="170"/>
                </a:lnTo>
                <a:lnTo>
                  <a:pt x="138" y="172"/>
                </a:lnTo>
                <a:lnTo>
                  <a:pt x="138" y="174"/>
                </a:lnTo>
                <a:lnTo>
                  <a:pt x="136" y="176"/>
                </a:lnTo>
                <a:lnTo>
                  <a:pt x="136" y="178"/>
                </a:lnTo>
                <a:lnTo>
                  <a:pt x="134" y="178"/>
                </a:lnTo>
                <a:lnTo>
                  <a:pt x="132" y="178"/>
                </a:lnTo>
                <a:lnTo>
                  <a:pt x="132" y="176"/>
                </a:lnTo>
                <a:lnTo>
                  <a:pt x="132" y="174"/>
                </a:lnTo>
                <a:lnTo>
                  <a:pt x="130" y="174"/>
                </a:lnTo>
                <a:lnTo>
                  <a:pt x="128" y="174"/>
                </a:lnTo>
                <a:lnTo>
                  <a:pt x="126" y="174"/>
                </a:lnTo>
                <a:lnTo>
                  <a:pt x="126" y="174"/>
                </a:lnTo>
                <a:lnTo>
                  <a:pt x="124" y="174"/>
                </a:lnTo>
                <a:lnTo>
                  <a:pt x="122" y="174"/>
                </a:lnTo>
                <a:lnTo>
                  <a:pt x="122" y="172"/>
                </a:lnTo>
                <a:lnTo>
                  <a:pt x="122" y="170"/>
                </a:lnTo>
                <a:lnTo>
                  <a:pt x="122" y="168"/>
                </a:lnTo>
                <a:lnTo>
                  <a:pt x="122" y="166"/>
                </a:lnTo>
                <a:lnTo>
                  <a:pt x="126" y="168"/>
                </a:lnTo>
                <a:lnTo>
                  <a:pt x="126" y="162"/>
                </a:lnTo>
                <a:lnTo>
                  <a:pt x="126" y="162"/>
                </a:lnTo>
                <a:lnTo>
                  <a:pt x="126" y="160"/>
                </a:lnTo>
                <a:lnTo>
                  <a:pt x="128" y="160"/>
                </a:lnTo>
                <a:lnTo>
                  <a:pt x="130" y="160"/>
                </a:lnTo>
                <a:lnTo>
                  <a:pt x="130" y="156"/>
                </a:lnTo>
                <a:lnTo>
                  <a:pt x="128" y="156"/>
                </a:lnTo>
                <a:lnTo>
                  <a:pt x="126" y="156"/>
                </a:lnTo>
                <a:lnTo>
                  <a:pt x="126" y="154"/>
                </a:lnTo>
                <a:lnTo>
                  <a:pt x="128" y="154"/>
                </a:lnTo>
                <a:lnTo>
                  <a:pt x="126" y="154"/>
                </a:lnTo>
                <a:lnTo>
                  <a:pt x="126" y="152"/>
                </a:lnTo>
                <a:lnTo>
                  <a:pt x="126" y="152"/>
                </a:lnTo>
                <a:lnTo>
                  <a:pt x="124" y="152"/>
                </a:lnTo>
                <a:lnTo>
                  <a:pt x="122" y="152"/>
                </a:lnTo>
                <a:lnTo>
                  <a:pt x="120" y="152"/>
                </a:lnTo>
                <a:lnTo>
                  <a:pt x="118" y="152"/>
                </a:lnTo>
                <a:lnTo>
                  <a:pt x="116" y="152"/>
                </a:lnTo>
                <a:lnTo>
                  <a:pt x="116" y="150"/>
                </a:lnTo>
                <a:lnTo>
                  <a:pt x="114" y="150"/>
                </a:lnTo>
                <a:lnTo>
                  <a:pt x="110" y="150"/>
                </a:lnTo>
                <a:lnTo>
                  <a:pt x="110" y="152"/>
                </a:lnTo>
                <a:lnTo>
                  <a:pt x="110" y="154"/>
                </a:lnTo>
                <a:lnTo>
                  <a:pt x="110" y="156"/>
                </a:lnTo>
                <a:lnTo>
                  <a:pt x="110" y="158"/>
                </a:lnTo>
                <a:lnTo>
                  <a:pt x="108" y="158"/>
                </a:lnTo>
                <a:lnTo>
                  <a:pt x="108" y="156"/>
                </a:lnTo>
                <a:lnTo>
                  <a:pt x="106" y="156"/>
                </a:lnTo>
                <a:lnTo>
                  <a:pt x="104" y="156"/>
                </a:lnTo>
                <a:lnTo>
                  <a:pt x="102" y="156"/>
                </a:lnTo>
                <a:lnTo>
                  <a:pt x="100" y="156"/>
                </a:lnTo>
                <a:lnTo>
                  <a:pt x="100" y="158"/>
                </a:lnTo>
                <a:lnTo>
                  <a:pt x="100" y="162"/>
                </a:lnTo>
                <a:lnTo>
                  <a:pt x="100" y="164"/>
                </a:lnTo>
                <a:lnTo>
                  <a:pt x="100" y="166"/>
                </a:lnTo>
                <a:lnTo>
                  <a:pt x="98" y="166"/>
                </a:lnTo>
                <a:lnTo>
                  <a:pt x="96" y="166"/>
                </a:lnTo>
                <a:lnTo>
                  <a:pt x="94" y="166"/>
                </a:lnTo>
                <a:lnTo>
                  <a:pt x="94" y="168"/>
                </a:lnTo>
                <a:lnTo>
                  <a:pt x="96" y="170"/>
                </a:lnTo>
                <a:lnTo>
                  <a:pt x="98" y="170"/>
                </a:lnTo>
                <a:lnTo>
                  <a:pt x="100" y="172"/>
                </a:lnTo>
                <a:lnTo>
                  <a:pt x="102" y="172"/>
                </a:lnTo>
                <a:lnTo>
                  <a:pt x="102" y="170"/>
                </a:lnTo>
                <a:lnTo>
                  <a:pt x="102" y="168"/>
                </a:lnTo>
                <a:lnTo>
                  <a:pt x="104" y="168"/>
                </a:lnTo>
                <a:lnTo>
                  <a:pt x="106" y="168"/>
                </a:lnTo>
                <a:lnTo>
                  <a:pt x="108" y="168"/>
                </a:lnTo>
                <a:lnTo>
                  <a:pt x="108" y="170"/>
                </a:lnTo>
                <a:lnTo>
                  <a:pt x="106" y="170"/>
                </a:lnTo>
                <a:lnTo>
                  <a:pt x="106" y="172"/>
                </a:lnTo>
                <a:lnTo>
                  <a:pt x="106" y="174"/>
                </a:lnTo>
                <a:lnTo>
                  <a:pt x="104" y="174"/>
                </a:lnTo>
                <a:lnTo>
                  <a:pt x="102" y="174"/>
                </a:lnTo>
                <a:lnTo>
                  <a:pt x="102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78"/>
                </a:lnTo>
                <a:lnTo>
                  <a:pt x="98" y="176"/>
                </a:lnTo>
                <a:lnTo>
                  <a:pt x="96" y="176"/>
                </a:lnTo>
                <a:lnTo>
                  <a:pt x="96" y="178"/>
                </a:lnTo>
                <a:lnTo>
                  <a:pt x="96" y="180"/>
                </a:lnTo>
                <a:lnTo>
                  <a:pt x="94" y="180"/>
                </a:lnTo>
                <a:lnTo>
                  <a:pt x="92" y="180"/>
                </a:lnTo>
                <a:lnTo>
                  <a:pt x="90" y="180"/>
                </a:lnTo>
                <a:lnTo>
                  <a:pt x="86" y="178"/>
                </a:lnTo>
                <a:lnTo>
                  <a:pt x="84" y="178"/>
                </a:lnTo>
                <a:lnTo>
                  <a:pt x="82" y="178"/>
                </a:lnTo>
                <a:lnTo>
                  <a:pt x="80" y="178"/>
                </a:lnTo>
                <a:lnTo>
                  <a:pt x="80" y="176"/>
                </a:lnTo>
                <a:lnTo>
                  <a:pt x="80" y="174"/>
                </a:lnTo>
                <a:lnTo>
                  <a:pt x="80" y="172"/>
                </a:lnTo>
                <a:lnTo>
                  <a:pt x="82" y="172"/>
                </a:lnTo>
                <a:lnTo>
                  <a:pt x="84" y="172"/>
                </a:lnTo>
                <a:lnTo>
                  <a:pt x="84" y="170"/>
                </a:lnTo>
                <a:lnTo>
                  <a:pt x="84" y="168"/>
                </a:lnTo>
                <a:lnTo>
                  <a:pt x="82" y="166"/>
                </a:lnTo>
                <a:lnTo>
                  <a:pt x="80" y="166"/>
                </a:lnTo>
                <a:lnTo>
                  <a:pt x="78" y="166"/>
                </a:lnTo>
                <a:lnTo>
                  <a:pt x="78" y="166"/>
                </a:lnTo>
                <a:lnTo>
                  <a:pt x="78" y="168"/>
                </a:lnTo>
                <a:lnTo>
                  <a:pt x="78" y="170"/>
                </a:lnTo>
                <a:lnTo>
                  <a:pt x="78" y="172"/>
                </a:lnTo>
                <a:lnTo>
                  <a:pt x="78" y="174"/>
                </a:lnTo>
                <a:lnTo>
                  <a:pt x="78" y="178"/>
                </a:lnTo>
                <a:lnTo>
                  <a:pt x="76" y="178"/>
                </a:lnTo>
                <a:lnTo>
                  <a:pt x="74" y="178"/>
                </a:lnTo>
                <a:lnTo>
                  <a:pt x="72" y="178"/>
                </a:lnTo>
                <a:lnTo>
                  <a:pt x="72" y="176"/>
                </a:lnTo>
                <a:lnTo>
                  <a:pt x="72" y="174"/>
                </a:lnTo>
                <a:lnTo>
                  <a:pt x="72" y="170"/>
                </a:lnTo>
                <a:lnTo>
                  <a:pt x="70" y="170"/>
                </a:lnTo>
                <a:lnTo>
                  <a:pt x="68" y="170"/>
                </a:lnTo>
                <a:lnTo>
                  <a:pt x="66" y="168"/>
                </a:lnTo>
                <a:lnTo>
                  <a:pt x="64" y="164"/>
                </a:lnTo>
                <a:lnTo>
                  <a:pt x="60" y="164"/>
                </a:lnTo>
                <a:lnTo>
                  <a:pt x="60" y="166"/>
                </a:lnTo>
                <a:lnTo>
                  <a:pt x="60" y="168"/>
                </a:lnTo>
                <a:lnTo>
                  <a:pt x="58" y="168"/>
                </a:lnTo>
                <a:lnTo>
                  <a:pt x="58" y="166"/>
                </a:lnTo>
                <a:lnTo>
                  <a:pt x="58" y="164"/>
                </a:lnTo>
                <a:lnTo>
                  <a:pt x="58" y="162"/>
                </a:lnTo>
                <a:lnTo>
                  <a:pt x="56" y="160"/>
                </a:lnTo>
                <a:lnTo>
                  <a:pt x="56" y="158"/>
                </a:lnTo>
                <a:lnTo>
                  <a:pt x="54" y="158"/>
                </a:lnTo>
                <a:lnTo>
                  <a:pt x="54" y="160"/>
                </a:lnTo>
                <a:lnTo>
                  <a:pt x="54" y="162"/>
                </a:lnTo>
                <a:lnTo>
                  <a:pt x="52" y="162"/>
                </a:lnTo>
                <a:lnTo>
                  <a:pt x="52" y="160"/>
                </a:lnTo>
                <a:lnTo>
                  <a:pt x="52" y="158"/>
                </a:lnTo>
                <a:lnTo>
                  <a:pt x="52" y="156"/>
                </a:lnTo>
                <a:lnTo>
                  <a:pt x="52" y="154"/>
                </a:lnTo>
                <a:lnTo>
                  <a:pt x="50" y="154"/>
                </a:lnTo>
                <a:lnTo>
                  <a:pt x="50" y="152"/>
                </a:lnTo>
                <a:lnTo>
                  <a:pt x="48" y="154"/>
                </a:lnTo>
                <a:lnTo>
                  <a:pt x="48" y="152"/>
                </a:lnTo>
                <a:lnTo>
                  <a:pt x="48" y="154"/>
                </a:lnTo>
                <a:lnTo>
                  <a:pt x="50" y="154"/>
                </a:lnTo>
                <a:lnTo>
                  <a:pt x="48" y="154"/>
                </a:lnTo>
                <a:lnTo>
                  <a:pt x="48" y="156"/>
                </a:lnTo>
                <a:lnTo>
                  <a:pt x="48" y="158"/>
                </a:lnTo>
                <a:lnTo>
                  <a:pt x="38" y="162"/>
                </a:lnTo>
                <a:lnTo>
                  <a:pt x="38" y="160"/>
                </a:lnTo>
                <a:lnTo>
                  <a:pt x="36" y="160"/>
                </a:lnTo>
                <a:lnTo>
                  <a:pt x="36" y="158"/>
                </a:lnTo>
                <a:lnTo>
                  <a:pt x="38" y="158"/>
                </a:lnTo>
                <a:lnTo>
                  <a:pt x="36" y="158"/>
                </a:lnTo>
                <a:lnTo>
                  <a:pt x="36" y="156"/>
                </a:lnTo>
                <a:lnTo>
                  <a:pt x="36" y="154"/>
                </a:lnTo>
                <a:lnTo>
                  <a:pt x="34" y="154"/>
                </a:lnTo>
                <a:lnTo>
                  <a:pt x="34" y="152"/>
                </a:lnTo>
                <a:lnTo>
                  <a:pt x="32" y="152"/>
                </a:lnTo>
                <a:lnTo>
                  <a:pt x="30" y="152"/>
                </a:lnTo>
                <a:lnTo>
                  <a:pt x="30" y="150"/>
                </a:lnTo>
                <a:lnTo>
                  <a:pt x="30" y="148"/>
                </a:lnTo>
                <a:lnTo>
                  <a:pt x="28" y="148"/>
                </a:lnTo>
                <a:lnTo>
                  <a:pt x="26" y="148"/>
                </a:lnTo>
                <a:lnTo>
                  <a:pt x="26" y="146"/>
                </a:lnTo>
                <a:lnTo>
                  <a:pt x="24" y="146"/>
                </a:lnTo>
                <a:lnTo>
                  <a:pt x="22" y="144"/>
                </a:lnTo>
                <a:lnTo>
                  <a:pt x="20" y="144"/>
                </a:lnTo>
                <a:lnTo>
                  <a:pt x="18" y="142"/>
                </a:lnTo>
                <a:lnTo>
                  <a:pt x="16" y="144"/>
                </a:lnTo>
                <a:lnTo>
                  <a:pt x="16" y="146"/>
                </a:lnTo>
                <a:lnTo>
                  <a:pt x="14" y="148"/>
                </a:lnTo>
                <a:lnTo>
                  <a:pt x="14" y="150"/>
                </a:lnTo>
                <a:lnTo>
                  <a:pt x="12" y="150"/>
                </a:lnTo>
                <a:lnTo>
                  <a:pt x="12" y="152"/>
                </a:lnTo>
                <a:lnTo>
                  <a:pt x="10" y="152"/>
                </a:lnTo>
                <a:lnTo>
                  <a:pt x="10" y="154"/>
                </a:lnTo>
                <a:lnTo>
                  <a:pt x="8" y="152"/>
                </a:lnTo>
                <a:lnTo>
                  <a:pt x="4" y="152"/>
                </a:lnTo>
                <a:lnTo>
                  <a:pt x="4" y="150"/>
                </a:lnTo>
                <a:lnTo>
                  <a:pt x="6" y="150"/>
                </a:lnTo>
                <a:lnTo>
                  <a:pt x="2" y="148"/>
                </a:lnTo>
                <a:lnTo>
                  <a:pt x="0" y="146"/>
                </a:lnTo>
                <a:lnTo>
                  <a:pt x="2" y="142"/>
                </a:lnTo>
                <a:lnTo>
                  <a:pt x="4" y="138"/>
                </a:lnTo>
                <a:lnTo>
                  <a:pt x="6" y="136"/>
                </a:lnTo>
                <a:lnTo>
                  <a:pt x="8" y="136"/>
                </a:lnTo>
                <a:lnTo>
                  <a:pt x="4" y="134"/>
                </a:lnTo>
                <a:lnTo>
                  <a:pt x="2" y="132"/>
                </a:lnTo>
                <a:lnTo>
                  <a:pt x="6" y="124"/>
                </a:lnTo>
                <a:lnTo>
                  <a:pt x="8" y="124"/>
                </a:lnTo>
                <a:lnTo>
                  <a:pt x="8" y="122"/>
                </a:lnTo>
                <a:lnTo>
                  <a:pt x="10" y="122"/>
                </a:lnTo>
                <a:lnTo>
                  <a:pt x="12" y="124"/>
                </a:lnTo>
                <a:lnTo>
                  <a:pt x="14" y="124"/>
                </a:lnTo>
                <a:lnTo>
                  <a:pt x="16" y="124"/>
                </a:lnTo>
                <a:lnTo>
                  <a:pt x="16" y="122"/>
                </a:lnTo>
                <a:lnTo>
                  <a:pt x="18" y="118"/>
                </a:lnTo>
                <a:lnTo>
                  <a:pt x="20" y="118"/>
                </a:lnTo>
                <a:lnTo>
                  <a:pt x="20" y="116"/>
                </a:lnTo>
                <a:lnTo>
                  <a:pt x="22" y="116"/>
                </a:lnTo>
                <a:lnTo>
                  <a:pt x="22" y="114"/>
                </a:lnTo>
                <a:lnTo>
                  <a:pt x="26" y="116"/>
                </a:lnTo>
                <a:lnTo>
                  <a:pt x="28" y="118"/>
                </a:lnTo>
                <a:lnTo>
                  <a:pt x="30" y="118"/>
                </a:lnTo>
                <a:lnTo>
                  <a:pt x="30" y="120"/>
                </a:lnTo>
                <a:lnTo>
                  <a:pt x="30" y="120"/>
                </a:lnTo>
                <a:lnTo>
                  <a:pt x="32" y="122"/>
                </a:lnTo>
                <a:lnTo>
                  <a:pt x="34" y="124"/>
                </a:lnTo>
                <a:lnTo>
                  <a:pt x="36" y="124"/>
                </a:lnTo>
                <a:lnTo>
                  <a:pt x="38" y="126"/>
                </a:lnTo>
                <a:lnTo>
                  <a:pt x="40" y="126"/>
                </a:lnTo>
                <a:lnTo>
                  <a:pt x="40" y="128"/>
                </a:lnTo>
                <a:lnTo>
                  <a:pt x="42" y="128"/>
                </a:lnTo>
                <a:lnTo>
                  <a:pt x="44" y="130"/>
                </a:lnTo>
                <a:lnTo>
                  <a:pt x="46" y="130"/>
                </a:lnTo>
                <a:lnTo>
                  <a:pt x="46" y="132"/>
                </a:lnTo>
                <a:lnTo>
                  <a:pt x="48" y="132"/>
                </a:lnTo>
                <a:lnTo>
                  <a:pt x="50" y="134"/>
                </a:lnTo>
                <a:lnTo>
                  <a:pt x="54" y="136"/>
                </a:lnTo>
                <a:lnTo>
                  <a:pt x="54" y="134"/>
                </a:lnTo>
                <a:lnTo>
                  <a:pt x="54" y="132"/>
                </a:lnTo>
                <a:lnTo>
                  <a:pt x="54" y="126"/>
                </a:lnTo>
                <a:lnTo>
                  <a:pt x="54" y="124"/>
                </a:lnTo>
                <a:lnTo>
                  <a:pt x="54" y="122"/>
                </a:lnTo>
                <a:lnTo>
                  <a:pt x="54" y="120"/>
                </a:lnTo>
                <a:lnTo>
                  <a:pt x="54" y="118"/>
                </a:lnTo>
                <a:lnTo>
                  <a:pt x="54" y="112"/>
                </a:lnTo>
                <a:lnTo>
                  <a:pt x="54" y="106"/>
                </a:lnTo>
                <a:lnTo>
                  <a:pt x="54" y="102"/>
                </a:lnTo>
                <a:lnTo>
                  <a:pt x="54" y="100"/>
                </a:lnTo>
                <a:lnTo>
                  <a:pt x="54" y="96"/>
                </a:lnTo>
                <a:lnTo>
                  <a:pt x="54" y="94"/>
                </a:lnTo>
                <a:lnTo>
                  <a:pt x="54" y="92"/>
                </a:lnTo>
                <a:lnTo>
                  <a:pt x="54" y="90"/>
                </a:lnTo>
                <a:lnTo>
                  <a:pt x="54" y="88"/>
                </a:lnTo>
                <a:lnTo>
                  <a:pt x="54" y="86"/>
                </a:lnTo>
                <a:lnTo>
                  <a:pt x="60" y="84"/>
                </a:lnTo>
                <a:lnTo>
                  <a:pt x="60" y="80"/>
                </a:lnTo>
                <a:lnTo>
                  <a:pt x="60" y="78"/>
                </a:lnTo>
                <a:lnTo>
                  <a:pt x="60" y="74"/>
                </a:lnTo>
                <a:lnTo>
                  <a:pt x="60" y="72"/>
                </a:lnTo>
                <a:lnTo>
                  <a:pt x="60" y="68"/>
                </a:lnTo>
                <a:lnTo>
                  <a:pt x="60" y="66"/>
                </a:lnTo>
                <a:lnTo>
                  <a:pt x="54" y="66"/>
                </a:lnTo>
                <a:lnTo>
                  <a:pt x="54" y="68"/>
                </a:lnTo>
                <a:lnTo>
                  <a:pt x="54" y="70"/>
                </a:lnTo>
                <a:lnTo>
                  <a:pt x="42" y="70"/>
                </a:lnTo>
                <a:lnTo>
                  <a:pt x="40" y="70"/>
                </a:lnTo>
                <a:lnTo>
                  <a:pt x="40" y="68"/>
                </a:lnTo>
                <a:lnTo>
                  <a:pt x="40" y="66"/>
                </a:lnTo>
                <a:lnTo>
                  <a:pt x="40" y="52"/>
                </a:lnTo>
                <a:lnTo>
                  <a:pt x="42" y="52"/>
                </a:lnTo>
                <a:lnTo>
                  <a:pt x="54" y="54"/>
                </a:lnTo>
                <a:lnTo>
                  <a:pt x="54" y="52"/>
                </a:lnTo>
                <a:lnTo>
                  <a:pt x="54" y="50"/>
                </a:lnTo>
                <a:lnTo>
                  <a:pt x="54" y="48"/>
                </a:lnTo>
                <a:lnTo>
                  <a:pt x="54" y="46"/>
                </a:lnTo>
                <a:lnTo>
                  <a:pt x="54" y="44"/>
                </a:lnTo>
                <a:lnTo>
                  <a:pt x="58" y="44"/>
                </a:lnTo>
                <a:lnTo>
                  <a:pt x="60" y="44"/>
                </a:lnTo>
                <a:lnTo>
                  <a:pt x="62" y="44"/>
                </a:lnTo>
                <a:lnTo>
                  <a:pt x="64" y="44"/>
                </a:lnTo>
                <a:lnTo>
                  <a:pt x="66" y="44"/>
                </a:lnTo>
                <a:lnTo>
                  <a:pt x="72" y="46"/>
                </a:lnTo>
                <a:lnTo>
                  <a:pt x="78" y="46"/>
                </a:lnTo>
                <a:lnTo>
                  <a:pt x="78" y="44"/>
                </a:lnTo>
                <a:lnTo>
                  <a:pt x="78" y="42"/>
                </a:lnTo>
                <a:lnTo>
                  <a:pt x="78" y="42"/>
                </a:lnTo>
                <a:lnTo>
                  <a:pt x="78" y="40"/>
                </a:lnTo>
                <a:lnTo>
                  <a:pt x="76" y="40"/>
                </a:lnTo>
                <a:lnTo>
                  <a:pt x="72" y="38"/>
                </a:lnTo>
                <a:lnTo>
                  <a:pt x="72" y="40"/>
                </a:lnTo>
                <a:lnTo>
                  <a:pt x="72" y="42"/>
                </a:lnTo>
                <a:lnTo>
                  <a:pt x="58" y="42"/>
                </a:lnTo>
                <a:lnTo>
                  <a:pt x="54" y="42"/>
                </a:lnTo>
                <a:lnTo>
                  <a:pt x="54" y="40"/>
                </a:lnTo>
                <a:lnTo>
                  <a:pt x="54" y="36"/>
                </a:lnTo>
                <a:lnTo>
                  <a:pt x="54" y="28"/>
                </a:lnTo>
                <a:lnTo>
                  <a:pt x="54" y="26"/>
                </a:lnTo>
                <a:lnTo>
                  <a:pt x="54" y="14"/>
                </a:lnTo>
                <a:lnTo>
                  <a:pt x="54" y="10"/>
                </a:lnTo>
                <a:lnTo>
                  <a:pt x="54" y="8"/>
                </a:lnTo>
                <a:lnTo>
                  <a:pt x="5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38"/>
          <p:cNvSpPr>
            <a:spLocks/>
          </p:cNvSpPr>
          <p:nvPr/>
        </p:nvSpPr>
        <p:spPr bwMode="auto">
          <a:xfrm>
            <a:off x="950913" y="652463"/>
            <a:ext cx="7235825" cy="1708150"/>
          </a:xfrm>
          <a:custGeom>
            <a:avLst/>
            <a:gdLst>
              <a:gd name="T0" fmla="*/ 1032 w 4558"/>
              <a:gd name="T1" fmla="*/ 810 h 1076"/>
              <a:gd name="T2" fmla="*/ 1008 w 4558"/>
              <a:gd name="T3" fmla="*/ 798 h 1076"/>
              <a:gd name="T4" fmla="*/ 1014 w 4558"/>
              <a:gd name="T5" fmla="*/ 770 h 1076"/>
              <a:gd name="T6" fmla="*/ 1002 w 4558"/>
              <a:gd name="T7" fmla="*/ 750 h 1076"/>
              <a:gd name="T8" fmla="*/ 958 w 4558"/>
              <a:gd name="T9" fmla="*/ 764 h 1076"/>
              <a:gd name="T10" fmla="*/ 910 w 4558"/>
              <a:gd name="T11" fmla="*/ 808 h 1076"/>
              <a:gd name="T12" fmla="*/ 882 w 4558"/>
              <a:gd name="T13" fmla="*/ 834 h 1076"/>
              <a:gd name="T14" fmla="*/ 812 w 4558"/>
              <a:gd name="T15" fmla="*/ 896 h 1076"/>
              <a:gd name="T16" fmla="*/ 744 w 4558"/>
              <a:gd name="T17" fmla="*/ 956 h 1076"/>
              <a:gd name="T18" fmla="*/ 702 w 4558"/>
              <a:gd name="T19" fmla="*/ 994 h 1076"/>
              <a:gd name="T20" fmla="*/ 658 w 4558"/>
              <a:gd name="T21" fmla="*/ 1032 h 1076"/>
              <a:gd name="T22" fmla="*/ 638 w 4558"/>
              <a:gd name="T23" fmla="*/ 1052 h 1076"/>
              <a:gd name="T24" fmla="*/ 612 w 4558"/>
              <a:gd name="T25" fmla="*/ 1072 h 1076"/>
              <a:gd name="T26" fmla="*/ 584 w 4558"/>
              <a:gd name="T27" fmla="*/ 1058 h 1076"/>
              <a:gd name="T28" fmla="*/ 458 w 4558"/>
              <a:gd name="T29" fmla="*/ 872 h 1076"/>
              <a:gd name="T30" fmla="*/ 396 w 4558"/>
              <a:gd name="T31" fmla="*/ 780 h 1076"/>
              <a:gd name="T32" fmla="*/ 366 w 4558"/>
              <a:gd name="T33" fmla="*/ 744 h 1076"/>
              <a:gd name="T34" fmla="*/ 340 w 4558"/>
              <a:gd name="T35" fmla="*/ 706 h 1076"/>
              <a:gd name="T36" fmla="*/ 298 w 4558"/>
              <a:gd name="T37" fmla="*/ 654 h 1076"/>
              <a:gd name="T38" fmla="*/ 250 w 4558"/>
              <a:gd name="T39" fmla="*/ 598 h 1076"/>
              <a:gd name="T40" fmla="*/ 210 w 4558"/>
              <a:gd name="T41" fmla="*/ 564 h 1076"/>
              <a:gd name="T42" fmla="*/ 178 w 4558"/>
              <a:gd name="T43" fmla="*/ 536 h 1076"/>
              <a:gd name="T44" fmla="*/ 134 w 4558"/>
              <a:gd name="T45" fmla="*/ 500 h 1076"/>
              <a:gd name="T46" fmla="*/ 98 w 4558"/>
              <a:gd name="T47" fmla="*/ 480 h 1076"/>
              <a:gd name="T48" fmla="*/ 78 w 4558"/>
              <a:gd name="T49" fmla="*/ 464 h 1076"/>
              <a:gd name="T50" fmla="*/ 58 w 4558"/>
              <a:gd name="T51" fmla="*/ 446 h 1076"/>
              <a:gd name="T52" fmla="*/ 28 w 4558"/>
              <a:gd name="T53" fmla="*/ 438 h 1076"/>
              <a:gd name="T54" fmla="*/ 6 w 4558"/>
              <a:gd name="T55" fmla="*/ 430 h 1076"/>
              <a:gd name="T56" fmla="*/ 6 w 4558"/>
              <a:gd name="T57" fmla="*/ 398 h 1076"/>
              <a:gd name="T58" fmla="*/ 16 w 4558"/>
              <a:gd name="T59" fmla="*/ 352 h 1076"/>
              <a:gd name="T60" fmla="*/ 32 w 4558"/>
              <a:gd name="T61" fmla="*/ 284 h 1076"/>
              <a:gd name="T62" fmla="*/ 70 w 4558"/>
              <a:gd name="T63" fmla="*/ 186 h 1076"/>
              <a:gd name="T64" fmla="*/ 172 w 4558"/>
              <a:gd name="T65" fmla="*/ 182 h 1076"/>
              <a:gd name="T66" fmla="*/ 264 w 4558"/>
              <a:gd name="T67" fmla="*/ 96 h 1076"/>
              <a:gd name="T68" fmla="*/ 390 w 4558"/>
              <a:gd name="T69" fmla="*/ 2 h 1076"/>
              <a:gd name="T70" fmla="*/ 678 w 4558"/>
              <a:gd name="T71" fmla="*/ 6 h 1076"/>
              <a:gd name="T72" fmla="*/ 754 w 4558"/>
              <a:gd name="T73" fmla="*/ 88 h 1076"/>
              <a:gd name="T74" fmla="*/ 912 w 4558"/>
              <a:gd name="T75" fmla="*/ 150 h 1076"/>
              <a:gd name="T76" fmla="*/ 986 w 4558"/>
              <a:gd name="T77" fmla="*/ 180 h 1076"/>
              <a:gd name="T78" fmla="*/ 1070 w 4558"/>
              <a:gd name="T79" fmla="*/ 232 h 1076"/>
              <a:gd name="T80" fmla="*/ 1098 w 4558"/>
              <a:gd name="T81" fmla="*/ 274 h 1076"/>
              <a:gd name="T82" fmla="*/ 1156 w 4558"/>
              <a:gd name="T83" fmla="*/ 274 h 1076"/>
              <a:gd name="T84" fmla="*/ 1240 w 4558"/>
              <a:gd name="T85" fmla="*/ 274 h 1076"/>
              <a:gd name="T86" fmla="*/ 1300 w 4558"/>
              <a:gd name="T87" fmla="*/ 274 h 1076"/>
              <a:gd name="T88" fmla="*/ 1390 w 4558"/>
              <a:gd name="T89" fmla="*/ 274 h 1076"/>
              <a:gd name="T90" fmla="*/ 1534 w 4558"/>
              <a:gd name="T91" fmla="*/ 284 h 1076"/>
              <a:gd name="T92" fmla="*/ 1674 w 4558"/>
              <a:gd name="T93" fmla="*/ 286 h 1076"/>
              <a:gd name="T94" fmla="*/ 1990 w 4558"/>
              <a:gd name="T95" fmla="*/ 296 h 1076"/>
              <a:gd name="T96" fmla="*/ 2106 w 4558"/>
              <a:gd name="T97" fmla="*/ 298 h 1076"/>
              <a:gd name="T98" fmla="*/ 2304 w 4558"/>
              <a:gd name="T99" fmla="*/ 300 h 1076"/>
              <a:gd name="T100" fmla="*/ 2486 w 4558"/>
              <a:gd name="T101" fmla="*/ 300 h 1076"/>
              <a:gd name="T102" fmla="*/ 2698 w 4558"/>
              <a:gd name="T103" fmla="*/ 300 h 1076"/>
              <a:gd name="T104" fmla="*/ 2912 w 4558"/>
              <a:gd name="T105" fmla="*/ 302 h 1076"/>
              <a:gd name="T106" fmla="*/ 3288 w 4558"/>
              <a:gd name="T107" fmla="*/ 304 h 1076"/>
              <a:gd name="T108" fmla="*/ 3646 w 4558"/>
              <a:gd name="T109" fmla="*/ 302 h 1076"/>
              <a:gd name="T110" fmla="*/ 4100 w 4558"/>
              <a:gd name="T111" fmla="*/ 300 h 1076"/>
              <a:gd name="T112" fmla="*/ 4342 w 4558"/>
              <a:gd name="T113" fmla="*/ 304 h 1076"/>
              <a:gd name="T114" fmla="*/ 4548 w 4558"/>
              <a:gd name="T115" fmla="*/ 384 h 1076"/>
              <a:gd name="T116" fmla="*/ 4548 w 4558"/>
              <a:gd name="T117" fmla="*/ 674 h 1076"/>
              <a:gd name="T118" fmla="*/ 4556 w 4558"/>
              <a:gd name="T119" fmla="*/ 872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558" h="1076">
                <a:moveTo>
                  <a:pt x="1052" y="824"/>
                </a:moveTo>
                <a:lnTo>
                  <a:pt x="1050" y="824"/>
                </a:lnTo>
                <a:lnTo>
                  <a:pt x="1044" y="824"/>
                </a:lnTo>
                <a:lnTo>
                  <a:pt x="1042" y="824"/>
                </a:lnTo>
                <a:lnTo>
                  <a:pt x="1040" y="824"/>
                </a:lnTo>
                <a:lnTo>
                  <a:pt x="1034" y="824"/>
                </a:lnTo>
                <a:lnTo>
                  <a:pt x="1032" y="824"/>
                </a:lnTo>
                <a:lnTo>
                  <a:pt x="1030" y="824"/>
                </a:lnTo>
                <a:lnTo>
                  <a:pt x="1028" y="824"/>
                </a:lnTo>
                <a:lnTo>
                  <a:pt x="1028" y="822"/>
                </a:lnTo>
                <a:lnTo>
                  <a:pt x="1028" y="820"/>
                </a:lnTo>
                <a:lnTo>
                  <a:pt x="1028" y="818"/>
                </a:lnTo>
                <a:lnTo>
                  <a:pt x="1028" y="814"/>
                </a:lnTo>
                <a:lnTo>
                  <a:pt x="1028" y="814"/>
                </a:lnTo>
                <a:lnTo>
                  <a:pt x="1030" y="812"/>
                </a:lnTo>
                <a:lnTo>
                  <a:pt x="1030" y="810"/>
                </a:lnTo>
                <a:lnTo>
                  <a:pt x="1032" y="810"/>
                </a:lnTo>
                <a:lnTo>
                  <a:pt x="1032" y="812"/>
                </a:lnTo>
                <a:lnTo>
                  <a:pt x="1040" y="812"/>
                </a:lnTo>
                <a:lnTo>
                  <a:pt x="1040" y="810"/>
                </a:lnTo>
                <a:lnTo>
                  <a:pt x="1040" y="806"/>
                </a:lnTo>
                <a:lnTo>
                  <a:pt x="1040" y="804"/>
                </a:lnTo>
                <a:lnTo>
                  <a:pt x="1040" y="798"/>
                </a:lnTo>
                <a:lnTo>
                  <a:pt x="1036" y="798"/>
                </a:lnTo>
                <a:lnTo>
                  <a:pt x="1032" y="798"/>
                </a:lnTo>
                <a:lnTo>
                  <a:pt x="1030" y="798"/>
                </a:lnTo>
                <a:lnTo>
                  <a:pt x="1028" y="798"/>
                </a:lnTo>
                <a:lnTo>
                  <a:pt x="1028" y="798"/>
                </a:lnTo>
                <a:lnTo>
                  <a:pt x="1026" y="798"/>
                </a:lnTo>
                <a:lnTo>
                  <a:pt x="1024" y="798"/>
                </a:lnTo>
                <a:lnTo>
                  <a:pt x="1022" y="798"/>
                </a:lnTo>
                <a:lnTo>
                  <a:pt x="1014" y="798"/>
                </a:lnTo>
                <a:lnTo>
                  <a:pt x="1012" y="798"/>
                </a:lnTo>
                <a:lnTo>
                  <a:pt x="1008" y="798"/>
                </a:lnTo>
                <a:lnTo>
                  <a:pt x="1006" y="798"/>
                </a:lnTo>
                <a:lnTo>
                  <a:pt x="1004" y="798"/>
                </a:lnTo>
                <a:lnTo>
                  <a:pt x="1000" y="798"/>
                </a:lnTo>
                <a:lnTo>
                  <a:pt x="1000" y="794"/>
                </a:lnTo>
                <a:lnTo>
                  <a:pt x="1002" y="790"/>
                </a:lnTo>
                <a:lnTo>
                  <a:pt x="1002" y="788"/>
                </a:lnTo>
                <a:lnTo>
                  <a:pt x="1002" y="786"/>
                </a:lnTo>
                <a:lnTo>
                  <a:pt x="1002" y="784"/>
                </a:lnTo>
                <a:lnTo>
                  <a:pt x="1002" y="780"/>
                </a:lnTo>
                <a:lnTo>
                  <a:pt x="1002" y="778"/>
                </a:lnTo>
                <a:lnTo>
                  <a:pt x="1002" y="776"/>
                </a:lnTo>
                <a:lnTo>
                  <a:pt x="1002" y="770"/>
                </a:lnTo>
                <a:lnTo>
                  <a:pt x="1006" y="770"/>
                </a:lnTo>
                <a:lnTo>
                  <a:pt x="1008" y="772"/>
                </a:lnTo>
                <a:lnTo>
                  <a:pt x="1010" y="772"/>
                </a:lnTo>
                <a:lnTo>
                  <a:pt x="1014" y="772"/>
                </a:lnTo>
                <a:lnTo>
                  <a:pt x="1014" y="770"/>
                </a:lnTo>
                <a:lnTo>
                  <a:pt x="1014" y="768"/>
                </a:lnTo>
                <a:lnTo>
                  <a:pt x="1014" y="762"/>
                </a:lnTo>
                <a:lnTo>
                  <a:pt x="1014" y="760"/>
                </a:lnTo>
                <a:lnTo>
                  <a:pt x="1012" y="760"/>
                </a:lnTo>
                <a:lnTo>
                  <a:pt x="1010" y="760"/>
                </a:lnTo>
                <a:lnTo>
                  <a:pt x="1004" y="760"/>
                </a:lnTo>
                <a:lnTo>
                  <a:pt x="1004" y="762"/>
                </a:lnTo>
                <a:lnTo>
                  <a:pt x="1002" y="764"/>
                </a:lnTo>
                <a:lnTo>
                  <a:pt x="998" y="766"/>
                </a:lnTo>
                <a:lnTo>
                  <a:pt x="996" y="766"/>
                </a:lnTo>
                <a:lnTo>
                  <a:pt x="996" y="764"/>
                </a:lnTo>
                <a:lnTo>
                  <a:pt x="996" y="760"/>
                </a:lnTo>
                <a:lnTo>
                  <a:pt x="996" y="756"/>
                </a:lnTo>
                <a:lnTo>
                  <a:pt x="998" y="754"/>
                </a:lnTo>
                <a:lnTo>
                  <a:pt x="1002" y="754"/>
                </a:lnTo>
                <a:lnTo>
                  <a:pt x="1002" y="752"/>
                </a:lnTo>
                <a:lnTo>
                  <a:pt x="1002" y="750"/>
                </a:lnTo>
                <a:lnTo>
                  <a:pt x="1002" y="746"/>
                </a:lnTo>
                <a:lnTo>
                  <a:pt x="1000" y="746"/>
                </a:lnTo>
                <a:lnTo>
                  <a:pt x="998" y="746"/>
                </a:lnTo>
                <a:lnTo>
                  <a:pt x="996" y="746"/>
                </a:lnTo>
                <a:lnTo>
                  <a:pt x="994" y="746"/>
                </a:lnTo>
                <a:lnTo>
                  <a:pt x="992" y="746"/>
                </a:lnTo>
                <a:lnTo>
                  <a:pt x="990" y="746"/>
                </a:lnTo>
                <a:lnTo>
                  <a:pt x="986" y="746"/>
                </a:lnTo>
                <a:lnTo>
                  <a:pt x="984" y="746"/>
                </a:lnTo>
                <a:lnTo>
                  <a:pt x="982" y="746"/>
                </a:lnTo>
                <a:lnTo>
                  <a:pt x="980" y="746"/>
                </a:lnTo>
                <a:lnTo>
                  <a:pt x="976" y="748"/>
                </a:lnTo>
                <a:lnTo>
                  <a:pt x="974" y="752"/>
                </a:lnTo>
                <a:lnTo>
                  <a:pt x="972" y="752"/>
                </a:lnTo>
                <a:lnTo>
                  <a:pt x="964" y="760"/>
                </a:lnTo>
                <a:lnTo>
                  <a:pt x="962" y="762"/>
                </a:lnTo>
                <a:lnTo>
                  <a:pt x="958" y="764"/>
                </a:lnTo>
                <a:lnTo>
                  <a:pt x="958" y="766"/>
                </a:lnTo>
                <a:lnTo>
                  <a:pt x="956" y="768"/>
                </a:lnTo>
                <a:lnTo>
                  <a:pt x="952" y="770"/>
                </a:lnTo>
                <a:lnTo>
                  <a:pt x="950" y="770"/>
                </a:lnTo>
                <a:lnTo>
                  <a:pt x="948" y="772"/>
                </a:lnTo>
                <a:lnTo>
                  <a:pt x="942" y="776"/>
                </a:lnTo>
                <a:lnTo>
                  <a:pt x="936" y="784"/>
                </a:lnTo>
                <a:lnTo>
                  <a:pt x="930" y="790"/>
                </a:lnTo>
                <a:lnTo>
                  <a:pt x="924" y="796"/>
                </a:lnTo>
                <a:lnTo>
                  <a:pt x="920" y="798"/>
                </a:lnTo>
                <a:lnTo>
                  <a:pt x="920" y="800"/>
                </a:lnTo>
                <a:lnTo>
                  <a:pt x="918" y="800"/>
                </a:lnTo>
                <a:lnTo>
                  <a:pt x="916" y="802"/>
                </a:lnTo>
                <a:lnTo>
                  <a:pt x="914" y="804"/>
                </a:lnTo>
                <a:lnTo>
                  <a:pt x="914" y="806"/>
                </a:lnTo>
                <a:lnTo>
                  <a:pt x="912" y="806"/>
                </a:lnTo>
                <a:lnTo>
                  <a:pt x="910" y="808"/>
                </a:lnTo>
                <a:lnTo>
                  <a:pt x="908" y="810"/>
                </a:lnTo>
                <a:lnTo>
                  <a:pt x="906" y="810"/>
                </a:lnTo>
                <a:lnTo>
                  <a:pt x="906" y="812"/>
                </a:lnTo>
                <a:lnTo>
                  <a:pt x="904" y="812"/>
                </a:lnTo>
                <a:lnTo>
                  <a:pt x="904" y="814"/>
                </a:lnTo>
                <a:lnTo>
                  <a:pt x="902" y="814"/>
                </a:lnTo>
                <a:lnTo>
                  <a:pt x="896" y="818"/>
                </a:lnTo>
                <a:lnTo>
                  <a:pt x="894" y="820"/>
                </a:lnTo>
                <a:lnTo>
                  <a:pt x="892" y="822"/>
                </a:lnTo>
                <a:lnTo>
                  <a:pt x="888" y="826"/>
                </a:lnTo>
                <a:lnTo>
                  <a:pt x="886" y="826"/>
                </a:lnTo>
                <a:lnTo>
                  <a:pt x="886" y="828"/>
                </a:lnTo>
                <a:lnTo>
                  <a:pt x="884" y="828"/>
                </a:lnTo>
                <a:lnTo>
                  <a:pt x="884" y="830"/>
                </a:lnTo>
                <a:lnTo>
                  <a:pt x="882" y="830"/>
                </a:lnTo>
                <a:lnTo>
                  <a:pt x="882" y="832"/>
                </a:lnTo>
                <a:lnTo>
                  <a:pt x="882" y="834"/>
                </a:lnTo>
                <a:lnTo>
                  <a:pt x="880" y="834"/>
                </a:lnTo>
                <a:lnTo>
                  <a:pt x="880" y="836"/>
                </a:lnTo>
                <a:lnTo>
                  <a:pt x="878" y="836"/>
                </a:lnTo>
                <a:lnTo>
                  <a:pt x="878" y="838"/>
                </a:lnTo>
                <a:lnTo>
                  <a:pt x="876" y="838"/>
                </a:lnTo>
                <a:lnTo>
                  <a:pt x="874" y="840"/>
                </a:lnTo>
                <a:lnTo>
                  <a:pt x="872" y="842"/>
                </a:lnTo>
                <a:lnTo>
                  <a:pt x="870" y="842"/>
                </a:lnTo>
                <a:lnTo>
                  <a:pt x="864" y="848"/>
                </a:lnTo>
                <a:lnTo>
                  <a:pt x="862" y="850"/>
                </a:lnTo>
                <a:lnTo>
                  <a:pt x="858" y="854"/>
                </a:lnTo>
                <a:lnTo>
                  <a:pt x="850" y="860"/>
                </a:lnTo>
                <a:lnTo>
                  <a:pt x="848" y="862"/>
                </a:lnTo>
                <a:lnTo>
                  <a:pt x="848" y="864"/>
                </a:lnTo>
                <a:lnTo>
                  <a:pt x="844" y="866"/>
                </a:lnTo>
                <a:lnTo>
                  <a:pt x="826" y="882"/>
                </a:lnTo>
                <a:lnTo>
                  <a:pt x="812" y="896"/>
                </a:lnTo>
                <a:lnTo>
                  <a:pt x="806" y="902"/>
                </a:lnTo>
                <a:lnTo>
                  <a:pt x="804" y="902"/>
                </a:lnTo>
                <a:lnTo>
                  <a:pt x="792" y="914"/>
                </a:lnTo>
                <a:lnTo>
                  <a:pt x="790" y="914"/>
                </a:lnTo>
                <a:lnTo>
                  <a:pt x="784" y="922"/>
                </a:lnTo>
                <a:lnTo>
                  <a:pt x="780" y="924"/>
                </a:lnTo>
                <a:lnTo>
                  <a:pt x="778" y="926"/>
                </a:lnTo>
                <a:lnTo>
                  <a:pt x="774" y="928"/>
                </a:lnTo>
                <a:lnTo>
                  <a:pt x="768" y="936"/>
                </a:lnTo>
                <a:lnTo>
                  <a:pt x="762" y="940"/>
                </a:lnTo>
                <a:lnTo>
                  <a:pt x="760" y="942"/>
                </a:lnTo>
                <a:lnTo>
                  <a:pt x="756" y="944"/>
                </a:lnTo>
                <a:lnTo>
                  <a:pt x="754" y="948"/>
                </a:lnTo>
                <a:lnTo>
                  <a:pt x="752" y="948"/>
                </a:lnTo>
                <a:lnTo>
                  <a:pt x="750" y="950"/>
                </a:lnTo>
                <a:lnTo>
                  <a:pt x="750" y="952"/>
                </a:lnTo>
                <a:lnTo>
                  <a:pt x="744" y="956"/>
                </a:lnTo>
                <a:lnTo>
                  <a:pt x="742" y="958"/>
                </a:lnTo>
                <a:lnTo>
                  <a:pt x="740" y="960"/>
                </a:lnTo>
                <a:lnTo>
                  <a:pt x="738" y="962"/>
                </a:lnTo>
                <a:lnTo>
                  <a:pt x="738" y="962"/>
                </a:lnTo>
                <a:lnTo>
                  <a:pt x="736" y="962"/>
                </a:lnTo>
                <a:lnTo>
                  <a:pt x="736" y="964"/>
                </a:lnTo>
                <a:lnTo>
                  <a:pt x="734" y="964"/>
                </a:lnTo>
                <a:lnTo>
                  <a:pt x="734" y="966"/>
                </a:lnTo>
                <a:lnTo>
                  <a:pt x="732" y="966"/>
                </a:lnTo>
                <a:lnTo>
                  <a:pt x="732" y="968"/>
                </a:lnTo>
                <a:lnTo>
                  <a:pt x="730" y="968"/>
                </a:lnTo>
                <a:lnTo>
                  <a:pt x="730" y="970"/>
                </a:lnTo>
                <a:lnTo>
                  <a:pt x="728" y="970"/>
                </a:lnTo>
                <a:lnTo>
                  <a:pt x="726" y="972"/>
                </a:lnTo>
                <a:lnTo>
                  <a:pt x="720" y="978"/>
                </a:lnTo>
                <a:lnTo>
                  <a:pt x="712" y="984"/>
                </a:lnTo>
                <a:lnTo>
                  <a:pt x="702" y="994"/>
                </a:lnTo>
                <a:lnTo>
                  <a:pt x="698" y="998"/>
                </a:lnTo>
                <a:lnTo>
                  <a:pt x="696" y="998"/>
                </a:lnTo>
                <a:lnTo>
                  <a:pt x="688" y="1008"/>
                </a:lnTo>
                <a:lnTo>
                  <a:pt x="688" y="1010"/>
                </a:lnTo>
                <a:lnTo>
                  <a:pt x="686" y="1010"/>
                </a:lnTo>
                <a:lnTo>
                  <a:pt x="680" y="1014"/>
                </a:lnTo>
                <a:lnTo>
                  <a:pt x="676" y="1016"/>
                </a:lnTo>
                <a:lnTo>
                  <a:pt x="672" y="1020"/>
                </a:lnTo>
                <a:lnTo>
                  <a:pt x="672" y="1022"/>
                </a:lnTo>
                <a:lnTo>
                  <a:pt x="670" y="1022"/>
                </a:lnTo>
                <a:lnTo>
                  <a:pt x="666" y="1026"/>
                </a:lnTo>
                <a:lnTo>
                  <a:pt x="664" y="1028"/>
                </a:lnTo>
                <a:lnTo>
                  <a:pt x="662" y="1028"/>
                </a:lnTo>
                <a:lnTo>
                  <a:pt x="662" y="1030"/>
                </a:lnTo>
                <a:lnTo>
                  <a:pt x="660" y="1030"/>
                </a:lnTo>
                <a:lnTo>
                  <a:pt x="660" y="1032"/>
                </a:lnTo>
                <a:lnTo>
                  <a:pt x="658" y="1032"/>
                </a:lnTo>
                <a:lnTo>
                  <a:pt x="658" y="1034"/>
                </a:lnTo>
                <a:lnTo>
                  <a:pt x="656" y="1034"/>
                </a:lnTo>
                <a:lnTo>
                  <a:pt x="656" y="1036"/>
                </a:lnTo>
                <a:lnTo>
                  <a:pt x="654" y="1036"/>
                </a:lnTo>
                <a:lnTo>
                  <a:pt x="654" y="1038"/>
                </a:lnTo>
                <a:lnTo>
                  <a:pt x="652" y="1040"/>
                </a:lnTo>
                <a:lnTo>
                  <a:pt x="650" y="1040"/>
                </a:lnTo>
                <a:lnTo>
                  <a:pt x="650" y="1042"/>
                </a:lnTo>
                <a:lnTo>
                  <a:pt x="648" y="1042"/>
                </a:lnTo>
                <a:lnTo>
                  <a:pt x="646" y="1044"/>
                </a:lnTo>
                <a:lnTo>
                  <a:pt x="644" y="1046"/>
                </a:lnTo>
                <a:lnTo>
                  <a:pt x="642" y="1048"/>
                </a:lnTo>
                <a:lnTo>
                  <a:pt x="642" y="1048"/>
                </a:lnTo>
                <a:lnTo>
                  <a:pt x="642" y="1050"/>
                </a:lnTo>
                <a:lnTo>
                  <a:pt x="640" y="1050"/>
                </a:lnTo>
                <a:lnTo>
                  <a:pt x="640" y="1052"/>
                </a:lnTo>
                <a:lnTo>
                  <a:pt x="638" y="1052"/>
                </a:lnTo>
                <a:lnTo>
                  <a:pt x="634" y="1056"/>
                </a:lnTo>
                <a:lnTo>
                  <a:pt x="632" y="1058"/>
                </a:lnTo>
                <a:lnTo>
                  <a:pt x="630" y="1058"/>
                </a:lnTo>
                <a:lnTo>
                  <a:pt x="628" y="1060"/>
                </a:lnTo>
                <a:lnTo>
                  <a:pt x="626" y="1060"/>
                </a:lnTo>
                <a:lnTo>
                  <a:pt x="626" y="1062"/>
                </a:lnTo>
                <a:lnTo>
                  <a:pt x="624" y="1062"/>
                </a:lnTo>
                <a:lnTo>
                  <a:pt x="624" y="1064"/>
                </a:lnTo>
                <a:lnTo>
                  <a:pt x="622" y="1064"/>
                </a:lnTo>
                <a:lnTo>
                  <a:pt x="622" y="1066"/>
                </a:lnTo>
                <a:lnTo>
                  <a:pt x="620" y="1066"/>
                </a:lnTo>
                <a:lnTo>
                  <a:pt x="618" y="1068"/>
                </a:lnTo>
                <a:lnTo>
                  <a:pt x="618" y="1070"/>
                </a:lnTo>
                <a:lnTo>
                  <a:pt x="616" y="1070"/>
                </a:lnTo>
                <a:lnTo>
                  <a:pt x="616" y="1072"/>
                </a:lnTo>
                <a:lnTo>
                  <a:pt x="614" y="1072"/>
                </a:lnTo>
                <a:lnTo>
                  <a:pt x="612" y="1072"/>
                </a:lnTo>
                <a:lnTo>
                  <a:pt x="612" y="1074"/>
                </a:lnTo>
                <a:lnTo>
                  <a:pt x="610" y="1074"/>
                </a:lnTo>
                <a:lnTo>
                  <a:pt x="604" y="1076"/>
                </a:lnTo>
                <a:lnTo>
                  <a:pt x="600" y="1070"/>
                </a:lnTo>
                <a:lnTo>
                  <a:pt x="600" y="1066"/>
                </a:lnTo>
                <a:lnTo>
                  <a:pt x="602" y="1064"/>
                </a:lnTo>
                <a:lnTo>
                  <a:pt x="602" y="1062"/>
                </a:lnTo>
                <a:lnTo>
                  <a:pt x="600" y="1060"/>
                </a:lnTo>
                <a:lnTo>
                  <a:pt x="600" y="1058"/>
                </a:lnTo>
                <a:lnTo>
                  <a:pt x="602" y="1056"/>
                </a:lnTo>
                <a:lnTo>
                  <a:pt x="596" y="1050"/>
                </a:lnTo>
                <a:lnTo>
                  <a:pt x="594" y="1054"/>
                </a:lnTo>
                <a:lnTo>
                  <a:pt x="590" y="1058"/>
                </a:lnTo>
                <a:lnTo>
                  <a:pt x="588" y="1062"/>
                </a:lnTo>
                <a:lnTo>
                  <a:pt x="590" y="1064"/>
                </a:lnTo>
                <a:lnTo>
                  <a:pt x="590" y="1066"/>
                </a:lnTo>
                <a:lnTo>
                  <a:pt x="584" y="1058"/>
                </a:lnTo>
                <a:lnTo>
                  <a:pt x="568" y="1036"/>
                </a:lnTo>
                <a:lnTo>
                  <a:pt x="556" y="1020"/>
                </a:lnTo>
                <a:lnTo>
                  <a:pt x="532" y="980"/>
                </a:lnTo>
                <a:lnTo>
                  <a:pt x="522" y="966"/>
                </a:lnTo>
                <a:lnTo>
                  <a:pt x="508" y="948"/>
                </a:lnTo>
                <a:lnTo>
                  <a:pt x="504" y="942"/>
                </a:lnTo>
                <a:lnTo>
                  <a:pt x="502" y="938"/>
                </a:lnTo>
                <a:lnTo>
                  <a:pt x="500" y="936"/>
                </a:lnTo>
                <a:lnTo>
                  <a:pt x="490" y="918"/>
                </a:lnTo>
                <a:lnTo>
                  <a:pt x="478" y="902"/>
                </a:lnTo>
                <a:lnTo>
                  <a:pt x="474" y="898"/>
                </a:lnTo>
                <a:lnTo>
                  <a:pt x="472" y="892"/>
                </a:lnTo>
                <a:lnTo>
                  <a:pt x="466" y="884"/>
                </a:lnTo>
                <a:lnTo>
                  <a:pt x="464" y="880"/>
                </a:lnTo>
                <a:lnTo>
                  <a:pt x="462" y="880"/>
                </a:lnTo>
                <a:lnTo>
                  <a:pt x="460" y="874"/>
                </a:lnTo>
                <a:lnTo>
                  <a:pt x="458" y="872"/>
                </a:lnTo>
                <a:lnTo>
                  <a:pt x="456" y="870"/>
                </a:lnTo>
                <a:lnTo>
                  <a:pt x="454" y="866"/>
                </a:lnTo>
                <a:lnTo>
                  <a:pt x="452" y="866"/>
                </a:lnTo>
                <a:lnTo>
                  <a:pt x="450" y="862"/>
                </a:lnTo>
                <a:lnTo>
                  <a:pt x="450" y="858"/>
                </a:lnTo>
                <a:lnTo>
                  <a:pt x="448" y="856"/>
                </a:lnTo>
                <a:lnTo>
                  <a:pt x="442" y="850"/>
                </a:lnTo>
                <a:lnTo>
                  <a:pt x="436" y="840"/>
                </a:lnTo>
                <a:lnTo>
                  <a:pt x="430" y="832"/>
                </a:lnTo>
                <a:lnTo>
                  <a:pt x="426" y="824"/>
                </a:lnTo>
                <a:lnTo>
                  <a:pt x="424" y="822"/>
                </a:lnTo>
                <a:lnTo>
                  <a:pt x="422" y="820"/>
                </a:lnTo>
                <a:lnTo>
                  <a:pt x="418" y="814"/>
                </a:lnTo>
                <a:lnTo>
                  <a:pt x="412" y="808"/>
                </a:lnTo>
                <a:lnTo>
                  <a:pt x="406" y="800"/>
                </a:lnTo>
                <a:lnTo>
                  <a:pt x="402" y="790"/>
                </a:lnTo>
                <a:lnTo>
                  <a:pt x="396" y="780"/>
                </a:lnTo>
                <a:lnTo>
                  <a:pt x="390" y="774"/>
                </a:lnTo>
                <a:lnTo>
                  <a:pt x="388" y="770"/>
                </a:lnTo>
                <a:lnTo>
                  <a:pt x="378" y="760"/>
                </a:lnTo>
                <a:lnTo>
                  <a:pt x="378" y="758"/>
                </a:lnTo>
                <a:lnTo>
                  <a:pt x="378" y="756"/>
                </a:lnTo>
                <a:lnTo>
                  <a:pt x="376" y="756"/>
                </a:lnTo>
                <a:lnTo>
                  <a:pt x="376" y="754"/>
                </a:lnTo>
                <a:lnTo>
                  <a:pt x="374" y="754"/>
                </a:lnTo>
                <a:lnTo>
                  <a:pt x="374" y="752"/>
                </a:lnTo>
                <a:lnTo>
                  <a:pt x="372" y="752"/>
                </a:lnTo>
                <a:lnTo>
                  <a:pt x="372" y="750"/>
                </a:lnTo>
                <a:lnTo>
                  <a:pt x="372" y="748"/>
                </a:lnTo>
                <a:lnTo>
                  <a:pt x="370" y="748"/>
                </a:lnTo>
                <a:lnTo>
                  <a:pt x="370" y="746"/>
                </a:lnTo>
                <a:lnTo>
                  <a:pt x="368" y="746"/>
                </a:lnTo>
                <a:lnTo>
                  <a:pt x="368" y="744"/>
                </a:lnTo>
                <a:lnTo>
                  <a:pt x="366" y="744"/>
                </a:lnTo>
                <a:lnTo>
                  <a:pt x="366" y="742"/>
                </a:lnTo>
                <a:lnTo>
                  <a:pt x="364" y="742"/>
                </a:lnTo>
                <a:lnTo>
                  <a:pt x="364" y="740"/>
                </a:lnTo>
                <a:lnTo>
                  <a:pt x="364" y="738"/>
                </a:lnTo>
                <a:lnTo>
                  <a:pt x="362" y="738"/>
                </a:lnTo>
                <a:lnTo>
                  <a:pt x="354" y="724"/>
                </a:lnTo>
                <a:lnTo>
                  <a:pt x="354" y="724"/>
                </a:lnTo>
                <a:lnTo>
                  <a:pt x="354" y="722"/>
                </a:lnTo>
                <a:lnTo>
                  <a:pt x="354" y="722"/>
                </a:lnTo>
                <a:lnTo>
                  <a:pt x="352" y="722"/>
                </a:lnTo>
                <a:lnTo>
                  <a:pt x="352" y="720"/>
                </a:lnTo>
                <a:lnTo>
                  <a:pt x="350" y="720"/>
                </a:lnTo>
                <a:lnTo>
                  <a:pt x="350" y="718"/>
                </a:lnTo>
                <a:lnTo>
                  <a:pt x="348" y="718"/>
                </a:lnTo>
                <a:lnTo>
                  <a:pt x="348" y="716"/>
                </a:lnTo>
                <a:lnTo>
                  <a:pt x="342" y="710"/>
                </a:lnTo>
                <a:lnTo>
                  <a:pt x="340" y="706"/>
                </a:lnTo>
                <a:lnTo>
                  <a:pt x="336" y="702"/>
                </a:lnTo>
                <a:lnTo>
                  <a:pt x="332" y="694"/>
                </a:lnTo>
                <a:lnTo>
                  <a:pt x="328" y="690"/>
                </a:lnTo>
                <a:lnTo>
                  <a:pt x="326" y="688"/>
                </a:lnTo>
                <a:lnTo>
                  <a:pt x="326" y="686"/>
                </a:lnTo>
                <a:lnTo>
                  <a:pt x="320" y="680"/>
                </a:lnTo>
                <a:lnTo>
                  <a:pt x="314" y="674"/>
                </a:lnTo>
                <a:lnTo>
                  <a:pt x="308" y="666"/>
                </a:lnTo>
                <a:lnTo>
                  <a:pt x="306" y="662"/>
                </a:lnTo>
                <a:lnTo>
                  <a:pt x="306" y="660"/>
                </a:lnTo>
                <a:lnTo>
                  <a:pt x="304" y="660"/>
                </a:lnTo>
                <a:lnTo>
                  <a:pt x="304" y="658"/>
                </a:lnTo>
                <a:lnTo>
                  <a:pt x="302" y="658"/>
                </a:lnTo>
                <a:lnTo>
                  <a:pt x="302" y="656"/>
                </a:lnTo>
                <a:lnTo>
                  <a:pt x="300" y="656"/>
                </a:lnTo>
                <a:lnTo>
                  <a:pt x="300" y="654"/>
                </a:lnTo>
                <a:lnTo>
                  <a:pt x="298" y="654"/>
                </a:lnTo>
                <a:lnTo>
                  <a:pt x="298" y="652"/>
                </a:lnTo>
                <a:lnTo>
                  <a:pt x="296" y="652"/>
                </a:lnTo>
                <a:lnTo>
                  <a:pt x="296" y="650"/>
                </a:lnTo>
                <a:lnTo>
                  <a:pt x="290" y="644"/>
                </a:lnTo>
                <a:lnTo>
                  <a:pt x="282" y="636"/>
                </a:lnTo>
                <a:lnTo>
                  <a:pt x="274" y="626"/>
                </a:lnTo>
                <a:lnTo>
                  <a:pt x="274" y="626"/>
                </a:lnTo>
                <a:lnTo>
                  <a:pt x="272" y="624"/>
                </a:lnTo>
                <a:lnTo>
                  <a:pt x="270" y="622"/>
                </a:lnTo>
                <a:lnTo>
                  <a:pt x="268" y="620"/>
                </a:lnTo>
                <a:lnTo>
                  <a:pt x="264" y="616"/>
                </a:lnTo>
                <a:lnTo>
                  <a:pt x="262" y="612"/>
                </a:lnTo>
                <a:lnTo>
                  <a:pt x="256" y="606"/>
                </a:lnTo>
                <a:lnTo>
                  <a:pt x="256" y="604"/>
                </a:lnTo>
                <a:lnTo>
                  <a:pt x="254" y="602"/>
                </a:lnTo>
                <a:lnTo>
                  <a:pt x="252" y="600"/>
                </a:lnTo>
                <a:lnTo>
                  <a:pt x="250" y="598"/>
                </a:lnTo>
                <a:lnTo>
                  <a:pt x="242" y="590"/>
                </a:lnTo>
                <a:lnTo>
                  <a:pt x="238" y="588"/>
                </a:lnTo>
                <a:lnTo>
                  <a:pt x="236" y="586"/>
                </a:lnTo>
                <a:lnTo>
                  <a:pt x="228" y="578"/>
                </a:lnTo>
                <a:lnTo>
                  <a:pt x="228" y="578"/>
                </a:lnTo>
                <a:lnTo>
                  <a:pt x="226" y="578"/>
                </a:lnTo>
                <a:lnTo>
                  <a:pt x="224" y="576"/>
                </a:lnTo>
                <a:lnTo>
                  <a:pt x="222" y="576"/>
                </a:lnTo>
                <a:lnTo>
                  <a:pt x="222" y="574"/>
                </a:lnTo>
                <a:lnTo>
                  <a:pt x="220" y="574"/>
                </a:lnTo>
                <a:lnTo>
                  <a:pt x="220" y="572"/>
                </a:lnTo>
                <a:lnTo>
                  <a:pt x="218" y="572"/>
                </a:lnTo>
                <a:lnTo>
                  <a:pt x="216" y="570"/>
                </a:lnTo>
                <a:lnTo>
                  <a:pt x="212" y="566"/>
                </a:lnTo>
                <a:lnTo>
                  <a:pt x="210" y="566"/>
                </a:lnTo>
                <a:lnTo>
                  <a:pt x="210" y="564"/>
                </a:lnTo>
                <a:lnTo>
                  <a:pt x="210" y="564"/>
                </a:lnTo>
                <a:lnTo>
                  <a:pt x="210" y="562"/>
                </a:lnTo>
                <a:lnTo>
                  <a:pt x="208" y="562"/>
                </a:lnTo>
                <a:lnTo>
                  <a:pt x="208" y="560"/>
                </a:lnTo>
                <a:lnTo>
                  <a:pt x="206" y="560"/>
                </a:lnTo>
                <a:lnTo>
                  <a:pt x="206" y="558"/>
                </a:lnTo>
                <a:lnTo>
                  <a:pt x="204" y="558"/>
                </a:lnTo>
                <a:lnTo>
                  <a:pt x="202" y="558"/>
                </a:lnTo>
                <a:lnTo>
                  <a:pt x="202" y="556"/>
                </a:lnTo>
                <a:lnTo>
                  <a:pt x="200" y="556"/>
                </a:lnTo>
                <a:lnTo>
                  <a:pt x="200" y="554"/>
                </a:lnTo>
                <a:lnTo>
                  <a:pt x="198" y="554"/>
                </a:lnTo>
                <a:lnTo>
                  <a:pt x="194" y="550"/>
                </a:lnTo>
                <a:lnTo>
                  <a:pt x="186" y="542"/>
                </a:lnTo>
                <a:lnTo>
                  <a:pt x="182" y="540"/>
                </a:lnTo>
                <a:lnTo>
                  <a:pt x="180" y="538"/>
                </a:lnTo>
                <a:lnTo>
                  <a:pt x="180" y="536"/>
                </a:lnTo>
                <a:lnTo>
                  <a:pt x="178" y="536"/>
                </a:lnTo>
                <a:lnTo>
                  <a:pt x="178" y="534"/>
                </a:lnTo>
                <a:lnTo>
                  <a:pt x="176" y="532"/>
                </a:lnTo>
                <a:lnTo>
                  <a:pt x="170" y="530"/>
                </a:lnTo>
                <a:lnTo>
                  <a:pt x="164" y="524"/>
                </a:lnTo>
                <a:lnTo>
                  <a:pt x="154" y="514"/>
                </a:lnTo>
                <a:lnTo>
                  <a:pt x="152" y="514"/>
                </a:lnTo>
                <a:lnTo>
                  <a:pt x="152" y="512"/>
                </a:lnTo>
                <a:lnTo>
                  <a:pt x="150" y="512"/>
                </a:lnTo>
                <a:lnTo>
                  <a:pt x="150" y="510"/>
                </a:lnTo>
                <a:lnTo>
                  <a:pt x="148" y="510"/>
                </a:lnTo>
                <a:lnTo>
                  <a:pt x="148" y="508"/>
                </a:lnTo>
                <a:lnTo>
                  <a:pt x="146" y="508"/>
                </a:lnTo>
                <a:lnTo>
                  <a:pt x="144" y="508"/>
                </a:lnTo>
                <a:lnTo>
                  <a:pt x="144" y="506"/>
                </a:lnTo>
                <a:lnTo>
                  <a:pt x="142" y="506"/>
                </a:lnTo>
                <a:lnTo>
                  <a:pt x="140" y="504"/>
                </a:lnTo>
                <a:lnTo>
                  <a:pt x="134" y="500"/>
                </a:lnTo>
                <a:lnTo>
                  <a:pt x="128" y="498"/>
                </a:lnTo>
                <a:lnTo>
                  <a:pt x="126" y="496"/>
                </a:lnTo>
                <a:lnTo>
                  <a:pt x="122" y="496"/>
                </a:lnTo>
                <a:lnTo>
                  <a:pt x="114" y="490"/>
                </a:lnTo>
                <a:lnTo>
                  <a:pt x="114" y="488"/>
                </a:lnTo>
                <a:lnTo>
                  <a:pt x="114" y="488"/>
                </a:lnTo>
                <a:lnTo>
                  <a:pt x="114" y="486"/>
                </a:lnTo>
                <a:lnTo>
                  <a:pt x="112" y="486"/>
                </a:lnTo>
                <a:lnTo>
                  <a:pt x="108" y="484"/>
                </a:lnTo>
                <a:lnTo>
                  <a:pt x="106" y="484"/>
                </a:lnTo>
                <a:lnTo>
                  <a:pt x="106" y="482"/>
                </a:lnTo>
                <a:lnTo>
                  <a:pt x="104" y="482"/>
                </a:lnTo>
                <a:lnTo>
                  <a:pt x="102" y="482"/>
                </a:lnTo>
                <a:lnTo>
                  <a:pt x="102" y="482"/>
                </a:lnTo>
                <a:lnTo>
                  <a:pt x="100" y="482"/>
                </a:lnTo>
                <a:lnTo>
                  <a:pt x="98" y="482"/>
                </a:lnTo>
                <a:lnTo>
                  <a:pt x="98" y="480"/>
                </a:lnTo>
                <a:lnTo>
                  <a:pt x="96" y="480"/>
                </a:lnTo>
                <a:lnTo>
                  <a:pt x="94" y="480"/>
                </a:lnTo>
                <a:lnTo>
                  <a:pt x="94" y="478"/>
                </a:lnTo>
                <a:lnTo>
                  <a:pt x="92" y="478"/>
                </a:lnTo>
                <a:lnTo>
                  <a:pt x="92" y="476"/>
                </a:lnTo>
                <a:lnTo>
                  <a:pt x="90" y="476"/>
                </a:lnTo>
                <a:lnTo>
                  <a:pt x="88" y="474"/>
                </a:lnTo>
                <a:lnTo>
                  <a:pt x="88" y="472"/>
                </a:lnTo>
                <a:lnTo>
                  <a:pt x="86" y="472"/>
                </a:lnTo>
                <a:lnTo>
                  <a:pt x="86" y="470"/>
                </a:lnTo>
                <a:lnTo>
                  <a:pt x="84" y="470"/>
                </a:lnTo>
                <a:lnTo>
                  <a:pt x="82" y="470"/>
                </a:lnTo>
                <a:lnTo>
                  <a:pt x="82" y="468"/>
                </a:lnTo>
                <a:lnTo>
                  <a:pt x="80" y="468"/>
                </a:lnTo>
                <a:lnTo>
                  <a:pt x="80" y="466"/>
                </a:lnTo>
                <a:lnTo>
                  <a:pt x="80" y="464"/>
                </a:lnTo>
                <a:lnTo>
                  <a:pt x="78" y="464"/>
                </a:lnTo>
                <a:lnTo>
                  <a:pt x="78" y="462"/>
                </a:lnTo>
                <a:lnTo>
                  <a:pt x="76" y="462"/>
                </a:lnTo>
                <a:lnTo>
                  <a:pt x="76" y="460"/>
                </a:lnTo>
                <a:lnTo>
                  <a:pt x="76" y="458"/>
                </a:lnTo>
                <a:lnTo>
                  <a:pt x="74" y="458"/>
                </a:lnTo>
                <a:lnTo>
                  <a:pt x="74" y="456"/>
                </a:lnTo>
                <a:lnTo>
                  <a:pt x="72" y="456"/>
                </a:lnTo>
                <a:lnTo>
                  <a:pt x="68" y="452"/>
                </a:lnTo>
                <a:lnTo>
                  <a:pt x="66" y="452"/>
                </a:lnTo>
                <a:lnTo>
                  <a:pt x="66" y="450"/>
                </a:lnTo>
                <a:lnTo>
                  <a:pt x="66" y="450"/>
                </a:lnTo>
                <a:lnTo>
                  <a:pt x="66" y="448"/>
                </a:lnTo>
                <a:lnTo>
                  <a:pt x="64" y="448"/>
                </a:lnTo>
                <a:lnTo>
                  <a:pt x="62" y="448"/>
                </a:lnTo>
                <a:lnTo>
                  <a:pt x="62" y="446"/>
                </a:lnTo>
                <a:lnTo>
                  <a:pt x="60" y="446"/>
                </a:lnTo>
                <a:lnTo>
                  <a:pt x="58" y="446"/>
                </a:lnTo>
                <a:lnTo>
                  <a:pt x="56" y="446"/>
                </a:lnTo>
                <a:lnTo>
                  <a:pt x="54" y="446"/>
                </a:lnTo>
                <a:lnTo>
                  <a:pt x="54" y="444"/>
                </a:lnTo>
                <a:lnTo>
                  <a:pt x="52" y="444"/>
                </a:lnTo>
                <a:lnTo>
                  <a:pt x="50" y="444"/>
                </a:lnTo>
                <a:lnTo>
                  <a:pt x="48" y="444"/>
                </a:lnTo>
                <a:lnTo>
                  <a:pt x="46" y="444"/>
                </a:lnTo>
                <a:lnTo>
                  <a:pt x="44" y="444"/>
                </a:lnTo>
                <a:lnTo>
                  <a:pt x="42" y="442"/>
                </a:lnTo>
                <a:lnTo>
                  <a:pt x="40" y="442"/>
                </a:lnTo>
                <a:lnTo>
                  <a:pt x="40" y="440"/>
                </a:lnTo>
                <a:lnTo>
                  <a:pt x="38" y="440"/>
                </a:lnTo>
                <a:lnTo>
                  <a:pt x="36" y="440"/>
                </a:lnTo>
                <a:lnTo>
                  <a:pt x="32" y="440"/>
                </a:lnTo>
                <a:lnTo>
                  <a:pt x="30" y="440"/>
                </a:lnTo>
                <a:lnTo>
                  <a:pt x="30" y="438"/>
                </a:lnTo>
                <a:lnTo>
                  <a:pt x="28" y="438"/>
                </a:lnTo>
                <a:lnTo>
                  <a:pt x="26" y="438"/>
                </a:lnTo>
                <a:lnTo>
                  <a:pt x="24" y="438"/>
                </a:lnTo>
                <a:lnTo>
                  <a:pt x="22" y="438"/>
                </a:lnTo>
                <a:lnTo>
                  <a:pt x="20" y="438"/>
                </a:lnTo>
                <a:lnTo>
                  <a:pt x="18" y="438"/>
                </a:lnTo>
                <a:lnTo>
                  <a:pt x="18" y="438"/>
                </a:lnTo>
                <a:lnTo>
                  <a:pt x="18" y="436"/>
                </a:lnTo>
                <a:lnTo>
                  <a:pt x="18" y="434"/>
                </a:lnTo>
                <a:lnTo>
                  <a:pt x="16" y="434"/>
                </a:lnTo>
                <a:lnTo>
                  <a:pt x="16" y="434"/>
                </a:lnTo>
                <a:lnTo>
                  <a:pt x="14" y="434"/>
                </a:lnTo>
                <a:lnTo>
                  <a:pt x="14" y="432"/>
                </a:lnTo>
                <a:lnTo>
                  <a:pt x="12" y="432"/>
                </a:lnTo>
                <a:lnTo>
                  <a:pt x="10" y="432"/>
                </a:lnTo>
                <a:lnTo>
                  <a:pt x="10" y="430"/>
                </a:lnTo>
                <a:lnTo>
                  <a:pt x="8" y="430"/>
                </a:lnTo>
                <a:lnTo>
                  <a:pt x="6" y="430"/>
                </a:lnTo>
                <a:lnTo>
                  <a:pt x="6" y="428"/>
                </a:lnTo>
                <a:lnTo>
                  <a:pt x="2" y="426"/>
                </a:lnTo>
                <a:lnTo>
                  <a:pt x="2" y="424"/>
                </a:lnTo>
                <a:lnTo>
                  <a:pt x="0" y="424"/>
                </a:lnTo>
                <a:lnTo>
                  <a:pt x="0" y="422"/>
                </a:lnTo>
                <a:lnTo>
                  <a:pt x="0" y="420"/>
                </a:lnTo>
                <a:lnTo>
                  <a:pt x="0" y="418"/>
                </a:lnTo>
                <a:lnTo>
                  <a:pt x="2" y="414"/>
                </a:lnTo>
                <a:lnTo>
                  <a:pt x="2" y="412"/>
                </a:lnTo>
                <a:lnTo>
                  <a:pt x="2" y="410"/>
                </a:lnTo>
                <a:lnTo>
                  <a:pt x="4" y="408"/>
                </a:lnTo>
                <a:lnTo>
                  <a:pt x="4" y="406"/>
                </a:lnTo>
                <a:lnTo>
                  <a:pt x="4" y="404"/>
                </a:lnTo>
                <a:lnTo>
                  <a:pt x="4" y="402"/>
                </a:lnTo>
                <a:lnTo>
                  <a:pt x="4" y="400"/>
                </a:lnTo>
                <a:lnTo>
                  <a:pt x="6" y="400"/>
                </a:lnTo>
                <a:lnTo>
                  <a:pt x="6" y="398"/>
                </a:lnTo>
                <a:lnTo>
                  <a:pt x="6" y="396"/>
                </a:lnTo>
                <a:lnTo>
                  <a:pt x="6" y="394"/>
                </a:lnTo>
                <a:lnTo>
                  <a:pt x="6" y="392"/>
                </a:lnTo>
                <a:lnTo>
                  <a:pt x="8" y="388"/>
                </a:lnTo>
                <a:lnTo>
                  <a:pt x="8" y="386"/>
                </a:lnTo>
                <a:lnTo>
                  <a:pt x="10" y="382"/>
                </a:lnTo>
                <a:lnTo>
                  <a:pt x="10" y="380"/>
                </a:lnTo>
                <a:lnTo>
                  <a:pt x="10" y="378"/>
                </a:lnTo>
                <a:lnTo>
                  <a:pt x="10" y="376"/>
                </a:lnTo>
                <a:lnTo>
                  <a:pt x="12" y="376"/>
                </a:lnTo>
                <a:lnTo>
                  <a:pt x="12" y="374"/>
                </a:lnTo>
                <a:lnTo>
                  <a:pt x="12" y="372"/>
                </a:lnTo>
                <a:lnTo>
                  <a:pt x="12" y="370"/>
                </a:lnTo>
                <a:lnTo>
                  <a:pt x="12" y="368"/>
                </a:lnTo>
                <a:lnTo>
                  <a:pt x="16" y="356"/>
                </a:lnTo>
                <a:lnTo>
                  <a:pt x="16" y="354"/>
                </a:lnTo>
                <a:lnTo>
                  <a:pt x="16" y="352"/>
                </a:lnTo>
                <a:lnTo>
                  <a:pt x="16" y="350"/>
                </a:lnTo>
                <a:lnTo>
                  <a:pt x="18" y="350"/>
                </a:lnTo>
                <a:lnTo>
                  <a:pt x="18" y="348"/>
                </a:lnTo>
                <a:lnTo>
                  <a:pt x="18" y="346"/>
                </a:lnTo>
                <a:lnTo>
                  <a:pt x="18" y="344"/>
                </a:lnTo>
                <a:lnTo>
                  <a:pt x="18" y="342"/>
                </a:lnTo>
                <a:lnTo>
                  <a:pt x="18" y="338"/>
                </a:lnTo>
                <a:lnTo>
                  <a:pt x="20" y="334"/>
                </a:lnTo>
                <a:lnTo>
                  <a:pt x="20" y="328"/>
                </a:lnTo>
                <a:lnTo>
                  <a:pt x="22" y="324"/>
                </a:lnTo>
                <a:lnTo>
                  <a:pt x="24" y="316"/>
                </a:lnTo>
                <a:lnTo>
                  <a:pt x="24" y="312"/>
                </a:lnTo>
                <a:lnTo>
                  <a:pt x="24" y="310"/>
                </a:lnTo>
                <a:lnTo>
                  <a:pt x="26" y="310"/>
                </a:lnTo>
                <a:lnTo>
                  <a:pt x="28" y="298"/>
                </a:lnTo>
                <a:lnTo>
                  <a:pt x="30" y="288"/>
                </a:lnTo>
                <a:lnTo>
                  <a:pt x="32" y="284"/>
                </a:lnTo>
                <a:lnTo>
                  <a:pt x="32" y="282"/>
                </a:lnTo>
                <a:lnTo>
                  <a:pt x="34" y="276"/>
                </a:lnTo>
                <a:lnTo>
                  <a:pt x="34" y="272"/>
                </a:lnTo>
                <a:lnTo>
                  <a:pt x="34" y="270"/>
                </a:lnTo>
                <a:lnTo>
                  <a:pt x="36" y="270"/>
                </a:lnTo>
                <a:lnTo>
                  <a:pt x="38" y="260"/>
                </a:lnTo>
                <a:lnTo>
                  <a:pt x="38" y="252"/>
                </a:lnTo>
                <a:lnTo>
                  <a:pt x="40" y="244"/>
                </a:lnTo>
                <a:lnTo>
                  <a:pt x="42" y="240"/>
                </a:lnTo>
                <a:lnTo>
                  <a:pt x="44" y="234"/>
                </a:lnTo>
                <a:lnTo>
                  <a:pt x="44" y="232"/>
                </a:lnTo>
                <a:lnTo>
                  <a:pt x="44" y="230"/>
                </a:lnTo>
                <a:lnTo>
                  <a:pt x="46" y="228"/>
                </a:lnTo>
                <a:lnTo>
                  <a:pt x="52" y="202"/>
                </a:lnTo>
                <a:lnTo>
                  <a:pt x="54" y="192"/>
                </a:lnTo>
                <a:lnTo>
                  <a:pt x="56" y="184"/>
                </a:lnTo>
                <a:lnTo>
                  <a:pt x="70" y="186"/>
                </a:lnTo>
                <a:lnTo>
                  <a:pt x="72" y="186"/>
                </a:lnTo>
                <a:lnTo>
                  <a:pt x="74" y="188"/>
                </a:lnTo>
                <a:lnTo>
                  <a:pt x="82" y="188"/>
                </a:lnTo>
                <a:lnTo>
                  <a:pt x="86" y="190"/>
                </a:lnTo>
                <a:lnTo>
                  <a:pt x="92" y="190"/>
                </a:lnTo>
                <a:lnTo>
                  <a:pt x="94" y="190"/>
                </a:lnTo>
                <a:lnTo>
                  <a:pt x="98" y="190"/>
                </a:lnTo>
                <a:lnTo>
                  <a:pt x="110" y="192"/>
                </a:lnTo>
                <a:lnTo>
                  <a:pt x="112" y="192"/>
                </a:lnTo>
                <a:lnTo>
                  <a:pt x="114" y="192"/>
                </a:lnTo>
                <a:lnTo>
                  <a:pt x="122" y="192"/>
                </a:lnTo>
                <a:lnTo>
                  <a:pt x="124" y="192"/>
                </a:lnTo>
                <a:lnTo>
                  <a:pt x="130" y="190"/>
                </a:lnTo>
                <a:lnTo>
                  <a:pt x="154" y="186"/>
                </a:lnTo>
                <a:lnTo>
                  <a:pt x="162" y="184"/>
                </a:lnTo>
                <a:lnTo>
                  <a:pt x="166" y="184"/>
                </a:lnTo>
                <a:lnTo>
                  <a:pt x="172" y="182"/>
                </a:lnTo>
                <a:lnTo>
                  <a:pt x="174" y="182"/>
                </a:lnTo>
                <a:lnTo>
                  <a:pt x="176" y="182"/>
                </a:lnTo>
                <a:lnTo>
                  <a:pt x="178" y="182"/>
                </a:lnTo>
                <a:lnTo>
                  <a:pt x="178" y="180"/>
                </a:lnTo>
                <a:lnTo>
                  <a:pt x="182" y="178"/>
                </a:lnTo>
                <a:lnTo>
                  <a:pt x="196" y="168"/>
                </a:lnTo>
                <a:lnTo>
                  <a:pt x="210" y="158"/>
                </a:lnTo>
                <a:lnTo>
                  <a:pt x="216" y="156"/>
                </a:lnTo>
                <a:lnTo>
                  <a:pt x="228" y="148"/>
                </a:lnTo>
                <a:lnTo>
                  <a:pt x="242" y="142"/>
                </a:lnTo>
                <a:lnTo>
                  <a:pt x="246" y="140"/>
                </a:lnTo>
                <a:lnTo>
                  <a:pt x="250" y="136"/>
                </a:lnTo>
                <a:lnTo>
                  <a:pt x="264" y="126"/>
                </a:lnTo>
                <a:lnTo>
                  <a:pt x="264" y="112"/>
                </a:lnTo>
                <a:lnTo>
                  <a:pt x="264" y="106"/>
                </a:lnTo>
                <a:lnTo>
                  <a:pt x="264" y="104"/>
                </a:lnTo>
                <a:lnTo>
                  <a:pt x="264" y="96"/>
                </a:lnTo>
                <a:lnTo>
                  <a:pt x="264" y="88"/>
                </a:lnTo>
                <a:lnTo>
                  <a:pt x="264" y="80"/>
                </a:lnTo>
                <a:lnTo>
                  <a:pt x="264" y="78"/>
                </a:lnTo>
                <a:lnTo>
                  <a:pt x="264" y="52"/>
                </a:lnTo>
                <a:lnTo>
                  <a:pt x="264" y="42"/>
                </a:lnTo>
                <a:lnTo>
                  <a:pt x="264" y="34"/>
                </a:lnTo>
                <a:lnTo>
                  <a:pt x="264" y="24"/>
                </a:lnTo>
                <a:lnTo>
                  <a:pt x="264" y="0"/>
                </a:lnTo>
                <a:lnTo>
                  <a:pt x="272" y="0"/>
                </a:lnTo>
                <a:lnTo>
                  <a:pt x="284" y="0"/>
                </a:lnTo>
                <a:lnTo>
                  <a:pt x="310" y="2"/>
                </a:lnTo>
                <a:lnTo>
                  <a:pt x="314" y="2"/>
                </a:lnTo>
                <a:lnTo>
                  <a:pt x="332" y="2"/>
                </a:lnTo>
                <a:lnTo>
                  <a:pt x="336" y="2"/>
                </a:lnTo>
                <a:lnTo>
                  <a:pt x="366" y="2"/>
                </a:lnTo>
                <a:lnTo>
                  <a:pt x="388" y="2"/>
                </a:lnTo>
                <a:lnTo>
                  <a:pt x="390" y="2"/>
                </a:lnTo>
                <a:lnTo>
                  <a:pt x="412" y="2"/>
                </a:lnTo>
                <a:lnTo>
                  <a:pt x="414" y="2"/>
                </a:lnTo>
                <a:lnTo>
                  <a:pt x="418" y="2"/>
                </a:lnTo>
                <a:lnTo>
                  <a:pt x="442" y="2"/>
                </a:lnTo>
                <a:lnTo>
                  <a:pt x="450" y="2"/>
                </a:lnTo>
                <a:lnTo>
                  <a:pt x="468" y="2"/>
                </a:lnTo>
                <a:lnTo>
                  <a:pt x="498" y="2"/>
                </a:lnTo>
                <a:lnTo>
                  <a:pt x="508" y="2"/>
                </a:lnTo>
                <a:lnTo>
                  <a:pt x="524" y="2"/>
                </a:lnTo>
                <a:lnTo>
                  <a:pt x="548" y="4"/>
                </a:lnTo>
                <a:lnTo>
                  <a:pt x="568" y="4"/>
                </a:lnTo>
                <a:lnTo>
                  <a:pt x="574" y="4"/>
                </a:lnTo>
                <a:lnTo>
                  <a:pt x="600" y="4"/>
                </a:lnTo>
                <a:lnTo>
                  <a:pt x="626" y="4"/>
                </a:lnTo>
                <a:lnTo>
                  <a:pt x="628" y="4"/>
                </a:lnTo>
                <a:lnTo>
                  <a:pt x="652" y="6"/>
                </a:lnTo>
                <a:lnTo>
                  <a:pt x="678" y="6"/>
                </a:lnTo>
                <a:lnTo>
                  <a:pt x="688" y="6"/>
                </a:lnTo>
                <a:lnTo>
                  <a:pt x="702" y="6"/>
                </a:lnTo>
                <a:lnTo>
                  <a:pt x="690" y="34"/>
                </a:lnTo>
                <a:lnTo>
                  <a:pt x="690" y="36"/>
                </a:lnTo>
                <a:lnTo>
                  <a:pt x="688" y="48"/>
                </a:lnTo>
                <a:lnTo>
                  <a:pt x="682" y="58"/>
                </a:lnTo>
                <a:lnTo>
                  <a:pt x="688" y="60"/>
                </a:lnTo>
                <a:lnTo>
                  <a:pt x="702" y="66"/>
                </a:lnTo>
                <a:lnTo>
                  <a:pt x="704" y="66"/>
                </a:lnTo>
                <a:lnTo>
                  <a:pt x="706" y="68"/>
                </a:lnTo>
                <a:lnTo>
                  <a:pt x="720" y="74"/>
                </a:lnTo>
                <a:lnTo>
                  <a:pt x="726" y="76"/>
                </a:lnTo>
                <a:lnTo>
                  <a:pt x="730" y="78"/>
                </a:lnTo>
                <a:lnTo>
                  <a:pt x="734" y="80"/>
                </a:lnTo>
                <a:lnTo>
                  <a:pt x="742" y="84"/>
                </a:lnTo>
                <a:lnTo>
                  <a:pt x="744" y="84"/>
                </a:lnTo>
                <a:lnTo>
                  <a:pt x="754" y="88"/>
                </a:lnTo>
                <a:lnTo>
                  <a:pt x="756" y="88"/>
                </a:lnTo>
                <a:lnTo>
                  <a:pt x="758" y="90"/>
                </a:lnTo>
                <a:lnTo>
                  <a:pt x="778" y="96"/>
                </a:lnTo>
                <a:lnTo>
                  <a:pt x="782" y="98"/>
                </a:lnTo>
                <a:lnTo>
                  <a:pt x="794" y="102"/>
                </a:lnTo>
                <a:lnTo>
                  <a:pt x="804" y="106"/>
                </a:lnTo>
                <a:lnTo>
                  <a:pt x="808" y="108"/>
                </a:lnTo>
                <a:lnTo>
                  <a:pt x="818" y="112"/>
                </a:lnTo>
                <a:lnTo>
                  <a:pt x="828" y="116"/>
                </a:lnTo>
                <a:lnTo>
                  <a:pt x="848" y="126"/>
                </a:lnTo>
                <a:lnTo>
                  <a:pt x="860" y="130"/>
                </a:lnTo>
                <a:lnTo>
                  <a:pt x="864" y="132"/>
                </a:lnTo>
                <a:lnTo>
                  <a:pt x="872" y="134"/>
                </a:lnTo>
                <a:lnTo>
                  <a:pt x="882" y="138"/>
                </a:lnTo>
                <a:lnTo>
                  <a:pt x="890" y="142"/>
                </a:lnTo>
                <a:lnTo>
                  <a:pt x="904" y="146"/>
                </a:lnTo>
                <a:lnTo>
                  <a:pt x="912" y="150"/>
                </a:lnTo>
                <a:lnTo>
                  <a:pt x="914" y="150"/>
                </a:lnTo>
                <a:lnTo>
                  <a:pt x="918" y="152"/>
                </a:lnTo>
                <a:lnTo>
                  <a:pt x="924" y="154"/>
                </a:lnTo>
                <a:lnTo>
                  <a:pt x="926" y="154"/>
                </a:lnTo>
                <a:lnTo>
                  <a:pt x="926" y="156"/>
                </a:lnTo>
                <a:lnTo>
                  <a:pt x="932" y="158"/>
                </a:lnTo>
                <a:lnTo>
                  <a:pt x="936" y="160"/>
                </a:lnTo>
                <a:lnTo>
                  <a:pt x="942" y="162"/>
                </a:lnTo>
                <a:lnTo>
                  <a:pt x="944" y="162"/>
                </a:lnTo>
                <a:lnTo>
                  <a:pt x="950" y="166"/>
                </a:lnTo>
                <a:lnTo>
                  <a:pt x="964" y="170"/>
                </a:lnTo>
                <a:lnTo>
                  <a:pt x="964" y="172"/>
                </a:lnTo>
                <a:lnTo>
                  <a:pt x="970" y="174"/>
                </a:lnTo>
                <a:lnTo>
                  <a:pt x="976" y="176"/>
                </a:lnTo>
                <a:lnTo>
                  <a:pt x="982" y="178"/>
                </a:lnTo>
                <a:lnTo>
                  <a:pt x="982" y="180"/>
                </a:lnTo>
                <a:lnTo>
                  <a:pt x="986" y="180"/>
                </a:lnTo>
                <a:lnTo>
                  <a:pt x="990" y="182"/>
                </a:lnTo>
                <a:lnTo>
                  <a:pt x="998" y="186"/>
                </a:lnTo>
                <a:lnTo>
                  <a:pt x="1002" y="186"/>
                </a:lnTo>
                <a:lnTo>
                  <a:pt x="1018" y="192"/>
                </a:lnTo>
                <a:lnTo>
                  <a:pt x="1018" y="192"/>
                </a:lnTo>
                <a:lnTo>
                  <a:pt x="1038" y="200"/>
                </a:lnTo>
                <a:lnTo>
                  <a:pt x="1040" y="200"/>
                </a:lnTo>
                <a:lnTo>
                  <a:pt x="1042" y="200"/>
                </a:lnTo>
                <a:lnTo>
                  <a:pt x="1042" y="202"/>
                </a:lnTo>
                <a:lnTo>
                  <a:pt x="1046" y="202"/>
                </a:lnTo>
                <a:lnTo>
                  <a:pt x="1050" y="204"/>
                </a:lnTo>
                <a:lnTo>
                  <a:pt x="1056" y="208"/>
                </a:lnTo>
                <a:lnTo>
                  <a:pt x="1064" y="210"/>
                </a:lnTo>
                <a:lnTo>
                  <a:pt x="1070" y="212"/>
                </a:lnTo>
                <a:lnTo>
                  <a:pt x="1070" y="220"/>
                </a:lnTo>
                <a:lnTo>
                  <a:pt x="1070" y="226"/>
                </a:lnTo>
                <a:lnTo>
                  <a:pt x="1070" y="232"/>
                </a:lnTo>
                <a:lnTo>
                  <a:pt x="1070" y="240"/>
                </a:lnTo>
                <a:lnTo>
                  <a:pt x="1070" y="244"/>
                </a:lnTo>
                <a:lnTo>
                  <a:pt x="1070" y="248"/>
                </a:lnTo>
                <a:lnTo>
                  <a:pt x="1070" y="250"/>
                </a:lnTo>
                <a:lnTo>
                  <a:pt x="1070" y="254"/>
                </a:lnTo>
                <a:lnTo>
                  <a:pt x="1070" y="260"/>
                </a:lnTo>
                <a:lnTo>
                  <a:pt x="1070" y="264"/>
                </a:lnTo>
                <a:lnTo>
                  <a:pt x="1070" y="270"/>
                </a:lnTo>
                <a:lnTo>
                  <a:pt x="1070" y="272"/>
                </a:lnTo>
                <a:lnTo>
                  <a:pt x="1070" y="274"/>
                </a:lnTo>
                <a:lnTo>
                  <a:pt x="1074" y="274"/>
                </a:lnTo>
                <a:lnTo>
                  <a:pt x="1076" y="274"/>
                </a:lnTo>
                <a:lnTo>
                  <a:pt x="1078" y="274"/>
                </a:lnTo>
                <a:lnTo>
                  <a:pt x="1080" y="274"/>
                </a:lnTo>
                <a:lnTo>
                  <a:pt x="1082" y="274"/>
                </a:lnTo>
                <a:lnTo>
                  <a:pt x="1084" y="274"/>
                </a:lnTo>
                <a:lnTo>
                  <a:pt x="1098" y="274"/>
                </a:lnTo>
                <a:lnTo>
                  <a:pt x="1100" y="274"/>
                </a:lnTo>
                <a:lnTo>
                  <a:pt x="1104" y="274"/>
                </a:lnTo>
                <a:lnTo>
                  <a:pt x="1106" y="274"/>
                </a:lnTo>
                <a:lnTo>
                  <a:pt x="1108" y="274"/>
                </a:lnTo>
                <a:lnTo>
                  <a:pt x="1110" y="274"/>
                </a:lnTo>
                <a:lnTo>
                  <a:pt x="1114" y="274"/>
                </a:lnTo>
                <a:lnTo>
                  <a:pt x="1116" y="274"/>
                </a:lnTo>
                <a:lnTo>
                  <a:pt x="1120" y="274"/>
                </a:lnTo>
                <a:lnTo>
                  <a:pt x="1124" y="274"/>
                </a:lnTo>
                <a:lnTo>
                  <a:pt x="1124" y="274"/>
                </a:lnTo>
                <a:lnTo>
                  <a:pt x="1134" y="274"/>
                </a:lnTo>
                <a:lnTo>
                  <a:pt x="1136" y="274"/>
                </a:lnTo>
                <a:lnTo>
                  <a:pt x="1138" y="274"/>
                </a:lnTo>
                <a:lnTo>
                  <a:pt x="1140" y="274"/>
                </a:lnTo>
                <a:lnTo>
                  <a:pt x="1146" y="274"/>
                </a:lnTo>
                <a:lnTo>
                  <a:pt x="1152" y="274"/>
                </a:lnTo>
                <a:lnTo>
                  <a:pt x="1156" y="274"/>
                </a:lnTo>
                <a:lnTo>
                  <a:pt x="1160" y="274"/>
                </a:lnTo>
                <a:lnTo>
                  <a:pt x="1166" y="274"/>
                </a:lnTo>
                <a:lnTo>
                  <a:pt x="1170" y="274"/>
                </a:lnTo>
                <a:lnTo>
                  <a:pt x="1172" y="274"/>
                </a:lnTo>
                <a:lnTo>
                  <a:pt x="1172" y="274"/>
                </a:lnTo>
                <a:lnTo>
                  <a:pt x="1178" y="274"/>
                </a:lnTo>
                <a:lnTo>
                  <a:pt x="1190" y="274"/>
                </a:lnTo>
                <a:lnTo>
                  <a:pt x="1196" y="274"/>
                </a:lnTo>
                <a:lnTo>
                  <a:pt x="1200" y="274"/>
                </a:lnTo>
                <a:lnTo>
                  <a:pt x="1206" y="274"/>
                </a:lnTo>
                <a:lnTo>
                  <a:pt x="1208" y="274"/>
                </a:lnTo>
                <a:lnTo>
                  <a:pt x="1214" y="274"/>
                </a:lnTo>
                <a:lnTo>
                  <a:pt x="1218" y="274"/>
                </a:lnTo>
                <a:lnTo>
                  <a:pt x="1220" y="274"/>
                </a:lnTo>
                <a:lnTo>
                  <a:pt x="1222" y="274"/>
                </a:lnTo>
                <a:lnTo>
                  <a:pt x="1228" y="274"/>
                </a:lnTo>
                <a:lnTo>
                  <a:pt x="1240" y="274"/>
                </a:lnTo>
                <a:lnTo>
                  <a:pt x="1246" y="274"/>
                </a:lnTo>
                <a:lnTo>
                  <a:pt x="1250" y="274"/>
                </a:lnTo>
                <a:lnTo>
                  <a:pt x="1252" y="274"/>
                </a:lnTo>
                <a:lnTo>
                  <a:pt x="1258" y="274"/>
                </a:lnTo>
                <a:lnTo>
                  <a:pt x="1260" y="274"/>
                </a:lnTo>
                <a:lnTo>
                  <a:pt x="1268" y="274"/>
                </a:lnTo>
                <a:lnTo>
                  <a:pt x="1270" y="274"/>
                </a:lnTo>
                <a:lnTo>
                  <a:pt x="1272" y="274"/>
                </a:lnTo>
                <a:lnTo>
                  <a:pt x="1276" y="274"/>
                </a:lnTo>
                <a:lnTo>
                  <a:pt x="1278" y="274"/>
                </a:lnTo>
                <a:lnTo>
                  <a:pt x="1280" y="274"/>
                </a:lnTo>
                <a:lnTo>
                  <a:pt x="1284" y="274"/>
                </a:lnTo>
                <a:lnTo>
                  <a:pt x="1286" y="274"/>
                </a:lnTo>
                <a:lnTo>
                  <a:pt x="1290" y="274"/>
                </a:lnTo>
                <a:lnTo>
                  <a:pt x="1292" y="274"/>
                </a:lnTo>
                <a:lnTo>
                  <a:pt x="1296" y="274"/>
                </a:lnTo>
                <a:lnTo>
                  <a:pt x="1300" y="274"/>
                </a:lnTo>
                <a:lnTo>
                  <a:pt x="1302" y="274"/>
                </a:lnTo>
                <a:lnTo>
                  <a:pt x="1306" y="274"/>
                </a:lnTo>
                <a:lnTo>
                  <a:pt x="1308" y="274"/>
                </a:lnTo>
                <a:lnTo>
                  <a:pt x="1310" y="274"/>
                </a:lnTo>
                <a:lnTo>
                  <a:pt x="1314" y="274"/>
                </a:lnTo>
                <a:lnTo>
                  <a:pt x="1324" y="274"/>
                </a:lnTo>
                <a:lnTo>
                  <a:pt x="1338" y="274"/>
                </a:lnTo>
                <a:lnTo>
                  <a:pt x="1352" y="274"/>
                </a:lnTo>
                <a:lnTo>
                  <a:pt x="1362" y="274"/>
                </a:lnTo>
                <a:lnTo>
                  <a:pt x="1364" y="274"/>
                </a:lnTo>
                <a:lnTo>
                  <a:pt x="1366" y="274"/>
                </a:lnTo>
                <a:lnTo>
                  <a:pt x="1368" y="274"/>
                </a:lnTo>
                <a:lnTo>
                  <a:pt x="1370" y="274"/>
                </a:lnTo>
                <a:lnTo>
                  <a:pt x="1372" y="274"/>
                </a:lnTo>
                <a:lnTo>
                  <a:pt x="1374" y="274"/>
                </a:lnTo>
                <a:lnTo>
                  <a:pt x="1378" y="274"/>
                </a:lnTo>
                <a:lnTo>
                  <a:pt x="1390" y="274"/>
                </a:lnTo>
                <a:lnTo>
                  <a:pt x="1394" y="276"/>
                </a:lnTo>
                <a:lnTo>
                  <a:pt x="1404" y="276"/>
                </a:lnTo>
                <a:lnTo>
                  <a:pt x="1414" y="276"/>
                </a:lnTo>
                <a:lnTo>
                  <a:pt x="1416" y="276"/>
                </a:lnTo>
                <a:lnTo>
                  <a:pt x="1428" y="278"/>
                </a:lnTo>
                <a:lnTo>
                  <a:pt x="1442" y="280"/>
                </a:lnTo>
                <a:lnTo>
                  <a:pt x="1452" y="280"/>
                </a:lnTo>
                <a:lnTo>
                  <a:pt x="1456" y="280"/>
                </a:lnTo>
                <a:lnTo>
                  <a:pt x="1480" y="284"/>
                </a:lnTo>
                <a:lnTo>
                  <a:pt x="1498" y="284"/>
                </a:lnTo>
                <a:lnTo>
                  <a:pt x="1508" y="284"/>
                </a:lnTo>
                <a:lnTo>
                  <a:pt x="1514" y="284"/>
                </a:lnTo>
                <a:lnTo>
                  <a:pt x="1520" y="284"/>
                </a:lnTo>
                <a:lnTo>
                  <a:pt x="1526" y="284"/>
                </a:lnTo>
                <a:lnTo>
                  <a:pt x="1528" y="284"/>
                </a:lnTo>
                <a:lnTo>
                  <a:pt x="1530" y="284"/>
                </a:lnTo>
                <a:lnTo>
                  <a:pt x="1534" y="284"/>
                </a:lnTo>
                <a:lnTo>
                  <a:pt x="1548" y="284"/>
                </a:lnTo>
                <a:lnTo>
                  <a:pt x="1556" y="284"/>
                </a:lnTo>
                <a:lnTo>
                  <a:pt x="1558" y="284"/>
                </a:lnTo>
                <a:lnTo>
                  <a:pt x="1562" y="284"/>
                </a:lnTo>
                <a:lnTo>
                  <a:pt x="1564" y="284"/>
                </a:lnTo>
                <a:lnTo>
                  <a:pt x="1566" y="284"/>
                </a:lnTo>
                <a:lnTo>
                  <a:pt x="1572" y="284"/>
                </a:lnTo>
                <a:lnTo>
                  <a:pt x="1574" y="284"/>
                </a:lnTo>
                <a:lnTo>
                  <a:pt x="1578" y="284"/>
                </a:lnTo>
                <a:lnTo>
                  <a:pt x="1586" y="284"/>
                </a:lnTo>
                <a:lnTo>
                  <a:pt x="1598" y="284"/>
                </a:lnTo>
                <a:lnTo>
                  <a:pt x="1602" y="284"/>
                </a:lnTo>
                <a:lnTo>
                  <a:pt x="1610" y="284"/>
                </a:lnTo>
                <a:lnTo>
                  <a:pt x="1634" y="286"/>
                </a:lnTo>
                <a:lnTo>
                  <a:pt x="1638" y="286"/>
                </a:lnTo>
                <a:lnTo>
                  <a:pt x="1662" y="286"/>
                </a:lnTo>
                <a:lnTo>
                  <a:pt x="1674" y="286"/>
                </a:lnTo>
                <a:lnTo>
                  <a:pt x="1686" y="286"/>
                </a:lnTo>
                <a:lnTo>
                  <a:pt x="1690" y="286"/>
                </a:lnTo>
                <a:lnTo>
                  <a:pt x="1692" y="286"/>
                </a:lnTo>
                <a:lnTo>
                  <a:pt x="1702" y="286"/>
                </a:lnTo>
                <a:lnTo>
                  <a:pt x="1702" y="296"/>
                </a:lnTo>
                <a:lnTo>
                  <a:pt x="1722" y="296"/>
                </a:lnTo>
                <a:lnTo>
                  <a:pt x="1748" y="296"/>
                </a:lnTo>
                <a:lnTo>
                  <a:pt x="1750" y="296"/>
                </a:lnTo>
                <a:lnTo>
                  <a:pt x="1774" y="296"/>
                </a:lnTo>
                <a:lnTo>
                  <a:pt x="1798" y="296"/>
                </a:lnTo>
                <a:lnTo>
                  <a:pt x="1850" y="294"/>
                </a:lnTo>
                <a:lnTo>
                  <a:pt x="1904" y="296"/>
                </a:lnTo>
                <a:lnTo>
                  <a:pt x="1932" y="296"/>
                </a:lnTo>
                <a:lnTo>
                  <a:pt x="1956" y="296"/>
                </a:lnTo>
                <a:lnTo>
                  <a:pt x="1970" y="296"/>
                </a:lnTo>
                <a:lnTo>
                  <a:pt x="1988" y="296"/>
                </a:lnTo>
                <a:lnTo>
                  <a:pt x="1990" y="296"/>
                </a:lnTo>
                <a:lnTo>
                  <a:pt x="1992" y="296"/>
                </a:lnTo>
                <a:lnTo>
                  <a:pt x="1994" y="296"/>
                </a:lnTo>
                <a:lnTo>
                  <a:pt x="2012" y="298"/>
                </a:lnTo>
                <a:lnTo>
                  <a:pt x="2014" y="298"/>
                </a:lnTo>
                <a:lnTo>
                  <a:pt x="2020" y="298"/>
                </a:lnTo>
                <a:lnTo>
                  <a:pt x="2036" y="298"/>
                </a:lnTo>
                <a:lnTo>
                  <a:pt x="2046" y="298"/>
                </a:lnTo>
                <a:lnTo>
                  <a:pt x="2050" y="298"/>
                </a:lnTo>
                <a:lnTo>
                  <a:pt x="2062" y="298"/>
                </a:lnTo>
                <a:lnTo>
                  <a:pt x="2064" y="298"/>
                </a:lnTo>
                <a:lnTo>
                  <a:pt x="2086" y="298"/>
                </a:lnTo>
                <a:lnTo>
                  <a:pt x="2090" y="298"/>
                </a:lnTo>
                <a:lnTo>
                  <a:pt x="2092" y="298"/>
                </a:lnTo>
                <a:lnTo>
                  <a:pt x="2094" y="298"/>
                </a:lnTo>
                <a:lnTo>
                  <a:pt x="2096" y="298"/>
                </a:lnTo>
                <a:lnTo>
                  <a:pt x="2098" y="298"/>
                </a:lnTo>
                <a:lnTo>
                  <a:pt x="2106" y="298"/>
                </a:lnTo>
                <a:lnTo>
                  <a:pt x="2120" y="298"/>
                </a:lnTo>
                <a:lnTo>
                  <a:pt x="2144" y="298"/>
                </a:lnTo>
                <a:lnTo>
                  <a:pt x="2168" y="300"/>
                </a:lnTo>
                <a:lnTo>
                  <a:pt x="2172" y="300"/>
                </a:lnTo>
                <a:lnTo>
                  <a:pt x="2184" y="300"/>
                </a:lnTo>
                <a:lnTo>
                  <a:pt x="2198" y="300"/>
                </a:lnTo>
                <a:lnTo>
                  <a:pt x="2206" y="300"/>
                </a:lnTo>
                <a:lnTo>
                  <a:pt x="2218" y="300"/>
                </a:lnTo>
                <a:lnTo>
                  <a:pt x="2226" y="300"/>
                </a:lnTo>
                <a:lnTo>
                  <a:pt x="2238" y="300"/>
                </a:lnTo>
                <a:lnTo>
                  <a:pt x="2250" y="300"/>
                </a:lnTo>
                <a:lnTo>
                  <a:pt x="2278" y="300"/>
                </a:lnTo>
                <a:lnTo>
                  <a:pt x="2280" y="300"/>
                </a:lnTo>
                <a:lnTo>
                  <a:pt x="2284" y="300"/>
                </a:lnTo>
                <a:lnTo>
                  <a:pt x="2286" y="300"/>
                </a:lnTo>
                <a:lnTo>
                  <a:pt x="2288" y="300"/>
                </a:lnTo>
                <a:lnTo>
                  <a:pt x="2304" y="300"/>
                </a:lnTo>
                <a:lnTo>
                  <a:pt x="2308" y="300"/>
                </a:lnTo>
                <a:lnTo>
                  <a:pt x="2312" y="300"/>
                </a:lnTo>
                <a:lnTo>
                  <a:pt x="2314" y="300"/>
                </a:lnTo>
                <a:lnTo>
                  <a:pt x="2318" y="300"/>
                </a:lnTo>
                <a:lnTo>
                  <a:pt x="2322" y="300"/>
                </a:lnTo>
                <a:lnTo>
                  <a:pt x="2326" y="300"/>
                </a:lnTo>
                <a:lnTo>
                  <a:pt x="2326" y="300"/>
                </a:lnTo>
                <a:lnTo>
                  <a:pt x="2330" y="300"/>
                </a:lnTo>
                <a:lnTo>
                  <a:pt x="2342" y="300"/>
                </a:lnTo>
                <a:lnTo>
                  <a:pt x="2344" y="300"/>
                </a:lnTo>
                <a:lnTo>
                  <a:pt x="2358" y="300"/>
                </a:lnTo>
                <a:lnTo>
                  <a:pt x="2382" y="300"/>
                </a:lnTo>
                <a:lnTo>
                  <a:pt x="2402" y="300"/>
                </a:lnTo>
                <a:lnTo>
                  <a:pt x="2408" y="300"/>
                </a:lnTo>
                <a:lnTo>
                  <a:pt x="2434" y="300"/>
                </a:lnTo>
                <a:lnTo>
                  <a:pt x="2462" y="300"/>
                </a:lnTo>
                <a:lnTo>
                  <a:pt x="2486" y="300"/>
                </a:lnTo>
                <a:lnTo>
                  <a:pt x="2504" y="300"/>
                </a:lnTo>
                <a:lnTo>
                  <a:pt x="2506" y="300"/>
                </a:lnTo>
                <a:lnTo>
                  <a:pt x="2510" y="300"/>
                </a:lnTo>
                <a:lnTo>
                  <a:pt x="2512" y="300"/>
                </a:lnTo>
                <a:lnTo>
                  <a:pt x="2520" y="300"/>
                </a:lnTo>
                <a:lnTo>
                  <a:pt x="2532" y="300"/>
                </a:lnTo>
                <a:lnTo>
                  <a:pt x="2536" y="300"/>
                </a:lnTo>
                <a:lnTo>
                  <a:pt x="2562" y="300"/>
                </a:lnTo>
                <a:lnTo>
                  <a:pt x="2568" y="300"/>
                </a:lnTo>
                <a:lnTo>
                  <a:pt x="2580" y="300"/>
                </a:lnTo>
                <a:lnTo>
                  <a:pt x="2636" y="300"/>
                </a:lnTo>
                <a:lnTo>
                  <a:pt x="2638" y="300"/>
                </a:lnTo>
                <a:lnTo>
                  <a:pt x="2662" y="300"/>
                </a:lnTo>
                <a:lnTo>
                  <a:pt x="2664" y="300"/>
                </a:lnTo>
                <a:lnTo>
                  <a:pt x="2688" y="300"/>
                </a:lnTo>
                <a:lnTo>
                  <a:pt x="2692" y="300"/>
                </a:lnTo>
                <a:lnTo>
                  <a:pt x="2698" y="300"/>
                </a:lnTo>
                <a:lnTo>
                  <a:pt x="2716" y="300"/>
                </a:lnTo>
                <a:lnTo>
                  <a:pt x="2742" y="300"/>
                </a:lnTo>
                <a:lnTo>
                  <a:pt x="2758" y="300"/>
                </a:lnTo>
                <a:lnTo>
                  <a:pt x="2768" y="300"/>
                </a:lnTo>
                <a:lnTo>
                  <a:pt x="2792" y="302"/>
                </a:lnTo>
                <a:lnTo>
                  <a:pt x="2794" y="300"/>
                </a:lnTo>
                <a:lnTo>
                  <a:pt x="2814" y="302"/>
                </a:lnTo>
                <a:lnTo>
                  <a:pt x="2816" y="302"/>
                </a:lnTo>
                <a:lnTo>
                  <a:pt x="2820" y="302"/>
                </a:lnTo>
                <a:lnTo>
                  <a:pt x="2846" y="302"/>
                </a:lnTo>
                <a:lnTo>
                  <a:pt x="2848" y="302"/>
                </a:lnTo>
                <a:lnTo>
                  <a:pt x="2850" y="302"/>
                </a:lnTo>
                <a:lnTo>
                  <a:pt x="2870" y="302"/>
                </a:lnTo>
                <a:lnTo>
                  <a:pt x="2876" y="302"/>
                </a:lnTo>
                <a:lnTo>
                  <a:pt x="2894" y="302"/>
                </a:lnTo>
                <a:lnTo>
                  <a:pt x="2898" y="302"/>
                </a:lnTo>
                <a:lnTo>
                  <a:pt x="2912" y="302"/>
                </a:lnTo>
                <a:lnTo>
                  <a:pt x="2918" y="302"/>
                </a:lnTo>
                <a:lnTo>
                  <a:pt x="2920" y="302"/>
                </a:lnTo>
                <a:lnTo>
                  <a:pt x="2936" y="302"/>
                </a:lnTo>
                <a:lnTo>
                  <a:pt x="2946" y="300"/>
                </a:lnTo>
                <a:lnTo>
                  <a:pt x="2974" y="302"/>
                </a:lnTo>
                <a:lnTo>
                  <a:pt x="3004" y="302"/>
                </a:lnTo>
                <a:lnTo>
                  <a:pt x="3036" y="302"/>
                </a:lnTo>
                <a:lnTo>
                  <a:pt x="3052" y="302"/>
                </a:lnTo>
                <a:lnTo>
                  <a:pt x="3058" y="302"/>
                </a:lnTo>
                <a:lnTo>
                  <a:pt x="3086" y="302"/>
                </a:lnTo>
                <a:lnTo>
                  <a:pt x="3114" y="302"/>
                </a:lnTo>
                <a:lnTo>
                  <a:pt x="3140" y="302"/>
                </a:lnTo>
                <a:lnTo>
                  <a:pt x="3168" y="302"/>
                </a:lnTo>
                <a:lnTo>
                  <a:pt x="3172" y="302"/>
                </a:lnTo>
                <a:lnTo>
                  <a:pt x="3218" y="302"/>
                </a:lnTo>
                <a:lnTo>
                  <a:pt x="3276" y="304"/>
                </a:lnTo>
                <a:lnTo>
                  <a:pt x="3288" y="304"/>
                </a:lnTo>
                <a:lnTo>
                  <a:pt x="3382" y="302"/>
                </a:lnTo>
                <a:lnTo>
                  <a:pt x="3408" y="302"/>
                </a:lnTo>
                <a:lnTo>
                  <a:pt x="3454" y="302"/>
                </a:lnTo>
                <a:lnTo>
                  <a:pt x="3464" y="302"/>
                </a:lnTo>
                <a:lnTo>
                  <a:pt x="3488" y="302"/>
                </a:lnTo>
                <a:lnTo>
                  <a:pt x="3514" y="302"/>
                </a:lnTo>
                <a:lnTo>
                  <a:pt x="3528" y="302"/>
                </a:lnTo>
                <a:lnTo>
                  <a:pt x="3540" y="302"/>
                </a:lnTo>
                <a:lnTo>
                  <a:pt x="3550" y="302"/>
                </a:lnTo>
                <a:lnTo>
                  <a:pt x="3558" y="302"/>
                </a:lnTo>
                <a:lnTo>
                  <a:pt x="3568" y="302"/>
                </a:lnTo>
                <a:lnTo>
                  <a:pt x="3574" y="302"/>
                </a:lnTo>
                <a:lnTo>
                  <a:pt x="3580" y="302"/>
                </a:lnTo>
                <a:lnTo>
                  <a:pt x="3592" y="302"/>
                </a:lnTo>
                <a:lnTo>
                  <a:pt x="3620" y="302"/>
                </a:lnTo>
                <a:lnTo>
                  <a:pt x="3644" y="302"/>
                </a:lnTo>
                <a:lnTo>
                  <a:pt x="3646" y="302"/>
                </a:lnTo>
                <a:lnTo>
                  <a:pt x="3660" y="302"/>
                </a:lnTo>
                <a:lnTo>
                  <a:pt x="3672" y="302"/>
                </a:lnTo>
                <a:lnTo>
                  <a:pt x="3686" y="304"/>
                </a:lnTo>
                <a:lnTo>
                  <a:pt x="3694" y="304"/>
                </a:lnTo>
                <a:lnTo>
                  <a:pt x="3698" y="302"/>
                </a:lnTo>
                <a:lnTo>
                  <a:pt x="3764" y="302"/>
                </a:lnTo>
                <a:lnTo>
                  <a:pt x="3882" y="302"/>
                </a:lnTo>
                <a:lnTo>
                  <a:pt x="3906" y="302"/>
                </a:lnTo>
                <a:lnTo>
                  <a:pt x="3932" y="302"/>
                </a:lnTo>
                <a:lnTo>
                  <a:pt x="3958" y="302"/>
                </a:lnTo>
                <a:lnTo>
                  <a:pt x="3982" y="302"/>
                </a:lnTo>
                <a:lnTo>
                  <a:pt x="4000" y="300"/>
                </a:lnTo>
                <a:lnTo>
                  <a:pt x="4010" y="300"/>
                </a:lnTo>
                <a:lnTo>
                  <a:pt x="4042" y="300"/>
                </a:lnTo>
                <a:lnTo>
                  <a:pt x="4044" y="300"/>
                </a:lnTo>
                <a:lnTo>
                  <a:pt x="4078" y="300"/>
                </a:lnTo>
                <a:lnTo>
                  <a:pt x="4100" y="300"/>
                </a:lnTo>
                <a:lnTo>
                  <a:pt x="4106" y="298"/>
                </a:lnTo>
                <a:lnTo>
                  <a:pt x="4118" y="298"/>
                </a:lnTo>
                <a:lnTo>
                  <a:pt x="4136" y="298"/>
                </a:lnTo>
                <a:lnTo>
                  <a:pt x="4160" y="298"/>
                </a:lnTo>
                <a:lnTo>
                  <a:pt x="4162" y="298"/>
                </a:lnTo>
                <a:lnTo>
                  <a:pt x="4176" y="298"/>
                </a:lnTo>
                <a:lnTo>
                  <a:pt x="4188" y="298"/>
                </a:lnTo>
                <a:lnTo>
                  <a:pt x="4208" y="298"/>
                </a:lnTo>
                <a:lnTo>
                  <a:pt x="4238" y="298"/>
                </a:lnTo>
                <a:lnTo>
                  <a:pt x="4240" y="298"/>
                </a:lnTo>
                <a:lnTo>
                  <a:pt x="4256" y="300"/>
                </a:lnTo>
                <a:lnTo>
                  <a:pt x="4262" y="300"/>
                </a:lnTo>
                <a:lnTo>
                  <a:pt x="4266" y="300"/>
                </a:lnTo>
                <a:lnTo>
                  <a:pt x="4292" y="302"/>
                </a:lnTo>
                <a:lnTo>
                  <a:pt x="4316" y="302"/>
                </a:lnTo>
                <a:lnTo>
                  <a:pt x="4318" y="302"/>
                </a:lnTo>
                <a:lnTo>
                  <a:pt x="4342" y="304"/>
                </a:lnTo>
                <a:lnTo>
                  <a:pt x="4354" y="304"/>
                </a:lnTo>
                <a:lnTo>
                  <a:pt x="4362" y="306"/>
                </a:lnTo>
                <a:lnTo>
                  <a:pt x="4368" y="306"/>
                </a:lnTo>
                <a:lnTo>
                  <a:pt x="4394" y="306"/>
                </a:lnTo>
                <a:lnTo>
                  <a:pt x="4412" y="308"/>
                </a:lnTo>
                <a:lnTo>
                  <a:pt x="4444" y="306"/>
                </a:lnTo>
                <a:lnTo>
                  <a:pt x="4472" y="306"/>
                </a:lnTo>
                <a:lnTo>
                  <a:pt x="4474" y="306"/>
                </a:lnTo>
                <a:lnTo>
                  <a:pt x="4496" y="306"/>
                </a:lnTo>
                <a:lnTo>
                  <a:pt x="4524" y="306"/>
                </a:lnTo>
                <a:lnTo>
                  <a:pt x="4526" y="306"/>
                </a:lnTo>
                <a:lnTo>
                  <a:pt x="4546" y="306"/>
                </a:lnTo>
                <a:lnTo>
                  <a:pt x="4548" y="306"/>
                </a:lnTo>
                <a:lnTo>
                  <a:pt x="4548" y="332"/>
                </a:lnTo>
                <a:lnTo>
                  <a:pt x="4548" y="350"/>
                </a:lnTo>
                <a:lnTo>
                  <a:pt x="4548" y="360"/>
                </a:lnTo>
                <a:lnTo>
                  <a:pt x="4548" y="384"/>
                </a:lnTo>
                <a:lnTo>
                  <a:pt x="4548" y="412"/>
                </a:lnTo>
                <a:lnTo>
                  <a:pt x="4548" y="430"/>
                </a:lnTo>
                <a:lnTo>
                  <a:pt x="4548" y="436"/>
                </a:lnTo>
                <a:lnTo>
                  <a:pt x="4548" y="464"/>
                </a:lnTo>
                <a:lnTo>
                  <a:pt x="4548" y="470"/>
                </a:lnTo>
                <a:lnTo>
                  <a:pt x="4548" y="488"/>
                </a:lnTo>
                <a:lnTo>
                  <a:pt x="4548" y="494"/>
                </a:lnTo>
                <a:lnTo>
                  <a:pt x="4548" y="508"/>
                </a:lnTo>
                <a:lnTo>
                  <a:pt x="4548" y="514"/>
                </a:lnTo>
                <a:lnTo>
                  <a:pt x="4548" y="538"/>
                </a:lnTo>
                <a:lnTo>
                  <a:pt x="4548" y="568"/>
                </a:lnTo>
                <a:lnTo>
                  <a:pt x="4548" y="586"/>
                </a:lnTo>
                <a:lnTo>
                  <a:pt x="4548" y="592"/>
                </a:lnTo>
                <a:lnTo>
                  <a:pt x="4548" y="620"/>
                </a:lnTo>
                <a:lnTo>
                  <a:pt x="4548" y="646"/>
                </a:lnTo>
                <a:lnTo>
                  <a:pt x="4548" y="666"/>
                </a:lnTo>
                <a:lnTo>
                  <a:pt x="4548" y="674"/>
                </a:lnTo>
                <a:lnTo>
                  <a:pt x="4550" y="688"/>
                </a:lnTo>
                <a:lnTo>
                  <a:pt x="4550" y="696"/>
                </a:lnTo>
                <a:lnTo>
                  <a:pt x="4550" y="702"/>
                </a:lnTo>
                <a:lnTo>
                  <a:pt x="4550" y="724"/>
                </a:lnTo>
                <a:lnTo>
                  <a:pt x="4552" y="744"/>
                </a:lnTo>
                <a:lnTo>
                  <a:pt x="4552" y="750"/>
                </a:lnTo>
                <a:lnTo>
                  <a:pt x="4552" y="764"/>
                </a:lnTo>
                <a:lnTo>
                  <a:pt x="4552" y="776"/>
                </a:lnTo>
                <a:lnTo>
                  <a:pt x="4554" y="804"/>
                </a:lnTo>
                <a:lnTo>
                  <a:pt x="4554" y="806"/>
                </a:lnTo>
                <a:lnTo>
                  <a:pt x="4554" y="818"/>
                </a:lnTo>
                <a:lnTo>
                  <a:pt x="4554" y="822"/>
                </a:lnTo>
                <a:lnTo>
                  <a:pt x="4554" y="830"/>
                </a:lnTo>
                <a:lnTo>
                  <a:pt x="4554" y="832"/>
                </a:lnTo>
                <a:lnTo>
                  <a:pt x="4554" y="834"/>
                </a:lnTo>
                <a:lnTo>
                  <a:pt x="4554" y="854"/>
                </a:lnTo>
                <a:lnTo>
                  <a:pt x="4556" y="872"/>
                </a:lnTo>
                <a:lnTo>
                  <a:pt x="4556" y="882"/>
                </a:lnTo>
                <a:lnTo>
                  <a:pt x="4556" y="902"/>
                </a:lnTo>
                <a:lnTo>
                  <a:pt x="4558" y="934"/>
                </a:lnTo>
                <a:lnTo>
                  <a:pt x="4558" y="96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 39"/>
          <p:cNvSpPr>
            <a:spLocks/>
          </p:cNvSpPr>
          <p:nvPr/>
        </p:nvSpPr>
        <p:spPr bwMode="auto">
          <a:xfrm>
            <a:off x="3452813" y="2179638"/>
            <a:ext cx="4740275" cy="3937000"/>
          </a:xfrm>
          <a:custGeom>
            <a:avLst/>
            <a:gdLst>
              <a:gd name="T0" fmla="*/ 2986 w 2986"/>
              <a:gd name="T1" fmla="*/ 294 h 2480"/>
              <a:gd name="T2" fmla="*/ 2986 w 2986"/>
              <a:gd name="T3" fmla="*/ 510 h 2480"/>
              <a:gd name="T4" fmla="*/ 2918 w 2986"/>
              <a:gd name="T5" fmla="*/ 606 h 2480"/>
              <a:gd name="T6" fmla="*/ 2918 w 2986"/>
              <a:gd name="T7" fmla="*/ 702 h 2480"/>
              <a:gd name="T8" fmla="*/ 2918 w 2986"/>
              <a:gd name="T9" fmla="*/ 1274 h 2480"/>
              <a:gd name="T10" fmla="*/ 2918 w 2986"/>
              <a:gd name="T11" fmla="*/ 1536 h 2480"/>
              <a:gd name="T12" fmla="*/ 2920 w 2986"/>
              <a:gd name="T13" fmla="*/ 1754 h 2480"/>
              <a:gd name="T14" fmla="*/ 2914 w 2986"/>
              <a:gd name="T15" fmla="*/ 1986 h 2480"/>
              <a:gd name="T16" fmla="*/ 2914 w 2986"/>
              <a:gd name="T17" fmla="*/ 2222 h 2480"/>
              <a:gd name="T18" fmla="*/ 2390 w 2986"/>
              <a:gd name="T19" fmla="*/ 2294 h 2480"/>
              <a:gd name="T20" fmla="*/ 2030 w 2986"/>
              <a:gd name="T21" fmla="*/ 2328 h 2480"/>
              <a:gd name="T22" fmla="*/ 1510 w 2986"/>
              <a:gd name="T23" fmla="*/ 2376 h 2480"/>
              <a:gd name="T24" fmla="*/ 1136 w 2986"/>
              <a:gd name="T25" fmla="*/ 2410 h 2480"/>
              <a:gd name="T26" fmla="*/ 650 w 2986"/>
              <a:gd name="T27" fmla="*/ 2456 h 2480"/>
              <a:gd name="T28" fmla="*/ 414 w 2986"/>
              <a:gd name="T29" fmla="*/ 2480 h 2480"/>
              <a:gd name="T30" fmla="*/ 390 w 2986"/>
              <a:gd name="T31" fmla="*/ 2430 h 2480"/>
              <a:gd name="T32" fmla="*/ 338 w 2986"/>
              <a:gd name="T33" fmla="*/ 2392 h 2480"/>
              <a:gd name="T34" fmla="*/ 306 w 2986"/>
              <a:gd name="T35" fmla="*/ 2358 h 2480"/>
              <a:gd name="T36" fmla="*/ 294 w 2986"/>
              <a:gd name="T37" fmla="*/ 2350 h 2480"/>
              <a:gd name="T38" fmla="*/ 396 w 2986"/>
              <a:gd name="T39" fmla="*/ 2314 h 2480"/>
              <a:gd name="T40" fmla="*/ 404 w 2986"/>
              <a:gd name="T41" fmla="*/ 2278 h 2480"/>
              <a:gd name="T42" fmla="*/ 402 w 2986"/>
              <a:gd name="T43" fmla="*/ 2232 h 2480"/>
              <a:gd name="T44" fmla="*/ 402 w 2986"/>
              <a:gd name="T45" fmla="*/ 2216 h 2480"/>
              <a:gd name="T46" fmla="*/ 410 w 2986"/>
              <a:gd name="T47" fmla="*/ 2198 h 2480"/>
              <a:gd name="T48" fmla="*/ 406 w 2986"/>
              <a:gd name="T49" fmla="*/ 2166 h 2480"/>
              <a:gd name="T50" fmla="*/ 396 w 2986"/>
              <a:gd name="T51" fmla="*/ 2150 h 2480"/>
              <a:gd name="T52" fmla="*/ 404 w 2986"/>
              <a:gd name="T53" fmla="*/ 2132 h 2480"/>
              <a:gd name="T54" fmla="*/ 378 w 2986"/>
              <a:gd name="T55" fmla="*/ 2130 h 2480"/>
              <a:gd name="T56" fmla="*/ 390 w 2986"/>
              <a:gd name="T57" fmla="*/ 2112 h 2480"/>
              <a:gd name="T58" fmla="*/ 388 w 2986"/>
              <a:gd name="T59" fmla="*/ 2098 h 2480"/>
              <a:gd name="T60" fmla="*/ 400 w 2986"/>
              <a:gd name="T61" fmla="*/ 2064 h 2480"/>
              <a:gd name="T62" fmla="*/ 418 w 2986"/>
              <a:gd name="T63" fmla="*/ 2012 h 2480"/>
              <a:gd name="T64" fmla="*/ 356 w 2986"/>
              <a:gd name="T65" fmla="*/ 2022 h 2480"/>
              <a:gd name="T66" fmla="*/ 314 w 2986"/>
              <a:gd name="T67" fmla="*/ 2038 h 2480"/>
              <a:gd name="T68" fmla="*/ 268 w 2986"/>
              <a:gd name="T69" fmla="*/ 2046 h 2480"/>
              <a:gd name="T70" fmla="*/ 234 w 2986"/>
              <a:gd name="T71" fmla="*/ 2032 h 2480"/>
              <a:gd name="T72" fmla="*/ 208 w 2986"/>
              <a:gd name="T73" fmla="*/ 2038 h 2480"/>
              <a:gd name="T74" fmla="*/ 220 w 2986"/>
              <a:gd name="T75" fmla="*/ 2068 h 2480"/>
              <a:gd name="T76" fmla="*/ 250 w 2986"/>
              <a:gd name="T77" fmla="*/ 2062 h 2480"/>
              <a:gd name="T78" fmla="*/ 252 w 2986"/>
              <a:gd name="T79" fmla="*/ 2086 h 2480"/>
              <a:gd name="T80" fmla="*/ 196 w 2986"/>
              <a:gd name="T81" fmla="*/ 2088 h 2480"/>
              <a:gd name="T82" fmla="*/ 166 w 2986"/>
              <a:gd name="T83" fmla="*/ 2076 h 2480"/>
              <a:gd name="T84" fmla="*/ 166 w 2986"/>
              <a:gd name="T85" fmla="*/ 2102 h 2480"/>
              <a:gd name="T86" fmla="*/ 146 w 2986"/>
              <a:gd name="T87" fmla="*/ 2096 h 2480"/>
              <a:gd name="T88" fmla="*/ 134 w 2986"/>
              <a:gd name="T89" fmla="*/ 2090 h 2480"/>
              <a:gd name="T90" fmla="*/ 122 w 2986"/>
              <a:gd name="T91" fmla="*/ 2084 h 2480"/>
              <a:gd name="T92" fmla="*/ 128 w 2986"/>
              <a:gd name="T93" fmla="*/ 2060 h 2480"/>
              <a:gd name="T94" fmla="*/ 100 w 2986"/>
              <a:gd name="T95" fmla="*/ 2066 h 2480"/>
              <a:gd name="T96" fmla="*/ 72 w 2986"/>
              <a:gd name="T97" fmla="*/ 2074 h 2480"/>
              <a:gd name="T98" fmla="*/ 68 w 2986"/>
              <a:gd name="T99" fmla="*/ 2098 h 2480"/>
              <a:gd name="T100" fmla="*/ 90 w 2986"/>
              <a:gd name="T101" fmla="*/ 2086 h 2480"/>
              <a:gd name="T102" fmla="*/ 98 w 2986"/>
              <a:gd name="T103" fmla="*/ 2098 h 2480"/>
              <a:gd name="T104" fmla="*/ 80 w 2986"/>
              <a:gd name="T105" fmla="*/ 2114 h 2480"/>
              <a:gd name="T106" fmla="*/ 56 w 2986"/>
              <a:gd name="T107" fmla="*/ 2134 h 2480"/>
              <a:gd name="T108" fmla="*/ 42 w 2986"/>
              <a:gd name="T109" fmla="*/ 2140 h 2480"/>
              <a:gd name="T110" fmla="*/ 32 w 2986"/>
              <a:gd name="T111" fmla="*/ 2152 h 2480"/>
              <a:gd name="T112" fmla="*/ 22 w 2986"/>
              <a:gd name="T113" fmla="*/ 2152 h 2480"/>
              <a:gd name="T114" fmla="*/ 8 w 2986"/>
              <a:gd name="T115" fmla="*/ 2160 h 2480"/>
              <a:gd name="T116" fmla="*/ 4 w 2986"/>
              <a:gd name="T117" fmla="*/ 2156 h 2480"/>
              <a:gd name="T118" fmla="*/ 10 w 2986"/>
              <a:gd name="T119" fmla="*/ 2138 h 2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6" h="2480">
                <a:moveTo>
                  <a:pt x="2982" y="0"/>
                </a:moveTo>
                <a:lnTo>
                  <a:pt x="2982" y="18"/>
                </a:lnTo>
                <a:lnTo>
                  <a:pt x="2982" y="24"/>
                </a:lnTo>
                <a:lnTo>
                  <a:pt x="2982" y="34"/>
                </a:lnTo>
                <a:lnTo>
                  <a:pt x="2982" y="58"/>
                </a:lnTo>
                <a:lnTo>
                  <a:pt x="2984" y="86"/>
                </a:lnTo>
                <a:lnTo>
                  <a:pt x="2984" y="96"/>
                </a:lnTo>
                <a:lnTo>
                  <a:pt x="2984" y="108"/>
                </a:lnTo>
                <a:lnTo>
                  <a:pt x="2984" y="138"/>
                </a:lnTo>
                <a:lnTo>
                  <a:pt x="2984" y="162"/>
                </a:lnTo>
                <a:lnTo>
                  <a:pt x="2984" y="178"/>
                </a:lnTo>
                <a:lnTo>
                  <a:pt x="2986" y="190"/>
                </a:lnTo>
                <a:lnTo>
                  <a:pt x="2986" y="214"/>
                </a:lnTo>
                <a:lnTo>
                  <a:pt x="2986" y="242"/>
                </a:lnTo>
                <a:lnTo>
                  <a:pt x="2986" y="256"/>
                </a:lnTo>
                <a:lnTo>
                  <a:pt x="2986" y="268"/>
                </a:lnTo>
                <a:lnTo>
                  <a:pt x="2986" y="294"/>
                </a:lnTo>
                <a:lnTo>
                  <a:pt x="2986" y="312"/>
                </a:lnTo>
                <a:lnTo>
                  <a:pt x="2986" y="320"/>
                </a:lnTo>
                <a:lnTo>
                  <a:pt x="2986" y="328"/>
                </a:lnTo>
                <a:lnTo>
                  <a:pt x="2986" y="336"/>
                </a:lnTo>
                <a:lnTo>
                  <a:pt x="2986" y="340"/>
                </a:lnTo>
                <a:lnTo>
                  <a:pt x="2986" y="346"/>
                </a:lnTo>
                <a:lnTo>
                  <a:pt x="2986" y="372"/>
                </a:lnTo>
                <a:lnTo>
                  <a:pt x="2986" y="398"/>
                </a:lnTo>
                <a:lnTo>
                  <a:pt x="2986" y="400"/>
                </a:lnTo>
                <a:lnTo>
                  <a:pt x="2986" y="402"/>
                </a:lnTo>
                <a:lnTo>
                  <a:pt x="2986" y="414"/>
                </a:lnTo>
                <a:lnTo>
                  <a:pt x="2986" y="450"/>
                </a:lnTo>
                <a:lnTo>
                  <a:pt x="2986" y="462"/>
                </a:lnTo>
                <a:lnTo>
                  <a:pt x="2986" y="476"/>
                </a:lnTo>
                <a:lnTo>
                  <a:pt x="2986" y="492"/>
                </a:lnTo>
                <a:lnTo>
                  <a:pt x="2986" y="502"/>
                </a:lnTo>
                <a:lnTo>
                  <a:pt x="2986" y="510"/>
                </a:lnTo>
                <a:lnTo>
                  <a:pt x="2986" y="516"/>
                </a:lnTo>
                <a:lnTo>
                  <a:pt x="2986" y="522"/>
                </a:lnTo>
                <a:lnTo>
                  <a:pt x="2986" y="528"/>
                </a:lnTo>
                <a:lnTo>
                  <a:pt x="2986" y="532"/>
                </a:lnTo>
                <a:lnTo>
                  <a:pt x="2986" y="542"/>
                </a:lnTo>
                <a:lnTo>
                  <a:pt x="2986" y="548"/>
                </a:lnTo>
                <a:lnTo>
                  <a:pt x="2986" y="556"/>
                </a:lnTo>
                <a:lnTo>
                  <a:pt x="2986" y="558"/>
                </a:lnTo>
                <a:lnTo>
                  <a:pt x="2986" y="572"/>
                </a:lnTo>
                <a:lnTo>
                  <a:pt x="2986" y="580"/>
                </a:lnTo>
                <a:lnTo>
                  <a:pt x="2986" y="606"/>
                </a:lnTo>
                <a:lnTo>
                  <a:pt x="2972" y="606"/>
                </a:lnTo>
                <a:lnTo>
                  <a:pt x="2960" y="606"/>
                </a:lnTo>
                <a:lnTo>
                  <a:pt x="2940" y="606"/>
                </a:lnTo>
                <a:lnTo>
                  <a:pt x="2934" y="606"/>
                </a:lnTo>
                <a:lnTo>
                  <a:pt x="2920" y="606"/>
                </a:lnTo>
                <a:lnTo>
                  <a:pt x="2918" y="606"/>
                </a:lnTo>
                <a:lnTo>
                  <a:pt x="2918" y="610"/>
                </a:lnTo>
                <a:lnTo>
                  <a:pt x="2918" y="612"/>
                </a:lnTo>
                <a:lnTo>
                  <a:pt x="2918" y="616"/>
                </a:lnTo>
                <a:lnTo>
                  <a:pt x="2918" y="618"/>
                </a:lnTo>
                <a:lnTo>
                  <a:pt x="2918" y="620"/>
                </a:lnTo>
                <a:lnTo>
                  <a:pt x="2918" y="624"/>
                </a:lnTo>
                <a:lnTo>
                  <a:pt x="2918" y="628"/>
                </a:lnTo>
                <a:lnTo>
                  <a:pt x="2918" y="630"/>
                </a:lnTo>
                <a:lnTo>
                  <a:pt x="2918" y="636"/>
                </a:lnTo>
                <a:lnTo>
                  <a:pt x="2918" y="642"/>
                </a:lnTo>
                <a:lnTo>
                  <a:pt x="2918" y="648"/>
                </a:lnTo>
                <a:lnTo>
                  <a:pt x="2918" y="650"/>
                </a:lnTo>
                <a:lnTo>
                  <a:pt x="2918" y="652"/>
                </a:lnTo>
                <a:lnTo>
                  <a:pt x="2918" y="660"/>
                </a:lnTo>
                <a:lnTo>
                  <a:pt x="2918" y="672"/>
                </a:lnTo>
                <a:lnTo>
                  <a:pt x="2918" y="700"/>
                </a:lnTo>
                <a:lnTo>
                  <a:pt x="2918" y="702"/>
                </a:lnTo>
                <a:lnTo>
                  <a:pt x="2918" y="726"/>
                </a:lnTo>
                <a:lnTo>
                  <a:pt x="2918" y="728"/>
                </a:lnTo>
                <a:lnTo>
                  <a:pt x="2918" y="752"/>
                </a:lnTo>
                <a:lnTo>
                  <a:pt x="2920" y="788"/>
                </a:lnTo>
                <a:lnTo>
                  <a:pt x="2920" y="808"/>
                </a:lnTo>
                <a:lnTo>
                  <a:pt x="2920" y="856"/>
                </a:lnTo>
                <a:lnTo>
                  <a:pt x="2920" y="868"/>
                </a:lnTo>
                <a:lnTo>
                  <a:pt x="2920" y="886"/>
                </a:lnTo>
                <a:lnTo>
                  <a:pt x="2920" y="910"/>
                </a:lnTo>
                <a:lnTo>
                  <a:pt x="2920" y="964"/>
                </a:lnTo>
                <a:lnTo>
                  <a:pt x="2920" y="1044"/>
                </a:lnTo>
                <a:lnTo>
                  <a:pt x="2920" y="1124"/>
                </a:lnTo>
                <a:lnTo>
                  <a:pt x="2920" y="1202"/>
                </a:lnTo>
                <a:lnTo>
                  <a:pt x="2920" y="1220"/>
                </a:lnTo>
                <a:lnTo>
                  <a:pt x="2918" y="1246"/>
                </a:lnTo>
                <a:lnTo>
                  <a:pt x="2918" y="1272"/>
                </a:lnTo>
                <a:lnTo>
                  <a:pt x="2918" y="1274"/>
                </a:lnTo>
                <a:lnTo>
                  <a:pt x="2918" y="1282"/>
                </a:lnTo>
                <a:lnTo>
                  <a:pt x="2918" y="1298"/>
                </a:lnTo>
                <a:lnTo>
                  <a:pt x="2920" y="1300"/>
                </a:lnTo>
                <a:lnTo>
                  <a:pt x="2920" y="1314"/>
                </a:lnTo>
                <a:lnTo>
                  <a:pt x="2920" y="1324"/>
                </a:lnTo>
                <a:lnTo>
                  <a:pt x="2920" y="1330"/>
                </a:lnTo>
                <a:lnTo>
                  <a:pt x="2920" y="1344"/>
                </a:lnTo>
                <a:lnTo>
                  <a:pt x="2920" y="1360"/>
                </a:lnTo>
                <a:lnTo>
                  <a:pt x="2920" y="1438"/>
                </a:lnTo>
                <a:lnTo>
                  <a:pt x="2920" y="1440"/>
                </a:lnTo>
                <a:lnTo>
                  <a:pt x="2918" y="1442"/>
                </a:lnTo>
                <a:lnTo>
                  <a:pt x="2918" y="1468"/>
                </a:lnTo>
                <a:lnTo>
                  <a:pt x="2918" y="1490"/>
                </a:lnTo>
                <a:lnTo>
                  <a:pt x="2918" y="1500"/>
                </a:lnTo>
                <a:lnTo>
                  <a:pt x="2918" y="1518"/>
                </a:lnTo>
                <a:lnTo>
                  <a:pt x="2918" y="1520"/>
                </a:lnTo>
                <a:lnTo>
                  <a:pt x="2918" y="1536"/>
                </a:lnTo>
                <a:lnTo>
                  <a:pt x="2918" y="1540"/>
                </a:lnTo>
                <a:lnTo>
                  <a:pt x="2918" y="1562"/>
                </a:lnTo>
                <a:lnTo>
                  <a:pt x="2918" y="1574"/>
                </a:lnTo>
                <a:lnTo>
                  <a:pt x="2920" y="1594"/>
                </a:lnTo>
                <a:lnTo>
                  <a:pt x="2920" y="1596"/>
                </a:lnTo>
                <a:lnTo>
                  <a:pt x="2918" y="1598"/>
                </a:lnTo>
                <a:lnTo>
                  <a:pt x="2918" y="1602"/>
                </a:lnTo>
                <a:lnTo>
                  <a:pt x="2920" y="1622"/>
                </a:lnTo>
                <a:lnTo>
                  <a:pt x="2920" y="1646"/>
                </a:lnTo>
                <a:lnTo>
                  <a:pt x="2920" y="1650"/>
                </a:lnTo>
                <a:lnTo>
                  <a:pt x="2920" y="1674"/>
                </a:lnTo>
                <a:lnTo>
                  <a:pt x="2920" y="1676"/>
                </a:lnTo>
                <a:lnTo>
                  <a:pt x="2920" y="1700"/>
                </a:lnTo>
                <a:lnTo>
                  <a:pt x="2920" y="1704"/>
                </a:lnTo>
                <a:lnTo>
                  <a:pt x="2920" y="1726"/>
                </a:lnTo>
                <a:lnTo>
                  <a:pt x="2920" y="1752"/>
                </a:lnTo>
                <a:lnTo>
                  <a:pt x="2920" y="1754"/>
                </a:lnTo>
                <a:lnTo>
                  <a:pt x="2920" y="1756"/>
                </a:lnTo>
                <a:lnTo>
                  <a:pt x="2920" y="1778"/>
                </a:lnTo>
                <a:lnTo>
                  <a:pt x="2920" y="1794"/>
                </a:lnTo>
                <a:lnTo>
                  <a:pt x="2920" y="1804"/>
                </a:lnTo>
                <a:lnTo>
                  <a:pt x="2920" y="1808"/>
                </a:lnTo>
                <a:lnTo>
                  <a:pt x="2920" y="1828"/>
                </a:lnTo>
                <a:lnTo>
                  <a:pt x="2920" y="1832"/>
                </a:lnTo>
                <a:lnTo>
                  <a:pt x="2922" y="1856"/>
                </a:lnTo>
                <a:lnTo>
                  <a:pt x="2914" y="1856"/>
                </a:lnTo>
                <a:lnTo>
                  <a:pt x="2914" y="1870"/>
                </a:lnTo>
                <a:lnTo>
                  <a:pt x="2914" y="1874"/>
                </a:lnTo>
                <a:lnTo>
                  <a:pt x="2914" y="1888"/>
                </a:lnTo>
                <a:lnTo>
                  <a:pt x="2914" y="1910"/>
                </a:lnTo>
                <a:lnTo>
                  <a:pt x="2914" y="1912"/>
                </a:lnTo>
                <a:lnTo>
                  <a:pt x="2914" y="1936"/>
                </a:lnTo>
                <a:lnTo>
                  <a:pt x="2914" y="1962"/>
                </a:lnTo>
                <a:lnTo>
                  <a:pt x="2914" y="1986"/>
                </a:lnTo>
                <a:lnTo>
                  <a:pt x="2914" y="1992"/>
                </a:lnTo>
                <a:lnTo>
                  <a:pt x="2914" y="2014"/>
                </a:lnTo>
                <a:lnTo>
                  <a:pt x="2914" y="2036"/>
                </a:lnTo>
                <a:lnTo>
                  <a:pt x="2914" y="2042"/>
                </a:lnTo>
                <a:lnTo>
                  <a:pt x="2914" y="2050"/>
                </a:lnTo>
                <a:lnTo>
                  <a:pt x="2914" y="2070"/>
                </a:lnTo>
                <a:lnTo>
                  <a:pt x="2914" y="2092"/>
                </a:lnTo>
                <a:lnTo>
                  <a:pt x="2914" y="2110"/>
                </a:lnTo>
                <a:lnTo>
                  <a:pt x="2914" y="2116"/>
                </a:lnTo>
                <a:lnTo>
                  <a:pt x="2914" y="2140"/>
                </a:lnTo>
                <a:lnTo>
                  <a:pt x="2914" y="2150"/>
                </a:lnTo>
                <a:lnTo>
                  <a:pt x="2914" y="2162"/>
                </a:lnTo>
                <a:lnTo>
                  <a:pt x="2914" y="2170"/>
                </a:lnTo>
                <a:lnTo>
                  <a:pt x="2914" y="2188"/>
                </a:lnTo>
                <a:lnTo>
                  <a:pt x="2914" y="2198"/>
                </a:lnTo>
                <a:lnTo>
                  <a:pt x="2914" y="2220"/>
                </a:lnTo>
                <a:lnTo>
                  <a:pt x="2914" y="2222"/>
                </a:lnTo>
                <a:lnTo>
                  <a:pt x="2914" y="2228"/>
                </a:lnTo>
                <a:lnTo>
                  <a:pt x="2914" y="2232"/>
                </a:lnTo>
                <a:lnTo>
                  <a:pt x="2914" y="2244"/>
                </a:lnTo>
                <a:lnTo>
                  <a:pt x="2862" y="2250"/>
                </a:lnTo>
                <a:lnTo>
                  <a:pt x="2810" y="2254"/>
                </a:lnTo>
                <a:lnTo>
                  <a:pt x="2798" y="2256"/>
                </a:lnTo>
                <a:lnTo>
                  <a:pt x="2756" y="2258"/>
                </a:lnTo>
                <a:lnTo>
                  <a:pt x="2704" y="2262"/>
                </a:lnTo>
                <a:lnTo>
                  <a:pt x="2666" y="2266"/>
                </a:lnTo>
                <a:lnTo>
                  <a:pt x="2652" y="2268"/>
                </a:lnTo>
                <a:lnTo>
                  <a:pt x="2640" y="2270"/>
                </a:lnTo>
                <a:lnTo>
                  <a:pt x="2626" y="2270"/>
                </a:lnTo>
                <a:lnTo>
                  <a:pt x="2600" y="2274"/>
                </a:lnTo>
                <a:lnTo>
                  <a:pt x="2546" y="2278"/>
                </a:lnTo>
                <a:lnTo>
                  <a:pt x="2496" y="2284"/>
                </a:lnTo>
                <a:lnTo>
                  <a:pt x="2444" y="2288"/>
                </a:lnTo>
                <a:lnTo>
                  <a:pt x="2390" y="2294"/>
                </a:lnTo>
                <a:lnTo>
                  <a:pt x="2366" y="2296"/>
                </a:lnTo>
                <a:lnTo>
                  <a:pt x="2358" y="2296"/>
                </a:lnTo>
                <a:lnTo>
                  <a:pt x="2338" y="2298"/>
                </a:lnTo>
                <a:lnTo>
                  <a:pt x="2286" y="2304"/>
                </a:lnTo>
                <a:lnTo>
                  <a:pt x="2240" y="2306"/>
                </a:lnTo>
                <a:lnTo>
                  <a:pt x="2222" y="2308"/>
                </a:lnTo>
                <a:lnTo>
                  <a:pt x="2218" y="2308"/>
                </a:lnTo>
                <a:lnTo>
                  <a:pt x="2216" y="2308"/>
                </a:lnTo>
                <a:lnTo>
                  <a:pt x="2168" y="2314"/>
                </a:lnTo>
                <a:lnTo>
                  <a:pt x="2116" y="2318"/>
                </a:lnTo>
                <a:lnTo>
                  <a:pt x="2106" y="2320"/>
                </a:lnTo>
                <a:lnTo>
                  <a:pt x="2094" y="2320"/>
                </a:lnTo>
                <a:lnTo>
                  <a:pt x="2068" y="2324"/>
                </a:lnTo>
                <a:lnTo>
                  <a:pt x="2066" y="2324"/>
                </a:lnTo>
                <a:lnTo>
                  <a:pt x="2064" y="2324"/>
                </a:lnTo>
                <a:lnTo>
                  <a:pt x="2062" y="2324"/>
                </a:lnTo>
                <a:lnTo>
                  <a:pt x="2030" y="2328"/>
                </a:lnTo>
                <a:lnTo>
                  <a:pt x="2014" y="2328"/>
                </a:lnTo>
                <a:lnTo>
                  <a:pt x="2012" y="2328"/>
                </a:lnTo>
                <a:lnTo>
                  <a:pt x="1962" y="2334"/>
                </a:lnTo>
                <a:lnTo>
                  <a:pt x="1908" y="2338"/>
                </a:lnTo>
                <a:lnTo>
                  <a:pt x="1880" y="2342"/>
                </a:lnTo>
                <a:lnTo>
                  <a:pt x="1856" y="2344"/>
                </a:lnTo>
                <a:lnTo>
                  <a:pt x="1832" y="2346"/>
                </a:lnTo>
                <a:lnTo>
                  <a:pt x="1804" y="2350"/>
                </a:lnTo>
                <a:lnTo>
                  <a:pt x="1782" y="2352"/>
                </a:lnTo>
                <a:lnTo>
                  <a:pt x="1752" y="2354"/>
                </a:lnTo>
                <a:lnTo>
                  <a:pt x="1722" y="2356"/>
                </a:lnTo>
                <a:lnTo>
                  <a:pt x="1698" y="2358"/>
                </a:lnTo>
                <a:lnTo>
                  <a:pt x="1646" y="2362"/>
                </a:lnTo>
                <a:lnTo>
                  <a:pt x="1598" y="2368"/>
                </a:lnTo>
                <a:lnTo>
                  <a:pt x="1594" y="2368"/>
                </a:lnTo>
                <a:lnTo>
                  <a:pt x="1540" y="2372"/>
                </a:lnTo>
                <a:lnTo>
                  <a:pt x="1510" y="2376"/>
                </a:lnTo>
                <a:lnTo>
                  <a:pt x="1436" y="2384"/>
                </a:lnTo>
                <a:lnTo>
                  <a:pt x="1394" y="2388"/>
                </a:lnTo>
                <a:lnTo>
                  <a:pt x="1392" y="2388"/>
                </a:lnTo>
                <a:lnTo>
                  <a:pt x="1388" y="2388"/>
                </a:lnTo>
                <a:lnTo>
                  <a:pt x="1384" y="2388"/>
                </a:lnTo>
                <a:lnTo>
                  <a:pt x="1380" y="2388"/>
                </a:lnTo>
                <a:lnTo>
                  <a:pt x="1378" y="2388"/>
                </a:lnTo>
                <a:lnTo>
                  <a:pt x="1364" y="2390"/>
                </a:lnTo>
                <a:lnTo>
                  <a:pt x="1362" y="2390"/>
                </a:lnTo>
                <a:lnTo>
                  <a:pt x="1352" y="2392"/>
                </a:lnTo>
                <a:lnTo>
                  <a:pt x="1348" y="2392"/>
                </a:lnTo>
                <a:lnTo>
                  <a:pt x="1294" y="2398"/>
                </a:lnTo>
                <a:lnTo>
                  <a:pt x="1242" y="2402"/>
                </a:lnTo>
                <a:lnTo>
                  <a:pt x="1240" y="2402"/>
                </a:lnTo>
                <a:lnTo>
                  <a:pt x="1232" y="2402"/>
                </a:lnTo>
                <a:lnTo>
                  <a:pt x="1188" y="2406"/>
                </a:lnTo>
                <a:lnTo>
                  <a:pt x="1136" y="2410"/>
                </a:lnTo>
                <a:lnTo>
                  <a:pt x="1092" y="2414"/>
                </a:lnTo>
                <a:lnTo>
                  <a:pt x="1086" y="2416"/>
                </a:lnTo>
                <a:lnTo>
                  <a:pt x="1046" y="2420"/>
                </a:lnTo>
                <a:lnTo>
                  <a:pt x="996" y="2424"/>
                </a:lnTo>
                <a:lnTo>
                  <a:pt x="990" y="2426"/>
                </a:lnTo>
                <a:lnTo>
                  <a:pt x="944" y="2430"/>
                </a:lnTo>
                <a:lnTo>
                  <a:pt x="896" y="2434"/>
                </a:lnTo>
                <a:lnTo>
                  <a:pt x="894" y="2434"/>
                </a:lnTo>
                <a:lnTo>
                  <a:pt x="882" y="2436"/>
                </a:lnTo>
                <a:lnTo>
                  <a:pt x="840" y="2440"/>
                </a:lnTo>
                <a:lnTo>
                  <a:pt x="804" y="2444"/>
                </a:lnTo>
                <a:lnTo>
                  <a:pt x="800" y="2444"/>
                </a:lnTo>
                <a:lnTo>
                  <a:pt x="788" y="2444"/>
                </a:lnTo>
                <a:lnTo>
                  <a:pt x="736" y="2450"/>
                </a:lnTo>
                <a:lnTo>
                  <a:pt x="680" y="2454"/>
                </a:lnTo>
                <a:lnTo>
                  <a:pt x="654" y="2456"/>
                </a:lnTo>
                <a:lnTo>
                  <a:pt x="650" y="2456"/>
                </a:lnTo>
                <a:lnTo>
                  <a:pt x="640" y="2458"/>
                </a:lnTo>
                <a:lnTo>
                  <a:pt x="626" y="2458"/>
                </a:lnTo>
                <a:lnTo>
                  <a:pt x="606" y="2460"/>
                </a:lnTo>
                <a:lnTo>
                  <a:pt x="598" y="2462"/>
                </a:lnTo>
                <a:lnTo>
                  <a:pt x="584" y="2462"/>
                </a:lnTo>
                <a:lnTo>
                  <a:pt x="576" y="2464"/>
                </a:lnTo>
                <a:lnTo>
                  <a:pt x="522" y="2468"/>
                </a:lnTo>
                <a:lnTo>
                  <a:pt x="514" y="2470"/>
                </a:lnTo>
                <a:lnTo>
                  <a:pt x="508" y="2470"/>
                </a:lnTo>
                <a:lnTo>
                  <a:pt x="496" y="2472"/>
                </a:lnTo>
                <a:lnTo>
                  <a:pt x="488" y="2472"/>
                </a:lnTo>
                <a:lnTo>
                  <a:pt x="478" y="2474"/>
                </a:lnTo>
                <a:lnTo>
                  <a:pt x="468" y="2474"/>
                </a:lnTo>
                <a:lnTo>
                  <a:pt x="454" y="2476"/>
                </a:lnTo>
                <a:lnTo>
                  <a:pt x="442" y="2476"/>
                </a:lnTo>
                <a:lnTo>
                  <a:pt x="420" y="2478"/>
                </a:lnTo>
                <a:lnTo>
                  <a:pt x="414" y="2480"/>
                </a:lnTo>
                <a:lnTo>
                  <a:pt x="414" y="2478"/>
                </a:lnTo>
                <a:lnTo>
                  <a:pt x="414" y="2474"/>
                </a:lnTo>
                <a:lnTo>
                  <a:pt x="414" y="2472"/>
                </a:lnTo>
                <a:lnTo>
                  <a:pt x="414" y="2468"/>
                </a:lnTo>
                <a:lnTo>
                  <a:pt x="414" y="2460"/>
                </a:lnTo>
                <a:lnTo>
                  <a:pt x="416" y="2458"/>
                </a:lnTo>
                <a:lnTo>
                  <a:pt x="416" y="2454"/>
                </a:lnTo>
                <a:lnTo>
                  <a:pt x="416" y="2450"/>
                </a:lnTo>
                <a:lnTo>
                  <a:pt x="416" y="2448"/>
                </a:lnTo>
                <a:lnTo>
                  <a:pt x="412" y="2448"/>
                </a:lnTo>
                <a:lnTo>
                  <a:pt x="404" y="2448"/>
                </a:lnTo>
                <a:lnTo>
                  <a:pt x="392" y="2448"/>
                </a:lnTo>
                <a:lnTo>
                  <a:pt x="390" y="2448"/>
                </a:lnTo>
                <a:lnTo>
                  <a:pt x="390" y="2446"/>
                </a:lnTo>
                <a:lnTo>
                  <a:pt x="390" y="2440"/>
                </a:lnTo>
                <a:lnTo>
                  <a:pt x="390" y="2434"/>
                </a:lnTo>
                <a:lnTo>
                  <a:pt x="390" y="2430"/>
                </a:lnTo>
                <a:lnTo>
                  <a:pt x="390" y="2428"/>
                </a:lnTo>
                <a:lnTo>
                  <a:pt x="390" y="2424"/>
                </a:lnTo>
                <a:lnTo>
                  <a:pt x="390" y="2420"/>
                </a:lnTo>
                <a:lnTo>
                  <a:pt x="364" y="2420"/>
                </a:lnTo>
                <a:lnTo>
                  <a:pt x="358" y="2420"/>
                </a:lnTo>
                <a:lnTo>
                  <a:pt x="354" y="2418"/>
                </a:lnTo>
                <a:lnTo>
                  <a:pt x="352" y="2418"/>
                </a:lnTo>
                <a:lnTo>
                  <a:pt x="350" y="2418"/>
                </a:lnTo>
                <a:lnTo>
                  <a:pt x="344" y="2418"/>
                </a:lnTo>
                <a:lnTo>
                  <a:pt x="338" y="2418"/>
                </a:lnTo>
                <a:lnTo>
                  <a:pt x="338" y="2414"/>
                </a:lnTo>
                <a:lnTo>
                  <a:pt x="338" y="2412"/>
                </a:lnTo>
                <a:lnTo>
                  <a:pt x="338" y="2402"/>
                </a:lnTo>
                <a:lnTo>
                  <a:pt x="338" y="2400"/>
                </a:lnTo>
                <a:lnTo>
                  <a:pt x="338" y="2396"/>
                </a:lnTo>
                <a:lnTo>
                  <a:pt x="338" y="2394"/>
                </a:lnTo>
                <a:lnTo>
                  <a:pt x="338" y="2392"/>
                </a:lnTo>
                <a:lnTo>
                  <a:pt x="338" y="2390"/>
                </a:lnTo>
                <a:lnTo>
                  <a:pt x="338" y="2388"/>
                </a:lnTo>
                <a:lnTo>
                  <a:pt x="338" y="2386"/>
                </a:lnTo>
                <a:lnTo>
                  <a:pt x="338" y="2380"/>
                </a:lnTo>
                <a:lnTo>
                  <a:pt x="342" y="2380"/>
                </a:lnTo>
                <a:lnTo>
                  <a:pt x="344" y="2380"/>
                </a:lnTo>
                <a:lnTo>
                  <a:pt x="344" y="2376"/>
                </a:lnTo>
                <a:lnTo>
                  <a:pt x="344" y="2374"/>
                </a:lnTo>
                <a:lnTo>
                  <a:pt x="344" y="2368"/>
                </a:lnTo>
                <a:lnTo>
                  <a:pt x="344" y="2366"/>
                </a:lnTo>
                <a:lnTo>
                  <a:pt x="344" y="2354"/>
                </a:lnTo>
                <a:lnTo>
                  <a:pt x="338" y="2354"/>
                </a:lnTo>
                <a:lnTo>
                  <a:pt x="334" y="2354"/>
                </a:lnTo>
                <a:lnTo>
                  <a:pt x="324" y="2354"/>
                </a:lnTo>
                <a:lnTo>
                  <a:pt x="312" y="2354"/>
                </a:lnTo>
                <a:lnTo>
                  <a:pt x="312" y="2358"/>
                </a:lnTo>
                <a:lnTo>
                  <a:pt x="306" y="2358"/>
                </a:lnTo>
                <a:lnTo>
                  <a:pt x="298" y="2358"/>
                </a:lnTo>
                <a:lnTo>
                  <a:pt x="298" y="2366"/>
                </a:lnTo>
                <a:lnTo>
                  <a:pt x="294" y="2366"/>
                </a:lnTo>
                <a:lnTo>
                  <a:pt x="292" y="2366"/>
                </a:lnTo>
                <a:lnTo>
                  <a:pt x="284" y="2366"/>
                </a:lnTo>
                <a:lnTo>
                  <a:pt x="282" y="2366"/>
                </a:lnTo>
                <a:lnTo>
                  <a:pt x="268" y="2364"/>
                </a:lnTo>
                <a:lnTo>
                  <a:pt x="260" y="2364"/>
                </a:lnTo>
                <a:lnTo>
                  <a:pt x="252" y="2364"/>
                </a:lnTo>
                <a:lnTo>
                  <a:pt x="248" y="2364"/>
                </a:lnTo>
                <a:lnTo>
                  <a:pt x="246" y="2364"/>
                </a:lnTo>
                <a:lnTo>
                  <a:pt x="260" y="2360"/>
                </a:lnTo>
                <a:lnTo>
                  <a:pt x="268" y="2356"/>
                </a:lnTo>
                <a:lnTo>
                  <a:pt x="272" y="2356"/>
                </a:lnTo>
                <a:lnTo>
                  <a:pt x="282" y="2354"/>
                </a:lnTo>
                <a:lnTo>
                  <a:pt x="292" y="2350"/>
                </a:lnTo>
                <a:lnTo>
                  <a:pt x="294" y="2350"/>
                </a:lnTo>
                <a:lnTo>
                  <a:pt x="298" y="2348"/>
                </a:lnTo>
                <a:lnTo>
                  <a:pt x="312" y="2344"/>
                </a:lnTo>
                <a:lnTo>
                  <a:pt x="322" y="2340"/>
                </a:lnTo>
                <a:lnTo>
                  <a:pt x="324" y="2340"/>
                </a:lnTo>
                <a:lnTo>
                  <a:pt x="324" y="2338"/>
                </a:lnTo>
                <a:lnTo>
                  <a:pt x="328" y="2338"/>
                </a:lnTo>
                <a:lnTo>
                  <a:pt x="338" y="2334"/>
                </a:lnTo>
                <a:lnTo>
                  <a:pt x="344" y="2332"/>
                </a:lnTo>
                <a:lnTo>
                  <a:pt x="348" y="2332"/>
                </a:lnTo>
                <a:lnTo>
                  <a:pt x="350" y="2330"/>
                </a:lnTo>
                <a:lnTo>
                  <a:pt x="354" y="2330"/>
                </a:lnTo>
                <a:lnTo>
                  <a:pt x="358" y="2328"/>
                </a:lnTo>
                <a:lnTo>
                  <a:pt x="364" y="2326"/>
                </a:lnTo>
                <a:lnTo>
                  <a:pt x="370" y="2322"/>
                </a:lnTo>
                <a:lnTo>
                  <a:pt x="382" y="2320"/>
                </a:lnTo>
                <a:lnTo>
                  <a:pt x="390" y="2316"/>
                </a:lnTo>
                <a:lnTo>
                  <a:pt x="396" y="2314"/>
                </a:lnTo>
                <a:lnTo>
                  <a:pt x="408" y="2310"/>
                </a:lnTo>
                <a:lnTo>
                  <a:pt x="412" y="2308"/>
                </a:lnTo>
                <a:lnTo>
                  <a:pt x="412" y="2306"/>
                </a:lnTo>
                <a:lnTo>
                  <a:pt x="412" y="2306"/>
                </a:lnTo>
                <a:lnTo>
                  <a:pt x="412" y="2302"/>
                </a:lnTo>
                <a:lnTo>
                  <a:pt x="408" y="2290"/>
                </a:lnTo>
                <a:lnTo>
                  <a:pt x="408" y="2288"/>
                </a:lnTo>
                <a:lnTo>
                  <a:pt x="406" y="2288"/>
                </a:lnTo>
                <a:lnTo>
                  <a:pt x="406" y="2286"/>
                </a:lnTo>
                <a:lnTo>
                  <a:pt x="402" y="2286"/>
                </a:lnTo>
                <a:lnTo>
                  <a:pt x="400" y="2286"/>
                </a:lnTo>
                <a:lnTo>
                  <a:pt x="400" y="2284"/>
                </a:lnTo>
                <a:lnTo>
                  <a:pt x="400" y="2282"/>
                </a:lnTo>
                <a:lnTo>
                  <a:pt x="398" y="2280"/>
                </a:lnTo>
                <a:lnTo>
                  <a:pt x="400" y="2280"/>
                </a:lnTo>
                <a:lnTo>
                  <a:pt x="402" y="2280"/>
                </a:lnTo>
                <a:lnTo>
                  <a:pt x="404" y="2278"/>
                </a:lnTo>
                <a:lnTo>
                  <a:pt x="402" y="2274"/>
                </a:lnTo>
                <a:lnTo>
                  <a:pt x="402" y="2272"/>
                </a:lnTo>
                <a:lnTo>
                  <a:pt x="402" y="2270"/>
                </a:lnTo>
                <a:lnTo>
                  <a:pt x="400" y="2270"/>
                </a:lnTo>
                <a:lnTo>
                  <a:pt x="400" y="2268"/>
                </a:lnTo>
                <a:lnTo>
                  <a:pt x="400" y="2266"/>
                </a:lnTo>
                <a:lnTo>
                  <a:pt x="398" y="2262"/>
                </a:lnTo>
                <a:lnTo>
                  <a:pt x="398" y="2260"/>
                </a:lnTo>
                <a:lnTo>
                  <a:pt x="400" y="2260"/>
                </a:lnTo>
                <a:lnTo>
                  <a:pt x="402" y="2260"/>
                </a:lnTo>
                <a:lnTo>
                  <a:pt x="400" y="2238"/>
                </a:lnTo>
                <a:lnTo>
                  <a:pt x="400" y="2236"/>
                </a:lnTo>
                <a:lnTo>
                  <a:pt x="400" y="2234"/>
                </a:lnTo>
                <a:lnTo>
                  <a:pt x="398" y="2234"/>
                </a:lnTo>
                <a:lnTo>
                  <a:pt x="398" y="2232"/>
                </a:lnTo>
                <a:lnTo>
                  <a:pt x="400" y="2232"/>
                </a:lnTo>
                <a:lnTo>
                  <a:pt x="402" y="2232"/>
                </a:lnTo>
                <a:lnTo>
                  <a:pt x="402" y="2230"/>
                </a:lnTo>
                <a:lnTo>
                  <a:pt x="402" y="2228"/>
                </a:lnTo>
                <a:lnTo>
                  <a:pt x="404" y="2228"/>
                </a:lnTo>
                <a:lnTo>
                  <a:pt x="404" y="2226"/>
                </a:lnTo>
                <a:lnTo>
                  <a:pt x="402" y="2224"/>
                </a:lnTo>
                <a:lnTo>
                  <a:pt x="402" y="2222"/>
                </a:lnTo>
                <a:lnTo>
                  <a:pt x="404" y="2222"/>
                </a:lnTo>
                <a:lnTo>
                  <a:pt x="406" y="2222"/>
                </a:lnTo>
                <a:lnTo>
                  <a:pt x="406" y="2220"/>
                </a:lnTo>
                <a:lnTo>
                  <a:pt x="404" y="2218"/>
                </a:lnTo>
                <a:lnTo>
                  <a:pt x="402" y="2218"/>
                </a:lnTo>
                <a:lnTo>
                  <a:pt x="400" y="2218"/>
                </a:lnTo>
                <a:lnTo>
                  <a:pt x="400" y="2216"/>
                </a:lnTo>
                <a:lnTo>
                  <a:pt x="398" y="2216"/>
                </a:lnTo>
                <a:lnTo>
                  <a:pt x="398" y="2214"/>
                </a:lnTo>
                <a:lnTo>
                  <a:pt x="400" y="2216"/>
                </a:lnTo>
                <a:lnTo>
                  <a:pt x="402" y="2216"/>
                </a:lnTo>
                <a:lnTo>
                  <a:pt x="404" y="2214"/>
                </a:lnTo>
                <a:lnTo>
                  <a:pt x="404" y="2216"/>
                </a:lnTo>
                <a:lnTo>
                  <a:pt x="406" y="2216"/>
                </a:lnTo>
                <a:lnTo>
                  <a:pt x="408" y="2216"/>
                </a:lnTo>
                <a:lnTo>
                  <a:pt x="408" y="2214"/>
                </a:lnTo>
                <a:lnTo>
                  <a:pt x="410" y="2210"/>
                </a:lnTo>
                <a:lnTo>
                  <a:pt x="410" y="2208"/>
                </a:lnTo>
                <a:lnTo>
                  <a:pt x="412" y="2208"/>
                </a:lnTo>
                <a:lnTo>
                  <a:pt x="412" y="2206"/>
                </a:lnTo>
                <a:lnTo>
                  <a:pt x="412" y="2204"/>
                </a:lnTo>
                <a:lnTo>
                  <a:pt x="410" y="2204"/>
                </a:lnTo>
                <a:lnTo>
                  <a:pt x="410" y="2202"/>
                </a:lnTo>
                <a:lnTo>
                  <a:pt x="406" y="2202"/>
                </a:lnTo>
                <a:lnTo>
                  <a:pt x="404" y="2200"/>
                </a:lnTo>
                <a:lnTo>
                  <a:pt x="406" y="2200"/>
                </a:lnTo>
                <a:lnTo>
                  <a:pt x="408" y="2198"/>
                </a:lnTo>
                <a:lnTo>
                  <a:pt x="410" y="2198"/>
                </a:lnTo>
                <a:lnTo>
                  <a:pt x="410" y="2194"/>
                </a:lnTo>
                <a:lnTo>
                  <a:pt x="410" y="2190"/>
                </a:lnTo>
                <a:lnTo>
                  <a:pt x="410" y="2188"/>
                </a:lnTo>
                <a:lnTo>
                  <a:pt x="410" y="2186"/>
                </a:lnTo>
                <a:lnTo>
                  <a:pt x="408" y="2186"/>
                </a:lnTo>
                <a:lnTo>
                  <a:pt x="408" y="2184"/>
                </a:lnTo>
                <a:lnTo>
                  <a:pt x="406" y="2184"/>
                </a:lnTo>
                <a:lnTo>
                  <a:pt x="402" y="2182"/>
                </a:lnTo>
                <a:lnTo>
                  <a:pt x="402" y="2180"/>
                </a:lnTo>
                <a:lnTo>
                  <a:pt x="404" y="2180"/>
                </a:lnTo>
                <a:lnTo>
                  <a:pt x="406" y="2180"/>
                </a:lnTo>
                <a:lnTo>
                  <a:pt x="408" y="2180"/>
                </a:lnTo>
                <a:lnTo>
                  <a:pt x="408" y="2178"/>
                </a:lnTo>
                <a:lnTo>
                  <a:pt x="408" y="2176"/>
                </a:lnTo>
                <a:lnTo>
                  <a:pt x="408" y="2172"/>
                </a:lnTo>
                <a:lnTo>
                  <a:pt x="406" y="2170"/>
                </a:lnTo>
                <a:lnTo>
                  <a:pt x="406" y="2166"/>
                </a:lnTo>
                <a:lnTo>
                  <a:pt x="406" y="2164"/>
                </a:lnTo>
                <a:lnTo>
                  <a:pt x="404" y="2164"/>
                </a:lnTo>
                <a:lnTo>
                  <a:pt x="404" y="2162"/>
                </a:lnTo>
                <a:lnTo>
                  <a:pt x="402" y="2162"/>
                </a:lnTo>
                <a:lnTo>
                  <a:pt x="400" y="2162"/>
                </a:lnTo>
                <a:lnTo>
                  <a:pt x="400" y="2162"/>
                </a:lnTo>
                <a:lnTo>
                  <a:pt x="402" y="2162"/>
                </a:lnTo>
                <a:lnTo>
                  <a:pt x="402" y="2160"/>
                </a:lnTo>
                <a:lnTo>
                  <a:pt x="404" y="2160"/>
                </a:lnTo>
                <a:lnTo>
                  <a:pt x="404" y="2158"/>
                </a:lnTo>
                <a:lnTo>
                  <a:pt x="404" y="2156"/>
                </a:lnTo>
                <a:lnTo>
                  <a:pt x="404" y="2154"/>
                </a:lnTo>
                <a:lnTo>
                  <a:pt x="402" y="2154"/>
                </a:lnTo>
                <a:lnTo>
                  <a:pt x="402" y="2152"/>
                </a:lnTo>
                <a:lnTo>
                  <a:pt x="402" y="2150"/>
                </a:lnTo>
                <a:lnTo>
                  <a:pt x="400" y="2150"/>
                </a:lnTo>
                <a:lnTo>
                  <a:pt x="396" y="2150"/>
                </a:lnTo>
                <a:lnTo>
                  <a:pt x="398" y="2150"/>
                </a:lnTo>
                <a:lnTo>
                  <a:pt x="398" y="2148"/>
                </a:lnTo>
                <a:lnTo>
                  <a:pt x="400" y="2148"/>
                </a:lnTo>
                <a:lnTo>
                  <a:pt x="402" y="2148"/>
                </a:lnTo>
                <a:lnTo>
                  <a:pt x="402" y="2146"/>
                </a:lnTo>
                <a:lnTo>
                  <a:pt x="402" y="2144"/>
                </a:lnTo>
                <a:lnTo>
                  <a:pt x="402" y="2142"/>
                </a:lnTo>
                <a:lnTo>
                  <a:pt x="404" y="2142"/>
                </a:lnTo>
                <a:lnTo>
                  <a:pt x="404" y="2140"/>
                </a:lnTo>
                <a:lnTo>
                  <a:pt x="402" y="2140"/>
                </a:lnTo>
                <a:lnTo>
                  <a:pt x="400" y="2138"/>
                </a:lnTo>
                <a:lnTo>
                  <a:pt x="404" y="2138"/>
                </a:lnTo>
                <a:lnTo>
                  <a:pt x="406" y="2138"/>
                </a:lnTo>
                <a:lnTo>
                  <a:pt x="406" y="2136"/>
                </a:lnTo>
                <a:lnTo>
                  <a:pt x="408" y="2136"/>
                </a:lnTo>
                <a:lnTo>
                  <a:pt x="408" y="2134"/>
                </a:lnTo>
                <a:lnTo>
                  <a:pt x="404" y="2132"/>
                </a:lnTo>
                <a:lnTo>
                  <a:pt x="404" y="2130"/>
                </a:lnTo>
                <a:lnTo>
                  <a:pt x="404" y="2128"/>
                </a:lnTo>
                <a:lnTo>
                  <a:pt x="402" y="2130"/>
                </a:lnTo>
                <a:lnTo>
                  <a:pt x="400" y="2132"/>
                </a:lnTo>
                <a:lnTo>
                  <a:pt x="396" y="2130"/>
                </a:lnTo>
                <a:lnTo>
                  <a:pt x="394" y="2130"/>
                </a:lnTo>
                <a:lnTo>
                  <a:pt x="392" y="2128"/>
                </a:lnTo>
                <a:lnTo>
                  <a:pt x="392" y="2130"/>
                </a:lnTo>
                <a:lnTo>
                  <a:pt x="390" y="2130"/>
                </a:lnTo>
                <a:lnTo>
                  <a:pt x="388" y="2132"/>
                </a:lnTo>
                <a:lnTo>
                  <a:pt x="388" y="2130"/>
                </a:lnTo>
                <a:lnTo>
                  <a:pt x="386" y="2128"/>
                </a:lnTo>
                <a:lnTo>
                  <a:pt x="386" y="2130"/>
                </a:lnTo>
                <a:lnTo>
                  <a:pt x="384" y="2130"/>
                </a:lnTo>
                <a:lnTo>
                  <a:pt x="384" y="2132"/>
                </a:lnTo>
                <a:lnTo>
                  <a:pt x="380" y="2130"/>
                </a:lnTo>
                <a:lnTo>
                  <a:pt x="378" y="2130"/>
                </a:lnTo>
                <a:lnTo>
                  <a:pt x="376" y="2130"/>
                </a:lnTo>
                <a:lnTo>
                  <a:pt x="374" y="2132"/>
                </a:lnTo>
                <a:lnTo>
                  <a:pt x="374" y="2130"/>
                </a:lnTo>
                <a:lnTo>
                  <a:pt x="380" y="2126"/>
                </a:lnTo>
                <a:lnTo>
                  <a:pt x="380" y="2122"/>
                </a:lnTo>
                <a:lnTo>
                  <a:pt x="382" y="2124"/>
                </a:lnTo>
                <a:lnTo>
                  <a:pt x="384" y="2124"/>
                </a:lnTo>
                <a:lnTo>
                  <a:pt x="384" y="2122"/>
                </a:lnTo>
                <a:lnTo>
                  <a:pt x="386" y="2122"/>
                </a:lnTo>
                <a:lnTo>
                  <a:pt x="388" y="2120"/>
                </a:lnTo>
                <a:lnTo>
                  <a:pt x="390" y="2118"/>
                </a:lnTo>
                <a:lnTo>
                  <a:pt x="390" y="2116"/>
                </a:lnTo>
                <a:lnTo>
                  <a:pt x="386" y="2116"/>
                </a:lnTo>
                <a:lnTo>
                  <a:pt x="382" y="2116"/>
                </a:lnTo>
                <a:lnTo>
                  <a:pt x="384" y="2114"/>
                </a:lnTo>
                <a:lnTo>
                  <a:pt x="388" y="2114"/>
                </a:lnTo>
                <a:lnTo>
                  <a:pt x="390" y="2112"/>
                </a:lnTo>
                <a:lnTo>
                  <a:pt x="390" y="2110"/>
                </a:lnTo>
                <a:lnTo>
                  <a:pt x="386" y="2110"/>
                </a:lnTo>
                <a:lnTo>
                  <a:pt x="384" y="2110"/>
                </a:lnTo>
                <a:lnTo>
                  <a:pt x="384" y="2108"/>
                </a:lnTo>
                <a:lnTo>
                  <a:pt x="382" y="2106"/>
                </a:lnTo>
                <a:lnTo>
                  <a:pt x="378" y="2106"/>
                </a:lnTo>
                <a:lnTo>
                  <a:pt x="380" y="2106"/>
                </a:lnTo>
                <a:lnTo>
                  <a:pt x="382" y="2104"/>
                </a:lnTo>
                <a:lnTo>
                  <a:pt x="388" y="2104"/>
                </a:lnTo>
                <a:lnTo>
                  <a:pt x="388" y="2102"/>
                </a:lnTo>
                <a:lnTo>
                  <a:pt x="390" y="2102"/>
                </a:lnTo>
                <a:lnTo>
                  <a:pt x="392" y="2102"/>
                </a:lnTo>
                <a:lnTo>
                  <a:pt x="390" y="2102"/>
                </a:lnTo>
                <a:lnTo>
                  <a:pt x="388" y="2098"/>
                </a:lnTo>
                <a:lnTo>
                  <a:pt x="386" y="2098"/>
                </a:lnTo>
                <a:lnTo>
                  <a:pt x="386" y="2096"/>
                </a:lnTo>
                <a:lnTo>
                  <a:pt x="388" y="2098"/>
                </a:lnTo>
                <a:lnTo>
                  <a:pt x="388" y="2096"/>
                </a:lnTo>
                <a:lnTo>
                  <a:pt x="388" y="2094"/>
                </a:lnTo>
                <a:lnTo>
                  <a:pt x="390" y="2094"/>
                </a:lnTo>
                <a:lnTo>
                  <a:pt x="390" y="2092"/>
                </a:lnTo>
                <a:lnTo>
                  <a:pt x="390" y="2094"/>
                </a:lnTo>
                <a:lnTo>
                  <a:pt x="392" y="2096"/>
                </a:lnTo>
                <a:lnTo>
                  <a:pt x="392" y="2094"/>
                </a:lnTo>
                <a:lnTo>
                  <a:pt x="392" y="2090"/>
                </a:lnTo>
                <a:lnTo>
                  <a:pt x="392" y="2084"/>
                </a:lnTo>
                <a:lnTo>
                  <a:pt x="392" y="2076"/>
                </a:lnTo>
                <a:lnTo>
                  <a:pt x="392" y="2070"/>
                </a:lnTo>
                <a:lnTo>
                  <a:pt x="392" y="2068"/>
                </a:lnTo>
                <a:lnTo>
                  <a:pt x="398" y="2068"/>
                </a:lnTo>
                <a:lnTo>
                  <a:pt x="398" y="2066"/>
                </a:lnTo>
                <a:lnTo>
                  <a:pt x="400" y="2066"/>
                </a:lnTo>
                <a:lnTo>
                  <a:pt x="400" y="2066"/>
                </a:lnTo>
                <a:lnTo>
                  <a:pt x="400" y="2064"/>
                </a:lnTo>
                <a:lnTo>
                  <a:pt x="406" y="2064"/>
                </a:lnTo>
                <a:lnTo>
                  <a:pt x="412" y="2064"/>
                </a:lnTo>
                <a:lnTo>
                  <a:pt x="416" y="2064"/>
                </a:lnTo>
                <a:lnTo>
                  <a:pt x="418" y="2064"/>
                </a:lnTo>
                <a:lnTo>
                  <a:pt x="418" y="2062"/>
                </a:lnTo>
                <a:lnTo>
                  <a:pt x="418" y="2060"/>
                </a:lnTo>
                <a:lnTo>
                  <a:pt x="418" y="2050"/>
                </a:lnTo>
                <a:lnTo>
                  <a:pt x="418" y="2046"/>
                </a:lnTo>
                <a:lnTo>
                  <a:pt x="418" y="2044"/>
                </a:lnTo>
                <a:lnTo>
                  <a:pt x="418" y="2040"/>
                </a:lnTo>
                <a:lnTo>
                  <a:pt x="418" y="2034"/>
                </a:lnTo>
                <a:lnTo>
                  <a:pt x="418" y="2030"/>
                </a:lnTo>
                <a:lnTo>
                  <a:pt x="418" y="2028"/>
                </a:lnTo>
                <a:lnTo>
                  <a:pt x="418" y="2024"/>
                </a:lnTo>
                <a:lnTo>
                  <a:pt x="418" y="2020"/>
                </a:lnTo>
                <a:lnTo>
                  <a:pt x="418" y="2016"/>
                </a:lnTo>
                <a:lnTo>
                  <a:pt x="418" y="2012"/>
                </a:lnTo>
                <a:lnTo>
                  <a:pt x="418" y="2006"/>
                </a:lnTo>
                <a:lnTo>
                  <a:pt x="418" y="2002"/>
                </a:lnTo>
                <a:lnTo>
                  <a:pt x="412" y="2002"/>
                </a:lnTo>
                <a:lnTo>
                  <a:pt x="410" y="2000"/>
                </a:lnTo>
                <a:lnTo>
                  <a:pt x="406" y="2000"/>
                </a:lnTo>
                <a:lnTo>
                  <a:pt x="366" y="1998"/>
                </a:lnTo>
                <a:lnTo>
                  <a:pt x="366" y="2010"/>
                </a:lnTo>
                <a:lnTo>
                  <a:pt x="380" y="2012"/>
                </a:lnTo>
                <a:lnTo>
                  <a:pt x="380" y="2016"/>
                </a:lnTo>
                <a:lnTo>
                  <a:pt x="380" y="2018"/>
                </a:lnTo>
                <a:lnTo>
                  <a:pt x="378" y="2022"/>
                </a:lnTo>
                <a:lnTo>
                  <a:pt x="376" y="2022"/>
                </a:lnTo>
                <a:lnTo>
                  <a:pt x="374" y="2022"/>
                </a:lnTo>
                <a:lnTo>
                  <a:pt x="368" y="2022"/>
                </a:lnTo>
                <a:lnTo>
                  <a:pt x="366" y="2022"/>
                </a:lnTo>
                <a:lnTo>
                  <a:pt x="360" y="2022"/>
                </a:lnTo>
                <a:lnTo>
                  <a:pt x="356" y="2022"/>
                </a:lnTo>
                <a:lnTo>
                  <a:pt x="354" y="2022"/>
                </a:lnTo>
                <a:lnTo>
                  <a:pt x="354" y="2018"/>
                </a:lnTo>
                <a:lnTo>
                  <a:pt x="354" y="2018"/>
                </a:lnTo>
                <a:lnTo>
                  <a:pt x="354" y="2016"/>
                </a:lnTo>
                <a:lnTo>
                  <a:pt x="354" y="2012"/>
                </a:lnTo>
                <a:lnTo>
                  <a:pt x="354" y="2002"/>
                </a:lnTo>
                <a:lnTo>
                  <a:pt x="354" y="1998"/>
                </a:lnTo>
                <a:lnTo>
                  <a:pt x="340" y="1996"/>
                </a:lnTo>
                <a:lnTo>
                  <a:pt x="326" y="1996"/>
                </a:lnTo>
                <a:lnTo>
                  <a:pt x="326" y="2022"/>
                </a:lnTo>
                <a:lnTo>
                  <a:pt x="320" y="2022"/>
                </a:lnTo>
                <a:lnTo>
                  <a:pt x="318" y="2022"/>
                </a:lnTo>
                <a:lnTo>
                  <a:pt x="318" y="2028"/>
                </a:lnTo>
                <a:lnTo>
                  <a:pt x="314" y="2028"/>
                </a:lnTo>
                <a:lnTo>
                  <a:pt x="314" y="2030"/>
                </a:lnTo>
                <a:lnTo>
                  <a:pt x="314" y="2036"/>
                </a:lnTo>
                <a:lnTo>
                  <a:pt x="314" y="2038"/>
                </a:lnTo>
                <a:lnTo>
                  <a:pt x="314" y="2044"/>
                </a:lnTo>
                <a:lnTo>
                  <a:pt x="296" y="2044"/>
                </a:lnTo>
                <a:lnTo>
                  <a:pt x="294" y="2044"/>
                </a:lnTo>
                <a:lnTo>
                  <a:pt x="292" y="2044"/>
                </a:lnTo>
                <a:lnTo>
                  <a:pt x="284" y="2042"/>
                </a:lnTo>
                <a:lnTo>
                  <a:pt x="282" y="2042"/>
                </a:lnTo>
                <a:lnTo>
                  <a:pt x="280" y="2042"/>
                </a:lnTo>
                <a:lnTo>
                  <a:pt x="278" y="2042"/>
                </a:lnTo>
                <a:lnTo>
                  <a:pt x="274" y="2042"/>
                </a:lnTo>
                <a:lnTo>
                  <a:pt x="272" y="2042"/>
                </a:lnTo>
                <a:lnTo>
                  <a:pt x="272" y="2050"/>
                </a:lnTo>
                <a:lnTo>
                  <a:pt x="270" y="2050"/>
                </a:lnTo>
                <a:lnTo>
                  <a:pt x="268" y="2048"/>
                </a:lnTo>
                <a:lnTo>
                  <a:pt x="268" y="2050"/>
                </a:lnTo>
                <a:lnTo>
                  <a:pt x="268" y="2050"/>
                </a:lnTo>
                <a:lnTo>
                  <a:pt x="268" y="2048"/>
                </a:lnTo>
                <a:lnTo>
                  <a:pt x="268" y="2046"/>
                </a:lnTo>
                <a:lnTo>
                  <a:pt x="264" y="2046"/>
                </a:lnTo>
                <a:lnTo>
                  <a:pt x="260" y="2046"/>
                </a:lnTo>
                <a:lnTo>
                  <a:pt x="260" y="2044"/>
                </a:lnTo>
                <a:lnTo>
                  <a:pt x="260" y="2042"/>
                </a:lnTo>
                <a:lnTo>
                  <a:pt x="258" y="2040"/>
                </a:lnTo>
                <a:lnTo>
                  <a:pt x="256" y="2038"/>
                </a:lnTo>
                <a:lnTo>
                  <a:pt x="252" y="2036"/>
                </a:lnTo>
                <a:lnTo>
                  <a:pt x="250" y="2036"/>
                </a:lnTo>
                <a:lnTo>
                  <a:pt x="244" y="2032"/>
                </a:lnTo>
                <a:lnTo>
                  <a:pt x="244" y="2030"/>
                </a:lnTo>
                <a:lnTo>
                  <a:pt x="242" y="2028"/>
                </a:lnTo>
                <a:lnTo>
                  <a:pt x="240" y="2028"/>
                </a:lnTo>
                <a:lnTo>
                  <a:pt x="240" y="2026"/>
                </a:lnTo>
                <a:lnTo>
                  <a:pt x="234" y="2022"/>
                </a:lnTo>
                <a:lnTo>
                  <a:pt x="234" y="2026"/>
                </a:lnTo>
                <a:lnTo>
                  <a:pt x="234" y="2030"/>
                </a:lnTo>
                <a:lnTo>
                  <a:pt x="234" y="2032"/>
                </a:lnTo>
                <a:lnTo>
                  <a:pt x="234" y="2034"/>
                </a:lnTo>
                <a:lnTo>
                  <a:pt x="234" y="2036"/>
                </a:lnTo>
                <a:lnTo>
                  <a:pt x="232" y="2036"/>
                </a:lnTo>
                <a:lnTo>
                  <a:pt x="230" y="2036"/>
                </a:lnTo>
                <a:lnTo>
                  <a:pt x="228" y="2036"/>
                </a:lnTo>
                <a:lnTo>
                  <a:pt x="226" y="2036"/>
                </a:lnTo>
                <a:lnTo>
                  <a:pt x="224" y="2036"/>
                </a:lnTo>
                <a:lnTo>
                  <a:pt x="222" y="2036"/>
                </a:lnTo>
                <a:lnTo>
                  <a:pt x="220" y="2036"/>
                </a:lnTo>
                <a:lnTo>
                  <a:pt x="220" y="2036"/>
                </a:lnTo>
                <a:lnTo>
                  <a:pt x="218" y="2036"/>
                </a:lnTo>
                <a:lnTo>
                  <a:pt x="216" y="2036"/>
                </a:lnTo>
                <a:lnTo>
                  <a:pt x="214" y="2036"/>
                </a:lnTo>
                <a:lnTo>
                  <a:pt x="212" y="2036"/>
                </a:lnTo>
                <a:lnTo>
                  <a:pt x="210" y="2036"/>
                </a:lnTo>
                <a:lnTo>
                  <a:pt x="208" y="2036"/>
                </a:lnTo>
                <a:lnTo>
                  <a:pt x="208" y="2038"/>
                </a:lnTo>
                <a:lnTo>
                  <a:pt x="208" y="2040"/>
                </a:lnTo>
                <a:lnTo>
                  <a:pt x="208" y="2042"/>
                </a:lnTo>
                <a:lnTo>
                  <a:pt x="208" y="2044"/>
                </a:lnTo>
                <a:lnTo>
                  <a:pt x="210" y="2050"/>
                </a:lnTo>
                <a:lnTo>
                  <a:pt x="212" y="2054"/>
                </a:lnTo>
                <a:lnTo>
                  <a:pt x="212" y="2056"/>
                </a:lnTo>
                <a:lnTo>
                  <a:pt x="214" y="2058"/>
                </a:lnTo>
                <a:lnTo>
                  <a:pt x="214" y="2060"/>
                </a:lnTo>
                <a:lnTo>
                  <a:pt x="214" y="2062"/>
                </a:lnTo>
                <a:lnTo>
                  <a:pt x="216" y="2062"/>
                </a:lnTo>
                <a:lnTo>
                  <a:pt x="216" y="2064"/>
                </a:lnTo>
                <a:lnTo>
                  <a:pt x="216" y="2066"/>
                </a:lnTo>
                <a:lnTo>
                  <a:pt x="218" y="2066"/>
                </a:lnTo>
                <a:lnTo>
                  <a:pt x="218" y="2066"/>
                </a:lnTo>
                <a:lnTo>
                  <a:pt x="220" y="2066"/>
                </a:lnTo>
                <a:lnTo>
                  <a:pt x="220" y="2068"/>
                </a:lnTo>
                <a:lnTo>
                  <a:pt x="220" y="2068"/>
                </a:lnTo>
                <a:lnTo>
                  <a:pt x="222" y="2068"/>
                </a:lnTo>
                <a:lnTo>
                  <a:pt x="222" y="2070"/>
                </a:lnTo>
                <a:lnTo>
                  <a:pt x="224" y="2070"/>
                </a:lnTo>
                <a:lnTo>
                  <a:pt x="230" y="2072"/>
                </a:lnTo>
                <a:lnTo>
                  <a:pt x="232" y="2072"/>
                </a:lnTo>
                <a:lnTo>
                  <a:pt x="234" y="2072"/>
                </a:lnTo>
                <a:lnTo>
                  <a:pt x="236" y="2072"/>
                </a:lnTo>
                <a:lnTo>
                  <a:pt x="240" y="2066"/>
                </a:lnTo>
                <a:lnTo>
                  <a:pt x="242" y="2066"/>
                </a:lnTo>
                <a:lnTo>
                  <a:pt x="244" y="2066"/>
                </a:lnTo>
                <a:lnTo>
                  <a:pt x="244" y="2068"/>
                </a:lnTo>
                <a:lnTo>
                  <a:pt x="246" y="2068"/>
                </a:lnTo>
                <a:lnTo>
                  <a:pt x="246" y="2066"/>
                </a:lnTo>
                <a:lnTo>
                  <a:pt x="246" y="2066"/>
                </a:lnTo>
                <a:lnTo>
                  <a:pt x="246" y="2064"/>
                </a:lnTo>
                <a:lnTo>
                  <a:pt x="246" y="2062"/>
                </a:lnTo>
                <a:lnTo>
                  <a:pt x="250" y="2062"/>
                </a:lnTo>
                <a:lnTo>
                  <a:pt x="252" y="2062"/>
                </a:lnTo>
                <a:lnTo>
                  <a:pt x="254" y="2062"/>
                </a:lnTo>
                <a:lnTo>
                  <a:pt x="256" y="2062"/>
                </a:lnTo>
                <a:lnTo>
                  <a:pt x="258" y="2062"/>
                </a:lnTo>
                <a:lnTo>
                  <a:pt x="260" y="2062"/>
                </a:lnTo>
                <a:lnTo>
                  <a:pt x="260" y="2064"/>
                </a:lnTo>
                <a:lnTo>
                  <a:pt x="260" y="2066"/>
                </a:lnTo>
                <a:lnTo>
                  <a:pt x="260" y="2066"/>
                </a:lnTo>
                <a:lnTo>
                  <a:pt x="260" y="2068"/>
                </a:lnTo>
                <a:lnTo>
                  <a:pt x="260" y="2070"/>
                </a:lnTo>
                <a:lnTo>
                  <a:pt x="260" y="2072"/>
                </a:lnTo>
                <a:lnTo>
                  <a:pt x="260" y="2078"/>
                </a:lnTo>
                <a:lnTo>
                  <a:pt x="260" y="2080"/>
                </a:lnTo>
                <a:lnTo>
                  <a:pt x="260" y="2082"/>
                </a:lnTo>
                <a:lnTo>
                  <a:pt x="258" y="2084"/>
                </a:lnTo>
                <a:lnTo>
                  <a:pt x="256" y="2086"/>
                </a:lnTo>
                <a:lnTo>
                  <a:pt x="252" y="2086"/>
                </a:lnTo>
                <a:lnTo>
                  <a:pt x="250" y="2086"/>
                </a:lnTo>
                <a:lnTo>
                  <a:pt x="244" y="2086"/>
                </a:lnTo>
                <a:lnTo>
                  <a:pt x="240" y="2086"/>
                </a:lnTo>
                <a:lnTo>
                  <a:pt x="236" y="2086"/>
                </a:lnTo>
                <a:lnTo>
                  <a:pt x="234" y="2086"/>
                </a:lnTo>
                <a:lnTo>
                  <a:pt x="226" y="2086"/>
                </a:lnTo>
                <a:lnTo>
                  <a:pt x="222" y="2086"/>
                </a:lnTo>
                <a:lnTo>
                  <a:pt x="220" y="2086"/>
                </a:lnTo>
                <a:lnTo>
                  <a:pt x="220" y="2082"/>
                </a:lnTo>
                <a:lnTo>
                  <a:pt x="220" y="2080"/>
                </a:lnTo>
                <a:lnTo>
                  <a:pt x="212" y="2084"/>
                </a:lnTo>
                <a:lnTo>
                  <a:pt x="210" y="2084"/>
                </a:lnTo>
                <a:lnTo>
                  <a:pt x="208" y="2084"/>
                </a:lnTo>
                <a:lnTo>
                  <a:pt x="206" y="2086"/>
                </a:lnTo>
                <a:lnTo>
                  <a:pt x="204" y="2086"/>
                </a:lnTo>
                <a:lnTo>
                  <a:pt x="202" y="2086"/>
                </a:lnTo>
                <a:lnTo>
                  <a:pt x="196" y="2088"/>
                </a:lnTo>
                <a:lnTo>
                  <a:pt x="194" y="2086"/>
                </a:lnTo>
                <a:lnTo>
                  <a:pt x="194" y="2082"/>
                </a:lnTo>
                <a:lnTo>
                  <a:pt x="192" y="2076"/>
                </a:lnTo>
                <a:lnTo>
                  <a:pt x="192" y="2074"/>
                </a:lnTo>
                <a:lnTo>
                  <a:pt x="190" y="2072"/>
                </a:lnTo>
                <a:lnTo>
                  <a:pt x="190" y="2068"/>
                </a:lnTo>
                <a:lnTo>
                  <a:pt x="188" y="2064"/>
                </a:lnTo>
                <a:lnTo>
                  <a:pt x="182" y="2066"/>
                </a:lnTo>
                <a:lnTo>
                  <a:pt x="176" y="2066"/>
                </a:lnTo>
                <a:lnTo>
                  <a:pt x="174" y="2066"/>
                </a:lnTo>
                <a:lnTo>
                  <a:pt x="174" y="2068"/>
                </a:lnTo>
                <a:lnTo>
                  <a:pt x="172" y="2068"/>
                </a:lnTo>
                <a:lnTo>
                  <a:pt x="170" y="2070"/>
                </a:lnTo>
                <a:lnTo>
                  <a:pt x="166" y="2070"/>
                </a:lnTo>
                <a:lnTo>
                  <a:pt x="164" y="2072"/>
                </a:lnTo>
                <a:lnTo>
                  <a:pt x="164" y="2074"/>
                </a:lnTo>
                <a:lnTo>
                  <a:pt x="166" y="2076"/>
                </a:lnTo>
                <a:lnTo>
                  <a:pt x="166" y="2078"/>
                </a:lnTo>
                <a:lnTo>
                  <a:pt x="166" y="2080"/>
                </a:lnTo>
                <a:lnTo>
                  <a:pt x="168" y="2082"/>
                </a:lnTo>
                <a:lnTo>
                  <a:pt x="168" y="2084"/>
                </a:lnTo>
                <a:lnTo>
                  <a:pt x="168" y="2086"/>
                </a:lnTo>
                <a:lnTo>
                  <a:pt x="170" y="2088"/>
                </a:lnTo>
                <a:lnTo>
                  <a:pt x="170" y="2092"/>
                </a:lnTo>
                <a:lnTo>
                  <a:pt x="172" y="2094"/>
                </a:lnTo>
                <a:lnTo>
                  <a:pt x="172" y="2096"/>
                </a:lnTo>
                <a:lnTo>
                  <a:pt x="172" y="2098"/>
                </a:lnTo>
                <a:lnTo>
                  <a:pt x="172" y="2100"/>
                </a:lnTo>
                <a:lnTo>
                  <a:pt x="172" y="2102"/>
                </a:lnTo>
                <a:lnTo>
                  <a:pt x="172" y="2104"/>
                </a:lnTo>
                <a:lnTo>
                  <a:pt x="172" y="2102"/>
                </a:lnTo>
                <a:lnTo>
                  <a:pt x="170" y="2102"/>
                </a:lnTo>
                <a:lnTo>
                  <a:pt x="168" y="2102"/>
                </a:lnTo>
                <a:lnTo>
                  <a:pt x="166" y="2102"/>
                </a:lnTo>
                <a:lnTo>
                  <a:pt x="164" y="2100"/>
                </a:lnTo>
                <a:lnTo>
                  <a:pt x="162" y="2100"/>
                </a:lnTo>
                <a:lnTo>
                  <a:pt x="162" y="2098"/>
                </a:lnTo>
                <a:lnTo>
                  <a:pt x="160" y="2100"/>
                </a:lnTo>
                <a:lnTo>
                  <a:pt x="160" y="2098"/>
                </a:lnTo>
                <a:lnTo>
                  <a:pt x="158" y="2098"/>
                </a:lnTo>
                <a:lnTo>
                  <a:pt x="156" y="2098"/>
                </a:lnTo>
                <a:lnTo>
                  <a:pt x="154" y="2098"/>
                </a:lnTo>
                <a:lnTo>
                  <a:pt x="156" y="2096"/>
                </a:lnTo>
                <a:lnTo>
                  <a:pt x="154" y="2096"/>
                </a:lnTo>
                <a:lnTo>
                  <a:pt x="154" y="2098"/>
                </a:lnTo>
                <a:lnTo>
                  <a:pt x="154" y="2096"/>
                </a:lnTo>
                <a:lnTo>
                  <a:pt x="152" y="2096"/>
                </a:lnTo>
                <a:lnTo>
                  <a:pt x="152" y="2098"/>
                </a:lnTo>
                <a:lnTo>
                  <a:pt x="150" y="2096"/>
                </a:lnTo>
                <a:lnTo>
                  <a:pt x="148" y="2096"/>
                </a:lnTo>
                <a:lnTo>
                  <a:pt x="146" y="2096"/>
                </a:lnTo>
                <a:lnTo>
                  <a:pt x="144" y="2096"/>
                </a:lnTo>
                <a:lnTo>
                  <a:pt x="146" y="2092"/>
                </a:lnTo>
                <a:lnTo>
                  <a:pt x="144" y="2094"/>
                </a:lnTo>
                <a:lnTo>
                  <a:pt x="142" y="2094"/>
                </a:lnTo>
                <a:lnTo>
                  <a:pt x="142" y="2092"/>
                </a:lnTo>
                <a:lnTo>
                  <a:pt x="140" y="2092"/>
                </a:lnTo>
                <a:lnTo>
                  <a:pt x="140" y="2094"/>
                </a:lnTo>
                <a:lnTo>
                  <a:pt x="138" y="2094"/>
                </a:lnTo>
                <a:lnTo>
                  <a:pt x="136" y="2096"/>
                </a:lnTo>
                <a:lnTo>
                  <a:pt x="134" y="2096"/>
                </a:lnTo>
                <a:lnTo>
                  <a:pt x="136" y="2094"/>
                </a:lnTo>
                <a:lnTo>
                  <a:pt x="136" y="2092"/>
                </a:lnTo>
                <a:lnTo>
                  <a:pt x="136" y="2090"/>
                </a:lnTo>
                <a:lnTo>
                  <a:pt x="134" y="2090"/>
                </a:lnTo>
                <a:lnTo>
                  <a:pt x="134" y="2092"/>
                </a:lnTo>
                <a:lnTo>
                  <a:pt x="132" y="2090"/>
                </a:lnTo>
                <a:lnTo>
                  <a:pt x="134" y="2090"/>
                </a:lnTo>
                <a:lnTo>
                  <a:pt x="134" y="2088"/>
                </a:lnTo>
                <a:lnTo>
                  <a:pt x="134" y="2086"/>
                </a:lnTo>
                <a:lnTo>
                  <a:pt x="134" y="2084"/>
                </a:lnTo>
                <a:lnTo>
                  <a:pt x="132" y="2084"/>
                </a:lnTo>
                <a:lnTo>
                  <a:pt x="132" y="2082"/>
                </a:lnTo>
                <a:lnTo>
                  <a:pt x="132" y="2080"/>
                </a:lnTo>
                <a:lnTo>
                  <a:pt x="130" y="2078"/>
                </a:lnTo>
                <a:lnTo>
                  <a:pt x="130" y="2080"/>
                </a:lnTo>
                <a:lnTo>
                  <a:pt x="130" y="2078"/>
                </a:lnTo>
                <a:lnTo>
                  <a:pt x="128" y="2078"/>
                </a:lnTo>
                <a:lnTo>
                  <a:pt x="128" y="2080"/>
                </a:lnTo>
                <a:lnTo>
                  <a:pt x="126" y="2080"/>
                </a:lnTo>
                <a:lnTo>
                  <a:pt x="124" y="2080"/>
                </a:lnTo>
                <a:lnTo>
                  <a:pt x="124" y="2080"/>
                </a:lnTo>
                <a:lnTo>
                  <a:pt x="124" y="2082"/>
                </a:lnTo>
                <a:lnTo>
                  <a:pt x="124" y="2084"/>
                </a:lnTo>
                <a:lnTo>
                  <a:pt x="122" y="2084"/>
                </a:lnTo>
                <a:lnTo>
                  <a:pt x="122" y="2082"/>
                </a:lnTo>
                <a:lnTo>
                  <a:pt x="120" y="2082"/>
                </a:lnTo>
                <a:lnTo>
                  <a:pt x="120" y="2086"/>
                </a:lnTo>
                <a:lnTo>
                  <a:pt x="118" y="2084"/>
                </a:lnTo>
                <a:lnTo>
                  <a:pt x="116" y="2082"/>
                </a:lnTo>
                <a:lnTo>
                  <a:pt x="116" y="2080"/>
                </a:lnTo>
                <a:lnTo>
                  <a:pt x="114" y="2076"/>
                </a:lnTo>
                <a:lnTo>
                  <a:pt x="116" y="2074"/>
                </a:lnTo>
                <a:lnTo>
                  <a:pt x="118" y="2074"/>
                </a:lnTo>
                <a:lnTo>
                  <a:pt x="122" y="2070"/>
                </a:lnTo>
                <a:lnTo>
                  <a:pt x="124" y="2066"/>
                </a:lnTo>
                <a:lnTo>
                  <a:pt x="126" y="2066"/>
                </a:lnTo>
                <a:lnTo>
                  <a:pt x="126" y="2066"/>
                </a:lnTo>
                <a:lnTo>
                  <a:pt x="128" y="2066"/>
                </a:lnTo>
                <a:lnTo>
                  <a:pt x="128" y="2064"/>
                </a:lnTo>
                <a:lnTo>
                  <a:pt x="128" y="2062"/>
                </a:lnTo>
                <a:lnTo>
                  <a:pt x="128" y="2060"/>
                </a:lnTo>
                <a:lnTo>
                  <a:pt x="128" y="2056"/>
                </a:lnTo>
                <a:lnTo>
                  <a:pt x="126" y="2056"/>
                </a:lnTo>
                <a:lnTo>
                  <a:pt x="126" y="2058"/>
                </a:lnTo>
                <a:lnTo>
                  <a:pt x="124" y="2058"/>
                </a:lnTo>
                <a:lnTo>
                  <a:pt x="124" y="2058"/>
                </a:lnTo>
                <a:lnTo>
                  <a:pt x="122" y="2058"/>
                </a:lnTo>
                <a:lnTo>
                  <a:pt x="118" y="2060"/>
                </a:lnTo>
                <a:lnTo>
                  <a:pt x="116" y="2060"/>
                </a:lnTo>
                <a:lnTo>
                  <a:pt x="114" y="2060"/>
                </a:lnTo>
                <a:lnTo>
                  <a:pt x="112" y="2060"/>
                </a:lnTo>
                <a:lnTo>
                  <a:pt x="110" y="2062"/>
                </a:lnTo>
                <a:lnTo>
                  <a:pt x="108" y="2062"/>
                </a:lnTo>
                <a:lnTo>
                  <a:pt x="108" y="2064"/>
                </a:lnTo>
                <a:lnTo>
                  <a:pt x="106" y="2064"/>
                </a:lnTo>
                <a:lnTo>
                  <a:pt x="104" y="2064"/>
                </a:lnTo>
                <a:lnTo>
                  <a:pt x="102" y="2064"/>
                </a:lnTo>
                <a:lnTo>
                  <a:pt x="100" y="2066"/>
                </a:lnTo>
                <a:lnTo>
                  <a:pt x="98" y="2066"/>
                </a:lnTo>
                <a:lnTo>
                  <a:pt x="96" y="2066"/>
                </a:lnTo>
                <a:lnTo>
                  <a:pt x="96" y="2066"/>
                </a:lnTo>
                <a:lnTo>
                  <a:pt x="94" y="2066"/>
                </a:lnTo>
                <a:lnTo>
                  <a:pt x="90" y="2066"/>
                </a:lnTo>
                <a:lnTo>
                  <a:pt x="88" y="2066"/>
                </a:lnTo>
                <a:lnTo>
                  <a:pt x="86" y="2066"/>
                </a:lnTo>
                <a:lnTo>
                  <a:pt x="84" y="2066"/>
                </a:lnTo>
                <a:lnTo>
                  <a:pt x="80" y="2066"/>
                </a:lnTo>
                <a:lnTo>
                  <a:pt x="78" y="2066"/>
                </a:lnTo>
                <a:lnTo>
                  <a:pt x="78" y="2068"/>
                </a:lnTo>
                <a:lnTo>
                  <a:pt x="76" y="2068"/>
                </a:lnTo>
                <a:lnTo>
                  <a:pt x="76" y="2068"/>
                </a:lnTo>
                <a:lnTo>
                  <a:pt x="76" y="2070"/>
                </a:lnTo>
                <a:lnTo>
                  <a:pt x="74" y="2072"/>
                </a:lnTo>
                <a:lnTo>
                  <a:pt x="74" y="2074"/>
                </a:lnTo>
                <a:lnTo>
                  <a:pt x="72" y="2074"/>
                </a:lnTo>
                <a:lnTo>
                  <a:pt x="72" y="2076"/>
                </a:lnTo>
                <a:lnTo>
                  <a:pt x="72" y="2078"/>
                </a:lnTo>
                <a:lnTo>
                  <a:pt x="70" y="2078"/>
                </a:lnTo>
                <a:lnTo>
                  <a:pt x="70" y="2080"/>
                </a:lnTo>
                <a:lnTo>
                  <a:pt x="70" y="2082"/>
                </a:lnTo>
                <a:lnTo>
                  <a:pt x="70" y="2084"/>
                </a:lnTo>
                <a:lnTo>
                  <a:pt x="68" y="2084"/>
                </a:lnTo>
                <a:lnTo>
                  <a:pt x="68" y="2086"/>
                </a:lnTo>
                <a:lnTo>
                  <a:pt x="68" y="2088"/>
                </a:lnTo>
                <a:lnTo>
                  <a:pt x="70" y="2088"/>
                </a:lnTo>
                <a:lnTo>
                  <a:pt x="70" y="2090"/>
                </a:lnTo>
                <a:lnTo>
                  <a:pt x="72" y="2090"/>
                </a:lnTo>
                <a:lnTo>
                  <a:pt x="70" y="2090"/>
                </a:lnTo>
                <a:lnTo>
                  <a:pt x="68" y="2090"/>
                </a:lnTo>
                <a:lnTo>
                  <a:pt x="66" y="2092"/>
                </a:lnTo>
                <a:lnTo>
                  <a:pt x="68" y="2096"/>
                </a:lnTo>
                <a:lnTo>
                  <a:pt x="68" y="2098"/>
                </a:lnTo>
                <a:lnTo>
                  <a:pt x="70" y="2098"/>
                </a:lnTo>
                <a:lnTo>
                  <a:pt x="72" y="2096"/>
                </a:lnTo>
                <a:lnTo>
                  <a:pt x="72" y="2094"/>
                </a:lnTo>
                <a:lnTo>
                  <a:pt x="74" y="2094"/>
                </a:lnTo>
                <a:lnTo>
                  <a:pt x="76" y="2094"/>
                </a:lnTo>
                <a:lnTo>
                  <a:pt x="76" y="2094"/>
                </a:lnTo>
                <a:lnTo>
                  <a:pt x="78" y="2094"/>
                </a:lnTo>
                <a:lnTo>
                  <a:pt x="80" y="2094"/>
                </a:lnTo>
                <a:lnTo>
                  <a:pt x="82" y="2092"/>
                </a:lnTo>
                <a:lnTo>
                  <a:pt x="84" y="2092"/>
                </a:lnTo>
                <a:lnTo>
                  <a:pt x="86" y="2092"/>
                </a:lnTo>
                <a:lnTo>
                  <a:pt x="86" y="2090"/>
                </a:lnTo>
                <a:lnTo>
                  <a:pt x="88" y="2088"/>
                </a:lnTo>
                <a:lnTo>
                  <a:pt x="90" y="2088"/>
                </a:lnTo>
                <a:lnTo>
                  <a:pt x="88" y="2088"/>
                </a:lnTo>
                <a:lnTo>
                  <a:pt x="88" y="2086"/>
                </a:lnTo>
                <a:lnTo>
                  <a:pt x="90" y="2086"/>
                </a:lnTo>
                <a:lnTo>
                  <a:pt x="92" y="2086"/>
                </a:lnTo>
                <a:lnTo>
                  <a:pt x="92" y="2084"/>
                </a:lnTo>
                <a:lnTo>
                  <a:pt x="96" y="2086"/>
                </a:lnTo>
                <a:lnTo>
                  <a:pt x="96" y="2088"/>
                </a:lnTo>
                <a:lnTo>
                  <a:pt x="98" y="2088"/>
                </a:lnTo>
                <a:lnTo>
                  <a:pt x="100" y="2088"/>
                </a:lnTo>
                <a:lnTo>
                  <a:pt x="102" y="2088"/>
                </a:lnTo>
                <a:lnTo>
                  <a:pt x="104" y="2086"/>
                </a:lnTo>
                <a:lnTo>
                  <a:pt x="104" y="2088"/>
                </a:lnTo>
                <a:lnTo>
                  <a:pt x="106" y="2090"/>
                </a:lnTo>
                <a:lnTo>
                  <a:pt x="106" y="2092"/>
                </a:lnTo>
                <a:lnTo>
                  <a:pt x="108" y="2092"/>
                </a:lnTo>
                <a:lnTo>
                  <a:pt x="108" y="2094"/>
                </a:lnTo>
                <a:lnTo>
                  <a:pt x="104" y="2096"/>
                </a:lnTo>
                <a:lnTo>
                  <a:pt x="102" y="2096"/>
                </a:lnTo>
                <a:lnTo>
                  <a:pt x="100" y="2096"/>
                </a:lnTo>
                <a:lnTo>
                  <a:pt x="98" y="2098"/>
                </a:lnTo>
                <a:lnTo>
                  <a:pt x="94" y="2098"/>
                </a:lnTo>
                <a:lnTo>
                  <a:pt x="92" y="2098"/>
                </a:lnTo>
                <a:lnTo>
                  <a:pt x="92" y="2100"/>
                </a:lnTo>
                <a:lnTo>
                  <a:pt x="90" y="2102"/>
                </a:lnTo>
                <a:lnTo>
                  <a:pt x="92" y="2102"/>
                </a:lnTo>
                <a:lnTo>
                  <a:pt x="90" y="2102"/>
                </a:lnTo>
                <a:lnTo>
                  <a:pt x="90" y="2104"/>
                </a:lnTo>
                <a:lnTo>
                  <a:pt x="88" y="2106"/>
                </a:lnTo>
                <a:lnTo>
                  <a:pt x="88" y="2108"/>
                </a:lnTo>
                <a:lnTo>
                  <a:pt x="88" y="2110"/>
                </a:lnTo>
                <a:lnTo>
                  <a:pt x="86" y="2110"/>
                </a:lnTo>
                <a:lnTo>
                  <a:pt x="84" y="2110"/>
                </a:lnTo>
                <a:lnTo>
                  <a:pt x="82" y="2110"/>
                </a:lnTo>
                <a:lnTo>
                  <a:pt x="80" y="2110"/>
                </a:lnTo>
                <a:lnTo>
                  <a:pt x="78" y="2110"/>
                </a:lnTo>
                <a:lnTo>
                  <a:pt x="80" y="2112"/>
                </a:lnTo>
                <a:lnTo>
                  <a:pt x="80" y="2114"/>
                </a:lnTo>
                <a:lnTo>
                  <a:pt x="82" y="2114"/>
                </a:lnTo>
                <a:lnTo>
                  <a:pt x="82" y="2116"/>
                </a:lnTo>
                <a:lnTo>
                  <a:pt x="84" y="2118"/>
                </a:lnTo>
                <a:lnTo>
                  <a:pt x="84" y="2120"/>
                </a:lnTo>
                <a:lnTo>
                  <a:pt x="84" y="2122"/>
                </a:lnTo>
                <a:lnTo>
                  <a:pt x="84" y="2124"/>
                </a:lnTo>
                <a:lnTo>
                  <a:pt x="82" y="2124"/>
                </a:lnTo>
                <a:lnTo>
                  <a:pt x="80" y="2126"/>
                </a:lnTo>
                <a:lnTo>
                  <a:pt x="78" y="2126"/>
                </a:lnTo>
                <a:lnTo>
                  <a:pt x="76" y="2126"/>
                </a:lnTo>
                <a:lnTo>
                  <a:pt x="74" y="2128"/>
                </a:lnTo>
                <a:lnTo>
                  <a:pt x="70" y="2128"/>
                </a:lnTo>
                <a:lnTo>
                  <a:pt x="66" y="2130"/>
                </a:lnTo>
                <a:lnTo>
                  <a:pt x="64" y="2130"/>
                </a:lnTo>
                <a:lnTo>
                  <a:pt x="60" y="2132"/>
                </a:lnTo>
                <a:lnTo>
                  <a:pt x="58" y="2134"/>
                </a:lnTo>
                <a:lnTo>
                  <a:pt x="56" y="2134"/>
                </a:lnTo>
                <a:lnTo>
                  <a:pt x="54" y="2134"/>
                </a:lnTo>
                <a:lnTo>
                  <a:pt x="52" y="2134"/>
                </a:lnTo>
                <a:lnTo>
                  <a:pt x="52" y="2136"/>
                </a:lnTo>
                <a:lnTo>
                  <a:pt x="50" y="2136"/>
                </a:lnTo>
                <a:lnTo>
                  <a:pt x="48" y="2136"/>
                </a:lnTo>
                <a:lnTo>
                  <a:pt x="46" y="2136"/>
                </a:lnTo>
                <a:lnTo>
                  <a:pt x="48" y="2136"/>
                </a:lnTo>
                <a:lnTo>
                  <a:pt x="48" y="2138"/>
                </a:lnTo>
                <a:lnTo>
                  <a:pt x="48" y="2140"/>
                </a:lnTo>
                <a:lnTo>
                  <a:pt x="48" y="2142"/>
                </a:lnTo>
                <a:lnTo>
                  <a:pt x="50" y="2142"/>
                </a:lnTo>
                <a:lnTo>
                  <a:pt x="48" y="2144"/>
                </a:lnTo>
                <a:lnTo>
                  <a:pt x="46" y="2144"/>
                </a:lnTo>
                <a:lnTo>
                  <a:pt x="44" y="2144"/>
                </a:lnTo>
                <a:lnTo>
                  <a:pt x="42" y="2144"/>
                </a:lnTo>
                <a:lnTo>
                  <a:pt x="42" y="2142"/>
                </a:lnTo>
                <a:lnTo>
                  <a:pt x="42" y="2140"/>
                </a:lnTo>
                <a:lnTo>
                  <a:pt x="40" y="2140"/>
                </a:lnTo>
                <a:lnTo>
                  <a:pt x="40" y="2138"/>
                </a:lnTo>
                <a:lnTo>
                  <a:pt x="38" y="2138"/>
                </a:lnTo>
                <a:lnTo>
                  <a:pt x="38" y="2140"/>
                </a:lnTo>
                <a:lnTo>
                  <a:pt x="34" y="2140"/>
                </a:lnTo>
                <a:lnTo>
                  <a:pt x="34" y="2142"/>
                </a:lnTo>
                <a:lnTo>
                  <a:pt x="32" y="2142"/>
                </a:lnTo>
                <a:lnTo>
                  <a:pt x="30" y="2142"/>
                </a:lnTo>
                <a:lnTo>
                  <a:pt x="28" y="2142"/>
                </a:lnTo>
                <a:lnTo>
                  <a:pt x="30" y="2144"/>
                </a:lnTo>
                <a:lnTo>
                  <a:pt x="30" y="2146"/>
                </a:lnTo>
                <a:lnTo>
                  <a:pt x="30" y="2148"/>
                </a:lnTo>
                <a:lnTo>
                  <a:pt x="32" y="2148"/>
                </a:lnTo>
                <a:lnTo>
                  <a:pt x="32" y="2150"/>
                </a:lnTo>
                <a:lnTo>
                  <a:pt x="34" y="2150"/>
                </a:lnTo>
                <a:lnTo>
                  <a:pt x="34" y="2152"/>
                </a:lnTo>
                <a:lnTo>
                  <a:pt x="32" y="2152"/>
                </a:lnTo>
                <a:lnTo>
                  <a:pt x="34" y="2152"/>
                </a:lnTo>
                <a:lnTo>
                  <a:pt x="38" y="2152"/>
                </a:lnTo>
                <a:lnTo>
                  <a:pt x="38" y="2154"/>
                </a:lnTo>
                <a:lnTo>
                  <a:pt x="36" y="2154"/>
                </a:lnTo>
                <a:lnTo>
                  <a:pt x="32" y="2156"/>
                </a:lnTo>
                <a:lnTo>
                  <a:pt x="30" y="2156"/>
                </a:lnTo>
                <a:lnTo>
                  <a:pt x="28" y="2156"/>
                </a:lnTo>
                <a:lnTo>
                  <a:pt x="28" y="2158"/>
                </a:lnTo>
                <a:lnTo>
                  <a:pt x="26" y="2154"/>
                </a:lnTo>
                <a:lnTo>
                  <a:pt x="24" y="2150"/>
                </a:lnTo>
                <a:lnTo>
                  <a:pt x="24" y="2148"/>
                </a:lnTo>
                <a:lnTo>
                  <a:pt x="24" y="2146"/>
                </a:lnTo>
                <a:lnTo>
                  <a:pt x="22" y="2144"/>
                </a:lnTo>
                <a:lnTo>
                  <a:pt x="22" y="2146"/>
                </a:lnTo>
                <a:lnTo>
                  <a:pt x="22" y="2148"/>
                </a:lnTo>
                <a:lnTo>
                  <a:pt x="22" y="2150"/>
                </a:lnTo>
                <a:lnTo>
                  <a:pt x="22" y="2152"/>
                </a:lnTo>
                <a:lnTo>
                  <a:pt x="22" y="2150"/>
                </a:lnTo>
                <a:lnTo>
                  <a:pt x="22" y="2152"/>
                </a:lnTo>
                <a:lnTo>
                  <a:pt x="24" y="2154"/>
                </a:lnTo>
                <a:lnTo>
                  <a:pt x="24" y="2156"/>
                </a:lnTo>
                <a:lnTo>
                  <a:pt x="24" y="2158"/>
                </a:lnTo>
                <a:lnTo>
                  <a:pt x="22" y="2158"/>
                </a:lnTo>
                <a:lnTo>
                  <a:pt x="22" y="2160"/>
                </a:lnTo>
                <a:lnTo>
                  <a:pt x="20" y="2160"/>
                </a:lnTo>
                <a:lnTo>
                  <a:pt x="18" y="2160"/>
                </a:lnTo>
                <a:lnTo>
                  <a:pt x="16" y="2160"/>
                </a:lnTo>
                <a:lnTo>
                  <a:pt x="16" y="2162"/>
                </a:lnTo>
                <a:lnTo>
                  <a:pt x="14" y="2162"/>
                </a:lnTo>
                <a:lnTo>
                  <a:pt x="14" y="2160"/>
                </a:lnTo>
                <a:lnTo>
                  <a:pt x="14" y="2158"/>
                </a:lnTo>
                <a:lnTo>
                  <a:pt x="12" y="2158"/>
                </a:lnTo>
                <a:lnTo>
                  <a:pt x="10" y="2160"/>
                </a:lnTo>
                <a:lnTo>
                  <a:pt x="8" y="2160"/>
                </a:lnTo>
                <a:lnTo>
                  <a:pt x="6" y="2160"/>
                </a:lnTo>
                <a:lnTo>
                  <a:pt x="6" y="2162"/>
                </a:lnTo>
                <a:lnTo>
                  <a:pt x="6" y="2162"/>
                </a:lnTo>
                <a:lnTo>
                  <a:pt x="4" y="2162"/>
                </a:lnTo>
                <a:lnTo>
                  <a:pt x="2" y="2162"/>
                </a:lnTo>
                <a:lnTo>
                  <a:pt x="0" y="2162"/>
                </a:lnTo>
                <a:lnTo>
                  <a:pt x="0" y="2162"/>
                </a:lnTo>
                <a:lnTo>
                  <a:pt x="2" y="2162"/>
                </a:lnTo>
                <a:lnTo>
                  <a:pt x="2" y="2160"/>
                </a:lnTo>
                <a:lnTo>
                  <a:pt x="2" y="2158"/>
                </a:lnTo>
                <a:lnTo>
                  <a:pt x="0" y="2160"/>
                </a:lnTo>
                <a:lnTo>
                  <a:pt x="0" y="2158"/>
                </a:lnTo>
                <a:lnTo>
                  <a:pt x="2" y="2158"/>
                </a:lnTo>
                <a:lnTo>
                  <a:pt x="0" y="2156"/>
                </a:lnTo>
                <a:lnTo>
                  <a:pt x="2" y="2156"/>
                </a:lnTo>
                <a:lnTo>
                  <a:pt x="2" y="2158"/>
                </a:lnTo>
                <a:lnTo>
                  <a:pt x="4" y="2156"/>
                </a:lnTo>
                <a:lnTo>
                  <a:pt x="6" y="2156"/>
                </a:lnTo>
                <a:lnTo>
                  <a:pt x="6" y="2158"/>
                </a:lnTo>
                <a:lnTo>
                  <a:pt x="8" y="2158"/>
                </a:lnTo>
                <a:lnTo>
                  <a:pt x="8" y="2156"/>
                </a:lnTo>
                <a:lnTo>
                  <a:pt x="10" y="2156"/>
                </a:lnTo>
                <a:lnTo>
                  <a:pt x="8" y="2156"/>
                </a:lnTo>
                <a:lnTo>
                  <a:pt x="8" y="2154"/>
                </a:lnTo>
                <a:lnTo>
                  <a:pt x="8" y="2152"/>
                </a:lnTo>
                <a:lnTo>
                  <a:pt x="8" y="2150"/>
                </a:lnTo>
                <a:lnTo>
                  <a:pt x="6" y="2150"/>
                </a:lnTo>
                <a:lnTo>
                  <a:pt x="4" y="2150"/>
                </a:lnTo>
                <a:lnTo>
                  <a:pt x="6" y="2146"/>
                </a:lnTo>
                <a:lnTo>
                  <a:pt x="6" y="2144"/>
                </a:lnTo>
                <a:lnTo>
                  <a:pt x="8" y="2142"/>
                </a:lnTo>
                <a:lnTo>
                  <a:pt x="8" y="2140"/>
                </a:lnTo>
                <a:lnTo>
                  <a:pt x="10" y="2140"/>
                </a:lnTo>
                <a:lnTo>
                  <a:pt x="10" y="2138"/>
                </a:lnTo>
                <a:lnTo>
                  <a:pt x="8" y="2136"/>
                </a:lnTo>
                <a:lnTo>
                  <a:pt x="12" y="2136"/>
                </a:lnTo>
                <a:lnTo>
                  <a:pt x="12" y="2134"/>
                </a:lnTo>
                <a:lnTo>
                  <a:pt x="12" y="213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40"/>
          <p:cNvSpPr>
            <a:spLocks/>
          </p:cNvSpPr>
          <p:nvPr/>
        </p:nvSpPr>
        <p:spPr bwMode="auto">
          <a:xfrm>
            <a:off x="3459163" y="4710113"/>
            <a:ext cx="784225" cy="854075"/>
          </a:xfrm>
          <a:custGeom>
            <a:avLst/>
            <a:gdLst>
              <a:gd name="T0" fmla="*/ 14 w 494"/>
              <a:gd name="T1" fmla="*/ 530 h 538"/>
              <a:gd name="T2" fmla="*/ 2 w 494"/>
              <a:gd name="T3" fmla="*/ 508 h 538"/>
              <a:gd name="T4" fmla="*/ 24 w 494"/>
              <a:gd name="T5" fmla="*/ 502 h 538"/>
              <a:gd name="T6" fmla="*/ 28 w 494"/>
              <a:gd name="T7" fmla="*/ 478 h 538"/>
              <a:gd name="T8" fmla="*/ 42 w 494"/>
              <a:gd name="T9" fmla="*/ 478 h 538"/>
              <a:gd name="T10" fmla="*/ 54 w 494"/>
              <a:gd name="T11" fmla="*/ 460 h 538"/>
              <a:gd name="T12" fmla="*/ 84 w 494"/>
              <a:gd name="T13" fmla="*/ 430 h 538"/>
              <a:gd name="T14" fmla="*/ 116 w 494"/>
              <a:gd name="T15" fmla="*/ 404 h 538"/>
              <a:gd name="T16" fmla="*/ 128 w 494"/>
              <a:gd name="T17" fmla="*/ 374 h 538"/>
              <a:gd name="T18" fmla="*/ 130 w 494"/>
              <a:gd name="T19" fmla="*/ 350 h 538"/>
              <a:gd name="T20" fmla="*/ 132 w 494"/>
              <a:gd name="T21" fmla="*/ 328 h 538"/>
              <a:gd name="T22" fmla="*/ 126 w 494"/>
              <a:gd name="T23" fmla="*/ 296 h 538"/>
              <a:gd name="T24" fmla="*/ 126 w 494"/>
              <a:gd name="T25" fmla="*/ 262 h 538"/>
              <a:gd name="T26" fmla="*/ 150 w 494"/>
              <a:gd name="T27" fmla="*/ 244 h 538"/>
              <a:gd name="T28" fmla="*/ 154 w 494"/>
              <a:gd name="T29" fmla="*/ 208 h 538"/>
              <a:gd name="T30" fmla="*/ 144 w 494"/>
              <a:gd name="T31" fmla="*/ 184 h 538"/>
              <a:gd name="T32" fmla="*/ 162 w 494"/>
              <a:gd name="T33" fmla="*/ 154 h 538"/>
              <a:gd name="T34" fmla="*/ 186 w 494"/>
              <a:gd name="T35" fmla="*/ 162 h 538"/>
              <a:gd name="T36" fmla="*/ 194 w 494"/>
              <a:gd name="T37" fmla="*/ 140 h 538"/>
              <a:gd name="T38" fmla="*/ 200 w 494"/>
              <a:gd name="T39" fmla="*/ 122 h 538"/>
              <a:gd name="T40" fmla="*/ 212 w 494"/>
              <a:gd name="T41" fmla="*/ 122 h 538"/>
              <a:gd name="T42" fmla="*/ 206 w 494"/>
              <a:gd name="T43" fmla="*/ 116 h 538"/>
              <a:gd name="T44" fmla="*/ 222 w 494"/>
              <a:gd name="T45" fmla="*/ 116 h 538"/>
              <a:gd name="T46" fmla="*/ 232 w 494"/>
              <a:gd name="T47" fmla="*/ 110 h 538"/>
              <a:gd name="T48" fmla="*/ 230 w 494"/>
              <a:gd name="T49" fmla="*/ 98 h 538"/>
              <a:gd name="T50" fmla="*/ 244 w 494"/>
              <a:gd name="T51" fmla="*/ 94 h 538"/>
              <a:gd name="T52" fmla="*/ 244 w 494"/>
              <a:gd name="T53" fmla="*/ 86 h 538"/>
              <a:gd name="T54" fmla="*/ 228 w 494"/>
              <a:gd name="T55" fmla="*/ 94 h 538"/>
              <a:gd name="T56" fmla="*/ 210 w 494"/>
              <a:gd name="T57" fmla="*/ 104 h 538"/>
              <a:gd name="T58" fmla="*/ 206 w 494"/>
              <a:gd name="T59" fmla="*/ 100 h 538"/>
              <a:gd name="T60" fmla="*/ 208 w 494"/>
              <a:gd name="T61" fmla="*/ 84 h 538"/>
              <a:gd name="T62" fmla="*/ 198 w 494"/>
              <a:gd name="T63" fmla="*/ 86 h 538"/>
              <a:gd name="T64" fmla="*/ 196 w 494"/>
              <a:gd name="T65" fmla="*/ 78 h 538"/>
              <a:gd name="T66" fmla="*/ 204 w 494"/>
              <a:gd name="T67" fmla="*/ 68 h 538"/>
              <a:gd name="T68" fmla="*/ 222 w 494"/>
              <a:gd name="T69" fmla="*/ 70 h 538"/>
              <a:gd name="T70" fmla="*/ 242 w 494"/>
              <a:gd name="T71" fmla="*/ 68 h 538"/>
              <a:gd name="T72" fmla="*/ 258 w 494"/>
              <a:gd name="T73" fmla="*/ 66 h 538"/>
              <a:gd name="T74" fmla="*/ 268 w 494"/>
              <a:gd name="T75" fmla="*/ 74 h 538"/>
              <a:gd name="T76" fmla="*/ 276 w 494"/>
              <a:gd name="T77" fmla="*/ 86 h 538"/>
              <a:gd name="T78" fmla="*/ 300 w 494"/>
              <a:gd name="T79" fmla="*/ 84 h 538"/>
              <a:gd name="T80" fmla="*/ 316 w 494"/>
              <a:gd name="T81" fmla="*/ 84 h 538"/>
              <a:gd name="T82" fmla="*/ 322 w 494"/>
              <a:gd name="T83" fmla="*/ 88 h 538"/>
              <a:gd name="T84" fmla="*/ 312 w 494"/>
              <a:gd name="T85" fmla="*/ 106 h 538"/>
              <a:gd name="T86" fmla="*/ 328 w 494"/>
              <a:gd name="T87" fmla="*/ 102 h 538"/>
              <a:gd name="T88" fmla="*/ 332 w 494"/>
              <a:gd name="T89" fmla="*/ 70 h 538"/>
              <a:gd name="T90" fmla="*/ 350 w 494"/>
              <a:gd name="T91" fmla="*/ 66 h 538"/>
              <a:gd name="T92" fmla="*/ 366 w 494"/>
              <a:gd name="T93" fmla="*/ 68 h 538"/>
              <a:gd name="T94" fmla="*/ 360 w 494"/>
              <a:gd name="T95" fmla="*/ 40 h 538"/>
              <a:gd name="T96" fmla="*/ 378 w 494"/>
              <a:gd name="T97" fmla="*/ 44 h 538"/>
              <a:gd name="T98" fmla="*/ 394 w 494"/>
              <a:gd name="T99" fmla="*/ 46 h 538"/>
              <a:gd name="T100" fmla="*/ 402 w 494"/>
              <a:gd name="T101" fmla="*/ 60 h 538"/>
              <a:gd name="T102" fmla="*/ 416 w 494"/>
              <a:gd name="T103" fmla="*/ 74 h 538"/>
              <a:gd name="T104" fmla="*/ 424 w 494"/>
              <a:gd name="T105" fmla="*/ 64 h 538"/>
              <a:gd name="T106" fmla="*/ 448 w 494"/>
              <a:gd name="T107" fmla="*/ 62 h 538"/>
              <a:gd name="T108" fmla="*/ 448 w 494"/>
              <a:gd name="T109" fmla="*/ 40 h 538"/>
              <a:gd name="T110" fmla="*/ 436 w 494"/>
              <a:gd name="T111" fmla="*/ 28 h 538"/>
              <a:gd name="T112" fmla="*/ 426 w 494"/>
              <a:gd name="T113" fmla="*/ 8 h 538"/>
              <a:gd name="T114" fmla="*/ 452 w 494"/>
              <a:gd name="T115" fmla="*/ 12 h 538"/>
              <a:gd name="T116" fmla="*/ 472 w 494"/>
              <a:gd name="T117" fmla="*/ 6 h 538"/>
              <a:gd name="T118" fmla="*/ 490 w 494"/>
              <a:gd name="T119" fmla="*/ 8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4" h="538">
                <a:moveTo>
                  <a:pt x="8" y="538"/>
                </a:moveTo>
                <a:lnTo>
                  <a:pt x="10" y="538"/>
                </a:lnTo>
                <a:lnTo>
                  <a:pt x="10" y="536"/>
                </a:lnTo>
                <a:lnTo>
                  <a:pt x="6" y="536"/>
                </a:lnTo>
                <a:lnTo>
                  <a:pt x="4" y="534"/>
                </a:lnTo>
                <a:lnTo>
                  <a:pt x="6" y="534"/>
                </a:lnTo>
                <a:lnTo>
                  <a:pt x="8" y="534"/>
                </a:lnTo>
                <a:lnTo>
                  <a:pt x="14" y="534"/>
                </a:lnTo>
                <a:lnTo>
                  <a:pt x="16" y="534"/>
                </a:lnTo>
                <a:lnTo>
                  <a:pt x="16" y="536"/>
                </a:lnTo>
                <a:lnTo>
                  <a:pt x="18" y="536"/>
                </a:lnTo>
                <a:lnTo>
                  <a:pt x="20" y="536"/>
                </a:lnTo>
                <a:lnTo>
                  <a:pt x="20" y="534"/>
                </a:lnTo>
                <a:lnTo>
                  <a:pt x="20" y="532"/>
                </a:lnTo>
                <a:lnTo>
                  <a:pt x="18" y="532"/>
                </a:lnTo>
                <a:lnTo>
                  <a:pt x="16" y="532"/>
                </a:lnTo>
                <a:lnTo>
                  <a:pt x="14" y="530"/>
                </a:lnTo>
                <a:lnTo>
                  <a:pt x="12" y="530"/>
                </a:lnTo>
                <a:lnTo>
                  <a:pt x="8" y="528"/>
                </a:lnTo>
                <a:lnTo>
                  <a:pt x="4" y="528"/>
                </a:lnTo>
                <a:lnTo>
                  <a:pt x="4" y="526"/>
                </a:lnTo>
                <a:lnTo>
                  <a:pt x="2" y="526"/>
                </a:lnTo>
                <a:lnTo>
                  <a:pt x="2" y="524"/>
                </a:lnTo>
                <a:lnTo>
                  <a:pt x="2" y="522"/>
                </a:lnTo>
                <a:lnTo>
                  <a:pt x="0" y="520"/>
                </a:lnTo>
                <a:lnTo>
                  <a:pt x="0" y="520"/>
                </a:lnTo>
                <a:lnTo>
                  <a:pt x="0" y="518"/>
                </a:lnTo>
                <a:lnTo>
                  <a:pt x="2" y="518"/>
                </a:lnTo>
                <a:lnTo>
                  <a:pt x="2" y="516"/>
                </a:lnTo>
                <a:lnTo>
                  <a:pt x="0" y="516"/>
                </a:lnTo>
                <a:lnTo>
                  <a:pt x="0" y="514"/>
                </a:lnTo>
                <a:lnTo>
                  <a:pt x="2" y="512"/>
                </a:lnTo>
                <a:lnTo>
                  <a:pt x="2" y="510"/>
                </a:lnTo>
                <a:lnTo>
                  <a:pt x="2" y="508"/>
                </a:lnTo>
                <a:lnTo>
                  <a:pt x="2" y="506"/>
                </a:lnTo>
                <a:lnTo>
                  <a:pt x="2" y="504"/>
                </a:lnTo>
                <a:lnTo>
                  <a:pt x="2" y="502"/>
                </a:lnTo>
                <a:lnTo>
                  <a:pt x="4" y="502"/>
                </a:lnTo>
                <a:lnTo>
                  <a:pt x="6" y="502"/>
                </a:lnTo>
                <a:lnTo>
                  <a:pt x="6" y="500"/>
                </a:lnTo>
                <a:lnTo>
                  <a:pt x="8" y="500"/>
                </a:lnTo>
                <a:lnTo>
                  <a:pt x="10" y="500"/>
                </a:lnTo>
                <a:lnTo>
                  <a:pt x="10" y="502"/>
                </a:lnTo>
                <a:lnTo>
                  <a:pt x="12" y="502"/>
                </a:lnTo>
                <a:lnTo>
                  <a:pt x="14" y="502"/>
                </a:lnTo>
                <a:lnTo>
                  <a:pt x="14" y="504"/>
                </a:lnTo>
                <a:lnTo>
                  <a:pt x="16" y="504"/>
                </a:lnTo>
                <a:lnTo>
                  <a:pt x="18" y="504"/>
                </a:lnTo>
                <a:lnTo>
                  <a:pt x="20" y="502"/>
                </a:lnTo>
                <a:lnTo>
                  <a:pt x="22" y="502"/>
                </a:lnTo>
                <a:lnTo>
                  <a:pt x="24" y="502"/>
                </a:lnTo>
                <a:lnTo>
                  <a:pt x="24" y="500"/>
                </a:lnTo>
                <a:lnTo>
                  <a:pt x="24" y="500"/>
                </a:lnTo>
                <a:lnTo>
                  <a:pt x="24" y="498"/>
                </a:lnTo>
                <a:lnTo>
                  <a:pt x="26" y="498"/>
                </a:lnTo>
                <a:lnTo>
                  <a:pt x="24" y="498"/>
                </a:lnTo>
                <a:lnTo>
                  <a:pt x="24" y="496"/>
                </a:lnTo>
                <a:lnTo>
                  <a:pt x="24" y="494"/>
                </a:lnTo>
                <a:lnTo>
                  <a:pt x="24" y="492"/>
                </a:lnTo>
                <a:lnTo>
                  <a:pt x="26" y="492"/>
                </a:lnTo>
                <a:lnTo>
                  <a:pt x="26" y="490"/>
                </a:lnTo>
                <a:lnTo>
                  <a:pt x="24" y="486"/>
                </a:lnTo>
                <a:lnTo>
                  <a:pt x="24" y="484"/>
                </a:lnTo>
                <a:lnTo>
                  <a:pt x="24" y="482"/>
                </a:lnTo>
                <a:lnTo>
                  <a:pt x="24" y="480"/>
                </a:lnTo>
                <a:lnTo>
                  <a:pt x="24" y="480"/>
                </a:lnTo>
                <a:lnTo>
                  <a:pt x="26" y="478"/>
                </a:lnTo>
                <a:lnTo>
                  <a:pt x="28" y="478"/>
                </a:lnTo>
                <a:lnTo>
                  <a:pt x="30" y="480"/>
                </a:lnTo>
                <a:lnTo>
                  <a:pt x="30" y="482"/>
                </a:lnTo>
                <a:lnTo>
                  <a:pt x="30" y="484"/>
                </a:lnTo>
                <a:lnTo>
                  <a:pt x="32" y="484"/>
                </a:lnTo>
                <a:lnTo>
                  <a:pt x="34" y="484"/>
                </a:lnTo>
                <a:lnTo>
                  <a:pt x="36" y="482"/>
                </a:lnTo>
                <a:lnTo>
                  <a:pt x="36" y="484"/>
                </a:lnTo>
                <a:lnTo>
                  <a:pt x="38" y="484"/>
                </a:lnTo>
                <a:lnTo>
                  <a:pt x="38" y="482"/>
                </a:lnTo>
                <a:lnTo>
                  <a:pt x="40" y="482"/>
                </a:lnTo>
                <a:lnTo>
                  <a:pt x="40" y="480"/>
                </a:lnTo>
                <a:lnTo>
                  <a:pt x="42" y="480"/>
                </a:lnTo>
                <a:lnTo>
                  <a:pt x="44" y="480"/>
                </a:lnTo>
                <a:lnTo>
                  <a:pt x="46" y="480"/>
                </a:lnTo>
                <a:lnTo>
                  <a:pt x="44" y="480"/>
                </a:lnTo>
                <a:lnTo>
                  <a:pt x="44" y="478"/>
                </a:lnTo>
                <a:lnTo>
                  <a:pt x="42" y="478"/>
                </a:lnTo>
                <a:lnTo>
                  <a:pt x="40" y="478"/>
                </a:lnTo>
                <a:lnTo>
                  <a:pt x="40" y="476"/>
                </a:lnTo>
                <a:lnTo>
                  <a:pt x="40" y="474"/>
                </a:lnTo>
                <a:lnTo>
                  <a:pt x="40" y="472"/>
                </a:lnTo>
                <a:lnTo>
                  <a:pt x="40" y="472"/>
                </a:lnTo>
                <a:lnTo>
                  <a:pt x="42" y="472"/>
                </a:lnTo>
                <a:lnTo>
                  <a:pt x="44" y="472"/>
                </a:lnTo>
                <a:lnTo>
                  <a:pt x="44" y="470"/>
                </a:lnTo>
                <a:lnTo>
                  <a:pt x="44" y="468"/>
                </a:lnTo>
                <a:lnTo>
                  <a:pt x="42" y="468"/>
                </a:lnTo>
                <a:lnTo>
                  <a:pt x="46" y="466"/>
                </a:lnTo>
                <a:lnTo>
                  <a:pt x="46" y="464"/>
                </a:lnTo>
                <a:lnTo>
                  <a:pt x="48" y="464"/>
                </a:lnTo>
                <a:lnTo>
                  <a:pt x="48" y="462"/>
                </a:lnTo>
                <a:lnTo>
                  <a:pt x="50" y="462"/>
                </a:lnTo>
                <a:lnTo>
                  <a:pt x="52" y="462"/>
                </a:lnTo>
                <a:lnTo>
                  <a:pt x="54" y="460"/>
                </a:lnTo>
                <a:lnTo>
                  <a:pt x="56" y="460"/>
                </a:lnTo>
                <a:lnTo>
                  <a:pt x="58" y="458"/>
                </a:lnTo>
                <a:lnTo>
                  <a:pt x="60" y="456"/>
                </a:lnTo>
                <a:lnTo>
                  <a:pt x="62" y="454"/>
                </a:lnTo>
                <a:lnTo>
                  <a:pt x="64" y="454"/>
                </a:lnTo>
                <a:lnTo>
                  <a:pt x="66" y="454"/>
                </a:lnTo>
                <a:lnTo>
                  <a:pt x="68" y="452"/>
                </a:lnTo>
                <a:lnTo>
                  <a:pt x="70" y="452"/>
                </a:lnTo>
                <a:lnTo>
                  <a:pt x="70" y="450"/>
                </a:lnTo>
                <a:lnTo>
                  <a:pt x="72" y="448"/>
                </a:lnTo>
                <a:lnTo>
                  <a:pt x="72" y="448"/>
                </a:lnTo>
                <a:lnTo>
                  <a:pt x="72" y="446"/>
                </a:lnTo>
                <a:lnTo>
                  <a:pt x="74" y="444"/>
                </a:lnTo>
                <a:lnTo>
                  <a:pt x="76" y="442"/>
                </a:lnTo>
                <a:lnTo>
                  <a:pt x="80" y="436"/>
                </a:lnTo>
                <a:lnTo>
                  <a:pt x="82" y="432"/>
                </a:lnTo>
                <a:lnTo>
                  <a:pt x="84" y="430"/>
                </a:lnTo>
                <a:lnTo>
                  <a:pt x="86" y="430"/>
                </a:lnTo>
                <a:lnTo>
                  <a:pt x="88" y="428"/>
                </a:lnTo>
                <a:lnTo>
                  <a:pt x="90" y="426"/>
                </a:lnTo>
                <a:lnTo>
                  <a:pt x="92" y="424"/>
                </a:lnTo>
                <a:lnTo>
                  <a:pt x="94" y="424"/>
                </a:lnTo>
                <a:lnTo>
                  <a:pt x="96" y="422"/>
                </a:lnTo>
                <a:lnTo>
                  <a:pt x="98" y="422"/>
                </a:lnTo>
                <a:lnTo>
                  <a:pt x="98" y="420"/>
                </a:lnTo>
                <a:lnTo>
                  <a:pt x="100" y="418"/>
                </a:lnTo>
                <a:lnTo>
                  <a:pt x="102" y="418"/>
                </a:lnTo>
                <a:lnTo>
                  <a:pt x="104" y="416"/>
                </a:lnTo>
                <a:lnTo>
                  <a:pt x="106" y="414"/>
                </a:lnTo>
                <a:lnTo>
                  <a:pt x="106" y="412"/>
                </a:lnTo>
                <a:lnTo>
                  <a:pt x="108" y="410"/>
                </a:lnTo>
                <a:lnTo>
                  <a:pt x="110" y="410"/>
                </a:lnTo>
                <a:lnTo>
                  <a:pt x="112" y="406"/>
                </a:lnTo>
                <a:lnTo>
                  <a:pt x="116" y="404"/>
                </a:lnTo>
                <a:lnTo>
                  <a:pt x="118" y="400"/>
                </a:lnTo>
                <a:lnTo>
                  <a:pt x="120" y="400"/>
                </a:lnTo>
                <a:lnTo>
                  <a:pt x="120" y="400"/>
                </a:lnTo>
                <a:lnTo>
                  <a:pt x="122" y="398"/>
                </a:lnTo>
                <a:lnTo>
                  <a:pt x="122" y="396"/>
                </a:lnTo>
                <a:lnTo>
                  <a:pt x="124" y="396"/>
                </a:lnTo>
                <a:lnTo>
                  <a:pt x="124" y="394"/>
                </a:lnTo>
                <a:lnTo>
                  <a:pt x="126" y="392"/>
                </a:lnTo>
                <a:lnTo>
                  <a:pt x="128" y="392"/>
                </a:lnTo>
                <a:lnTo>
                  <a:pt x="130" y="390"/>
                </a:lnTo>
                <a:lnTo>
                  <a:pt x="130" y="386"/>
                </a:lnTo>
                <a:lnTo>
                  <a:pt x="128" y="382"/>
                </a:lnTo>
                <a:lnTo>
                  <a:pt x="126" y="378"/>
                </a:lnTo>
                <a:lnTo>
                  <a:pt x="126" y="376"/>
                </a:lnTo>
                <a:lnTo>
                  <a:pt x="126" y="376"/>
                </a:lnTo>
                <a:lnTo>
                  <a:pt x="128" y="376"/>
                </a:lnTo>
                <a:lnTo>
                  <a:pt x="128" y="374"/>
                </a:lnTo>
                <a:lnTo>
                  <a:pt x="128" y="372"/>
                </a:lnTo>
                <a:lnTo>
                  <a:pt x="128" y="370"/>
                </a:lnTo>
                <a:lnTo>
                  <a:pt x="128" y="368"/>
                </a:lnTo>
                <a:lnTo>
                  <a:pt x="126" y="362"/>
                </a:lnTo>
                <a:lnTo>
                  <a:pt x="120" y="360"/>
                </a:lnTo>
                <a:lnTo>
                  <a:pt x="120" y="358"/>
                </a:lnTo>
                <a:lnTo>
                  <a:pt x="120" y="356"/>
                </a:lnTo>
                <a:lnTo>
                  <a:pt x="120" y="354"/>
                </a:lnTo>
                <a:lnTo>
                  <a:pt x="120" y="354"/>
                </a:lnTo>
                <a:lnTo>
                  <a:pt x="120" y="354"/>
                </a:lnTo>
                <a:lnTo>
                  <a:pt x="120" y="352"/>
                </a:lnTo>
                <a:lnTo>
                  <a:pt x="122" y="352"/>
                </a:lnTo>
                <a:lnTo>
                  <a:pt x="124" y="352"/>
                </a:lnTo>
                <a:lnTo>
                  <a:pt x="126" y="352"/>
                </a:lnTo>
                <a:lnTo>
                  <a:pt x="126" y="350"/>
                </a:lnTo>
                <a:lnTo>
                  <a:pt x="128" y="350"/>
                </a:lnTo>
                <a:lnTo>
                  <a:pt x="130" y="350"/>
                </a:lnTo>
                <a:lnTo>
                  <a:pt x="132" y="350"/>
                </a:lnTo>
                <a:lnTo>
                  <a:pt x="134" y="350"/>
                </a:lnTo>
                <a:lnTo>
                  <a:pt x="134" y="348"/>
                </a:lnTo>
                <a:lnTo>
                  <a:pt x="136" y="348"/>
                </a:lnTo>
                <a:lnTo>
                  <a:pt x="138" y="348"/>
                </a:lnTo>
                <a:lnTo>
                  <a:pt x="138" y="346"/>
                </a:lnTo>
                <a:lnTo>
                  <a:pt x="136" y="346"/>
                </a:lnTo>
                <a:lnTo>
                  <a:pt x="136" y="344"/>
                </a:lnTo>
                <a:lnTo>
                  <a:pt x="134" y="342"/>
                </a:lnTo>
                <a:lnTo>
                  <a:pt x="134" y="340"/>
                </a:lnTo>
                <a:lnTo>
                  <a:pt x="134" y="338"/>
                </a:lnTo>
                <a:lnTo>
                  <a:pt x="132" y="338"/>
                </a:lnTo>
                <a:lnTo>
                  <a:pt x="132" y="336"/>
                </a:lnTo>
                <a:lnTo>
                  <a:pt x="132" y="334"/>
                </a:lnTo>
                <a:lnTo>
                  <a:pt x="132" y="332"/>
                </a:lnTo>
                <a:lnTo>
                  <a:pt x="132" y="330"/>
                </a:lnTo>
                <a:lnTo>
                  <a:pt x="132" y="328"/>
                </a:lnTo>
                <a:lnTo>
                  <a:pt x="134" y="328"/>
                </a:lnTo>
                <a:lnTo>
                  <a:pt x="136" y="328"/>
                </a:lnTo>
                <a:lnTo>
                  <a:pt x="134" y="328"/>
                </a:lnTo>
                <a:lnTo>
                  <a:pt x="134" y="326"/>
                </a:lnTo>
                <a:lnTo>
                  <a:pt x="134" y="324"/>
                </a:lnTo>
                <a:lnTo>
                  <a:pt x="134" y="322"/>
                </a:lnTo>
                <a:lnTo>
                  <a:pt x="136" y="322"/>
                </a:lnTo>
                <a:lnTo>
                  <a:pt x="138" y="322"/>
                </a:lnTo>
                <a:lnTo>
                  <a:pt x="142" y="320"/>
                </a:lnTo>
                <a:lnTo>
                  <a:pt x="140" y="318"/>
                </a:lnTo>
                <a:lnTo>
                  <a:pt x="138" y="312"/>
                </a:lnTo>
                <a:lnTo>
                  <a:pt x="138" y="308"/>
                </a:lnTo>
                <a:lnTo>
                  <a:pt x="136" y="300"/>
                </a:lnTo>
                <a:lnTo>
                  <a:pt x="136" y="298"/>
                </a:lnTo>
                <a:lnTo>
                  <a:pt x="134" y="296"/>
                </a:lnTo>
                <a:lnTo>
                  <a:pt x="128" y="296"/>
                </a:lnTo>
                <a:lnTo>
                  <a:pt x="126" y="296"/>
                </a:lnTo>
                <a:lnTo>
                  <a:pt x="126" y="292"/>
                </a:lnTo>
                <a:lnTo>
                  <a:pt x="126" y="290"/>
                </a:lnTo>
                <a:lnTo>
                  <a:pt x="126" y="288"/>
                </a:lnTo>
                <a:lnTo>
                  <a:pt x="126" y="286"/>
                </a:lnTo>
                <a:lnTo>
                  <a:pt x="126" y="284"/>
                </a:lnTo>
                <a:lnTo>
                  <a:pt x="126" y="282"/>
                </a:lnTo>
                <a:lnTo>
                  <a:pt x="126" y="280"/>
                </a:lnTo>
                <a:lnTo>
                  <a:pt x="126" y="280"/>
                </a:lnTo>
                <a:lnTo>
                  <a:pt x="126" y="278"/>
                </a:lnTo>
                <a:lnTo>
                  <a:pt x="126" y="276"/>
                </a:lnTo>
                <a:lnTo>
                  <a:pt x="126" y="274"/>
                </a:lnTo>
                <a:lnTo>
                  <a:pt x="126" y="272"/>
                </a:lnTo>
                <a:lnTo>
                  <a:pt x="126" y="270"/>
                </a:lnTo>
                <a:lnTo>
                  <a:pt x="126" y="268"/>
                </a:lnTo>
                <a:lnTo>
                  <a:pt x="126" y="266"/>
                </a:lnTo>
                <a:lnTo>
                  <a:pt x="126" y="264"/>
                </a:lnTo>
                <a:lnTo>
                  <a:pt x="126" y="262"/>
                </a:lnTo>
                <a:lnTo>
                  <a:pt x="126" y="260"/>
                </a:lnTo>
                <a:lnTo>
                  <a:pt x="128" y="260"/>
                </a:lnTo>
                <a:lnTo>
                  <a:pt x="130" y="260"/>
                </a:lnTo>
                <a:lnTo>
                  <a:pt x="132" y="260"/>
                </a:lnTo>
                <a:lnTo>
                  <a:pt x="134" y="260"/>
                </a:lnTo>
                <a:lnTo>
                  <a:pt x="136" y="260"/>
                </a:lnTo>
                <a:lnTo>
                  <a:pt x="138" y="260"/>
                </a:lnTo>
                <a:lnTo>
                  <a:pt x="140" y="260"/>
                </a:lnTo>
                <a:lnTo>
                  <a:pt x="142" y="260"/>
                </a:lnTo>
                <a:lnTo>
                  <a:pt x="146" y="260"/>
                </a:lnTo>
                <a:lnTo>
                  <a:pt x="152" y="260"/>
                </a:lnTo>
                <a:lnTo>
                  <a:pt x="152" y="254"/>
                </a:lnTo>
                <a:lnTo>
                  <a:pt x="152" y="250"/>
                </a:lnTo>
                <a:lnTo>
                  <a:pt x="152" y="248"/>
                </a:lnTo>
                <a:lnTo>
                  <a:pt x="152" y="246"/>
                </a:lnTo>
                <a:lnTo>
                  <a:pt x="152" y="244"/>
                </a:lnTo>
                <a:lnTo>
                  <a:pt x="150" y="244"/>
                </a:lnTo>
                <a:lnTo>
                  <a:pt x="150" y="242"/>
                </a:lnTo>
                <a:lnTo>
                  <a:pt x="150" y="240"/>
                </a:lnTo>
                <a:lnTo>
                  <a:pt x="150" y="238"/>
                </a:lnTo>
                <a:lnTo>
                  <a:pt x="150" y="236"/>
                </a:lnTo>
                <a:lnTo>
                  <a:pt x="148" y="234"/>
                </a:lnTo>
                <a:lnTo>
                  <a:pt x="148" y="232"/>
                </a:lnTo>
                <a:lnTo>
                  <a:pt x="148" y="226"/>
                </a:lnTo>
                <a:lnTo>
                  <a:pt x="150" y="226"/>
                </a:lnTo>
                <a:lnTo>
                  <a:pt x="152" y="226"/>
                </a:lnTo>
                <a:lnTo>
                  <a:pt x="154" y="226"/>
                </a:lnTo>
                <a:lnTo>
                  <a:pt x="154" y="220"/>
                </a:lnTo>
                <a:lnTo>
                  <a:pt x="154" y="218"/>
                </a:lnTo>
                <a:lnTo>
                  <a:pt x="154" y="216"/>
                </a:lnTo>
                <a:lnTo>
                  <a:pt x="154" y="214"/>
                </a:lnTo>
                <a:lnTo>
                  <a:pt x="154" y="212"/>
                </a:lnTo>
                <a:lnTo>
                  <a:pt x="154" y="210"/>
                </a:lnTo>
                <a:lnTo>
                  <a:pt x="154" y="208"/>
                </a:lnTo>
                <a:lnTo>
                  <a:pt x="154" y="206"/>
                </a:lnTo>
                <a:lnTo>
                  <a:pt x="154" y="204"/>
                </a:lnTo>
                <a:lnTo>
                  <a:pt x="154" y="202"/>
                </a:lnTo>
                <a:lnTo>
                  <a:pt x="154" y="200"/>
                </a:lnTo>
                <a:lnTo>
                  <a:pt x="152" y="200"/>
                </a:lnTo>
                <a:lnTo>
                  <a:pt x="152" y="198"/>
                </a:lnTo>
                <a:lnTo>
                  <a:pt x="150" y="198"/>
                </a:lnTo>
                <a:lnTo>
                  <a:pt x="150" y="196"/>
                </a:lnTo>
                <a:lnTo>
                  <a:pt x="148" y="196"/>
                </a:lnTo>
                <a:lnTo>
                  <a:pt x="148" y="194"/>
                </a:lnTo>
                <a:lnTo>
                  <a:pt x="146" y="194"/>
                </a:lnTo>
                <a:lnTo>
                  <a:pt x="146" y="192"/>
                </a:lnTo>
                <a:lnTo>
                  <a:pt x="144" y="192"/>
                </a:lnTo>
                <a:lnTo>
                  <a:pt x="144" y="190"/>
                </a:lnTo>
                <a:lnTo>
                  <a:pt x="142" y="188"/>
                </a:lnTo>
                <a:lnTo>
                  <a:pt x="144" y="186"/>
                </a:lnTo>
                <a:lnTo>
                  <a:pt x="144" y="184"/>
                </a:lnTo>
                <a:lnTo>
                  <a:pt x="146" y="184"/>
                </a:lnTo>
                <a:lnTo>
                  <a:pt x="148" y="184"/>
                </a:lnTo>
                <a:lnTo>
                  <a:pt x="150" y="182"/>
                </a:lnTo>
                <a:lnTo>
                  <a:pt x="150" y="180"/>
                </a:lnTo>
                <a:lnTo>
                  <a:pt x="152" y="180"/>
                </a:lnTo>
                <a:lnTo>
                  <a:pt x="154" y="178"/>
                </a:lnTo>
                <a:lnTo>
                  <a:pt x="154" y="176"/>
                </a:lnTo>
                <a:lnTo>
                  <a:pt x="154" y="174"/>
                </a:lnTo>
                <a:lnTo>
                  <a:pt x="154" y="172"/>
                </a:lnTo>
                <a:lnTo>
                  <a:pt x="154" y="170"/>
                </a:lnTo>
                <a:lnTo>
                  <a:pt x="152" y="168"/>
                </a:lnTo>
                <a:lnTo>
                  <a:pt x="156" y="164"/>
                </a:lnTo>
                <a:lnTo>
                  <a:pt x="158" y="162"/>
                </a:lnTo>
                <a:lnTo>
                  <a:pt x="160" y="160"/>
                </a:lnTo>
                <a:lnTo>
                  <a:pt x="162" y="158"/>
                </a:lnTo>
                <a:lnTo>
                  <a:pt x="162" y="156"/>
                </a:lnTo>
                <a:lnTo>
                  <a:pt x="162" y="154"/>
                </a:lnTo>
                <a:lnTo>
                  <a:pt x="162" y="152"/>
                </a:lnTo>
                <a:lnTo>
                  <a:pt x="164" y="152"/>
                </a:lnTo>
                <a:lnTo>
                  <a:pt x="168" y="152"/>
                </a:lnTo>
                <a:lnTo>
                  <a:pt x="168" y="156"/>
                </a:lnTo>
                <a:lnTo>
                  <a:pt x="168" y="158"/>
                </a:lnTo>
                <a:lnTo>
                  <a:pt x="168" y="160"/>
                </a:lnTo>
                <a:lnTo>
                  <a:pt x="168" y="160"/>
                </a:lnTo>
                <a:lnTo>
                  <a:pt x="170" y="160"/>
                </a:lnTo>
                <a:lnTo>
                  <a:pt x="172" y="160"/>
                </a:lnTo>
                <a:lnTo>
                  <a:pt x="174" y="160"/>
                </a:lnTo>
                <a:lnTo>
                  <a:pt x="176" y="160"/>
                </a:lnTo>
                <a:lnTo>
                  <a:pt x="178" y="160"/>
                </a:lnTo>
                <a:lnTo>
                  <a:pt x="180" y="160"/>
                </a:lnTo>
                <a:lnTo>
                  <a:pt x="182" y="160"/>
                </a:lnTo>
                <a:lnTo>
                  <a:pt x="182" y="162"/>
                </a:lnTo>
                <a:lnTo>
                  <a:pt x="184" y="162"/>
                </a:lnTo>
                <a:lnTo>
                  <a:pt x="186" y="162"/>
                </a:lnTo>
                <a:lnTo>
                  <a:pt x="186" y="160"/>
                </a:lnTo>
                <a:lnTo>
                  <a:pt x="188" y="160"/>
                </a:lnTo>
                <a:lnTo>
                  <a:pt x="188" y="162"/>
                </a:lnTo>
                <a:lnTo>
                  <a:pt x="190" y="162"/>
                </a:lnTo>
                <a:lnTo>
                  <a:pt x="192" y="162"/>
                </a:lnTo>
                <a:lnTo>
                  <a:pt x="194" y="162"/>
                </a:lnTo>
                <a:lnTo>
                  <a:pt x="194" y="160"/>
                </a:lnTo>
                <a:lnTo>
                  <a:pt x="194" y="158"/>
                </a:lnTo>
                <a:lnTo>
                  <a:pt x="194" y="156"/>
                </a:lnTo>
                <a:lnTo>
                  <a:pt x="194" y="154"/>
                </a:lnTo>
                <a:lnTo>
                  <a:pt x="194" y="152"/>
                </a:lnTo>
                <a:lnTo>
                  <a:pt x="196" y="150"/>
                </a:lnTo>
                <a:lnTo>
                  <a:pt x="196" y="148"/>
                </a:lnTo>
                <a:lnTo>
                  <a:pt x="196" y="146"/>
                </a:lnTo>
                <a:lnTo>
                  <a:pt x="194" y="144"/>
                </a:lnTo>
                <a:lnTo>
                  <a:pt x="194" y="142"/>
                </a:lnTo>
                <a:lnTo>
                  <a:pt x="194" y="140"/>
                </a:lnTo>
                <a:lnTo>
                  <a:pt x="194" y="138"/>
                </a:lnTo>
                <a:lnTo>
                  <a:pt x="192" y="138"/>
                </a:lnTo>
                <a:lnTo>
                  <a:pt x="192" y="136"/>
                </a:lnTo>
                <a:lnTo>
                  <a:pt x="192" y="136"/>
                </a:lnTo>
                <a:lnTo>
                  <a:pt x="192" y="134"/>
                </a:lnTo>
                <a:lnTo>
                  <a:pt x="190" y="134"/>
                </a:lnTo>
                <a:lnTo>
                  <a:pt x="190" y="132"/>
                </a:lnTo>
                <a:lnTo>
                  <a:pt x="192" y="132"/>
                </a:lnTo>
                <a:lnTo>
                  <a:pt x="192" y="130"/>
                </a:lnTo>
                <a:lnTo>
                  <a:pt x="192" y="128"/>
                </a:lnTo>
                <a:lnTo>
                  <a:pt x="194" y="128"/>
                </a:lnTo>
                <a:lnTo>
                  <a:pt x="194" y="126"/>
                </a:lnTo>
                <a:lnTo>
                  <a:pt x="194" y="124"/>
                </a:lnTo>
                <a:lnTo>
                  <a:pt x="196" y="124"/>
                </a:lnTo>
                <a:lnTo>
                  <a:pt x="196" y="122"/>
                </a:lnTo>
                <a:lnTo>
                  <a:pt x="198" y="122"/>
                </a:lnTo>
                <a:lnTo>
                  <a:pt x="200" y="122"/>
                </a:lnTo>
                <a:lnTo>
                  <a:pt x="202" y="122"/>
                </a:lnTo>
                <a:lnTo>
                  <a:pt x="204" y="122"/>
                </a:lnTo>
                <a:lnTo>
                  <a:pt x="204" y="124"/>
                </a:lnTo>
                <a:lnTo>
                  <a:pt x="204" y="126"/>
                </a:lnTo>
                <a:lnTo>
                  <a:pt x="206" y="126"/>
                </a:lnTo>
                <a:lnTo>
                  <a:pt x="206" y="128"/>
                </a:lnTo>
                <a:lnTo>
                  <a:pt x="208" y="128"/>
                </a:lnTo>
                <a:lnTo>
                  <a:pt x="208" y="126"/>
                </a:lnTo>
                <a:lnTo>
                  <a:pt x="208" y="128"/>
                </a:lnTo>
                <a:lnTo>
                  <a:pt x="210" y="128"/>
                </a:lnTo>
                <a:lnTo>
                  <a:pt x="212" y="128"/>
                </a:lnTo>
                <a:lnTo>
                  <a:pt x="214" y="126"/>
                </a:lnTo>
                <a:lnTo>
                  <a:pt x="214" y="124"/>
                </a:lnTo>
                <a:lnTo>
                  <a:pt x="212" y="124"/>
                </a:lnTo>
                <a:lnTo>
                  <a:pt x="212" y="122"/>
                </a:lnTo>
                <a:lnTo>
                  <a:pt x="210" y="122"/>
                </a:lnTo>
                <a:lnTo>
                  <a:pt x="212" y="122"/>
                </a:lnTo>
                <a:lnTo>
                  <a:pt x="210" y="122"/>
                </a:lnTo>
                <a:lnTo>
                  <a:pt x="210" y="120"/>
                </a:lnTo>
                <a:lnTo>
                  <a:pt x="208" y="120"/>
                </a:lnTo>
                <a:lnTo>
                  <a:pt x="208" y="118"/>
                </a:lnTo>
                <a:lnTo>
                  <a:pt x="206" y="118"/>
                </a:lnTo>
                <a:lnTo>
                  <a:pt x="208" y="118"/>
                </a:lnTo>
                <a:lnTo>
                  <a:pt x="206" y="116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4" y="118"/>
                </a:lnTo>
                <a:lnTo>
                  <a:pt x="202" y="118"/>
                </a:lnTo>
                <a:lnTo>
                  <a:pt x="200" y="118"/>
                </a:lnTo>
                <a:lnTo>
                  <a:pt x="202" y="118"/>
                </a:lnTo>
                <a:lnTo>
                  <a:pt x="202" y="116"/>
                </a:lnTo>
                <a:lnTo>
                  <a:pt x="204" y="116"/>
                </a:lnTo>
                <a:lnTo>
                  <a:pt x="206" y="116"/>
                </a:lnTo>
                <a:lnTo>
                  <a:pt x="206" y="114"/>
                </a:lnTo>
                <a:lnTo>
                  <a:pt x="208" y="114"/>
                </a:lnTo>
                <a:lnTo>
                  <a:pt x="208" y="112"/>
                </a:lnTo>
                <a:lnTo>
                  <a:pt x="210" y="112"/>
                </a:lnTo>
                <a:lnTo>
                  <a:pt x="212" y="112"/>
                </a:lnTo>
                <a:lnTo>
                  <a:pt x="212" y="114"/>
                </a:lnTo>
                <a:lnTo>
                  <a:pt x="210" y="114"/>
                </a:lnTo>
                <a:lnTo>
                  <a:pt x="212" y="114"/>
                </a:lnTo>
                <a:lnTo>
                  <a:pt x="212" y="116"/>
                </a:lnTo>
                <a:lnTo>
                  <a:pt x="212" y="118"/>
                </a:lnTo>
                <a:lnTo>
                  <a:pt x="214" y="118"/>
                </a:lnTo>
                <a:lnTo>
                  <a:pt x="216" y="118"/>
                </a:lnTo>
                <a:lnTo>
                  <a:pt x="216" y="118"/>
                </a:lnTo>
                <a:lnTo>
                  <a:pt x="218" y="118"/>
                </a:lnTo>
                <a:lnTo>
                  <a:pt x="220" y="118"/>
                </a:lnTo>
                <a:lnTo>
                  <a:pt x="222" y="118"/>
                </a:lnTo>
                <a:lnTo>
                  <a:pt x="222" y="116"/>
                </a:lnTo>
                <a:lnTo>
                  <a:pt x="220" y="116"/>
                </a:lnTo>
                <a:lnTo>
                  <a:pt x="220" y="114"/>
                </a:lnTo>
                <a:lnTo>
                  <a:pt x="220" y="112"/>
                </a:lnTo>
                <a:lnTo>
                  <a:pt x="222" y="112"/>
                </a:lnTo>
                <a:lnTo>
                  <a:pt x="224" y="112"/>
                </a:lnTo>
                <a:lnTo>
                  <a:pt x="224" y="114"/>
                </a:lnTo>
                <a:lnTo>
                  <a:pt x="224" y="116"/>
                </a:lnTo>
                <a:lnTo>
                  <a:pt x="224" y="118"/>
                </a:lnTo>
                <a:lnTo>
                  <a:pt x="224" y="116"/>
                </a:lnTo>
                <a:lnTo>
                  <a:pt x="224" y="114"/>
                </a:lnTo>
                <a:lnTo>
                  <a:pt x="224" y="112"/>
                </a:lnTo>
                <a:lnTo>
                  <a:pt x="226" y="112"/>
                </a:lnTo>
                <a:lnTo>
                  <a:pt x="226" y="110"/>
                </a:lnTo>
                <a:lnTo>
                  <a:pt x="228" y="112"/>
                </a:lnTo>
                <a:lnTo>
                  <a:pt x="228" y="110"/>
                </a:lnTo>
                <a:lnTo>
                  <a:pt x="230" y="110"/>
                </a:lnTo>
                <a:lnTo>
                  <a:pt x="232" y="110"/>
                </a:lnTo>
                <a:lnTo>
                  <a:pt x="232" y="108"/>
                </a:lnTo>
                <a:lnTo>
                  <a:pt x="230" y="108"/>
                </a:lnTo>
                <a:lnTo>
                  <a:pt x="230" y="106"/>
                </a:lnTo>
                <a:lnTo>
                  <a:pt x="228" y="106"/>
                </a:lnTo>
                <a:lnTo>
                  <a:pt x="226" y="106"/>
                </a:lnTo>
                <a:lnTo>
                  <a:pt x="228" y="106"/>
                </a:lnTo>
                <a:lnTo>
                  <a:pt x="228" y="104"/>
                </a:lnTo>
                <a:lnTo>
                  <a:pt x="230" y="104"/>
                </a:lnTo>
                <a:lnTo>
                  <a:pt x="230" y="102"/>
                </a:lnTo>
                <a:lnTo>
                  <a:pt x="230" y="100"/>
                </a:lnTo>
                <a:lnTo>
                  <a:pt x="228" y="100"/>
                </a:lnTo>
                <a:lnTo>
                  <a:pt x="228" y="102"/>
                </a:lnTo>
                <a:lnTo>
                  <a:pt x="226" y="102"/>
                </a:lnTo>
                <a:lnTo>
                  <a:pt x="226" y="100"/>
                </a:lnTo>
                <a:lnTo>
                  <a:pt x="226" y="98"/>
                </a:lnTo>
                <a:lnTo>
                  <a:pt x="228" y="98"/>
                </a:lnTo>
                <a:lnTo>
                  <a:pt x="230" y="98"/>
                </a:lnTo>
                <a:lnTo>
                  <a:pt x="230" y="100"/>
                </a:lnTo>
                <a:lnTo>
                  <a:pt x="232" y="100"/>
                </a:lnTo>
                <a:lnTo>
                  <a:pt x="232" y="102"/>
                </a:lnTo>
                <a:lnTo>
                  <a:pt x="234" y="100"/>
                </a:lnTo>
                <a:lnTo>
                  <a:pt x="234" y="102"/>
                </a:lnTo>
                <a:lnTo>
                  <a:pt x="236" y="102"/>
                </a:lnTo>
                <a:lnTo>
                  <a:pt x="238" y="102"/>
                </a:lnTo>
                <a:lnTo>
                  <a:pt x="238" y="100"/>
                </a:lnTo>
                <a:lnTo>
                  <a:pt x="240" y="100"/>
                </a:lnTo>
                <a:lnTo>
                  <a:pt x="240" y="102"/>
                </a:lnTo>
                <a:lnTo>
                  <a:pt x="242" y="102"/>
                </a:lnTo>
                <a:lnTo>
                  <a:pt x="242" y="100"/>
                </a:lnTo>
                <a:lnTo>
                  <a:pt x="242" y="98"/>
                </a:lnTo>
                <a:lnTo>
                  <a:pt x="244" y="96"/>
                </a:lnTo>
                <a:lnTo>
                  <a:pt x="242" y="96"/>
                </a:lnTo>
                <a:lnTo>
                  <a:pt x="242" y="94"/>
                </a:lnTo>
                <a:lnTo>
                  <a:pt x="244" y="94"/>
                </a:lnTo>
                <a:lnTo>
                  <a:pt x="246" y="94"/>
                </a:lnTo>
                <a:lnTo>
                  <a:pt x="248" y="94"/>
                </a:lnTo>
                <a:lnTo>
                  <a:pt x="248" y="92"/>
                </a:lnTo>
                <a:lnTo>
                  <a:pt x="250" y="92"/>
                </a:lnTo>
                <a:lnTo>
                  <a:pt x="252" y="90"/>
                </a:lnTo>
                <a:lnTo>
                  <a:pt x="254" y="90"/>
                </a:lnTo>
                <a:lnTo>
                  <a:pt x="252" y="90"/>
                </a:lnTo>
                <a:lnTo>
                  <a:pt x="254" y="88"/>
                </a:lnTo>
                <a:lnTo>
                  <a:pt x="252" y="88"/>
                </a:lnTo>
                <a:lnTo>
                  <a:pt x="250" y="88"/>
                </a:lnTo>
                <a:lnTo>
                  <a:pt x="250" y="88"/>
                </a:lnTo>
                <a:lnTo>
                  <a:pt x="248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6" y="86"/>
                </a:lnTo>
                <a:lnTo>
                  <a:pt x="244" y="86"/>
                </a:lnTo>
                <a:lnTo>
                  <a:pt x="242" y="86"/>
                </a:lnTo>
                <a:lnTo>
                  <a:pt x="242" y="88"/>
                </a:lnTo>
                <a:lnTo>
                  <a:pt x="240" y="88"/>
                </a:lnTo>
                <a:lnTo>
                  <a:pt x="240" y="88"/>
                </a:lnTo>
                <a:lnTo>
                  <a:pt x="238" y="88"/>
                </a:lnTo>
                <a:lnTo>
                  <a:pt x="238" y="90"/>
                </a:lnTo>
                <a:lnTo>
                  <a:pt x="240" y="92"/>
                </a:lnTo>
                <a:lnTo>
                  <a:pt x="240" y="90"/>
                </a:lnTo>
                <a:lnTo>
                  <a:pt x="240" y="92"/>
                </a:lnTo>
                <a:lnTo>
                  <a:pt x="240" y="94"/>
                </a:lnTo>
                <a:lnTo>
                  <a:pt x="238" y="94"/>
                </a:lnTo>
                <a:lnTo>
                  <a:pt x="236" y="94"/>
                </a:lnTo>
                <a:lnTo>
                  <a:pt x="236" y="92"/>
                </a:lnTo>
                <a:lnTo>
                  <a:pt x="234" y="94"/>
                </a:lnTo>
                <a:lnTo>
                  <a:pt x="232" y="94"/>
                </a:lnTo>
                <a:lnTo>
                  <a:pt x="230" y="94"/>
                </a:lnTo>
                <a:lnTo>
                  <a:pt x="228" y="94"/>
                </a:lnTo>
                <a:lnTo>
                  <a:pt x="228" y="96"/>
                </a:lnTo>
                <a:lnTo>
                  <a:pt x="226" y="96"/>
                </a:lnTo>
                <a:lnTo>
                  <a:pt x="224" y="96"/>
                </a:lnTo>
                <a:lnTo>
                  <a:pt x="224" y="98"/>
                </a:lnTo>
                <a:lnTo>
                  <a:pt x="222" y="98"/>
                </a:lnTo>
                <a:lnTo>
                  <a:pt x="220" y="98"/>
                </a:lnTo>
                <a:lnTo>
                  <a:pt x="220" y="100"/>
                </a:lnTo>
                <a:lnTo>
                  <a:pt x="222" y="102"/>
                </a:lnTo>
                <a:lnTo>
                  <a:pt x="220" y="102"/>
                </a:lnTo>
                <a:lnTo>
                  <a:pt x="218" y="102"/>
                </a:lnTo>
                <a:lnTo>
                  <a:pt x="216" y="102"/>
                </a:lnTo>
                <a:lnTo>
                  <a:pt x="216" y="104"/>
                </a:lnTo>
                <a:lnTo>
                  <a:pt x="216" y="106"/>
                </a:lnTo>
                <a:lnTo>
                  <a:pt x="216" y="106"/>
                </a:lnTo>
                <a:lnTo>
                  <a:pt x="214" y="104"/>
                </a:lnTo>
                <a:lnTo>
                  <a:pt x="212" y="104"/>
                </a:lnTo>
                <a:lnTo>
                  <a:pt x="210" y="104"/>
                </a:lnTo>
                <a:lnTo>
                  <a:pt x="208" y="104"/>
                </a:lnTo>
                <a:lnTo>
                  <a:pt x="208" y="106"/>
                </a:lnTo>
                <a:lnTo>
                  <a:pt x="206" y="106"/>
                </a:lnTo>
                <a:lnTo>
                  <a:pt x="204" y="106"/>
                </a:lnTo>
                <a:lnTo>
                  <a:pt x="202" y="106"/>
                </a:lnTo>
                <a:lnTo>
                  <a:pt x="202" y="104"/>
                </a:lnTo>
                <a:lnTo>
                  <a:pt x="200" y="104"/>
                </a:lnTo>
                <a:lnTo>
                  <a:pt x="198" y="104"/>
                </a:lnTo>
                <a:lnTo>
                  <a:pt x="194" y="104"/>
                </a:lnTo>
                <a:lnTo>
                  <a:pt x="194" y="102"/>
                </a:lnTo>
                <a:lnTo>
                  <a:pt x="196" y="102"/>
                </a:lnTo>
                <a:lnTo>
                  <a:pt x="198" y="102"/>
                </a:lnTo>
                <a:lnTo>
                  <a:pt x="200" y="102"/>
                </a:lnTo>
                <a:lnTo>
                  <a:pt x="202" y="102"/>
                </a:lnTo>
                <a:lnTo>
                  <a:pt x="204" y="102"/>
                </a:lnTo>
                <a:lnTo>
                  <a:pt x="206" y="102"/>
                </a:lnTo>
                <a:lnTo>
                  <a:pt x="206" y="100"/>
                </a:lnTo>
                <a:lnTo>
                  <a:pt x="208" y="100"/>
                </a:lnTo>
                <a:lnTo>
                  <a:pt x="210" y="100"/>
                </a:lnTo>
                <a:lnTo>
                  <a:pt x="210" y="98"/>
                </a:lnTo>
                <a:lnTo>
                  <a:pt x="210" y="96"/>
                </a:lnTo>
                <a:lnTo>
                  <a:pt x="210" y="94"/>
                </a:lnTo>
                <a:lnTo>
                  <a:pt x="210" y="96"/>
                </a:lnTo>
                <a:lnTo>
                  <a:pt x="208" y="96"/>
                </a:lnTo>
                <a:lnTo>
                  <a:pt x="208" y="94"/>
                </a:lnTo>
                <a:lnTo>
                  <a:pt x="208" y="92"/>
                </a:lnTo>
                <a:lnTo>
                  <a:pt x="206" y="92"/>
                </a:lnTo>
                <a:lnTo>
                  <a:pt x="206" y="90"/>
                </a:lnTo>
                <a:lnTo>
                  <a:pt x="206" y="88"/>
                </a:lnTo>
                <a:lnTo>
                  <a:pt x="208" y="88"/>
                </a:lnTo>
                <a:lnTo>
                  <a:pt x="208" y="88"/>
                </a:lnTo>
                <a:lnTo>
                  <a:pt x="208" y="86"/>
                </a:lnTo>
                <a:lnTo>
                  <a:pt x="206" y="86"/>
                </a:lnTo>
                <a:lnTo>
                  <a:pt x="208" y="84"/>
                </a:lnTo>
                <a:lnTo>
                  <a:pt x="206" y="82"/>
                </a:lnTo>
                <a:lnTo>
                  <a:pt x="204" y="82"/>
                </a:lnTo>
                <a:lnTo>
                  <a:pt x="204" y="84"/>
                </a:lnTo>
                <a:lnTo>
                  <a:pt x="202" y="84"/>
                </a:lnTo>
                <a:lnTo>
                  <a:pt x="202" y="86"/>
                </a:lnTo>
                <a:lnTo>
                  <a:pt x="200" y="86"/>
                </a:lnTo>
                <a:lnTo>
                  <a:pt x="200" y="88"/>
                </a:lnTo>
                <a:lnTo>
                  <a:pt x="202" y="88"/>
                </a:lnTo>
                <a:lnTo>
                  <a:pt x="202" y="88"/>
                </a:lnTo>
                <a:lnTo>
                  <a:pt x="200" y="88"/>
                </a:lnTo>
                <a:lnTo>
                  <a:pt x="200" y="90"/>
                </a:lnTo>
                <a:lnTo>
                  <a:pt x="198" y="90"/>
                </a:lnTo>
                <a:lnTo>
                  <a:pt x="198" y="88"/>
                </a:lnTo>
                <a:lnTo>
                  <a:pt x="196" y="88"/>
                </a:lnTo>
                <a:lnTo>
                  <a:pt x="196" y="88"/>
                </a:lnTo>
                <a:lnTo>
                  <a:pt x="198" y="88"/>
                </a:lnTo>
                <a:lnTo>
                  <a:pt x="198" y="86"/>
                </a:lnTo>
                <a:lnTo>
                  <a:pt x="198" y="84"/>
                </a:lnTo>
                <a:lnTo>
                  <a:pt x="198" y="82"/>
                </a:lnTo>
                <a:lnTo>
                  <a:pt x="200" y="82"/>
                </a:lnTo>
                <a:lnTo>
                  <a:pt x="200" y="80"/>
                </a:lnTo>
                <a:lnTo>
                  <a:pt x="202" y="80"/>
                </a:lnTo>
                <a:lnTo>
                  <a:pt x="202" y="82"/>
                </a:lnTo>
                <a:lnTo>
                  <a:pt x="204" y="82"/>
                </a:lnTo>
                <a:lnTo>
                  <a:pt x="202" y="80"/>
                </a:lnTo>
                <a:lnTo>
                  <a:pt x="202" y="78"/>
                </a:lnTo>
                <a:lnTo>
                  <a:pt x="202" y="76"/>
                </a:lnTo>
                <a:lnTo>
                  <a:pt x="202" y="74"/>
                </a:lnTo>
                <a:lnTo>
                  <a:pt x="200" y="74"/>
                </a:lnTo>
                <a:lnTo>
                  <a:pt x="200" y="72"/>
                </a:lnTo>
                <a:lnTo>
                  <a:pt x="198" y="72"/>
                </a:lnTo>
                <a:lnTo>
                  <a:pt x="198" y="74"/>
                </a:lnTo>
                <a:lnTo>
                  <a:pt x="198" y="76"/>
                </a:lnTo>
                <a:lnTo>
                  <a:pt x="196" y="78"/>
                </a:lnTo>
                <a:lnTo>
                  <a:pt x="198" y="78"/>
                </a:lnTo>
                <a:lnTo>
                  <a:pt x="196" y="78"/>
                </a:lnTo>
                <a:lnTo>
                  <a:pt x="196" y="80"/>
                </a:lnTo>
                <a:lnTo>
                  <a:pt x="194" y="80"/>
                </a:lnTo>
                <a:lnTo>
                  <a:pt x="194" y="78"/>
                </a:lnTo>
                <a:lnTo>
                  <a:pt x="194" y="76"/>
                </a:lnTo>
                <a:lnTo>
                  <a:pt x="194" y="74"/>
                </a:lnTo>
                <a:lnTo>
                  <a:pt x="196" y="74"/>
                </a:lnTo>
                <a:lnTo>
                  <a:pt x="194" y="74"/>
                </a:lnTo>
                <a:lnTo>
                  <a:pt x="194" y="72"/>
                </a:lnTo>
                <a:lnTo>
                  <a:pt x="196" y="72"/>
                </a:lnTo>
                <a:lnTo>
                  <a:pt x="196" y="70"/>
                </a:lnTo>
                <a:lnTo>
                  <a:pt x="198" y="70"/>
                </a:lnTo>
                <a:lnTo>
                  <a:pt x="198" y="68"/>
                </a:lnTo>
                <a:lnTo>
                  <a:pt x="200" y="68"/>
                </a:lnTo>
                <a:lnTo>
                  <a:pt x="202" y="68"/>
                </a:lnTo>
                <a:lnTo>
                  <a:pt x="204" y="68"/>
                </a:lnTo>
                <a:lnTo>
                  <a:pt x="206" y="70"/>
                </a:lnTo>
                <a:lnTo>
                  <a:pt x="206" y="68"/>
                </a:lnTo>
                <a:lnTo>
                  <a:pt x="208" y="68"/>
                </a:lnTo>
                <a:lnTo>
                  <a:pt x="210" y="70"/>
                </a:lnTo>
                <a:lnTo>
                  <a:pt x="212" y="70"/>
                </a:lnTo>
                <a:lnTo>
                  <a:pt x="214" y="70"/>
                </a:lnTo>
                <a:lnTo>
                  <a:pt x="216" y="70"/>
                </a:lnTo>
                <a:lnTo>
                  <a:pt x="216" y="68"/>
                </a:lnTo>
                <a:lnTo>
                  <a:pt x="216" y="68"/>
                </a:lnTo>
                <a:lnTo>
                  <a:pt x="218" y="68"/>
                </a:lnTo>
                <a:lnTo>
                  <a:pt x="220" y="70"/>
                </a:lnTo>
                <a:lnTo>
                  <a:pt x="222" y="70"/>
                </a:lnTo>
                <a:lnTo>
                  <a:pt x="220" y="68"/>
                </a:lnTo>
                <a:lnTo>
                  <a:pt x="222" y="68"/>
                </a:lnTo>
                <a:lnTo>
                  <a:pt x="224" y="68"/>
                </a:lnTo>
                <a:lnTo>
                  <a:pt x="224" y="70"/>
                </a:lnTo>
                <a:lnTo>
                  <a:pt x="222" y="70"/>
                </a:lnTo>
                <a:lnTo>
                  <a:pt x="220" y="70"/>
                </a:lnTo>
                <a:lnTo>
                  <a:pt x="220" y="72"/>
                </a:lnTo>
                <a:lnTo>
                  <a:pt x="222" y="72"/>
                </a:lnTo>
                <a:lnTo>
                  <a:pt x="224" y="72"/>
                </a:lnTo>
                <a:lnTo>
                  <a:pt x="224" y="74"/>
                </a:lnTo>
                <a:lnTo>
                  <a:pt x="226" y="72"/>
                </a:lnTo>
                <a:lnTo>
                  <a:pt x="228" y="70"/>
                </a:lnTo>
                <a:lnTo>
                  <a:pt x="228" y="68"/>
                </a:lnTo>
                <a:lnTo>
                  <a:pt x="228" y="70"/>
                </a:lnTo>
                <a:lnTo>
                  <a:pt x="230" y="70"/>
                </a:lnTo>
                <a:lnTo>
                  <a:pt x="230" y="68"/>
                </a:lnTo>
                <a:lnTo>
                  <a:pt x="232" y="68"/>
                </a:lnTo>
                <a:lnTo>
                  <a:pt x="234" y="68"/>
                </a:lnTo>
                <a:lnTo>
                  <a:pt x="236" y="68"/>
                </a:lnTo>
                <a:lnTo>
                  <a:pt x="238" y="68"/>
                </a:lnTo>
                <a:lnTo>
                  <a:pt x="240" y="68"/>
                </a:lnTo>
                <a:lnTo>
                  <a:pt x="242" y="68"/>
                </a:lnTo>
                <a:lnTo>
                  <a:pt x="244" y="68"/>
                </a:lnTo>
                <a:lnTo>
                  <a:pt x="244" y="66"/>
                </a:lnTo>
                <a:lnTo>
                  <a:pt x="246" y="66"/>
                </a:lnTo>
                <a:lnTo>
                  <a:pt x="248" y="66"/>
                </a:lnTo>
                <a:lnTo>
                  <a:pt x="250" y="66"/>
                </a:lnTo>
                <a:lnTo>
                  <a:pt x="250" y="68"/>
                </a:lnTo>
                <a:lnTo>
                  <a:pt x="252" y="68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0"/>
                </a:lnTo>
                <a:lnTo>
                  <a:pt x="254" y="70"/>
                </a:lnTo>
                <a:lnTo>
                  <a:pt x="256" y="70"/>
                </a:lnTo>
                <a:lnTo>
                  <a:pt x="258" y="70"/>
                </a:lnTo>
                <a:lnTo>
                  <a:pt x="258" y="68"/>
                </a:lnTo>
                <a:lnTo>
                  <a:pt x="258" y="66"/>
                </a:lnTo>
                <a:lnTo>
                  <a:pt x="258" y="64"/>
                </a:lnTo>
                <a:lnTo>
                  <a:pt x="260" y="64"/>
                </a:lnTo>
                <a:lnTo>
                  <a:pt x="262" y="64"/>
                </a:lnTo>
                <a:lnTo>
                  <a:pt x="264" y="64"/>
                </a:lnTo>
                <a:lnTo>
                  <a:pt x="264" y="66"/>
                </a:lnTo>
                <a:lnTo>
                  <a:pt x="264" y="66"/>
                </a:lnTo>
                <a:lnTo>
                  <a:pt x="266" y="66"/>
                </a:lnTo>
                <a:lnTo>
                  <a:pt x="266" y="64"/>
                </a:lnTo>
                <a:lnTo>
                  <a:pt x="268" y="64"/>
                </a:lnTo>
                <a:lnTo>
                  <a:pt x="266" y="66"/>
                </a:lnTo>
                <a:lnTo>
                  <a:pt x="268" y="64"/>
                </a:lnTo>
                <a:lnTo>
                  <a:pt x="268" y="66"/>
                </a:lnTo>
                <a:lnTo>
                  <a:pt x="266" y="66"/>
                </a:lnTo>
                <a:lnTo>
                  <a:pt x="266" y="70"/>
                </a:lnTo>
                <a:lnTo>
                  <a:pt x="266" y="72"/>
                </a:lnTo>
                <a:lnTo>
                  <a:pt x="268" y="72"/>
                </a:lnTo>
                <a:lnTo>
                  <a:pt x="268" y="74"/>
                </a:lnTo>
                <a:lnTo>
                  <a:pt x="270" y="74"/>
                </a:lnTo>
                <a:lnTo>
                  <a:pt x="270" y="76"/>
                </a:lnTo>
                <a:lnTo>
                  <a:pt x="272" y="76"/>
                </a:lnTo>
                <a:lnTo>
                  <a:pt x="272" y="78"/>
                </a:lnTo>
                <a:lnTo>
                  <a:pt x="272" y="76"/>
                </a:lnTo>
                <a:lnTo>
                  <a:pt x="272" y="78"/>
                </a:lnTo>
                <a:lnTo>
                  <a:pt x="274" y="78"/>
                </a:lnTo>
                <a:lnTo>
                  <a:pt x="276" y="78"/>
                </a:lnTo>
                <a:lnTo>
                  <a:pt x="276" y="80"/>
                </a:lnTo>
                <a:lnTo>
                  <a:pt x="276" y="82"/>
                </a:lnTo>
                <a:lnTo>
                  <a:pt x="274" y="82"/>
                </a:lnTo>
                <a:lnTo>
                  <a:pt x="274" y="84"/>
                </a:lnTo>
                <a:lnTo>
                  <a:pt x="272" y="86"/>
                </a:lnTo>
                <a:lnTo>
                  <a:pt x="272" y="88"/>
                </a:lnTo>
                <a:lnTo>
                  <a:pt x="274" y="88"/>
                </a:lnTo>
                <a:lnTo>
                  <a:pt x="276" y="88"/>
                </a:lnTo>
                <a:lnTo>
                  <a:pt x="276" y="86"/>
                </a:lnTo>
                <a:lnTo>
                  <a:pt x="278" y="86"/>
                </a:lnTo>
                <a:lnTo>
                  <a:pt x="278" y="88"/>
                </a:lnTo>
                <a:lnTo>
                  <a:pt x="280" y="88"/>
                </a:lnTo>
                <a:lnTo>
                  <a:pt x="282" y="88"/>
                </a:lnTo>
                <a:lnTo>
                  <a:pt x="284" y="88"/>
                </a:lnTo>
                <a:lnTo>
                  <a:pt x="286" y="88"/>
                </a:lnTo>
                <a:lnTo>
                  <a:pt x="288" y="88"/>
                </a:lnTo>
                <a:lnTo>
                  <a:pt x="290" y="88"/>
                </a:lnTo>
                <a:lnTo>
                  <a:pt x="292" y="88"/>
                </a:lnTo>
                <a:lnTo>
                  <a:pt x="294" y="88"/>
                </a:lnTo>
                <a:lnTo>
                  <a:pt x="294" y="86"/>
                </a:lnTo>
                <a:lnTo>
                  <a:pt x="294" y="84"/>
                </a:lnTo>
                <a:lnTo>
                  <a:pt x="296" y="84"/>
                </a:lnTo>
                <a:lnTo>
                  <a:pt x="296" y="80"/>
                </a:lnTo>
                <a:lnTo>
                  <a:pt x="298" y="80"/>
                </a:lnTo>
                <a:lnTo>
                  <a:pt x="300" y="82"/>
                </a:lnTo>
                <a:lnTo>
                  <a:pt x="300" y="84"/>
                </a:lnTo>
                <a:lnTo>
                  <a:pt x="300" y="86"/>
                </a:lnTo>
                <a:lnTo>
                  <a:pt x="298" y="86"/>
                </a:lnTo>
                <a:lnTo>
                  <a:pt x="298" y="88"/>
                </a:lnTo>
                <a:lnTo>
                  <a:pt x="296" y="88"/>
                </a:lnTo>
                <a:lnTo>
                  <a:pt x="298" y="88"/>
                </a:lnTo>
                <a:lnTo>
                  <a:pt x="300" y="88"/>
                </a:lnTo>
                <a:lnTo>
                  <a:pt x="302" y="88"/>
                </a:lnTo>
                <a:lnTo>
                  <a:pt x="304" y="88"/>
                </a:lnTo>
                <a:lnTo>
                  <a:pt x="306" y="88"/>
                </a:lnTo>
                <a:lnTo>
                  <a:pt x="308" y="88"/>
                </a:lnTo>
                <a:lnTo>
                  <a:pt x="310" y="88"/>
                </a:lnTo>
                <a:lnTo>
                  <a:pt x="310" y="86"/>
                </a:lnTo>
                <a:lnTo>
                  <a:pt x="312" y="86"/>
                </a:lnTo>
                <a:lnTo>
                  <a:pt x="312" y="84"/>
                </a:lnTo>
                <a:lnTo>
                  <a:pt x="312" y="82"/>
                </a:lnTo>
                <a:lnTo>
                  <a:pt x="314" y="82"/>
                </a:lnTo>
                <a:lnTo>
                  <a:pt x="316" y="84"/>
                </a:lnTo>
                <a:lnTo>
                  <a:pt x="316" y="82"/>
                </a:lnTo>
                <a:lnTo>
                  <a:pt x="318" y="82"/>
                </a:lnTo>
                <a:lnTo>
                  <a:pt x="318" y="80"/>
                </a:lnTo>
                <a:lnTo>
                  <a:pt x="320" y="80"/>
                </a:lnTo>
                <a:lnTo>
                  <a:pt x="320" y="78"/>
                </a:lnTo>
                <a:lnTo>
                  <a:pt x="320" y="80"/>
                </a:lnTo>
                <a:lnTo>
                  <a:pt x="322" y="80"/>
                </a:lnTo>
                <a:lnTo>
                  <a:pt x="322" y="82"/>
                </a:lnTo>
                <a:lnTo>
                  <a:pt x="322" y="84"/>
                </a:lnTo>
                <a:lnTo>
                  <a:pt x="322" y="86"/>
                </a:lnTo>
                <a:lnTo>
                  <a:pt x="320" y="88"/>
                </a:lnTo>
                <a:lnTo>
                  <a:pt x="318" y="88"/>
                </a:lnTo>
                <a:lnTo>
                  <a:pt x="322" y="88"/>
                </a:lnTo>
                <a:lnTo>
                  <a:pt x="322" y="88"/>
                </a:lnTo>
                <a:lnTo>
                  <a:pt x="324" y="88"/>
                </a:lnTo>
                <a:lnTo>
                  <a:pt x="324" y="90"/>
                </a:lnTo>
                <a:lnTo>
                  <a:pt x="322" y="88"/>
                </a:lnTo>
                <a:lnTo>
                  <a:pt x="320" y="88"/>
                </a:lnTo>
                <a:lnTo>
                  <a:pt x="320" y="90"/>
                </a:lnTo>
                <a:lnTo>
                  <a:pt x="322" y="90"/>
                </a:lnTo>
                <a:lnTo>
                  <a:pt x="324" y="90"/>
                </a:lnTo>
                <a:lnTo>
                  <a:pt x="324" y="92"/>
                </a:lnTo>
                <a:lnTo>
                  <a:pt x="324" y="94"/>
                </a:lnTo>
                <a:lnTo>
                  <a:pt x="322" y="94"/>
                </a:lnTo>
                <a:lnTo>
                  <a:pt x="320" y="94"/>
                </a:lnTo>
                <a:lnTo>
                  <a:pt x="318" y="94"/>
                </a:lnTo>
                <a:lnTo>
                  <a:pt x="316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2" y="102"/>
                </a:lnTo>
                <a:lnTo>
                  <a:pt x="312" y="104"/>
                </a:lnTo>
                <a:lnTo>
                  <a:pt x="312" y="106"/>
                </a:lnTo>
                <a:lnTo>
                  <a:pt x="314" y="106"/>
                </a:lnTo>
                <a:lnTo>
                  <a:pt x="316" y="106"/>
                </a:lnTo>
                <a:lnTo>
                  <a:pt x="318" y="106"/>
                </a:lnTo>
                <a:lnTo>
                  <a:pt x="320" y="106"/>
                </a:lnTo>
                <a:lnTo>
                  <a:pt x="320" y="108"/>
                </a:lnTo>
                <a:lnTo>
                  <a:pt x="322" y="108"/>
                </a:lnTo>
                <a:lnTo>
                  <a:pt x="324" y="108"/>
                </a:lnTo>
                <a:lnTo>
                  <a:pt x="324" y="106"/>
                </a:lnTo>
                <a:lnTo>
                  <a:pt x="326" y="106"/>
                </a:lnTo>
                <a:lnTo>
                  <a:pt x="328" y="108"/>
                </a:lnTo>
                <a:lnTo>
                  <a:pt x="328" y="106"/>
                </a:lnTo>
                <a:lnTo>
                  <a:pt x="326" y="106"/>
                </a:lnTo>
                <a:lnTo>
                  <a:pt x="326" y="104"/>
                </a:lnTo>
                <a:lnTo>
                  <a:pt x="328" y="106"/>
                </a:lnTo>
                <a:lnTo>
                  <a:pt x="328" y="104"/>
                </a:lnTo>
                <a:lnTo>
                  <a:pt x="330" y="104"/>
                </a:lnTo>
                <a:lnTo>
                  <a:pt x="328" y="102"/>
                </a:lnTo>
                <a:lnTo>
                  <a:pt x="330" y="100"/>
                </a:lnTo>
                <a:lnTo>
                  <a:pt x="328" y="100"/>
                </a:lnTo>
                <a:lnTo>
                  <a:pt x="328" y="98"/>
                </a:lnTo>
                <a:lnTo>
                  <a:pt x="330" y="98"/>
                </a:lnTo>
                <a:lnTo>
                  <a:pt x="330" y="94"/>
                </a:lnTo>
                <a:lnTo>
                  <a:pt x="332" y="94"/>
                </a:lnTo>
                <a:lnTo>
                  <a:pt x="332" y="92"/>
                </a:lnTo>
                <a:lnTo>
                  <a:pt x="330" y="92"/>
                </a:lnTo>
                <a:lnTo>
                  <a:pt x="330" y="90"/>
                </a:lnTo>
                <a:lnTo>
                  <a:pt x="330" y="88"/>
                </a:lnTo>
                <a:lnTo>
                  <a:pt x="330" y="88"/>
                </a:lnTo>
                <a:lnTo>
                  <a:pt x="332" y="88"/>
                </a:lnTo>
                <a:lnTo>
                  <a:pt x="332" y="86"/>
                </a:lnTo>
                <a:lnTo>
                  <a:pt x="332" y="84"/>
                </a:lnTo>
                <a:lnTo>
                  <a:pt x="332" y="82"/>
                </a:lnTo>
                <a:lnTo>
                  <a:pt x="332" y="72"/>
                </a:lnTo>
                <a:lnTo>
                  <a:pt x="332" y="70"/>
                </a:lnTo>
                <a:lnTo>
                  <a:pt x="334" y="70"/>
                </a:lnTo>
                <a:lnTo>
                  <a:pt x="336" y="70"/>
                </a:lnTo>
                <a:lnTo>
                  <a:pt x="336" y="72"/>
                </a:lnTo>
                <a:lnTo>
                  <a:pt x="338" y="72"/>
                </a:lnTo>
                <a:lnTo>
                  <a:pt x="340" y="72"/>
                </a:lnTo>
                <a:lnTo>
                  <a:pt x="342" y="72"/>
                </a:lnTo>
                <a:lnTo>
                  <a:pt x="342" y="70"/>
                </a:lnTo>
                <a:lnTo>
                  <a:pt x="342" y="68"/>
                </a:lnTo>
                <a:lnTo>
                  <a:pt x="344" y="68"/>
                </a:lnTo>
                <a:lnTo>
                  <a:pt x="346" y="68"/>
                </a:lnTo>
                <a:lnTo>
                  <a:pt x="348" y="68"/>
                </a:lnTo>
                <a:lnTo>
                  <a:pt x="348" y="66"/>
                </a:lnTo>
                <a:lnTo>
                  <a:pt x="348" y="64"/>
                </a:lnTo>
                <a:lnTo>
                  <a:pt x="348" y="62"/>
                </a:lnTo>
                <a:lnTo>
                  <a:pt x="350" y="62"/>
                </a:lnTo>
                <a:lnTo>
                  <a:pt x="350" y="64"/>
                </a:lnTo>
                <a:lnTo>
                  <a:pt x="350" y="66"/>
                </a:lnTo>
                <a:lnTo>
                  <a:pt x="350" y="68"/>
                </a:lnTo>
                <a:lnTo>
                  <a:pt x="352" y="68"/>
                </a:lnTo>
                <a:lnTo>
                  <a:pt x="352" y="66"/>
                </a:lnTo>
                <a:lnTo>
                  <a:pt x="354" y="66"/>
                </a:lnTo>
                <a:lnTo>
                  <a:pt x="356" y="66"/>
                </a:lnTo>
                <a:lnTo>
                  <a:pt x="356" y="64"/>
                </a:lnTo>
                <a:lnTo>
                  <a:pt x="358" y="64"/>
                </a:lnTo>
                <a:lnTo>
                  <a:pt x="360" y="64"/>
                </a:lnTo>
                <a:lnTo>
                  <a:pt x="360" y="64"/>
                </a:lnTo>
                <a:lnTo>
                  <a:pt x="360" y="66"/>
                </a:lnTo>
                <a:lnTo>
                  <a:pt x="360" y="68"/>
                </a:lnTo>
                <a:lnTo>
                  <a:pt x="360" y="70"/>
                </a:lnTo>
                <a:lnTo>
                  <a:pt x="362" y="68"/>
                </a:lnTo>
                <a:lnTo>
                  <a:pt x="362" y="66"/>
                </a:lnTo>
                <a:lnTo>
                  <a:pt x="364" y="66"/>
                </a:lnTo>
                <a:lnTo>
                  <a:pt x="364" y="68"/>
                </a:lnTo>
                <a:lnTo>
                  <a:pt x="366" y="68"/>
                </a:lnTo>
                <a:lnTo>
                  <a:pt x="368" y="66"/>
                </a:lnTo>
                <a:lnTo>
                  <a:pt x="372" y="62"/>
                </a:lnTo>
                <a:lnTo>
                  <a:pt x="370" y="60"/>
                </a:lnTo>
                <a:lnTo>
                  <a:pt x="370" y="58"/>
                </a:lnTo>
                <a:lnTo>
                  <a:pt x="368" y="58"/>
                </a:lnTo>
                <a:lnTo>
                  <a:pt x="368" y="56"/>
                </a:lnTo>
                <a:lnTo>
                  <a:pt x="366" y="56"/>
                </a:lnTo>
                <a:lnTo>
                  <a:pt x="366" y="54"/>
                </a:lnTo>
                <a:lnTo>
                  <a:pt x="364" y="52"/>
                </a:lnTo>
                <a:lnTo>
                  <a:pt x="364" y="50"/>
                </a:lnTo>
                <a:lnTo>
                  <a:pt x="364" y="48"/>
                </a:lnTo>
                <a:lnTo>
                  <a:pt x="362" y="46"/>
                </a:lnTo>
                <a:lnTo>
                  <a:pt x="360" y="44"/>
                </a:lnTo>
                <a:lnTo>
                  <a:pt x="360" y="44"/>
                </a:lnTo>
                <a:lnTo>
                  <a:pt x="360" y="42"/>
                </a:lnTo>
                <a:lnTo>
                  <a:pt x="360" y="40"/>
                </a:lnTo>
                <a:lnTo>
                  <a:pt x="360" y="40"/>
                </a:lnTo>
                <a:lnTo>
                  <a:pt x="360" y="40"/>
                </a:lnTo>
                <a:lnTo>
                  <a:pt x="362" y="40"/>
                </a:lnTo>
                <a:lnTo>
                  <a:pt x="364" y="40"/>
                </a:lnTo>
                <a:lnTo>
                  <a:pt x="364" y="40"/>
                </a:lnTo>
                <a:lnTo>
                  <a:pt x="364" y="40"/>
                </a:lnTo>
                <a:lnTo>
                  <a:pt x="366" y="40"/>
                </a:lnTo>
                <a:lnTo>
                  <a:pt x="366" y="40"/>
                </a:lnTo>
                <a:lnTo>
                  <a:pt x="368" y="40"/>
                </a:lnTo>
                <a:lnTo>
                  <a:pt x="368" y="40"/>
                </a:lnTo>
                <a:lnTo>
                  <a:pt x="370" y="40"/>
                </a:lnTo>
                <a:lnTo>
                  <a:pt x="372" y="40"/>
                </a:lnTo>
                <a:lnTo>
                  <a:pt x="374" y="40"/>
                </a:lnTo>
                <a:lnTo>
                  <a:pt x="376" y="40"/>
                </a:lnTo>
                <a:lnTo>
                  <a:pt x="376" y="40"/>
                </a:lnTo>
                <a:lnTo>
                  <a:pt x="376" y="42"/>
                </a:lnTo>
                <a:lnTo>
                  <a:pt x="376" y="44"/>
                </a:lnTo>
                <a:lnTo>
                  <a:pt x="378" y="44"/>
                </a:lnTo>
                <a:lnTo>
                  <a:pt x="378" y="42"/>
                </a:lnTo>
                <a:lnTo>
                  <a:pt x="378" y="40"/>
                </a:lnTo>
                <a:lnTo>
                  <a:pt x="378" y="40"/>
                </a:lnTo>
                <a:lnTo>
                  <a:pt x="380" y="40"/>
                </a:lnTo>
                <a:lnTo>
                  <a:pt x="382" y="40"/>
                </a:lnTo>
                <a:lnTo>
                  <a:pt x="384" y="40"/>
                </a:lnTo>
                <a:lnTo>
                  <a:pt x="386" y="40"/>
                </a:lnTo>
                <a:lnTo>
                  <a:pt x="386" y="40"/>
                </a:lnTo>
                <a:lnTo>
                  <a:pt x="386" y="42"/>
                </a:lnTo>
                <a:lnTo>
                  <a:pt x="386" y="44"/>
                </a:lnTo>
                <a:lnTo>
                  <a:pt x="386" y="46"/>
                </a:lnTo>
                <a:lnTo>
                  <a:pt x="388" y="46"/>
                </a:lnTo>
                <a:lnTo>
                  <a:pt x="390" y="46"/>
                </a:lnTo>
                <a:lnTo>
                  <a:pt x="392" y="46"/>
                </a:lnTo>
                <a:lnTo>
                  <a:pt x="392" y="44"/>
                </a:lnTo>
                <a:lnTo>
                  <a:pt x="392" y="46"/>
                </a:lnTo>
                <a:lnTo>
                  <a:pt x="394" y="46"/>
                </a:lnTo>
                <a:lnTo>
                  <a:pt x="396" y="46"/>
                </a:lnTo>
                <a:lnTo>
                  <a:pt x="398" y="46"/>
                </a:lnTo>
                <a:lnTo>
                  <a:pt x="398" y="48"/>
                </a:lnTo>
                <a:lnTo>
                  <a:pt x="396" y="48"/>
                </a:lnTo>
                <a:lnTo>
                  <a:pt x="396" y="50"/>
                </a:lnTo>
                <a:lnTo>
                  <a:pt x="398" y="50"/>
                </a:lnTo>
                <a:lnTo>
                  <a:pt x="398" y="52"/>
                </a:lnTo>
                <a:lnTo>
                  <a:pt x="396" y="52"/>
                </a:lnTo>
                <a:lnTo>
                  <a:pt x="394" y="52"/>
                </a:lnTo>
                <a:lnTo>
                  <a:pt x="392" y="52"/>
                </a:lnTo>
                <a:lnTo>
                  <a:pt x="392" y="54"/>
                </a:lnTo>
                <a:lnTo>
                  <a:pt x="392" y="58"/>
                </a:lnTo>
                <a:lnTo>
                  <a:pt x="394" y="58"/>
                </a:lnTo>
                <a:lnTo>
                  <a:pt x="398" y="58"/>
                </a:lnTo>
                <a:lnTo>
                  <a:pt x="398" y="60"/>
                </a:lnTo>
                <a:lnTo>
                  <a:pt x="400" y="60"/>
                </a:lnTo>
                <a:lnTo>
                  <a:pt x="402" y="60"/>
                </a:lnTo>
                <a:lnTo>
                  <a:pt x="404" y="60"/>
                </a:lnTo>
                <a:lnTo>
                  <a:pt x="404" y="62"/>
                </a:lnTo>
                <a:lnTo>
                  <a:pt x="404" y="64"/>
                </a:lnTo>
                <a:lnTo>
                  <a:pt x="404" y="66"/>
                </a:lnTo>
                <a:lnTo>
                  <a:pt x="404" y="68"/>
                </a:lnTo>
                <a:lnTo>
                  <a:pt x="404" y="70"/>
                </a:lnTo>
                <a:lnTo>
                  <a:pt x="406" y="70"/>
                </a:lnTo>
                <a:lnTo>
                  <a:pt x="408" y="70"/>
                </a:lnTo>
                <a:lnTo>
                  <a:pt x="408" y="70"/>
                </a:lnTo>
                <a:lnTo>
                  <a:pt x="410" y="70"/>
                </a:lnTo>
                <a:lnTo>
                  <a:pt x="412" y="70"/>
                </a:lnTo>
                <a:lnTo>
                  <a:pt x="414" y="70"/>
                </a:lnTo>
                <a:lnTo>
                  <a:pt x="416" y="70"/>
                </a:lnTo>
                <a:lnTo>
                  <a:pt x="414" y="70"/>
                </a:lnTo>
                <a:lnTo>
                  <a:pt x="414" y="72"/>
                </a:lnTo>
                <a:lnTo>
                  <a:pt x="416" y="72"/>
                </a:lnTo>
                <a:lnTo>
                  <a:pt x="416" y="74"/>
                </a:lnTo>
                <a:lnTo>
                  <a:pt x="416" y="76"/>
                </a:lnTo>
                <a:lnTo>
                  <a:pt x="416" y="78"/>
                </a:lnTo>
                <a:lnTo>
                  <a:pt x="418" y="78"/>
                </a:lnTo>
                <a:lnTo>
                  <a:pt x="418" y="76"/>
                </a:lnTo>
                <a:lnTo>
                  <a:pt x="418" y="74"/>
                </a:lnTo>
                <a:lnTo>
                  <a:pt x="418" y="72"/>
                </a:lnTo>
                <a:lnTo>
                  <a:pt x="418" y="70"/>
                </a:lnTo>
                <a:lnTo>
                  <a:pt x="418" y="68"/>
                </a:lnTo>
                <a:lnTo>
                  <a:pt x="418" y="66"/>
                </a:lnTo>
                <a:lnTo>
                  <a:pt x="418" y="64"/>
                </a:lnTo>
                <a:lnTo>
                  <a:pt x="420" y="64"/>
                </a:lnTo>
                <a:lnTo>
                  <a:pt x="422" y="64"/>
                </a:lnTo>
                <a:lnTo>
                  <a:pt x="422" y="62"/>
                </a:lnTo>
                <a:lnTo>
                  <a:pt x="424" y="58"/>
                </a:lnTo>
                <a:lnTo>
                  <a:pt x="424" y="60"/>
                </a:lnTo>
                <a:lnTo>
                  <a:pt x="424" y="62"/>
                </a:lnTo>
                <a:lnTo>
                  <a:pt x="424" y="64"/>
                </a:lnTo>
                <a:lnTo>
                  <a:pt x="424" y="66"/>
                </a:lnTo>
                <a:lnTo>
                  <a:pt x="426" y="68"/>
                </a:lnTo>
                <a:lnTo>
                  <a:pt x="428" y="68"/>
                </a:lnTo>
                <a:lnTo>
                  <a:pt x="428" y="66"/>
                </a:lnTo>
                <a:lnTo>
                  <a:pt x="428" y="64"/>
                </a:lnTo>
                <a:lnTo>
                  <a:pt x="432" y="64"/>
                </a:lnTo>
                <a:lnTo>
                  <a:pt x="434" y="64"/>
                </a:lnTo>
                <a:lnTo>
                  <a:pt x="436" y="64"/>
                </a:lnTo>
                <a:lnTo>
                  <a:pt x="436" y="66"/>
                </a:lnTo>
                <a:lnTo>
                  <a:pt x="438" y="66"/>
                </a:lnTo>
                <a:lnTo>
                  <a:pt x="438" y="68"/>
                </a:lnTo>
                <a:lnTo>
                  <a:pt x="440" y="68"/>
                </a:lnTo>
                <a:lnTo>
                  <a:pt x="442" y="66"/>
                </a:lnTo>
                <a:lnTo>
                  <a:pt x="444" y="66"/>
                </a:lnTo>
                <a:lnTo>
                  <a:pt x="444" y="64"/>
                </a:lnTo>
                <a:lnTo>
                  <a:pt x="446" y="62"/>
                </a:lnTo>
                <a:lnTo>
                  <a:pt x="448" y="62"/>
                </a:lnTo>
                <a:lnTo>
                  <a:pt x="448" y="60"/>
                </a:lnTo>
                <a:lnTo>
                  <a:pt x="452" y="58"/>
                </a:lnTo>
                <a:lnTo>
                  <a:pt x="452" y="56"/>
                </a:lnTo>
                <a:lnTo>
                  <a:pt x="450" y="56"/>
                </a:lnTo>
                <a:lnTo>
                  <a:pt x="448" y="56"/>
                </a:lnTo>
                <a:lnTo>
                  <a:pt x="448" y="54"/>
                </a:lnTo>
                <a:lnTo>
                  <a:pt x="448" y="52"/>
                </a:lnTo>
                <a:lnTo>
                  <a:pt x="448" y="50"/>
                </a:lnTo>
                <a:lnTo>
                  <a:pt x="448" y="48"/>
                </a:lnTo>
                <a:lnTo>
                  <a:pt x="446" y="48"/>
                </a:lnTo>
                <a:lnTo>
                  <a:pt x="448" y="46"/>
                </a:lnTo>
                <a:lnTo>
                  <a:pt x="446" y="46"/>
                </a:lnTo>
                <a:lnTo>
                  <a:pt x="446" y="44"/>
                </a:lnTo>
                <a:lnTo>
                  <a:pt x="446" y="42"/>
                </a:lnTo>
                <a:lnTo>
                  <a:pt x="448" y="42"/>
                </a:lnTo>
                <a:lnTo>
                  <a:pt x="448" y="40"/>
                </a:lnTo>
                <a:lnTo>
                  <a:pt x="448" y="40"/>
                </a:lnTo>
                <a:lnTo>
                  <a:pt x="448" y="38"/>
                </a:lnTo>
                <a:lnTo>
                  <a:pt x="450" y="38"/>
                </a:lnTo>
                <a:lnTo>
                  <a:pt x="452" y="38"/>
                </a:lnTo>
                <a:lnTo>
                  <a:pt x="454" y="38"/>
                </a:lnTo>
                <a:lnTo>
                  <a:pt x="452" y="36"/>
                </a:lnTo>
                <a:lnTo>
                  <a:pt x="452" y="34"/>
                </a:lnTo>
                <a:lnTo>
                  <a:pt x="450" y="34"/>
                </a:lnTo>
                <a:lnTo>
                  <a:pt x="448" y="34"/>
                </a:lnTo>
                <a:lnTo>
                  <a:pt x="448" y="32"/>
                </a:lnTo>
                <a:lnTo>
                  <a:pt x="446" y="32"/>
                </a:lnTo>
                <a:lnTo>
                  <a:pt x="444" y="32"/>
                </a:lnTo>
                <a:lnTo>
                  <a:pt x="442" y="32"/>
                </a:lnTo>
                <a:lnTo>
                  <a:pt x="440" y="32"/>
                </a:lnTo>
                <a:lnTo>
                  <a:pt x="440" y="30"/>
                </a:lnTo>
                <a:lnTo>
                  <a:pt x="438" y="30"/>
                </a:lnTo>
                <a:lnTo>
                  <a:pt x="436" y="30"/>
                </a:lnTo>
                <a:lnTo>
                  <a:pt x="436" y="28"/>
                </a:lnTo>
                <a:lnTo>
                  <a:pt x="436" y="26"/>
                </a:lnTo>
                <a:lnTo>
                  <a:pt x="436" y="24"/>
                </a:lnTo>
                <a:lnTo>
                  <a:pt x="436" y="22"/>
                </a:lnTo>
                <a:lnTo>
                  <a:pt x="436" y="20"/>
                </a:lnTo>
                <a:lnTo>
                  <a:pt x="436" y="18"/>
                </a:lnTo>
                <a:lnTo>
                  <a:pt x="434" y="18"/>
                </a:lnTo>
                <a:lnTo>
                  <a:pt x="432" y="18"/>
                </a:lnTo>
                <a:lnTo>
                  <a:pt x="432" y="16"/>
                </a:lnTo>
                <a:lnTo>
                  <a:pt x="430" y="16"/>
                </a:lnTo>
                <a:lnTo>
                  <a:pt x="428" y="16"/>
                </a:lnTo>
                <a:lnTo>
                  <a:pt x="428" y="18"/>
                </a:lnTo>
                <a:lnTo>
                  <a:pt x="426" y="18"/>
                </a:lnTo>
                <a:lnTo>
                  <a:pt x="426" y="16"/>
                </a:lnTo>
                <a:lnTo>
                  <a:pt x="426" y="14"/>
                </a:lnTo>
                <a:lnTo>
                  <a:pt x="426" y="12"/>
                </a:lnTo>
                <a:lnTo>
                  <a:pt x="426" y="10"/>
                </a:lnTo>
                <a:lnTo>
                  <a:pt x="426" y="8"/>
                </a:lnTo>
                <a:lnTo>
                  <a:pt x="426" y="6"/>
                </a:lnTo>
                <a:lnTo>
                  <a:pt x="426" y="4"/>
                </a:lnTo>
                <a:lnTo>
                  <a:pt x="428" y="4"/>
                </a:lnTo>
                <a:lnTo>
                  <a:pt x="430" y="4"/>
                </a:lnTo>
                <a:lnTo>
                  <a:pt x="432" y="4"/>
                </a:lnTo>
                <a:lnTo>
                  <a:pt x="434" y="4"/>
                </a:lnTo>
                <a:lnTo>
                  <a:pt x="438" y="4"/>
                </a:lnTo>
                <a:lnTo>
                  <a:pt x="440" y="4"/>
                </a:lnTo>
                <a:lnTo>
                  <a:pt x="442" y="4"/>
                </a:lnTo>
                <a:lnTo>
                  <a:pt x="442" y="6"/>
                </a:lnTo>
                <a:lnTo>
                  <a:pt x="444" y="6"/>
                </a:lnTo>
                <a:lnTo>
                  <a:pt x="448" y="6"/>
                </a:lnTo>
                <a:lnTo>
                  <a:pt x="448" y="8"/>
                </a:lnTo>
                <a:lnTo>
                  <a:pt x="448" y="10"/>
                </a:lnTo>
                <a:lnTo>
                  <a:pt x="448" y="12"/>
                </a:lnTo>
                <a:lnTo>
                  <a:pt x="450" y="12"/>
                </a:lnTo>
                <a:lnTo>
                  <a:pt x="452" y="12"/>
                </a:lnTo>
                <a:lnTo>
                  <a:pt x="452" y="10"/>
                </a:lnTo>
                <a:lnTo>
                  <a:pt x="454" y="10"/>
                </a:lnTo>
                <a:lnTo>
                  <a:pt x="454" y="8"/>
                </a:lnTo>
                <a:lnTo>
                  <a:pt x="454" y="6"/>
                </a:lnTo>
                <a:lnTo>
                  <a:pt x="456" y="6"/>
                </a:lnTo>
                <a:lnTo>
                  <a:pt x="456" y="6"/>
                </a:lnTo>
                <a:lnTo>
                  <a:pt x="458" y="6"/>
                </a:lnTo>
                <a:lnTo>
                  <a:pt x="458" y="4"/>
                </a:lnTo>
                <a:lnTo>
                  <a:pt x="460" y="4"/>
                </a:lnTo>
                <a:lnTo>
                  <a:pt x="462" y="2"/>
                </a:lnTo>
                <a:lnTo>
                  <a:pt x="464" y="2"/>
                </a:lnTo>
                <a:lnTo>
                  <a:pt x="466" y="2"/>
                </a:lnTo>
                <a:lnTo>
                  <a:pt x="466" y="0"/>
                </a:lnTo>
                <a:lnTo>
                  <a:pt x="468" y="2"/>
                </a:lnTo>
                <a:lnTo>
                  <a:pt x="470" y="4"/>
                </a:lnTo>
                <a:lnTo>
                  <a:pt x="472" y="4"/>
                </a:lnTo>
                <a:lnTo>
                  <a:pt x="472" y="6"/>
                </a:lnTo>
                <a:lnTo>
                  <a:pt x="472" y="4"/>
                </a:lnTo>
                <a:lnTo>
                  <a:pt x="474" y="6"/>
                </a:lnTo>
                <a:lnTo>
                  <a:pt x="476" y="4"/>
                </a:lnTo>
                <a:lnTo>
                  <a:pt x="476" y="2"/>
                </a:lnTo>
                <a:lnTo>
                  <a:pt x="478" y="4"/>
                </a:lnTo>
                <a:lnTo>
                  <a:pt x="476" y="6"/>
                </a:lnTo>
                <a:lnTo>
                  <a:pt x="478" y="6"/>
                </a:lnTo>
                <a:lnTo>
                  <a:pt x="478" y="8"/>
                </a:lnTo>
                <a:lnTo>
                  <a:pt x="478" y="6"/>
                </a:lnTo>
                <a:lnTo>
                  <a:pt x="480" y="4"/>
                </a:lnTo>
                <a:lnTo>
                  <a:pt x="482" y="2"/>
                </a:lnTo>
                <a:lnTo>
                  <a:pt x="484" y="2"/>
                </a:lnTo>
                <a:lnTo>
                  <a:pt x="486" y="2"/>
                </a:lnTo>
                <a:lnTo>
                  <a:pt x="486" y="4"/>
                </a:lnTo>
                <a:lnTo>
                  <a:pt x="488" y="6"/>
                </a:lnTo>
                <a:lnTo>
                  <a:pt x="490" y="6"/>
                </a:lnTo>
                <a:lnTo>
                  <a:pt x="490" y="8"/>
                </a:lnTo>
                <a:lnTo>
                  <a:pt x="488" y="8"/>
                </a:lnTo>
                <a:lnTo>
                  <a:pt x="486" y="10"/>
                </a:lnTo>
                <a:lnTo>
                  <a:pt x="492" y="14"/>
                </a:lnTo>
                <a:lnTo>
                  <a:pt x="494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 41"/>
          <p:cNvSpPr>
            <a:spLocks/>
          </p:cNvSpPr>
          <p:nvPr/>
        </p:nvSpPr>
        <p:spPr bwMode="auto">
          <a:xfrm>
            <a:off x="3643313" y="3138488"/>
            <a:ext cx="631825" cy="1593850"/>
          </a:xfrm>
          <a:custGeom>
            <a:avLst/>
            <a:gdLst>
              <a:gd name="T0" fmla="*/ 392 w 398"/>
              <a:gd name="T1" fmla="*/ 990 h 1004"/>
              <a:gd name="T2" fmla="*/ 390 w 398"/>
              <a:gd name="T3" fmla="*/ 974 h 1004"/>
              <a:gd name="T4" fmla="*/ 390 w 398"/>
              <a:gd name="T5" fmla="*/ 956 h 1004"/>
              <a:gd name="T6" fmla="*/ 382 w 398"/>
              <a:gd name="T7" fmla="*/ 968 h 1004"/>
              <a:gd name="T8" fmla="*/ 376 w 398"/>
              <a:gd name="T9" fmla="*/ 976 h 1004"/>
              <a:gd name="T10" fmla="*/ 354 w 398"/>
              <a:gd name="T11" fmla="*/ 978 h 1004"/>
              <a:gd name="T12" fmla="*/ 328 w 398"/>
              <a:gd name="T13" fmla="*/ 980 h 1004"/>
              <a:gd name="T14" fmla="*/ 328 w 398"/>
              <a:gd name="T15" fmla="*/ 962 h 1004"/>
              <a:gd name="T16" fmla="*/ 340 w 398"/>
              <a:gd name="T17" fmla="*/ 954 h 1004"/>
              <a:gd name="T18" fmla="*/ 342 w 398"/>
              <a:gd name="T19" fmla="*/ 946 h 1004"/>
              <a:gd name="T20" fmla="*/ 354 w 398"/>
              <a:gd name="T21" fmla="*/ 936 h 1004"/>
              <a:gd name="T22" fmla="*/ 344 w 398"/>
              <a:gd name="T23" fmla="*/ 924 h 1004"/>
              <a:gd name="T24" fmla="*/ 356 w 398"/>
              <a:gd name="T25" fmla="*/ 912 h 1004"/>
              <a:gd name="T26" fmla="*/ 340 w 398"/>
              <a:gd name="T27" fmla="*/ 906 h 1004"/>
              <a:gd name="T28" fmla="*/ 330 w 398"/>
              <a:gd name="T29" fmla="*/ 916 h 1004"/>
              <a:gd name="T30" fmla="*/ 306 w 398"/>
              <a:gd name="T31" fmla="*/ 922 h 1004"/>
              <a:gd name="T32" fmla="*/ 294 w 398"/>
              <a:gd name="T33" fmla="*/ 930 h 1004"/>
              <a:gd name="T34" fmla="*/ 266 w 398"/>
              <a:gd name="T35" fmla="*/ 922 h 1004"/>
              <a:gd name="T36" fmla="*/ 278 w 398"/>
              <a:gd name="T37" fmla="*/ 932 h 1004"/>
              <a:gd name="T38" fmla="*/ 268 w 398"/>
              <a:gd name="T39" fmla="*/ 950 h 1004"/>
              <a:gd name="T40" fmla="*/ 244 w 398"/>
              <a:gd name="T41" fmla="*/ 950 h 1004"/>
              <a:gd name="T42" fmla="*/ 240 w 398"/>
              <a:gd name="T43" fmla="*/ 926 h 1004"/>
              <a:gd name="T44" fmla="*/ 244 w 398"/>
              <a:gd name="T45" fmla="*/ 916 h 1004"/>
              <a:gd name="T46" fmla="*/ 242 w 398"/>
              <a:gd name="T47" fmla="*/ 900 h 1004"/>
              <a:gd name="T48" fmla="*/ 236 w 398"/>
              <a:gd name="T49" fmla="*/ 914 h 1004"/>
              <a:gd name="T50" fmla="*/ 220 w 398"/>
              <a:gd name="T51" fmla="*/ 934 h 1004"/>
              <a:gd name="T52" fmla="*/ 222 w 398"/>
              <a:gd name="T53" fmla="*/ 942 h 1004"/>
              <a:gd name="T54" fmla="*/ 206 w 398"/>
              <a:gd name="T55" fmla="*/ 942 h 1004"/>
              <a:gd name="T56" fmla="*/ 186 w 398"/>
              <a:gd name="T57" fmla="*/ 940 h 1004"/>
              <a:gd name="T58" fmla="*/ 194 w 398"/>
              <a:gd name="T59" fmla="*/ 914 h 1004"/>
              <a:gd name="T60" fmla="*/ 200 w 398"/>
              <a:gd name="T61" fmla="*/ 892 h 1004"/>
              <a:gd name="T62" fmla="*/ 214 w 398"/>
              <a:gd name="T63" fmla="*/ 876 h 1004"/>
              <a:gd name="T64" fmla="*/ 248 w 398"/>
              <a:gd name="T65" fmla="*/ 886 h 1004"/>
              <a:gd name="T66" fmla="*/ 262 w 398"/>
              <a:gd name="T67" fmla="*/ 874 h 1004"/>
              <a:gd name="T68" fmla="*/ 250 w 398"/>
              <a:gd name="T69" fmla="*/ 840 h 1004"/>
              <a:gd name="T70" fmla="*/ 250 w 398"/>
              <a:gd name="T71" fmla="*/ 804 h 1004"/>
              <a:gd name="T72" fmla="*/ 224 w 398"/>
              <a:gd name="T73" fmla="*/ 790 h 1004"/>
              <a:gd name="T74" fmla="*/ 198 w 398"/>
              <a:gd name="T75" fmla="*/ 770 h 1004"/>
              <a:gd name="T76" fmla="*/ 198 w 398"/>
              <a:gd name="T77" fmla="*/ 742 h 1004"/>
              <a:gd name="T78" fmla="*/ 198 w 398"/>
              <a:gd name="T79" fmla="*/ 680 h 1004"/>
              <a:gd name="T80" fmla="*/ 198 w 398"/>
              <a:gd name="T81" fmla="*/ 610 h 1004"/>
              <a:gd name="T82" fmla="*/ 118 w 398"/>
              <a:gd name="T83" fmla="*/ 600 h 1004"/>
              <a:gd name="T84" fmla="*/ 118 w 398"/>
              <a:gd name="T85" fmla="*/ 550 h 1004"/>
              <a:gd name="T86" fmla="*/ 144 w 398"/>
              <a:gd name="T87" fmla="*/ 470 h 1004"/>
              <a:gd name="T88" fmla="*/ 100 w 398"/>
              <a:gd name="T89" fmla="*/ 470 h 1004"/>
              <a:gd name="T90" fmla="*/ 122 w 398"/>
              <a:gd name="T91" fmla="*/ 396 h 1004"/>
              <a:gd name="T92" fmla="*/ 214 w 398"/>
              <a:gd name="T93" fmla="*/ 384 h 1004"/>
              <a:gd name="T94" fmla="*/ 228 w 398"/>
              <a:gd name="T95" fmla="*/ 326 h 1004"/>
              <a:gd name="T96" fmla="*/ 202 w 398"/>
              <a:gd name="T97" fmla="*/ 290 h 1004"/>
              <a:gd name="T98" fmla="*/ 160 w 398"/>
              <a:gd name="T99" fmla="*/ 262 h 1004"/>
              <a:gd name="T100" fmla="*/ 126 w 398"/>
              <a:gd name="T101" fmla="*/ 222 h 1004"/>
              <a:gd name="T102" fmla="*/ 100 w 398"/>
              <a:gd name="T103" fmla="*/ 194 h 1004"/>
              <a:gd name="T104" fmla="*/ 100 w 398"/>
              <a:gd name="T105" fmla="*/ 92 h 1004"/>
              <a:gd name="T106" fmla="*/ 72 w 398"/>
              <a:gd name="T107" fmla="*/ 60 h 1004"/>
              <a:gd name="T108" fmla="*/ 52 w 398"/>
              <a:gd name="T109" fmla="*/ 24 h 1004"/>
              <a:gd name="T110" fmla="*/ 32 w 398"/>
              <a:gd name="T111" fmla="*/ 46 h 1004"/>
              <a:gd name="T112" fmla="*/ 6 w 398"/>
              <a:gd name="T113" fmla="*/ 38 h 1004"/>
              <a:gd name="T114" fmla="*/ 14 w 398"/>
              <a:gd name="T115" fmla="*/ 24 h 1004"/>
              <a:gd name="T116" fmla="*/ 58 w 398"/>
              <a:gd name="T117" fmla="*/ 0 h 1004"/>
              <a:gd name="T118" fmla="*/ 124 w 398"/>
              <a:gd name="T119" fmla="*/ 2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8" h="1004">
                <a:moveTo>
                  <a:pt x="378" y="1004"/>
                </a:moveTo>
                <a:lnTo>
                  <a:pt x="380" y="1004"/>
                </a:lnTo>
                <a:lnTo>
                  <a:pt x="382" y="1004"/>
                </a:lnTo>
                <a:lnTo>
                  <a:pt x="382" y="1002"/>
                </a:lnTo>
                <a:lnTo>
                  <a:pt x="382" y="1004"/>
                </a:lnTo>
                <a:lnTo>
                  <a:pt x="384" y="1004"/>
                </a:lnTo>
                <a:lnTo>
                  <a:pt x="386" y="1002"/>
                </a:lnTo>
                <a:lnTo>
                  <a:pt x="388" y="1000"/>
                </a:lnTo>
                <a:lnTo>
                  <a:pt x="388" y="998"/>
                </a:lnTo>
                <a:lnTo>
                  <a:pt x="388" y="996"/>
                </a:lnTo>
                <a:lnTo>
                  <a:pt x="386" y="996"/>
                </a:lnTo>
                <a:lnTo>
                  <a:pt x="386" y="994"/>
                </a:lnTo>
                <a:lnTo>
                  <a:pt x="388" y="992"/>
                </a:lnTo>
                <a:lnTo>
                  <a:pt x="390" y="992"/>
                </a:lnTo>
                <a:lnTo>
                  <a:pt x="390" y="992"/>
                </a:lnTo>
                <a:lnTo>
                  <a:pt x="390" y="990"/>
                </a:lnTo>
                <a:lnTo>
                  <a:pt x="392" y="990"/>
                </a:lnTo>
                <a:lnTo>
                  <a:pt x="392" y="988"/>
                </a:lnTo>
                <a:lnTo>
                  <a:pt x="392" y="986"/>
                </a:lnTo>
                <a:lnTo>
                  <a:pt x="394" y="986"/>
                </a:lnTo>
                <a:lnTo>
                  <a:pt x="394" y="984"/>
                </a:lnTo>
                <a:lnTo>
                  <a:pt x="396" y="984"/>
                </a:lnTo>
                <a:lnTo>
                  <a:pt x="398" y="982"/>
                </a:lnTo>
                <a:lnTo>
                  <a:pt x="398" y="982"/>
                </a:lnTo>
                <a:lnTo>
                  <a:pt x="398" y="978"/>
                </a:lnTo>
                <a:lnTo>
                  <a:pt x="396" y="978"/>
                </a:lnTo>
                <a:lnTo>
                  <a:pt x="396" y="976"/>
                </a:lnTo>
                <a:lnTo>
                  <a:pt x="394" y="976"/>
                </a:lnTo>
                <a:lnTo>
                  <a:pt x="392" y="976"/>
                </a:lnTo>
                <a:lnTo>
                  <a:pt x="392" y="978"/>
                </a:lnTo>
                <a:lnTo>
                  <a:pt x="390" y="978"/>
                </a:lnTo>
                <a:lnTo>
                  <a:pt x="390" y="976"/>
                </a:lnTo>
                <a:lnTo>
                  <a:pt x="390" y="976"/>
                </a:lnTo>
                <a:lnTo>
                  <a:pt x="390" y="974"/>
                </a:lnTo>
                <a:lnTo>
                  <a:pt x="390" y="972"/>
                </a:lnTo>
                <a:lnTo>
                  <a:pt x="390" y="972"/>
                </a:lnTo>
                <a:lnTo>
                  <a:pt x="388" y="972"/>
                </a:lnTo>
                <a:lnTo>
                  <a:pt x="386" y="972"/>
                </a:lnTo>
                <a:lnTo>
                  <a:pt x="386" y="970"/>
                </a:lnTo>
                <a:lnTo>
                  <a:pt x="388" y="968"/>
                </a:lnTo>
                <a:lnTo>
                  <a:pt x="390" y="966"/>
                </a:lnTo>
                <a:lnTo>
                  <a:pt x="390" y="966"/>
                </a:lnTo>
                <a:lnTo>
                  <a:pt x="390" y="964"/>
                </a:lnTo>
                <a:lnTo>
                  <a:pt x="392" y="964"/>
                </a:lnTo>
                <a:lnTo>
                  <a:pt x="394" y="962"/>
                </a:lnTo>
                <a:lnTo>
                  <a:pt x="394" y="960"/>
                </a:lnTo>
                <a:lnTo>
                  <a:pt x="396" y="960"/>
                </a:lnTo>
                <a:lnTo>
                  <a:pt x="394" y="958"/>
                </a:lnTo>
                <a:lnTo>
                  <a:pt x="392" y="958"/>
                </a:lnTo>
                <a:lnTo>
                  <a:pt x="390" y="958"/>
                </a:lnTo>
                <a:lnTo>
                  <a:pt x="390" y="956"/>
                </a:lnTo>
                <a:lnTo>
                  <a:pt x="388" y="956"/>
                </a:lnTo>
                <a:lnTo>
                  <a:pt x="386" y="956"/>
                </a:lnTo>
                <a:lnTo>
                  <a:pt x="386" y="954"/>
                </a:lnTo>
                <a:lnTo>
                  <a:pt x="384" y="954"/>
                </a:lnTo>
                <a:lnTo>
                  <a:pt x="382" y="954"/>
                </a:lnTo>
                <a:lnTo>
                  <a:pt x="380" y="952"/>
                </a:lnTo>
                <a:lnTo>
                  <a:pt x="380" y="954"/>
                </a:lnTo>
                <a:lnTo>
                  <a:pt x="382" y="954"/>
                </a:lnTo>
                <a:lnTo>
                  <a:pt x="382" y="956"/>
                </a:lnTo>
                <a:lnTo>
                  <a:pt x="382" y="958"/>
                </a:lnTo>
                <a:lnTo>
                  <a:pt x="382" y="960"/>
                </a:lnTo>
                <a:lnTo>
                  <a:pt x="384" y="960"/>
                </a:lnTo>
                <a:lnTo>
                  <a:pt x="384" y="962"/>
                </a:lnTo>
                <a:lnTo>
                  <a:pt x="382" y="962"/>
                </a:lnTo>
                <a:lnTo>
                  <a:pt x="384" y="964"/>
                </a:lnTo>
                <a:lnTo>
                  <a:pt x="382" y="966"/>
                </a:lnTo>
                <a:lnTo>
                  <a:pt x="382" y="968"/>
                </a:lnTo>
                <a:lnTo>
                  <a:pt x="382" y="970"/>
                </a:lnTo>
                <a:lnTo>
                  <a:pt x="382" y="972"/>
                </a:lnTo>
                <a:lnTo>
                  <a:pt x="380" y="972"/>
                </a:lnTo>
                <a:lnTo>
                  <a:pt x="380" y="970"/>
                </a:lnTo>
                <a:lnTo>
                  <a:pt x="380" y="968"/>
                </a:lnTo>
                <a:lnTo>
                  <a:pt x="380" y="966"/>
                </a:lnTo>
                <a:lnTo>
                  <a:pt x="380" y="968"/>
                </a:lnTo>
                <a:lnTo>
                  <a:pt x="378" y="966"/>
                </a:lnTo>
                <a:lnTo>
                  <a:pt x="376" y="966"/>
                </a:lnTo>
                <a:lnTo>
                  <a:pt x="376" y="968"/>
                </a:lnTo>
                <a:lnTo>
                  <a:pt x="374" y="970"/>
                </a:lnTo>
                <a:lnTo>
                  <a:pt x="376" y="970"/>
                </a:lnTo>
                <a:lnTo>
                  <a:pt x="376" y="972"/>
                </a:lnTo>
                <a:lnTo>
                  <a:pt x="378" y="972"/>
                </a:lnTo>
                <a:lnTo>
                  <a:pt x="378" y="974"/>
                </a:lnTo>
                <a:lnTo>
                  <a:pt x="376" y="974"/>
                </a:lnTo>
                <a:lnTo>
                  <a:pt x="376" y="976"/>
                </a:lnTo>
                <a:lnTo>
                  <a:pt x="374" y="978"/>
                </a:lnTo>
                <a:lnTo>
                  <a:pt x="372" y="980"/>
                </a:lnTo>
                <a:lnTo>
                  <a:pt x="370" y="978"/>
                </a:lnTo>
                <a:lnTo>
                  <a:pt x="370" y="976"/>
                </a:lnTo>
                <a:lnTo>
                  <a:pt x="368" y="976"/>
                </a:lnTo>
                <a:lnTo>
                  <a:pt x="368" y="978"/>
                </a:lnTo>
                <a:lnTo>
                  <a:pt x="366" y="978"/>
                </a:lnTo>
                <a:lnTo>
                  <a:pt x="368" y="980"/>
                </a:lnTo>
                <a:lnTo>
                  <a:pt x="366" y="982"/>
                </a:lnTo>
                <a:lnTo>
                  <a:pt x="366" y="980"/>
                </a:lnTo>
                <a:lnTo>
                  <a:pt x="364" y="978"/>
                </a:lnTo>
                <a:lnTo>
                  <a:pt x="362" y="980"/>
                </a:lnTo>
                <a:lnTo>
                  <a:pt x="362" y="978"/>
                </a:lnTo>
                <a:lnTo>
                  <a:pt x="362" y="976"/>
                </a:lnTo>
                <a:lnTo>
                  <a:pt x="356" y="976"/>
                </a:lnTo>
                <a:lnTo>
                  <a:pt x="354" y="976"/>
                </a:lnTo>
                <a:lnTo>
                  <a:pt x="354" y="978"/>
                </a:lnTo>
                <a:lnTo>
                  <a:pt x="354" y="980"/>
                </a:lnTo>
                <a:lnTo>
                  <a:pt x="354" y="982"/>
                </a:lnTo>
                <a:lnTo>
                  <a:pt x="352" y="982"/>
                </a:lnTo>
                <a:lnTo>
                  <a:pt x="352" y="980"/>
                </a:lnTo>
                <a:lnTo>
                  <a:pt x="350" y="980"/>
                </a:lnTo>
                <a:lnTo>
                  <a:pt x="348" y="980"/>
                </a:lnTo>
                <a:lnTo>
                  <a:pt x="348" y="982"/>
                </a:lnTo>
                <a:lnTo>
                  <a:pt x="342" y="982"/>
                </a:lnTo>
                <a:lnTo>
                  <a:pt x="340" y="982"/>
                </a:lnTo>
                <a:lnTo>
                  <a:pt x="340" y="982"/>
                </a:lnTo>
                <a:lnTo>
                  <a:pt x="338" y="982"/>
                </a:lnTo>
                <a:lnTo>
                  <a:pt x="336" y="982"/>
                </a:lnTo>
                <a:lnTo>
                  <a:pt x="334" y="982"/>
                </a:lnTo>
                <a:lnTo>
                  <a:pt x="332" y="982"/>
                </a:lnTo>
                <a:lnTo>
                  <a:pt x="330" y="982"/>
                </a:lnTo>
                <a:lnTo>
                  <a:pt x="328" y="982"/>
                </a:lnTo>
                <a:lnTo>
                  <a:pt x="328" y="980"/>
                </a:lnTo>
                <a:lnTo>
                  <a:pt x="328" y="978"/>
                </a:lnTo>
                <a:lnTo>
                  <a:pt x="328" y="976"/>
                </a:lnTo>
                <a:lnTo>
                  <a:pt x="328" y="974"/>
                </a:lnTo>
                <a:lnTo>
                  <a:pt x="326" y="974"/>
                </a:lnTo>
                <a:lnTo>
                  <a:pt x="324" y="974"/>
                </a:lnTo>
                <a:lnTo>
                  <a:pt x="324" y="976"/>
                </a:lnTo>
                <a:lnTo>
                  <a:pt x="322" y="976"/>
                </a:lnTo>
                <a:lnTo>
                  <a:pt x="322" y="974"/>
                </a:lnTo>
                <a:lnTo>
                  <a:pt x="322" y="972"/>
                </a:lnTo>
                <a:lnTo>
                  <a:pt x="322" y="970"/>
                </a:lnTo>
                <a:lnTo>
                  <a:pt x="322" y="968"/>
                </a:lnTo>
                <a:lnTo>
                  <a:pt x="324" y="968"/>
                </a:lnTo>
                <a:lnTo>
                  <a:pt x="324" y="966"/>
                </a:lnTo>
                <a:lnTo>
                  <a:pt x="324" y="964"/>
                </a:lnTo>
                <a:lnTo>
                  <a:pt x="324" y="962"/>
                </a:lnTo>
                <a:lnTo>
                  <a:pt x="326" y="962"/>
                </a:lnTo>
                <a:lnTo>
                  <a:pt x="328" y="962"/>
                </a:lnTo>
                <a:lnTo>
                  <a:pt x="330" y="962"/>
                </a:lnTo>
                <a:lnTo>
                  <a:pt x="330" y="960"/>
                </a:lnTo>
                <a:lnTo>
                  <a:pt x="330" y="958"/>
                </a:lnTo>
                <a:lnTo>
                  <a:pt x="330" y="956"/>
                </a:lnTo>
                <a:lnTo>
                  <a:pt x="330" y="954"/>
                </a:lnTo>
                <a:lnTo>
                  <a:pt x="328" y="954"/>
                </a:lnTo>
                <a:lnTo>
                  <a:pt x="330" y="952"/>
                </a:lnTo>
                <a:lnTo>
                  <a:pt x="330" y="950"/>
                </a:lnTo>
                <a:lnTo>
                  <a:pt x="332" y="948"/>
                </a:lnTo>
                <a:lnTo>
                  <a:pt x="334" y="950"/>
                </a:lnTo>
                <a:lnTo>
                  <a:pt x="336" y="950"/>
                </a:lnTo>
                <a:lnTo>
                  <a:pt x="336" y="952"/>
                </a:lnTo>
                <a:lnTo>
                  <a:pt x="336" y="954"/>
                </a:lnTo>
                <a:lnTo>
                  <a:pt x="336" y="956"/>
                </a:lnTo>
                <a:lnTo>
                  <a:pt x="338" y="956"/>
                </a:lnTo>
                <a:lnTo>
                  <a:pt x="340" y="956"/>
                </a:lnTo>
                <a:lnTo>
                  <a:pt x="340" y="954"/>
                </a:lnTo>
                <a:lnTo>
                  <a:pt x="340" y="954"/>
                </a:lnTo>
                <a:lnTo>
                  <a:pt x="342" y="954"/>
                </a:lnTo>
                <a:lnTo>
                  <a:pt x="344" y="954"/>
                </a:lnTo>
                <a:lnTo>
                  <a:pt x="346" y="954"/>
                </a:lnTo>
                <a:lnTo>
                  <a:pt x="344" y="954"/>
                </a:lnTo>
                <a:lnTo>
                  <a:pt x="342" y="954"/>
                </a:lnTo>
                <a:lnTo>
                  <a:pt x="340" y="954"/>
                </a:lnTo>
                <a:lnTo>
                  <a:pt x="340" y="952"/>
                </a:lnTo>
                <a:lnTo>
                  <a:pt x="340" y="950"/>
                </a:lnTo>
                <a:lnTo>
                  <a:pt x="342" y="950"/>
                </a:lnTo>
                <a:lnTo>
                  <a:pt x="340" y="948"/>
                </a:lnTo>
                <a:lnTo>
                  <a:pt x="340" y="948"/>
                </a:lnTo>
                <a:lnTo>
                  <a:pt x="340" y="946"/>
                </a:lnTo>
                <a:lnTo>
                  <a:pt x="340" y="946"/>
                </a:lnTo>
                <a:lnTo>
                  <a:pt x="340" y="944"/>
                </a:lnTo>
                <a:lnTo>
                  <a:pt x="342" y="944"/>
                </a:lnTo>
                <a:lnTo>
                  <a:pt x="342" y="946"/>
                </a:lnTo>
                <a:lnTo>
                  <a:pt x="340" y="946"/>
                </a:lnTo>
                <a:lnTo>
                  <a:pt x="342" y="948"/>
                </a:lnTo>
                <a:lnTo>
                  <a:pt x="342" y="946"/>
                </a:lnTo>
                <a:lnTo>
                  <a:pt x="344" y="944"/>
                </a:lnTo>
                <a:lnTo>
                  <a:pt x="344" y="942"/>
                </a:lnTo>
                <a:lnTo>
                  <a:pt x="344" y="944"/>
                </a:lnTo>
                <a:lnTo>
                  <a:pt x="346" y="944"/>
                </a:lnTo>
                <a:lnTo>
                  <a:pt x="346" y="942"/>
                </a:lnTo>
                <a:lnTo>
                  <a:pt x="344" y="942"/>
                </a:lnTo>
                <a:lnTo>
                  <a:pt x="346" y="942"/>
                </a:lnTo>
                <a:lnTo>
                  <a:pt x="346" y="940"/>
                </a:lnTo>
                <a:lnTo>
                  <a:pt x="346" y="938"/>
                </a:lnTo>
                <a:lnTo>
                  <a:pt x="348" y="938"/>
                </a:lnTo>
                <a:lnTo>
                  <a:pt x="350" y="936"/>
                </a:lnTo>
                <a:lnTo>
                  <a:pt x="352" y="936"/>
                </a:lnTo>
                <a:lnTo>
                  <a:pt x="352" y="938"/>
                </a:lnTo>
                <a:lnTo>
                  <a:pt x="354" y="936"/>
                </a:lnTo>
                <a:lnTo>
                  <a:pt x="356" y="938"/>
                </a:lnTo>
                <a:lnTo>
                  <a:pt x="356" y="936"/>
                </a:lnTo>
                <a:lnTo>
                  <a:pt x="356" y="934"/>
                </a:lnTo>
                <a:lnTo>
                  <a:pt x="356" y="934"/>
                </a:lnTo>
                <a:lnTo>
                  <a:pt x="356" y="932"/>
                </a:lnTo>
                <a:lnTo>
                  <a:pt x="354" y="932"/>
                </a:lnTo>
                <a:lnTo>
                  <a:pt x="352" y="932"/>
                </a:lnTo>
                <a:lnTo>
                  <a:pt x="350" y="932"/>
                </a:lnTo>
                <a:lnTo>
                  <a:pt x="348" y="932"/>
                </a:lnTo>
                <a:lnTo>
                  <a:pt x="348" y="930"/>
                </a:lnTo>
                <a:lnTo>
                  <a:pt x="350" y="930"/>
                </a:lnTo>
                <a:lnTo>
                  <a:pt x="350" y="928"/>
                </a:lnTo>
                <a:lnTo>
                  <a:pt x="348" y="926"/>
                </a:lnTo>
                <a:lnTo>
                  <a:pt x="348" y="924"/>
                </a:lnTo>
                <a:lnTo>
                  <a:pt x="348" y="926"/>
                </a:lnTo>
                <a:lnTo>
                  <a:pt x="346" y="926"/>
                </a:lnTo>
                <a:lnTo>
                  <a:pt x="344" y="924"/>
                </a:lnTo>
                <a:lnTo>
                  <a:pt x="342" y="924"/>
                </a:lnTo>
                <a:lnTo>
                  <a:pt x="340" y="922"/>
                </a:lnTo>
                <a:lnTo>
                  <a:pt x="340" y="920"/>
                </a:lnTo>
                <a:lnTo>
                  <a:pt x="340" y="918"/>
                </a:lnTo>
                <a:lnTo>
                  <a:pt x="342" y="918"/>
                </a:lnTo>
                <a:lnTo>
                  <a:pt x="342" y="916"/>
                </a:lnTo>
                <a:lnTo>
                  <a:pt x="342" y="914"/>
                </a:lnTo>
                <a:lnTo>
                  <a:pt x="344" y="914"/>
                </a:lnTo>
                <a:lnTo>
                  <a:pt x="344" y="916"/>
                </a:lnTo>
                <a:lnTo>
                  <a:pt x="346" y="916"/>
                </a:lnTo>
                <a:lnTo>
                  <a:pt x="348" y="916"/>
                </a:lnTo>
                <a:lnTo>
                  <a:pt x="350" y="916"/>
                </a:lnTo>
                <a:lnTo>
                  <a:pt x="352" y="916"/>
                </a:lnTo>
                <a:lnTo>
                  <a:pt x="354" y="916"/>
                </a:lnTo>
                <a:lnTo>
                  <a:pt x="354" y="914"/>
                </a:lnTo>
                <a:lnTo>
                  <a:pt x="356" y="914"/>
                </a:lnTo>
                <a:lnTo>
                  <a:pt x="356" y="912"/>
                </a:lnTo>
                <a:lnTo>
                  <a:pt x="358" y="908"/>
                </a:lnTo>
                <a:lnTo>
                  <a:pt x="356" y="908"/>
                </a:lnTo>
                <a:lnTo>
                  <a:pt x="354" y="908"/>
                </a:lnTo>
                <a:lnTo>
                  <a:pt x="352" y="908"/>
                </a:lnTo>
                <a:lnTo>
                  <a:pt x="350" y="908"/>
                </a:lnTo>
                <a:lnTo>
                  <a:pt x="350" y="906"/>
                </a:lnTo>
                <a:lnTo>
                  <a:pt x="348" y="906"/>
                </a:lnTo>
                <a:lnTo>
                  <a:pt x="346" y="906"/>
                </a:lnTo>
                <a:lnTo>
                  <a:pt x="344" y="906"/>
                </a:lnTo>
                <a:lnTo>
                  <a:pt x="342" y="906"/>
                </a:lnTo>
                <a:lnTo>
                  <a:pt x="342" y="904"/>
                </a:lnTo>
                <a:lnTo>
                  <a:pt x="344" y="904"/>
                </a:lnTo>
                <a:lnTo>
                  <a:pt x="344" y="902"/>
                </a:lnTo>
                <a:lnTo>
                  <a:pt x="344" y="900"/>
                </a:lnTo>
                <a:lnTo>
                  <a:pt x="342" y="902"/>
                </a:lnTo>
                <a:lnTo>
                  <a:pt x="342" y="906"/>
                </a:lnTo>
                <a:lnTo>
                  <a:pt x="340" y="906"/>
                </a:lnTo>
                <a:lnTo>
                  <a:pt x="340" y="904"/>
                </a:lnTo>
                <a:lnTo>
                  <a:pt x="340" y="904"/>
                </a:lnTo>
                <a:lnTo>
                  <a:pt x="338" y="904"/>
                </a:lnTo>
                <a:lnTo>
                  <a:pt x="336" y="902"/>
                </a:lnTo>
                <a:lnTo>
                  <a:pt x="334" y="902"/>
                </a:lnTo>
                <a:lnTo>
                  <a:pt x="332" y="900"/>
                </a:lnTo>
                <a:lnTo>
                  <a:pt x="332" y="902"/>
                </a:lnTo>
                <a:lnTo>
                  <a:pt x="332" y="904"/>
                </a:lnTo>
                <a:lnTo>
                  <a:pt x="330" y="906"/>
                </a:lnTo>
                <a:lnTo>
                  <a:pt x="328" y="908"/>
                </a:lnTo>
                <a:lnTo>
                  <a:pt x="328" y="910"/>
                </a:lnTo>
                <a:lnTo>
                  <a:pt x="326" y="910"/>
                </a:lnTo>
                <a:lnTo>
                  <a:pt x="326" y="912"/>
                </a:lnTo>
                <a:lnTo>
                  <a:pt x="328" y="912"/>
                </a:lnTo>
                <a:lnTo>
                  <a:pt x="328" y="914"/>
                </a:lnTo>
                <a:lnTo>
                  <a:pt x="330" y="914"/>
                </a:lnTo>
                <a:lnTo>
                  <a:pt x="330" y="916"/>
                </a:lnTo>
                <a:lnTo>
                  <a:pt x="330" y="918"/>
                </a:lnTo>
                <a:lnTo>
                  <a:pt x="328" y="918"/>
                </a:lnTo>
                <a:lnTo>
                  <a:pt x="326" y="918"/>
                </a:lnTo>
                <a:lnTo>
                  <a:pt x="324" y="918"/>
                </a:lnTo>
                <a:lnTo>
                  <a:pt x="322" y="918"/>
                </a:lnTo>
                <a:lnTo>
                  <a:pt x="320" y="918"/>
                </a:lnTo>
                <a:lnTo>
                  <a:pt x="318" y="918"/>
                </a:lnTo>
                <a:lnTo>
                  <a:pt x="318" y="916"/>
                </a:lnTo>
                <a:lnTo>
                  <a:pt x="316" y="916"/>
                </a:lnTo>
                <a:lnTo>
                  <a:pt x="316" y="918"/>
                </a:lnTo>
                <a:lnTo>
                  <a:pt x="314" y="918"/>
                </a:lnTo>
                <a:lnTo>
                  <a:pt x="312" y="918"/>
                </a:lnTo>
                <a:lnTo>
                  <a:pt x="312" y="920"/>
                </a:lnTo>
                <a:lnTo>
                  <a:pt x="310" y="920"/>
                </a:lnTo>
                <a:lnTo>
                  <a:pt x="308" y="920"/>
                </a:lnTo>
                <a:lnTo>
                  <a:pt x="308" y="922"/>
                </a:lnTo>
                <a:lnTo>
                  <a:pt x="306" y="922"/>
                </a:lnTo>
                <a:lnTo>
                  <a:pt x="304" y="922"/>
                </a:lnTo>
                <a:lnTo>
                  <a:pt x="302" y="922"/>
                </a:lnTo>
                <a:lnTo>
                  <a:pt x="300" y="922"/>
                </a:lnTo>
                <a:lnTo>
                  <a:pt x="300" y="924"/>
                </a:lnTo>
                <a:lnTo>
                  <a:pt x="298" y="924"/>
                </a:lnTo>
                <a:lnTo>
                  <a:pt x="296" y="926"/>
                </a:lnTo>
                <a:lnTo>
                  <a:pt x="298" y="926"/>
                </a:lnTo>
                <a:lnTo>
                  <a:pt x="298" y="928"/>
                </a:lnTo>
                <a:lnTo>
                  <a:pt x="298" y="930"/>
                </a:lnTo>
                <a:lnTo>
                  <a:pt x="298" y="932"/>
                </a:lnTo>
                <a:lnTo>
                  <a:pt x="296" y="932"/>
                </a:lnTo>
                <a:lnTo>
                  <a:pt x="296" y="934"/>
                </a:lnTo>
                <a:lnTo>
                  <a:pt x="296" y="934"/>
                </a:lnTo>
                <a:lnTo>
                  <a:pt x="294" y="934"/>
                </a:lnTo>
                <a:lnTo>
                  <a:pt x="294" y="934"/>
                </a:lnTo>
                <a:lnTo>
                  <a:pt x="292" y="934"/>
                </a:lnTo>
                <a:lnTo>
                  <a:pt x="294" y="930"/>
                </a:lnTo>
                <a:lnTo>
                  <a:pt x="294" y="928"/>
                </a:lnTo>
                <a:lnTo>
                  <a:pt x="292" y="928"/>
                </a:lnTo>
                <a:lnTo>
                  <a:pt x="292" y="926"/>
                </a:lnTo>
                <a:lnTo>
                  <a:pt x="292" y="926"/>
                </a:lnTo>
                <a:lnTo>
                  <a:pt x="290" y="924"/>
                </a:lnTo>
                <a:lnTo>
                  <a:pt x="288" y="924"/>
                </a:lnTo>
                <a:lnTo>
                  <a:pt x="288" y="922"/>
                </a:lnTo>
                <a:lnTo>
                  <a:pt x="286" y="922"/>
                </a:lnTo>
                <a:lnTo>
                  <a:pt x="284" y="922"/>
                </a:lnTo>
                <a:lnTo>
                  <a:pt x="282" y="922"/>
                </a:lnTo>
                <a:lnTo>
                  <a:pt x="278" y="922"/>
                </a:lnTo>
                <a:lnTo>
                  <a:pt x="276" y="922"/>
                </a:lnTo>
                <a:lnTo>
                  <a:pt x="274" y="922"/>
                </a:lnTo>
                <a:lnTo>
                  <a:pt x="272" y="922"/>
                </a:lnTo>
                <a:lnTo>
                  <a:pt x="270" y="922"/>
                </a:lnTo>
                <a:lnTo>
                  <a:pt x="268" y="922"/>
                </a:lnTo>
                <a:lnTo>
                  <a:pt x="266" y="922"/>
                </a:lnTo>
                <a:lnTo>
                  <a:pt x="264" y="922"/>
                </a:lnTo>
                <a:lnTo>
                  <a:pt x="264" y="924"/>
                </a:lnTo>
                <a:lnTo>
                  <a:pt x="266" y="924"/>
                </a:lnTo>
                <a:lnTo>
                  <a:pt x="266" y="926"/>
                </a:lnTo>
                <a:lnTo>
                  <a:pt x="264" y="926"/>
                </a:lnTo>
                <a:lnTo>
                  <a:pt x="264" y="928"/>
                </a:lnTo>
                <a:lnTo>
                  <a:pt x="264" y="930"/>
                </a:lnTo>
                <a:lnTo>
                  <a:pt x="264" y="932"/>
                </a:lnTo>
                <a:lnTo>
                  <a:pt x="266" y="932"/>
                </a:lnTo>
                <a:lnTo>
                  <a:pt x="268" y="932"/>
                </a:lnTo>
                <a:lnTo>
                  <a:pt x="268" y="934"/>
                </a:lnTo>
                <a:lnTo>
                  <a:pt x="270" y="934"/>
                </a:lnTo>
                <a:lnTo>
                  <a:pt x="272" y="934"/>
                </a:lnTo>
                <a:lnTo>
                  <a:pt x="272" y="932"/>
                </a:lnTo>
                <a:lnTo>
                  <a:pt x="274" y="932"/>
                </a:lnTo>
                <a:lnTo>
                  <a:pt x="276" y="932"/>
                </a:lnTo>
                <a:lnTo>
                  <a:pt x="278" y="932"/>
                </a:lnTo>
                <a:lnTo>
                  <a:pt x="278" y="934"/>
                </a:lnTo>
                <a:lnTo>
                  <a:pt x="276" y="934"/>
                </a:lnTo>
                <a:lnTo>
                  <a:pt x="276" y="934"/>
                </a:lnTo>
                <a:lnTo>
                  <a:pt x="276" y="936"/>
                </a:lnTo>
                <a:lnTo>
                  <a:pt x="276" y="938"/>
                </a:lnTo>
                <a:lnTo>
                  <a:pt x="276" y="940"/>
                </a:lnTo>
                <a:lnTo>
                  <a:pt x="276" y="942"/>
                </a:lnTo>
                <a:lnTo>
                  <a:pt x="274" y="942"/>
                </a:lnTo>
                <a:lnTo>
                  <a:pt x="274" y="944"/>
                </a:lnTo>
                <a:lnTo>
                  <a:pt x="276" y="944"/>
                </a:lnTo>
                <a:lnTo>
                  <a:pt x="276" y="946"/>
                </a:lnTo>
                <a:lnTo>
                  <a:pt x="276" y="948"/>
                </a:lnTo>
                <a:lnTo>
                  <a:pt x="274" y="948"/>
                </a:lnTo>
                <a:lnTo>
                  <a:pt x="272" y="948"/>
                </a:lnTo>
                <a:lnTo>
                  <a:pt x="272" y="950"/>
                </a:lnTo>
                <a:lnTo>
                  <a:pt x="270" y="950"/>
                </a:lnTo>
                <a:lnTo>
                  <a:pt x="268" y="950"/>
                </a:lnTo>
                <a:lnTo>
                  <a:pt x="266" y="950"/>
                </a:lnTo>
                <a:lnTo>
                  <a:pt x="264" y="950"/>
                </a:lnTo>
                <a:lnTo>
                  <a:pt x="264" y="948"/>
                </a:lnTo>
                <a:lnTo>
                  <a:pt x="262" y="948"/>
                </a:lnTo>
                <a:lnTo>
                  <a:pt x="262" y="950"/>
                </a:lnTo>
                <a:lnTo>
                  <a:pt x="260" y="950"/>
                </a:lnTo>
                <a:lnTo>
                  <a:pt x="258" y="950"/>
                </a:lnTo>
                <a:lnTo>
                  <a:pt x="256" y="950"/>
                </a:lnTo>
                <a:lnTo>
                  <a:pt x="254" y="950"/>
                </a:lnTo>
                <a:lnTo>
                  <a:pt x="252" y="950"/>
                </a:lnTo>
                <a:lnTo>
                  <a:pt x="250" y="950"/>
                </a:lnTo>
                <a:lnTo>
                  <a:pt x="248" y="950"/>
                </a:lnTo>
                <a:lnTo>
                  <a:pt x="248" y="952"/>
                </a:lnTo>
                <a:lnTo>
                  <a:pt x="246" y="952"/>
                </a:lnTo>
                <a:lnTo>
                  <a:pt x="244" y="952"/>
                </a:lnTo>
                <a:lnTo>
                  <a:pt x="244" y="952"/>
                </a:lnTo>
                <a:lnTo>
                  <a:pt x="244" y="950"/>
                </a:lnTo>
                <a:lnTo>
                  <a:pt x="242" y="950"/>
                </a:lnTo>
                <a:lnTo>
                  <a:pt x="240" y="950"/>
                </a:lnTo>
                <a:lnTo>
                  <a:pt x="238" y="950"/>
                </a:lnTo>
                <a:lnTo>
                  <a:pt x="238" y="948"/>
                </a:lnTo>
                <a:lnTo>
                  <a:pt x="238" y="946"/>
                </a:lnTo>
                <a:lnTo>
                  <a:pt x="238" y="944"/>
                </a:lnTo>
                <a:lnTo>
                  <a:pt x="238" y="942"/>
                </a:lnTo>
                <a:lnTo>
                  <a:pt x="238" y="940"/>
                </a:lnTo>
                <a:lnTo>
                  <a:pt x="238" y="938"/>
                </a:lnTo>
                <a:lnTo>
                  <a:pt x="238" y="936"/>
                </a:lnTo>
                <a:lnTo>
                  <a:pt x="238" y="934"/>
                </a:lnTo>
                <a:lnTo>
                  <a:pt x="238" y="934"/>
                </a:lnTo>
                <a:lnTo>
                  <a:pt x="238" y="932"/>
                </a:lnTo>
                <a:lnTo>
                  <a:pt x="238" y="930"/>
                </a:lnTo>
                <a:lnTo>
                  <a:pt x="238" y="928"/>
                </a:lnTo>
                <a:lnTo>
                  <a:pt x="240" y="928"/>
                </a:lnTo>
                <a:lnTo>
                  <a:pt x="240" y="926"/>
                </a:lnTo>
                <a:lnTo>
                  <a:pt x="242" y="926"/>
                </a:lnTo>
                <a:lnTo>
                  <a:pt x="242" y="928"/>
                </a:lnTo>
                <a:lnTo>
                  <a:pt x="244" y="928"/>
                </a:lnTo>
                <a:lnTo>
                  <a:pt x="244" y="928"/>
                </a:lnTo>
                <a:lnTo>
                  <a:pt x="244" y="926"/>
                </a:lnTo>
                <a:lnTo>
                  <a:pt x="246" y="926"/>
                </a:lnTo>
                <a:lnTo>
                  <a:pt x="248" y="926"/>
                </a:lnTo>
                <a:lnTo>
                  <a:pt x="250" y="926"/>
                </a:lnTo>
                <a:lnTo>
                  <a:pt x="250" y="924"/>
                </a:lnTo>
                <a:lnTo>
                  <a:pt x="250" y="922"/>
                </a:lnTo>
                <a:lnTo>
                  <a:pt x="248" y="922"/>
                </a:lnTo>
                <a:lnTo>
                  <a:pt x="246" y="922"/>
                </a:lnTo>
                <a:lnTo>
                  <a:pt x="244" y="922"/>
                </a:lnTo>
                <a:lnTo>
                  <a:pt x="244" y="922"/>
                </a:lnTo>
                <a:lnTo>
                  <a:pt x="244" y="920"/>
                </a:lnTo>
                <a:lnTo>
                  <a:pt x="244" y="918"/>
                </a:lnTo>
                <a:lnTo>
                  <a:pt x="244" y="916"/>
                </a:lnTo>
                <a:lnTo>
                  <a:pt x="244" y="914"/>
                </a:lnTo>
                <a:lnTo>
                  <a:pt x="244" y="912"/>
                </a:lnTo>
                <a:lnTo>
                  <a:pt x="244" y="912"/>
                </a:lnTo>
                <a:lnTo>
                  <a:pt x="244" y="910"/>
                </a:lnTo>
                <a:lnTo>
                  <a:pt x="246" y="910"/>
                </a:lnTo>
                <a:lnTo>
                  <a:pt x="246" y="906"/>
                </a:lnTo>
                <a:lnTo>
                  <a:pt x="246" y="904"/>
                </a:lnTo>
                <a:lnTo>
                  <a:pt x="244" y="902"/>
                </a:lnTo>
                <a:lnTo>
                  <a:pt x="244" y="904"/>
                </a:lnTo>
                <a:lnTo>
                  <a:pt x="244" y="906"/>
                </a:lnTo>
                <a:lnTo>
                  <a:pt x="244" y="906"/>
                </a:lnTo>
                <a:lnTo>
                  <a:pt x="244" y="904"/>
                </a:lnTo>
                <a:lnTo>
                  <a:pt x="244" y="902"/>
                </a:lnTo>
                <a:lnTo>
                  <a:pt x="244" y="900"/>
                </a:lnTo>
                <a:lnTo>
                  <a:pt x="244" y="902"/>
                </a:lnTo>
                <a:lnTo>
                  <a:pt x="242" y="902"/>
                </a:lnTo>
                <a:lnTo>
                  <a:pt x="242" y="900"/>
                </a:lnTo>
                <a:lnTo>
                  <a:pt x="240" y="900"/>
                </a:lnTo>
                <a:lnTo>
                  <a:pt x="238" y="900"/>
                </a:lnTo>
                <a:lnTo>
                  <a:pt x="238" y="898"/>
                </a:lnTo>
                <a:lnTo>
                  <a:pt x="238" y="900"/>
                </a:lnTo>
                <a:lnTo>
                  <a:pt x="238" y="902"/>
                </a:lnTo>
                <a:lnTo>
                  <a:pt x="238" y="904"/>
                </a:lnTo>
                <a:lnTo>
                  <a:pt x="236" y="904"/>
                </a:lnTo>
                <a:lnTo>
                  <a:pt x="234" y="904"/>
                </a:lnTo>
                <a:lnTo>
                  <a:pt x="232" y="904"/>
                </a:lnTo>
                <a:lnTo>
                  <a:pt x="230" y="904"/>
                </a:lnTo>
                <a:lnTo>
                  <a:pt x="230" y="906"/>
                </a:lnTo>
                <a:lnTo>
                  <a:pt x="230" y="908"/>
                </a:lnTo>
                <a:lnTo>
                  <a:pt x="230" y="910"/>
                </a:lnTo>
                <a:lnTo>
                  <a:pt x="230" y="912"/>
                </a:lnTo>
                <a:lnTo>
                  <a:pt x="230" y="914"/>
                </a:lnTo>
                <a:lnTo>
                  <a:pt x="232" y="914"/>
                </a:lnTo>
                <a:lnTo>
                  <a:pt x="236" y="914"/>
                </a:lnTo>
                <a:lnTo>
                  <a:pt x="236" y="916"/>
                </a:lnTo>
                <a:lnTo>
                  <a:pt x="236" y="920"/>
                </a:lnTo>
                <a:lnTo>
                  <a:pt x="236" y="922"/>
                </a:lnTo>
                <a:lnTo>
                  <a:pt x="234" y="922"/>
                </a:lnTo>
                <a:lnTo>
                  <a:pt x="232" y="922"/>
                </a:lnTo>
                <a:lnTo>
                  <a:pt x="230" y="922"/>
                </a:lnTo>
                <a:lnTo>
                  <a:pt x="226" y="922"/>
                </a:lnTo>
                <a:lnTo>
                  <a:pt x="224" y="922"/>
                </a:lnTo>
                <a:lnTo>
                  <a:pt x="224" y="924"/>
                </a:lnTo>
                <a:lnTo>
                  <a:pt x="224" y="926"/>
                </a:lnTo>
                <a:lnTo>
                  <a:pt x="224" y="928"/>
                </a:lnTo>
                <a:lnTo>
                  <a:pt x="222" y="928"/>
                </a:lnTo>
                <a:lnTo>
                  <a:pt x="218" y="928"/>
                </a:lnTo>
                <a:lnTo>
                  <a:pt x="216" y="928"/>
                </a:lnTo>
                <a:lnTo>
                  <a:pt x="216" y="934"/>
                </a:lnTo>
                <a:lnTo>
                  <a:pt x="216" y="934"/>
                </a:lnTo>
                <a:lnTo>
                  <a:pt x="220" y="934"/>
                </a:lnTo>
                <a:lnTo>
                  <a:pt x="224" y="934"/>
                </a:lnTo>
                <a:lnTo>
                  <a:pt x="226" y="934"/>
                </a:lnTo>
                <a:lnTo>
                  <a:pt x="230" y="934"/>
                </a:lnTo>
                <a:lnTo>
                  <a:pt x="230" y="936"/>
                </a:lnTo>
                <a:lnTo>
                  <a:pt x="230" y="938"/>
                </a:lnTo>
                <a:lnTo>
                  <a:pt x="228" y="938"/>
                </a:lnTo>
                <a:lnTo>
                  <a:pt x="226" y="938"/>
                </a:lnTo>
                <a:lnTo>
                  <a:pt x="226" y="940"/>
                </a:lnTo>
                <a:lnTo>
                  <a:pt x="226" y="942"/>
                </a:lnTo>
                <a:lnTo>
                  <a:pt x="226" y="944"/>
                </a:lnTo>
                <a:lnTo>
                  <a:pt x="224" y="944"/>
                </a:lnTo>
                <a:lnTo>
                  <a:pt x="224" y="942"/>
                </a:lnTo>
                <a:lnTo>
                  <a:pt x="224" y="940"/>
                </a:lnTo>
                <a:lnTo>
                  <a:pt x="224" y="938"/>
                </a:lnTo>
                <a:lnTo>
                  <a:pt x="222" y="938"/>
                </a:lnTo>
                <a:lnTo>
                  <a:pt x="222" y="940"/>
                </a:lnTo>
                <a:lnTo>
                  <a:pt x="222" y="942"/>
                </a:lnTo>
                <a:lnTo>
                  <a:pt x="222" y="944"/>
                </a:lnTo>
                <a:lnTo>
                  <a:pt x="220" y="944"/>
                </a:lnTo>
                <a:lnTo>
                  <a:pt x="218" y="944"/>
                </a:lnTo>
                <a:lnTo>
                  <a:pt x="216" y="944"/>
                </a:lnTo>
                <a:lnTo>
                  <a:pt x="214" y="944"/>
                </a:lnTo>
                <a:lnTo>
                  <a:pt x="212" y="944"/>
                </a:lnTo>
                <a:lnTo>
                  <a:pt x="210" y="944"/>
                </a:lnTo>
                <a:lnTo>
                  <a:pt x="210" y="940"/>
                </a:lnTo>
                <a:lnTo>
                  <a:pt x="210" y="942"/>
                </a:lnTo>
                <a:lnTo>
                  <a:pt x="210" y="944"/>
                </a:lnTo>
                <a:lnTo>
                  <a:pt x="208" y="944"/>
                </a:lnTo>
                <a:lnTo>
                  <a:pt x="208" y="942"/>
                </a:lnTo>
                <a:lnTo>
                  <a:pt x="208" y="940"/>
                </a:lnTo>
                <a:lnTo>
                  <a:pt x="206" y="940"/>
                </a:lnTo>
                <a:lnTo>
                  <a:pt x="206" y="942"/>
                </a:lnTo>
                <a:lnTo>
                  <a:pt x="206" y="944"/>
                </a:lnTo>
                <a:lnTo>
                  <a:pt x="206" y="942"/>
                </a:lnTo>
                <a:lnTo>
                  <a:pt x="206" y="940"/>
                </a:lnTo>
                <a:lnTo>
                  <a:pt x="204" y="940"/>
                </a:lnTo>
                <a:lnTo>
                  <a:pt x="202" y="940"/>
                </a:lnTo>
                <a:lnTo>
                  <a:pt x="200" y="940"/>
                </a:lnTo>
                <a:lnTo>
                  <a:pt x="198" y="940"/>
                </a:lnTo>
                <a:lnTo>
                  <a:pt x="198" y="936"/>
                </a:lnTo>
                <a:lnTo>
                  <a:pt x="196" y="936"/>
                </a:lnTo>
                <a:lnTo>
                  <a:pt x="196" y="936"/>
                </a:lnTo>
                <a:lnTo>
                  <a:pt x="194" y="936"/>
                </a:lnTo>
                <a:lnTo>
                  <a:pt x="192" y="936"/>
                </a:lnTo>
                <a:lnTo>
                  <a:pt x="192" y="938"/>
                </a:lnTo>
                <a:lnTo>
                  <a:pt x="194" y="938"/>
                </a:lnTo>
                <a:lnTo>
                  <a:pt x="194" y="940"/>
                </a:lnTo>
                <a:lnTo>
                  <a:pt x="192" y="940"/>
                </a:lnTo>
                <a:lnTo>
                  <a:pt x="190" y="940"/>
                </a:lnTo>
                <a:lnTo>
                  <a:pt x="188" y="940"/>
                </a:lnTo>
                <a:lnTo>
                  <a:pt x="186" y="940"/>
                </a:lnTo>
                <a:lnTo>
                  <a:pt x="186" y="938"/>
                </a:lnTo>
                <a:lnTo>
                  <a:pt x="186" y="936"/>
                </a:lnTo>
                <a:lnTo>
                  <a:pt x="188" y="934"/>
                </a:lnTo>
                <a:lnTo>
                  <a:pt x="190" y="934"/>
                </a:lnTo>
                <a:lnTo>
                  <a:pt x="192" y="934"/>
                </a:lnTo>
                <a:lnTo>
                  <a:pt x="190" y="934"/>
                </a:lnTo>
                <a:lnTo>
                  <a:pt x="190" y="932"/>
                </a:lnTo>
                <a:lnTo>
                  <a:pt x="190" y="930"/>
                </a:lnTo>
                <a:lnTo>
                  <a:pt x="190" y="928"/>
                </a:lnTo>
                <a:lnTo>
                  <a:pt x="192" y="928"/>
                </a:lnTo>
                <a:lnTo>
                  <a:pt x="192" y="926"/>
                </a:lnTo>
                <a:lnTo>
                  <a:pt x="192" y="924"/>
                </a:lnTo>
                <a:lnTo>
                  <a:pt x="192" y="922"/>
                </a:lnTo>
                <a:lnTo>
                  <a:pt x="194" y="922"/>
                </a:lnTo>
                <a:lnTo>
                  <a:pt x="194" y="920"/>
                </a:lnTo>
                <a:lnTo>
                  <a:pt x="194" y="918"/>
                </a:lnTo>
                <a:lnTo>
                  <a:pt x="194" y="914"/>
                </a:lnTo>
                <a:lnTo>
                  <a:pt x="192" y="914"/>
                </a:lnTo>
                <a:lnTo>
                  <a:pt x="190" y="914"/>
                </a:lnTo>
                <a:lnTo>
                  <a:pt x="190" y="912"/>
                </a:lnTo>
                <a:lnTo>
                  <a:pt x="190" y="908"/>
                </a:lnTo>
                <a:lnTo>
                  <a:pt x="190" y="904"/>
                </a:lnTo>
                <a:lnTo>
                  <a:pt x="190" y="902"/>
                </a:lnTo>
                <a:lnTo>
                  <a:pt x="190" y="900"/>
                </a:lnTo>
                <a:lnTo>
                  <a:pt x="190" y="898"/>
                </a:lnTo>
                <a:lnTo>
                  <a:pt x="190" y="896"/>
                </a:lnTo>
                <a:lnTo>
                  <a:pt x="190" y="894"/>
                </a:lnTo>
                <a:lnTo>
                  <a:pt x="192" y="894"/>
                </a:lnTo>
                <a:lnTo>
                  <a:pt x="194" y="894"/>
                </a:lnTo>
                <a:lnTo>
                  <a:pt x="196" y="894"/>
                </a:lnTo>
                <a:lnTo>
                  <a:pt x="196" y="894"/>
                </a:lnTo>
                <a:lnTo>
                  <a:pt x="196" y="892"/>
                </a:lnTo>
                <a:lnTo>
                  <a:pt x="198" y="892"/>
                </a:lnTo>
                <a:lnTo>
                  <a:pt x="200" y="892"/>
                </a:lnTo>
                <a:lnTo>
                  <a:pt x="204" y="892"/>
                </a:lnTo>
                <a:lnTo>
                  <a:pt x="204" y="890"/>
                </a:lnTo>
                <a:lnTo>
                  <a:pt x="206" y="890"/>
                </a:lnTo>
                <a:lnTo>
                  <a:pt x="206" y="888"/>
                </a:lnTo>
                <a:lnTo>
                  <a:pt x="206" y="886"/>
                </a:lnTo>
                <a:lnTo>
                  <a:pt x="204" y="886"/>
                </a:lnTo>
                <a:lnTo>
                  <a:pt x="204" y="886"/>
                </a:lnTo>
                <a:lnTo>
                  <a:pt x="204" y="884"/>
                </a:lnTo>
                <a:lnTo>
                  <a:pt x="204" y="882"/>
                </a:lnTo>
                <a:lnTo>
                  <a:pt x="204" y="880"/>
                </a:lnTo>
                <a:lnTo>
                  <a:pt x="204" y="878"/>
                </a:lnTo>
                <a:lnTo>
                  <a:pt x="204" y="876"/>
                </a:lnTo>
                <a:lnTo>
                  <a:pt x="206" y="876"/>
                </a:lnTo>
                <a:lnTo>
                  <a:pt x="208" y="876"/>
                </a:lnTo>
                <a:lnTo>
                  <a:pt x="210" y="876"/>
                </a:lnTo>
                <a:lnTo>
                  <a:pt x="212" y="876"/>
                </a:lnTo>
                <a:lnTo>
                  <a:pt x="214" y="876"/>
                </a:lnTo>
                <a:lnTo>
                  <a:pt x="216" y="876"/>
                </a:lnTo>
                <a:lnTo>
                  <a:pt x="218" y="876"/>
                </a:lnTo>
                <a:lnTo>
                  <a:pt x="220" y="876"/>
                </a:lnTo>
                <a:lnTo>
                  <a:pt x="226" y="876"/>
                </a:lnTo>
                <a:lnTo>
                  <a:pt x="228" y="876"/>
                </a:lnTo>
                <a:lnTo>
                  <a:pt x="230" y="876"/>
                </a:lnTo>
                <a:lnTo>
                  <a:pt x="232" y="876"/>
                </a:lnTo>
                <a:lnTo>
                  <a:pt x="234" y="876"/>
                </a:lnTo>
                <a:lnTo>
                  <a:pt x="242" y="876"/>
                </a:lnTo>
                <a:lnTo>
                  <a:pt x="244" y="876"/>
                </a:lnTo>
                <a:lnTo>
                  <a:pt x="244" y="878"/>
                </a:lnTo>
                <a:lnTo>
                  <a:pt x="244" y="880"/>
                </a:lnTo>
                <a:lnTo>
                  <a:pt x="244" y="882"/>
                </a:lnTo>
                <a:lnTo>
                  <a:pt x="244" y="884"/>
                </a:lnTo>
                <a:lnTo>
                  <a:pt x="244" y="886"/>
                </a:lnTo>
                <a:lnTo>
                  <a:pt x="246" y="886"/>
                </a:lnTo>
                <a:lnTo>
                  <a:pt x="248" y="886"/>
                </a:lnTo>
                <a:lnTo>
                  <a:pt x="248" y="888"/>
                </a:lnTo>
                <a:lnTo>
                  <a:pt x="250" y="888"/>
                </a:lnTo>
                <a:lnTo>
                  <a:pt x="252" y="890"/>
                </a:lnTo>
                <a:lnTo>
                  <a:pt x="254" y="890"/>
                </a:lnTo>
                <a:lnTo>
                  <a:pt x="254" y="892"/>
                </a:lnTo>
                <a:lnTo>
                  <a:pt x="254" y="894"/>
                </a:lnTo>
                <a:lnTo>
                  <a:pt x="258" y="894"/>
                </a:lnTo>
                <a:lnTo>
                  <a:pt x="266" y="894"/>
                </a:lnTo>
                <a:lnTo>
                  <a:pt x="270" y="894"/>
                </a:lnTo>
                <a:lnTo>
                  <a:pt x="272" y="894"/>
                </a:lnTo>
                <a:lnTo>
                  <a:pt x="272" y="892"/>
                </a:lnTo>
                <a:lnTo>
                  <a:pt x="270" y="888"/>
                </a:lnTo>
                <a:lnTo>
                  <a:pt x="268" y="886"/>
                </a:lnTo>
                <a:lnTo>
                  <a:pt x="266" y="882"/>
                </a:lnTo>
                <a:lnTo>
                  <a:pt x="266" y="880"/>
                </a:lnTo>
                <a:lnTo>
                  <a:pt x="264" y="878"/>
                </a:lnTo>
                <a:lnTo>
                  <a:pt x="262" y="874"/>
                </a:lnTo>
                <a:lnTo>
                  <a:pt x="262" y="872"/>
                </a:lnTo>
                <a:lnTo>
                  <a:pt x="262" y="870"/>
                </a:lnTo>
                <a:lnTo>
                  <a:pt x="260" y="870"/>
                </a:lnTo>
                <a:lnTo>
                  <a:pt x="260" y="868"/>
                </a:lnTo>
                <a:lnTo>
                  <a:pt x="258" y="864"/>
                </a:lnTo>
                <a:lnTo>
                  <a:pt x="256" y="862"/>
                </a:lnTo>
                <a:lnTo>
                  <a:pt x="254" y="862"/>
                </a:lnTo>
                <a:lnTo>
                  <a:pt x="254" y="860"/>
                </a:lnTo>
                <a:lnTo>
                  <a:pt x="252" y="860"/>
                </a:lnTo>
                <a:lnTo>
                  <a:pt x="252" y="858"/>
                </a:lnTo>
                <a:lnTo>
                  <a:pt x="250" y="854"/>
                </a:lnTo>
                <a:lnTo>
                  <a:pt x="250" y="852"/>
                </a:lnTo>
                <a:lnTo>
                  <a:pt x="250" y="848"/>
                </a:lnTo>
                <a:lnTo>
                  <a:pt x="250" y="846"/>
                </a:lnTo>
                <a:lnTo>
                  <a:pt x="250" y="844"/>
                </a:lnTo>
                <a:lnTo>
                  <a:pt x="250" y="842"/>
                </a:lnTo>
                <a:lnTo>
                  <a:pt x="250" y="840"/>
                </a:lnTo>
                <a:lnTo>
                  <a:pt x="250" y="838"/>
                </a:lnTo>
                <a:lnTo>
                  <a:pt x="250" y="838"/>
                </a:lnTo>
                <a:lnTo>
                  <a:pt x="250" y="836"/>
                </a:lnTo>
                <a:lnTo>
                  <a:pt x="250" y="834"/>
                </a:lnTo>
                <a:lnTo>
                  <a:pt x="250" y="832"/>
                </a:lnTo>
                <a:lnTo>
                  <a:pt x="250" y="826"/>
                </a:lnTo>
                <a:lnTo>
                  <a:pt x="250" y="824"/>
                </a:lnTo>
                <a:lnTo>
                  <a:pt x="250" y="822"/>
                </a:lnTo>
                <a:lnTo>
                  <a:pt x="250" y="820"/>
                </a:lnTo>
                <a:lnTo>
                  <a:pt x="250" y="818"/>
                </a:lnTo>
                <a:lnTo>
                  <a:pt x="250" y="816"/>
                </a:lnTo>
                <a:lnTo>
                  <a:pt x="250" y="814"/>
                </a:lnTo>
                <a:lnTo>
                  <a:pt x="250" y="812"/>
                </a:lnTo>
                <a:lnTo>
                  <a:pt x="250" y="810"/>
                </a:lnTo>
                <a:lnTo>
                  <a:pt x="250" y="808"/>
                </a:lnTo>
                <a:lnTo>
                  <a:pt x="250" y="806"/>
                </a:lnTo>
                <a:lnTo>
                  <a:pt x="250" y="804"/>
                </a:lnTo>
                <a:lnTo>
                  <a:pt x="250" y="802"/>
                </a:lnTo>
                <a:lnTo>
                  <a:pt x="250" y="800"/>
                </a:lnTo>
                <a:lnTo>
                  <a:pt x="250" y="798"/>
                </a:lnTo>
                <a:lnTo>
                  <a:pt x="250" y="796"/>
                </a:lnTo>
                <a:lnTo>
                  <a:pt x="250" y="794"/>
                </a:lnTo>
                <a:lnTo>
                  <a:pt x="250" y="792"/>
                </a:lnTo>
                <a:lnTo>
                  <a:pt x="250" y="790"/>
                </a:lnTo>
                <a:lnTo>
                  <a:pt x="248" y="790"/>
                </a:lnTo>
                <a:lnTo>
                  <a:pt x="246" y="790"/>
                </a:lnTo>
                <a:lnTo>
                  <a:pt x="244" y="790"/>
                </a:lnTo>
                <a:lnTo>
                  <a:pt x="244" y="790"/>
                </a:lnTo>
                <a:lnTo>
                  <a:pt x="242" y="790"/>
                </a:lnTo>
                <a:lnTo>
                  <a:pt x="240" y="790"/>
                </a:lnTo>
                <a:lnTo>
                  <a:pt x="238" y="790"/>
                </a:lnTo>
                <a:lnTo>
                  <a:pt x="236" y="790"/>
                </a:lnTo>
                <a:lnTo>
                  <a:pt x="234" y="790"/>
                </a:lnTo>
                <a:lnTo>
                  <a:pt x="224" y="790"/>
                </a:lnTo>
                <a:lnTo>
                  <a:pt x="224" y="784"/>
                </a:lnTo>
                <a:lnTo>
                  <a:pt x="224" y="780"/>
                </a:lnTo>
                <a:lnTo>
                  <a:pt x="224" y="778"/>
                </a:lnTo>
                <a:lnTo>
                  <a:pt x="220" y="776"/>
                </a:lnTo>
                <a:lnTo>
                  <a:pt x="218" y="776"/>
                </a:lnTo>
                <a:lnTo>
                  <a:pt x="218" y="774"/>
                </a:lnTo>
                <a:lnTo>
                  <a:pt x="216" y="774"/>
                </a:lnTo>
                <a:lnTo>
                  <a:pt x="214" y="774"/>
                </a:lnTo>
                <a:lnTo>
                  <a:pt x="212" y="774"/>
                </a:lnTo>
                <a:lnTo>
                  <a:pt x="210" y="772"/>
                </a:lnTo>
                <a:lnTo>
                  <a:pt x="208" y="772"/>
                </a:lnTo>
                <a:lnTo>
                  <a:pt x="206" y="772"/>
                </a:lnTo>
                <a:lnTo>
                  <a:pt x="206" y="770"/>
                </a:lnTo>
                <a:lnTo>
                  <a:pt x="204" y="770"/>
                </a:lnTo>
                <a:lnTo>
                  <a:pt x="202" y="770"/>
                </a:lnTo>
                <a:lnTo>
                  <a:pt x="200" y="770"/>
                </a:lnTo>
                <a:lnTo>
                  <a:pt x="198" y="770"/>
                </a:lnTo>
                <a:lnTo>
                  <a:pt x="196" y="770"/>
                </a:lnTo>
                <a:lnTo>
                  <a:pt x="196" y="768"/>
                </a:lnTo>
                <a:lnTo>
                  <a:pt x="198" y="768"/>
                </a:lnTo>
                <a:lnTo>
                  <a:pt x="198" y="766"/>
                </a:lnTo>
                <a:lnTo>
                  <a:pt x="198" y="764"/>
                </a:lnTo>
                <a:lnTo>
                  <a:pt x="198" y="762"/>
                </a:lnTo>
                <a:lnTo>
                  <a:pt x="198" y="760"/>
                </a:lnTo>
                <a:lnTo>
                  <a:pt x="198" y="758"/>
                </a:lnTo>
                <a:lnTo>
                  <a:pt x="198" y="756"/>
                </a:lnTo>
                <a:lnTo>
                  <a:pt x="198" y="754"/>
                </a:lnTo>
                <a:lnTo>
                  <a:pt x="198" y="752"/>
                </a:lnTo>
                <a:lnTo>
                  <a:pt x="198" y="750"/>
                </a:lnTo>
                <a:lnTo>
                  <a:pt x="198" y="748"/>
                </a:lnTo>
                <a:lnTo>
                  <a:pt x="198" y="746"/>
                </a:lnTo>
                <a:lnTo>
                  <a:pt x="198" y="744"/>
                </a:lnTo>
                <a:lnTo>
                  <a:pt x="198" y="742"/>
                </a:lnTo>
                <a:lnTo>
                  <a:pt x="198" y="742"/>
                </a:lnTo>
                <a:lnTo>
                  <a:pt x="198" y="740"/>
                </a:lnTo>
                <a:lnTo>
                  <a:pt x="198" y="738"/>
                </a:lnTo>
                <a:lnTo>
                  <a:pt x="198" y="736"/>
                </a:lnTo>
                <a:lnTo>
                  <a:pt x="198" y="732"/>
                </a:lnTo>
                <a:lnTo>
                  <a:pt x="198" y="726"/>
                </a:lnTo>
                <a:lnTo>
                  <a:pt x="198" y="718"/>
                </a:lnTo>
                <a:lnTo>
                  <a:pt x="198" y="716"/>
                </a:lnTo>
                <a:lnTo>
                  <a:pt x="198" y="712"/>
                </a:lnTo>
                <a:lnTo>
                  <a:pt x="198" y="710"/>
                </a:lnTo>
                <a:lnTo>
                  <a:pt x="198" y="706"/>
                </a:lnTo>
                <a:lnTo>
                  <a:pt x="198" y="702"/>
                </a:lnTo>
                <a:lnTo>
                  <a:pt x="198" y="698"/>
                </a:lnTo>
                <a:lnTo>
                  <a:pt x="198" y="694"/>
                </a:lnTo>
                <a:lnTo>
                  <a:pt x="198" y="690"/>
                </a:lnTo>
                <a:lnTo>
                  <a:pt x="198" y="688"/>
                </a:lnTo>
                <a:lnTo>
                  <a:pt x="198" y="686"/>
                </a:lnTo>
                <a:lnTo>
                  <a:pt x="198" y="680"/>
                </a:lnTo>
                <a:lnTo>
                  <a:pt x="198" y="678"/>
                </a:lnTo>
                <a:lnTo>
                  <a:pt x="198" y="676"/>
                </a:lnTo>
                <a:lnTo>
                  <a:pt x="198" y="672"/>
                </a:lnTo>
                <a:lnTo>
                  <a:pt x="198" y="670"/>
                </a:lnTo>
                <a:lnTo>
                  <a:pt x="198" y="662"/>
                </a:lnTo>
                <a:lnTo>
                  <a:pt x="198" y="658"/>
                </a:lnTo>
                <a:lnTo>
                  <a:pt x="198" y="644"/>
                </a:lnTo>
                <a:lnTo>
                  <a:pt x="198" y="640"/>
                </a:lnTo>
                <a:lnTo>
                  <a:pt x="198" y="638"/>
                </a:lnTo>
                <a:lnTo>
                  <a:pt x="198" y="632"/>
                </a:lnTo>
                <a:lnTo>
                  <a:pt x="198" y="630"/>
                </a:lnTo>
                <a:lnTo>
                  <a:pt x="198" y="628"/>
                </a:lnTo>
                <a:lnTo>
                  <a:pt x="198" y="620"/>
                </a:lnTo>
                <a:lnTo>
                  <a:pt x="198" y="618"/>
                </a:lnTo>
                <a:lnTo>
                  <a:pt x="198" y="616"/>
                </a:lnTo>
                <a:lnTo>
                  <a:pt x="198" y="612"/>
                </a:lnTo>
                <a:lnTo>
                  <a:pt x="198" y="610"/>
                </a:lnTo>
                <a:lnTo>
                  <a:pt x="190" y="612"/>
                </a:lnTo>
                <a:lnTo>
                  <a:pt x="182" y="614"/>
                </a:lnTo>
                <a:lnTo>
                  <a:pt x="174" y="616"/>
                </a:lnTo>
                <a:lnTo>
                  <a:pt x="172" y="616"/>
                </a:lnTo>
                <a:lnTo>
                  <a:pt x="156" y="620"/>
                </a:lnTo>
                <a:lnTo>
                  <a:pt x="150" y="620"/>
                </a:lnTo>
                <a:lnTo>
                  <a:pt x="146" y="622"/>
                </a:lnTo>
                <a:lnTo>
                  <a:pt x="146" y="612"/>
                </a:lnTo>
                <a:lnTo>
                  <a:pt x="146" y="610"/>
                </a:lnTo>
                <a:lnTo>
                  <a:pt x="138" y="610"/>
                </a:lnTo>
                <a:lnTo>
                  <a:pt x="134" y="610"/>
                </a:lnTo>
                <a:lnTo>
                  <a:pt x="134" y="604"/>
                </a:lnTo>
                <a:lnTo>
                  <a:pt x="132" y="604"/>
                </a:lnTo>
                <a:lnTo>
                  <a:pt x="124" y="604"/>
                </a:lnTo>
                <a:lnTo>
                  <a:pt x="118" y="604"/>
                </a:lnTo>
                <a:lnTo>
                  <a:pt x="118" y="602"/>
                </a:lnTo>
                <a:lnTo>
                  <a:pt x="118" y="600"/>
                </a:lnTo>
                <a:lnTo>
                  <a:pt x="118" y="598"/>
                </a:lnTo>
                <a:lnTo>
                  <a:pt x="118" y="598"/>
                </a:lnTo>
                <a:lnTo>
                  <a:pt x="118" y="596"/>
                </a:lnTo>
                <a:lnTo>
                  <a:pt x="118" y="592"/>
                </a:lnTo>
                <a:lnTo>
                  <a:pt x="118" y="588"/>
                </a:lnTo>
                <a:lnTo>
                  <a:pt x="118" y="586"/>
                </a:lnTo>
                <a:lnTo>
                  <a:pt x="118" y="582"/>
                </a:lnTo>
                <a:lnTo>
                  <a:pt x="118" y="578"/>
                </a:lnTo>
                <a:lnTo>
                  <a:pt x="118" y="576"/>
                </a:lnTo>
                <a:lnTo>
                  <a:pt x="118" y="574"/>
                </a:lnTo>
                <a:lnTo>
                  <a:pt x="118" y="572"/>
                </a:lnTo>
                <a:lnTo>
                  <a:pt x="118" y="568"/>
                </a:lnTo>
                <a:lnTo>
                  <a:pt x="118" y="564"/>
                </a:lnTo>
                <a:lnTo>
                  <a:pt x="118" y="558"/>
                </a:lnTo>
                <a:lnTo>
                  <a:pt x="116" y="554"/>
                </a:lnTo>
                <a:lnTo>
                  <a:pt x="116" y="550"/>
                </a:lnTo>
                <a:lnTo>
                  <a:pt x="118" y="550"/>
                </a:lnTo>
                <a:lnTo>
                  <a:pt x="118" y="526"/>
                </a:lnTo>
                <a:lnTo>
                  <a:pt x="118" y="512"/>
                </a:lnTo>
                <a:lnTo>
                  <a:pt x="118" y="502"/>
                </a:lnTo>
                <a:lnTo>
                  <a:pt x="136" y="502"/>
                </a:lnTo>
                <a:lnTo>
                  <a:pt x="136" y="500"/>
                </a:lnTo>
                <a:lnTo>
                  <a:pt x="136" y="494"/>
                </a:lnTo>
                <a:lnTo>
                  <a:pt x="134" y="494"/>
                </a:lnTo>
                <a:lnTo>
                  <a:pt x="134" y="492"/>
                </a:lnTo>
                <a:lnTo>
                  <a:pt x="134" y="486"/>
                </a:lnTo>
                <a:lnTo>
                  <a:pt x="136" y="484"/>
                </a:lnTo>
                <a:lnTo>
                  <a:pt x="142" y="478"/>
                </a:lnTo>
                <a:lnTo>
                  <a:pt x="144" y="478"/>
                </a:lnTo>
                <a:lnTo>
                  <a:pt x="146" y="480"/>
                </a:lnTo>
                <a:lnTo>
                  <a:pt x="146" y="476"/>
                </a:lnTo>
                <a:lnTo>
                  <a:pt x="146" y="474"/>
                </a:lnTo>
                <a:lnTo>
                  <a:pt x="146" y="470"/>
                </a:lnTo>
                <a:lnTo>
                  <a:pt x="144" y="470"/>
                </a:lnTo>
                <a:lnTo>
                  <a:pt x="142" y="468"/>
                </a:lnTo>
                <a:lnTo>
                  <a:pt x="138" y="470"/>
                </a:lnTo>
                <a:lnTo>
                  <a:pt x="136" y="470"/>
                </a:lnTo>
                <a:lnTo>
                  <a:pt x="134" y="468"/>
                </a:lnTo>
                <a:lnTo>
                  <a:pt x="132" y="468"/>
                </a:lnTo>
                <a:lnTo>
                  <a:pt x="130" y="468"/>
                </a:lnTo>
                <a:lnTo>
                  <a:pt x="128" y="468"/>
                </a:lnTo>
                <a:lnTo>
                  <a:pt x="126" y="468"/>
                </a:lnTo>
                <a:lnTo>
                  <a:pt x="124" y="468"/>
                </a:lnTo>
                <a:lnTo>
                  <a:pt x="122" y="468"/>
                </a:lnTo>
                <a:lnTo>
                  <a:pt x="118" y="470"/>
                </a:lnTo>
                <a:lnTo>
                  <a:pt x="116" y="470"/>
                </a:lnTo>
                <a:lnTo>
                  <a:pt x="114" y="470"/>
                </a:lnTo>
                <a:lnTo>
                  <a:pt x="112" y="470"/>
                </a:lnTo>
                <a:lnTo>
                  <a:pt x="108" y="468"/>
                </a:lnTo>
                <a:lnTo>
                  <a:pt x="104" y="470"/>
                </a:lnTo>
                <a:lnTo>
                  <a:pt x="100" y="470"/>
                </a:lnTo>
                <a:lnTo>
                  <a:pt x="94" y="466"/>
                </a:lnTo>
                <a:lnTo>
                  <a:pt x="94" y="460"/>
                </a:lnTo>
                <a:lnTo>
                  <a:pt x="94" y="454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4" y="444"/>
                </a:lnTo>
                <a:lnTo>
                  <a:pt x="94" y="438"/>
                </a:lnTo>
                <a:lnTo>
                  <a:pt x="94" y="434"/>
                </a:lnTo>
                <a:lnTo>
                  <a:pt x="94" y="426"/>
                </a:lnTo>
                <a:lnTo>
                  <a:pt x="94" y="420"/>
                </a:lnTo>
                <a:lnTo>
                  <a:pt x="94" y="418"/>
                </a:lnTo>
                <a:lnTo>
                  <a:pt x="94" y="408"/>
                </a:lnTo>
                <a:lnTo>
                  <a:pt x="94" y="406"/>
                </a:lnTo>
                <a:lnTo>
                  <a:pt x="118" y="408"/>
                </a:lnTo>
                <a:lnTo>
                  <a:pt x="120" y="408"/>
                </a:lnTo>
                <a:lnTo>
                  <a:pt x="122" y="396"/>
                </a:lnTo>
                <a:lnTo>
                  <a:pt x="150" y="396"/>
                </a:lnTo>
                <a:lnTo>
                  <a:pt x="162" y="396"/>
                </a:lnTo>
                <a:lnTo>
                  <a:pt x="166" y="398"/>
                </a:lnTo>
                <a:lnTo>
                  <a:pt x="170" y="398"/>
                </a:lnTo>
                <a:lnTo>
                  <a:pt x="174" y="398"/>
                </a:lnTo>
                <a:lnTo>
                  <a:pt x="176" y="398"/>
                </a:lnTo>
                <a:lnTo>
                  <a:pt x="178" y="398"/>
                </a:lnTo>
                <a:lnTo>
                  <a:pt x="180" y="398"/>
                </a:lnTo>
                <a:lnTo>
                  <a:pt x="182" y="398"/>
                </a:lnTo>
                <a:lnTo>
                  <a:pt x="190" y="398"/>
                </a:lnTo>
                <a:lnTo>
                  <a:pt x="200" y="398"/>
                </a:lnTo>
                <a:lnTo>
                  <a:pt x="200" y="396"/>
                </a:lnTo>
                <a:lnTo>
                  <a:pt x="200" y="394"/>
                </a:lnTo>
                <a:lnTo>
                  <a:pt x="200" y="384"/>
                </a:lnTo>
                <a:lnTo>
                  <a:pt x="206" y="384"/>
                </a:lnTo>
                <a:lnTo>
                  <a:pt x="212" y="384"/>
                </a:lnTo>
                <a:lnTo>
                  <a:pt x="214" y="384"/>
                </a:lnTo>
                <a:lnTo>
                  <a:pt x="214" y="388"/>
                </a:lnTo>
                <a:lnTo>
                  <a:pt x="214" y="396"/>
                </a:lnTo>
                <a:lnTo>
                  <a:pt x="216" y="396"/>
                </a:lnTo>
                <a:lnTo>
                  <a:pt x="220" y="396"/>
                </a:lnTo>
                <a:lnTo>
                  <a:pt x="228" y="396"/>
                </a:lnTo>
                <a:lnTo>
                  <a:pt x="228" y="380"/>
                </a:lnTo>
                <a:lnTo>
                  <a:pt x="228" y="376"/>
                </a:lnTo>
                <a:lnTo>
                  <a:pt x="228" y="370"/>
                </a:lnTo>
                <a:lnTo>
                  <a:pt x="254" y="368"/>
                </a:lnTo>
                <a:lnTo>
                  <a:pt x="268" y="368"/>
                </a:lnTo>
                <a:lnTo>
                  <a:pt x="268" y="326"/>
                </a:lnTo>
                <a:lnTo>
                  <a:pt x="268" y="316"/>
                </a:lnTo>
                <a:lnTo>
                  <a:pt x="254" y="316"/>
                </a:lnTo>
                <a:lnTo>
                  <a:pt x="254" y="306"/>
                </a:lnTo>
                <a:lnTo>
                  <a:pt x="248" y="306"/>
                </a:lnTo>
                <a:lnTo>
                  <a:pt x="228" y="306"/>
                </a:lnTo>
                <a:lnTo>
                  <a:pt x="228" y="326"/>
                </a:lnTo>
                <a:lnTo>
                  <a:pt x="228" y="330"/>
                </a:lnTo>
                <a:lnTo>
                  <a:pt x="216" y="330"/>
                </a:lnTo>
                <a:lnTo>
                  <a:pt x="214" y="344"/>
                </a:lnTo>
                <a:lnTo>
                  <a:pt x="212" y="344"/>
                </a:lnTo>
                <a:lnTo>
                  <a:pt x="202" y="346"/>
                </a:lnTo>
                <a:lnTo>
                  <a:pt x="202" y="326"/>
                </a:lnTo>
                <a:lnTo>
                  <a:pt x="202" y="324"/>
                </a:lnTo>
                <a:lnTo>
                  <a:pt x="202" y="322"/>
                </a:lnTo>
                <a:lnTo>
                  <a:pt x="202" y="316"/>
                </a:lnTo>
                <a:lnTo>
                  <a:pt x="202" y="306"/>
                </a:lnTo>
                <a:lnTo>
                  <a:pt x="212" y="306"/>
                </a:lnTo>
                <a:lnTo>
                  <a:pt x="216" y="306"/>
                </a:lnTo>
                <a:lnTo>
                  <a:pt x="216" y="298"/>
                </a:lnTo>
                <a:lnTo>
                  <a:pt x="216" y="292"/>
                </a:lnTo>
                <a:lnTo>
                  <a:pt x="212" y="292"/>
                </a:lnTo>
                <a:lnTo>
                  <a:pt x="202" y="292"/>
                </a:lnTo>
                <a:lnTo>
                  <a:pt x="202" y="290"/>
                </a:lnTo>
                <a:lnTo>
                  <a:pt x="202" y="282"/>
                </a:lnTo>
                <a:lnTo>
                  <a:pt x="202" y="280"/>
                </a:lnTo>
                <a:lnTo>
                  <a:pt x="202" y="276"/>
                </a:lnTo>
                <a:lnTo>
                  <a:pt x="202" y="272"/>
                </a:lnTo>
                <a:lnTo>
                  <a:pt x="202" y="268"/>
                </a:lnTo>
                <a:lnTo>
                  <a:pt x="202" y="266"/>
                </a:lnTo>
                <a:lnTo>
                  <a:pt x="202" y="264"/>
                </a:lnTo>
                <a:lnTo>
                  <a:pt x="202" y="262"/>
                </a:lnTo>
                <a:lnTo>
                  <a:pt x="196" y="262"/>
                </a:lnTo>
                <a:lnTo>
                  <a:pt x="192" y="262"/>
                </a:lnTo>
                <a:lnTo>
                  <a:pt x="182" y="262"/>
                </a:lnTo>
                <a:lnTo>
                  <a:pt x="180" y="262"/>
                </a:lnTo>
                <a:lnTo>
                  <a:pt x="178" y="262"/>
                </a:lnTo>
                <a:lnTo>
                  <a:pt x="172" y="262"/>
                </a:lnTo>
                <a:lnTo>
                  <a:pt x="168" y="262"/>
                </a:lnTo>
                <a:lnTo>
                  <a:pt x="162" y="262"/>
                </a:lnTo>
                <a:lnTo>
                  <a:pt x="160" y="262"/>
                </a:lnTo>
                <a:lnTo>
                  <a:pt x="154" y="262"/>
                </a:lnTo>
                <a:lnTo>
                  <a:pt x="150" y="262"/>
                </a:lnTo>
                <a:lnTo>
                  <a:pt x="150" y="252"/>
                </a:lnTo>
                <a:lnTo>
                  <a:pt x="152" y="236"/>
                </a:lnTo>
                <a:lnTo>
                  <a:pt x="152" y="222"/>
                </a:lnTo>
                <a:lnTo>
                  <a:pt x="174" y="222"/>
                </a:lnTo>
                <a:lnTo>
                  <a:pt x="178" y="222"/>
                </a:lnTo>
                <a:lnTo>
                  <a:pt x="178" y="210"/>
                </a:lnTo>
                <a:lnTo>
                  <a:pt x="174" y="210"/>
                </a:lnTo>
                <a:lnTo>
                  <a:pt x="172" y="210"/>
                </a:lnTo>
                <a:lnTo>
                  <a:pt x="166" y="210"/>
                </a:lnTo>
                <a:lnTo>
                  <a:pt x="152" y="210"/>
                </a:lnTo>
                <a:lnTo>
                  <a:pt x="140" y="210"/>
                </a:lnTo>
                <a:lnTo>
                  <a:pt x="140" y="222"/>
                </a:lnTo>
                <a:lnTo>
                  <a:pt x="136" y="222"/>
                </a:lnTo>
                <a:lnTo>
                  <a:pt x="132" y="222"/>
                </a:lnTo>
                <a:lnTo>
                  <a:pt x="126" y="222"/>
                </a:lnTo>
                <a:lnTo>
                  <a:pt x="118" y="222"/>
                </a:lnTo>
                <a:lnTo>
                  <a:pt x="114" y="222"/>
                </a:lnTo>
                <a:lnTo>
                  <a:pt x="112" y="222"/>
                </a:lnTo>
                <a:lnTo>
                  <a:pt x="112" y="236"/>
                </a:lnTo>
                <a:lnTo>
                  <a:pt x="108" y="236"/>
                </a:lnTo>
                <a:lnTo>
                  <a:pt x="106" y="236"/>
                </a:lnTo>
                <a:lnTo>
                  <a:pt x="100" y="236"/>
                </a:lnTo>
                <a:lnTo>
                  <a:pt x="100" y="230"/>
                </a:lnTo>
                <a:lnTo>
                  <a:pt x="100" y="226"/>
                </a:lnTo>
                <a:lnTo>
                  <a:pt x="100" y="222"/>
                </a:lnTo>
                <a:lnTo>
                  <a:pt x="100" y="210"/>
                </a:lnTo>
                <a:lnTo>
                  <a:pt x="100" y="206"/>
                </a:lnTo>
                <a:lnTo>
                  <a:pt x="100" y="204"/>
                </a:lnTo>
                <a:lnTo>
                  <a:pt x="100" y="202"/>
                </a:lnTo>
                <a:lnTo>
                  <a:pt x="100" y="198"/>
                </a:lnTo>
                <a:lnTo>
                  <a:pt x="100" y="196"/>
                </a:lnTo>
                <a:lnTo>
                  <a:pt x="100" y="194"/>
                </a:lnTo>
                <a:lnTo>
                  <a:pt x="100" y="184"/>
                </a:lnTo>
                <a:lnTo>
                  <a:pt x="100" y="182"/>
                </a:lnTo>
                <a:lnTo>
                  <a:pt x="94" y="182"/>
                </a:lnTo>
                <a:lnTo>
                  <a:pt x="92" y="182"/>
                </a:lnTo>
                <a:lnTo>
                  <a:pt x="90" y="182"/>
                </a:lnTo>
                <a:lnTo>
                  <a:pt x="86" y="182"/>
                </a:lnTo>
                <a:lnTo>
                  <a:pt x="86" y="168"/>
                </a:lnTo>
                <a:lnTo>
                  <a:pt x="86" y="164"/>
                </a:lnTo>
                <a:lnTo>
                  <a:pt x="86" y="156"/>
                </a:lnTo>
                <a:lnTo>
                  <a:pt x="94" y="156"/>
                </a:lnTo>
                <a:lnTo>
                  <a:pt x="100" y="156"/>
                </a:lnTo>
                <a:lnTo>
                  <a:pt x="100" y="142"/>
                </a:lnTo>
                <a:lnTo>
                  <a:pt x="100" y="130"/>
                </a:lnTo>
                <a:lnTo>
                  <a:pt x="100" y="124"/>
                </a:lnTo>
                <a:lnTo>
                  <a:pt x="100" y="116"/>
                </a:lnTo>
                <a:lnTo>
                  <a:pt x="100" y="102"/>
                </a:lnTo>
                <a:lnTo>
                  <a:pt x="100" y="92"/>
                </a:lnTo>
                <a:lnTo>
                  <a:pt x="100" y="86"/>
                </a:lnTo>
                <a:lnTo>
                  <a:pt x="100" y="84"/>
                </a:lnTo>
                <a:lnTo>
                  <a:pt x="100" y="82"/>
                </a:lnTo>
                <a:lnTo>
                  <a:pt x="100" y="76"/>
                </a:lnTo>
                <a:lnTo>
                  <a:pt x="96" y="76"/>
                </a:lnTo>
                <a:lnTo>
                  <a:pt x="94" y="76"/>
                </a:lnTo>
                <a:lnTo>
                  <a:pt x="88" y="76"/>
                </a:lnTo>
                <a:lnTo>
                  <a:pt x="82" y="76"/>
                </a:lnTo>
                <a:lnTo>
                  <a:pt x="80" y="76"/>
                </a:lnTo>
                <a:lnTo>
                  <a:pt x="78" y="76"/>
                </a:lnTo>
                <a:lnTo>
                  <a:pt x="72" y="76"/>
                </a:lnTo>
                <a:lnTo>
                  <a:pt x="72" y="70"/>
                </a:lnTo>
                <a:lnTo>
                  <a:pt x="72" y="68"/>
                </a:lnTo>
                <a:lnTo>
                  <a:pt x="72" y="66"/>
                </a:lnTo>
                <a:lnTo>
                  <a:pt x="72" y="64"/>
                </a:lnTo>
                <a:lnTo>
                  <a:pt x="72" y="62"/>
                </a:lnTo>
                <a:lnTo>
                  <a:pt x="72" y="60"/>
                </a:lnTo>
                <a:lnTo>
                  <a:pt x="72" y="54"/>
                </a:lnTo>
                <a:lnTo>
                  <a:pt x="72" y="52"/>
                </a:lnTo>
                <a:lnTo>
                  <a:pt x="72" y="50"/>
                </a:lnTo>
                <a:lnTo>
                  <a:pt x="68" y="50"/>
                </a:lnTo>
                <a:lnTo>
                  <a:pt x="64" y="50"/>
                </a:lnTo>
                <a:lnTo>
                  <a:pt x="58" y="52"/>
                </a:lnTo>
                <a:lnTo>
                  <a:pt x="58" y="48"/>
                </a:lnTo>
                <a:lnTo>
                  <a:pt x="58" y="46"/>
                </a:lnTo>
                <a:lnTo>
                  <a:pt x="58" y="42"/>
                </a:lnTo>
                <a:lnTo>
                  <a:pt x="58" y="40"/>
                </a:lnTo>
                <a:lnTo>
                  <a:pt x="58" y="38"/>
                </a:lnTo>
                <a:lnTo>
                  <a:pt x="54" y="38"/>
                </a:lnTo>
                <a:lnTo>
                  <a:pt x="52" y="38"/>
                </a:lnTo>
                <a:lnTo>
                  <a:pt x="52" y="34"/>
                </a:lnTo>
                <a:lnTo>
                  <a:pt x="52" y="32"/>
                </a:lnTo>
                <a:lnTo>
                  <a:pt x="52" y="30"/>
                </a:lnTo>
                <a:lnTo>
                  <a:pt x="52" y="24"/>
                </a:lnTo>
                <a:lnTo>
                  <a:pt x="50" y="24"/>
                </a:lnTo>
                <a:lnTo>
                  <a:pt x="48" y="24"/>
                </a:lnTo>
                <a:lnTo>
                  <a:pt x="46" y="26"/>
                </a:lnTo>
                <a:lnTo>
                  <a:pt x="46" y="28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38" y="28"/>
                </a:lnTo>
                <a:lnTo>
                  <a:pt x="36" y="28"/>
                </a:lnTo>
                <a:lnTo>
                  <a:pt x="34" y="30"/>
                </a:lnTo>
                <a:lnTo>
                  <a:pt x="36" y="34"/>
                </a:lnTo>
                <a:lnTo>
                  <a:pt x="36" y="38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4" y="46"/>
                </a:lnTo>
                <a:lnTo>
                  <a:pt x="32" y="46"/>
                </a:lnTo>
                <a:lnTo>
                  <a:pt x="32" y="52"/>
                </a:lnTo>
                <a:lnTo>
                  <a:pt x="30" y="52"/>
                </a:lnTo>
                <a:lnTo>
                  <a:pt x="28" y="52"/>
                </a:lnTo>
                <a:lnTo>
                  <a:pt x="26" y="52"/>
                </a:lnTo>
                <a:lnTo>
                  <a:pt x="24" y="52"/>
                </a:lnTo>
                <a:lnTo>
                  <a:pt x="20" y="52"/>
                </a:lnTo>
                <a:lnTo>
                  <a:pt x="20" y="48"/>
                </a:lnTo>
                <a:lnTo>
                  <a:pt x="20" y="46"/>
                </a:lnTo>
                <a:lnTo>
                  <a:pt x="20" y="42"/>
                </a:lnTo>
                <a:lnTo>
                  <a:pt x="18" y="42"/>
                </a:lnTo>
                <a:lnTo>
                  <a:pt x="16" y="42"/>
                </a:lnTo>
                <a:lnTo>
                  <a:pt x="16" y="40"/>
                </a:lnTo>
                <a:lnTo>
                  <a:pt x="14" y="40"/>
                </a:lnTo>
                <a:lnTo>
                  <a:pt x="14" y="38"/>
                </a:lnTo>
                <a:lnTo>
                  <a:pt x="12" y="38"/>
                </a:lnTo>
                <a:lnTo>
                  <a:pt x="10" y="38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4" y="32"/>
                </a:lnTo>
                <a:lnTo>
                  <a:pt x="2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2" y="26"/>
                </a:lnTo>
                <a:lnTo>
                  <a:pt x="0" y="26"/>
                </a:lnTo>
                <a:lnTo>
                  <a:pt x="0" y="24"/>
                </a:lnTo>
                <a:lnTo>
                  <a:pt x="4" y="24"/>
                </a:lnTo>
                <a:lnTo>
                  <a:pt x="4" y="24"/>
                </a:lnTo>
                <a:lnTo>
                  <a:pt x="6" y="24"/>
                </a:lnTo>
                <a:lnTo>
                  <a:pt x="10" y="24"/>
                </a:lnTo>
                <a:lnTo>
                  <a:pt x="12" y="24"/>
                </a:lnTo>
                <a:lnTo>
                  <a:pt x="14" y="24"/>
                </a:lnTo>
                <a:lnTo>
                  <a:pt x="20" y="24"/>
                </a:lnTo>
                <a:lnTo>
                  <a:pt x="26" y="24"/>
                </a:lnTo>
                <a:lnTo>
                  <a:pt x="30" y="24"/>
                </a:lnTo>
                <a:lnTo>
                  <a:pt x="32" y="24"/>
                </a:lnTo>
                <a:lnTo>
                  <a:pt x="34" y="24"/>
                </a:lnTo>
                <a:lnTo>
                  <a:pt x="34" y="20"/>
                </a:lnTo>
                <a:lnTo>
                  <a:pt x="34" y="18"/>
                </a:lnTo>
                <a:lnTo>
                  <a:pt x="34" y="16"/>
                </a:lnTo>
                <a:lnTo>
                  <a:pt x="34" y="12"/>
                </a:lnTo>
                <a:lnTo>
                  <a:pt x="34" y="8"/>
                </a:lnTo>
                <a:lnTo>
                  <a:pt x="34" y="0"/>
                </a:lnTo>
                <a:lnTo>
                  <a:pt x="42" y="0"/>
                </a:lnTo>
                <a:lnTo>
                  <a:pt x="46" y="0"/>
                </a:lnTo>
                <a:lnTo>
                  <a:pt x="50" y="0"/>
                </a:lnTo>
                <a:lnTo>
                  <a:pt x="52" y="0"/>
                </a:lnTo>
                <a:lnTo>
                  <a:pt x="54" y="0"/>
                </a:lnTo>
                <a:lnTo>
                  <a:pt x="58" y="0"/>
                </a:lnTo>
                <a:lnTo>
                  <a:pt x="62" y="0"/>
                </a:lnTo>
                <a:lnTo>
                  <a:pt x="68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100" y="0"/>
                </a:lnTo>
                <a:lnTo>
                  <a:pt x="110" y="0"/>
                </a:lnTo>
                <a:lnTo>
                  <a:pt x="112" y="0"/>
                </a:lnTo>
                <a:lnTo>
                  <a:pt x="114" y="0"/>
                </a:lnTo>
                <a:lnTo>
                  <a:pt x="120" y="0"/>
                </a:lnTo>
                <a:lnTo>
                  <a:pt x="124" y="2"/>
                </a:lnTo>
                <a:lnTo>
                  <a:pt x="124" y="8"/>
                </a:lnTo>
                <a:lnTo>
                  <a:pt x="126" y="8"/>
                </a:lnTo>
                <a:lnTo>
                  <a:pt x="124" y="14"/>
                </a:lnTo>
                <a:lnTo>
                  <a:pt x="128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Freeform 42"/>
          <p:cNvSpPr>
            <a:spLocks/>
          </p:cNvSpPr>
          <p:nvPr/>
        </p:nvSpPr>
        <p:spPr bwMode="auto">
          <a:xfrm>
            <a:off x="3119438" y="2347913"/>
            <a:ext cx="1120775" cy="812800"/>
          </a:xfrm>
          <a:custGeom>
            <a:avLst/>
            <a:gdLst>
              <a:gd name="T0" fmla="*/ 484 w 706"/>
              <a:gd name="T1" fmla="*/ 498 h 512"/>
              <a:gd name="T2" fmla="*/ 518 w 706"/>
              <a:gd name="T3" fmla="*/ 474 h 512"/>
              <a:gd name="T4" fmla="*/ 556 w 706"/>
              <a:gd name="T5" fmla="*/ 462 h 512"/>
              <a:gd name="T6" fmla="*/ 570 w 706"/>
              <a:gd name="T7" fmla="*/ 440 h 512"/>
              <a:gd name="T8" fmla="*/ 582 w 706"/>
              <a:gd name="T9" fmla="*/ 440 h 512"/>
              <a:gd name="T10" fmla="*/ 584 w 706"/>
              <a:gd name="T11" fmla="*/ 474 h 512"/>
              <a:gd name="T12" fmla="*/ 666 w 706"/>
              <a:gd name="T13" fmla="*/ 476 h 512"/>
              <a:gd name="T14" fmla="*/ 706 w 706"/>
              <a:gd name="T15" fmla="*/ 452 h 512"/>
              <a:gd name="T16" fmla="*/ 624 w 706"/>
              <a:gd name="T17" fmla="*/ 434 h 512"/>
              <a:gd name="T18" fmla="*/ 564 w 706"/>
              <a:gd name="T19" fmla="*/ 408 h 512"/>
              <a:gd name="T20" fmla="*/ 542 w 706"/>
              <a:gd name="T21" fmla="*/ 428 h 512"/>
              <a:gd name="T22" fmla="*/ 518 w 706"/>
              <a:gd name="T23" fmla="*/ 382 h 512"/>
              <a:gd name="T24" fmla="*/ 450 w 706"/>
              <a:gd name="T25" fmla="*/ 370 h 512"/>
              <a:gd name="T26" fmla="*/ 412 w 706"/>
              <a:gd name="T27" fmla="*/ 356 h 512"/>
              <a:gd name="T28" fmla="*/ 424 w 706"/>
              <a:gd name="T29" fmla="*/ 318 h 512"/>
              <a:gd name="T30" fmla="*/ 398 w 706"/>
              <a:gd name="T31" fmla="*/ 278 h 512"/>
              <a:gd name="T32" fmla="*/ 378 w 706"/>
              <a:gd name="T33" fmla="*/ 240 h 512"/>
              <a:gd name="T34" fmla="*/ 366 w 706"/>
              <a:gd name="T35" fmla="*/ 214 h 512"/>
              <a:gd name="T36" fmla="*/ 350 w 706"/>
              <a:gd name="T37" fmla="*/ 198 h 512"/>
              <a:gd name="T38" fmla="*/ 368 w 706"/>
              <a:gd name="T39" fmla="*/ 178 h 512"/>
              <a:gd name="T40" fmla="*/ 374 w 706"/>
              <a:gd name="T41" fmla="*/ 166 h 512"/>
              <a:gd name="T42" fmla="*/ 354 w 706"/>
              <a:gd name="T43" fmla="*/ 154 h 512"/>
              <a:gd name="T44" fmla="*/ 324 w 706"/>
              <a:gd name="T45" fmla="*/ 130 h 512"/>
              <a:gd name="T46" fmla="*/ 310 w 706"/>
              <a:gd name="T47" fmla="*/ 94 h 512"/>
              <a:gd name="T48" fmla="*/ 286 w 706"/>
              <a:gd name="T49" fmla="*/ 62 h 512"/>
              <a:gd name="T50" fmla="*/ 286 w 706"/>
              <a:gd name="T51" fmla="*/ 42 h 512"/>
              <a:gd name="T52" fmla="*/ 246 w 706"/>
              <a:gd name="T53" fmla="*/ 32 h 512"/>
              <a:gd name="T54" fmla="*/ 232 w 706"/>
              <a:gd name="T55" fmla="*/ 14 h 512"/>
              <a:gd name="T56" fmla="*/ 208 w 706"/>
              <a:gd name="T57" fmla="*/ 0 h 512"/>
              <a:gd name="T58" fmla="*/ 172 w 706"/>
              <a:gd name="T59" fmla="*/ 0 h 512"/>
              <a:gd name="T60" fmla="*/ 168 w 706"/>
              <a:gd name="T61" fmla="*/ 28 h 512"/>
              <a:gd name="T62" fmla="*/ 220 w 706"/>
              <a:gd name="T63" fmla="*/ 94 h 512"/>
              <a:gd name="T64" fmla="*/ 220 w 706"/>
              <a:gd name="T65" fmla="*/ 146 h 512"/>
              <a:gd name="T66" fmla="*/ 262 w 706"/>
              <a:gd name="T67" fmla="*/ 160 h 512"/>
              <a:gd name="T68" fmla="*/ 258 w 706"/>
              <a:gd name="T69" fmla="*/ 174 h 512"/>
              <a:gd name="T70" fmla="*/ 220 w 706"/>
              <a:gd name="T71" fmla="*/ 174 h 512"/>
              <a:gd name="T72" fmla="*/ 208 w 706"/>
              <a:gd name="T73" fmla="*/ 194 h 512"/>
              <a:gd name="T74" fmla="*/ 190 w 706"/>
              <a:gd name="T75" fmla="*/ 186 h 512"/>
              <a:gd name="T76" fmla="*/ 188 w 706"/>
              <a:gd name="T77" fmla="*/ 174 h 512"/>
              <a:gd name="T78" fmla="*/ 186 w 706"/>
              <a:gd name="T79" fmla="*/ 160 h 512"/>
              <a:gd name="T80" fmla="*/ 174 w 706"/>
              <a:gd name="T81" fmla="*/ 142 h 512"/>
              <a:gd name="T82" fmla="*/ 164 w 706"/>
              <a:gd name="T83" fmla="*/ 134 h 512"/>
              <a:gd name="T84" fmla="*/ 152 w 706"/>
              <a:gd name="T85" fmla="*/ 134 h 512"/>
              <a:gd name="T86" fmla="*/ 140 w 706"/>
              <a:gd name="T87" fmla="*/ 126 h 512"/>
              <a:gd name="T88" fmla="*/ 142 w 706"/>
              <a:gd name="T89" fmla="*/ 134 h 512"/>
              <a:gd name="T90" fmla="*/ 136 w 706"/>
              <a:gd name="T91" fmla="*/ 144 h 512"/>
              <a:gd name="T92" fmla="*/ 136 w 706"/>
              <a:gd name="T93" fmla="*/ 158 h 512"/>
              <a:gd name="T94" fmla="*/ 138 w 706"/>
              <a:gd name="T95" fmla="*/ 172 h 512"/>
              <a:gd name="T96" fmla="*/ 116 w 706"/>
              <a:gd name="T97" fmla="*/ 168 h 512"/>
              <a:gd name="T98" fmla="*/ 102 w 706"/>
              <a:gd name="T99" fmla="*/ 158 h 512"/>
              <a:gd name="T100" fmla="*/ 94 w 706"/>
              <a:gd name="T101" fmla="*/ 172 h 512"/>
              <a:gd name="T102" fmla="*/ 96 w 706"/>
              <a:gd name="T103" fmla="*/ 184 h 512"/>
              <a:gd name="T104" fmla="*/ 90 w 706"/>
              <a:gd name="T105" fmla="*/ 182 h 512"/>
              <a:gd name="T106" fmla="*/ 82 w 706"/>
              <a:gd name="T107" fmla="*/ 178 h 512"/>
              <a:gd name="T108" fmla="*/ 66 w 706"/>
              <a:gd name="T109" fmla="*/ 180 h 512"/>
              <a:gd name="T110" fmla="*/ 64 w 706"/>
              <a:gd name="T111" fmla="*/ 138 h 512"/>
              <a:gd name="T112" fmla="*/ 70 w 706"/>
              <a:gd name="T113" fmla="*/ 112 h 512"/>
              <a:gd name="T114" fmla="*/ 52 w 706"/>
              <a:gd name="T115" fmla="*/ 104 h 512"/>
              <a:gd name="T116" fmla="*/ 12 w 706"/>
              <a:gd name="T117" fmla="*/ 106 h 512"/>
              <a:gd name="T118" fmla="*/ 14 w 706"/>
              <a:gd name="T119" fmla="*/ 132 h 512"/>
              <a:gd name="T120" fmla="*/ 2 w 706"/>
              <a:gd name="T121" fmla="*/ 14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6" h="512">
                <a:moveTo>
                  <a:pt x="458" y="512"/>
                </a:moveTo>
                <a:lnTo>
                  <a:pt x="462" y="512"/>
                </a:lnTo>
                <a:lnTo>
                  <a:pt x="468" y="512"/>
                </a:lnTo>
                <a:lnTo>
                  <a:pt x="480" y="512"/>
                </a:lnTo>
                <a:lnTo>
                  <a:pt x="480" y="506"/>
                </a:lnTo>
                <a:lnTo>
                  <a:pt x="480" y="504"/>
                </a:lnTo>
                <a:lnTo>
                  <a:pt x="478" y="494"/>
                </a:lnTo>
                <a:lnTo>
                  <a:pt x="480" y="496"/>
                </a:lnTo>
                <a:lnTo>
                  <a:pt x="482" y="498"/>
                </a:lnTo>
                <a:lnTo>
                  <a:pt x="484" y="498"/>
                </a:lnTo>
                <a:lnTo>
                  <a:pt x="486" y="498"/>
                </a:lnTo>
                <a:lnTo>
                  <a:pt x="488" y="498"/>
                </a:lnTo>
                <a:lnTo>
                  <a:pt x="488" y="496"/>
                </a:lnTo>
                <a:lnTo>
                  <a:pt x="490" y="496"/>
                </a:lnTo>
                <a:lnTo>
                  <a:pt x="494" y="492"/>
                </a:lnTo>
                <a:lnTo>
                  <a:pt x="496" y="492"/>
                </a:lnTo>
                <a:lnTo>
                  <a:pt x="498" y="490"/>
                </a:lnTo>
                <a:lnTo>
                  <a:pt x="506" y="492"/>
                </a:lnTo>
                <a:lnTo>
                  <a:pt x="506" y="474"/>
                </a:lnTo>
                <a:lnTo>
                  <a:pt x="518" y="474"/>
                </a:lnTo>
                <a:lnTo>
                  <a:pt x="530" y="474"/>
                </a:lnTo>
                <a:lnTo>
                  <a:pt x="534" y="474"/>
                </a:lnTo>
                <a:lnTo>
                  <a:pt x="540" y="474"/>
                </a:lnTo>
                <a:lnTo>
                  <a:pt x="544" y="474"/>
                </a:lnTo>
                <a:lnTo>
                  <a:pt x="546" y="474"/>
                </a:lnTo>
                <a:lnTo>
                  <a:pt x="548" y="474"/>
                </a:lnTo>
                <a:lnTo>
                  <a:pt x="548" y="466"/>
                </a:lnTo>
                <a:lnTo>
                  <a:pt x="556" y="466"/>
                </a:lnTo>
                <a:lnTo>
                  <a:pt x="556" y="464"/>
                </a:lnTo>
                <a:lnTo>
                  <a:pt x="556" y="462"/>
                </a:lnTo>
                <a:lnTo>
                  <a:pt x="558" y="462"/>
                </a:lnTo>
                <a:lnTo>
                  <a:pt x="560" y="462"/>
                </a:lnTo>
                <a:lnTo>
                  <a:pt x="560" y="454"/>
                </a:lnTo>
                <a:lnTo>
                  <a:pt x="556" y="454"/>
                </a:lnTo>
                <a:lnTo>
                  <a:pt x="556" y="452"/>
                </a:lnTo>
                <a:lnTo>
                  <a:pt x="556" y="448"/>
                </a:lnTo>
                <a:lnTo>
                  <a:pt x="556" y="446"/>
                </a:lnTo>
                <a:lnTo>
                  <a:pt x="564" y="446"/>
                </a:lnTo>
                <a:lnTo>
                  <a:pt x="570" y="446"/>
                </a:lnTo>
                <a:lnTo>
                  <a:pt x="570" y="440"/>
                </a:lnTo>
                <a:lnTo>
                  <a:pt x="570" y="438"/>
                </a:lnTo>
                <a:lnTo>
                  <a:pt x="570" y="436"/>
                </a:lnTo>
                <a:lnTo>
                  <a:pt x="570" y="422"/>
                </a:lnTo>
                <a:lnTo>
                  <a:pt x="570" y="422"/>
                </a:lnTo>
                <a:lnTo>
                  <a:pt x="582" y="422"/>
                </a:lnTo>
                <a:lnTo>
                  <a:pt x="582" y="422"/>
                </a:lnTo>
                <a:lnTo>
                  <a:pt x="582" y="424"/>
                </a:lnTo>
                <a:lnTo>
                  <a:pt x="582" y="430"/>
                </a:lnTo>
                <a:lnTo>
                  <a:pt x="582" y="436"/>
                </a:lnTo>
                <a:lnTo>
                  <a:pt x="582" y="440"/>
                </a:lnTo>
                <a:lnTo>
                  <a:pt x="582" y="442"/>
                </a:lnTo>
                <a:lnTo>
                  <a:pt x="582" y="446"/>
                </a:lnTo>
                <a:lnTo>
                  <a:pt x="582" y="448"/>
                </a:lnTo>
                <a:lnTo>
                  <a:pt x="584" y="448"/>
                </a:lnTo>
                <a:lnTo>
                  <a:pt x="584" y="462"/>
                </a:lnTo>
                <a:lnTo>
                  <a:pt x="582" y="462"/>
                </a:lnTo>
                <a:lnTo>
                  <a:pt x="582" y="466"/>
                </a:lnTo>
                <a:lnTo>
                  <a:pt x="582" y="472"/>
                </a:lnTo>
                <a:lnTo>
                  <a:pt x="582" y="474"/>
                </a:lnTo>
                <a:lnTo>
                  <a:pt x="584" y="474"/>
                </a:lnTo>
                <a:lnTo>
                  <a:pt x="586" y="474"/>
                </a:lnTo>
                <a:lnTo>
                  <a:pt x="590" y="474"/>
                </a:lnTo>
                <a:lnTo>
                  <a:pt x="594" y="474"/>
                </a:lnTo>
                <a:lnTo>
                  <a:pt x="600" y="474"/>
                </a:lnTo>
                <a:lnTo>
                  <a:pt x="604" y="474"/>
                </a:lnTo>
                <a:lnTo>
                  <a:pt x="606" y="474"/>
                </a:lnTo>
                <a:lnTo>
                  <a:pt x="612" y="474"/>
                </a:lnTo>
                <a:lnTo>
                  <a:pt x="622" y="474"/>
                </a:lnTo>
                <a:lnTo>
                  <a:pt x="638" y="474"/>
                </a:lnTo>
                <a:lnTo>
                  <a:pt x="666" y="476"/>
                </a:lnTo>
                <a:lnTo>
                  <a:pt x="678" y="476"/>
                </a:lnTo>
                <a:lnTo>
                  <a:pt x="678" y="466"/>
                </a:lnTo>
                <a:lnTo>
                  <a:pt x="678" y="464"/>
                </a:lnTo>
                <a:lnTo>
                  <a:pt x="680" y="464"/>
                </a:lnTo>
                <a:lnTo>
                  <a:pt x="684" y="464"/>
                </a:lnTo>
                <a:lnTo>
                  <a:pt x="688" y="464"/>
                </a:lnTo>
                <a:lnTo>
                  <a:pt x="692" y="464"/>
                </a:lnTo>
                <a:lnTo>
                  <a:pt x="706" y="464"/>
                </a:lnTo>
                <a:lnTo>
                  <a:pt x="706" y="454"/>
                </a:lnTo>
                <a:lnTo>
                  <a:pt x="706" y="452"/>
                </a:lnTo>
                <a:lnTo>
                  <a:pt x="706" y="450"/>
                </a:lnTo>
                <a:lnTo>
                  <a:pt x="706" y="440"/>
                </a:lnTo>
                <a:lnTo>
                  <a:pt x="706" y="434"/>
                </a:lnTo>
                <a:lnTo>
                  <a:pt x="692" y="434"/>
                </a:lnTo>
                <a:lnTo>
                  <a:pt x="688" y="434"/>
                </a:lnTo>
                <a:lnTo>
                  <a:pt x="684" y="434"/>
                </a:lnTo>
                <a:lnTo>
                  <a:pt x="680" y="434"/>
                </a:lnTo>
                <a:lnTo>
                  <a:pt x="666" y="434"/>
                </a:lnTo>
                <a:lnTo>
                  <a:pt x="640" y="434"/>
                </a:lnTo>
                <a:lnTo>
                  <a:pt x="624" y="434"/>
                </a:lnTo>
                <a:lnTo>
                  <a:pt x="624" y="430"/>
                </a:lnTo>
                <a:lnTo>
                  <a:pt x="624" y="424"/>
                </a:lnTo>
                <a:lnTo>
                  <a:pt x="624" y="422"/>
                </a:lnTo>
                <a:lnTo>
                  <a:pt x="622" y="422"/>
                </a:lnTo>
                <a:lnTo>
                  <a:pt x="612" y="422"/>
                </a:lnTo>
                <a:lnTo>
                  <a:pt x="596" y="422"/>
                </a:lnTo>
                <a:lnTo>
                  <a:pt x="598" y="408"/>
                </a:lnTo>
                <a:lnTo>
                  <a:pt x="586" y="408"/>
                </a:lnTo>
                <a:lnTo>
                  <a:pt x="582" y="408"/>
                </a:lnTo>
                <a:lnTo>
                  <a:pt x="564" y="408"/>
                </a:lnTo>
                <a:lnTo>
                  <a:pt x="556" y="408"/>
                </a:lnTo>
                <a:lnTo>
                  <a:pt x="556" y="420"/>
                </a:lnTo>
                <a:lnTo>
                  <a:pt x="556" y="422"/>
                </a:lnTo>
                <a:lnTo>
                  <a:pt x="556" y="422"/>
                </a:lnTo>
                <a:lnTo>
                  <a:pt x="556" y="424"/>
                </a:lnTo>
                <a:lnTo>
                  <a:pt x="554" y="424"/>
                </a:lnTo>
                <a:lnTo>
                  <a:pt x="552" y="424"/>
                </a:lnTo>
                <a:lnTo>
                  <a:pt x="550" y="424"/>
                </a:lnTo>
                <a:lnTo>
                  <a:pt x="548" y="426"/>
                </a:lnTo>
                <a:lnTo>
                  <a:pt x="542" y="428"/>
                </a:lnTo>
                <a:lnTo>
                  <a:pt x="542" y="430"/>
                </a:lnTo>
                <a:lnTo>
                  <a:pt x="542" y="434"/>
                </a:lnTo>
                <a:lnTo>
                  <a:pt x="534" y="434"/>
                </a:lnTo>
                <a:lnTo>
                  <a:pt x="530" y="434"/>
                </a:lnTo>
                <a:lnTo>
                  <a:pt x="528" y="426"/>
                </a:lnTo>
                <a:lnTo>
                  <a:pt x="528" y="422"/>
                </a:lnTo>
                <a:lnTo>
                  <a:pt x="530" y="396"/>
                </a:lnTo>
                <a:lnTo>
                  <a:pt x="530" y="394"/>
                </a:lnTo>
                <a:lnTo>
                  <a:pt x="530" y="382"/>
                </a:lnTo>
                <a:lnTo>
                  <a:pt x="518" y="382"/>
                </a:lnTo>
                <a:lnTo>
                  <a:pt x="508" y="382"/>
                </a:lnTo>
                <a:lnTo>
                  <a:pt x="504" y="382"/>
                </a:lnTo>
                <a:lnTo>
                  <a:pt x="498" y="382"/>
                </a:lnTo>
                <a:lnTo>
                  <a:pt x="478" y="382"/>
                </a:lnTo>
                <a:lnTo>
                  <a:pt x="478" y="374"/>
                </a:lnTo>
                <a:lnTo>
                  <a:pt x="478" y="372"/>
                </a:lnTo>
                <a:lnTo>
                  <a:pt x="476" y="372"/>
                </a:lnTo>
                <a:lnTo>
                  <a:pt x="458" y="370"/>
                </a:lnTo>
                <a:lnTo>
                  <a:pt x="452" y="370"/>
                </a:lnTo>
                <a:lnTo>
                  <a:pt x="450" y="370"/>
                </a:lnTo>
                <a:lnTo>
                  <a:pt x="448" y="370"/>
                </a:lnTo>
                <a:lnTo>
                  <a:pt x="446" y="370"/>
                </a:lnTo>
                <a:lnTo>
                  <a:pt x="444" y="370"/>
                </a:lnTo>
                <a:lnTo>
                  <a:pt x="438" y="370"/>
                </a:lnTo>
                <a:lnTo>
                  <a:pt x="438" y="358"/>
                </a:lnTo>
                <a:lnTo>
                  <a:pt x="438" y="356"/>
                </a:lnTo>
                <a:lnTo>
                  <a:pt x="426" y="356"/>
                </a:lnTo>
                <a:lnTo>
                  <a:pt x="416" y="356"/>
                </a:lnTo>
                <a:lnTo>
                  <a:pt x="414" y="356"/>
                </a:lnTo>
                <a:lnTo>
                  <a:pt x="412" y="356"/>
                </a:lnTo>
                <a:lnTo>
                  <a:pt x="412" y="350"/>
                </a:lnTo>
                <a:lnTo>
                  <a:pt x="412" y="346"/>
                </a:lnTo>
                <a:lnTo>
                  <a:pt x="412" y="344"/>
                </a:lnTo>
                <a:lnTo>
                  <a:pt x="412" y="342"/>
                </a:lnTo>
                <a:lnTo>
                  <a:pt x="416" y="342"/>
                </a:lnTo>
                <a:lnTo>
                  <a:pt x="418" y="342"/>
                </a:lnTo>
                <a:lnTo>
                  <a:pt x="426" y="342"/>
                </a:lnTo>
                <a:lnTo>
                  <a:pt x="426" y="332"/>
                </a:lnTo>
                <a:lnTo>
                  <a:pt x="426" y="328"/>
                </a:lnTo>
                <a:lnTo>
                  <a:pt x="424" y="318"/>
                </a:lnTo>
                <a:lnTo>
                  <a:pt x="424" y="316"/>
                </a:lnTo>
                <a:lnTo>
                  <a:pt x="424" y="312"/>
                </a:lnTo>
                <a:lnTo>
                  <a:pt x="426" y="306"/>
                </a:lnTo>
                <a:lnTo>
                  <a:pt x="426" y="302"/>
                </a:lnTo>
                <a:lnTo>
                  <a:pt x="426" y="300"/>
                </a:lnTo>
                <a:lnTo>
                  <a:pt x="428" y="278"/>
                </a:lnTo>
                <a:lnTo>
                  <a:pt x="416" y="278"/>
                </a:lnTo>
                <a:lnTo>
                  <a:pt x="402" y="278"/>
                </a:lnTo>
                <a:lnTo>
                  <a:pt x="400" y="278"/>
                </a:lnTo>
                <a:lnTo>
                  <a:pt x="398" y="278"/>
                </a:lnTo>
                <a:lnTo>
                  <a:pt x="394" y="278"/>
                </a:lnTo>
                <a:lnTo>
                  <a:pt x="384" y="278"/>
                </a:lnTo>
                <a:lnTo>
                  <a:pt x="382" y="278"/>
                </a:lnTo>
                <a:lnTo>
                  <a:pt x="380" y="278"/>
                </a:lnTo>
                <a:lnTo>
                  <a:pt x="376" y="278"/>
                </a:lnTo>
                <a:lnTo>
                  <a:pt x="376" y="266"/>
                </a:lnTo>
                <a:lnTo>
                  <a:pt x="376" y="260"/>
                </a:lnTo>
                <a:lnTo>
                  <a:pt x="376" y="258"/>
                </a:lnTo>
                <a:lnTo>
                  <a:pt x="378" y="242"/>
                </a:lnTo>
                <a:lnTo>
                  <a:pt x="378" y="240"/>
                </a:lnTo>
                <a:lnTo>
                  <a:pt x="378" y="230"/>
                </a:lnTo>
                <a:lnTo>
                  <a:pt x="378" y="228"/>
                </a:lnTo>
                <a:lnTo>
                  <a:pt x="378" y="222"/>
                </a:lnTo>
                <a:lnTo>
                  <a:pt x="378" y="218"/>
                </a:lnTo>
                <a:lnTo>
                  <a:pt x="378" y="214"/>
                </a:lnTo>
                <a:lnTo>
                  <a:pt x="376" y="214"/>
                </a:lnTo>
                <a:lnTo>
                  <a:pt x="374" y="214"/>
                </a:lnTo>
                <a:lnTo>
                  <a:pt x="372" y="214"/>
                </a:lnTo>
                <a:lnTo>
                  <a:pt x="370" y="214"/>
                </a:lnTo>
                <a:lnTo>
                  <a:pt x="366" y="214"/>
                </a:lnTo>
                <a:lnTo>
                  <a:pt x="364" y="214"/>
                </a:lnTo>
                <a:lnTo>
                  <a:pt x="364" y="222"/>
                </a:lnTo>
                <a:lnTo>
                  <a:pt x="364" y="228"/>
                </a:lnTo>
                <a:lnTo>
                  <a:pt x="352" y="226"/>
                </a:lnTo>
                <a:lnTo>
                  <a:pt x="350" y="226"/>
                </a:lnTo>
                <a:lnTo>
                  <a:pt x="350" y="216"/>
                </a:lnTo>
                <a:lnTo>
                  <a:pt x="350" y="214"/>
                </a:lnTo>
                <a:lnTo>
                  <a:pt x="350" y="204"/>
                </a:lnTo>
                <a:lnTo>
                  <a:pt x="350" y="202"/>
                </a:lnTo>
                <a:lnTo>
                  <a:pt x="350" y="198"/>
                </a:lnTo>
                <a:lnTo>
                  <a:pt x="350" y="194"/>
                </a:lnTo>
                <a:lnTo>
                  <a:pt x="352" y="192"/>
                </a:lnTo>
                <a:lnTo>
                  <a:pt x="352" y="190"/>
                </a:lnTo>
                <a:lnTo>
                  <a:pt x="352" y="188"/>
                </a:lnTo>
                <a:lnTo>
                  <a:pt x="352" y="184"/>
                </a:lnTo>
                <a:lnTo>
                  <a:pt x="352" y="182"/>
                </a:lnTo>
                <a:lnTo>
                  <a:pt x="352" y="182"/>
                </a:lnTo>
                <a:lnTo>
                  <a:pt x="352" y="176"/>
                </a:lnTo>
                <a:lnTo>
                  <a:pt x="364" y="178"/>
                </a:lnTo>
                <a:lnTo>
                  <a:pt x="368" y="178"/>
                </a:lnTo>
                <a:lnTo>
                  <a:pt x="372" y="178"/>
                </a:lnTo>
                <a:lnTo>
                  <a:pt x="374" y="178"/>
                </a:lnTo>
                <a:lnTo>
                  <a:pt x="376" y="178"/>
                </a:lnTo>
                <a:lnTo>
                  <a:pt x="378" y="178"/>
                </a:lnTo>
                <a:lnTo>
                  <a:pt x="378" y="176"/>
                </a:lnTo>
                <a:lnTo>
                  <a:pt x="376" y="172"/>
                </a:lnTo>
                <a:lnTo>
                  <a:pt x="376" y="170"/>
                </a:lnTo>
                <a:lnTo>
                  <a:pt x="376" y="168"/>
                </a:lnTo>
                <a:lnTo>
                  <a:pt x="374" y="168"/>
                </a:lnTo>
                <a:lnTo>
                  <a:pt x="374" y="166"/>
                </a:lnTo>
                <a:lnTo>
                  <a:pt x="374" y="164"/>
                </a:lnTo>
                <a:lnTo>
                  <a:pt x="372" y="164"/>
                </a:lnTo>
                <a:lnTo>
                  <a:pt x="368" y="164"/>
                </a:lnTo>
                <a:lnTo>
                  <a:pt x="366" y="164"/>
                </a:lnTo>
                <a:lnTo>
                  <a:pt x="360" y="162"/>
                </a:lnTo>
                <a:lnTo>
                  <a:pt x="356" y="162"/>
                </a:lnTo>
                <a:lnTo>
                  <a:pt x="354" y="162"/>
                </a:lnTo>
                <a:lnTo>
                  <a:pt x="354" y="158"/>
                </a:lnTo>
                <a:lnTo>
                  <a:pt x="354" y="156"/>
                </a:lnTo>
                <a:lnTo>
                  <a:pt x="354" y="154"/>
                </a:lnTo>
                <a:lnTo>
                  <a:pt x="354" y="150"/>
                </a:lnTo>
                <a:lnTo>
                  <a:pt x="354" y="148"/>
                </a:lnTo>
                <a:lnTo>
                  <a:pt x="350" y="148"/>
                </a:lnTo>
                <a:lnTo>
                  <a:pt x="344" y="148"/>
                </a:lnTo>
                <a:lnTo>
                  <a:pt x="340" y="148"/>
                </a:lnTo>
                <a:lnTo>
                  <a:pt x="338" y="148"/>
                </a:lnTo>
                <a:lnTo>
                  <a:pt x="336" y="148"/>
                </a:lnTo>
                <a:lnTo>
                  <a:pt x="326" y="148"/>
                </a:lnTo>
                <a:lnTo>
                  <a:pt x="326" y="134"/>
                </a:lnTo>
                <a:lnTo>
                  <a:pt x="324" y="130"/>
                </a:lnTo>
                <a:lnTo>
                  <a:pt x="324" y="126"/>
                </a:lnTo>
                <a:lnTo>
                  <a:pt x="324" y="124"/>
                </a:lnTo>
                <a:lnTo>
                  <a:pt x="322" y="116"/>
                </a:lnTo>
                <a:lnTo>
                  <a:pt x="322" y="110"/>
                </a:lnTo>
                <a:lnTo>
                  <a:pt x="322" y="108"/>
                </a:lnTo>
                <a:lnTo>
                  <a:pt x="322" y="96"/>
                </a:lnTo>
                <a:lnTo>
                  <a:pt x="322" y="94"/>
                </a:lnTo>
                <a:lnTo>
                  <a:pt x="316" y="94"/>
                </a:lnTo>
                <a:lnTo>
                  <a:pt x="312" y="94"/>
                </a:lnTo>
                <a:lnTo>
                  <a:pt x="310" y="94"/>
                </a:lnTo>
                <a:lnTo>
                  <a:pt x="304" y="96"/>
                </a:lnTo>
                <a:lnTo>
                  <a:pt x="298" y="96"/>
                </a:lnTo>
                <a:lnTo>
                  <a:pt x="298" y="108"/>
                </a:lnTo>
                <a:lnTo>
                  <a:pt x="288" y="108"/>
                </a:lnTo>
                <a:lnTo>
                  <a:pt x="286" y="108"/>
                </a:lnTo>
                <a:lnTo>
                  <a:pt x="286" y="96"/>
                </a:lnTo>
                <a:lnTo>
                  <a:pt x="286" y="84"/>
                </a:lnTo>
                <a:lnTo>
                  <a:pt x="286" y="70"/>
                </a:lnTo>
                <a:lnTo>
                  <a:pt x="286" y="66"/>
                </a:lnTo>
                <a:lnTo>
                  <a:pt x="286" y="62"/>
                </a:lnTo>
                <a:lnTo>
                  <a:pt x="286" y="60"/>
                </a:lnTo>
                <a:lnTo>
                  <a:pt x="286" y="56"/>
                </a:lnTo>
                <a:lnTo>
                  <a:pt x="286" y="56"/>
                </a:lnTo>
                <a:lnTo>
                  <a:pt x="296" y="56"/>
                </a:lnTo>
                <a:lnTo>
                  <a:pt x="298" y="56"/>
                </a:lnTo>
                <a:lnTo>
                  <a:pt x="294" y="52"/>
                </a:lnTo>
                <a:lnTo>
                  <a:pt x="292" y="50"/>
                </a:lnTo>
                <a:lnTo>
                  <a:pt x="290" y="46"/>
                </a:lnTo>
                <a:lnTo>
                  <a:pt x="288" y="44"/>
                </a:lnTo>
                <a:lnTo>
                  <a:pt x="286" y="42"/>
                </a:lnTo>
                <a:lnTo>
                  <a:pt x="280" y="36"/>
                </a:lnTo>
                <a:lnTo>
                  <a:pt x="276" y="32"/>
                </a:lnTo>
                <a:lnTo>
                  <a:pt x="274" y="30"/>
                </a:lnTo>
                <a:lnTo>
                  <a:pt x="270" y="30"/>
                </a:lnTo>
                <a:lnTo>
                  <a:pt x="268" y="30"/>
                </a:lnTo>
                <a:lnTo>
                  <a:pt x="260" y="30"/>
                </a:lnTo>
                <a:lnTo>
                  <a:pt x="258" y="32"/>
                </a:lnTo>
                <a:lnTo>
                  <a:pt x="256" y="32"/>
                </a:lnTo>
                <a:lnTo>
                  <a:pt x="248" y="32"/>
                </a:lnTo>
                <a:lnTo>
                  <a:pt x="246" y="32"/>
                </a:lnTo>
                <a:lnTo>
                  <a:pt x="246" y="30"/>
                </a:lnTo>
                <a:lnTo>
                  <a:pt x="246" y="26"/>
                </a:lnTo>
                <a:lnTo>
                  <a:pt x="246" y="24"/>
                </a:lnTo>
                <a:lnTo>
                  <a:pt x="246" y="16"/>
                </a:lnTo>
                <a:lnTo>
                  <a:pt x="242" y="16"/>
                </a:lnTo>
                <a:lnTo>
                  <a:pt x="238" y="16"/>
                </a:lnTo>
                <a:lnTo>
                  <a:pt x="238" y="16"/>
                </a:lnTo>
                <a:lnTo>
                  <a:pt x="234" y="16"/>
                </a:lnTo>
                <a:lnTo>
                  <a:pt x="232" y="16"/>
                </a:lnTo>
                <a:lnTo>
                  <a:pt x="232" y="14"/>
                </a:lnTo>
                <a:lnTo>
                  <a:pt x="234" y="14"/>
                </a:lnTo>
                <a:lnTo>
                  <a:pt x="234" y="12"/>
                </a:lnTo>
                <a:lnTo>
                  <a:pt x="234" y="8"/>
                </a:lnTo>
                <a:lnTo>
                  <a:pt x="234" y="2"/>
                </a:lnTo>
                <a:lnTo>
                  <a:pt x="234" y="0"/>
                </a:lnTo>
                <a:lnTo>
                  <a:pt x="228" y="0"/>
                </a:lnTo>
                <a:lnTo>
                  <a:pt x="226" y="0"/>
                </a:lnTo>
                <a:lnTo>
                  <a:pt x="218" y="0"/>
                </a:lnTo>
                <a:lnTo>
                  <a:pt x="210" y="0"/>
                </a:lnTo>
                <a:lnTo>
                  <a:pt x="208" y="0"/>
                </a:lnTo>
                <a:lnTo>
                  <a:pt x="204" y="0"/>
                </a:lnTo>
                <a:lnTo>
                  <a:pt x="200" y="0"/>
                </a:lnTo>
                <a:lnTo>
                  <a:pt x="198" y="0"/>
                </a:lnTo>
                <a:lnTo>
                  <a:pt x="196" y="0"/>
                </a:lnTo>
                <a:lnTo>
                  <a:pt x="194" y="0"/>
                </a:lnTo>
                <a:lnTo>
                  <a:pt x="192" y="0"/>
                </a:lnTo>
                <a:lnTo>
                  <a:pt x="190" y="0"/>
                </a:lnTo>
                <a:lnTo>
                  <a:pt x="186" y="0"/>
                </a:lnTo>
                <a:lnTo>
                  <a:pt x="178" y="0"/>
                </a:lnTo>
                <a:lnTo>
                  <a:pt x="172" y="0"/>
                </a:lnTo>
                <a:lnTo>
                  <a:pt x="164" y="0"/>
                </a:lnTo>
                <a:lnTo>
                  <a:pt x="164" y="2"/>
                </a:lnTo>
                <a:lnTo>
                  <a:pt x="164" y="4"/>
                </a:lnTo>
                <a:lnTo>
                  <a:pt x="164" y="6"/>
                </a:lnTo>
                <a:lnTo>
                  <a:pt x="164" y="8"/>
                </a:lnTo>
                <a:lnTo>
                  <a:pt x="166" y="14"/>
                </a:lnTo>
                <a:lnTo>
                  <a:pt x="166" y="16"/>
                </a:lnTo>
                <a:lnTo>
                  <a:pt x="166" y="20"/>
                </a:lnTo>
                <a:lnTo>
                  <a:pt x="166" y="22"/>
                </a:lnTo>
                <a:lnTo>
                  <a:pt x="168" y="28"/>
                </a:lnTo>
                <a:lnTo>
                  <a:pt x="184" y="30"/>
                </a:lnTo>
                <a:lnTo>
                  <a:pt x="192" y="30"/>
                </a:lnTo>
                <a:lnTo>
                  <a:pt x="192" y="42"/>
                </a:lnTo>
                <a:lnTo>
                  <a:pt x="194" y="54"/>
                </a:lnTo>
                <a:lnTo>
                  <a:pt x="208" y="56"/>
                </a:lnTo>
                <a:lnTo>
                  <a:pt x="208" y="68"/>
                </a:lnTo>
                <a:lnTo>
                  <a:pt x="222" y="70"/>
                </a:lnTo>
                <a:lnTo>
                  <a:pt x="222" y="82"/>
                </a:lnTo>
                <a:lnTo>
                  <a:pt x="222" y="86"/>
                </a:lnTo>
                <a:lnTo>
                  <a:pt x="220" y="94"/>
                </a:lnTo>
                <a:lnTo>
                  <a:pt x="220" y="106"/>
                </a:lnTo>
                <a:lnTo>
                  <a:pt x="220" y="110"/>
                </a:lnTo>
                <a:lnTo>
                  <a:pt x="220" y="116"/>
                </a:lnTo>
                <a:lnTo>
                  <a:pt x="220" y="122"/>
                </a:lnTo>
                <a:lnTo>
                  <a:pt x="220" y="124"/>
                </a:lnTo>
                <a:lnTo>
                  <a:pt x="220" y="126"/>
                </a:lnTo>
                <a:lnTo>
                  <a:pt x="220" y="128"/>
                </a:lnTo>
                <a:lnTo>
                  <a:pt x="220" y="130"/>
                </a:lnTo>
                <a:lnTo>
                  <a:pt x="220" y="134"/>
                </a:lnTo>
                <a:lnTo>
                  <a:pt x="220" y="146"/>
                </a:lnTo>
                <a:lnTo>
                  <a:pt x="226" y="146"/>
                </a:lnTo>
                <a:lnTo>
                  <a:pt x="230" y="146"/>
                </a:lnTo>
                <a:lnTo>
                  <a:pt x="234" y="146"/>
                </a:lnTo>
                <a:lnTo>
                  <a:pt x="246" y="146"/>
                </a:lnTo>
                <a:lnTo>
                  <a:pt x="246" y="150"/>
                </a:lnTo>
                <a:lnTo>
                  <a:pt x="246" y="154"/>
                </a:lnTo>
                <a:lnTo>
                  <a:pt x="246" y="160"/>
                </a:lnTo>
                <a:lnTo>
                  <a:pt x="248" y="160"/>
                </a:lnTo>
                <a:lnTo>
                  <a:pt x="258" y="160"/>
                </a:lnTo>
                <a:lnTo>
                  <a:pt x="262" y="160"/>
                </a:lnTo>
                <a:lnTo>
                  <a:pt x="264" y="160"/>
                </a:lnTo>
                <a:lnTo>
                  <a:pt x="262" y="164"/>
                </a:lnTo>
                <a:lnTo>
                  <a:pt x="264" y="164"/>
                </a:lnTo>
                <a:lnTo>
                  <a:pt x="264" y="166"/>
                </a:lnTo>
                <a:lnTo>
                  <a:pt x="264" y="168"/>
                </a:lnTo>
                <a:lnTo>
                  <a:pt x="264" y="170"/>
                </a:lnTo>
                <a:lnTo>
                  <a:pt x="264" y="172"/>
                </a:lnTo>
                <a:lnTo>
                  <a:pt x="264" y="174"/>
                </a:lnTo>
                <a:lnTo>
                  <a:pt x="260" y="174"/>
                </a:lnTo>
                <a:lnTo>
                  <a:pt x="258" y="174"/>
                </a:lnTo>
                <a:lnTo>
                  <a:pt x="256" y="174"/>
                </a:lnTo>
                <a:lnTo>
                  <a:pt x="254" y="174"/>
                </a:lnTo>
                <a:lnTo>
                  <a:pt x="248" y="174"/>
                </a:lnTo>
                <a:lnTo>
                  <a:pt x="246" y="174"/>
                </a:lnTo>
                <a:lnTo>
                  <a:pt x="240" y="174"/>
                </a:lnTo>
                <a:lnTo>
                  <a:pt x="238" y="174"/>
                </a:lnTo>
                <a:lnTo>
                  <a:pt x="234" y="174"/>
                </a:lnTo>
                <a:lnTo>
                  <a:pt x="230" y="174"/>
                </a:lnTo>
                <a:lnTo>
                  <a:pt x="226" y="174"/>
                </a:lnTo>
                <a:lnTo>
                  <a:pt x="220" y="174"/>
                </a:lnTo>
                <a:lnTo>
                  <a:pt x="220" y="180"/>
                </a:lnTo>
                <a:lnTo>
                  <a:pt x="220" y="182"/>
                </a:lnTo>
                <a:lnTo>
                  <a:pt x="220" y="182"/>
                </a:lnTo>
                <a:lnTo>
                  <a:pt x="220" y="186"/>
                </a:lnTo>
                <a:lnTo>
                  <a:pt x="220" y="188"/>
                </a:lnTo>
                <a:lnTo>
                  <a:pt x="220" y="190"/>
                </a:lnTo>
                <a:lnTo>
                  <a:pt x="218" y="190"/>
                </a:lnTo>
                <a:lnTo>
                  <a:pt x="216" y="192"/>
                </a:lnTo>
                <a:lnTo>
                  <a:pt x="210" y="194"/>
                </a:lnTo>
                <a:lnTo>
                  <a:pt x="208" y="194"/>
                </a:lnTo>
                <a:lnTo>
                  <a:pt x="206" y="192"/>
                </a:lnTo>
                <a:lnTo>
                  <a:pt x="200" y="190"/>
                </a:lnTo>
                <a:lnTo>
                  <a:pt x="200" y="188"/>
                </a:lnTo>
                <a:lnTo>
                  <a:pt x="198" y="188"/>
                </a:lnTo>
                <a:lnTo>
                  <a:pt x="196" y="190"/>
                </a:lnTo>
                <a:lnTo>
                  <a:pt x="194" y="190"/>
                </a:lnTo>
                <a:lnTo>
                  <a:pt x="192" y="188"/>
                </a:lnTo>
                <a:lnTo>
                  <a:pt x="190" y="188"/>
                </a:lnTo>
                <a:lnTo>
                  <a:pt x="190" y="186"/>
                </a:lnTo>
                <a:lnTo>
                  <a:pt x="190" y="186"/>
                </a:lnTo>
                <a:lnTo>
                  <a:pt x="190" y="184"/>
                </a:lnTo>
                <a:lnTo>
                  <a:pt x="190" y="182"/>
                </a:lnTo>
                <a:lnTo>
                  <a:pt x="188" y="182"/>
                </a:lnTo>
                <a:lnTo>
                  <a:pt x="188" y="182"/>
                </a:lnTo>
                <a:lnTo>
                  <a:pt x="188" y="180"/>
                </a:lnTo>
                <a:lnTo>
                  <a:pt x="188" y="178"/>
                </a:lnTo>
                <a:lnTo>
                  <a:pt x="186" y="178"/>
                </a:lnTo>
                <a:lnTo>
                  <a:pt x="186" y="176"/>
                </a:lnTo>
                <a:lnTo>
                  <a:pt x="186" y="174"/>
                </a:lnTo>
                <a:lnTo>
                  <a:pt x="188" y="174"/>
                </a:lnTo>
                <a:lnTo>
                  <a:pt x="190" y="174"/>
                </a:lnTo>
                <a:lnTo>
                  <a:pt x="190" y="172"/>
                </a:lnTo>
                <a:lnTo>
                  <a:pt x="190" y="172"/>
                </a:lnTo>
                <a:lnTo>
                  <a:pt x="192" y="170"/>
                </a:lnTo>
                <a:lnTo>
                  <a:pt x="192" y="168"/>
                </a:lnTo>
                <a:lnTo>
                  <a:pt x="192" y="166"/>
                </a:lnTo>
                <a:lnTo>
                  <a:pt x="192" y="164"/>
                </a:lnTo>
                <a:lnTo>
                  <a:pt x="190" y="164"/>
                </a:lnTo>
                <a:lnTo>
                  <a:pt x="190" y="160"/>
                </a:lnTo>
                <a:lnTo>
                  <a:pt x="186" y="160"/>
                </a:lnTo>
                <a:lnTo>
                  <a:pt x="186" y="158"/>
                </a:lnTo>
                <a:lnTo>
                  <a:pt x="184" y="158"/>
                </a:lnTo>
                <a:lnTo>
                  <a:pt x="184" y="156"/>
                </a:lnTo>
                <a:lnTo>
                  <a:pt x="182" y="154"/>
                </a:lnTo>
                <a:lnTo>
                  <a:pt x="182" y="152"/>
                </a:lnTo>
                <a:lnTo>
                  <a:pt x="178" y="152"/>
                </a:lnTo>
                <a:lnTo>
                  <a:pt x="178" y="150"/>
                </a:lnTo>
                <a:lnTo>
                  <a:pt x="176" y="146"/>
                </a:lnTo>
                <a:lnTo>
                  <a:pt x="176" y="144"/>
                </a:lnTo>
                <a:lnTo>
                  <a:pt x="174" y="142"/>
                </a:lnTo>
                <a:lnTo>
                  <a:pt x="174" y="140"/>
                </a:lnTo>
                <a:lnTo>
                  <a:pt x="174" y="138"/>
                </a:lnTo>
                <a:lnTo>
                  <a:pt x="172" y="136"/>
                </a:lnTo>
                <a:lnTo>
                  <a:pt x="172" y="134"/>
                </a:lnTo>
                <a:lnTo>
                  <a:pt x="172" y="134"/>
                </a:lnTo>
                <a:lnTo>
                  <a:pt x="170" y="132"/>
                </a:lnTo>
                <a:lnTo>
                  <a:pt x="168" y="132"/>
                </a:lnTo>
                <a:lnTo>
                  <a:pt x="166" y="132"/>
                </a:lnTo>
                <a:lnTo>
                  <a:pt x="166" y="134"/>
                </a:lnTo>
                <a:lnTo>
                  <a:pt x="164" y="134"/>
                </a:lnTo>
                <a:lnTo>
                  <a:pt x="162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6"/>
                </a:lnTo>
                <a:lnTo>
                  <a:pt x="154" y="134"/>
                </a:lnTo>
                <a:lnTo>
                  <a:pt x="154" y="134"/>
                </a:lnTo>
                <a:lnTo>
                  <a:pt x="152" y="134"/>
                </a:lnTo>
                <a:lnTo>
                  <a:pt x="150" y="132"/>
                </a:lnTo>
                <a:lnTo>
                  <a:pt x="150" y="130"/>
                </a:lnTo>
                <a:lnTo>
                  <a:pt x="148" y="128"/>
                </a:lnTo>
                <a:lnTo>
                  <a:pt x="146" y="128"/>
                </a:lnTo>
                <a:lnTo>
                  <a:pt x="146" y="130"/>
                </a:lnTo>
                <a:lnTo>
                  <a:pt x="144" y="130"/>
                </a:lnTo>
                <a:lnTo>
                  <a:pt x="142" y="130"/>
                </a:lnTo>
                <a:lnTo>
                  <a:pt x="142" y="126"/>
                </a:lnTo>
                <a:lnTo>
                  <a:pt x="142" y="126"/>
                </a:lnTo>
                <a:lnTo>
                  <a:pt x="140" y="126"/>
                </a:lnTo>
                <a:lnTo>
                  <a:pt x="138" y="126"/>
                </a:lnTo>
                <a:lnTo>
                  <a:pt x="138" y="128"/>
                </a:lnTo>
                <a:lnTo>
                  <a:pt x="138" y="130"/>
                </a:lnTo>
                <a:lnTo>
                  <a:pt x="136" y="130"/>
                </a:lnTo>
                <a:lnTo>
                  <a:pt x="136" y="132"/>
                </a:lnTo>
                <a:lnTo>
                  <a:pt x="136" y="134"/>
                </a:lnTo>
                <a:lnTo>
                  <a:pt x="138" y="134"/>
                </a:lnTo>
                <a:lnTo>
                  <a:pt x="140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6"/>
                </a:lnTo>
                <a:lnTo>
                  <a:pt x="142" y="138"/>
                </a:lnTo>
                <a:lnTo>
                  <a:pt x="142" y="140"/>
                </a:lnTo>
                <a:lnTo>
                  <a:pt x="142" y="142"/>
                </a:lnTo>
                <a:lnTo>
                  <a:pt x="142" y="144"/>
                </a:lnTo>
                <a:lnTo>
                  <a:pt x="142" y="144"/>
                </a:lnTo>
                <a:lnTo>
                  <a:pt x="140" y="144"/>
                </a:lnTo>
                <a:lnTo>
                  <a:pt x="138" y="144"/>
                </a:lnTo>
                <a:lnTo>
                  <a:pt x="136" y="144"/>
                </a:lnTo>
                <a:lnTo>
                  <a:pt x="132" y="144"/>
                </a:lnTo>
                <a:lnTo>
                  <a:pt x="130" y="144"/>
                </a:lnTo>
                <a:lnTo>
                  <a:pt x="130" y="146"/>
                </a:lnTo>
                <a:lnTo>
                  <a:pt x="130" y="148"/>
                </a:lnTo>
                <a:lnTo>
                  <a:pt x="130" y="150"/>
                </a:lnTo>
                <a:lnTo>
                  <a:pt x="130" y="154"/>
                </a:lnTo>
                <a:lnTo>
                  <a:pt x="130" y="156"/>
                </a:lnTo>
                <a:lnTo>
                  <a:pt x="130" y="158"/>
                </a:lnTo>
                <a:lnTo>
                  <a:pt x="132" y="158"/>
                </a:lnTo>
                <a:lnTo>
                  <a:pt x="136" y="158"/>
                </a:lnTo>
                <a:lnTo>
                  <a:pt x="140" y="158"/>
                </a:lnTo>
                <a:lnTo>
                  <a:pt x="142" y="158"/>
                </a:lnTo>
                <a:lnTo>
                  <a:pt x="142" y="158"/>
                </a:lnTo>
                <a:lnTo>
                  <a:pt x="142" y="160"/>
                </a:lnTo>
                <a:lnTo>
                  <a:pt x="142" y="162"/>
                </a:lnTo>
                <a:lnTo>
                  <a:pt x="142" y="166"/>
                </a:lnTo>
                <a:lnTo>
                  <a:pt x="142" y="168"/>
                </a:lnTo>
                <a:lnTo>
                  <a:pt x="142" y="172"/>
                </a:lnTo>
                <a:lnTo>
                  <a:pt x="140" y="172"/>
                </a:lnTo>
                <a:lnTo>
                  <a:pt x="138" y="172"/>
                </a:lnTo>
                <a:lnTo>
                  <a:pt x="134" y="172"/>
                </a:lnTo>
                <a:lnTo>
                  <a:pt x="132" y="172"/>
                </a:lnTo>
                <a:lnTo>
                  <a:pt x="130" y="172"/>
                </a:lnTo>
                <a:lnTo>
                  <a:pt x="128" y="172"/>
                </a:lnTo>
                <a:lnTo>
                  <a:pt x="124" y="172"/>
                </a:lnTo>
                <a:lnTo>
                  <a:pt x="122" y="172"/>
                </a:lnTo>
                <a:lnTo>
                  <a:pt x="120" y="172"/>
                </a:lnTo>
                <a:lnTo>
                  <a:pt x="118" y="172"/>
                </a:lnTo>
                <a:lnTo>
                  <a:pt x="116" y="172"/>
                </a:lnTo>
                <a:lnTo>
                  <a:pt x="116" y="168"/>
                </a:lnTo>
                <a:lnTo>
                  <a:pt x="116" y="166"/>
                </a:lnTo>
                <a:lnTo>
                  <a:pt x="116" y="164"/>
                </a:lnTo>
                <a:lnTo>
                  <a:pt x="116" y="162"/>
                </a:lnTo>
                <a:lnTo>
                  <a:pt x="116" y="158"/>
                </a:lnTo>
                <a:lnTo>
                  <a:pt x="114" y="158"/>
                </a:lnTo>
                <a:lnTo>
                  <a:pt x="110" y="158"/>
                </a:lnTo>
                <a:lnTo>
                  <a:pt x="108" y="158"/>
                </a:lnTo>
                <a:lnTo>
                  <a:pt x="106" y="158"/>
                </a:lnTo>
                <a:lnTo>
                  <a:pt x="104" y="158"/>
                </a:lnTo>
                <a:lnTo>
                  <a:pt x="102" y="158"/>
                </a:lnTo>
                <a:lnTo>
                  <a:pt x="100" y="158"/>
                </a:lnTo>
                <a:lnTo>
                  <a:pt x="98" y="158"/>
                </a:lnTo>
                <a:lnTo>
                  <a:pt x="90" y="158"/>
                </a:lnTo>
                <a:lnTo>
                  <a:pt x="90" y="160"/>
                </a:lnTo>
                <a:lnTo>
                  <a:pt x="90" y="162"/>
                </a:lnTo>
                <a:lnTo>
                  <a:pt x="90" y="164"/>
                </a:lnTo>
                <a:lnTo>
                  <a:pt x="90" y="168"/>
                </a:lnTo>
                <a:lnTo>
                  <a:pt x="90" y="172"/>
                </a:lnTo>
                <a:lnTo>
                  <a:pt x="92" y="172"/>
                </a:lnTo>
                <a:lnTo>
                  <a:pt x="94" y="172"/>
                </a:lnTo>
                <a:lnTo>
                  <a:pt x="94" y="172"/>
                </a:lnTo>
                <a:lnTo>
                  <a:pt x="96" y="172"/>
                </a:lnTo>
                <a:lnTo>
                  <a:pt x="98" y="172"/>
                </a:lnTo>
                <a:lnTo>
                  <a:pt x="102" y="172"/>
                </a:lnTo>
                <a:lnTo>
                  <a:pt x="102" y="182"/>
                </a:lnTo>
                <a:lnTo>
                  <a:pt x="102" y="182"/>
                </a:lnTo>
                <a:lnTo>
                  <a:pt x="102" y="184"/>
                </a:lnTo>
                <a:lnTo>
                  <a:pt x="100" y="184"/>
                </a:lnTo>
                <a:lnTo>
                  <a:pt x="98" y="184"/>
                </a:lnTo>
                <a:lnTo>
                  <a:pt x="96" y="184"/>
                </a:lnTo>
                <a:lnTo>
                  <a:pt x="94" y="184"/>
                </a:lnTo>
                <a:lnTo>
                  <a:pt x="94" y="184"/>
                </a:lnTo>
                <a:lnTo>
                  <a:pt x="94" y="182"/>
                </a:lnTo>
                <a:lnTo>
                  <a:pt x="94" y="182"/>
                </a:lnTo>
                <a:lnTo>
                  <a:pt x="94" y="182"/>
                </a:lnTo>
                <a:lnTo>
                  <a:pt x="94" y="180"/>
                </a:lnTo>
                <a:lnTo>
                  <a:pt x="92" y="182"/>
                </a:lnTo>
                <a:lnTo>
                  <a:pt x="92" y="182"/>
                </a:lnTo>
                <a:lnTo>
                  <a:pt x="90" y="182"/>
                </a:lnTo>
                <a:lnTo>
                  <a:pt x="90" y="182"/>
                </a:lnTo>
                <a:lnTo>
                  <a:pt x="88" y="182"/>
                </a:lnTo>
                <a:lnTo>
                  <a:pt x="84" y="182"/>
                </a:lnTo>
                <a:lnTo>
                  <a:pt x="84" y="184"/>
                </a:lnTo>
                <a:lnTo>
                  <a:pt x="82" y="184"/>
                </a:lnTo>
                <a:lnTo>
                  <a:pt x="80" y="184"/>
                </a:lnTo>
                <a:lnTo>
                  <a:pt x="80" y="182"/>
                </a:lnTo>
                <a:lnTo>
                  <a:pt x="80" y="182"/>
                </a:lnTo>
                <a:lnTo>
                  <a:pt x="80" y="180"/>
                </a:lnTo>
                <a:lnTo>
                  <a:pt x="82" y="180"/>
                </a:lnTo>
                <a:lnTo>
                  <a:pt x="82" y="178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6" y="176"/>
                </a:lnTo>
                <a:lnTo>
                  <a:pt x="74" y="176"/>
                </a:lnTo>
                <a:lnTo>
                  <a:pt x="72" y="178"/>
                </a:lnTo>
                <a:lnTo>
                  <a:pt x="72" y="180"/>
                </a:lnTo>
                <a:lnTo>
                  <a:pt x="70" y="180"/>
                </a:lnTo>
                <a:lnTo>
                  <a:pt x="68" y="180"/>
                </a:lnTo>
                <a:lnTo>
                  <a:pt x="66" y="180"/>
                </a:lnTo>
                <a:lnTo>
                  <a:pt x="64" y="180"/>
                </a:lnTo>
                <a:lnTo>
                  <a:pt x="64" y="176"/>
                </a:lnTo>
                <a:lnTo>
                  <a:pt x="64" y="172"/>
                </a:lnTo>
                <a:lnTo>
                  <a:pt x="64" y="170"/>
                </a:lnTo>
                <a:lnTo>
                  <a:pt x="64" y="168"/>
                </a:lnTo>
                <a:lnTo>
                  <a:pt x="64" y="166"/>
                </a:lnTo>
                <a:lnTo>
                  <a:pt x="64" y="162"/>
                </a:lnTo>
                <a:lnTo>
                  <a:pt x="64" y="158"/>
                </a:lnTo>
                <a:lnTo>
                  <a:pt x="64" y="140"/>
                </a:lnTo>
                <a:lnTo>
                  <a:pt x="64" y="138"/>
                </a:lnTo>
                <a:lnTo>
                  <a:pt x="64" y="132"/>
                </a:lnTo>
                <a:lnTo>
                  <a:pt x="64" y="130"/>
                </a:lnTo>
                <a:lnTo>
                  <a:pt x="64" y="124"/>
                </a:lnTo>
                <a:lnTo>
                  <a:pt x="64" y="122"/>
                </a:lnTo>
                <a:lnTo>
                  <a:pt x="64" y="118"/>
                </a:lnTo>
                <a:lnTo>
                  <a:pt x="74" y="118"/>
                </a:lnTo>
                <a:lnTo>
                  <a:pt x="72" y="118"/>
                </a:lnTo>
                <a:lnTo>
                  <a:pt x="72" y="116"/>
                </a:lnTo>
                <a:lnTo>
                  <a:pt x="72" y="114"/>
                </a:lnTo>
                <a:lnTo>
                  <a:pt x="70" y="112"/>
                </a:lnTo>
                <a:lnTo>
                  <a:pt x="70" y="110"/>
                </a:lnTo>
                <a:lnTo>
                  <a:pt x="68" y="110"/>
                </a:lnTo>
                <a:lnTo>
                  <a:pt x="68" y="108"/>
                </a:lnTo>
                <a:lnTo>
                  <a:pt x="68" y="106"/>
                </a:lnTo>
                <a:lnTo>
                  <a:pt x="66" y="104"/>
                </a:lnTo>
                <a:lnTo>
                  <a:pt x="64" y="104"/>
                </a:lnTo>
                <a:lnTo>
                  <a:pt x="62" y="104"/>
                </a:lnTo>
                <a:lnTo>
                  <a:pt x="60" y="104"/>
                </a:lnTo>
                <a:lnTo>
                  <a:pt x="58" y="104"/>
                </a:lnTo>
                <a:lnTo>
                  <a:pt x="52" y="104"/>
                </a:lnTo>
                <a:lnTo>
                  <a:pt x="50" y="104"/>
                </a:lnTo>
                <a:lnTo>
                  <a:pt x="46" y="104"/>
                </a:lnTo>
                <a:lnTo>
                  <a:pt x="46" y="104"/>
                </a:lnTo>
                <a:lnTo>
                  <a:pt x="40" y="104"/>
                </a:lnTo>
                <a:lnTo>
                  <a:pt x="34" y="102"/>
                </a:lnTo>
                <a:lnTo>
                  <a:pt x="30" y="102"/>
                </a:lnTo>
                <a:lnTo>
                  <a:pt x="26" y="102"/>
                </a:lnTo>
                <a:lnTo>
                  <a:pt x="12" y="102"/>
                </a:lnTo>
                <a:lnTo>
                  <a:pt x="12" y="104"/>
                </a:lnTo>
                <a:lnTo>
                  <a:pt x="12" y="106"/>
                </a:lnTo>
                <a:lnTo>
                  <a:pt x="12" y="108"/>
                </a:lnTo>
                <a:lnTo>
                  <a:pt x="12" y="110"/>
                </a:lnTo>
                <a:lnTo>
                  <a:pt x="12" y="112"/>
                </a:lnTo>
                <a:lnTo>
                  <a:pt x="16" y="112"/>
                </a:lnTo>
                <a:lnTo>
                  <a:pt x="16" y="118"/>
                </a:lnTo>
                <a:lnTo>
                  <a:pt x="16" y="120"/>
                </a:lnTo>
                <a:lnTo>
                  <a:pt x="16" y="128"/>
                </a:lnTo>
                <a:lnTo>
                  <a:pt x="16" y="130"/>
                </a:lnTo>
                <a:lnTo>
                  <a:pt x="16" y="132"/>
                </a:lnTo>
                <a:lnTo>
                  <a:pt x="14" y="132"/>
                </a:lnTo>
                <a:lnTo>
                  <a:pt x="12" y="132"/>
                </a:lnTo>
                <a:lnTo>
                  <a:pt x="12" y="134"/>
                </a:lnTo>
                <a:lnTo>
                  <a:pt x="12" y="134"/>
                </a:lnTo>
                <a:lnTo>
                  <a:pt x="12" y="136"/>
                </a:lnTo>
                <a:lnTo>
                  <a:pt x="12" y="138"/>
                </a:lnTo>
                <a:lnTo>
                  <a:pt x="12" y="140"/>
                </a:lnTo>
                <a:lnTo>
                  <a:pt x="10" y="140"/>
                </a:lnTo>
                <a:lnTo>
                  <a:pt x="6" y="140"/>
                </a:lnTo>
                <a:lnTo>
                  <a:pt x="4" y="140"/>
                </a:lnTo>
                <a:lnTo>
                  <a:pt x="2" y="140"/>
                </a:lnTo>
                <a:lnTo>
                  <a:pt x="0" y="14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Freeform 43"/>
          <p:cNvSpPr>
            <a:spLocks/>
          </p:cNvSpPr>
          <p:nvPr/>
        </p:nvSpPr>
        <p:spPr bwMode="auto">
          <a:xfrm>
            <a:off x="3678238" y="2516188"/>
            <a:ext cx="31750" cy="15875"/>
          </a:xfrm>
          <a:custGeom>
            <a:avLst/>
            <a:gdLst>
              <a:gd name="T0" fmla="*/ 4 w 20"/>
              <a:gd name="T1" fmla="*/ 4 h 10"/>
              <a:gd name="T2" fmla="*/ 4 w 20"/>
              <a:gd name="T3" fmla="*/ 6 h 10"/>
              <a:gd name="T4" fmla="*/ 0 w 20"/>
              <a:gd name="T5" fmla="*/ 6 h 10"/>
              <a:gd name="T6" fmla="*/ 0 w 20"/>
              <a:gd name="T7" fmla="*/ 8 h 10"/>
              <a:gd name="T8" fmla="*/ 0 w 20"/>
              <a:gd name="T9" fmla="*/ 10 h 10"/>
              <a:gd name="T10" fmla="*/ 20 w 20"/>
              <a:gd name="T11" fmla="*/ 10 h 10"/>
              <a:gd name="T12" fmla="*/ 20 w 20"/>
              <a:gd name="T13" fmla="*/ 4 h 10"/>
              <a:gd name="T14" fmla="*/ 20 w 20"/>
              <a:gd name="T15" fmla="*/ 2 h 10"/>
              <a:gd name="T16" fmla="*/ 4 w 20"/>
              <a:gd name="T17" fmla="*/ 0 h 10"/>
              <a:gd name="T18" fmla="*/ 4 w 20"/>
              <a:gd name="T1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10">
                <a:moveTo>
                  <a:pt x="4" y="4"/>
                </a:moveTo>
                <a:lnTo>
                  <a:pt x="4" y="6"/>
                </a:lnTo>
                <a:lnTo>
                  <a:pt x="0" y="6"/>
                </a:lnTo>
                <a:lnTo>
                  <a:pt x="0" y="8"/>
                </a:lnTo>
                <a:lnTo>
                  <a:pt x="0" y="10"/>
                </a:lnTo>
                <a:lnTo>
                  <a:pt x="20" y="10"/>
                </a:lnTo>
                <a:lnTo>
                  <a:pt x="20" y="4"/>
                </a:lnTo>
                <a:lnTo>
                  <a:pt x="20" y="2"/>
                </a:lnTo>
                <a:lnTo>
                  <a:pt x="4" y="0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44"/>
          <p:cNvSpPr>
            <a:spLocks/>
          </p:cNvSpPr>
          <p:nvPr/>
        </p:nvSpPr>
        <p:spPr bwMode="auto">
          <a:xfrm>
            <a:off x="3014663" y="2814638"/>
            <a:ext cx="428625" cy="749300"/>
          </a:xfrm>
          <a:custGeom>
            <a:avLst/>
            <a:gdLst>
              <a:gd name="T0" fmla="*/ 94 w 270"/>
              <a:gd name="T1" fmla="*/ 20 h 472"/>
              <a:gd name="T2" fmla="*/ 114 w 270"/>
              <a:gd name="T3" fmla="*/ 6 h 472"/>
              <a:gd name="T4" fmla="*/ 112 w 270"/>
              <a:gd name="T5" fmla="*/ 28 h 472"/>
              <a:gd name="T6" fmla="*/ 110 w 270"/>
              <a:gd name="T7" fmla="*/ 46 h 472"/>
              <a:gd name="T8" fmla="*/ 114 w 270"/>
              <a:gd name="T9" fmla="*/ 62 h 472"/>
              <a:gd name="T10" fmla="*/ 128 w 270"/>
              <a:gd name="T11" fmla="*/ 80 h 472"/>
              <a:gd name="T12" fmla="*/ 132 w 270"/>
              <a:gd name="T13" fmla="*/ 96 h 472"/>
              <a:gd name="T14" fmla="*/ 120 w 270"/>
              <a:gd name="T15" fmla="*/ 112 h 472"/>
              <a:gd name="T16" fmla="*/ 70 w 270"/>
              <a:gd name="T17" fmla="*/ 150 h 472"/>
              <a:gd name="T18" fmla="*/ 80 w 270"/>
              <a:gd name="T19" fmla="*/ 176 h 472"/>
              <a:gd name="T20" fmla="*/ 126 w 270"/>
              <a:gd name="T21" fmla="*/ 160 h 472"/>
              <a:gd name="T22" fmla="*/ 140 w 270"/>
              <a:gd name="T23" fmla="*/ 136 h 472"/>
              <a:gd name="T24" fmla="*/ 150 w 270"/>
              <a:gd name="T25" fmla="*/ 134 h 472"/>
              <a:gd name="T26" fmla="*/ 160 w 270"/>
              <a:gd name="T27" fmla="*/ 134 h 472"/>
              <a:gd name="T28" fmla="*/ 174 w 270"/>
              <a:gd name="T29" fmla="*/ 150 h 472"/>
              <a:gd name="T30" fmla="*/ 174 w 270"/>
              <a:gd name="T31" fmla="*/ 174 h 472"/>
              <a:gd name="T32" fmla="*/ 192 w 270"/>
              <a:gd name="T33" fmla="*/ 176 h 472"/>
              <a:gd name="T34" fmla="*/ 208 w 270"/>
              <a:gd name="T35" fmla="*/ 174 h 472"/>
              <a:gd name="T36" fmla="*/ 212 w 270"/>
              <a:gd name="T37" fmla="*/ 156 h 472"/>
              <a:gd name="T38" fmla="*/ 210 w 270"/>
              <a:gd name="T39" fmla="*/ 128 h 472"/>
              <a:gd name="T40" fmla="*/ 194 w 270"/>
              <a:gd name="T41" fmla="*/ 124 h 472"/>
              <a:gd name="T42" fmla="*/ 182 w 270"/>
              <a:gd name="T43" fmla="*/ 114 h 472"/>
              <a:gd name="T44" fmla="*/ 204 w 270"/>
              <a:gd name="T45" fmla="*/ 114 h 472"/>
              <a:gd name="T46" fmla="*/ 228 w 270"/>
              <a:gd name="T47" fmla="*/ 128 h 472"/>
              <a:gd name="T48" fmla="*/ 232 w 270"/>
              <a:gd name="T49" fmla="*/ 138 h 472"/>
              <a:gd name="T50" fmla="*/ 256 w 270"/>
              <a:gd name="T51" fmla="*/ 140 h 472"/>
              <a:gd name="T52" fmla="*/ 266 w 270"/>
              <a:gd name="T53" fmla="*/ 152 h 472"/>
              <a:gd name="T54" fmla="*/ 268 w 270"/>
              <a:gd name="T55" fmla="*/ 180 h 472"/>
              <a:gd name="T56" fmla="*/ 262 w 270"/>
              <a:gd name="T57" fmla="*/ 184 h 472"/>
              <a:gd name="T58" fmla="*/ 246 w 270"/>
              <a:gd name="T59" fmla="*/ 188 h 472"/>
              <a:gd name="T60" fmla="*/ 238 w 270"/>
              <a:gd name="T61" fmla="*/ 204 h 472"/>
              <a:gd name="T62" fmla="*/ 222 w 270"/>
              <a:gd name="T63" fmla="*/ 198 h 472"/>
              <a:gd name="T64" fmla="*/ 214 w 270"/>
              <a:gd name="T65" fmla="*/ 222 h 472"/>
              <a:gd name="T66" fmla="*/ 206 w 270"/>
              <a:gd name="T67" fmla="*/ 248 h 472"/>
              <a:gd name="T68" fmla="*/ 192 w 270"/>
              <a:gd name="T69" fmla="*/ 236 h 472"/>
              <a:gd name="T70" fmla="*/ 182 w 270"/>
              <a:gd name="T71" fmla="*/ 220 h 472"/>
              <a:gd name="T72" fmla="*/ 166 w 270"/>
              <a:gd name="T73" fmla="*/ 200 h 472"/>
              <a:gd name="T74" fmla="*/ 134 w 270"/>
              <a:gd name="T75" fmla="*/ 184 h 472"/>
              <a:gd name="T76" fmla="*/ 128 w 270"/>
              <a:gd name="T77" fmla="*/ 214 h 472"/>
              <a:gd name="T78" fmla="*/ 122 w 270"/>
              <a:gd name="T79" fmla="*/ 240 h 472"/>
              <a:gd name="T80" fmla="*/ 130 w 270"/>
              <a:gd name="T81" fmla="*/ 262 h 472"/>
              <a:gd name="T82" fmla="*/ 114 w 270"/>
              <a:gd name="T83" fmla="*/ 282 h 472"/>
              <a:gd name="T84" fmla="*/ 98 w 270"/>
              <a:gd name="T85" fmla="*/ 296 h 472"/>
              <a:gd name="T86" fmla="*/ 114 w 270"/>
              <a:gd name="T87" fmla="*/ 308 h 472"/>
              <a:gd name="T88" fmla="*/ 130 w 270"/>
              <a:gd name="T89" fmla="*/ 284 h 472"/>
              <a:gd name="T90" fmla="*/ 142 w 270"/>
              <a:gd name="T91" fmla="*/ 270 h 472"/>
              <a:gd name="T92" fmla="*/ 146 w 270"/>
              <a:gd name="T93" fmla="*/ 248 h 472"/>
              <a:gd name="T94" fmla="*/ 140 w 270"/>
              <a:gd name="T95" fmla="*/ 232 h 472"/>
              <a:gd name="T96" fmla="*/ 148 w 270"/>
              <a:gd name="T97" fmla="*/ 226 h 472"/>
              <a:gd name="T98" fmla="*/ 152 w 270"/>
              <a:gd name="T99" fmla="*/ 252 h 472"/>
              <a:gd name="T100" fmla="*/ 208 w 270"/>
              <a:gd name="T101" fmla="*/ 280 h 472"/>
              <a:gd name="T102" fmla="*/ 204 w 270"/>
              <a:gd name="T103" fmla="*/ 332 h 472"/>
              <a:gd name="T104" fmla="*/ 190 w 270"/>
              <a:gd name="T105" fmla="*/ 402 h 472"/>
              <a:gd name="T106" fmla="*/ 194 w 270"/>
              <a:gd name="T107" fmla="*/ 428 h 472"/>
              <a:gd name="T108" fmla="*/ 174 w 270"/>
              <a:gd name="T109" fmla="*/ 470 h 472"/>
              <a:gd name="T110" fmla="*/ 120 w 270"/>
              <a:gd name="T111" fmla="*/ 464 h 472"/>
              <a:gd name="T112" fmla="*/ 114 w 270"/>
              <a:gd name="T113" fmla="*/ 424 h 472"/>
              <a:gd name="T114" fmla="*/ 80 w 270"/>
              <a:gd name="T115" fmla="*/ 384 h 472"/>
              <a:gd name="T116" fmla="*/ 22 w 270"/>
              <a:gd name="T117" fmla="*/ 398 h 472"/>
              <a:gd name="T118" fmla="*/ 16 w 270"/>
              <a:gd name="T119" fmla="*/ 43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0" h="472">
                <a:moveTo>
                  <a:pt x="96" y="0"/>
                </a:moveTo>
                <a:lnTo>
                  <a:pt x="96" y="6"/>
                </a:lnTo>
                <a:lnTo>
                  <a:pt x="94" y="6"/>
                </a:lnTo>
                <a:lnTo>
                  <a:pt x="92" y="6"/>
                </a:lnTo>
                <a:lnTo>
                  <a:pt x="90" y="6"/>
                </a:lnTo>
                <a:lnTo>
                  <a:pt x="90" y="8"/>
                </a:lnTo>
                <a:lnTo>
                  <a:pt x="90" y="10"/>
                </a:lnTo>
                <a:lnTo>
                  <a:pt x="90" y="12"/>
                </a:lnTo>
                <a:lnTo>
                  <a:pt x="90" y="14"/>
                </a:lnTo>
                <a:lnTo>
                  <a:pt x="86" y="14"/>
                </a:lnTo>
                <a:lnTo>
                  <a:pt x="82" y="14"/>
                </a:lnTo>
                <a:lnTo>
                  <a:pt x="82" y="16"/>
                </a:lnTo>
                <a:lnTo>
                  <a:pt x="82" y="20"/>
                </a:lnTo>
                <a:lnTo>
                  <a:pt x="88" y="20"/>
                </a:lnTo>
                <a:lnTo>
                  <a:pt x="90" y="20"/>
                </a:lnTo>
                <a:lnTo>
                  <a:pt x="92" y="20"/>
                </a:lnTo>
                <a:lnTo>
                  <a:pt x="94" y="20"/>
                </a:lnTo>
                <a:lnTo>
                  <a:pt x="96" y="20"/>
                </a:lnTo>
                <a:lnTo>
                  <a:pt x="98" y="20"/>
                </a:lnTo>
                <a:lnTo>
                  <a:pt x="100" y="20"/>
                </a:lnTo>
                <a:lnTo>
                  <a:pt x="102" y="20"/>
                </a:lnTo>
                <a:lnTo>
                  <a:pt x="104" y="20"/>
                </a:lnTo>
                <a:lnTo>
                  <a:pt x="104" y="16"/>
                </a:lnTo>
                <a:lnTo>
                  <a:pt x="104" y="14"/>
                </a:lnTo>
                <a:lnTo>
                  <a:pt x="104" y="12"/>
                </a:lnTo>
                <a:lnTo>
                  <a:pt x="104" y="10"/>
                </a:lnTo>
                <a:lnTo>
                  <a:pt x="104" y="8"/>
                </a:lnTo>
                <a:lnTo>
                  <a:pt x="106" y="8"/>
                </a:lnTo>
                <a:lnTo>
                  <a:pt x="106" y="6"/>
                </a:lnTo>
                <a:lnTo>
                  <a:pt x="108" y="6"/>
                </a:lnTo>
                <a:lnTo>
                  <a:pt x="110" y="6"/>
                </a:lnTo>
                <a:lnTo>
                  <a:pt x="112" y="6"/>
                </a:lnTo>
                <a:lnTo>
                  <a:pt x="112" y="6"/>
                </a:lnTo>
                <a:lnTo>
                  <a:pt x="114" y="6"/>
                </a:lnTo>
                <a:lnTo>
                  <a:pt x="114" y="4"/>
                </a:lnTo>
                <a:lnTo>
                  <a:pt x="114" y="6"/>
                </a:lnTo>
                <a:lnTo>
                  <a:pt x="114" y="8"/>
                </a:lnTo>
                <a:lnTo>
                  <a:pt x="116" y="8"/>
                </a:lnTo>
                <a:lnTo>
                  <a:pt x="118" y="8"/>
                </a:lnTo>
                <a:lnTo>
                  <a:pt x="118" y="10"/>
                </a:lnTo>
                <a:lnTo>
                  <a:pt x="120" y="10"/>
                </a:lnTo>
                <a:lnTo>
                  <a:pt x="120" y="12"/>
                </a:lnTo>
                <a:lnTo>
                  <a:pt x="122" y="12"/>
                </a:lnTo>
                <a:lnTo>
                  <a:pt x="122" y="14"/>
                </a:lnTo>
                <a:lnTo>
                  <a:pt x="122" y="16"/>
                </a:lnTo>
                <a:lnTo>
                  <a:pt x="122" y="18"/>
                </a:lnTo>
                <a:lnTo>
                  <a:pt x="122" y="20"/>
                </a:lnTo>
                <a:lnTo>
                  <a:pt x="118" y="20"/>
                </a:lnTo>
                <a:lnTo>
                  <a:pt x="116" y="20"/>
                </a:lnTo>
                <a:lnTo>
                  <a:pt x="114" y="28"/>
                </a:lnTo>
                <a:lnTo>
                  <a:pt x="112" y="28"/>
                </a:lnTo>
                <a:lnTo>
                  <a:pt x="110" y="28"/>
                </a:lnTo>
                <a:lnTo>
                  <a:pt x="110" y="30"/>
                </a:lnTo>
                <a:lnTo>
                  <a:pt x="110" y="32"/>
                </a:lnTo>
                <a:lnTo>
                  <a:pt x="110" y="32"/>
                </a:lnTo>
                <a:lnTo>
                  <a:pt x="108" y="32"/>
                </a:lnTo>
                <a:lnTo>
                  <a:pt x="106" y="32"/>
                </a:lnTo>
                <a:lnTo>
                  <a:pt x="106" y="34"/>
                </a:lnTo>
                <a:lnTo>
                  <a:pt x="106" y="36"/>
                </a:lnTo>
                <a:lnTo>
                  <a:pt x="104" y="36"/>
                </a:lnTo>
                <a:lnTo>
                  <a:pt x="104" y="38"/>
                </a:lnTo>
                <a:lnTo>
                  <a:pt x="106" y="38"/>
                </a:lnTo>
                <a:lnTo>
                  <a:pt x="106" y="40"/>
                </a:lnTo>
                <a:lnTo>
                  <a:pt x="108" y="40"/>
                </a:lnTo>
                <a:lnTo>
                  <a:pt x="108" y="42"/>
                </a:lnTo>
                <a:lnTo>
                  <a:pt x="108" y="44"/>
                </a:lnTo>
                <a:lnTo>
                  <a:pt x="110" y="44"/>
                </a:lnTo>
                <a:lnTo>
                  <a:pt x="110" y="46"/>
                </a:lnTo>
                <a:lnTo>
                  <a:pt x="110" y="48"/>
                </a:lnTo>
                <a:lnTo>
                  <a:pt x="108" y="48"/>
                </a:lnTo>
                <a:lnTo>
                  <a:pt x="106" y="48"/>
                </a:lnTo>
                <a:lnTo>
                  <a:pt x="104" y="48"/>
                </a:lnTo>
                <a:lnTo>
                  <a:pt x="104" y="50"/>
                </a:lnTo>
                <a:lnTo>
                  <a:pt x="106" y="50"/>
                </a:lnTo>
                <a:lnTo>
                  <a:pt x="106" y="52"/>
                </a:lnTo>
                <a:lnTo>
                  <a:pt x="108" y="52"/>
                </a:lnTo>
                <a:lnTo>
                  <a:pt x="108" y="54"/>
                </a:lnTo>
                <a:lnTo>
                  <a:pt x="110" y="54"/>
                </a:lnTo>
                <a:lnTo>
                  <a:pt x="110" y="56"/>
                </a:lnTo>
                <a:lnTo>
                  <a:pt x="112" y="56"/>
                </a:lnTo>
                <a:lnTo>
                  <a:pt x="112" y="58"/>
                </a:lnTo>
                <a:lnTo>
                  <a:pt x="112" y="58"/>
                </a:lnTo>
                <a:lnTo>
                  <a:pt x="112" y="60"/>
                </a:lnTo>
                <a:lnTo>
                  <a:pt x="112" y="62"/>
                </a:lnTo>
                <a:lnTo>
                  <a:pt x="114" y="62"/>
                </a:lnTo>
                <a:lnTo>
                  <a:pt x="114" y="64"/>
                </a:lnTo>
                <a:lnTo>
                  <a:pt x="114" y="66"/>
                </a:lnTo>
                <a:lnTo>
                  <a:pt x="114" y="68"/>
                </a:lnTo>
                <a:lnTo>
                  <a:pt x="114" y="70"/>
                </a:lnTo>
                <a:lnTo>
                  <a:pt x="114" y="72"/>
                </a:lnTo>
                <a:lnTo>
                  <a:pt x="116" y="72"/>
                </a:lnTo>
                <a:lnTo>
                  <a:pt x="118" y="72"/>
                </a:lnTo>
                <a:lnTo>
                  <a:pt x="120" y="72"/>
                </a:lnTo>
                <a:lnTo>
                  <a:pt x="122" y="72"/>
                </a:lnTo>
                <a:lnTo>
                  <a:pt x="124" y="72"/>
                </a:lnTo>
                <a:lnTo>
                  <a:pt x="128" y="72"/>
                </a:lnTo>
                <a:lnTo>
                  <a:pt x="130" y="72"/>
                </a:lnTo>
                <a:lnTo>
                  <a:pt x="132" y="72"/>
                </a:lnTo>
                <a:lnTo>
                  <a:pt x="132" y="74"/>
                </a:lnTo>
                <a:lnTo>
                  <a:pt x="132" y="76"/>
                </a:lnTo>
                <a:lnTo>
                  <a:pt x="130" y="80"/>
                </a:lnTo>
                <a:lnTo>
                  <a:pt x="128" y="80"/>
                </a:lnTo>
                <a:lnTo>
                  <a:pt x="130" y="80"/>
                </a:lnTo>
                <a:lnTo>
                  <a:pt x="132" y="80"/>
                </a:lnTo>
                <a:lnTo>
                  <a:pt x="134" y="80"/>
                </a:lnTo>
                <a:lnTo>
                  <a:pt x="134" y="80"/>
                </a:lnTo>
                <a:lnTo>
                  <a:pt x="136" y="80"/>
                </a:lnTo>
                <a:lnTo>
                  <a:pt x="136" y="80"/>
                </a:lnTo>
                <a:lnTo>
                  <a:pt x="134" y="80"/>
                </a:lnTo>
                <a:lnTo>
                  <a:pt x="134" y="82"/>
                </a:lnTo>
                <a:lnTo>
                  <a:pt x="132" y="84"/>
                </a:lnTo>
                <a:lnTo>
                  <a:pt x="134" y="84"/>
                </a:lnTo>
                <a:lnTo>
                  <a:pt x="132" y="86"/>
                </a:lnTo>
                <a:lnTo>
                  <a:pt x="130" y="88"/>
                </a:lnTo>
                <a:lnTo>
                  <a:pt x="130" y="90"/>
                </a:lnTo>
                <a:lnTo>
                  <a:pt x="130" y="92"/>
                </a:lnTo>
                <a:lnTo>
                  <a:pt x="128" y="94"/>
                </a:lnTo>
                <a:lnTo>
                  <a:pt x="132" y="94"/>
                </a:lnTo>
                <a:lnTo>
                  <a:pt x="132" y="96"/>
                </a:lnTo>
                <a:lnTo>
                  <a:pt x="132" y="98"/>
                </a:lnTo>
                <a:lnTo>
                  <a:pt x="132" y="100"/>
                </a:lnTo>
                <a:lnTo>
                  <a:pt x="130" y="100"/>
                </a:lnTo>
                <a:lnTo>
                  <a:pt x="128" y="100"/>
                </a:lnTo>
                <a:lnTo>
                  <a:pt x="128" y="104"/>
                </a:lnTo>
                <a:lnTo>
                  <a:pt x="128" y="106"/>
                </a:lnTo>
                <a:lnTo>
                  <a:pt x="128" y="108"/>
                </a:lnTo>
                <a:lnTo>
                  <a:pt x="128" y="110"/>
                </a:lnTo>
                <a:lnTo>
                  <a:pt x="128" y="112"/>
                </a:lnTo>
                <a:lnTo>
                  <a:pt x="128" y="116"/>
                </a:lnTo>
                <a:lnTo>
                  <a:pt x="128" y="118"/>
                </a:lnTo>
                <a:lnTo>
                  <a:pt x="126" y="118"/>
                </a:lnTo>
                <a:lnTo>
                  <a:pt x="124" y="118"/>
                </a:lnTo>
                <a:lnTo>
                  <a:pt x="120" y="118"/>
                </a:lnTo>
                <a:lnTo>
                  <a:pt x="120" y="116"/>
                </a:lnTo>
                <a:lnTo>
                  <a:pt x="120" y="114"/>
                </a:lnTo>
                <a:lnTo>
                  <a:pt x="120" y="112"/>
                </a:lnTo>
                <a:lnTo>
                  <a:pt x="114" y="110"/>
                </a:lnTo>
                <a:lnTo>
                  <a:pt x="114" y="118"/>
                </a:lnTo>
                <a:lnTo>
                  <a:pt x="114" y="120"/>
                </a:lnTo>
                <a:lnTo>
                  <a:pt x="114" y="124"/>
                </a:lnTo>
                <a:lnTo>
                  <a:pt x="114" y="130"/>
                </a:lnTo>
                <a:lnTo>
                  <a:pt x="114" y="136"/>
                </a:lnTo>
                <a:lnTo>
                  <a:pt x="114" y="150"/>
                </a:lnTo>
                <a:lnTo>
                  <a:pt x="102" y="150"/>
                </a:lnTo>
                <a:lnTo>
                  <a:pt x="96" y="150"/>
                </a:lnTo>
                <a:lnTo>
                  <a:pt x="94" y="150"/>
                </a:lnTo>
                <a:lnTo>
                  <a:pt x="92" y="150"/>
                </a:lnTo>
                <a:lnTo>
                  <a:pt x="86" y="150"/>
                </a:lnTo>
                <a:lnTo>
                  <a:pt x="84" y="150"/>
                </a:lnTo>
                <a:lnTo>
                  <a:pt x="82" y="150"/>
                </a:lnTo>
                <a:lnTo>
                  <a:pt x="80" y="150"/>
                </a:lnTo>
                <a:lnTo>
                  <a:pt x="74" y="150"/>
                </a:lnTo>
                <a:lnTo>
                  <a:pt x="70" y="150"/>
                </a:lnTo>
                <a:lnTo>
                  <a:pt x="68" y="150"/>
                </a:lnTo>
                <a:lnTo>
                  <a:pt x="66" y="150"/>
                </a:lnTo>
                <a:lnTo>
                  <a:pt x="64" y="150"/>
                </a:lnTo>
                <a:lnTo>
                  <a:pt x="64" y="152"/>
                </a:lnTo>
                <a:lnTo>
                  <a:pt x="64" y="154"/>
                </a:lnTo>
                <a:lnTo>
                  <a:pt x="64" y="156"/>
                </a:lnTo>
                <a:lnTo>
                  <a:pt x="64" y="158"/>
                </a:lnTo>
                <a:lnTo>
                  <a:pt x="64" y="160"/>
                </a:lnTo>
                <a:lnTo>
                  <a:pt x="64" y="162"/>
                </a:lnTo>
                <a:lnTo>
                  <a:pt x="74" y="162"/>
                </a:lnTo>
                <a:lnTo>
                  <a:pt x="74" y="164"/>
                </a:lnTo>
                <a:lnTo>
                  <a:pt x="74" y="170"/>
                </a:lnTo>
                <a:lnTo>
                  <a:pt x="74" y="172"/>
                </a:lnTo>
                <a:lnTo>
                  <a:pt x="74" y="174"/>
                </a:lnTo>
                <a:lnTo>
                  <a:pt x="74" y="176"/>
                </a:lnTo>
                <a:lnTo>
                  <a:pt x="76" y="176"/>
                </a:lnTo>
                <a:lnTo>
                  <a:pt x="80" y="176"/>
                </a:lnTo>
                <a:lnTo>
                  <a:pt x="92" y="176"/>
                </a:lnTo>
                <a:lnTo>
                  <a:pt x="96" y="176"/>
                </a:lnTo>
                <a:lnTo>
                  <a:pt x="102" y="176"/>
                </a:lnTo>
                <a:lnTo>
                  <a:pt x="108" y="176"/>
                </a:lnTo>
                <a:lnTo>
                  <a:pt x="112" y="176"/>
                </a:lnTo>
                <a:lnTo>
                  <a:pt x="114" y="176"/>
                </a:lnTo>
                <a:lnTo>
                  <a:pt x="122" y="176"/>
                </a:lnTo>
                <a:lnTo>
                  <a:pt x="122" y="176"/>
                </a:lnTo>
                <a:lnTo>
                  <a:pt x="122" y="174"/>
                </a:lnTo>
                <a:lnTo>
                  <a:pt x="122" y="172"/>
                </a:lnTo>
                <a:lnTo>
                  <a:pt x="124" y="170"/>
                </a:lnTo>
                <a:lnTo>
                  <a:pt x="124" y="168"/>
                </a:lnTo>
                <a:lnTo>
                  <a:pt x="124" y="166"/>
                </a:lnTo>
                <a:lnTo>
                  <a:pt x="126" y="166"/>
                </a:lnTo>
                <a:lnTo>
                  <a:pt x="126" y="164"/>
                </a:lnTo>
                <a:lnTo>
                  <a:pt x="126" y="162"/>
                </a:lnTo>
                <a:lnTo>
                  <a:pt x="126" y="160"/>
                </a:lnTo>
                <a:lnTo>
                  <a:pt x="126" y="158"/>
                </a:lnTo>
                <a:lnTo>
                  <a:pt x="126" y="156"/>
                </a:lnTo>
                <a:lnTo>
                  <a:pt x="126" y="154"/>
                </a:lnTo>
                <a:lnTo>
                  <a:pt x="126" y="152"/>
                </a:lnTo>
                <a:lnTo>
                  <a:pt x="126" y="150"/>
                </a:lnTo>
                <a:lnTo>
                  <a:pt x="128" y="150"/>
                </a:lnTo>
                <a:lnTo>
                  <a:pt x="130" y="150"/>
                </a:lnTo>
                <a:lnTo>
                  <a:pt x="132" y="150"/>
                </a:lnTo>
                <a:lnTo>
                  <a:pt x="134" y="150"/>
                </a:lnTo>
                <a:lnTo>
                  <a:pt x="136" y="150"/>
                </a:lnTo>
                <a:lnTo>
                  <a:pt x="138" y="150"/>
                </a:lnTo>
                <a:lnTo>
                  <a:pt x="140" y="150"/>
                </a:lnTo>
                <a:lnTo>
                  <a:pt x="140" y="148"/>
                </a:lnTo>
                <a:lnTo>
                  <a:pt x="140" y="146"/>
                </a:lnTo>
                <a:lnTo>
                  <a:pt x="140" y="144"/>
                </a:lnTo>
                <a:lnTo>
                  <a:pt x="140" y="142"/>
                </a:lnTo>
                <a:lnTo>
                  <a:pt x="140" y="136"/>
                </a:lnTo>
                <a:lnTo>
                  <a:pt x="140" y="134"/>
                </a:lnTo>
                <a:lnTo>
                  <a:pt x="140" y="132"/>
                </a:lnTo>
                <a:lnTo>
                  <a:pt x="140" y="130"/>
                </a:lnTo>
                <a:lnTo>
                  <a:pt x="142" y="128"/>
                </a:lnTo>
                <a:lnTo>
                  <a:pt x="142" y="128"/>
                </a:lnTo>
                <a:lnTo>
                  <a:pt x="144" y="128"/>
                </a:lnTo>
                <a:lnTo>
                  <a:pt x="144" y="126"/>
                </a:lnTo>
                <a:lnTo>
                  <a:pt x="146" y="126"/>
                </a:lnTo>
                <a:lnTo>
                  <a:pt x="148" y="126"/>
                </a:lnTo>
                <a:lnTo>
                  <a:pt x="150" y="126"/>
                </a:lnTo>
                <a:lnTo>
                  <a:pt x="150" y="128"/>
                </a:lnTo>
                <a:lnTo>
                  <a:pt x="150" y="128"/>
                </a:lnTo>
                <a:lnTo>
                  <a:pt x="150" y="130"/>
                </a:lnTo>
                <a:lnTo>
                  <a:pt x="148" y="130"/>
                </a:lnTo>
                <a:lnTo>
                  <a:pt x="148" y="132"/>
                </a:lnTo>
                <a:lnTo>
                  <a:pt x="148" y="134"/>
                </a:lnTo>
                <a:lnTo>
                  <a:pt x="150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4" y="128"/>
                </a:lnTo>
                <a:lnTo>
                  <a:pt x="154" y="128"/>
                </a:lnTo>
                <a:lnTo>
                  <a:pt x="154" y="126"/>
                </a:lnTo>
                <a:lnTo>
                  <a:pt x="156" y="126"/>
                </a:lnTo>
                <a:lnTo>
                  <a:pt x="158" y="126"/>
                </a:lnTo>
                <a:lnTo>
                  <a:pt x="158" y="128"/>
                </a:lnTo>
                <a:lnTo>
                  <a:pt x="156" y="128"/>
                </a:lnTo>
                <a:lnTo>
                  <a:pt x="156" y="128"/>
                </a:lnTo>
                <a:lnTo>
                  <a:pt x="156" y="130"/>
                </a:lnTo>
                <a:lnTo>
                  <a:pt x="154" y="130"/>
                </a:lnTo>
                <a:lnTo>
                  <a:pt x="156" y="130"/>
                </a:lnTo>
                <a:lnTo>
                  <a:pt x="158" y="132"/>
                </a:lnTo>
                <a:lnTo>
                  <a:pt x="160" y="132"/>
                </a:lnTo>
                <a:lnTo>
                  <a:pt x="160" y="134"/>
                </a:lnTo>
                <a:lnTo>
                  <a:pt x="160" y="136"/>
                </a:lnTo>
                <a:lnTo>
                  <a:pt x="160" y="138"/>
                </a:lnTo>
                <a:lnTo>
                  <a:pt x="160" y="138"/>
                </a:lnTo>
                <a:lnTo>
                  <a:pt x="162" y="138"/>
                </a:lnTo>
                <a:lnTo>
                  <a:pt x="164" y="138"/>
                </a:lnTo>
                <a:lnTo>
                  <a:pt x="166" y="138"/>
                </a:lnTo>
                <a:lnTo>
                  <a:pt x="168" y="138"/>
                </a:lnTo>
                <a:lnTo>
                  <a:pt x="170" y="138"/>
                </a:lnTo>
                <a:lnTo>
                  <a:pt x="172" y="138"/>
                </a:lnTo>
                <a:lnTo>
                  <a:pt x="174" y="138"/>
                </a:lnTo>
                <a:lnTo>
                  <a:pt x="176" y="138"/>
                </a:lnTo>
                <a:lnTo>
                  <a:pt x="176" y="140"/>
                </a:lnTo>
                <a:lnTo>
                  <a:pt x="176" y="142"/>
                </a:lnTo>
                <a:lnTo>
                  <a:pt x="174" y="144"/>
                </a:lnTo>
                <a:lnTo>
                  <a:pt x="174" y="146"/>
                </a:lnTo>
                <a:lnTo>
                  <a:pt x="174" y="148"/>
                </a:lnTo>
                <a:lnTo>
                  <a:pt x="174" y="150"/>
                </a:lnTo>
                <a:lnTo>
                  <a:pt x="174" y="152"/>
                </a:lnTo>
                <a:lnTo>
                  <a:pt x="172" y="154"/>
                </a:lnTo>
                <a:lnTo>
                  <a:pt x="172" y="156"/>
                </a:lnTo>
                <a:lnTo>
                  <a:pt x="172" y="158"/>
                </a:lnTo>
                <a:lnTo>
                  <a:pt x="172" y="160"/>
                </a:lnTo>
                <a:lnTo>
                  <a:pt x="170" y="162"/>
                </a:lnTo>
                <a:lnTo>
                  <a:pt x="170" y="164"/>
                </a:lnTo>
                <a:lnTo>
                  <a:pt x="170" y="166"/>
                </a:lnTo>
                <a:lnTo>
                  <a:pt x="170" y="168"/>
                </a:lnTo>
                <a:lnTo>
                  <a:pt x="168" y="168"/>
                </a:lnTo>
                <a:lnTo>
                  <a:pt x="168" y="170"/>
                </a:lnTo>
                <a:lnTo>
                  <a:pt x="168" y="172"/>
                </a:lnTo>
                <a:lnTo>
                  <a:pt x="170" y="172"/>
                </a:lnTo>
                <a:lnTo>
                  <a:pt x="170" y="174"/>
                </a:lnTo>
                <a:lnTo>
                  <a:pt x="172" y="174"/>
                </a:lnTo>
                <a:lnTo>
                  <a:pt x="174" y="176"/>
                </a:lnTo>
                <a:lnTo>
                  <a:pt x="174" y="174"/>
                </a:lnTo>
                <a:lnTo>
                  <a:pt x="174" y="172"/>
                </a:lnTo>
                <a:lnTo>
                  <a:pt x="174" y="174"/>
                </a:lnTo>
                <a:lnTo>
                  <a:pt x="176" y="174"/>
                </a:lnTo>
                <a:lnTo>
                  <a:pt x="178" y="174"/>
                </a:lnTo>
                <a:lnTo>
                  <a:pt x="180" y="174"/>
                </a:lnTo>
                <a:lnTo>
                  <a:pt x="180" y="172"/>
                </a:lnTo>
                <a:lnTo>
                  <a:pt x="180" y="174"/>
                </a:lnTo>
                <a:lnTo>
                  <a:pt x="182" y="174"/>
                </a:lnTo>
                <a:lnTo>
                  <a:pt x="184" y="174"/>
                </a:lnTo>
                <a:lnTo>
                  <a:pt x="182" y="174"/>
                </a:lnTo>
                <a:lnTo>
                  <a:pt x="182" y="176"/>
                </a:lnTo>
                <a:lnTo>
                  <a:pt x="184" y="176"/>
                </a:lnTo>
                <a:lnTo>
                  <a:pt x="186" y="176"/>
                </a:lnTo>
                <a:lnTo>
                  <a:pt x="188" y="176"/>
                </a:lnTo>
                <a:lnTo>
                  <a:pt x="190" y="176"/>
                </a:lnTo>
                <a:lnTo>
                  <a:pt x="190" y="176"/>
                </a:lnTo>
                <a:lnTo>
                  <a:pt x="192" y="176"/>
                </a:lnTo>
                <a:lnTo>
                  <a:pt x="192" y="178"/>
                </a:lnTo>
                <a:lnTo>
                  <a:pt x="194" y="178"/>
                </a:lnTo>
                <a:lnTo>
                  <a:pt x="196" y="176"/>
                </a:lnTo>
                <a:lnTo>
                  <a:pt x="198" y="176"/>
                </a:lnTo>
                <a:lnTo>
                  <a:pt x="200" y="176"/>
                </a:lnTo>
                <a:lnTo>
                  <a:pt x="202" y="178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4" y="180"/>
                </a:lnTo>
                <a:lnTo>
                  <a:pt x="206" y="180"/>
                </a:lnTo>
                <a:lnTo>
                  <a:pt x="208" y="180"/>
                </a:lnTo>
                <a:lnTo>
                  <a:pt x="208" y="178"/>
                </a:lnTo>
                <a:lnTo>
                  <a:pt x="208" y="176"/>
                </a:lnTo>
                <a:lnTo>
                  <a:pt x="208" y="176"/>
                </a:lnTo>
                <a:lnTo>
                  <a:pt x="208" y="176"/>
                </a:lnTo>
                <a:lnTo>
                  <a:pt x="208" y="174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2"/>
                </a:lnTo>
                <a:lnTo>
                  <a:pt x="206" y="170"/>
                </a:lnTo>
                <a:lnTo>
                  <a:pt x="206" y="168"/>
                </a:lnTo>
                <a:lnTo>
                  <a:pt x="206" y="166"/>
                </a:lnTo>
                <a:lnTo>
                  <a:pt x="206" y="164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08" y="160"/>
                </a:lnTo>
                <a:lnTo>
                  <a:pt x="210" y="162"/>
                </a:lnTo>
                <a:lnTo>
                  <a:pt x="210" y="160"/>
                </a:lnTo>
                <a:lnTo>
                  <a:pt x="212" y="160"/>
                </a:lnTo>
                <a:lnTo>
                  <a:pt x="212" y="158"/>
                </a:lnTo>
                <a:lnTo>
                  <a:pt x="212" y="156"/>
                </a:lnTo>
                <a:lnTo>
                  <a:pt x="212" y="154"/>
                </a:lnTo>
                <a:lnTo>
                  <a:pt x="214" y="152"/>
                </a:lnTo>
                <a:lnTo>
                  <a:pt x="214" y="150"/>
                </a:lnTo>
                <a:lnTo>
                  <a:pt x="216" y="142"/>
                </a:lnTo>
                <a:lnTo>
                  <a:pt x="216" y="140"/>
                </a:lnTo>
                <a:lnTo>
                  <a:pt x="214" y="140"/>
                </a:lnTo>
                <a:lnTo>
                  <a:pt x="214" y="138"/>
                </a:lnTo>
                <a:lnTo>
                  <a:pt x="214" y="136"/>
                </a:lnTo>
                <a:lnTo>
                  <a:pt x="216" y="134"/>
                </a:lnTo>
                <a:lnTo>
                  <a:pt x="216" y="132"/>
                </a:lnTo>
                <a:lnTo>
                  <a:pt x="216" y="130"/>
                </a:lnTo>
                <a:lnTo>
                  <a:pt x="218" y="130"/>
                </a:lnTo>
                <a:lnTo>
                  <a:pt x="218" y="128"/>
                </a:lnTo>
                <a:lnTo>
                  <a:pt x="216" y="128"/>
                </a:lnTo>
                <a:lnTo>
                  <a:pt x="214" y="128"/>
                </a:lnTo>
                <a:lnTo>
                  <a:pt x="212" y="128"/>
                </a:lnTo>
                <a:lnTo>
                  <a:pt x="210" y="128"/>
                </a:lnTo>
                <a:lnTo>
                  <a:pt x="208" y="128"/>
                </a:lnTo>
                <a:lnTo>
                  <a:pt x="208" y="128"/>
                </a:lnTo>
                <a:lnTo>
                  <a:pt x="206" y="128"/>
                </a:lnTo>
                <a:lnTo>
                  <a:pt x="204" y="128"/>
                </a:lnTo>
                <a:lnTo>
                  <a:pt x="204" y="126"/>
                </a:lnTo>
                <a:lnTo>
                  <a:pt x="202" y="126"/>
                </a:lnTo>
                <a:lnTo>
                  <a:pt x="200" y="126"/>
                </a:lnTo>
                <a:lnTo>
                  <a:pt x="200" y="128"/>
                </a:lnTo>
                <a:lnTo>
                  <a:pt x="200" y="128"/>
                </a:lnTo>
                <a:lnTo>
                  <a:pt x="200" y="130"/>
                </a:lnTo>
                <a:lnTo>
                  <a:pt x="198" y="130"/>
                </a:lnTo>
                <a:lnTo>
                  <a:pt x="196" y="130"/>
                </a:lnTo>
                <a:lnTo>
                  <a:pt x="194" y="130"/>
                </a:lnTo>
                <a:lnTo>
                  <a:pt x="192" y="128"/>
                </a:lnTo>
                <a:lnTo>
                  <a:pt x="194" y="128"/>
                </a:lnTo>
                <a:lnTo>
                  <a:pt x="194" y="126"/>
                </a:lnTo>
                <a:lnTo>
                  <a:pt x="194" y="124"/>
                </a:lnTo>
                <a:lnTo>
                  <a:pt x="196" y="124"/>
                </a:lnTo>
                <a:lnTo>
                  <a:pt x="196" y="122"/>
                </a:lnTo>
                <a:lnTo>
                  <a:pt x="194" y="122"/>
                </a:lnTo>
                <a:lnTo>
                  <a:pt x="194" y="120"/>
                </a:lnTo>
                <a:lnTo>
                  <a:pt x="194" y="124"/>
                </a:lnTo>
                <a:lnTo>
                  <a:pt x="192" y="122"/>
                </a:lnTo>
                <a:lnTo>
                  <a:pt x="190" y="122"/>
                </a:lnTo>
                <a:lnTo>
                  <a:pt x="190" y="124"/>
                </a:lnTo>
                <a:lnTo>
                  <a:pt x="188" y="122"/>
                </a:lnTo>
                <a:lnTo>
                  <a:pt x="186" y="122"/>
                </a:lnTo>
                <a:lnTo>
                  <a:pt x="184" y="122"/>
                </a:lnTo>
                <a:lnTo>
                  <a:pt x="182" y="122"/>
                </a:lnTo>
                <a:lnTo>
                  <a:pt x="180" y="122"/>
                </a:lnTo>
                <a:lnTo>
                  <a:pt x="180" y="120"/>
                </a:lnTo>
                <a:lnTo>
                  <a:pt x="180" y="118"/>
                </a:lnTo>
                <a:lnTo>
                  <a:pt x="182" y="116"/>
                </a:lnTo>
                <a:lnTo>
                  <a:pt x="182" y="114"/>
                </a:lnTo>
                <a:lnTo>
                  <a:pt x="182" y="112"/>
                </a:lnTo>
                <a:lnTo>
                  <a:pt x="182" y="110"/>
                </a:lnTo>
                <a:lnTo>
                  <a:pt x="182" y="108"/>
                </a:lnTo>
                <a:lnTo>
                  <a:pt x="186" y="108"/>
                </a:lnTo>
                <a:lnTo>
                  <a:pt x="190" y="110"/>
                </a:lnTo>
                <a:lnTo>
                  <a:pt x="192" y="110"/>
                </a:lnTo>
                <a:lnTo>
                  <a:pt x="194" y="110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200" y="112"/>
                </a:lnTo>
                <a:lnTo>
                  <a:pt x="202" y="112"/>
                </a:lnTo>
                <a:lnTo>
                  <a:pt x="204" y="112"/>
                </a:lnTo>
                <a:lnTo>
                  <a:pt x="204" y="114"/>
                </a:lnTo>
                <a:lnTo>
                  <a:pt x="202" y="116"/>
                </a:lnTo>
                <a:lnTo>
                  <a:pt x="204" y="116"/>
                </a:lnTo>
                <a:lnTo>
                  <a:pt x="204" y="114"/>
                </a:lnTo>
                <a:lnTo>
                  <a:pt x="206" y="114"/>
                </a:lnTo>
                <a:lnTo>
                  <a:pt x="208" y="114"/>
                </a:lnTo>
                <a:lnTo>
                  <a:pt x="208" y="114"/>
                </a:lnTo>
                <a:lnTo>
                  <a:pt x="210" y="114"/>
                </a:lnTo>
                <a:lnTo>
                  <a:pt x="212" y="114"/>
                </a:lnTo>
                <a:lnTo>
                  <a:pt x="214" y="116"/>
                </a:lnTo>
                <a:lnTo>
                  <a:pt x="216" y="116"/>
                </a:lnTo>
                <a:lnTo>
                  <a:pt x="218" y="116"/>
                </a:lnTo>
                <a:lnTo>
                  <a:pt x="222" y="116"/>
                </a:lnTo>
                <a:lnTo>
                  <a:pt x="222" y="118"/>
                </a:lnTo>
                <a:lnTo>
                  <a:pt x="224" y="120"/>
                </a:lnTo>
                <a:lnTo>
                  <a:pt x="224" y="122"/>
                </a:lnTo>
                <a:lnTo>
                  <a:pt x="224" y="124"/>
                </a:lnTo>
                <a:lnTo>
                  <a:pt x="226" y="124"/>
                </a:lnTo>
                <a:lnTo>
                  <a:pt x="226" y="126"/>
                </a:lnTo>
                <a:lnTo>
                  <a:pt x="228" y="128"/>
                </a:lnTo>
                <a:lnTo>
                  <a:pt x="228" y="128"/>
                </a:lnTo>
                <a:lnTo>
                  <a:pt x="228" y="130"/>
                </a:lnTo>
                <a:lnTo>
                  <a:pt x="226" y="130"/>
                </a:lnTo>
                <a:lnTo>
                  <a:pt x="224" y="130"/>
                </a:lnTo>
                <a:lnTo>
                  <a:pt x="224" y="132"/>
                </a:lnTo>
                <a:lnTo>
                  <a:pt x="224" y="134"/>
                </a:lnTo>
                <a:lnTo>
                  <a:pt x="224" y="136"/>
                </a:lnTo>
                <a:lnTo>
                  <a:pt x="224" y="138"/>
                </a:lnTo>
                <a:lnTo>
                  <a:pt x="222" y="140"/>
                </a:lnTo>
                <a:lnTo>
                  <a:pt x="224" y="142"/>
                </a:lnTo>
                <a:lnTo>
                  <a:pt x="226" y="142"/>
                </a:lnTo>
                <a:lnTo>
                  <a:pt x="228" y="142"/>
                </a:lnTo>
                <a:lnTo>
                  <a:pt x="228" y="144"/>
                </a:lnTo>
                <a:lnTo>
                  <a:pt x="230" y="144"/>
                </a:lnTo>
                <a:lnTo>
                  <a:pt x="230" y="142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6" y="140"/>
                </a:lnTo>
                <a:lnTo>
                  <a:pt x="238" y="140"/>
                </a:lnTo>
                <a:lnTo>
                  <a:pt x="244" y="140"/>
                </a:lnTo>
                <a:lnTo>
                  <a:pt x="248" y="142"/>
                </a:lnTo>
                <a:lnTo>
                  <a:pt x="250" y="144"/>
                </a:lnTo>
                <a:lnTo>
                  <a:pt x="252" y="146"/>
                </a:lnTo>
                <a:lnTo>
                  <a:pt x="254" y="144"/>
                </a:lnTo>
                <a:lnTo>
                  <a:pt x="252" y="144"/>
                </a:lnTo>
                <a:lnTo>
                  <a:pt x="250" y="144"/>
                </a:lnTo>
                <a:lnTo>
                  <a:pt x="250" y="142"/>
                </a:lnTo>
                <a:lnTo>
                  <a:pt x="252" y="142"/>
                </a:lnTo>
                <a:lnTo>
                  <a:pt x="254" y="142"/>
                </a:lnTo>
                <a:lnTo>
                  <a:pt x="254" y="140"/>
                </a:lnTo>
                <a:lnTo>
                  <a:pt x="256" y="142"/>
                </a:lnTo>
                <a:lnTo>
                  <a:pt x="256" y="140"/>
                </a:lnTo>
                <a:lnTo>
                  <a:pt x="256" y="138"/>
                </a:lnTo>
                <a:lnTo>
                  <a:pt x="256" y="136"/>
                </a:lnTo>
                <a:lnTo>
                  <a:pt x="256" y="138"/>
                </a:lnTo>
                <a:lnTo>
                  <a:pt x="258" y="138"/>
                </a:lnTo>
                <a:lnTo>
                  <a:pt x="260" y="138"/>
                </a:lnTo>
                <a:lnTo>
                  <a:pt x="262" y="138"/>
                </a:lnTo>
                <a:lnTo>
                  <a:pt x="264" y="140"/>
                </a:lnTo>
                <a:lnTo>
                  <a:pt x="266" y="140"/>
                </a:lnTo>
                <a:lnTo>
                  <a:pt x="266" y="142"/>
                </a:lnTo>
                <a:lnTo>
                  <a:pt x="264" y="142"/>
                </a:lnTo>
                <a:lnTo>
                  <a:pt x="262" y="142"/>
                </a:lnTo>
                <a:lnTo>
                  <a:pt x="264" y="144"/>
                </a:lnTo>
                <a:lnTo>
                  <a:pt x="266" y="144"/>
                </a:lnTo>
                <a:lnTo>
                  <a:pt x="266" y="146"/>
                </a:lnTo>
                <a:lnTo>
                  <a:pt x="266" y="148"/>
                </a:lnTo>
                <a:lnTo>
                  <a:pt x="266" y="150"/>
                </a:lnTo>
                <a:lnTo>
                  <a:pt x="266" y="152"/>
                </a:lnTo>
                <a:lnTo>
                  <a:pt x="268" y="152"/>
                </a:lnTo>
                <a:lnTo>
                  <a:pt x="268" y="154"/>
                </a:lnTo>
                <a:lnTo>
                  <a:pt x="268" y="156"/>
                </a:lnTo>
                <a:lnTo>
                  <a:pt x="268" y="158"/>
                </a:lnTo>
                <a:lnTo>
                  <a:pt x="268" y="160"/>
                </a:lnTo>
                <a:lnTo>
                  <a:pt x="268" y="162"/>
                </a:lnTo>
                <a:lnTo>
                  <a:pt x="268" y="164"/>
                </a:lnTo>
                <a:lnTo>
                  <a:pt x="270" y="166"/>
                </a:lnTo>
                <a:lnTo>
                  <a:pt x="270" y="168"/>
                </a:lnTo>
                <a:lnTo>
                  <a:pt x="270" y="170"/>
                </a:lnTo>
                <a:lnTo>
                  <a:pt x="270" y="172"/>
                </a:lnTo>
                <a:lnTo>
                  <a:pt x="270" y="174"/>
                </a:lnTo>
                <a:lnTo>
                  <a:pt x="268" y="174"/>
                </a:lnTo>
                <a:lnTo>
                  <a:pt x="268" y="176"/>
                </a:lnTo>
                <a:lnTo>
                  <a:pt x="266" y="176"/>
                </a:lnTo>
                <a:lnTo>
                  <a:pt x="266" y="178"/>
                </a:lnTo>
                <a:lnTo>
                  <a:pt x="268" y="180"/>
                </a:lnTo>
                <a:lnTo>
                  <a:pt x="268" y="182"/>
                </a:lnTo>
                <a:lnTo>
                  <a:pt x="268" y="184"/>
                </a:lnTo>
                <a:lnTo>
                  <a:pt x="266" y="184"/>
                </a:lnTo>
                <a:lnTo>
                  <a:pt x="266" y="186"/>
                </a:lnTo>
                <a:lnTo>
                  <a:pt x="266" y="188"/>
                </a:lnTo>
                <a:lnTo>
                  <a:pt x="268" y="188"/>
                </a:lnTo>
                <a:lnTo>
                  <a:pt x="270" y="188"/>
                </a:lnTo>
                <a:lnTo>
                  <a:pt x="270" y="190"/>
                </a:lnTo>
                <a:lnTo>
                  <a:pt x="270" y="194"/>
                </a:lnTo>
                <a:lnTo>
                  <a:pt x="268" y="194"/>
                </a:lnTo>
                <a:lnTo>
                  <a:pt x="266" y="194"/>
                </a:lnTo>
                <a:lnTo>
                  <a:pt x="266" y="192"/>
                </a:lnTo>
                <a:lnTo>
                  <a:pt x="264" y="192"/>
                </a:lnTo>
                <a:lnTo>
                  <a:pt x="264" y="188"/>
                </a:lnTo>
                <a:lnTo>
                  <a:pt x="264" y="186"/>
                </a:lnTo>
                <a:lnTo>
                  <a:pt x="264" y="184"/>
                </a:lnTo>
                <a:lnTo>
                  <a:pt x="262" y="184"/>
                </a:lnTo>
                <a:lnTo>
                  <a:pt x="260" y="184"/>
                </a:lnTo>
                <a:lnTo>
                  <a:pt x="260" y="182"/>
                </a:lnTo>
                <a:lnTo>
                  <a:pt x="258" y="182"/>
                </a:lnTo>
                <a:lnTo>
                  <a:pt x="258" y="184"/>
                </a:lnTo>
                <a:lnTo>
                  <a:pt x="258" y="186"/>
                </a:lnTo>
                <a:lnTo>
                  <a:pt x="258" y="188"/>
                </a:lnTo>
                <a:lnTo>
                  <a:pt x="258" y="190"/>
                </a:lnTo>
                <a:lnTo>
                  <a:pt x="258" y="192"/>
                </a:lnTo>
                <a:lnTo>
                  <a:pt x="256" y="192"/>
                </a:lnTo>
                <a:lnTo>
                  <a:pt x="256" y="190"/>
                </a:lnTo>
                <a:lnTo>
                  <a:pt x="256" y="190"/>
                </a:lnTo>
                <a:lnTo>
                  <a:pt x="254" y="190"/>
                </a:lnTo>
                <a:lnTo>
                  <a:pt x="252" y="190"/>
                </a:lnTo>
                <a:lnTo>
                  <a:pt x="250" y="190"/>
                </a:lnTo>
                <a:lnTo>
                  <a:pt x="250" y="188"/>
                </a:lnTo>
                <a:lnTo>
                  <a:pt x="248" y="188"/>
                </a:lnTo>
                <a:lnTo>
                  <a:pt x="246" y="188"/>
                </a:lnTo>
                <a:lnTo>
                  <a:pt x="244" y="188"/>
                </a:lnTo>
                <a:lnTo>
                  <a:pt x="244" y="190"/>
                </a:lnTo>
                <a:lnTo>
                  <a:pt x="242" y="192"/>
                </a:lnTo>
                <a:lnTo>
                  <a:pt x="242" y="194"/>
                </a:lnTo>
                <a:lnTo>
                  <a:pt x="244" y="194"/>
                </a:lnTo>
                <a:lnTo>
                  <a:pt x="246" y="194"/>
                </a:lnTo>
                <a:lnTo>
                  <a:pt x="246" y="196"/>
                </a:lnTo>
                <a:lnTo>
                  <a:pt x="248" y="196"/>
                </a:lnTo>
                <a:lnTo>
                  <a:pt x="248" y="198"/>
                </a:lnTo>
                <a:lnTo>
                  <a:pt x="248" y="200"/>
                </a:lnTo>
                <a:lnTo>
                  <a:pt x="248" y="202"/>
                </a:lnTo>
                <a:lnTo>
                  <a:pt x="248" y="204"/>
                </a:lnTo>
                <a:lnTo>
                  <a:pt x="246" y="204"/>
                </a:lnTo>
                <a:lnTo>
                  <a:pt x="244" y="204"/>
                </a:lnTo>
                <a:lnTo>
                  <a:pt x="242" y="204"/>
                </a:lnTo>
                <a:lnTo>
                  <a:pt x="240" y="204"/>
                </a:lnTo>
                <a:lnTo>
                  <a:pt x="238" y="204"/>
                </a:lnTo>
                <a:lnTo>
                  <a:pt x="236" y="204"/>
                </a:lnTo>
                <a:lnTo>
                  <a:pt x="234" y="204"/>
                </a:lnTo>
                <a:lnTo>
                  <a:pt x="234" y="202"/>
                </a:lnTo>
                <a:lnTo>
                  <a:pt x="232" y="202"/>
                </a:lnTo>
                <a:lnTo>
                  <a:pt x="232" y="204"/>
                </a:lnTo>
                <a:lnTo>
                  <a:pt x="230" y="206"/>
                </a:lnTo>
                <a:lnTo>
                  <a:pt x="228" y="206"/>
                </a:lnTo>
                <a:lnTo>
                  <a:pt x="228" y="208"/>
                </a:lnTo>
                <a:lnTo>
                  <a:pt x="226" y="208"/>
                </a:lnTo>
                <a:lnTo>
                  <a:pt x="224" y="208"/>
                </a:lnTo>
                <a:lnTo>
                  <a:pt x="222" y="208"/>
                </a:lnTo>
                <a:lnTo>
                  <a:pt x="222" y="206"/>
                </a:lnTo>
                <a:lnTo>
                  <a:pt x="222" y="204"/>
                </a:lnTo>
                <a:lnTo>
                  <a:pt x="224" y="204"/>
                </a:lnTo>
                <a:lnTo>
                  <a:pt x="224" y="202"/>
                </a:lnTo>
                <a:lnTo>
                  <a:pt x="222" y="200"/>
                </a:lnTo>
                <a:lnTo>
                  <a:pt x="222" y="198"/>
                </a:lnTo>
                <a:lnTo>
                  <a:pt x="222" y="196"/>
                </a:lnTo>
                <a:lnTo>
                  <a:pt x="224" y="194"/>
                </a:lnTo>
                <a:lnTo>
                  <a:pt x="222" y="194"/>
                </a:lnTo>
                <a:lnTo>
                  <a:pt x="222" y="196"/>
                </a:lnTo>
                <a:lnTo>
                  <a:pt x="220" y="200"/>
                </a:lnTo>
                <a:lnTo>
                  <a:pt x="220" y="204"/>
                </a:lnTo>
                <a:lnTo>
                  <a:pt x="220" y="206"/>
                </a:lnTo>
                <a:lnTo>
                  <a:pt x="220" y="208"/>
                </a:lnTo>
                <a:lnTo>
                  <a:pt x="216" y="208"/>
                </a:lnTo>
                <a:lnTo>
                  <a:pt x="216" y="210"/>
                </a:lnTo>
                <a:lnTo>
                  <a:pt x="216" y="212"/>
                </a:lnTo>
                <a:lnTo>
                  <a:pt x="216" y="214"/>
                </a:lnTo>
                <a:lnTo>
                  <a:pt x="216" y="216"/>
                </a:lnTo>
                <a:lnTo>
                  <a:pt x="216" y="218"/>
                </a:lnTo>
                <a:lnTo>
                  <a:pt x="214" y="218"/>
                </a:lnTo>
                <a:lnTo>
                  <a:pt x="214" y="220"/>
                </a:lnTo>
                <a:lnTo>
                  <a:pt x="214" y="222"/>
                </a:lnTo>
                <a:lnTo>
                  <a:pt x="214" y="224"/>
                </a:lnTo>
                <a:lnTo>
                  <a:pt x="214" y="224"/>
                </a:lnTo>
                <a:lnTo>
                  <a:pt x="214" y="226"/>
                </a:lnTo>
                <a:lnTo>
                  <a:pt x="214" y="228"/>
                </a:lnTo>
                <a:lnTo>
                  <a:pt x="214" y="232"/>
                </a:lnTo>
                <a:lnTo>
                  <a:pt x="212" y="238"/>
                </a:lnTo>
                <a:lnTo>
                  <a:pt x="212" y="240"/>
                </a:lnTo>
                <a:lnTo>
                  <a:pt x="212" y="250"/>
                </a:lnTo>
                <a:lnTo>
                  <a:pt x="212" y="256"/>
                </a:lnTo>
                <a:lnTo>
                  <a:pt x="210" y="256"/>
                </a:lnTo>
                <a:lnTo>
                  <a:pt x="210" y="254"/>
                </a:lnTo>
                <a:lnTo>
                  <a:pt x="208" y="254"/>
                </a:lnTo>
                <a:lnTo>
                  <a:pt x="208" y="252"/>
                </a:lnTo>
                <a:lnTo>
                  <a:pt x="208" y="250"/>
                </a:lnTo>
                <a:lnTo>
                  <a:pt x="208" y="250"/>
                </a:lnTo>
                <a:lnTo>
                  <a:pt x="206" y="250"/>
                </a:lnTo>
                <a:lnTo>
                  <a:pt x="206" y="248"/>
                </a:lnTo>
                <a:lnTo>
                  <a:pt x="204" y="248"/>
                </a:lnTo>
                <a:lnTo>
                  <a:pt x="202" y="248"/>
                </a:lnTo>
                <a:lnTo>
                  <a:pt x="202" y="246"/>
                </a:lnTo>
                <a:lnTo>
                  <a:pt x="200" y="246"/>
                </a:lnTo>
                <a:lnTo>
                  <a:pt x="198" y="246"/>
                </a:lnTo>
                <a:lnTo>
                  <a:pt x="198" y="244"/>
                </a:lnTo>
                <a:lnTo>
                  <a:pt x="196" y="244"/>
                </a:lnTo>
                <a:lnTo>
                  <a:pt x="198" y="244"/>
                </a:lnTo>
                <a:lnTo>
                  <a:pt x="198" y="242"/>
                </a:lnTo>
                <a:lnTo>
                  <a:pt x="198" y="240"/>
                </a:lnTo>
                <a:lnTo>
                  <a:pt x="198" y="238"/>
                </a:lnTo>
                <a:lnTo>
                  <a:pt x="200" y="238"/>
                </a:lnTo>
                <a:lnTo>
                  <a:pt x="200" y="236"/>
                </a:lnTo>
                <a:lnTo>
                  <a:pt x="198" y="236"/>
                </a:lnTo>
                <a:lnTo>
                  <a:pt x="196" y="236"/>
                </a:lnTo>
                <a:lnTo>
                  <a:pt x="194" y="236"/>
                </a:lnTo>
                <a:lnTo>
                  <a:pt x="192" y="236"/>
                </a:lnTo>
                <a:lnTo>
                  <a:pt x="192" y="234"/>
                </a:lnTo>
                <a:lnTo>
                  <a:pt x="190" y="234"/>
                </a:lnTo>
                <a:lnTo>
                  <a:pt x="188" y="234"/>
                </a:lnTo>
                <a:lnTo>
                  <a:pt x="188" y="232"/>
                </a:lnTo>
                <a:lnTo>
                  <a:pt x="188" y="230"/>
                </a:lnTo>
                <a:lnTo>
                  <a:pt x="188" y="228"/>
                </a:lnTo>
                <a:lnTo>
                  <a:pt x="188" y="226"/>
                </a:lnTo>
                <a:lnTo>
                  <a:pt x="188" y="224"/>
                </a:lnTo>
                <a:lnTo>
                  <a:pt x="186" y="224"/>
                </a:lnTo>
                <a:lnTo>
                  <a:pt x="186" y="224"/>
                </a:lnTo>
                <a:lnTo>
                  <a:pt x="188" y="224"/>
                </a:lnTo>
                <a:lnTo>
                  <a:pt x="188" y="222"/>
                </a:lnTo>
                <a:lnTo>
                  <a:pt x="186" y="222"/>
                </a:lnTo>
                <a:lnTo>
                  <a:pt x="184" y="222"/>
                </a:lnTo>
                <a:lnTo>
                  <a:pt x="184" y="220"/>
                </a:lnTo>
                <a:lnTo>
                  <a:pt x="182" y="222"/>
                </a:lnTo>
                <a:lnTo>
                  <a:pt x="182" y="220"/>
                </a:lnTo>
                <a:lnTo>
                  <a:pt x="180" y="220"/>
                </a:lnTo>
                <a:lnTo>
                  <a:pt x="180" y="218"/>
                </a:lnTo>
                <a:lnTo>
                  <a:pt x="178" y="218"/>
                </a:lnTo>
                <a:lnTo>
                  <a:pt x="178" y="216"/>
                </a:lnTo>
                <a:lnTo>
                  <a:pt x="176" y="216"/>
                </a:lnTo>
                <a:lnTo>
                  <a:pt x="174" y="216"/>
                </a:lnTo>
                <a:lnTo>
                  <a:pt x="174" y="214"/>
                </a:lnTo>
                <a:lnTo>
                  <a:pt x="172" y="214"/>
                </a:lnTo>
                <a:lnTo>
                  <a:pt x="172" y="212"/>
                </a:lnTo>
                <a:lnTo>
                  <a:pt x="170" y="212"/>
                </a:lnTo>
                <a:lnTo>
                  <a:pt x="170" y="210"/>
                </a:lnTo>
                <a:lnTo>
                  <a:pt x="168" y="210"/>
                </a:lnTo>
                <a:lnTo>
                  <a:pt x="168" y="208"/>
                </a:lnTo>
                <a:lnTo>
                  <a:pt x="166" y="206"/>
                </a:lnTo>
                <a:lnTo>
                  <a:pt x="166" y="204"/>
                </a:lnTo>
                <a:lnTo>
                  <a:pt x="166" y="202"/>
                </a:lnTo>
                <a:lnTo>
                  <a:pt x="166" y="200"/>
                </a:lnTo>
                <a:lnTo>
                  <a:pt x="164" y="200"/>
                </a:lnTo>
                <a:lnTo>
                  <a:pt x="164" y="202"/>
                </a:lnTo>
                <a:lnTo>
                  <a:pt x="162" y="202"/>
                </a:lnTo>
                <a:lnTo>
                  <a:pt x="160" y="198"/>
                </a:lnTo>
                <a:lnTo>
                  <a:pt x="158" y="196"/>
                </a:lnTo>
                <a:lnTo>
                  <a:pt x="156" y="194"/>
                </a:lnTo>
                <a:lnTo>
                  <a:pt x="156" y="192"/>
                </a:lnTo>
                <a:lnTo>
                  <a:pt x="148" y="186"/>
                </a:lnTo>
                <a:lnTo>
                  <a:pt x="148" y="184"/>
                </a:lnTo>
                <a:lnTo>
                  <a:pt x="144" y="180"/>
                </a:lnTo>
                <a:lnTo>
                  <a:pt x="140" y="176"/>
                </a:lnTo>
                <a:lnTo>
                  <a:pt x="140" y="178"/>
                </a:lnTo>
                <a:lnTo>
                  <a:pt x="138" y="178"/>
                </a:lnTo>
                <a:lnTo>
                  <a:pt x="138" y="180"/>
                </a:lnTo>
                <a:lnTo>
                  <a:pt x="136" y="182"/>
                </a:lnTo>
                <a:lnTo>
                  <a:pt x="136" y="184"/>
                </a:lnTo>
                <a:lnTo>
                  <a:pt x="134" y="184"/>
                </a:lnTo>
                <a:lnTo>
                  <a:pt x="132" y="184"/>
                </a:lnTo>
                <a:lnTo>
                  <a:pt x="132" y="186"/>
                </a:lnTo>
                <a:lnTo>
                  <a:pt x="130" y="186"/>
                </a:lnTo>
                <a:lnTo>
                  <a:pt x="130" y="188"/>
                </a:lnTo>
                <a:lnTo>
                  <a:pt x="128" y="188"/>
                </a:lnTo>
                <a:lnTo>
                  <a:pt x="128" y="190"/>
                </a:lnTo>
                <a:lnTo>
                  <a:pt x="128" y="194"/>
                </a:lnTo>
                <a:lnTo>
                  <a:pt x="128" y="196"/>
                </a:lnTo>
                <a:lnTo>
                  <a:pt x="130" y="198"/>
                </a:lnTo>
                <a:lnTo>
                  <a:pt x="130" y="200"/>
                </a:lnTo>
                <a:lnTo>
                  <a:pt x="128" y="202"/>
                </a:lnTo>
                <a:lnTo>
                  <a:pt x="128" y="204"/>
                </a:lnTo>
                <a:lnTo>
                  <a:pt x="130" y="204"/>
                </a:lnTo>
                <a:lnTo>
                  <a:pt x="130" y="206"/>
                </a:lnTo>
                <a:lnTo>
                  <a:pt x="128" y="210"/>
                </a:lnTo>
                <a:lnTo>
                  <a:pt x="128" y="212"/>
                </a:lnTo>
                <a:lnTo>
                  <a:pt x="128" y="214"/>
                </a:lnTo>
                <a:lnTo>
                  <a:pt x="126" y="214"/>
                </a:lnTo>
                <a:lnTo>
                  <a:pt x="126" y="216"/>
                </a:lnTo>
                <a:lnTo>
                  <a:pt x="126" y="218"/>
                </a:lnTo>
                <a:lnTo>
                  <a:pt x="126" y="220"/>
                </a:lnTo>
                <a:lnTo>
                  <a:pt x="124" y="222"/>
                </a:lnTo>
                <a:lnTo>
                  <a:pt x="124" y="224"/>
                </a:lnTo>
                <a:lnTo>
                  <a:pt x="122" y="224"/>
                </a:lnTo>
                <a:lnTo>
                  <a:pt x="122" y="226"/>
                </a:lnTo>
                <a:lnTo>
                  <a:pt x="122" y="228"/>
                </a:lnTo>
                <a:lnTo>
                  <a:pt x="122" y="230"/>
                </a:lnTo>
                <a:lnTo>
                  <a:pt x="124" y="230"/>
                </a:lnTo>
                <a:lnTo>
                  <a:pt x="124" y="232"/>
                </a:lnTo>
                <a:lnTo>
                  <a:pt x="126" y="232"/>
                </a:lnTo>
                <a:lnTo>
                  <a:pt x="126" y="234"/>
                </a:lnTo>
                <a:lnTo>
                  <a:pt x="124" y="234"/>
                </a:lnTo>
                <a:lnTo>
                  <a:pt x="122" y="238"/>
                </a:lnTo>
                <a:lnTo>
                  <a:pt x="122" y="240"/>
                </a:lnTo>
                <a:lnTo>
                  <a:pt x="124" y="240"/>
                </a:lnTo>
                <a:lnTo>
                  <a:pt x="126" y="240"/>
                </a:lnTo>
                <a:lnTo>
                  <a:pt x="126" y="242"/>
                </a:lnTo>
                <a:lnTo>
                  <a:pt x="126" y="244"/>
                </a:lnTo>
                <a:lnTo>
                  <a:pt x="126" y="246"/>
                </a:lnTo>
                <a:lnTo>
                  <a:pt x="128" y="246"/>
                </a:lnTo>
                <a:lnTo>
                  <a:pt x="128" y="248"/>
                </a:lnTo>
                <a:lnTo>
                  <a:pt x="128" y="250"/>
                </a:lnTo>
                <a:lnTo>
                  <a:pt x="128" y="252"/>
                </a:lnTo>
                <a:lnTo>
                  <a:pt x="128" y="254"/>
                </a:lnTo>
                <a:lnTo>
                  <a:pt x="126" y="254"/>
                </a:lnTo>
                <a:lnTo>
                  <a:pt x="126" y="256"/>
                </a:lnTo>
                <a:lnTo>
                  <a:pt x="126" y="258"/>
                </a:lnTo>
                <a:lnTo>
                  <a:pt x="128" y="258"/>
                </a:lnTo>
                <a:lnTo>
                  <a:pt x="128" y="260"/>
                </a:lnTo>
                <a:lnTo>
                  <a:pt x="128" y="262"/>
                </a:lnTo>
                <a:lnTo>
                  <a:pt x="130" y="262"/>
                </a:lnTo>
                <a:lnTo>
                  <a:pt x="130" y="264"/>
                </a:lnTo>
                <a:lnTo>
                  <a:pt x="128" y="264"/>
                </a:lnTo>
                <a:lnTo>
                  <a:pt x="128" y="266"/>
                </a:lnTo>
                <a:lnTo>
                  <a:pt x="128" y="268"/>
                </a:lnTo>
                <a:lnTo>
                  <a:pt x="122" y="268"/>
                </a:lnTo>
                <a:lnTo>
                  <a:pt x="116" y="268"/>
                </a:lnTo>
                <a:lnTo>
                  <a:pt x="116" y="270"/>
                </a:lnTo>
                <a:lnTo>
                  <a:pt x="116" y="272"/>
                </a:lnTo>
                <a:lnTo>
                  <a:pt x="118" y="272"/>
                </a:lnTo>
                <a:lnTo>
                  <a:pt x="116" y="272"/>
                </a:lnTo>
                <a:lnTo>
                  <a:pt x="118" y="272"/>
                </a:lnTo>
                <a:lnTo>
                  <a:pt x="116" y="272"/>
                </a:lnTo>
                <a:lnTo>
                  <a:pt x="116" y="276"/>
                </a:lnTo>
                <a:lnTo>
                  <a:pt x="116" y="278"/>
                </a:lnTo>
                <a:lnTo>
                  <a:pt x="116" y="280"/>
                </a:lnTo>
                <a:lnTo>
                  <a:pt x="116" y="282"/>
                </a:lnTo>
                <a:lnTo>
                  <a:pt x="114" y="282"/>
                </a:lnTo>
                <a:lnTo>
                  <a:pt x="114" y="284"/>
                </a:lnTo>
                <a:lnTo>
                  <a:pt x="112" y="284"/>
                </a:lnTo>
                <a:lnTo>
                  <a:pt x="112" y="286"/>
                </a:lnTo>
                <a:lnTo>
                  <a:pt x="112" y="288"/>
                </a:lnTo>
                <a:lnTo>
                  <a:pt x="112" y="288"/>
                </a:lnTo>
                <a:lnTo>
                  <a:pt x="112" y="286"/>
                </a:lnTo>
                <a:lnTo>
                  <a:pt x="110" y="288"/>
                </a:lnTo>
                <a:lnTo>
                  <a:pt x="108" y="288"/>
                </a:lnTo>
                <a:lnTo>
                  <a:pt x="108" y="290"/>
                </a:lnTo>
                <a:lnTo>
                  <a:pt x="106" y="290"/>
                </a:lnTo>
                <a:lnTo>
                  <a:pt x="106" y="288"/>
                </a:lnTo>
                <a:lnTo>
                  <a:pt x="106" y="290"/>
                </a:lnTo>
                <a:lnTo>
                  <a:pt x="104" y="292"/>
                </a:lnTo>
                <a:lnTo>
                  <a:pt x="102" y="294"/>
                </a:lnTo>
                <a:lnTo>
                  <a:pt x="100" y="294"/>
                </a:lnTo>
                <a:lnTo>
                  <a:pt x="98" y="294"/>
                </a:lnTo>
                <a:lnTo>
                  <a:pt x="98" y="296"/>
                </a:lnTo>
                <a:lnTo>
                  <a:pt x="96" y="296"/>
                </a:lnTo>
                <a:lnTo>
                  <a:pt x="94" y="296"/>
                </a:lnTo>
                <a:lnTo>
                  <a:pt x="94" y="298"/>
                </a:lnTo>
                <a:lnTo>
                  <a:pt x="92" y="298"/>
                </a:lnTo>
                <a:lnTo>
                  <a:pt x="92" y="300"/>
                </a:lnTo>
                <a:lnTo>
                  <a:pt x="90" y="300"/>
                </a:lnTo>
                <a:lnTo>
                  <a:pt x="90" y="302"/>
                </a:lnTo>
                <a:lnTo>
                  <a:pt x="88" y="304"/>
                </a:lnTo>
                <a:lnTo>
                  <a:pt x="86" y="304"/>
                </a:lnTo>
                <a:lnTo>
                  <a:pt x="86" y="306"/>
                </a:lnTo>
                <a:lnTo>
                  <a:pt x="84" y="304"/>
                </a:lnTo>
                <a:lnTo>
                  <a:pt x="84" y="306"/>
                </a:lnTo>
                <a:lnTo>
                  <a:pt x="86" y="306"/>
                </a:lnTo>
                <a:lnTo>
                  <a:pt x="90" y="306"/>
                </a:lnTo>
                <a:lnTo>
                  <a:pt x="96" y="308"/>
                </a:lnTo>
                <a:lnTo>
                  <a:pt x="102" y="308"/>
                </a:lnTo>
                <a:lnTo>
                  <a:pt x="114" y="308"/>
                </a:lnTo>
                <a:lnTo>
                  <a:pt x="128" y="308"/>
                </a:lnTo>
                <a:lnTo>
                  <a:pt x="128" y="300"/>
                </a:lnTo>
                <a:lnTo>
                  <a:pt x="128" y="294"/>
                </a:lnTo>
                <a:lnTo>
                  <a:pt x="128" y="296"/>
                </a:lnTo>
                <a:lnTo>
                  <a:pt x="128" y="298"/>
                </a:lnTo>
                <a:lnTo>
                  <a:pt x="130" y="298"/>
                </a:lnTo>
                <a:lnTo>
                  <a:pt x="130" y="296"/>
                </a:lnTo>
                <a:lnTo>
                  <a:pt x="130" y="294"/>
                </a:lnTo>
                <a:lnTo>
                  <a:pt x="130" y="292"/>
                </a:lnTo>
                <a:lnTo>
                  <a:pt x="128" y="292"/>
                </a:lnTo>
                <a:lnTo>
                  <a:pt x="128" y="290"/>
                </a:lnTo>
                <a:lnTo>
                  <a:pt x="130" y="290"/>
                </a:lnTo>
                <a:lnTo>
                  <a:pt x="130" y="288"/>
                </a:lnTo>
                <a:lnTo>
                  <a:pt x="132" y="288"/>
                </a:lnTo>
                <a:lnTo>
                  <a:pt x="132" y="286"/>
                </a:lnTo>
                <a:lnTo>
                  <a:pt x="130" y="286"/>
                </a:lnTo>
                <a:lnTo>
                  <a:pt x="130" y="284"/>
                </a:lnTo>
                <a:lnTo>
                  <a:pt x="132" y="284"/>
                </a:lnTo>
                <a:lnTo>
                  <a:pt x="132" y="282"/>
                </a:lnTo>
                <a:lnTo>
                  <a:pt x="134" y="282"/>
                </a:lnTo>
                <a:lnTo>
                  <a:pt x="134" y="280"/>
                </a:lnTo>
                <a:lnTo>
                  <a:pt x="136" y="280"/>
                </a:lnTo>
                <a:lnTo>
                  <a:pt x="136" y="278"/>
                </a:lnTo>
                <a:lnTo>
                  <a:pt x="138" y="278"/>
                </a:lnTo>
                <a:lnTo>
                  <a:pt x="138" y="280"/>
                </a:lnTo>
                <a:lnTo>
                  <a:pt x="138" y="278"/>
                </a:lnTo>
                <a:lnTo>
                  <a:pt x="138" y="276"/>
                </a:lnTo>
                <a:lnTo>
                  <a:pt x="138" y="274"/>
                </a:lnTo>
                <a:lnTo>
                  <a:pt x="140" y="272"/>
                </a:lnTo>
                <a:lnTo>
                  <a:pt x="140" y="272"/>
                </a:lnTo>
                <a:lnTo>
                  <a:pt x="142" y="272"/>
                </a:lnTo>
                <a:lnTo>
                  <a:pt x="142" y="270"/>
                </a:lnTo>
                <a:lnTo>
                  <a:pt x="144" y="270"/>
                </a:lnTo>
                <a:lnTo>
                  <a:pt x="142" y="270"/>
                </a:lnTo>
                <a:lnTo>
                  <a:pt x="142" y="268"/>
                </a:lnTo>
                <a:lnTo>
                  <a:pt x="142" y="266"/>
                </a:lnTo>
                <a:lnTo>
                  <a:pt x="144" y="266"/>
                </a:lnTo>
                <a:lnTo>
                  <a:pt x="144" y="264"/>
                </a:lnTo>
                <a:lnTo>
                  <a:pt x="146" y="264"/>
                </a:lnTo>
                <a:lnTo>
                  <a:pt x="146" y="262"/>
                </a:lnTo>
                <a:lnTo>
                  <a:pt x="144" y="262"/>
                </a:lnTo>
                <a:lnTo>
                  <a:pt x="144" y="260"/>
                </a:lnTo>
                <a:lnTo>
                  <a:pt x="144" y="258"/>
                </a:lnTo>
                <a:lnTo>
                  <a:pt x="144" y="256"/>
                </a:lnTo>
                <a:lnTo>
                  <a:pt x="144" y="254"/>
                </a:lnTo>
                <a:lnTo>
                  <a:pt x="144" y="252"/>
                </a:lnTo>
                <a:lnTo>
                  <a:pt x="146" y="252"/>
                </a:lnTo>
                <a:lnTo>
                  <a:pt x="146" y="250"/>
                </a:lnTo>
                <a:lnTo>
                  <a:pt x="144" y="250"/>
                </a:lnTo>
                <a:lnTo>
                  <a:pt x="144" y="248"/>
                </a:lnTo>
                <a:lnTo>
                  <a:pt x="146" y="248"/>
                </a:lnTo>
                <a:lnTo>
                  <a:pt x="146" y="246"/>
                </a:lnTo>
                <a:lnTo>
                  <a:pt x="144" y="246"/>
                </a:lnTo>
                <a:lnTo>
                  <a:pt x="144" y="244"/>
                </a:lnTo>
                <a:lnTo>
                  <a:pt x="146" y="244"/>
                </a:lnTo>
                <a:lnTo>
                  <a:pt x="144" y="244"/>
                </a:lnTo>
                <a:lnTo>
                  <a:pt x="142" y="244"/>
                </a:lnTo>
                <a:lnTo>
                  <a:pt x="142" y="242"/>
                </a:lnTo>
                <a:lnTo>
                  <a:pt x="144" y="242"/>
                </a:lnTo>
                <a:lnTo>
                  <a:pt x="142" y="242"/>
                </a:lnTo>
                <a:lnTo>
                  <a:pt x="142" y="240"/>
                </a:lnTo>
                <a:lnTo>
                  <a:pt x="142" y="238"/>
                </a:lnTo>
                <a:lnTo>
                  <a:pt x="142" y="236"/>
                </a:lnTo>
                <a:lnTo>
                  <a:pt x="140" y="236"/>
                </a:lnTo>
                <a:lnTo>
                  <a:pt x="140" y="234"/>
                </a:lnTo>
                <a:lnTo>
                  <a:pt x="142" y="234"/>
                </a:lnTo>
                <a:lnTo>
                  <a:pt x="140" y="234"/>
                </a:lnTo>
                <a:lnTo>
                  <a:pt x="140" y="232"/>
                </a:lnTo>
                <a:lnTo>
                  <a:pt x="140" y="230"/>
                </a:lnTo>
                <a:lnTo>
                  <a:pt x="140" y="228"/>
                </a:lnTo>
                <a:lnTo>
                  <a:pt x="138" y="228"/>
                </a:lnTo>
                <a:lnTo>
                  <a:pt x="138" y="226"/>
                </a:lnTo>
                <a:lnTo>
                  <a:pt x="138" y="224"/>
                </a:lnTo>
                <a:lnTo>
                  <a:pt x="140" y="224"/>
                </a:lnTo>
                <a:lnTo>
                  <a:pt x="140" y="224"/>
                </a:lnTo>
                <a:lnTo>
                  <a:pt x="140" y="222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4" y="222"/>
                </a:lnTo>
                <a:lnTo>
                  <a:pt x="146" y="222"/>
                </a:lnTo>
                <a:lnTo>
                  <a:pt x="148" y="222"/>
                </a:lnTo>
                <a:lnTo>
                  <a:pt x="148" y="224"/>
                </a:lnTo>
                <a:lnTo>
                  <a:pt x="148" y="224"/>
                </a:lnTo>
                <a:lnTo>
                  <a:pt x="148" y="226"/>
                </a:lnTo>
                <a:lnTo>
                  <a:pt x="148" y="228"/>
                </a:lnTo>
                <a:lnTo>
                  <a:pt x="146" y="228"/>
                </a:lnTo>
                <a:lnTo>
                  <a:pt x="146" y="230"/>
                </a:lnTo>
                <a:lnTo>
                  <a:pt x="146" y="232"/>
                </a:lnTo>
                <a:lnTo>
                  <a:pt x="146" y="234"/>
                </a:lnTo>
                <a:lnTo>
                  <a:pt x="146" y="236"/>
                </a:lnTo>
                <a:lnTo>
                  <a:pt x="146" y="238"/>
                </a:lnTo>
                <a:lnTo>
                  <a:pt x="146" y="240"/>
                </a:lnTo>
                <a:lnTo>
                  <a:pt x="148" y="240"/>
                </a:lnTo>
                <a:lnTo>
                  <a:pt x="148" y="242"/>
                </a:lnTo>
                <a:lnTo>
                  <a:pt x="150" y="242"/>
                </a:lnTo>
                <a:lnTo>
                  <a:pt x="150" y="244"/>
                </a:lnTo>
                <a:lnTo>
                  <a:pt x="152" y="244"/>
                </a:lnTo>
                <a:lnTo>
                  <a:pt x="154" y="244"/>
                </a:lnTo>
                <a:lnTo>
                  <a:pt x="154" y="246"/>
                </a:lnTo>
                <a:lnTo>
                  <a:pt x="154" y="250"/>
                </a:lnTo>
                <a:lnTo>
                  <a:pt x="152" y="252"/>
                </a:lnTo>
                <a:lnTo>
                  <a:pt x="156" y="252"/>
                </a:lnTo>
                <a:lnTo>
                  <a:pt x="162" y="252"/>
                </a:lnTo>
                <a:lnTo>
                  <a:pt x="166" y="252"/>
                </a:lnTo>
                <a:lnTo>
                  <a:pt x="168" y="252"/>
                </a:lnTo>
                <a:lnTo>
                  <a:pt x="170" y="252"/>
                </a:lnTo>
                <a:lnTo>
                  <a:pt x="172" y="252"/>
                </a:lnTo>
                <a:lnTo>
                  <a:pt x="178" y="252"/>
                </a:lnTo>
                <a:lnTo>
                  <a:pt x="180" y="254"/>
                </a:lnTo>
                <a:lnTo>
                  <a:pt x="182" y="256"/>
                </a:lnTo>
                <a:lnTo>
                  <a:pt x="186" y="258"/>
                </a:lnTo>
                <a:lnTo>
                  <a:pt x="188" y="260"/>
                </a:lnTo>
                <a:lnTo>
                  <a:pt x="194" y="264"/>
                </a:lnTo>
                <a:lnTo>
                  <a:pt x="196" y="264"/>
                </a:lnTo>
                <a:lnTo>
                  <a:pt x="200" y="268"/>
                </a:lnTo>
                <a:lnTo>
                  <a:pt x="202" y="272"/>
                </a:lnTo>
                <a:lnTo>
                  <a:pt x="208" y="278"/>
                </a:lnTo>
                <a:lnTo>
                  <a:pt x="208" y="280"/>
                </a:lnTo>
                <a:lnTo>
                  <a:pt x="208" y="282"/>
                </a:lnTo>
                <a:lnTo>
                  <a:pt x="210" y="284"/>
                </a:lnTo>
                <a:lnTo>
                  <a:pt x="212" y="288"/>
                </a:lnTo>
                <a:lnTo>
                  <a:pt x="212" y="290"/>
                </a:lnTo>
                <a:lnTo>
                  <a:pt x="212" y="292"/>
                </a:lnTo>
                <a:lnTo>
                  <a:pt x="212" y="294"/>
                </a:lnTo>
                <a:lnTo>
                  <a:pt x="210" y="296"/>
                </a:lnTo>
                <a:lnTo>
                  <a:pt x="210" y="300"/>
                </a:lnTo>
                <a:lnTo>
                  <a:pt x="210" y="302"/>
                </a:lnTo>
                <a:lnTo>
                  <a:pt x="210" y="304"/>
                </a:lnTo>
                <a:lnTo>
                  <a:pt x="208" y="306"/>
                </a:lnTo>
                <a:lnTo>
                  <a:pt x="208" y="316"/>
                </a:lnTo>
                <a:lnTo>
                  <a:pt x="208" y="320"/>
                </a:lnTo>
                <a:lnTo>
                  <a:pt x="208" y="320"/>
                </a:lnTo>
                <a:lnTo>
                  <a:pt x="206" y="324"/>
                </a:lnTo>
                <a:lnTo>
                  <a:pt x="206" y="328"/>
                </a:lnTo>
                <a:lnTo>
                  <a:pt x="204" y="332"/>
                </a:lnTo>
                <a:lnTo>
                  <a:pt x="202" y="342"/>
                </a:lnTo>
                <a:lnTo>
                  <a:pt x="202" y="346"/>
                </a:lnTo>
                <a:lnTo>
                  <a:pt x="198" y="360"/>
                </a:lnTo>
                <a:lnTo>
                  <a:pt x="198" y="362"/>
                </a:lnTo>
                <a:lnTo>
                  <a:pt x="198" y="364"/>
                </a:lnTo>
                <a:lnTo>
                  <a:pt x="196" y="368"/>
                </a:lnTo>
                <a:lnTo>
                  <a:pt x="194" y="378"/>
                </a:lnTo>
                <a:lnTo>
                  <a:pt x="192" y="384"/>
                </a:lnTo>
                <a:lnTo>
                  <a:pt x="192" y="386"/>
                </a:lnTo>
                <a:lnTo>
                  <a:pt x="192" y="388"/>
                </a:lnTo>
                <a:lnTo>
                  <a:pt x="192" y="392"/>
                </a:lnTo>
                <a:lnTo>
                  <a:pt x="190" y="392"/>
                </a:lnTo>
                <a:lnTo>
                  <a:pt x="190" y="394"/>
                </a:lnTo>
                <a:lnTo>
                  <a:pt x="190" y="396"/>
                </a:lnTo>
                <a:lnTo>
                  <a:pt x="190" y="398"/>
                </a:lnTo>
                <a:lnTo>
                  <a:pt x="190" y="400"/>
                </a:lnTo>
                <a:lnTo>
                  <a:pt x="190" y="402"/>
                </a:lnTo>
                <a:lnTo>
                  <a:pt x="188" y="402"/>
                </a:lnTo>
                <a:lnTo>
                  <a:pt x="188" y="404"/>
                </a:lnTo>
                <a:lnTo>
                  <a:pt x="188" y="406"/>
                </a:lnTo>
                <a:lnTo>
                  <a:pt x="188" y="408"/>
                </a:lnTo>
                <a:lnTo>
                  <a:pt x="186" y="412"/>
                </a:lnTo>
                <a:lnTo>
                  <a:pt x="186" y="414"/>
                </a:lnTo>
                <a:lnTo>
                  <a:pt x="186" y="416"/>
                </a:lnTo>
                <a:lnTo>
                  <a:pt x="186" y="416"/>
                </a:lnTo>
                <a:lnTo>
                  <a:pt x="186" y="418"/>
                </a:lnTo>
                <a:lnTo>
                  <a:pt x="184" y="420"/>
                </a:lnTo>
                <a:lnTo>
                  <a:pt x="186" y="420"/>
                </a:lnTo>
                <a:lnTo>
                  <a:pt x="190" y="420"/>
                </a:lnTo>
                <a:lnTo>
                  <a:pt x="192" y="420"/>
                </a:lnTo>
                <a:lnTo>
                  <a:pt x="194" y="420"/>
                </a:lnTo>
                <a:lnTo>
                  <a:pt x="194" y="424"/>
                </a:lnTo>
                <a:lnTo>
                  <a:pt x="194" y="426"/>
                </a:lnTo>
                <a:lnTo>
                  <a:pt x="194" y="428"/>
                </a:lnTo>
                <a:lnTo>
                  <a:pt x="192" y="428"/>
                </a:lnTo>
                <a:lnTo>
                  <a:pt x="192" y="430"/>
                </a:lnTo>
                <a:lnTo>
                  <a:pt x="192" y="436"/>
                </a:lnTo>
                <a:lnTo>
                  <a:pt x="190" y="440"/>
                </a:lnTo>
                <a:lnTo>
                  <a:pt x="188" y="448"/>
                </a:lnTo>
                <a:lnTo>
                  <a:pt x="188" y="452"/>
                </a:lnTo>
                <a:lnTo>
                  <a:pt x="188" y="454"/>
                </a:lnTo>
                <a:lnTo>
                  <a:pt x="186" y="454"/>
                </a:lnTo>
                <a:lnTo>
                  <a:pt x="186" y="456"/>
                </a:lnTo>
                <a:lnTo>
                  <a:pt x="184" y="464"/>
                </a:lnTo>
                <a:lnTo>
                  <a:pt x="184" y="466"/>
                </a:lnTo>
                <a:lnTo>
                  <a:pt x="184" y="470"/>
                </a:lnTo>
                <a:lnTo>
                  <a:pt x="182" y="470"/>
                </a:lnTo>
                <a:lnTo>
                  <a:pt x="182" y="472"/>
                </a:lnTo>
                <a:lnTo>
                  <a:pt x="180" y="470"/>
                </a:lnTo>
                <a:lnTo>
                  <a:pt x="178" y="470"/>
                </a:lnTo>
                <a:lnTo>
                  <a:pt x="174" y="470"/>
                </a:lnTo>
                <a:lnTo>
                  <a:pt x="166" y="470"/>
                </a:lnTo>
                <a:lnTo>
                  <a:pt x="164" y="470"/>
                </a:lnTo>
                <a:lnTo>
                  <a:pt x="160" y="468"/>
                </a:lnTo>
                <a:lnTo>
                  <a:pt x="160" y="468"/>
                </a:lnTo>
                <a:lnTo>
                  <a:pt x="158" y="468"/>
                </a:lnTo>
                <a:lnTo>
                  <a:pt x="156" y="468"/>
                </a:lnTo>
                <a:lnTo>
                  <a:pt x="154" y="468"/>
                </a:lnTo>
                <a:lnTo>
                  <a:pt x="152" y="468"/>
                </a:lnTo>
                <a:lnTo>
                  <a:pt x="148" y="468"/>
                </a:lnTo>
                <a:lnTo>
                  <a:pt x="144" y="466"/>
                </a:lnTo>
                <a:lnTo>
                  <a:pt x="140" y="466"/>
                </a:lnTo>
                <a:lnTo>
                  <a:pt x="138" y="466"/>
                </a:lnTo>
                <a:lnTo>
                  <a:pt x="136" y="466"/>
                </a:lnTo>
                <a:lnTo>
                  <a:pt x="130" y="466"/>
                </a:lnTo>
                <a:lnTo>
                  <a:pt x="128" y="464"/>
                </a:lnTo>
                <a:lnTo>
                  <a:pt x="124" y="464"/>
                </a:lnTo>
                <a:lnTo>
                  <a:pt x="120" y="464"/>
                </a:lnTo>
                <a:lnTo>
                  <a:pt x="116" y="464"/>
                </a:lnTo>
                <a:lnTo>
                  <a:pt x="114" y="464"/>
                </a:lnTo>
                <a:lnTo>
                  <a:pt x="112" y="464"/>
                </a:lnTo>
                <a:lnTo>
                  <a:pt x="110" y="464"/>
                </a:lnTo>
                <a:lnTo>
                  <a:pt x="108" y="464"/>
                </a:lnTo>
                <a:lnTo>
                  <a:pt x="110" y="452"/>
                </a:lnTo>
                <a:lnTo>
                  <a:pt x="110" y="450"/>
                </a:lnTo>
                <a:lnTo>
                  <a:pt x="112" y="444"/>
                </a:lnTo>
                <a:lnTo>
                  <a:pt x="112" y="442"/>
                </a:lnTo>
                <a:lnTo>
                  <a:pt x="112" y="440"/>
                </a:lnTo>
                <a:lnTo>
                  <a:pt x="112" y="438"/>
                </a:lnTo>
                <a:lnTo>
                  <a:pt x="112" y="436"/>
                </a:lnTo>
                <a:lnTo>
                  <a:pt x="112" y="432"/>
                </a:lnTo>
                <a:lnTo>
                  <a:pt x="114" y="430"/>
                </a:lnTo>
                <a:lnTo>
                  <a:pt x="114" y="428"/>
                </a:lnTo>
                <a:lnTo>
                  <a:pt x="114" y="426"/>
                </a:lnTo>
                <a:lnTo>
                  <a:pt x="114" y="424"/>
                </a:lnTo>
                <a:lnTo>
                  <a:pt x="116" y="418"/>
                </a:lnTo>
                <a:lnTo>
                  <a:pt x="122" y="390"/>
                </a:lnTo>
                <a:lnTo>
                  <a:pt x="122" y="388"/>
                </a:lnTo>
                <a:lnTo>
                  <a:pt x="124" y="386"/>
                </a:lnTo>
                <a:lnTo>
                  <a:pt x="124" y="384"/>
                </a:lnTo>
                <a:lnTo>
                  <a:pt x="122" y="384"/>
                </a:lnTo>
                <a:lnTo>
                  <a:pt x="118" y="384"/>
                </a:lnTo>
                <a:lnTo>
                  <a:pt x="116" y="384"/>
                </a:lnTo>
                <a:lnTo>
                  <a:pt x="114" y="384"/>
                </a:lnTo>
                <a:lnTo>
                  <a:pt x="112" y="384"/>
                </a:lnTo>
                <a:lnTo>
                  <a:pt x="112" y="384"/>
                </a:lnTo>
                <a:lnTo>
                  <a:pt x="108" y="384"/>
                </a:lnTo>
                <a:lnTo>
                  <a:pt x="102" y="384"/>
                </a:lnTo>
                <a:lnTo>
                  <a:pt x="98" y="384"/>
                </a:lnTo>
                <a:lnTo>
                  <a:pt x="96" y="384"/>
                </a:lnTo>
                <a:lnTo>
                  <a:pt x="82" y="384"/>
                </a:lnTo>
                <a:lnTo>
                  <a:pt x="80" y="384"/>
                </a:lnTo>
                <a:lnTo>
                  <a:pt x="78" y="384"/>
                </a:lnTo>
                <a:lnTo>
                  <a:pt x="74" y="384"/>
                </a:lnTo>
                <a:lnTo>
                  <a:pt x="68" y="384"/>
                </a:lnTo>
                <a:lnTo>
                  <a:pt x="66" y="384"/>
                </a:lnTo>
                <a:lnTo>
                  <a:pt x="56" y="384"/>
                </a:lnTo>
                <a:lnTo>
                  <a:pt x="54" y="384"/>
                </a:lnTo>
                <a:lnTo>
                  <a:pt x="50" y="384"/>
                </a:lnTo>
                <a:lnTo>
                  <a:pt x="40" y="384"/>
                </a:lnTo>
                <a:lnTo>
                  <a:pt x="36" y="384"/>
                </a:lnTo>
                <a:lnTo>
                  <a:pt x="34" y="384"/>
                </a:lnTo>
                <a:lnTo>
                  <a:pt x="24" y="384"/>
                </a:lnTo>
                <a:lnTo>
                  <a:pt x="24" y="386"/>
                </a:lnTo>
                <a:lnTo>
                  <a:pt x="24" y="388"/>
                </a:lnTo>
                <a:lnTo>
                  <a:pt x="22" y="390"/>
                </a:lnTo>
                <a:lnTo>
                  <a:pt x="22" y="394"/>
                </a:lnTo>
                <a:lnTo>
                  <a:pt x="22" y="396"/>
                </a:lnTo>
                <a:lnTo>
                  <a:pt x="22" y="398"/>
                </a:lnTo>
                <a:lnTo>
                  <a:pt x="22" y="402"/>
                </a:lnTo>
                <a:lnTo>
                  <a:pt x="22" y="406"/>
                </a:lnTo>
                <a:lnTo>
                  <a:pt x="22" y="412"/>
                </a:lnTo>
                <a:lnTo>
                  <a:pt x="22" y="414"/>
                </a:lnTo>
                <a:lnTo>
                  <a:pt x="22" y="416"/>
                </a:lnTo>
                <a:lnTo>
                  <a:pt x="22" y="416"/>
                </a:lnTo>
                <a:lnTo>
                  <a:pt x="22" y="420"/>
                </a:lnTo>
                <a:lnTo>
                  <a:pt x="22" y="424"/>
                </a:lnTo>
                <a:lnTo>
                  <a:pt x="22" y="426"/>
                </a:lnTo>
                <a:lnTo>
                  <a:pt x="22" y="428"/>
                </a:lnTo>
                <a:lnTo>
                  <a:pt x="22" y="430"/>
                </a:lnTo>
                <a:lnTo>
                  <a:pt x="22" y="432"/>
                </a:lnTo>
                <a:lnTo>
                  <a:pt x="22" y="434"/>
                </a:lnTo>
                <a:lnTo>
                  <a:pt x="22" y="436"/>
                </a:lnTo>
                <a:lnTo>
                  <a:pt x="20" y="436"/>
                </a:lnTo>
                <a:lnTo>
                  <a:pt x="16" y="436"/>
                </a:lnTo>
                <a:lnTo>
                  <a:pt x="16" y="436"/>
                </a:lnTo>
                <a:lnTo>
                  <a:pt x="10" y="436"/>
                </a:lnTo>
                <a:lnTo>
                  <a:pt x="4" y="436"/>
                </a:lnTo>
                <a:lnTo>
                  <a:pt x="2" y="436"/>
                </a:lnTo>
                <a:lnTo>
                  <a:pt x="0" y="43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Freeform 45"/>
          <p:cNvSpPr>
            <a:spLocks/>
          </p:cNvSpPr>
          <p:nvPr/>
        </p:nvSpPr>
        <p:spPr bwMode="auto">
          <a:xfrm>
            <a:off x="2598738" y="2814638"/>
            <a:ext cx="568325" cy="904875"/>
          </a:xfrm>
          <a:custGeom>
            <a:avLst/>
            <a:gdLst>
              <a:gd name="T0" fmla="*/ 232 w 358"/>
              <a:gd name="T1" fmla="*/ 440 h 570"/>
              <a:gd name="T2" fmla="*/ 232 w 358"/>
              <a:gd name="T3" fmla="*/ 464 h 570"/>
              <a:gd name="T4" fmla="*/ 232 w 358"/>
              <a:gd name="T5" fmla="*/ 502 h 570"/>
              <a:gd name="T6" fmla="*/ 232 w 358"/>
              <a:gd name="T7" fmla="*/ 526 h 570"/>
              <a:gd name="T8" fmla="*/ 230 w 358"/>
              <a:gd name="T9" fmla="*/ 558 h 570"/>
              <a:gd name="T10" fmla="*/ 208 w 358"/>
              <a:gd name="T11" fmla="*/ 568 h 570"/>
              <a:gd name="T12" fmla="*/ 196 w 358"/>
              <a:gd name="T13" fmla="*/ 556 h 570"/>
              <a:gd name="T14" fmla="*/ 172 w 358"/>
              <a:gd name="T15" fmla="*/ 556 h 570"/>
              <a:gd name="T16" fmla="*/ 140 w 358"/>
              <a:gd name="T17" fmla="*/ 550 h 570"/>
              <a:gd name="T18" fmla="*/ 128 w 358"/>
              <a:gd name="T19" fmla="*/ 538 h 570"/>
              <a:gd name="T20" fmla="*/ 142 w 358"/>
              <a:gd name="T21" fmla="*/ 524 h 570"/>
              <a:gd name="T22" fmla="*/ 104 w 358"/>
              <a:gd name="T23" fmla="*/ 514 h 570"/>
              <a:gd name="T24" fmla="*/ 80 w 358"/>
              <a:gd name="T25" fmla="*/ 518 h 570"/>
              <a:gd name="T26" fmla="*/ 62 w 358"/>
              <a:gd name="T27" fmla="*/ 516 h 570"/>
              <a:gd name="T28" fmla="*/ 40 w 358"/>
              <a:gd name="T29" fmla="*/ 524 h 570"/>
              <a:gd name="T30" fmla="*/ 24 w 358"/>
              <a:gd name="T31" fmla="*/ 524 h 570"/>
              <a:gd name="T32" fmla="*/ 20 w 358"/>
              <a:gd name="T33" fmla="*/ 506 h 570"/>
              <a:gd name="T34" fmla="*/ 20 w 358"/>
              <a:gd name="T35" fmla="*/ 490 h 570"/>
              <a:gd name="T36" fmla="*/ 24 w 358"/>
              <a:gd name="T37" fmla="*/ 476 h 570"/>
              <a:gd name="T38" fmla="*/ 26 w 358"/>
              <a:gd name="T39" fmla="*/ 456 h 570"/>
              <a:gd name="T40" fmla="*/ 28 w 358"/>
              <a:gd name="T41" fmla="*/ 444 h 570"/>
              <a:gd name="T42" fmla="*/ 18 w 358"/>
              <a:gd name="T43" fmla="*/ 438 h 570"/>
              <a:gd name="T44" fmla="*/ 14 w 358"/>
              <a:gd name="T45" fmla="*/ 426 h 570"/>
              <a:gd name="T46" fmla="*/ 6 w 358"/>
              <a:gd name="T47" fmla="*/ 416 h 570"/>
              <a:gd name="T48" fmla="*/ 2 w 358"/>
              <a:gd name="T49" fmla="*/ 400 h 570"/>
              <a:gd name="T50" fmla="*/ 4 w 358"/>
              <a:gd name="T51" fmla="*/ 384 h 570"/>
              <a:gd name="T52" fmla="*/ 16 w 358"/>
              <a:gd name="T53" fmla="*/ 374 h 570"/>
              <a:gd name="T54" fmla="*/ 26 w 358"/>
              <a:gd name="T55" fmla="*/ 354 h 570"/>
              <a:gd name="T56" fmla="*/ 30 w 358"/>
              <a:gd name="T57" fmla="*/ 340 h 570"/>
              <a:gd name="T58" fmla="*/ 46 w 358"/>
              <a:gd name="T59" fmla="*/ 324 h 570"/>
              <a:gd name="T60" fmla="*/ 54 w 358"/>
              <a:gd name="T61" fmla="*/ 304 h 570"/>
              <a:gd name="T62" fmla="*/ 58 w 358"/>
              <a:gd name="T63" fmla="*/ 292 h 570"/>
              <a:gd name="T64" fmla="*/ 74 w 358"/>
              <a:gd name="T65" fmla="*/ 290 h 570"/>
              <a:gd name="T66" fmla="*/ 88 w 358"/>
              <a:gd name="T67" fmla="*/ 288 h 570"/>
              <a:gd name="T68" fmla="*/ 106 w 358"/>
              <a:gd name="T69" fmla="*/ 282 h 570"/>
              <a:gd name="T70" fmla="*/ 130 w 358"/>
              <a:gd name="T71" fmla="*/ 280 h 570"/>
              <a:gd name="T72" fmla="*/ 134 w 358"/>
              <a:gd name="T73" fmla="*/ 268 h 570"/>
              <a:gd name="T74" fmla="*/ 142 w 358"/>
              <a:gd name="T75" fmla="*/ 256 h 570"/>
              <a:gd name="T76" fmla="*/ 142 w 358"/>
              <a:gd name="T77" fmla="*/ 236 h 570"/>
              <a:gd name="T78" fmla="*/ 156 w 358"/>
              <a:gd name="T79" fmla="*/ 224 h 570"/>
              <a:gd name="T80" fmla="*/ 144 w 358"/>
              <a:gd name="T81" fmla="*/ 206 h 570"/>
              <a:gd name="T82" fmla="*/ 156 w 358"/>
              <a:gd name="T83" fmla="*/ 184 h 570"/>
              <a:gd name="T84" fmla="*/ 146 w 358"/>
              <a:gd name="T85" fmla="*/ 176 h 570"/>
              <a:gd name="T86" fmla="*/ 146 w 358"/>
              <a:gd name="T87" fmla="*/ 170 h 570"/>
              <a:gd name="T88" fmla="*/ 160 w 358"/>
              <a:gd name="T89" fmla="*/ 160 h 570"/>
              <a:gd name="T90" fmla="*/ 172 w 358"/>
              <a:gd name="T91" fmla="*/ 146 h 570"/>
              <a:gd name="T92" fmla="*/ 180 w 358"/>
              <a:gd name="T93" fmla="*/ 122 h 570"/>
              <a:gd name="T94" fmla="*/ 196 w 358"/>
              <a:gd name="T95" fmla="*/ 120 h 570"/>
              <a:gd name="T96" fmla="*/ 210 w 358"/>
              <a:gd name="T97" fmla="*/ 118 h 570"/>
              <a:gd name="T98" fmla="*/ 214 w 358"/>
              <a:gd name="T99" fmla="*/ 104 h 570"/>
              <a:gd name="T100" fmla="*/ 232 w 358"/>
              <a:gd name="T101" fmla="*/ 110 h 570"/>
              <a:gd name="T102" fmla="*/ 262 w 358"/>
              <a:gd name="T103" fmla="*/ 96 h 570"/>
              <a:gd name="T104" fmla="*/ 278 w 358"/>
              <a:gd name="T105" fmla="*/ 72 h 570"/>
              <a:gd name="T106" fmla="*/ 288 w 358"/>
              <a:gd name="T107" fmla="*/ 56 h 570"/>
              <a:gd name="T108" fmla="*/ 316 w 358"/>
              <a:gd name="T109" fmla="*/ 58 h 570"/>
              <a:gd name="T110" fmla="*/ 326 w 358"/>
              <a:gd name="T111" fmla="*/ 44 h 570"/>
              <a:gd name="T112" fmla="*/ 326 w 358"/>
              <a:gd name="T113" fmla="*/ 14 h 570"/>
              <a:gd name="T114" fmla="*/ 338 w 358"/>
              <a:gd name="T115" fmla="*/ 6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8" h="570">
                <a:moveTo>
                  <a:pt x="262" y="436"/>
                </a:moveTo>
                <a:lnTo>
                  <a:pt x="260" y="436"/>
                </a:lnTo>
                <a:lnTo>
                  <a:pt x="258" y="436"/>
                </a:lnTo>
                <a:lnTo>
                  <a:pt x="252" y="436"/>
                </a:lnTo>
                <a:lnTo>
                  <a:pt x="244" y="436"/>
                </a:lnTo>
                <a:lnTo>
                  <a:pt x="238" y="436"/>
                </a:lnTo>
                <a:lnTo>
                  <a:pt x="236" y="436"/>
                </a:lnTo>
                <a:lnTo>
                  <a:pt x="232" y="436"/>
                </a:lnTo>
                <a:lnTo>
                  <a:pt x="232" y="438"/>
                </a:lnTo>
                <a:lnTo>
                  <a:pt x="232" y="440"/>
                </a:lnTo>
                <a:lnTo>
                  <a:pt x="232" y="444"/>
                </a:lnTo>
                <a:lnTo>
                  <a:pt x="232" y="446"/>
                </a:lnTo>
                <a:lnTo>
                  <a:pt x="232" y="448"/>
                </a:lnTo>
                <a:lnTo>
                  <a:pt x="232" y="450"/>
                </a:lnTo>
                <a:lnTo>
                  <a:pt x="232" y="452"/>
                </a:lnTo>
                <a:lnTo>
                  <a:pt x="232" y="454"/>
                </a:lnTo>
                <a:lnTo>
                  <a:pt x="232" y="456"/>
                </a:lnTo>
                <a:lnTo>
                  <a:pt x="232" y="460"/>
                </a:lnTo>
                <a:lnTo>
                  <a:pt x="232" y="464"/>
                </a:lnTo>
                <a:lnTo>
                  <a:pt x="232" y="464"/>
                </a:lnTo>
                <a:lnTo>
                  <a:pt x="232" y="466"/>
                </a:lnTo>
                <a:lnTo>
                  <a:pt x="232" y="474"/>
                </a:lnTo>
                <a:lnTo>
                  <a:pt x="232" y="478"/>
                </a:lnTo>
                <a:lnTo>
                  <a:pt x="232" y="486"/>
                </a:lnTo>
                <a:lnTo>
                  <a:pt x="232" y="488"/>
                </a:lnTo>
                <a:lnTo>
                  <a:pt x="232" y="490"/>
                </a:lnTo>
                <a:lnTo>
                  <a:pt x="232" y="492"/>
                </a:lnTo>
                <a:lnTo>
                  <a:pt x="232" y="496"/>
                </a:lnTo>
                <a:lnTo>
                  <a:pt x="232" y="498"/>
                </a:lnTo>
                <a:lnTo>
                  <a:pt x="232" y="502"/>
                </a:lnTo>
                <a:lnTo>
                  <a:pt x="232" y="504"/>
                </a:lnTo>
                <a:lnTo>
                  <a:pt x="232" y="506"/>
                </a:lnTo>
                <a:lnTo>
                  <a:pt x="232" y="510"/>
                </a:lnTo>
                <a:lnTo>
                  <a:pt x="232" y="512"/>
                </a:lnTo>
                <a:lnTo>
                  <a:pt x="232" y="514"/>
                </a:lnTo>
                <a:lnTo>
                  <a:pt x="232" y="516"/>
                </a:lnTo>
                <a:lnTo>
                  <a:pt x="232" y="518"/>
                </a:lnTo>
                <a:lnTo>
                  <a:pt x="232" y="520"/>
                </a:lnTo>
                <a:lnTo>
                  <a:pt x="232" y="522"/>
                </a:lnTo>
                <a:lnTo>
                  <a:pt x="232" y="526"/>
                </a:lnTo>
                <a:lnTo>
                  <a:pt x="232" y="530"/>
                </a:lnTo>
                <a:lnTo>
                  <a:pt x="230" y="534"/>
                </a:lnTo>
                <a:lnTo>
                  <a:pt x="230" y="536"/>
                </a:lnTo>
                <a:lnTo>
                  <a:pt x="230" y="538"/>
                </a:lnTo>
                <a:lnTo>
                  <a:pt x="230" y="540"/>
                </a:lnTo>
                <a:lnTo>
                  <a:pt x="230" y="542"/>
                </a:lnTo>
                <a:lnTo>
                  <a:pt x="230" y="544"/>
                </a:lnTo>
                <a:lnTo>
                  <a:pt x="230" y="550"/>
                </a:lnTo>
                <a:lnTo>
                  <a:pt x="230" y="554"/>
                </a:lnTo>
                <a:lnTo>
                  <a:pt x="230" y="558"/>
                </a:lnTo>
                <a:lnTo>
                  <a:pt x="230" y="560"/>
                </a:lnTo>
                <a:lnTo>
                  <a:pt x="230" y="562"/>
                </a:lnTo>
                <a:lnTo>
                  <a:pt x="230" y="564"/>
                </a:lnTo>
                <a:lnTo>
                  <a:pt x="230" y="570"/>
                </a:lnTo>
                <a:lnTo>
                  <a:pt x="226" y="568"/>
                </a:lnTo>
                <a:lnTo>
                  <a:pt x="220" y="568"/>
                </a:lnTo>
                <a:lnTo>
                  <a:pt x="218" y="568"/>
                </a:lnTo>
                <a:lnTo>
                  <a:pt x="216" y="568"/>
                </a:lnTo>
                <a:lnTo>
                  <a:pt x="212" y="568"/>
                </a:lnTo>
                <a:lnTo>
                  <a:pt x="208" y="568"/>
                </a:lnTo>
                <a:lnTo>
                  <a:pt x="206" y="568"/>
                </a:lnTo>
                <a:lnTo>
                  <a:pt x="206" y="566"/>
                </a:lnTo>
                <a:lnTo>
                  <a:pt x="206" y="564"/>
                </a:lnTo>
                <a:lnTo>
                  <a:pt x="206" y="562"/>
                </a:lnTo>
                <a:lnTo>
                  <a:pt x="206" y="560"/>
                </a:lnTo>
                <a:lnTo>
                  <a:pt x="206" y="560"/>
                </a:lnTo>
                <a:lnTo>
                  <a:pt x="206" y="558"/>
                </a:lnTo>
                <a:lnTo>
                  <a:pt x="202" y="556"/>
                </a:lnTo>
                <a:lnTo>
                  <a:pt x="198" y="556"/>
                </a:lnTo>
                <a:lnTo>
                  <a:pt x="196" y="556"/>
                </a:lnTo>
                <a:lnTo>
                  <a:pt x="192" y="556"/>
                </a:lnTo>
                <a:lnTo>
                  <a:pt x="186" y="556"/>
                </a:lnTo>
                <a:lnTo>
                  <a:pt x="184" y="556"/>
                </a:lnTo>
                <a:lnTo>
                  <a:pt x="182" y="556"/>
                </a:lnTo>
                <a:lnTo>
                  <a:pt x="182" y="556"/>
                </a:lnTo>
                <a:lnTo>
                  <a:pt x="180" y="556"/>
                </a:lnTo>
                <a:lnTo>
                  <a:pt x="178" y="556"/>
                </a:lnTo>
                <a:lnTo>
                  <a:pt x="176" y="556"/>
                </a:lnTo>
                <a:lnTo>
                  <a:pt x="174" y="556"/>
                </a:lnTo>
                <a:lnTo>
                  <a:pt x="172" y="556"/>
                </a:lnTo>
                <a:lnTo>
                  <a:pt x="166" y="556"/>
                </a:lnTo>
                <a:lnTo>
                  <a:pt x="158" y="556"/>
                </a:lnTo>
                <a:lnTo>
                  <a:pt x="152" y="556"/>
                </a:lnTo>
                <a:lnTo>
                  <a:pt x="150" y="556"/>
                </a:lnTo>
                <a:lnTo>
                  <a:pt x="146" y="556"/>
                </a:lnTo>
                <a:lnTo>
                  <a:pt x="144" y="556"/>
                </a:lnTo>
                <a:lnTo>
                  <a:pt x="140" y="556"/>
                </a:lnTo>
                <a:lnTo>
                  <a:pt x="140" y="554"/>
                </a:lnTo>
                <a:lnTo>
                  <a:pt x="140" y="552"/>
                </a:lnTo>
                <a:lnTo>
                  <a:pt x="140" y="550"/>
                </a:lnTo>
                <a:lnTo>
                  <a:pt x="140" y="548"/>
                </a:lnTo>
                <a:lnTo>
                  <a:pt x="140" y="546"/>
                </a:lnTo>
                <a:lnTo>
                  <a:pt x="140" y="544"/>
                </a:lnTo>
                <a:lnTo>
                  <a:pt x="140" y="542"/>
                </a:lnTo>
                <a:lnTo>
                  <a:pt x="136" y="542"/>
                </a:lnTo>
                <a:lnTo>
                  <a:pt x="134" y="542"/>
                </a:lnTo>
                <a:lnTo>
                  <a:pt x="134" y="542"/>
                </a:lnTo>
                <a:lnTo>
                  <a:pt x="132" y="542"/>
                </a:lnTo>
                <a:lnTo>
                  <a:pt x="130" y="542"/>
                </a:lnTo>
                <a:lnTo>
                  <a:pt x="128" y="538"/>
                </a:lnTo>
                <a:lnTo>
                  <a:pt x="130" y="536"/>
                </a:lnTo>
                <a:lnTo>
                  <a:pt x="132" y="534"/>
                </a:lnTo>
                <a:lnTo>
                  <a:pt x="134" y="532"/>
                </a:lnTo>
                <a:lnTo>
                  <a:pt x="134" y="530"/>
                </a:lnTo>
                <a:lnTo>
                  <a:pt x="136" y="528"/>
                </a:lnTo>
                <a:lnTo>
                  <a:pt x="138" y="528"/>
                </a:lnTo>
                <a:lnTo>
                  <a:pt x="138" y="526"/>
                </a:lnTo>
                <a:lnTo>
                  <a:pt x="140" y="526"/>
                </a:lnTo>
                <a:lnTo>
                  <a:pt x="140" y="524"/>
                </a:lnTo>
                <a:lnTo>
                  <a:pt x="142" y="524"/>
                </a:lnTo>
                <a:lnTo>
                  <a:pt x="146" y="518"/>
                </a:lnTo>
                <a:lnTo>
                  <a:pt x="150" y="516"/>
                </a:lnTo>
                <a:lnTo>
                  <a:pt x="146" y="514"/>
                </a:lnTo>
                <a:lnTo>
                  <a:pt x="136" y="514"/>
                </a:lnTo>
                <a:lnTo>
                  <a:pt x="122" y="514"/>
                </a:lnTo>
                <a:lnTo>
                  <a:pt x="120" y="514"/>
                </a:lnTo>
                <a:lnTo>
                  <a:pt x="118" y="514"/>
                </a:lnTo>
                <a:lnTo>
                  <a:pt x="116" y="514"/>
                </a:lnTo>
                <a:lnTo>
                  <a:pt x="110" y="514"/>
                </a:lnTo>
                <a:lnTo>
                  <a:pt x="104" y="514"/>
                </a:lnTo>
                <a:lnTo>
                  <a:pt x="98" y="512"/>
                </a:lnTo>
                <a:lnTo>
                  <a:pt x="88" y="512"/>
                </a:lnTo>
                <a:lnTo>
                  <a:pt x="88" y="514"/>
                </a:lnTo>
                <a:lnTo>
                  <a:pt x="86" y="514"/>
                </a:lnTo>
                <a:lnTo>
                  <a:pt x="86" y="516"/>
                </a:lnTo>
                <a:lnTo>
                  <a:pt x="86" y="516"/>
                </a:lnTo>
                <a:lnTo>
                  <a:pt x="84" y="516"/>
                </a:lnTo>
                <a:lnTo>
                  <a:pt x="84" y="518"/>
                </a:lnTo>
                <a:lnTo>
                  <a:pt x="82" y="518"/>
                </a:lnTo>
                <a:lnTo>
                  <a:pt x="80" y="518"/>
                </a:lnTo>
                <a:lnTo>
                  <a:pt x="76" y="520"/>
                </a:lnTo>
                <a:lnTo>
                  <a:pt x="76" y="522"/>
                </a:lnTo>
                <a:lnTo>
                  <a:pt x="76" y="524"/>
                </a:lnTo>
                <a:lnTo>
                  <a:pt x="72" y="522"/>
                </a:lnTo>
                <a:lnTo>
                  <a:pt x="70" y="520"/>
                </a:lnTo>
                <a:lnTo>
                  <a:pt x="68" y="520"/>
                </a:lnTo>
                <a:lnTo>
                  <a:pt x="66" y="518"/>
                </a:lnTo>
                <a:lnTo>
                  <a:pt x="64" y="518"/>
                </a:lnTo>
                <a:lnTo>
                  <a:pt x="62" y="518"/>
                </a:lnTo>
                <a:lnTo>
                  <a:pt x="62" y="516"/>
                </a:lnTo>
                <a:lnTo>
                  <a:pt x="60" y="514"/>
                </a:lnTo>
                <a:lnTo>
                  <a:pt x="60" y="516"/>
                </a:lnTo>
                <a:lnTo>
                  <a:pt x="58" y="518"/>
                </a:lnTo>
                <a:lnTo>
                  <a:pt x="56" y="520"/>
                </a:lnTo>
                <a:lnTo>
                  <a:pt x="54" y="522"/>
                </a:lnTo>
                <a:lnTo>
                  <a:pt x="46" y="522"/>
                </a:lnTo>
                <a:lnTo>
                  <a:pt x="44" y="522"/>
                </a:lnTo>
                <a:lnTo>
                  <a:pt x="44" y="524"/>
                </a:lnTo>
                <a:lnTo>
                  <a:pt x="42" y="524"/>
                </a:lnTo>
                <a:lnTo>
                  <a:pt x="40" y="524"/>
                </a:lnTo>
                <a:lnTo>
                  <a:pt x="40" y="526"/>
                </a:lnTo>
                <a:lnTo>
                  <a:pt x="38" y="526"/>
                </a:lnTo>
                <a:lnTo>
                  <a:pt x="38" y="526"/>
                </a:lnTo>
                <a:lnTo>
                  <a:pt x="34" y="526"/>
                </a:lnTo>
                <a:lnTo>
                  <a:pt x="32" y="526"/>
                </a:lnTo>
                <a:lnTo>
                  <a:pt x="30" y="526"/>
                </a:lnTo>
                <a:lnTo>
                  <a:pt x="28" y="526"/>
                </a:lnTo>
                <a:lnTo>
                  <a:pt x="26" y="526"/>
                </a:lnTo>
                <a:lnTo>
                  <a:pt x="24" y="526"/>
                </a:lnTo>
                <a:lnTo>
                  <a:pt x="24" y="524"/>
                </a:lnTo>
                <a:lnTo>
                  <a:pt x="24" y="522"/>
                </a:lnTo>
                <a:lnTo>
                  <a:pt x="24" y="520"/>
                </a:lnTo>
                <a:lnTo>
                  <a:pt x="24" y="518"/>
                </a:lnTo>
                <a:lnTo>
                  <a:pt x="24" y="516"/>
                </a:lnTo>
                <a:lnTo>
                  <a:pt x="24" y="512"/>
                </a:lnTo>
                <a:lnTo>
                  <a:pt x="24" y="512"/>
                </a:lnTo>
                <a:lnTo>
                  <a:pt x="24" y="510"/>
                </a:lnTo>
                <a:lnTo>
                  <a:pt x="24" y="508"/>
                </a:lnTo>
                <a:lnTo>
                  <a:pt x="24" y="506"/>
                </a:lnTo>
                <a:lnTo>
                  <a:pt x="20" y="506"/>
                </a:lnTo>
                <a:lnTo>
                  <a:pt x="18" y="506"/>
                </a:lnTo>
                <a:lnTo>
                  <a:pt x="18" y="504"/>
                </a:lnTo>
                <a:lnTo>
                  <a:pt x="18" y="502"/>
                </a:lnTo>
                <a:lnTo>
                  <a:pt x="18" y="500"/>
                </a:lnTo>
                <a:lnTo>
                  <a:pt x="18" y="498"/>
                </a:lnTo>
                <a:lnTo>
                  <a:pt x="20" y="496"/>
                </a:lnTo>
                <a:lnTo>
                  <a:pt x="20" y="494"/>
                </a:lnTo>
                <a:lnTo>
                  <a:pt x="22" y="492"/>
                </a:lnTo>
                <a:lnTo>
                  <a:pt x="20" y="492"/>
                </a:lnTo>
                <a:lnTo>
                  <a:pt x="20" y="490"/>
                </a:lnTo>
                <a:lnTo>
                  <a:pt x="22" y="490"/>
                </a:lnTo>
                <a:lnTo>
                  <a:pt x="22" y="486"/>
                </a:lnTo>
                <a:lnTo>
                  <a:pt x="24" y="486"/>
                </a:lnTo>
                <a:lnTo>
                  <a:pt x="24" y="488"/>
                </a:lnTo>
                <a:lnTo>
                  <a:pt x="24" y="486"/>
                </a:lnTo>
                <a:lnTo>
                  <a:pt x="24" y="484"/>
                </a:lnTo>
                <a:lnTo>
                  <a:pt x="24" y="482"/>
                </a:lnTo>
                <a:lnTo>
                  <a:pt x="24" y="480"/>
                </a:lnTo>
                <a:lnTo>
                  <a:pt x="24" y="478"/>
                </a:lnTo>
                <a:lnTo>
                  <a:pt x="24" y="476"/>
                </a:lnTo>
                <a:lnTo>
                  <a:pt x="24" y="474"/>
                </a:lnTo>
                <a:lnTo>
                  <a:pt x="26" y="468"/>
                </a:lnTo>
                <a:lnTo>
                  <a:pt x="26" y="466"/>
                </a:lnTo>
                <a:lnTo>
                  <a:pt x="26" y="464"/>
                </a:lnTo>
                <a:lnTo>
                  <a:pt x="26" y="462"/>
                </a:lnTo>
                <a:lnTo>
                  <a:pt x="26" y="460"/>
                </a:lnTo>
                <a:lnTo>
                  <a:pt x="24" y="460"/>
                </a:lnTo>
                <a:lnTo>
                  <a:pt x="24" y="458"/>
                </a:lnTo>
                <a:lnTo>
                  <a:pt x="26" y="458"/>
                </a:lnTo>
                <a:lnTo>
                  <a:pt x="26" y="456"/>
                </a:lnTo>
                <a:lnTo>
                  <a:pt x="28" y="456"/>
                </a:lnTo>
                <a:lnTo>
                  <a:pt x="30" y="454"/>
                </a:lnTo>
                <a:lnTo>
                  <a:pt x="30" y="452"/>
                </a:lnTo>
                <a:lnTo>
                  <a:pt x="30" y="450"/>
                </a:lnTo>
                <a:lnTo>
                  <a:pt x="28" y="450"/>
                </a:lnTo>
                <a:lnTo>
                  <a:pt x="26" y="450"/>
                </a:lnTo>
                <a:lnTo>
                  <a:pt x="26" y="448"/>
                </a:lnTo>
                <a:lnTo>
                  <a:pt x="26" y="446"/>
                </a:lnTo>
                <a:lnTo>
                  <a:pt x="28" y="446"/>
                </a:lnTo>
                <a:lnTo>
                  <a:pt x="28" y="444"/>
                </a:lnTo>
                <a:lnTo>
                  <a:pt x="26" y="444"/>
                </a:lnTo>
                <a:lnTo>
                  <a:pt x="26" y="442"/>
                </a:lnTo>
                <a:lnTo>
                  <a:pt x="26" y="444"/>
                </a:lnTo>
                <a:lnTo>
                  <a:pt x="24" y="444"/>
                </a:lnTo>
                <a:lnTo>
                  <a:pt x="22" y="444"/>
                </a:lnTo>
                <a:lnTo>
                  <a:pt x="20" y="442"/>
                </a:lnTo>
                <a:lnTo>
                  <a:pt x="22" y="440"/>
                </a:lnTo>
                <a:lnTo>
                  <a:pt x="20" y="440"/>
                </a:lnTo>
                <a:lnTo>
                  <a:pt x="20" y="438"/>
                </a:lnTo>
                <a:lnTo>
                  <a:pt x="18" y="438"/>
                </a:lnTo>
                <a:lnTo>
                  <a:pt x="18" y="436"/>
                </a:lnTo>
                <a:lnTo>
                  <a:pt x="18" y="434"/>
                </a:lnTo>
                <a:lnTo>
                  <a:pt x="16" y="434"/>
                </a:lnTo>
                <a:lnTo>
                  <a:pt x="14" y="434"/>
                </a:lnTo>
                <a:lnTo>
                  <a:pt x="12" y="434"/>
                </a:lnTo>
                <a:lnTo>
                  <a:pt x="12" y="432"/>
                </a:lnTo>
                <a:lnTo>
                  <a:pt x="12" y="430"/>
                </a:lnTo>
                <a:lnTo>
                  <a:pt x="12" y="428"/>
                </a:lnTo>
                <a:lnTo>
                  <a:pt x="12" y="426"/>
                </a:lnTo>
                <a:lnTo>
                  <a:pt x="14" y="426"/>
                </a:lnTo>
                <a:lnTo>
                  <a:pt x="22" y="426"/>
                </a:lnTo>
                <a:lnTo>
                  <a:pt x="22" y="424"/>
                </a:lnTo>
                <a:lnTo>
                  <a:pt x="20" y="422"/>
                </a:lnTo>
                <a:lnTo>
                  <a:pt x="20" y="420"/>
                </a:lnTo>
                <a:lnTo>
                  <a:pt x="18" y="420"/>
                </a:lnTo>
                <a:lnTo>
                  <a:pt x="12" y="420"/>
                </a:lnTo>
                <a:lnTo>
                  <a:pt x="12" y="418"/>
                </a:lnTo>
                <a:lnTo>
                  <a:pt x="12" y="416"/>
                </a:lnTo>
                <a:lnTo>
                  <a:pt x="8" y="416"/>
                </a:lnTo>
                <a:lnTo>
                  <a:pt x="6" y="416"/>
                </a:lnTo>
                <a:lnTo>
                  <a:pt x="4" y="416"/>
                </a:lnTo>
                <a:lnTo>
                  <a:pt x="2" y="416"/>
                </a:lnTo>
                <a:lnTo>
                  <a:pt x="0" y="416"/>
                </a:lnTo>
                <a:lnTo>
                  <a:pt x="0" y="414"/>
                </a:lnTo>
                <a:lnTo>
                  <a:pt x="0" y="410"/>
                </a:lnTo>
                <a:lnTo>
                  <a:pt x="0" y="408"/>
                </a:lnTo>
                <a:lnTo>
                  <a:pt x="0" y="406"/>
                </a:lnTo>
                <a:lnTo>
                  <a:pt x="0" y="402"/>
                </a:lnTo>
                <a:lnTo>
                  <a:pt x="0" y="400"/>
                </a:lnTo>
                <a:lnTo>
                  <a:pt x="2" y="400"/>
                </a:lnTo>
                <a:lnTo>
                  <a:pt x="2" y="398"/>
                </a:lnTo>
                <a:lnTo>
                  <a:pt x="4" y="398"/>
                </a:lnTo>
                <a:lnTo>
                  <a:pt x="6" y="398"/>
                </a:lnTo>
                <a:lnTo>
                  <a:pt x="6" y="396"/>
                </a:lnTo>
                <a:lnTo>
                  <a:pt x="8" y="396"/>
                </a:lnTo>
                <a:lnTo>
                  <a:pt x="8" y="394"/>
                </a:lnTo>
                <a:lnTo>
                  <a:pt x="8" y="388"/>
                </a:lnTo>
                <a:lnTo>
                  <a:pt x="8" y="382"/>
                </a:lnTo>
                <a:lnTo>
                  <a:pt x="6" y="384"/>
                </a:lnTo>
                <a:lnTo>
                  <a:pt x="4" y="384"/>
                </a:lnTo>
                <a:lnTo>
                  <a:pt x="2" y="386"/>
                </a:lnTo>
                <a:lnTo>
                  <a:pt x="0" y="388"/>
                </a:lnTo>
                <a:lnTo>
                  <a:pt x="0" y="382"/>
                </a:lnTo>
                <a:lnTo>
                  <a:pt x="2" y="382"/>
                </a:lnTo>
                <a:lnTo>
                  <a:pt x="4" y="382"/>
                </a:lnTo>
                <a:lnTo>
                  <a:pt x="6" y="382"/>
                </a:lnTo>
                <a:lnTo>
                  <a:pt x="8" y="382"/>
                </a:lnTo>
                <a:lnTo>
                  <a:pt x="16" y="382"/>
                </a:lnTo>
                <a:lnTo>
                  <a:pt x="16" y="376"/>
                </a:lnTo>
                <a:lnTo>
                  <a:pt x="16" y="374"/>
                </a:lnTo>
                <a:lnTo>
                  <a:pt x="16" y="370"/>
                </a:lnTo>
                <a:lnTo>
                  <a:pt x="16" y="368"/>
                </a:lnTo>
                <a:lnTo>
                  <a:pt x="16" y="368"/>
                </a:lnTo>
                <a:lnTo>
                  <a:pt x="16" y="366"/>
                </a:lnTo>
                <a:lnTo>
                  <a:pt x="14" y="366"/>
                </a:lnTo>
                <a:lnTo>
                  <a:pt x="18" y="362"/>
                </a:lnTo>
                <a:lnTo>
                  <a:pt x="22" y="358"/>
                </a:lnTo>
                <a:lnTo>
                  <a:pt x="24" y="356"/>
                </a:lnTo>
                <a:lnTo>
                  <a:pt x="24" y="354"/>
                </a:lnTo>
                <a:lnTo>
                  <a:pt x="26" y="354"/>
                </a:lnTo>
                <a:lnTo>
                  <a:pt x="28" y="352"/>
                </a:lnTo>
                <a:lnTo>
                  <a:pt x="28" y="350"/>
                </a:lnTo>
                <a:lnTo>
                  <a:pt x="30" y="350"/>
                </a:lnTo>
                <a:lnTo>
                  <a:pt x="32" y="348"/>
                </a:lnTo>
                <a:lnTo>
                  <a:pt x="34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0"/>
                </a:lnTo>
                <a:lnTo>
                  <a:pt x="32" y="340"/>
                </a:lnTo>
                <a:lnTo>
                  <a:pt x="30" y="340"/>
                </a:lnTo>
                <a:lnTo>
                  <a:pt x="32" y="336"/>
                </a:lnTo>
                <a:lnTo>
                  <a:pt x="34" y="328"/>
                </a:lnTo>
                <a:lnTo>
                  <a:pt x="36" y="328"/>
                </a:lnTo>
                <a:lnTo>
                  <a:pt x="38" y="330"/>
                </a:lnTo>
                <a:lnTo>
                  <a:pt x="40" y="330"/>
                </a:lnTo>
                <a:lnTo>
                  <a:pt x="40" y="328"/>
                </a:lnTo>
                <a:lnTo>
                  <a:pt x="40" y="326"/>
                </a:lnTo>
                <a:lnTo>
                  <a:pt x="42" y="324"/>
                </a:lnTo>
                <a:lnTo>
                  <a:pt x="42" y="322"/>
                </a:lnTo>
                <a:lnTo>
                  <a:pt x="46" y="324"/>
                </a:lnTo>
                <a:lnTo>
                  <a:pt x="46" y="320"/>
                </a:lnTo>
                <a:lnTo>
                  <a:pt x="46" y="320"/>
                </a:lnTo>
                <a:lnTo>
                  <a:pt x="48" y="318"/>
                </a:lnTo>
                <a:lnTo>
                  <a:pt x="48" y="316"/>
                </a:lnTo>
                <a:lnTo>
                  <a:pt x="48" y="314"/>
                </a:lnTo>
                <a:lnTo>
                  <a:pt x="48" y="312"/>
                </a:lnTo>
                <a:lnTo>
                  <a:pt x="50" y="312"/>
                </a:lnTo>
                <a:lnTo>
                  <a:pt x="50" y="310"/>
                </a:lnTo>
                <a:lnTo>
                  <a:pt x="52" y="310"/>
                </a:lnTo>
                <a:lnTo>
                  <a:pt x="54" y="304"/>
                </a:lnTo>
                <a:lnTo>
                  <a:pt x="54" y="302"/>
                </a:lnTo>
                <a:lnTo>
                  <a:pt x="52" y="302"/>
                </a:lnTo>
                <a:lnTo>
                  <a:pt x="52" y="300"/>
                </a:lnTo>
                <a:lnTo>
                  <a:pt x="52" y="298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6" y="294"/>
                </a:lnTo>
                <a:lnTo>
                  <a:pt x="58" y="294"/>
                </a:lnTo>
                <a:lnTo>
                  <a:pt x="58" y="292"/>
                </a:lnTo>
                <a:lnTo>
                  <a:pt x="60" y="290"/>
                </a:lnTo>
                <a:lnTo>
                  <a:pt x="60" y="288"/>
                </a:lnTo>
                <a:lnTo>
                  <a:pt x="60" y="286"/>
                </a:lnTo>
                <a:lnTo>
                  <a:pt x="62" y="286"/>
                </a:lnTo>
                <a:lnTo>
                  <a:pt x="62" y="288"/>
                </a:lnTo>
                <a:lnTo>
                  <a:pt x="64" y="288"/>
                </a:lnTo>
                <a:lnTo>
                  <a:pt x="66" y="288"/>
                </a:lnTo>
                <a:lnTo>
                  <a:pt x="70" y="290"/>
                </a:lnTo>
                <a:lnTo>
                  <a:pt x="72" y="290"/>
                </a:lnTo>
                <a:lnTo>
                  <a:pt x="74" y="290"/>
                </a:lnTo>
                <a:lnTo>
                  <a:pt x="74" y="292"/>
                </a:lnTo>
                <a:lnTo>
                  <a:pt x="76" y="292"/>
                </a:lnTo>
                <a:lnTo>
                  <a:pt x="78" y="292"/>
                </a:lnTo>
                <a:lnTo>
                  <a:pt x="78" y="294"/>
                </a:lnTo>
                <a:lnTo>
                  <a:pt x="80" y="294"/>
                </a:lnTo>
                <a:lnTo>
                  <a:pt x="82" y="294"/>
                </a:lnTo>
                <a:lnTo>
                  <a:pt x="84" y="294"/>
                </a:lnTo>
                <a:lnTo>
                  <a:pt x="86" y="292"/>
                </a:lnTo>
                <a:lnTo>
                  <a:pt x="86" y="290"/>
                </a:lnTo>
                <a:lnTo>
                  <a:pt x="88" y="288"/>
                </a:lnTo>
                <a:lnTo>
                  <a:pt x="90" y="286"/>
                </a:lnTo>
                <a:lnTo>
                  <a:pt x="90" y="284"/>
                </a:lnTo>
                <a:lnTo>
                  <a:pt x="92" y="284"/>
                </a:lnTo>
                <a:lnTo>
                  <a:pt x="92" y="282"/>
                </a:lnTo>
                <a:lnTo>
                  <a:pt x="94" y="282"/>
                </a:lnTo>
                <a:lnTo>
                  <a:pt x="94" y="280"/>
                </a:lnTo>
                <a:lnTo>
                  <a:pt x="96" y="280"/>
                </a:lnTo>
                <a:lnTo>
                  <a:pt x="96" y="278"/>
                </a:lnTo>
                <a:lnTo>
                  <a:pt x="100" y="280"/>
                </a:lnTo>
                <a:lnTo>
                  <a:pt x="106" y="282"/>
                </a:lnTo>
                <a:lnTo>
                  <a:pt x="110" y="284"/>
                </a:lnTo>
                <a:lnTo>
                  <a:pt x="112" y="286"/>
                </a:lnTo>
                <a:lnTo>
                  <a:pt x="114" y="286"/>
                </a:lnTo>
                <a:lnTo>
                  <a:pt x="118" y="288"/>
                </a:lnTo>
                <a:lnTo>
                  <a:pt x="118" y="286"/>
                </a:lnTo>
                <a:lnTo>
                  <a:pt x="120" y="284"/>
                </a:lnTo>
                <a:lnTo>
                  <a:pt x="122" y="284"/>
                </a:lnTo>
                <a:lnTo>
                  <a:pt x="124" y="284"/>
                </a:lnTo>
                <a:lnTo>
                  <a:pt x="126" y="282"/>
                </a:lnTo>
                <a:lnTo>
                  <a:pt x="130" y="280"/>
                </a:lnTo>
                <a:lnTo>
                  <a:pt x="130" y="278"/>
                </a:lnTo>
                <a:lnTo>
                  <a:pt x="130" y="274"/>
                </a:lnTo>
                <a:lnTo>
                  <a:pt x="130" y="272"/>
                </a:lnTo>
                <a:lnTo>
                  <a:pt x="130" y="270"/>
                </a:lnTo>
                <a:lnTo>
                  <a:pt x="130" y="268"/>
                </a:lnTo>
                <a:lnTo>
                  <a:pt x="130" y="266"/>
                </a:lnTo>
                <a:lnTo>
                  <a:pt x="132" y="266"/>
                </a:lnTo>
                <a:lnTo>
                  <a:pt x="134" y="266"/>
                </a:lnTo>
                <a:lnTo>
                  <a:pt x="134" y="266"/>
                </a:lnTo>
                <a:lnTo>
                  <a:pt x="134" y="268"/>
                </a:lnTo>
                <a:lnTo>
                  <a:pt x="134" y="270"/>
                </a:lnTo>
                <a:lnTo>
                  <a:pt x="136" y="270"/>
                </a:lnTo>
                <a:lnTo>
                  <a:pt x="140" y="270"/>
                </a:lnTo>
                <a:lnTo>
                  <a:pt x="142" y="270"/>
                </a:lnTo>
                <a:lnTo>
                  <a:pt x="142" y="268"/>
                </a:lnTo>
                <a:lnTo>
                  <a:pt x="142" y="266"/>
                </a:lnTo>
                <a:lnTo>
                  <a:pt x="142" y="264"/>
                </a:lnTo>
                <a:lnTo>
                  <a:pt x="142" y="262"/>
                </a:lnTo>
                <a:lnTo>
                  <a:pt x="142" y="260"/>
                </a:lnTo>
                <a:lnTo>
                  <a:pt x="142" y="256"/>
                </a:lnTo>
                <a:lnTo>
                  <a:pt x="142" y="254"/>
                </a:lnTo>
                <a:lnTo>
                  <a:pt x="142" y="252"/>
                </a:lnTo>
                <a:lnTo>
                  <a:pt x="142" y="250"/>
                </a:lnTo>
                <a:lnTo>
                  <a:pt x="142" y="248"/>
                </a:lnTo>
                <a:lnTo>
                  <a:pt x="142" y="246"/>
                </a:lnTo>
                <a:lnTo>
                  <a:pt x="142" y="244"/>
                </a:lnTo>
                <a:lnTo>
                  <a:pt x="142" y="242"/>
                </a:lnTo>
                <a:lnTo>
                  <a:pt x="142" y="240"/>
                </a:lnTo>
                <a:lnTo>
                  <a:pt x="142" y="238"/>
                </a:lnTo>
                <a:lnTo>
                  <a:pt x="142" y="236"/>
                </a:lnTo>
                <a:lnTo>
                  <a:pt x="142" y="234"/>
                </a:lnTo>
                <a:lnTo>
                  <a:pt x="142" y="232"/>
                </a:lnTo>
                <a:lnTo>
                  <a:pt x="142" y="230"/>
                </a:lnTo>
                <a:lnTo>
                  <a:pt x="142" y="228"/>
                </a:lnTo>
                <a:lnTo>
                  <a:pt x="142" y="226"/>
                </a:lnTo>
                <a:lnTo>
                  <a:pt x="146" y="226"/>
                </a:lnTo>
                <a:lnTo>
                  <a:pt x="150" y="226"/>
                </a:lnTo>
                <a:lnTo>
                  <a:pt x="154" y="226"/>
                </a:lnTo>
                <a:lnTo>
                  <a:pt x="156" y="226"/>
                </a:lnTo>
                <a:lnTo>
                  <a:pt x="156" y="224"/>
                </a:lnTo>
                <a:lnTo>
                  <a:pt x="156" y="222"/>
                </a:lnTo>
                <a:lnTo>
                  <a:pt x="154" y="222"/>
                </a:lnTo>
                <a:lnTo>
                  <a:pt x="150" y="222"/>
                </a:lnTo>
                <a:lnTo>
                  <a:pt x="150" y="220"/>
                </a:lnTo>
                <a:lnTo>
                  <a:pt x="150" y="214"/>
                </a:lnTo>
                <a:lnTo>
                  <a:pt x="146" y="214"/>
                </a:lnTo>
                <a:lnTo>
                  <a:pt x="142" y="214"/>
                </a:lnTo>
                <a:lnTo>
                  <a:pt x="144" y="210"/>
                </a:lnTo>
                <a:lnTo>
                  <a:pt x="144" y="208"/>
                </a:lnTo>
                <a:lnTo>
                  <a:pt x="144" y="206"/>
                </a:lnTo>
                <a:lnTo>
                  <a:pt x="144" y="204"/>
                </a:lnTo>
                <a:lnTo>
                  <a:pt x="144" y="202"/>
                </a:lnTo>
                <a:lnTo>
                  <a:pt x="144" y="200"/>
                </a:lnTo>
                <a:lnTo>
                  <a:pt x="146" y="200"/>
                </a:lnTo>
                <a:lnTo>
                  <a:pt x="150" y="200"/>
                </a:lnTo>
                <a:lnTo>
                  <a:pt x="156" y="200"/>
                </a:lnTo>
                <a:lnTo>
                  <a:pt x="156" y="196"/>
                </a:lnTo>
                <a:lnTo>
                  <a:pt x="156" y="194"/>
                </a:lnTo>
                <a:lnTo>
                  <a:pt x="156" y="186"/>
                </a:lnTo>
                <a:lnTo>
                  <a:pt x="156" y="184"/>
                </a:lnTo>
                <a:lnTo>
                  <a:pt x="156" y="180"/>
                </a:lnTo>
                <a:lnTo>
                  <a:pt x="156" y="178"/>
                </a:lnTo>
                <a:lnTo>
                  <a:pt x="156" y="176"/>
                </a:lnTo>
                <a:lnTo>
                  <a:pt x="156" y="176"/>
                </a:lnTo>
                <a:lnTo>
                  <a:pt x="156" y="174"/>
                </a:lnTo>
                <a:lnTo>
                  <a:pt x="154" y="174"/>
                </a:lnTo>
                <a:lnTo>
                  <a:pt x="152" y="174"/>
                </a:lnTo>
                <a:lnTo>
                  <a:pt x="150" y="174"/>
                </a:lnTo>
                <a:lnTo>
                  <a:pt x="148" y="174"/>
                </a:lnTo>
                <a:lnTo>
                  <a:pt x="146" y="176"/>
                </a:lnTo>
                <a:lnTo>
                  <a:pt x="146" y="176"/>
                </a:lnTo>
                <a:lnTo>
                  <a:pt x="148" y="176"/>
                </a:lnTo>
                <a:lnTo>
                  <a:pt x="146" y="176"/>
                </a:lnTo>
                <a:lnTo>
                  <a:pt x="142" y="178"/>
                </a:lnTo>
                <a:lnTo>
                  <a:pt x="140" y="176"/>
                </a:lnTo>
                <a:lnTo>
                  <a:pt x="142" y="174"/>
                </a:lnTo>
                <a:lnTo>
                  <a:pt x="144" y="174"/>
                </a:lnTo>
                <a:lnTo>
                  <a:pt x="142" y="174"/>
                </a:lnTo>
                <a:lnTo>
                  <a:pt x="144" y="172"/>
                </a:lnTo>
                <a:lnTo>
                  <a:pt x="146" y="170"/>
                </a:lnTo>
                <a:lnTo>
                  <a:pt x="146" y="168"/>
                </a:lnTo>
                <a:lnTo>
                  <a:pt x="146" y="166"/>
                </a:lnTo>
                <a:lnTo>
                  <a:pt x="146" y="162"/>
                </a:lnTo>
                <a:lnTo>
                  <a:pt x="146" y="160"/>
                </a:lnTo>
                <a:lnTo>
                  <a:pt x="150" y="160"/>
                </a:lnTo>
                <a:lnTo>
                  <a:pt x="152" y="160"/>
                </a:lnTo>
                <a:lnTo>
                  <a:pt x="154" y="160"/>
                </a:lnTo>
                <a:lnTo>
                  <a:pt x="156" y="160"/>
                </a:lnTo>
                <a:lnTo>
                  <a:pt x="158" y="160"/>
                </a:lnTo>
                <a:lnTo>
                  <a:pt x="160" y="160"/>
                </a:lnTo>
                <a:lnTo>
                  <a:pt x="162" y="160"/>
                </a:lnTo>
                <a:lnTo>
                  <a:pt x="166" y="160"/>
                </a:lnTo>
                <a:lnTo>
                  <a:pt x="166" y="162"/>
                </a:lnTo>
                <a:lnTo>
                  <a:pt x="170" y="162"/>
                </a:lnTo>
                <a:lnTo>
                  <a:pt x="172" y="162"/>
                </a:lnTo>
                <a:lnTo>
                  <a:pt x="172" y="160"/>
                </a:lnTo>
                <a:lnTo>
                  <a:pt x="172" y="158"/>
                </a:lnTo>
                <a:lnTo>
                  <a:pt x="172" y="156"/>
                </a:lnTo>
                <a:lnTo>
                  <a:pt x="172" y="148"/>
                </a:lnTo>
                <a:lnTo>
                  <a:pt x="172" y="146"/>
                </a:lnTo>
                <a:lnTo>
                  <a:pt x="172" y="144"/>
                </a:lnTo>
                <a:lnTo>
                  <a:pt x="174" y="142"/>
                </a:lnTo>
                <a:lnTo>
                  <a:pt x="174" y="136"/>
                </a:lnTo>
                <a:lnTo>
                  <a:pt x="174" y="134"/>
                </a:lnTo>
                <a:lnTo>
                  <a:pt x="174" y="130"/>
                </a:lnTo>
                <a:lnTo>
                  <a:pt x="174" y="128"/>
                </a:lnTo>
                <a:lnTo>
                  <a:pt x="174" y="128"/>
                </a:lnTo>
                <a:lnTo>
                  <a:pt x="174" y="122"/>
                </a:lnTo>
                <a:lnTo>
                  <a:pt x="178" y="122"/>
                </a:lnTo>
                <a:lnTo>
                  <a:pt x="180" y="122"/>
                </a:lnTo>
                <a:lnTo>
                  <a:pt x="182" y="122"/>
                </a:lnTo>
                <a:lnTo>
                  <a:pt x="184" y="122"/>
                </a:lnTo>
                <a:lnTo>
                  <a:pt x="186" y="122"/>
                </a:lnTo>
                <a:lnTo>
                  <a:pt x="190" y="122"/>
                </a:lnTo>
                <a:lnTo>
                  <a:pt x="192" y="122"/>
                </a:lnTo>
                <a:lnTo>
                  <a:pt x="194" y="122"/>
                </a:lnTo>
                <a:lnTo>
                  <a:pt x="196" y="122"/>
                </a:lnTo>
                <a:lnTo>
                  <a:pt x="196" y="120"/>
                </a:lnTo>
                <a:lnTo>
                  <a:pt x="194" y="120"/>
                </a:lnTo>
                <a:lnTo>
                  <a:pt x="196" y="120"/>
                </a:lnTo>
                <a:lnTo>
                  <a:pt x="198" y="120"/>
                </a:lnTo>
                <a:lnTo>
                  <a:pt x="200" y="120"/>
                </a:lnTo>
                <a:lnTo>
                  <a:pt x="202" y="120"/>
                </a:lnTo>
                <a:lnTo>
                  <a:pt x="204" y="120"/>
                </a:lnTo>
                <a:lnTo>
                  <a:pt x="206" y="120"/>
                </a:lnTo>
                <a:lnTo>
                  <a:pt x="204" y="122"/>
                </a:lnTo>
                <a:lnTo>
                  <a:pt x="206" y="122"/>
                </a:lnTo>
                <a:lnTo>
                  <a:pt x="206" y="120"/>
                </a:lnTo>
                <a:lnTo>
                  <a:pt x="208" y="120"/>
                </a:lnTo>
                <a:lnTo>
                  <a:pt x="210" y="118"/>
                </a:lnTo>
                <a:lnTo>
                  <a:pt x="208" y="118"/>
                </a:lnTo>
                <a:lnTo>
                  <a:pt x="208" y="116"/>
                </a:lnTo>
                <a:lnTo>
                  <a:pt x="210" y="114"/>
                </a:lnTo>
                <a:lnTo>
                  <a:pt x="210" y="112"/>
                </a:lnTo>
                <a:lnTo>
                  <a:pt x="212" y="112"/>
                </a:lnTo>
                <a:lnTo>
                  <a:pt x="214" y="112"/>
                </a:lnTo>
                <a:lnTo>
                  <a:pt x="214" y="110"/>
                </a:lnTo>
                <a:lnTo>
                  <a:pt x="214" y="108"/>
                </a:lnTo>
                <a:lnTo>
                  <a:pt x="214" y="106"/>
                </a:lnTo>
                <a:lnTo>
                  <a:pt x="214" y="104"/>
                </a:lnTo>
                <a:lnTo>
                  <a:pt x="214" y="102"/>
                </a:lnTo>
                <a:lnTo>
                  <a:pt x="218" y="102"/>
                </a:lnTo>
                <a:lnTo>
                  <a:pt x="222" y="102"/>
                </a:lnTo>
                <a:lnTo>
                  <a:pt x="224" y="102"/>
                </a:lnTo>
                <a:lnTo>
                  <a:pt x="228" y="94"/>
                </a:lnTo>
                <a:lnTo>
                  <a:pt x="232" y="94"/>
                </a:lnTo>
                <a:lnTo>
                  <a:pt x="232" y="98"/>
                </a:lnTo>
                <a:lnTo>
                  <a:pt x="232" y="104"/>
                </a:lnTo>
                <a:lnTo>
                  <a:pt x="232" y="106"/>
                </a:lnTo>
                <a:lnTo>
                  <a:pt x="232" y="110"/>
                </a:lnTo>
                <a:lnTo>
                  <a:pt x="238" y="110"/>
                </a:lnTo>
                <a:lnTo>
                  <a:pt x="242" y="110"/>
                </a:lnTo>
                <a:lnTo>
                  <a:pt x="248" y="110"/>
                </a:lnTo>
                <a:lnTo>
                  <a:pt x="248" y="104"/>
                </a:lnTo>
                <a:lnTo>
                  <a:pt x="254" y="104"/>
                </a:lnTo>
                <a:lnTo>
                  <a:pt x="258" y="104"/>
                </a:lnTo>
                <a:lnTo>
                  <a:pt x="258" y="98"/>
                </a:lnTo>
                <a:lnTo>
                  <a:pt x="258" y="96"/>
                </a:lnTo>
                <a:lnTo>
                  <a:pt x="260" y="96"/>
                </a:lnTo>
                <a:lnTo>
                  <a:pt x="262" y="96"/>
                </a:lnTo>
                <a:lnTo>
                  <a:pt x="264" y="96"/>
                </a:lnTo>
                <a:lnTo>
                  <a:pt x="266" y="96"/>
                </a:lnTo>
                <a:lnTo>
                  <a:pt x="270" y="96"/>
                </a:lnTo>
                <a:lnTo>
                  <a:pt x="278" y="96"/>
                </a:lnTo>
                <a:lnTo>
                  <a:pt x="278" y="92"/>
                </a:lnTo>
                <a:lnTo>
                  <a:pt x="278" y="84"/>
                </a:lnTo>
                <a:lnTo>
                  <a:pt x="278" y="82"/>
                </a:lnTo>
                <a:lnTo>
                  <a:pt x="278" y="80"/>
                </a:lnTo>
                <a:lnTo>
                  <a:pt x="278" y="78"/>
                </a:lnTo>
                <a:lnTo>
                  <a:pt x="278" y="72"/>
                </a:lnTo>
                <a:lnTo>
                  <a:pt x="278" y="70"/>
                </a:lnTo>
                <a:lnTo>
                  <a:pt x="278" y="64"/>
                </a:lnTo>
                <a:lnTo>
                  <a:pt x="278" y="62"/>
                </a:lnTo>
                <a:lnTo>
                  <a:pt x="278" y="60"/>
                </a:lnTo>
                <a:lnTo>
                  <a:pt x="278" y="58"/>
                </a:lnTo>
                <a:lnTo>
                  <a:pt x="278" y="56"/>
                </a:lnTo>
                <a:lnTo>
                  <a:pt x="282" y="56"/>
                </a:lnTo>
                <a:lnTo>
                  <a:pt x="284" y="56"/>
                </a:lnTo>
                <a:lnTo>
                  <a:pt x="286" y="56"/>
                </a:lnTo>
                <a:lnTo>
                  <a:pt x="288" y="56"/>
                </a:lnTo>
                <a:lnTo>
                  <a:pt x="290" y="56"/>
                </a:lnTo>
                <a:lnTo>
                  <a:pt x="296" y="58"/>
                </a:lnTo>
                <a:lnTo>
                  <a:pt x="298" y="58"/>
                </a:lnTo>
                <a:lnTo>
                  <a:pt x="300" y="58"/>
                </a:lnTo>
                <a:lnTo>
                  <a:pt x="302" y="58"/>
                </a:lnTo>
                <a:lnTo>
                  <a:pt x="306" y="58"/>
                </a:lnTo>
                <a:lnTo>
                  <a:pt x="308" y="58"/>
                </a:lnTo>
                <a:lnTo>
                  <a:pt x="310" y="58"/>
                </a:lnTo>
                <a:lnTo>
                  <a:pt x="314" y="58"/>
                </a:lnTo>
                <a:lnTo>
                  <a:pt x="316" y="58"/>
                </a:lnTo>
                <a:lnTo>
                  <a:pt x="318" y="58"/>
                </a:lnTo>
                <a:lnTo>
                  <a:pt x="320" y="58"/>
                </a:lnTo>
                <a:lnTo>
                  <a:pt x="322" y="58"/>
                </a:lnTo>
                <a:lnTo>
                  <a:pt x="326" y="58"/>
                </a:lnTo>
                <a:lnTo>
                  <a:pt x="326" y="58"/>
                </a:lnTo>
                <a:lnTo>
                  <a:pt x="326" y="54"/>
                </a:lnTo>
                <a:lnTo>
                  <a:pt x="326" y="52"/>
                </a:lnTo>
                <a:lnTo>
                  <a:pt x="326" y="50"/>
                </a:lnTo>
                <a:lnTo>
                  <a:pt x="326" y="48"/>
                </a:lnTo>
                <a:lnTo>
                  <a:pt x="326" y="44"/>
                </a:lnTo>
                <a:lnTo>
                  <a:pt x="326" y="42"/>
                </a:lnTo>
                <a:lnTo>
                  <a:pt x="326" y="40"/>
                </a:lnTo>
                <a:lnTo>
                  <a:pt x="326" y="36"/>
                </a:lnTo>
                <a:lnTo>
                  <a:pt x="326" y="34"/>
                </a:lnTo>
                <a:lnTo>
                  <a:pt x="326" y="32"/>
                </a:lnTo>
                <a:lnTo>
                  <a:pt x="326" y="28"/>
                </a:lnTo>
                <a:lnTo>
                  <a:pt x="326" y="26"/>
                </a:lnTo>
                <a:lnTo>
                  <a:pt x="326" y="22"/>
                </a:lnTo>
                <a:lnTo>
                  <a:pt x="326" y="20"/>
                </a:lnTo>
                <a:lnTo>
                  <a:pt x="326" y="14"/>
                </a:lnTo>
                <a:lnTo>
                  <a:pt x="326" y="12"/>
                </a:lnTo>
                <a:lnTo>
                  <a:pt x="326" y="10"/>
                </a:lnTo>
                <a:lnTo>
                  <a:pt x="326" y="8"/>
                </a:lnTo>
                <a:lnTo>
                  <a:pt x="326" y="6"/>
                </a:lnTo>
                <a:lnTo>
                  <a:pt x="328" y="6"/>
                </a:lnTo>
                <a:lnTo>
                  <a:pt x="330" y="6"/>
                </a:lnTo>
                <a:lnTo>
                  <a:pt x="332" y="6"/>
                </a:lnTo>
                <a:lnTo>
                  <a:pt x="334" y="6"/>
                </a:lnTo>
                <a:lnTo>
                  <a:pt x="336" y="6"/>
                </a:lnTo>
                <a:lnTo>
                  <a:pt x="338" y="6"/>
                </a:lnTo>
                <a:lnTo>
                  <a:pt x="340" y="6"/>
                </a:lnTo>
                <a:lnTo>
                  <a:pt x="342" y="6"/>
                </a:lnTo>
                <a:lnTo>
                  <a:pt x="344" y="6"/>
                </a:lnTo>
                <a:lnTo>
                  <a:pt x="346" y="6"/>
                </a:lnTo>
                <a:lnTo>
                  <a:pt x="348" y="6"/>
                </a:lnTo>
                <a:lnTo>
                  <a:pt x="352" y="6"/>
                </a:lnTo>
                <a:lnTo>
                  <a:pt x="352" y="0"/>
                </a:lnTo>
                <a:lnTo>
                  <a:pt x="354" y="0"/>
                </a:lnTo>
                <a:lnTo>
                  <a:pt x="358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" name="Freeform 46"/>
          <p:cNvSpPr>
            <a:spLocks/>
          </p:cNvSpPr>
          <p:nvPr/>
        </p:nvSpPr>
        <p:spPr bwMode="auto">
          <a:xfrm>
            <a:off x="3468688" y="2817813"/>
            <a:ext cx="266700" cy="330200"/>
          </a:xfrm>
          <a:custGeom>
            <a:avLst/>
            <a:gdLst>
              <a:gd name="T0" fmla="*/ 154 w 168"/>
              <a:gd name="T1" fmla="*/ 16 h 208"/>
              <a:gd name="T2" fmla="*/ 162 w 168"/>
              <a:gd name="T3" fmla="*/ 32 h 208"/>
              <a:gd name="T4" fmla="*/ 168 w 168"/>
              <a:gd name="T5" fmla="*/ 46 h 208"/>
              <a:gd name="T6" fmla="*/ 150 w 168"/>
              <a:gd name="T7" fmla="*/ 66 h 208"/>
              <a:gd name="T8" fmla="*/ 140 w 168"/>
              <a:gd name="T9" fmla="*/ 86 h 208"/>
              <a:gd name="T10" fmla="*/ 120 w 168"/>
              <a:gd name="T11" fmla="*/ 112 h 208"/>
              <a:gd name="T12" fmla="*/ 136 w 168"/>
              <a:gd name="T13" fmla="*/ 116 h 208"/>
              <a:gd name="T14" fmla="*/ 134 w 168"/>
              <a:gd name="T15" fmla="*/ 132 h 208"/>
              <a:gd name="T16" fmla="*/ 136 w 168"/>
              <a:gd name="T17" fmla="*/ 142 h 208"/>
              <a:gd name="T18" fmla="*/ 136 w 168"/>
              <a:gd name="T19" fmla="*/ 150 h 208"/>
              <a:gd name="T20" fmla="*/ 120 w 168"/>
              <a:gd name="T21" fmla="*/ 164 h 208"/>
              <a:gd name="T22" fmla="*/ 112 w 168"/>
              <a:gd name="T23" fmla="*/ 152 h 208"/>
              <a:gd name="T24" fmla="*/ 106 w 168"/>
              <a:gd name="T25" fmla="*/ 160 h 208"/>
              <a:gd name="T26" fmla="*/ 96 w 168"/>
              <a:gd name="T27" fmla="*/ 168 h 208"/>
              <a:gd name="T28" fmla="*/ 92 w 168"/>
              <a:gd name="T29" fmla="*/ 174 h 208"/>
              <a:gd name="T30" fmla="*/ 92 w 168"/>
              <a:gd name="T31" fmla="*/ 184 h 208"/>
              <a:gd name="T32" fmla="*/ 86 w 168"/>
              <a:gd name="T33" fmla="*/ 192 h 208"/>
              <a:gd name="T34" fmla="*/ 80 w 168"/>
              <a:gd name="T35" fmla="*/ 200 h 208"/>
              <a:gd name="T36" fmla="*/ 66 w 168"/>
              <a:gd name="T37" fmla="*/ 208 h 208"/>
              <a:gd name="T38" fmla="*/ 50 w 168"/>
              <a:gd name="T39" fmla="*/ 204 h 208"/>
              <a:gd name="T40" fmla="*/ 42 w 168"/>
              <a:gd name="T41" fmla="*/ 194 h 208"/>
              <a:gd name="T42" fmla="*/ 38 w 168"/>
              <a:gd name="T43" fmla="*/ 186 h 208"/>
              <a:gd name="T44" fmla="*/ 42 w 168"/>
              <a:gd name="T45" fmla="*/ 174 h 208"/>
              <a:gd name="T46" fmla="*/ 48 w 168"/>
              <a:gd name="T47" fmla="*/ 170 h 208"/>
              <a:gd name="T48" fmla="*/ 52 w 168"/>
              <a:gd name="T49" fmla="*/ 160 h 208"/>
              <a:gd name="T50" fmla="*/ 36 w 168"/>
              <a:gd name="T51" fmla="*/ 156 h 208"/>
              <a:gd name="T52" fmla="*/ 44 w 168"/>
              <a:gd name="T53" fmla="*/ 146 h 208"/>
              <a:gd name="T54" fmla="*/ 54 w 168"/>
              <a:gd name="T55" fmla="*/ 140 h 208"/>
              <a:gd name="T56" fmla="*/ 60 w 168"/>
              <a:gd name="T57" fmla="*/ 126 h 208"/>
              <a:gd name="T58" fmla="*/ 68 w 168"/>
              <a:gd name="T59" fmla="*/ 122 h 208"/>
              <a:gd name="T60" fmla="*/ 58 w 168"/>
              <a:gd name="T61" fmla="*/ 116 h 208"/>
              <a:gd name="T62" fmla="*/ 46 w 168"/>
              <a:gd name="T63" fmla="*/ 124 h 208"/>
              <a:gd name="T64" fmla="*/ 46 w 168"/>
              <a:gd name="T65" fmla="*/ 134 h 208"/>
              <a:gd name="T66" fmla="*/ 36 w 168"/>
              <a:gd name="T67" fmla="*/ 136 h 208"/>
              <a:gd name="T68" fmla="*/ 34 w 168"/>
              <a:gd name="T69" fmla="*/ 124 h 208"/>
              <a:gd name="T70" fmla="*/ 32 w 168"/>
              <a:gd name="T71" fmla="*/ 102 h 208"/>
              <a:gd name="T72" fmla="*/ 22 w 168"/>
              <a:gd name="T73" fmla="*/ 108 h 208"/>
              <a:gd name="T74" fmla="*/ 22 w 168"/>
              <a:gd name="T75" fmla="*/ 98 h 208"/>
              <a:gd name="T76" fmla="*/ 20 w 168"/>
              <a:gd name="T77" fmla="*/ 94 h 208"/>
              <a:gd name="T78" fmla="*/ 22 w 168"/>
              <a:gd name="T79" fmla="*/ 84 h 208"/>
              <a:gd name="T80" fmla="*/ 22 w 168"/>
              <a:gd name="T81" fmla="*/ 72 h 208"/>
              <a:gd name="T82" fmla="*/ 18 w 168"/>
              <a:gd name="T83" fmla="*/ 62 h 208"/>
              <a:gd name="T84" fmla="*/ 14 w 168"/>
              <a:gd name="T85" fmla="*/ 56 h 208"/>
              <a:gd name="T86" fmla="*/ 8 w 168"/>
              <a:gd name="T87" fmla="*/ 50 h 208"/>
              <a:gd name="T88" fmla="*/ 4 w 168"/>
              <a:gd name="T89" fmla="*/ 46 h 208"/>
              <a:gd name="T90" fmla="*/ 8 w 168"/>
              <a:gd name="T91" fmla="*/ 30 h 208"/>
              <a:gd name="T92" fmla="*/ 16 w 168"/>
              <a:gd name="T93" fmla="*/ 26 h 208"/>
              <a:gd name="T94" fmla="*/ 22 w 168"/>
              <a:gd name="T95" fmla="*/ 28 h 208"/>
              <a:gd name="T96" fmla="*/ 28 w 168"/>
              <a:gd name="T97" fmla="*/ 30 h 208"/>
              <a:gd name="T98" fmla="*/ 38 w 168"/>
              <a:gd name="T99" fmla="*/ 26 h 208"/>
              <a:gd name="T100" fmla="*/ 50 w 168"/>
              <a:gd name="T101" fmla="*/ 28 h 208"/>
              <a:gd name="T102" fmla="*/ 56 w 168"/>
              <a:gd name="T103" fmla="*/ 28 h 208"/>
              <a:gd name="T104" fmla="*/ 68 w 168"/>
              <a:gd name="T105" fmla="*/ 28 h 208"/>
              <a:gd name="T106" fmla="*/ 80 w 168"/>
              <a:gd name="T107" fmla="*/ 22 h 208"/>
              <a:gd name="T108" fmla="*/ 86 w 168"/>
              <a:gd name="T109" fmla="*/ 12 h 208"/>
              <a:gd name="T110" fmla="*/ 106 w 168"/>
              <a:gd name="T111" fmla="*/ 14 h 208"/>
              <a:gd name="T112" fmla="*/ 120 w 168"/>
              <a:gd name="T113" fmla="*/ 14 h 208"/>
              <a:gd name="T114" fmla="*/ 128 w 168"/>
              <a:gd name="T115" fmla="*/ 4 h 208"/>
              <a:gd name="T116" fmla="*/ 146 w 168"/>
              <a:gd name="T117" fmla="*/ 4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8" h="208">
                <a:moveTo>
                  <a:pt x="150" y="0"/>
                </a:moveTo>
                <a:lnTo>
                  <a:pt x="150" y="2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10"/>
                </a:lnTo>
                <a:lnTo>
                  <a:pt x="154" y="10"/>
                </a:lnTo>
                <a:lnTo>
                  <a:pt x="154" y="12"/>
                </a:lnTo>
                <a:lnTo>
                  <a:pt x="154" y="16"/>
                </a:lnTo>
                <a:lnTo>
                  <a:pt x="154" y="18"/>
                </a:lnTo>
                <a:lnTo>
                  <a:pt x="156" y="22"/>
                </a:lnTo>
                <a:lnTo>
                  <a:pt x="156" y="24"/>
                </a:lnTo>
                <a:lnTo>
                  <a:pt x="158" y="26"/>
                </a:lnTo>
                <a:lnTo>
                  <a:pt x="160" y="28"/>
                </a:lnTo>
                <a:lnTo>
                  <a:pt x="162" y="28"/>
                </a:lnTo>
                <a:lnTo>
                  <a:pt x="162" y="30"/>
                </a:lnTo>
                <a:lnTo>
                  <a:pt x="162" y="30"/>
                </a:lnTo>
                <a:lnTo>
                  <a:pt x="162" y="32"/>
                </a:lnTo>
                <a:lnTo>
                  <a:pt x="162" y="34"/>
                </a:lnTo>
                <a:lnTo>
                  <a:pt x="162" y="36"/>
                </a:lnTo>
                <a:lnTo>
                  <a:pt x="164" y="36"/>
                </a:lnTo>
                <a:lnTo>
                  <a:pt x="164" y="38"/>
                </a:lnTo>
                <a:lnTo>
                  <a:pt x="166" y="38"/>
                </a:lnTo>
                <a:lnTo>
                  <a:pt x="166" y="40"/>
                </a:lnTo>
                <a:lnTo>
                  <a:pt x="166" y="44"/>
                </a:lnTo>
                <a:lnTo>
                  <a:pt x="168" y="44"/>
                </a:lnTo>
                <a:lnTo>
                  <a:pt x="168" y="46"/>
                </a:lnTo>
                <a:lnTo>
                  <a:pt x="166" y="50"/>
                </a:lnTo>
                <a:lnTo>
                  <a:pt x="164" y="52"/>
                </a:lnTo>
                <a:lnTo>
                  <a:pt x="162" y="54"/>
                </a:lnTo>
                <a:lnTo>
                  <a:pt x="162" y="56"/>
                </a:lnTo>
                <a:lnTo>
                  <a:pt x="162" y="58"/>
                </a:lnTo>
                <a:lnTo>
                  <a:pt x="160" y="60"/>
                </a:lnTo>
                <a:lnTo>
                  <a:pt x="154" y="64"/>
                </a:lnTo>
                <a:lnTo>
                  <a:pt x="152" y="66"/>
                </a:lnTo>
                <a:lnTo>
                  <a:pt x="150" y="66"/>
                </a:lnTo>
                <a:lnTo>
                  <a:pt x="148" y="68"/>
                </a:lnTo>
                <a:lnTo>
                  <a:pt x="146" y="70"/>
                </a:lnTo>
                <a:lnTo>
                  <a:pt x="144" y="70"/>
                </a:lnTo>
                <a:lnTo>
                  <a:pt x="142" y="72"/>
                </a:lnTo>
                <a:lnTo>
                  <a:pt x="140" y="74"/>
                </a:lnTo>
                <a:lnTo>
                  <a:pt x="140" y="76"/>
                </a:lnTo>
                <a:lnTo>
                  <a:pt x="140" y="80"/>
                </a:lnTo>
                <a:lnTo>
                  <a:pt x="140" y="82"/>
                </a:lnTo>
                <a:lnTo>
                  <a:pt x="140" y="86"/>
                </a:lnTo>
                <a:lnTo>
                  <a:pt x="136" y="86"/>
                </a:lnTo>
                <a:lnTo>
                  <a:pt x="126" y="86"/>
                </a:lnTo>
                <a:lnTo>
                  <a:pt x="126" y="90"/>
                </a:lnTo>
                <a:lnTo>
                  <a:pt x="126" y="96"/>
                </a:lnTo>
                <a:lnTo>
                  <a:pt x="126" y="102"/>
                </a:lnTo>
                <a:lnTo>
                  <a:pt x="126" y="106"/>
                </a:lnTo>
                <a:lnTo>
                  <a:pt x="126" y="108"/>
                </a:lnTo>
                <a:lnTo>
                  <a:pt x="126" y="112"/>
                </a:lnTo>
                <a:lnTo>
                  <a:pt x="120" y="112"/>
                </a:lnTo>
                <a:lnTo>
                  <a:pt x="120" y="114"/>
                </a:lnTo>
                <a:lnTo>
                  <a:pt x="122" y="114"/>
                </a:lnTo>
                <a:lnTo>
                  <a:pt x="124" y="114"/>
                </a:lnTo>
                <a:lnTo>
                  <a:pt x="126" y="116"/>
                </a:lnTo>
                <a:lnTo>
                  <a:pt x="128" y="116"/>
                </a:lnTo>
                <a:lnTo>
                  <a:pt x="130" y="116"/>
                </a:lnTo>
                <a:lnTo>
                  <a:pt x="132" y="116"/>
                </a:lnTo>
                <a:lnTo>
                  <a:pt x="134" y="116"/>
                </a:lnTo>
                <a:lnTo>
                  <a:pt x="136" y="116"/>
                </a:lnTo>
                <a:lnTo>
                  <a:pt x="136" y="114"/>
                </a:lnTo>
                <a:lnTo>
                  <a:pt x="138" y="114"/>
                </a:lnTo>
                <a:lnTo>
                  <a:pt x="138" y="116"/>
                </a:lnTo>
                <a:lnTo>
                  <a:pt x="138" y="126"/>
                </a:lnTo>
                <a:lnTo>
                  <a:pt x="138" y="126"/>
                </a:lnTo>
                <a:lnTo>
                  <a:pt x="138" y="128"/>
                </a:lnTo>
                <a:lnTo>
                  <a:pt x="138" y="132"/>
                </a:lnTo>
                <a:lnTo>
                  <a:pt x="136" y="132"/>
                </a:lnTo>
                <a:lnTo>
                  <a:pt x="134" y="132"/>
                </a:lnTo>
                <a:lnTo>
                  <a:pt x="132" y="132"/>
                </a:lnTo>
                <a:lnTo>
                  <a:pt x="130" y="132"/>
                </a:lnTo>
                <a:lnTo>
                  <a:pt x="128" y="132"/>
                </a:lnTo>
                <a:lnTo>
                  <a:pt x="128" y="138"/>
                </a:lnTo>
                <a:lnTo>
                  <a:pt x="136" y="138"/>
                </a:lnTo>
                <a:lnTo>
                  <a:pt x="138" y="138"/>
                </a:lnTo>
                <a:lnTo>
                  <a:pt x="138" y="140"/>
                </a:lnTo>
                <a:lnTo>
                  <a:pt x="138" y="142"/>
                </a:lnTo>
                <a:lnTo>
                  <a:pt x="136" y="142"/>
                </a:lnTo>
                <a:lnTo>
                  <a:pt x="136" y="144"/>
                </a:lnTo>
                <a:lnTo>
                  <a:pt x="134" y="144"/>
                </a:lnTo>
                <a:lnTo>
                  <a:pt x="134" y="146"/>
                </a:lnTo>
                <a:lnTo>
                  <a:pt x="132" y="146"/>
                </a:lnTo>
                <a:lnTo>
                  <a:pt x="132" y="148"/>
                </a:lnTo>
                <a:lnTo>
                  <a:pt x="132" y="150"/>
                </a:lnTo>
                <a:lnTo>
                  <a:pt x="130" y="150"/>
                </a:lnTo>
                <a:lnTo>
                  <a:pt x="132" y="150"/>
                </a:lnTo>
                <a:lnTo>
                  <a:pt x="136" y="150"/>
                </a:lnTo>
                <a:lnTo>
                  <a:pt x="130" y="158"/>
                </a:lnTo>
                <a:lnTo>
                  <a:pt x="124" y="164"/>
                </a:lnTo>
                <a:lnTo>
                  <a:pt x="124" y="166"/>
                </a:lnTo>
                <a:lnTo>
                  <a:pt x="122" y="168"/>
                </a:lnTo>
                <a:lnTo>
                  <a:pt x="124" y="160"/>
                </a:lnTo>
                <a:lnTo>
                  <a:pt x="122" y="160"/>
                </a:lnTo>
                <a:lnTo>
                  <a:pt x="122" y="162"/>
                </a:lnTo>
                <a:lnTo>
                  <a:pt x="122" y="164"/>
                </a:lnTo>
                <a:lnTo>
                  <a:pt x="120" y="164"/>
                </a:lnTo>
                <a:lnTo>
                  <a:pt x="120" y="162"/>
                </a:lnTo>
                <a:lnTo>
                  <a:pt x="120" y="160"/>
                </a:lnTo>
                <a:lnTo>
                  <a:pt x="120" y="158"/>
                </a:lnTo>
                <a:lnTo>
                  <a:pt x="118" y="158"/>
                </a:lnTo>
                <a:lnTo>
                  <a:pt x="114" y="158"/>
                </a:lnTo>
                <a:lnTo>
                  <a:pt x="114" y="156"/>
                </a:lnTo>
                <a:lnTo>
                  <a:pt x="114" y="156"/>
                </a:lnTo>
                <a:lnTo>
                  <a:pt x="114" y="154"/>
                </a:lnTo>
                <a:lnTo>
                  <a:pt x="112" y="152"/>
                </a:lnTo>
                <a:lnTo>
                  <a:pt x="112" y="150"/>
                </a:lnTo>
                <a:lnTo>
                  <a:pt x="110" y="150"/>
                </a:lnTo>
                <a:lnTo>
                  <a:pt x="108" y="150"/>
                </a:lnTo>
                <a:lnTo>
                  <a:pt x="110" y="150"/>
                </a:lnTo>
                <a:lnTo>
                  <a:pt x="110" y="152"/>
                </a:lnTo>
                <a:lnTo>
                  <a:pt x="108" y="154"/>
                </a:lnTo>
                <a:lnTo>
                  <a:pt x="108" y="156"/>
                </a:lnTo>
                <a:lnTo>
                  <a:pt x="106" y="158"/>
                </a:lnTo>
                <a:lnTo>
                  <a:pt x="106" y="160"/>
                </a:lnTo>
                <a:lnTo>
                  <a:pt x="106" y="162"/>
                </a:lnTo>
                <a:lnTo>
                  <a:pt x="104" y="162"/>
                </a:lnTo>
                <a:lnTo>
                  <a:pt x="104" y="164"/>
                </a:lnTo>
                <a:lnTo>
                  <a:pt x="102" y="164"/>
                </a:lnTo>
                <a:lnTo>
                  <a:pt x="102" y="166"/>
                </a:lnTo>
                <a:lnTo>
                  <a:pt x="100" y="166"/>
                </a:lnTo>
                <a:lnTo>
                  <a:pt x="100" y="168"/>
                </a:lnTo>
                <a:lnTo>
                  <a:pt x="98" y="168"/>
                </a:lnTo>
                <a:lnTo>
                  <a:pt x="96" y="168"/>
                </a:lnTo>
                <a:lnTo>
                  <a:pt x="96" y="166"/>
                </a:lnTo>
                <a:lnTo>
                  <a:pt x="94" y="166"/>
                </a:lnTo>
                <a:lnTo>
                  <a:pt x="94" y="168"/>
                </a:lnTo>
                <a:lnTo>
                  <a:pt x="92" y="168"/>
                </a:lnTo>
                <a:lnTo>
                  <a:pt x="92" y="170"/>
                </a:lnTo>
                <a:lnTo>
                  <a:pt x="92" y="172"/>
                </a:lnTo>
                <a:lnTo>
                  <a:pt x="92" y="170"/>
                </a:lnTo>
                <a:lnTo>
                  <a:pt x="92" y="172"/>
                </a:lnTo>
                <a:lnTo>
                  <a:pt x="92" y="174"/>
                </a:lnTo>
                <a:lnTo>
                  <a:pt x="92" y="174"/>
                </a:lnTo>
                <a:lnTo>
                  <a:pt x="92" y="176"/>
                </a:lnTo>
                <a:lnTo>
                  <a:pt x="90" y="176"/>
                </a:lnTo>
                <a:lnTo>
                  <a:pt x="90" y="178"/>
                </a:lnTo>
                <a:lnTo>
                  <a:pt x="92" y="180"/>
                </a:lnTo>
                <a:lnTo>
                  <a:pt x="94" y="180"/>
                </a:lnTo>
                <a:lnTo>
                  <a:pt x="94" y="182"/>
                </a:lnTo>
                <a:lnTo>
                  <a:pt x="94" y="184"/>
                </a:lnTo>
                <a:lnTo>
                  <a:pt x="92" y="184"/>
                </a:lnTo>
                <a:lnTo>
                  <a:pt x="92" y="186"/>
                </a:lnTo>
                <a:lnTo>
                  <a:pt x="92" y="188"/>
                </a:lnTo>
                <a:lnTo>
                  <a:pt x="92" y="190"/>
                </a:lnTo>
                <a:lnTo>
                  <a:pt x="90" y="190"/>
                </a:lnTo>
                <a:lnTo>
                  <a:pt x="90" y="192"/>
                </a:lnTo>
                <a:lnTo>
                  <a:pt x="88" y="192"/>
                </a:lnTo>
                <a:lnTo>
                  <a:pt x="88" y="190"/>
                </a:lnTo>
                <a:lnTo>
                  <a:pt x="88" y="192"/>
                </a:lnTo>
                <a:lnTo>
                  <a:pt x="86" y="192"/>
                </a:lnTo>
                <a:lnTo>
                  <a:pt x="88" y="192"/>
                </a:lnTo>
                <a:lnTo>
                  <a:pt x="88" y="194"/>
                </a:lnTo>
                <a:lnTo>
                  <a:pt x="86" y="194"/>
                </a:lnTo>
                <a:lnTo>
                  <a:pt x="86" y="196"/>
                </a:lnTo>
                <a:lnTo>
                  <a:pt x="86" y="198"/>
                </a:lnTo>
                <a:lnTo>
                  <a:pt x="84" y="198"/>
                </a:lnTo>
                <a:lnTo>
                  <a:pt x="84" y="200"/>
                </a:lnTo>
                <a:lnTo>
                  <a:pt x="82" y="200"/>
                </a:lnTo>
                <a:lnTo>
                  <a:pt x="80" y="200"/>
                </a:lnTo>
                <a:lnTo>
                  <a:pt x="80" y="202"/>
                </a:lnTo>
                <a:lnTo>
                  <a:pt x="78" y="202"/>
                </a:lnTo>
                <a:lnTo>
                  <a:pt x="76" y="202"/>
                </a:lnTo>
                <a:lnTo>
                  <a:pt x="72" y="204"/>
                </a:lnTo>
                <a:lnTo>
                  <a:pt x="72" y="206"/>
                </a:lnTo>
                <a:lnTo>
                  <a:pt x="70" y="206"/>
                </a:lnTo>
                <a:lnTo>
                  <a:pt x="68" y="206"/>
                </a:lnTo>
                <a:lnTo>
                  <a:pt x="66" y="206"/>
                </a:lnTo>
                <a:lnTo>
                  <a:pt x="66" y="208"/>
                </a:lnTo>
                <a:lnTo>
                  <a:pt x="64" y="208"/>
                </a:lnTo>
                <a:lnTo>
                  <a:pt x="62" y="208"/>
                </a:lnTo>
                <a:lnTo>
                  <a:pt x="60" y="208"/>
                </a:lnTo>
                <a:lnTo>
                  <a:pt x="60" y="206"/>
                </a:lnTo>
                <a:lnTo>
                  <a:pt x="58" y="206"/>
                </a:lnTo>
                <a:lnTo>
                  <a:pt x="56" y="206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50" y="202"/>
                </a:lnTo>
                <a:lnTo>
                  <a:pt x="48" y="202"/>
                </a:lnTo>
                <a:lnTo>
                  <a:pt x="46" y="202"/>
                </a:lnTo>
                <a:lnTo>
                  <a:pt x="44" y="202"/>
                </a:lnTo>
                <a:lnTo>
                  <a:pt x="44" y="200"/>
                </a:lnTo>
                <a:lnTo>
                  <a:pt x="42" y="200"/>
                </a:lnTo>
                <a:lnTo>
                  <a:pt x="42" y="198"/>
                </a:lnTo>
                <a:lnTo>
                  <a:pt x="42" y="196"/>
                </a:lnTo>
                <a:lnTo>
                  <a:pt x="42" y="194"/>
                </a:lnTo>
                <a:lnTo>
                  <a:pt x="44" y="192"/>
                </a:lnTo>
                <a:lnTo>
                  <a:pt x="42" y="192"/>
                </a:lnTo>
                <a:lnTo>
                  <a:pt x="40" y="192"/>
                </a:lnTo>
                <a:lnTo>
                  <a:pt x="38" y="192"/>
                </a:lnTo>
                <a:lnTo>
                  <a:pt x="38" y="194"/>
                </a:lnTo>
                <a:lnTo>
                  <a:pt x="38" y="192"/>
                </a:lnTo>
                <a:lnTo>
                  <a:pt x="38" y="190"/>
                </a:lnTo>
                <a:lnTo>
                  <a:pt x="38" y="188"/>
                </a:lnTo>
                <a:lnTo>
                  <a:pt x="38" y="186"/>
                </a:lnTo>
                <a:lnTo>
                  <a:pt x="38" y="184"/>
                </a:lnTo>
                <a:lnTo>
                  <a:pt x="40" y="184"/>
                </a:lnTo>
                <a:lnTo>
                  <a:pt x="40" y="182"/>
                </a:lnTo>
                <a:lnTo>
                  <a:pt x="40" y="180"/>
                </a:lnTo>
                <a:lnTo>
                  <a:pt x="42" y="178"/>
                </a:lnTo>
                <a:lnTo>
                  <a:pt x="40" y="176"/>
                </a:lnTo>
                <a:lnTo>
                  <a:pt x="42" y="176"/>
                </a:lnTo>
                <a:lnTo>
                  <a:pt x="42" y="174"/>
                </a:lnTo>
                <a:lnTo>
                  <a:pt x="42" y="174"/>
                </a:lnTo>
                <a:lnTo>
                  <a:pt x="42" y="174"/>
                </a:lnTo>
                <a:lnTo>
                  <a:pt x="42" y="174"/>
                </a:lnTo>
                <a:lnTo>
                  <a:pt x="44" y="174"/>
                </a:lnTo>
                <a:lnTo>
                  <a:pt x="44" y="172"/>
                </a:lnTo>
                <a:lnTo>
                  <a:pt x="44" y="174"/>
                </a:lnTo>
                <a:lnTo>
                  <a:pt x="46" y="174"/>
                </a:lnTo>
                <a:lnTo>
                  <a:pt x="46" y="172"/>
                </a:lnTo>
                <a:lnTo>
                  <a:pt x="48" y="172"/>
                </a:lnTo>
                <a:lnTo>
                  <a:pt x="48" y="170"/>
                </a:lnTo>
                <a:lnTo>
                  <a:pt x="46" y="170"/>
                </a:lnTo>
                <a:lnTo>
                  <a:pt x="46" y="168"/>
                </a:lnTo>
                <a:lnTo>
                  <a:pt x="46" y="166"/>
                </a:lnTo>
                <a:lnTo>
                  <a:pt x="46" y="164"/>
                </a:lnTo>
                <a:lnTo>
                  <a:pt x="46" y="162"/>
                </a:lnTo>
                <a:lnTo>
                  <a:pt x="48" y="162"/>
                </a:lnTo>
                <a:lnTo>
                  <a:pt x="50" y="162"/>
                </a:lnTo>
                <a:lnTo>
                  <a:pt x="52" y="162"/>
                </a:lnTo>
                <a:lnTo>
                  <a:pt x="52" y="160"/>
                </a:lnTo>
                <a:lnTo>
                  <a:pt x="50" y="160"/>
                </a:lnTo>
                <a:lnTo>
                  <a:pt x="48" y="160"/>
                </a:lnTo>
                <a:lnTo>
                  <a:pt x="46" y="160"/>
                </a:lnTo>
                <a:lnTo>
                  <a:pt x="46" y="158"/>
                </a:lnTo>
                <a:lnTo>
                  <a:pt x="44" y="158"/>
                </a:lnTo>
                <a:lnTo>
                  <a:pt x="42" y="156"/>
                </a:lnTo>
                <a:lnTo>
                  <a:pt x="40" y="156"/>
                </a:lnTo>
                <a:lnTo>
                  <a:pt x="38" y="156"/>
                </a:lnTo>
                <a:lnTo>
                  <a:pt x="36" y="156"/>
                </a:lnTo>
                <a:lnTo>
                  <a:pt x="36" y="154"/>
                </a:lnTo>
                <a:lnTo>
                  <a:pt x="38" y="154"/>
                </a:lnTo>
                <a:lnTo>
                  <a:pt x="38" y="152"/>
                </a:lnTo>
                <a:lnTo>
                  <a:pt x="38" y="150"/>
                </a:lnTo>
                <a:lnTo>
                  <a:pt x="40" y="150"/>
                </a:lnTo>
                <a:lnTo>
                  <a:pt x="42" y="150"/>
                </a:lnTo>
                <a:lnTo>
                  <a:pt x="42" y="148"/>
                </a:lnTo>
                <a:lnTo>
                  <a:pt x="44" y="148"/>
                </a:lnTo>
                <a:lnTo>
                  <a:pt x="44" y="146"/>
                </a:lnTo>
                <a:lnTo>
                  <a:pt x="46" y="146"/>
                </a:lnTo>
                <a:lnTo>
                  <a:pt x="46" y="144"/>
                </a:lnTo>
                <a:lnTo>
                  <a:pt x="48" y="144"/>
                </a:lnTo>
                <a:lnTo>
                  <a:pt x="48" y="142"/>
                </a:lnTo>
                <a:lnTo>
                  <a:pt x="50" y="142"/>
                </a:lnTo>
                <a:lnTo>
                  <a:pt x="52" y="142"/>
                </a:lnTo>
                <a:lnTo>
                  <a:pt x="54" y="142"/>
                </a:lnTo>
                <a:lnTo>
                  <a:pt x="56" y="142"/>
                </a:lnTo>
                <a:lnTo>
                  <a:pt x="54" y="140"/>
                </a:lnTo>
                <a:lnTo>
                  <a:pt x="54" y="138"/>
                </a:lnTo>
                <a:lnTo>
                  <a:pt x="54" y="136"/>
                </a:lnTo>
                <a:lnTo>
                  <a:pt x="54" y="134"/>
                </a:lnTo>
                <a:lnTo>
                  <a:pt x="56" y="134"/>
                </a:lnTo>
                <a:lnTo>
                  <a:pt x="58" y="132"/>
                </a:lnTo>
                <a:lnTo>
                  <a:pt x="58" y="130"/>
                </a:lnTo>
                <a:lnTo>
                  <a:pt x="58" y="128"/>
                </a:lnTo>
                <a:lnTo>
                  <a:pt x="58" y="126"/>
                </a:lnTo>
                <a:lnTo>
                  <a:pt x="60" y="126"/>
                </a:lnTo>
                <a:lnTo>
                  <a:pt x="60" y="126"/>
                </a:lnTo>
                <a:lnTo>
                  <a:pt x="60" y="124"/>
                </a:lnTo>
                <a:lnTo>
                  <a:pt x="64" y="126"/>
                </a:lnTo>
                <a:lnTo>
                  <a:pt x="66" y="126"/>
                </a:lnTo>
                <a:lnTo>
                  <a:pt x="66" y="126"/>
                </a:lnTo>
                <a:lnTo>
                  <a:pt x="68" y="126"/>
                </a:lnTo>
                <a:lnTo>
                  <a:pt x="70" y="124"/>
                </a:lnTo>
                <a:lnTo>
                  <a:pt x="70" y="122"/>
                </a:lnTo>
                <a:lnTo>
                  <a:pt x="68" y="122"/>
                </a:lnTo>
                <a:lnTo>
                  <a:pt x="66" y="122"/>
                </a:lnTo>
                <a:lnTo>
                  <a:pt x="66" y="122"/>
                </a:lnTo>
                <a:lnTo>
                  <a:pt x="64" y="122"/>
                </a:lnTo>
                <a:lnTo>
                  <a:pt x="62" y="120"/>
                </a:lnTo>
                <a:lnTo>
                  <a:pt x="60" y="120"/>
                </a:lnTo>
                <a:lnTo>
                  <a:pt x="62" y="118"/>
                </a:lnTo>
                <a:lnTo>
                  <a:pt x="62" y="116"/>
                </a:lnTo>
                <a:lnTo>
                  <a:pt x="60" y="116"/>
                </a:lnTo>
                <a:lnTo>
                  <a:pt x="58" y="116"/>
                </a:lnTo>
                <a:lnTo>
                  <a:pt x="54" y="116"/>
                </a:lnTo>
                <a:lnTo>
                  <a:pt x="52" y="116"/>
                </a:lnTo>
                <a:lnTo>
                  <a:pt x="50" y="116"/>
                </a:lnTo>
                <a:lnTo>
                  <a:pt x="48" y="116"/>
                </a:lnTo>
                <a:lnTo>
                  <a:pt x="46" y="116"/>
                </a:lnTo>
                <a:lnTo>
                  <a:pt x="44" y="118"/>
                </a:lnTo>
                <a:lnTo>
                  <a:pt x="46" y="120"/>
                </a:lnTo>
                <a:lnTo>
                  <a:pt x="46" y="122"/>
                </a:lnTo>
                <a:lnTo>
                  <a:pt x="46" y="124"/>
                </a:lnTo>
                <a:lnTo>
                  <a:pt x="44" y="124"/>
                </a:lnTo>
                <a:lnTo>
                  <a:pt x="46" y="124"/>
                </a:lnTo>
                <a:lnTo>
                  <a:pt x="46" y="126"/>
                </a:lnTo>
                <a:lnTo>
                  <a:pt x="46" y="126"/>
                </a:lnTo>
                <a:lnTo>
                  <a:pt x="46" y="128"/>
                </a:lnTo>
                <a:lnTo>
                  <a:pt x="46" y="132"/>
                </a:lnTo>
                <a:lnTo>
                  <a:pt x="48" y="132"/>
                </a:lnTo>
                <a:lnTo>
                  <a:pt x="46" y="132"/>
                </a:lnTo>
                <a:lnTo>
                  <a:pt x="46" y="134"/>
                </a:lnTo>
                <a:lnTo>
                  <a:pt x="44" y="134"/>
                </a:lnTo>
                <a:lnTo>
                  <a:pt x="44" y="136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0" y="138"/>
                </a:lnTo>
                <a:lnTo>
                  <a:pt x="38" y="138"/>
                </a:lnTo>
                <a:lnTo>
                  <a:pt x="38" y="136"/>
                </a:lnTo>
                <a:lnTo>
                  <a:pt x="36" y="136"/>
                </a:lnTo>
                <a:lnTo>
                  <a:pt x="36" y="134"/>
                </a:lnTo>
                <a:lnTo>
                  <a:pt x="36" y="132"/>
                </a:lnTo>
                <a:lnTo>
                  <a:pt x="38" y="130"/>
                </a:lnTo>
                <a:lnTo>
                  <a:pt x="36" y="130"/>
                </a:lnTo>
                <a:lnTo>
                  <a:pt x="34" y="128"/>
                </a:lnTo>
                <a:lnTo>
                  <a:pt x="34" y="126"/>
                </a:lnTo>
                <a:lnTo>
                  <a:pt x="36" y="126"/>
                </a:lnTo>
                <a:lnTo>
                  <a:pt x="36" y="126"/>
                </a:lnTo>
                <a:lnTo>
                  <a:pt x="34" y="124"/>
                </a:lnTo>
                <a:lnTo>
                  <a:pt x="32" y="124"/>
                </a:lnTo>
                <a:lnTo>
                  <a:pt x="30" y="124"/>
                </a:lnTo>
                <a:lnTo>
                  <a:pt x="30" y="122"/>
                </a:lnTo>
                <a:lnTo>
                  <a:pt x="32" y="112"/>
                </a:lnTo>
                <a:lnTo>
                  <a:pt x="32" y="110"/>
                </a:lnTo>
                <a:lnTo>
                  <a:pt x="32" y="108"/>
                </a:lnTo>
                <a:lnTo>
                  <a:pt x="32" y="106"/>
                </a:lnTo>
                <a:lnTo>
                  <a:pt x="32" y="104"/>
                </a:lnTo>
                <a:lnTo>
                  <a:pt x="32" y="102"/>
                </a:lnTo>
                <a:lnTo>
                  <a:pt x="34" y="102"/>
                </a:lnTo>
                <a:lnTo>
                  <a:pt x="34" y="100"/>
                </a:lnTo>
                <a:lnTo>
                  <a:pt x="34" y="98"/>
                </a:lnTo>
                <a:lnTo>
                  <a:pt x="34" y="96"/>
                </a:lnTo>
                <a:lnTo>
                  <a:pt x="30" y="100"/>
                </a:lnTo>
                <a:lnTo>
                  <a:pt x="28" y="102"/>
                </a:lnTo>
                <a:lnTo>
                  <a:pt x="26" y="104"/>
                </a:lnTo>
                <a:lnTo>
                  <a:pt x="26" y="106"/>
                </a:lnTo>
                <a:lnTo>
                  <a:pt x="22" y="108"/>
                </a:lnTo>
                <a:lnTo>
                  <a:pt x="22" y="110"/>
                </a:lnTo>
                <a:lnTo>
                  <a:pt x="20" y="112"/>
                </a:lnTo>
                <a:lnTo>
                  <a:pt x="18" y="108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20" y="102"/>
                </a:lnTo>
                <a:lnTo>
                  <a:pt x="22" y="100"/>
                </a:lnTo>
                <a:lnTo>
                  <a:pt x="22" y="98"/>
                </a:lnTo>
                <a:lnTo>
                  <a:pt x="22" y="96"/>
                </a:lnTo>
                <a:lnTo>
                  <a:pt x="24" y="96"/>
                </a:lnTo>
                <a:lnTo>
                  <a:pt x="22" y="94"/>
                </a:lnTo>
                <a:lnTo>
                  <a:pt x="20" y="94"/>
                </a:lnTo>
                <a:lnTo>
                  <a:pt x="20" y="92"/>
                </a:lnTo>
                <a:lnTo>
                  <a:pt x="22" y="92"/>
                </a:lnTo>
                <a:lnTo>
                  <a:pt x="20" y="92"/>
                </a:lnTo>
                <a:lnTo>
                  <a:pt x="18" y="94"/>
                </a:lnTo>
                <a:lnTo>
                  <a:pt x="20" y="94"/>
                </a:lnTo>
                <a:lnTo>
                  <a:pt x="20" y="96"/>
                </a:lnTo>
                <a:lnTo>
                  <a:pt x="18" y="94"/>
                </a:lnTo>
                <a:lnTo>
                  <a:pt x="18" y="92"/>
                </a:lnTo>
                <a:lnTo>
                  <a:pt x="18" y="90"/>
                </a:lnTo>
                <a:lnTo>
                  <a:pt x="18" y="88"/>
                </a:lnTo>
                <a:lnTo>
                  <a:pt x="18" y="86"/>
                </a:lnTo>
                <a:lnTo>
                  <a:pt x="20" y="86"/>
                </a:lnTo>
                <a:lnTo>
                  <a:pt x="22" y="86"/>
                </a:lnTo>
                <a:lnTo>
                  <a:pt x="22" y="84"/>
                </a:lnTo>
                <a:lnTo>
                  <a:pt x="24" y="84"/>
                </a:lnTo>
                <a:lnTo>
                  <a:pt x="24" y="82"/>
                </a:lnTo>
                <a:lnTo>
                  <a:pt x="22" y="84"/>
                </a:lnTo>
                <a:lnTo>
                  <a:pt x="20" y="80"/>
                </a:lnTo>
                <a:lnTo>
                  <a:pt x="20" y="78"/>
                </a:lnTo>
                <a:lnTo>
                  <a:pt x="20" y="78"/>
                </a:lnTo>
                <a:lnTo>
                  <a:pt x="20" y="76"/>
                </a:lnTo>
                <a:lnTo>
                  <a:pt x="20" y="74"/>
                </a:lnTo>
                <a:lnTo>
                  <a:pt x="22" y="72"/>
                </a:lnTo>
                <a:lnTo>
                  <a:pt x="24" y="70"/>
                </a:lnTo>
                <a:lnTo>
                  <a:pt x="22" y="70"/>
                </a:lnTo>
                <a:lnTo>
                  <a:pt x="22" y="68"/>
                </a:lnTo>
                <a:lnTo>
                  <a:pt x="20" y="66"/>
                </a:lnTo>
                <a:lnTo>
                  <a:pt x="18" y="64"/>
                </a:lnTo>
                <a:lnTo>
                  <a:pt x="20" y="62"/>
                </a:lnTo>
                <a:lnTo>
                  <a:pt x="18" y="62"/>
                </a:lnTo>
                <a:lnTo>
                  <a:pt x="18" y="60"/>
                </a:lnTo>
                <a:lnTo>
                  <a:pt x="18" y="62"/>
                </a:lnTo>
                <a:lnTo>
                  <a:pt x="18" y="62"/>
                </a:lnTo>
                <a:lnTo>
                  <a:pt x="18" y="64"/>
                </a:lnTo>
                <a:lnTo>
                  <a:pt x="16" y="64"/>
                </a:lnTo>
                <a:lnTo>
                  <a:pt x="16" y="62"/>
                </a:lnTo>
                <a:lnTo>
                  <a:pt x="18" y="62"/>
                </a:lnTo>
                <a:lnTo>
                  <a:pt x="16" y="60"/>
                </a:lnTo>
                <a:lnTo>
                  <a:pt x="16" y="58"/>
                </a:lnTo>
                <a:lnTo>
                  <a:pt x="14" y="58"/>
                </a:lnTo>
                <a:lnTo>
                  <a:pt x="14" y="56"/>
                </a:lnTo>
                <a:lnTo>
                  <a:pt x="14" y="54"/>
                </a:lnTo>
                <a:lnTo>
                  <a:pt x="12" y="54"/>
                </a:lnTo>
                <a:lnTo>
                  <a:pt x="10" y="52"/>
                </a:lnTo>
                <a:lnTo>
                  <a:pt x="10" y="54"/>
                </a:lnTo>
                <a:lnTo>
                  <a:pt x="10" y="52"/>
                </a:lnTo>
                <a:lnTo>
                  <a:pt x="8" y="52"/>
                </a:lnTo>
                <a:lnTo>
                  <a:pt x="10" y="52"/>
                </a:lnTo>
                <a:lnTo>
                  <a:pt x="10" y="50"/>
                </a:lnTo>
                <a:lnTo>
                  <a:pt x="8" y="50"/>
                </a:lnTo>
                <a:lnTo>
                  <a:pt x="8" y="48"/>
                </a:lnTo>
                <a:lnTo>
                  <a:pt x="6" y="48"/>
                </a:lnTo>
                <a:lnTo>
                  <a:pt x="6" y="50"/>
                </a:lnTo>
                <a:lnTo>
                  <a:pt x="6" y="48"/>
                </a:lnTo>
                <a:lnTo>
                  <a:pt x="4" y="48"/>
                </a:lnTo>
                <a:lnTo>
                  <a:pt x="2" y="48"/>
                </a:lnTo>
                <a:lnTo>
                  <a:pt x="0" y="46"/>
                </a:lnTo>
                <a:lnTo>
                  <a:pt x="2" y="46"/>
                </a:lnTo>
                <a:lnTo>
                  <a:pt x="4" y="46"/>
                </a:lnTo>
                <a:lnTo>
                  <a:pt x="4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6" y="36"/>
                </a:lnTo>
                <a:lnTo>
                  <a:pt x="6" y="34"/>
                </a:lnTo>
                <a:lnTo>
                  <a:pt x="6" y="32"/>
                </a:lnTo>
                <a:lnTo>
                  <a:pt x="6" y="30"/>
                </a:lnTo>
                <a:lnTo>
                  <a:pt x="8" y="30"/>
                </a:lnTo>
                <a:lnTo>
                  <a:pt x="8" y="30"/>
                </a:lnTo>
                <a:lnTo>
                  <a:pt x="10" y="30"/>
                </a:lnTo>
                <a:lnTo>
                  <a:pt x="12" y="30"/>
                </a:lnTo>
                <a:lnTo>
                  <a:pt x="12" y="26"/>
                </a:lnTo>
                <a:lnTo>
                  <a:pt x="14" y="24"/>
                </a:lnTo>
                <a:lnTo>
                  <a:pt x="14" y="22"/>
                </a:lnTo>
                <a:lnTo>
                  <a:pt x="14" y="24"/>
                </a:lnTo>
                <a:lnTo>
                  <a:pt x="16" y="24"/>
                </a:lnTo>
                <a:lnTo>
                  <a:pt x="16" y="26"/>
                </a:lnTo>
                <a:lnTo>
                  <a:pt x="18" y="28"/>
                </a:lnTo>
                <a:lnTo>
                  <a:pt x="18" y="30"/>
                </a:lnTo>
                <a:lnTo>
                  <a:pt x="20" y="30"/>
                </a:lnTo>
                <a:lnTo>
                  <a:pt x="20" y="28"/>
                </a:lnTo>
                <a:lnTo>
                  <a:pt x="18" y="28"/>
                </a:lnTo>
                <a:lnTo>
                  <a:pt x="20" y="28"/>
                </a:lnTo>
                <a:lnTo>
                  <a:pt x="20" y="26"/>
                </a:lnTo>
                <a:lnTo>
                  <a:pt x="22" y="26"/>
                </a:lnTo>
                <a:lnTo>
                  <a:pt x="22" y="28"/>
                </a:lnTo>
                <a:lnTo>
                  <a:pt x="24" y="28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28" y="28"/>
                </a:lnTo>
                <a:lnTo>
                  <a:pt x="26" y="28"/>
                </a:lnTo>
                <a:lnTo>
                  <a:pt x="26" y="30"/>
                </a:lnTo>
                <a:lnTo>
                  <a:pt x="26" y="30"/>
                </a:lnTo>
                <a:lnTo>
                  <a:pt x="28" y="30"/>
                </a:lnTo>
                <a:lnTo>
                  <a:pt x="28" y="30"/>
                </a:lnTo>
                <a:lnTo>
                  <a:pt x="30" y="30"/>
                </a:lnTo>
                <a:lnTo>
                  <a:pt x="30" y="30"/>
                </a:lnTo>
                <a:lnTo>
                  <a:pt x="30" y="28"/>
                </a:lnTo>
                <a:lnTo>
                  <a:pt x="32" y="28"/>
                </a:lnTo>
                <a:lnTo>
                  <a:pt x="34" y="28"/>
                </a:lnTo>
                <a:lnTo>
                  <a:pt x="34" y="26"/>
                </a:lnTo>
                <a:lnTo>
                  <a:pt x="36" y="26"/>
                </a:lnTo>
                <a:lnTo>
                  <a:pt x="38" y="26"/>
                </a:lnTo>
                <a:lnTo>
                  <a:pt x="40" y="26"/>
                </a:lnTo>
                <a:lnTo>
                  <a:pt x="42" y="26"/>
                </a:lnTo>
                <a:lnTo>
                  <a:pt x="42" y="28"/>
                </a:lnTo>
                <a:lnTo>
                  <a:pt x="42" y="30"/>
                </a:lnTo>
                <a:lnTo>
                  <a:pt x="44" y="30"/>
                </a:lnTo>
                <a:lnTo>
                  <a:pt x="46" y="30"/>
                </a:lnTo>
                <a:lnTo>
                  <a:pt x="48" y="30"/>
                </a:lnTo>
                <a:lnTo>
                  <a:pt x="50" y="30"/>
                </a:lnTo>
                <a:lnTo>
                  <a:pt x="50" y="28"/>
                </a:lnTo>
                <a:lnTo>
                  <a:pt x="50" y="26"/>
                </a:lnTo>
                <a:lnTo>
                  <a:pt x="52" y="24"/>
                </a:lnTo>
                <a:lnTo>
                  <a:pt x="52" y="22"/>
                </a:lnTo>
                <a:lnTo>
                  <a:pt x="54" y="20"/>
                </a:lnTo>
                <a:lnTo>
                  <a:pt x="54" y="22"/>
                </a:lnTo>
                <a:lnTo>
                  <a:pt x="56" y="24"/>
                </a:lnTo>
                <a:lnTo>
                  <a:pt x="56" y="26"/>
                </a:lnTo>
                <a:lnTo>
                  <a:pt x="58" y="26"/>
                </a:lnTo>
                <a:lnTo>
                  <a:pt x="56" y="28"/>
                </a:lnTo>
                <a:lnTo>
                  <a:pt x="56" y="30"/>
                </a:lnTo>
                <a:lnTo>
                  <a:pt x="58" y="30"/>
                </a:lnTo>
                <a:lnTo>
                  <a:pt x="62" y="32"/>
                </a:lnTo>
                <a:lnTo>
                  <a:pt x="64" y="34"/>
                </a:lnTo>
                <a:lnTo>
                  <a:pt x="66" y="32"/>
                </a:lnTo>
                <a:lnTo>
                  <a:pt x="66" y="30"/>
                </a:lnTo>
                <a:lnTo>
                  <a:pt x="66" y="28"/>
                </a:lnTo>
                <a:lnTo>
                  <a:pt x="66" y="26"/>
                </a:lnTo>
                <a:lnTo>
                  <a:pt x="68" y="28"/>
                </a:lnTo>
                <a:lnTo>
                  <a:pt x="70" y="28"/>
                </a:lnTo>
                <a:lnTo>
                  <a:pt x="72" y="30"/>
                </a:lnTo>
                <a:lnTo>
                  <a:pt x="74" y="30"/>
                </a:lnTo>
                <a:lnTo>
                  <a:pt x="76" y="30"/>
                </a:lnTo>
                <a:lnTo>
                  <a:pt x="76" y="28"/>
                </a:lnTo>
                <a:lnTo>
                  <a:pt x="76" y="26"/>
                </a:lnTo>
                <a:lnTo>
                  <a:pt x="78" y="26"/>
                </a:lnTo>
                <a:lnTo>
                  <a:pt x="78" y="24"/>
                </a:lnTo>
                <a:lnTo>
                  <a:pt x="80" y="22"/>
                </a:lnTo>
                <a:lnTo>
                  <a:pt x="82" y="22"/>
                </a:lnTo>
                <a:lnTo>
                  <a:pt x="84" y="22"/>
                </a:lnTo>
                <a:lnTo>
                  <a:pt x="84" y="20"/>
                </a:lnTo>
                <a:lnTo>
                  <a:pt x="84" y="18"/>
                </a:lnTo>
                <a:lnTo>
                  <a:pt x="84" y="16"/>
                </a:lnTo>
                <a:lnTo>
                  <a:pt x="86" y="18"/>
                </a:lnTo>
                <a:lnTo>
                  <a:pt x="86" y="16"/>
                </a:lnTo>
                <a:lnTo>
                  <a:pt x="86" y="14"/>
                </a:lnTo>
                <a:lnTo>
                  <a:pt x="86" y="12"/>
                </a:lnTo>
                <a:lnTo>
                  <a:pt x="88" y="12"/>
                </a:lnTo>
                <a:lnTo>
                  <a:pt x="90" y="12"/>
                </a:lnTo>
                <a:lnTo>
                  <a:pt x="92" y="12"/>
                </a:lnTo>
                <a:lnTo>
                  <a:pt x="94" y="12"/>
                </a:lnTo>
                <a:lnTo>
                  <a:pt x="96" y="12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6" y="14"/>
                </a:lnTo>
                <a:lnTo>
                  <a:pt x="108" y="14"/>
                </a:lnTo>
                <a:lnTo>
                  <a:pt x="108" y="16"/>
                </a:lnTo>
                <a:lnTo>
                  <a:pt x="110" y="16"/>
                </a:lnTo>
                <a:lnTo>
                  <a:pt x="114" y="18"/>
                </a:lnTo>
                <a:lnTo>
                  <a:pt x="114" y="20"/>
                </a:lnTo>
                <a:lnTo>
                  <a:pt x="114" y="18"/>
                </a:lnTo>
                <a:lnTo>
                  <a:pt x="116" y="16"/>
                </a:lnTo>
                <a:lnTo>
                  <a:pt x="118" y="14"/>
                </a:lnTo>
                <a:lnTo>
                  <a:pt x="120" y="14"/>
                </a:lnTo>
                <a:lnTo>
                  <a:pt x="120" y="12"/>
                </a:lnTo>
                <a:lnTo>
                  <a:pt x="120" y="10"/>
                </a:lnTo>
                <a:lnTo>
                  <a:pt x="120" y="8"/>
                </a:lnTo>
                <a:lnTo>
                  <a:pt x="122" y="8"/>
                </a:lnTo>
                <a:lnTo>
                  <a:pt x="122" y="6"/>
                </a:lnTo>
                <a:lnTo>
                  <a:pt x="122" y="4"/>
                </a:lnTo>
                <a:lnTo>
                  <a:pt x="124" y="4"/>
                </a:lnTo>
                <a:lnTo>
                  <a:pt x="126" y="4"/>
                </a:lnTo>
                <a:lnTo>
                  <a:pt x="128" y="4"/>
                </a:lnTo>
                <a:lnTo>
                  <a:pt x="130" y="4"/>
                </a:lnTo>
                <a:lnTo>
                  <a:pt x="132" y="2"/>
                </a:lnTo>
                <a:lnTo>
                  <a:pt x="134" y="4"/>
                </a:lnTo>
                <a:lnTo>
                  <a:pt x="136" y="4"/>
                </a:lnTo>
                <a:lnTo>
                  <a:pt x="138" y="4"/>
                </a:lnTo>
                <a:lnTo>
                  <a:pt x="140" y="4"/>
                </a:lnTo>
                <a:lnTo>
                  <a:pt x="142" y="4"/>
                </a:lnTo>
                <a:lnTo>
                  <a:pt x="144" y="4"/>
                </a:lnTo>
                <a:lnTo>
                  <a:pt x="146" y="4"/>
                </a:lnTo>
                <a:lnTo>
                  <a:pt x="148" y="4"/>
                </a:lnTo>
                <a:lnTo>
                  <a:pt x="150" y="2"/>
                </a:lnTo>
                <a:lnTo>
                  <a:pt x="15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" name="Freeform 47"/>
          <p:cNvSpPr>
            <a:spLocks/>
          </p:cNvSpPr>
          <p:nvPr/>
        </p:nvSpPr>
        <p:spPr bwMode="auto">
          <a:xfrm>
            <a:off x="2700338" y="2798763"/>
            <a:ext cx="174625" cy="130175"/>
          </a:xfrm>
          <a:custGeom>
            <a:avLst/>
            <a:gdLst>
              <a:gd name="T0" fmla="*/ 70 w 110"/>
              <a:gd name="T1" fmla="*/ 6 h 82"/>
              <a:gd name="T2" fmla="*/ 78 w 110"/>
              <a:gd name="T3" fmla="*/ 2 h 82"/>
              <a:gd name="T4" fmla="*/ 82 w 110"/>
              <a:gd name="T5" fmla="*/ 4 h 82"/>
              <a:gd name="T6" fmla="*/ 88 w 110"/>
              <a:gd name="T7" fmla="*/ 10 h 82"/>
              <a:gd name="T8" fmla="*/ 90 w 110"/>
              <a:gd name="T9" fmla="*/ 14 h 82"/>
              <a:gd name="T10" fmla="*/ 94 w 110"/>
              <a:gd name="T11" fmla="*/ 18 h 82"/>
              <a:gd name="T12" fmla="*/ 94 w 110"/>
              <a:gd name="T13" fmla="*/ 24 h 82"/>
              <a:gd name="T14" fmla="*/ 94 w 110"/>
              <a:gd name="T15" fmla="*/ 32 h 82"/>
              <a:gd name="T16" fmla="*/ 96 w 110"/>
              <a:gd name="T17" fmla="*/ 36 h 82"/>
              <a:gd name="T18" fmla="*/ 98 w 110"/>
              <a:gd name="T19" fmla="*/ 40 h 82"/>
              <a:gd name="T20" fmla="*/ 104 w 110"/>
              <a:gd name="T21" fmla="*/ 40 h 82"/>
              <a:gd name="T22" fmla="*/ 108 w 110"/>
              <a:gd name="T23" fmla="*/ 42 h 82"/>
              <a:gd name="T24" fmla="*/ 110 w 110"/>
              <a:gd name="T25" fmla="*/ 44 h 82"/>
              <a:gd name="T26" fmla="*/ 110 w 110"/>
              <a:gd name="T27" fmla="*/ 52 h 82"/>
              <a:gd name="T28" fmla="*/ 108 w 110"/>
              <a:gd name="T29" fmla="*/ 60 h 82"/>
              <a:gd name="T30" fmla="*/ 102 w 110"/>
              <a:gd name="T31" fmla="*/ 60 h 82"/>
              <a:gd name="T32" fmla="*/ 90 w 110"/>
              <a:gd name="T33" fmla="*/ 60 h 82"/>
              <a:gd name="T34" fmla="*/ 80 w 110"/>
              <a:gd name="T35" fmla="*/ 60 h 82"/>
              <a:gd name="T36" fmla="*/ 68 w 110"/>
              <a:gd name="T37" fmla="*/ 58 h 82"/>
              <a:gd name="T38" fmla="*/ 56 w 110"/>
              <a:gd name="T39" fmla="*/ 58 h 82"/>
              <a:gd name="T40" fmla="*/ 56 w 110"/>
              <a:gd name="T41" fmla="*/ 76 h 82"/>
              <a:gd name="T42" fmla="*/ 54 w 110"/>
              <a:gd name="T43" fmla="*/ 82 h 82"/>
              <a:gd name="T44" fmla="*/ 46 w 110"/>
              <a:gd name="T45" fmla="*/ 78 h 82"/>
              <a:gd name="T46" fmla="*/ 30 w 110"/>
              <a:gd name="T47" fmla="*/ 78 h 82"/>
              <a:gd name="T48" fmla="*/ 30 w 110"/>
              <a:gd name="T49" fmla="*/ 64 h 82"/>
              <a:gd name="T50" fmla="*/ 22 w 110"/>
              <a:gd name="T51" fmla="*/ 64 h 82"/>
              <a:gd name="T52" fmla="*/ 16 w 110"/>
              <a:gd name="T53" fmla="*/ 64 h 82"/>
              <a:gd name="T54" fmla="*/ 8 w 110"/>
              <a:gd name="T55" fmla="*/ 64 h 82"/>
              <a:gd name="T56" fmla="*/ 0 w 110"/>
              <a:gd name="T57" fmla="*/ 64 h 82"/>
              <a:gd name="T58" fmla="*/ 0 w 110"/>
              <a:gd name="T59" fmla="*/ 58 h 82"/>
              <a:gd name="T60" fmla="*/ 2 w 110"/>
              <a:gd name="T61" fmla="*/ 54 h 82"/>
              <a:gd name="T62" fmla="*/ 4 w 110"/>
              <a:gd name="T63" fmla="*/ 50 h 82"/>
              <a:gd name="T64" fmla="*/ 10 w 110"/>
              <a:gd name="T65" fmla="*/ 48 h 82"/>
              <a:gd name="T66" fmla="*/ 14 w 110"/>
              <a:gd name="T67" fmla="*/ 44 h 82"/>
              <a:gd name="T68" fmla="*/ 20 w 110"/>
              <a:gd name="T69" fmla="*/ 42 h 82"/>
              <a:gd name="T70" fmla="*/ 22 w 110"/>
              <a:gd name="T71" fmla="*/ 38 h 82"/>
              <a:gd name="T72" fmla="*/ 26 w 110"/>
              <a:gd name="T73" fmla="*/ 32 h 82"/>
              <a:gd name="T74" fmla="*/ 30 w 110"/>
              <a:gd name="T75" fmla="*/ 28 h 82"/>
              <a:gd name="T76" fmla="*/ 36 w 110"/>
              <a:gd name="T77" fmla="*/ 22 h 82"/>
              <a:gd name="T78" fmla="*/ 42 w 110"/>
              <a:gd name="T79" fmla="*/ 16 h 82"/>
              <a:gd name="T80" fmla="*/ 48 w 110"/>
              <a:gd name="T81" fmla="*/ 10 h 82"/>
              <a:gd name="T82" fmla="*/ 50 w 110"/>
              <a:gd name="T83" fmla="*/ 6 h 82"/>
              <a:gd name="T84" fmla="*/ 54 w 110"/>
              <a:gd name="T85" fmla="*/ 4 h 82"/>
              <a:gd name="T86" fmla="*/ 56 w 110"/>
              <a:gd name="T87" fmla="*/ 0 h 82"/>
              <a:gd name="T88" fmla="*/ 58 w 110"/>
              <a:gd name="T89" fmla="*/ 6 h 82"/>
              <a:gd name="T90" fmla="*/ 58 w 110"/>
              <a:gd name="T91" fmla="*/ 12 h 82"/>
              <a:gd name="T92" fmla="*/ 70 w 110"/>
              <a:gd name="T93" fmla="*/ 1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82">
                <a:moveTo>
                  <a:pt x="70" y="14"/>
                </a:moveTo>
                <a:lnTo>
                  <a:pt x="70" y="8"/>
                </a:lnTo>
                <a:lnTo>
                  <a:pt x="70" y="6"/>
                </a:lnTo>
                <a:lnTo>
                  <a:pt x="72" y="4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0" y="4"/>
                </a:lnTo>
                <a:lnTo>
                  <a:pt x="82" y="4"/>
                </a:lnTo>
                <a:lnTo>
                  <a:pt x="84" y="6"/>
                </a:lnTo>
                <a:lnTo>
                  <a:pt x="86" y="10"/>
                </a:lnTo>
                <a:lnTo>
                  <a:pt x="88" y="10"/>
                </a:lnTo>
                <a:lnTo>
                  <a:pt x="88" y="12"/>
                </a:lnTo>
                <a:lnTo>
                  <a:pt x="90" y="12"/>
                </a:lnTo>
                <a:lnTo>
                  <a:pt x="90" y="14"/>
                </a:lnTo>
                <a:lnTo>
                  <a:pt x="92" y="16"/>
                </a:lnTo>
                <a:lnTo>
                  <a:pt x="94" y="16"/>
                </a:lnTo>
                <a:lnTo>
                  <a:pt x="94" y="18"/>
                </a:lnTo>
                <a:lnTo>
                  <a:pt x="94" y="20"/>
                </a:lnTo>
                <a:lnTo>
                  <a:pt x="94" y="22"/>
                </a:lnTo>
                <a:lnTo>
                  <a:pt x="94" y="24"/>
                </a:lnTo>
                <a:lnTo>
                  <a:pt x="94" y="26"/>
                </a:lnTo>
                <a:lnTo>
                  <a:pt x="94" y="28"/>
                </a:lnTo>
                <a:lnTo>
                  <a:pt x="94" y="32"/>
                </a:lnTo>
                <a:lnTo>
                  <a:pt x="96" y="32"/>
                </a:lnTo>
                <a:lnTo>
                  <a:pt x="96" y="34"/>
                </a:lnTo>
                <a:lnTo>
                  <a:pt x="96" y="36"/>
                </a:lnTo>
                <a:lnTo>
                  <a:pt x="96" y="38"/>
                </a:lnTo>
                <a:lnTo>
                  <a:pt x="96" y="40"/>
                </a:lnTo>
                <a:lnTo>
                  <a:pt x="98" y="40"/>
                </a:lnTo>
                <a:lnTo>
                  <a:pt x="100" y="40"/>
                </a:lnTo>
                <a:lnTo>
                  <a:pt x="102" y="40"/>
                </a:lnTo>
                <a:lnTo>
                  <a:pt x="104" y="40"/>
                </a:lnTo>
                <a:lnTo>
                  <a:pt x="104" y="42"/>
                </a:lnTo>
                <a:lnTo>
                  <a:pt x="106" y="42"/>
                </a:lnTo>
                <a:lnTo>
                  <a:pt x="108" y="42"/>
                </a:lnTo>
                <a:lnTo>
                  <a:pt x="110" y="42"/>
                </a:lnTo>
                <a:lnTo>
                  <a:pt x="110" y="42"/>
                </a:lnTo>
                <a:lnTo>
                  <a:pt x="110" y="44"/>
                </a:lnTo>
                <a:lnTo>
                  <a:pt x="110" y="46"/>
                </a:lnTo>
                <a:lnTo>
                  <a:pt x="110" y="48"/>
                </a:lnTo>
                <a:lnTo>
                  <a:pt x="110" y="52"/>
                </a:lnTo>
                <a:lnTo>
                  <a:pt x="110" y="54"/>
                </a:lnTo>
                <a:lnTo>
                  <a:pt x="110" y="60"/>
                </a:lnTo>
                <a:lnTo>
                  <a:pt x="108" y="60"/>
                </a:lnTo>
                <a:lnTo>
                  <a:pt x="106" y="60"/>
                </a:lnTo>
                <a:lnTo>
                  <a:pt x="104" y="60"/>
                </a:lnTo>
                <a:lnTo>
                  <a:pt x="102" y="60"/>
                </a:lnTo>
                <a:lnTo>
                  <a:pt x="98" y="60"/>
                </a:lnTo>
                <a:lnTo>
                  <a:pt x="92" y="60"/>
                </a:lnTo>
                <a:lnTo>
                  <a:pt x="90" y="60"/>
                </a:lnTo>
                <a:lnTo>
                  <a:pt x="84" y="60"/>
                </a:lnTo>
                <a:lnTo>
                  <a:pt x="82" y="60"/>
                </a:lnTo>
                <a:lnTo>
                  <a:pt x="80" y="60"/>
                </a:lnTo>
                <a:lnTo>
                  <a:pt x="76" y="60"/>
                </a:lnTo>
                <a:lnTo>
                  <a:pt x="70" y="60"/>
                </a:lnTo>
                <a:lnTo>
                  <a:pt x="68" y="58"/>
                </a:lnTo>
                <a:lnTo>
                  <a:pt x="66" y="58"/>
                </a:lnTo>
                <a:lnTo>
                  <a:pt x="62" y="58"/>
                </a:lnTo>
                <a:lnTo>
                  <a:pt x="56" y="58"/>
                </a:lnTo>
                <a:lnTo>
                  <a:pt x="56" y="64"/>
                </a:lnTo>
                <a:lnTo>
                  <a:pt x="56" y="66"/>
                </a:lnTo>
                <a:lnTo>
                  <a:pt x="56" y="76"/>
                </a:lnTo>
                <a:lnTo>
                  <a:pt x="56" y="80"/>
                </a:lnTo>
                <a:lnTo>
                  <a:pt x="56" y="82"/>
                </a:lnTo>
                <a:lnTo>
                  <a:pt x="54" y="82"/>
                </a:lnTo>
                <a:lnTo>
                  <a:pt x="52" y="80"/>
                </a:lnTo>
                <a:lnTo>
                  <a:pt x="50" y="80"/>
                </a:lnTo>
                <a:lnTo>
                  <a:pt x="46" y="78"/>
                </a:lnTo>
                <a:lnTo>
                  <a:pt x="44" y="78"/>
                </a:lnTo>
                <a:lnTo>
                  <a:pt x="40" y="78"/>
                </a:lnTo>
                <a:lnTo>
                  <a:pt x="30" y="78"/>
                </a:lnTo>
                <a:lnTo>
                  <a:pt x="30" y="72"/>
                </a:lnTo>
                <a:lnTo>
                  <a:pt x="30" y="70"/>
                </a:lnTo>
                <a:lnTo>
                  <a:pt x="30" y="64"/>
                </a:lnTo>
                <a:lnTo>
                  <a:pt x="26" y="64"/>
                </a:lnTo>
                <a:lnTo>
                  <a:pt x="24" y="64"/>
                </a:lnTo>
                <a:lnTo>
                  <a:pt x="22" y="64"/>
                </a:lnTo>
                <a:lnTo>
                  <a:pt x="20" y="64"/>
                </a:lnTo>
                <a:lnTo>
                  <a:pt x="18" y="64"/>
                </a:lnTo>
                <a:lnTo>
                  <a:pt x="16" y="64"/>
                </a:lnTo>
                <a:lnTo>
                  <a:pt x="14" y="64"/>
                </a:lnTo>
                <a:lnTo>
                  <a:pt x="12" y="64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62"/>
                </a:lnTo>
                <a:lnTo>
                  <a:pt x="0" y="60"/>
                </a:lnTo>
                <a:lnTo>
                  <a:pt x="0" y="58"/>
                </a:lnTo>
                <a:lnTo>
                  <a:pt x="2" y="58"/>
                </a:lnTo>
                <a:lnTo>
                  <a:pt x="2" y="56"/>
                </a:lnTo>
                <a:lnTo>
                  <a:pt x="2" y="54"/>
                </a:lnTo>
                <a:lnTo>
                  <a:pt x="4" y="54"/>
                </a:lnTo>
                <a:lnTo>
                  <a:pt x="4" y="52"/>
                </a:lnTo>
                <a:lnTo>
                  <a:pt x="4" y="50"/>
                </a:lnTo>
                <a:lnTo>
                  <a:pt x="6" y="50"/>
                </a:lnTo>
                <a:lnTo>
                  <a:pt x="8" y="48"/>
                </a:lnTo>
                <a:lnTo>
                  <a:pt x="10" y="48"/>
                </a:lnTo>
                <a:lnTo>
                  <a:pt x="10" y="46"/>
                </a:lnTo>
                <a:lnTo>
                  <a:pt x="12" y="46"/>
                </a:lnTo>
                <a:lnTo>
                  <a:pt x="14" y="44"/>
                </a:lnTo>
                <a:lnTo>
                  <a:pt x="16" y="42"/>
                </a:lnTo>
                <a:lnTo>
                  <a:pt x="18" y="42"/>
                </a:lnTo>
                <a:lnTo>
                  <a:pt x="20" y="42"/>
                </a:lnTo>
                <a:lnTo>
                  <a:pt x="20" y="40"/>
                </a:lnTo>
                <a:lnTo>
                  <a:pt x="22" y="40"/>
                </a:lnTo>
                <a:lnTo>
                  <a:pt x="22" y="38"/>
                </a:lnTo>
                <a:lnTo>
                  <a:pt x="24" y="34"/>
                </a:lnTo>
                <a:lnTo>
                  <a:pt x="26" y="34"/>
                </a:lnTo>
                <a:lnTo>
                  <a:pt x="26" y="32"/>
                </a:lnTo>
                <a:lnTo>
                  <a:pt x="28" y="32"/>
                </a:lnTo>
                <a:lnTo>
                  <a:pt x="28" y="30"/>
                </a:lnTo>
                <a:lnTo>
                  <a:pt x="30" y="28"/>
                </a:lnTo>
                <a:lnTo>
                  <a:pt x="32" y="26"/>
                </a:lnTo>
                <a:lnTo>
                  <a:pt x="34" y="24"/>
                </a:lnTo>
                <a:lnTo>
                  <a:pt x="36" y="22"/>
                </a:lnTo>
                <a:lnTo>
                  <a:pt x="38" y="20"/>
                </a:lnTo>
                <a:lnTo>
                  <a:pt x="40" y="18"/>
                </a:lnTo>
                <a:lnTo>
                  <a:pt x="42" y="16"/>
                </a:lnTo>
                <a:lnTo>
                  <a:pt x="44" y="14"/>
                </a:lnTo>
                <a:lnTo>
                  <a:pt x="46" y="12"/>
                </a:lnTo>
                <a:lnTo>
                  <a:pt x="48" y="10"/>
                </a:lnTo>
                <a:lnTo>
                  <a:pt x="48" y="8"/>
                </a:lnTo>
                <a:lnTo>
                  <a:pt x="50" y="8"/>
                </a:lnTo>
                <a:lnTo>
                  <a:pt x="50" y="6"/>
                </a:lnTo>
                <a:lnTo>
                  <a:pt x="52" y="6"/>
                </a:lnTo>
                <a:lnTo>
                  <a:pt x="52" y="4"/>
                </a:lnTo>
                <a:lnTo>
                  <a:pt x="54" y="4"/>
                </a:lnTo>
                <a:lnTo>
                  <a:pt x="54" y="2"/>
                </a:lnTo>
                <a:lnTo>
                  <a:pt x="56" y="2"/>
                </a:lnTo>
                <a:lnTo>
                  <a:pt x="56" y="0"/>
                </a:lnTo>
                <a:lnTo>
                  <a:pt x="58" y="0"/>
                </a:lnTo>
                <a:lnTo>
                  <a:pt x="58" y="4"/>
                </a:lnTo>
                <a:lnTo>
                  <a:pt x="58" y="6"/>
                </a:lnTo>
                <a:lnTo>
                  <a:pt x="58" y="8"/>
                </a:lnTo>
                <a:lnTo>
                  <a:pt x="58" y="10"/>
                </a:lnTo>
                <a:lnTo>
                  <a:pt x="58" y="12"/>
                </a:lnTo>
                <a:lnTo>
                  <a:pt x="58" y="14"/>
                </a:lnTo>
                <a:lnTo>
                  <a:pt x="66" y="14"/>
                </a:lnTo>
                <a:lnTo>
                  <a:pt x="70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Freeform 48"/>
          <p:cNvSpPr>
            <a:spLocks/>
          </p:cNvSpPr>
          <p:nvPr/>
        </p:nvSpPr>
        <p:spPr bwMode="auto">
          <a:xfrm>
            <a:off x="2744788" y="3005138"/>
            <a:ext cx="85725" cy="114300"/>
          </a:xfrm>
          <a:custGeom>
            <a:avLst/>
            <a:gdLst>
              <a:gd name="T0" fmla="*/ 32 w 54"/>
              <a:gd name="T1" fmla="*/ 2 h 72"/>
              <a:gd name="T2" fmla="*/ 34 w 54"/>
              <a:gd name="T3" fmla="*/ 4 h 72"/>
              <a:gd name="T4" fmla="*/ 40 w 54"/>
              <a:gd name="T5" fmla="*/ 8 h 72"/>
              <a:gd name="T6" fmla="*/ 42 w 54"/>
              <a:gd name="T7" fmla="*/ 10 h 72"/>
              <a:gd name="T8" fmla="*/ 42 w 54"/>
              <a:gd name="T9" fmla="*/ 24 h 72"/>
              <a:gd name="T10" fmla="*/ 42 w 54"/>
              <a:gd name="T11" fmla="*/ 28 h 72"/>
              <a:gd name="T12" fmla="*/ 38 w 54"/>
              <a:gd name="T13" fmla="*/ 32 h 72"/>
              <a:gd name="T14" fmla="*/ 38 w 54"/>
              <a:gd name="T15" fmla="*/ 36 h 72"/>
              <a:gd name="T16" fmla="*/ 40 w 54"/>
              <a:gd name="T17" fmla="*/ 38 h 72"/>
              <a:gd name="T18" fmla="*/ 38 w 54"/>
              <a:gd name="T19" fmla="*/ 40 h 72"/>
              <a:gd name="T20" fmla="*/ 38 w 54"/>
              <a:gd name="T21" fmla="*/ 44 h 72"/>
              <a:gd name="T22" fmla="*/ 38 w 54"/>
              <a:gd name="T23" fmla="*/ 46 h 72"/>
              <a:gd name="T24" fmla="*/ 42 w 54"/>
              <a:gd name="T25" fmla="*/ 50 h 72"/>
              <a:gd name="T26" fmla="*/ 44 w 54"/>
              <a:gd name="T27" fmla="*/ 52 h 72"/>
              <a:gd name="T28" fmla="*/ 44 w 54"/>
              <a:gd name="T29" fmla="*/ 56 h 72"/>
              <a:gd name="T30" fmla="*/ 44 w 54"/>
              <a:gd name="T31" fmla="*/ 56 h 72"/>
              <a:gd name="T32" fmla="*/ 48 w 54"/>
              <a:gd name="T33" fmla="*/ 58 h 72"/>
              <a:gd name="T34" fmla="*/ 54 w 54"/>
              <a:gd name="T35" fmla="*/ 62 h 72"/>
              <a:gd name="T36" fmla="*/ 52 w 54"/>
              <a:gd name="T37" fmla="*/ 68 h 72"/>
              <a:gd name="T38" fmla="*/ 50 w 54"/>
              <a:gd name="T39" fmla="*/ 70 h 72"/>
              <a:gd name="T40" fmla="*/ 40 w 54"/>
              <a:gd name="T41" fmla="*/ 66 h 72"/>
              <a:gd name="T42" fmla="*/ 36 w 54"/>
              <a:gd name="T43" fmla="*/ 66 h 72"/>
              <a:gd name="T44" fmla="*/ 32 w 54"/>
              <a:gd name="T45" fmla="*/ 66 h 72"/>
              <a:gd name="T46" fmla="*/ 28 w 54"/>
              <a:gd name="T47" fmla="*/ 66 h 72"/>
              <a:gd name="T48" fmla="*/ 22 w 54"/>
              <a:gd name="T49" fmla="*/ 66 h 72"/>
              <a:gd name="T50" fmla="*/ 20 w 54"/>
              <a:gd name="T51" fmla="*/ 68 h 72"/>
              <a:gd name="T52" fmla="*/ 18 w 54"/>
              <a:gd name="T53" fmla="*/ 66 h 72"/>
              <a:gd name="T54" fmla="*/ 16 w 54"/>
              <a:gd name="T55" fmla="*/ 64 h 72"/>
              <a:gd name="T56" fmla="*/ 12 w 54"/>
              <a:gd name="T57" fmla="*/ 64 h 72"/>
              <a:gd name="T58" fmla="*/ 10 w 54"/>
              <a:gd name="T59" fmla="*/ 62 h 72"/>
              <a:gd name="T60" fmla="*/ 8 w 54"/>
              <a:gd name="T61" fmla="*/ 64 h 72"/>
              <a:gd name="T62" fmla="*/ 6 w 54"/>
              <a:gd name="T63" fmla="*/ 66 h 72"/>
              <a:gd name="T64" fmla="*/ 4 w 54"/>
              <a:gd name="T65" fmla="*/ 66 h 72"/>
              <a:gd name="T66" fmla="*/ 2 w 54"/>
              <a:gd name="T67" fmla="*/ 54 h 72"/>
              <a:gd name="T68" fmla="*/ 2 w 54"/>
              <a:gd name="T69" fmla="*/ 50 h 72"/>
              <a:gd name="T70" fmla="*/ 2 w 54"/>
              <a:gd name="T71" fmla="*/ 44 h 72"/>
              <a:gd name="T72" fmla="*/ 0 w 54"/>
              <a:gd name="T73" fmla="*/ 40 h 72"/>
              <a:gd name="T74" fmla="*/ 2 w 54"/>
              <a:gd name="T75" fmla="*/ 30 h 72"/>
              <a:gd name="T76" fmla="*/ 2 w 54"/>
              <a:gd name="T77" fmla="*/ 22 h 72"/>
              <a:gd name="T78" fmla="*/ 4 w 54"/>
              <a:gd name="T79" fmla="*/ 14 h 72"/>
              <a:gd name="T80" fmla="*/ 8 w 54"/>
              <a:gd name="T81" fmla="*/ 14 h 72"/>
              <a:gd name="T82" fmla="*/ 12 w 54"/>
              <a:gd name="T83" fmla="*/ 14 h 72"/>
              <a:gd name="T84" fmla="*/ 18 w 54"/>
              <a:gd name="T85" fmla="*/ 16 h 72"/>
              <a:gd name="T86" fmla="*/ 22 w 54"/>
              <a:gd name="T87" fmla="*/ 12 h 72"/>
              <a:gd name="T88" fmla="*/ 20 w 54"/>
              <a:gd name="T89" fmla="*/ 8 h 72"/>
              <a:gd name="T90" fmla="*/ 18 w 54"/>
              <a:gd name="T91" fmla="*/ 2 h 72"/>
              <a:gd name="T92" fmla="*/ 28 w 54"/>
              <a:gd name="T93" fmla="*/ 2 h 72"/>
              <a:gd name="T94" fmla="*/ 30 w 54"/>
              <a:gd name="T9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4" h="72">
                <a:moveTo>
                  <a:pt x="30" y="2"/>
                </a:moveTo>
                <a:lnTo>
                  <a:pt x="32" y="2"/>
                </a:lnTo>
                <a:lnTo>
                  <a:pt x="32" y="4"/>
                </a:lnTo>
                <a:lnTo>
                  <a:pt x="34" y="4"/>
                </a:lnTo>
                <a:lnTo>
                  <a:pt x="36" y="6"/>
                </a:lnTo>
                <a:lnTo>
                  <a:pt x="40" y="8"/>
                </a:lnTo>
                <a:lnTo>
                  <a:pt x="42" y="8"/>
                </a:lnTo>
                <a:lnTo>
                  <a:pt x="42" y="10"/>
                </a:lnTo>
                <a:lnTo>
                  <a:pt x="42" y="22"/>
                </a:lnTo>
                <a:lnTo>
                  <a:pt x="42" y="24"/>
                </a:lnTo>
                <a:lnTo>
                  <a:pt x="42" y="26"/>
                </a:lnTo>
                <a:lnTo>
                  <a:pt x="42" y="28"/>
                </a:lnTo>
                <a:lnTo>
                  <a:pt x="40" y="28"/>
                </a:lnTo>
                <a:lnTo>
                  <a:pt x="38" y="32"/>
                </a:lnTo>
                <a:lnTo>
                  <a:pt x="38" y="34"/>
                </a:lnTo>
                <a:lnTo>
                  <a:pt x="38" y="36"/>
                </a:lnTo>
                <a:lnTo>
                  <a:pt x="40" y="36"/>
                </a:lnTo>
                <a:lnTo>
                  <a:pt x="40" y="38"/>
                </a:lnTo>
                <a:lnTo>
                  <a:pt x="40" y="40"/>
                </a:lnTo>
                <a:lnTo>
                  <a:pt x="38" y="40"/>
                </a:lnTo>
                <a:lnTo>
                  <a:pt x="38" y="42"/>
                </a:lnTo>
                <a:lnTo>
                  <a:pt x="38" y="44"/>
                </a:lnTo>
                <a:lnTo>
                  <a:pt x="40" y="44"/>
                </a:lnTo>
                <a:lnTo>
                  <a:pt x="38" y="46"/>
                </a:lnTo>
                <a:lnTo>
                  <a:pt x="40" y="48"/>
                </a:lnTo>
                <a:lnTo>
                  <a:pt x="42" y="50"/>
                </a:lnTo>
                <a:lnTo>
                  <a:pt x="42" y="52"/>
                </a:lnTo>
                <a:lnTo>
                  <a:pt x="44" y="52"/>
                </a:lnTo>
                <a:lnTo>
                  <a:pt x="44" y="54"/>
                </a:lnTo>
                <a:lnTo>
                  <a:pt x="44" y="56"/>
                </a:lnTo>
                <a:lnTo>
                  <a:pt x="42" y="56"/>
                </a:lnTo>
                <a:lnTo>
                  <a:pt x="44" y="56"/>
                </a:lnTo>
                <a:lnTo>
                  <a:pt x="46" y="56"/>
                </a:lnTo>
                <a:lnTo>
                  <a:pt x="48" y="58"/>
                </a:lnTo>
                <a:lnTo>
                  <a:pt x="50" y="60"/>
                </a:lnTo>
                <a:lnTo>
                  <a:pt x="54" y="62"/>
                </a:lnTo>
                <a:lnTo>
                  <a:pt x="52" y="66"/>
                </a:lnTo>
                <a:lnTo>
                  <a:pt x="52" y="68"/>
                </a:lnTo>
                <a:lnTo>
                  <a:pt x="50" y="68"/>
                </a:lnTo>
                <a:lnTo>
                  <a:pt x="50" y="70"/>
                </a:lnTo>
                <a:lnTo>
                  <a:pt x="48" y="72"/>
                </a:lnTo>
                <a:lnTo>
                  <a:pt x="40" y="66"/>
                </a:lnTo>
                <a:lnTo>
                  <a:pt x="38" y="66"/>
                </a:lnTo>
                <a:lnTo>
                  <a:pt x="36" y="66"/>
                </a:lnTo>
                <a:lnTo>
                  <a:pt x="34" y="66"/>
                </a:lnTo>
                <a:lnTo>
                  <a:pt x="32" y="66"/>
                </a:lnTo>
                <a:lnTo>
                  <a:pt x="30" y="66"/>
                </a:lnTo>
                <a:lnTo>
                  <a:pt x="28" y="66"/>
                </a:lnTo>
                <a:lnTo>
                  <a:pt x="24" y="66"/>
                </a:lnTo>
                <a:lnTo>
                  <a:pt x="22" y="66"/>
                </a:lnTo>
                <a:lnTo>
                  <a:pt x="20" y="66"/>
                </a:lnTo>
                <a:lnTo>
                  <a:pt x="20" y="68"/>
                </a:lnTo>
                <a:lnTo>
                  <a:pt x="18" y="68"/>
                </a:lnTo>
                <a:lnTo>
                  <a:pt x="18" y="66"/>
                </a:lnTo>
                <a:lnTo>
                  <a:pt x="16" y="66"/>
                </a:lnTo>
                <a:lnTo>
                  <a:pt x="16" y="64"/>
                </a:lnTo>
                <a:lnTo>
                  <a:pt x="14" y="64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8" y="62"/>
                </a:lnTo>
                <a:lnTo>
                  <a:pt x="8" y="64"/>
                </a:lnTo>
                <a:lnTo>
                  <a:pt x="8" y="66"/>
                </a:lnTo>
                <a:lnTo>
                  <a:pt x="6" y="66"/>
                </a:lnTo>
                <a:lnTo>
                  <a:pt x="4" y="68"/>
                </a:lnTo>
                <a:lnTo>
                  <a:pt x="4" y="66"/>
                </a:lnTo>
                <a:lnTo>
                  <a:pt x="4" y="64"/>
                </a:lnTo>
                <a:lnTo>
                  <a:pt x="2" y="54"/>
                </a:lnTo>
                <a:lnTo>
                  <a:pt x="2" y="52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0" y="40"/>
                </a:lnTo>
                <a:lnTo>
                  <a:pt x="0" y="36"/>
                </a:lnTo>
                <a:lnTo>
                  <a:pt x="2" y="30"/>
                </a:lnTo>
                <a:lnTo>
                  <a:pt x="2" y="26"/>
                </a:lnTo>
                <a:lnTo>
                  <a:pt x="2" y="22"/>
                </a:lnTo>
                <a:lnTo>
                  <a:pt x="2" y="14"/>
                </a:lnTo>
                <a:lnTo>
                  <a:pt x="4" y="14"/>
                </a:lnTo>
                <a:lnTo>
                  <a:pt x="6" y="14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16" y="16"/>
                </a:lnTo>
                <a:lnTo>
                  <a:pt x="18" y="16"/>
                </a:lnTo>
                <a:lnTo>
                  <a:pt x="18" y="14"/>
                </a:lnTo>
                <a:lnTo>
                  <a:pt x="22" y="12"/>
                </a:lnTo>
                <a:lnTo>
                  <a:pt x="22" y="10"/>
                </a:lnTo>
                <a:lnTo>
                  <a:pt x="20" y="8"/>
                </a:lnTo>
                <a:lnTo>
                  <a:pt x="20" y="8"/>
                </a:lnTo>
                <a:lnTo>
                  <a:pt x="18" y="2"/>
                </a:lnTo>
                <a:lnTo>
                  <a:pt x="26" y="2"/>
                </a:lnTo>
                <a:lnTo>
                  <a:pt x="28" y="2"/>
                </a:lnTo>
                <a:lnTo>
                  <a:pt x="28" y="0"/>
                </a:lnTo>
                <a:lnTo>
                  <a:pt x="30" y="0"/>
                </a:lnTo>
                <a:lnTo>
                  <a:pt x="3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3652838" y="5773738"/>
            <a:ext cx="117475" cy="69850"/>
          </a:xfrm>
          <a:custGeom>
            <a:avLst/>
            <a:gdLst>
              <a:gd name="T0" fmla="*/ 74 w 74"/>
              <a:gd name="T1" fmla="*/ 0 h 44"/>
              <a:gd name="T2" fmla="*/ 74 w 74"/>
              <a:gd name="T3" fmla="*/ 2 h 44"/>
              <a:gd name="T4" fmla="*/ 74 w 74"/>
              <a:gd name="T5" fmla="*/ 4 h 44"/>
              <a:gd name="T6" fmla="*/ 74 w 74"/>
              <a:gd name="T7" fmla="*/ 28 h 44"/>
              <a:gd name="T8" fmla="*/ 74 w 74"/>
              <a:gd name="T9" fmla="*/ 30 h 44"/>
              <a:gd name="T10" fmla="*/ 68 w 74"/>
              <a:gd name="T11" fmla="*/ 34 h 44"/>
              <a:gd name="T12" fmla="*/ 48 w 74"/>
              <a:gd name="T13" fmla="*/ 44 h 44"/>
              <a:gd name="T14" fmla="*/ 46 w 74"/>
              <a:gd name="T15" fmla="*/ 44 h 44"/>
              <a:gd name="T16" fmla="*/ 46 w 74"/>
              <a:gd name="T17" fmla="*/ 42 h 44"/>
              <a:gd name="T18" fmla="*/ 44 w 74"/>
              <a:gd name="T19" fmla="*/ 42 h 44"/>
              <a:gd name="T20" fmla="*/ 42 w 74"/>
              <a:gd name="T21" fmla="*/ 42 h 44"/>
              <a:gd name="T22" fmla="*/ 40 w 74"/>
              <a:gd name="T23" fmla="*/ 42 h 44"/>
              <a:gd name="T24" fmla="*/ 38 w 74"/>
              <a:gd name="T25" fmla="*/ 42 h 44"/>
              <a:gd name="T26" fmla="*/ 36 w 74"/>
              <a:gd name="T27" fmla="*/ 42 h 44"/>
              <a:gd name="T28" fmla="*/ 34 w 74"/>
              <a:gd name="T29" fmla="*/ 42 h 44"/>
              <a:gd name="T30" fmla="*/ 32 w 74"/>
              <a:gd name="T31" fmla="*/ 42 h 44"/>
              <a:gd name="T32" fmla="*/ 30 w 74"/>
              <a:gd name="T33" fmla="*/ 42 h 44"/>
              <a:gd name="T34" fmla="*/ 28 w 74"/>
              <a:gd name="T35" fmla="*/ 42 h 44"/>
              <a:gd name="T36" fmla="*/ 26 w 74"/>
              <a:gd name="T37" fmla="*/ 42 h 44"/>
              <a:gd name="T38" fmla="*/ 22 w 74"/>
              <a:gd name="T39" fmla="*/ 42 h 44"/>
              <a:gd name="T40" fmla="*/ 18 w 74"/>
              <a:gd name="T41" fmla="*/ 42 h 44"/>
              <a:gd name="T42" fmla="*/ 16 w 74"/>
              <a:gd name="T43" fmla="*/ 42 h 44"/>
              <a:gd name="T44" fmla="*/ 14 w 74"/>
              <a:gd name="T45" fmla="*/ 42 h 44"/>
              <a:gd name="T46" fmla="*/ 12 w 74"/>
              <a:gd name="T47" fmla="*/ 42 h 44"/>
              <a:gd name="T48" fmla="*/ 10 w 74"/>
              <a:gd name="T49" fmla="*/ 42 h 44"/>
              <a:gd name="T50" fmla="*/ 6 w 74"/>
              <a:gd name="T51" fmla="*/ 42 h 44"/>
              <a:gd name="T52" fmla="*/ 4 w 74"/>
              <a:gd name="T53" fmla="*/ 42 h 44"/>
              <a:gd name="T54" fmla="*/ 0 w 74"/>
              <a:gd name="T55" fmla="*/ 42 h 44"/>
              <a:gd name="T56" fmla="*/ 0 w 74"/>
              <a:gd name="T57" fmla="*/ 30 h 44"/>
              <a:gd name="T58" fmla="*/ 0 w 74"/>
              <a:gd name="T59" fmla="*/ 26 h 44"/>
              <a:gd name="T60" fmla="*/ 0 w 74"/>
              <a:gd name="T61" fmla="*/ 24 h 44"/>
              <a:gd name="T62" fmla="*/ 0 w 74"/>
              <a:gd name="T63" fmla="*/ 22 h 44"/>
              <a:gd name="T64" fmla="*/ 0 w 74"/>
              <a:gd name="T65" fmla="*/ 16 h 44"/>
              <a:gd name="T66" fmla="*/ 2 w 74"/>
              <a:gd name="T67" fmla="*/ 16 h 44"/>
              <a:gd name="T68" fmla="*/ 6 w 74"/>
              <a:gd name="T69" fmla="*/ 16 h 44"/>
              <a:gd name="T70" fmla="*/ 12 w 74"/>
              <a:gd name="T71" fmla="*/ 16 h 44"/>
              <a:gd name="T72" fmla="*/ 14 w 74"/>
              <a:gd name="T73" fmla="*/ 16 h 44"/>
              <a:gd name="T74" fmla="*/ 28 w 74"/>
              <a:gd name="T75" fmla="*/ 16 h 44"/>
              <a:gd name="T76" fmla="*/ 30 w 74"/>
              <a:gd name="T77" fmla="*/ 16 h 44"/>
              <a:gd name="T78" fmla="*/ 32 w 74"/>
              <a:gd name="T79" fmla="*/ 16 h 44"/>
              <a:gd name="T80" fmla="*/ 36 w 74"/>
              <a:gd name="T81" fmla="*/ 16 h 44"/>
              <a:gd name="T82" fmla="*/ 38 w 74"/>
              <a:gd name="T83" fmla="*/ 16 h 44"/>
              <a:gd name="T84" fmla="*/ 40 w 74"/>
              <a:gd name="T85" fmla="*/ 16 h 44"/>
              <a:gd name="T86" fmla="*/ 38 w 74"/>
              <a:gd name="T87" fmla="*/ 10 h 44"/>
              <a:gd name="T88" fmla="*/ 52 w 74"/>
              <a:gd name="T89" fmla="*/ 6 h 44"/>
              <a:gd name="T90" fmla="*/ 64 w 74"/>
              <a:gd name="T91" fmla="*/ 2 h 44"/>
              <a:gd name="T92" fmla="*/ 66 w 74"/>
              <a:gd name="T93" fmla="*/ 2 h 44"/>
              <a:gd name="T94" fmla="*/ 72 w 74"/>
              <a:gd name="T95" fmla="*/ 0 h 44"/>
              <a:gd name="T96" fmla="*/ 74 w 74"/>
              <a:gd name="T97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44">
                <a:moveTo>
                  <a:pt x="74" y="0"/>
                </a:moveTo>
                <a:lnTo>
                  <a:pt x="74" y="2"/>
                </a:lnTo>
                <a:lnTo>
                  <a:pt x="74" y="4"/>
                </a:lnTo>
                <a:lnTo>
                  <a:pt x="74" y="28"/>
                </a:lnTo>
                <a:lnTo>
                  <a:pt x="74" y="30"/>
                </a:lnTo>
                <a:lnTo>
                  <a:pt x="68" y="34"/>
                </a:lnTo>
                <a:lnTo>
                  <a:pt x="48" y="44"/>
                </a:lnTo>
                <a:lnTo>
                  <a:pt x="46" y="44"/>
                </a:lnTo>
                <a:lnTo>
                  <a:pt x="46" y="42"/>
                </a:lnTo>
                <a:lnTo>
                  <a:pt x="44" y="42"/>
                </a:lnTo>
                <a:lnTo>
                  <a:pt x="42" y="42"/>
                </a:lnTo>
                <a:lnTo>
                  <a:pt x="40" y="42"/>
                </a:lnTo>
                <a:lnTo>
                  <a:pt x="38" y="42"/>
                </a:lnTo>
                <a:lnTo>
                  <a:pt x="36" y="42"/>
                </a:lnTo>
                <a:lnTo>
                  <a:pt x="34" y="42"/>
                </a:lnTo>
                <a:lnTo>
                  <a:pt x="32" y="42"/>
                </a:lnTo>
                <a:lnTo>
                  <a:pt x="30" y="42"/>
                </a:lnTo>
                <a:lnTo>
                  <a:pt x="28" y="42"/>
                </a:lnTo>
                <a:lnTo>
                  <a:pt x="26" y="42"/>
                </a:lnTo>
                <a:lnTo>
                  <a:pt x="22" y="42"/>
                </a:lnTo>
                <a:lnTo>
                  <a:pt x="18" y="42"/>
                </a:lnTo>
                <a:lnTo>
                  <a:pt x="16" y="42"/>
                </a:lnTo>
                <a:lnTo>
                  <a:pt x="14" y="42"/>
                </a:lnTo>
                <a:lnTo>
                  <a:pt x="12" y="42"/>
                </a:lnTo>
                <a:lnTo>
                  <a:pt x="10" y="42"/>
                </a:lnTo>
                <a:lnTo>
                  <a:pt x="6" y="42"/>
                </a:lnTo>
                <a:lnTo>
                  <a:pt x="4" y="42"/>
                </a:lnTo>
                <a:lnTo>
                  <a:pt x="0" y="42"/>
                </a:lnTo>
                <a:lnTo>
                  <a:pt x="0" y="30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16"/>
                </a:lnTo>
                <a:lnTo>
                  <a:pt x="2" y="16"/>
                </a:lnTo>
                <a:lnTo>
                  <a:pt x="6" y="16"/>
                </a:lnTo>
                <a:lnTo>
                  <a:pt x="12" y="16"/>
                </a:lnTo>
                <a:lnTo>
                  <a:pt x="14" y="16"/>
                </a:lnTo>
                <a:lnTo>
                  <a:pt x="28" y="16"/>
                </a:lnTo>
                <a:lnTo>
                  <a:pt x="30" y="16"/>
                </a:lnTo>
                <a:lnTo>
                  <a:pt x="32" y="16"/>
                </a:lnTo>
                <a:lnTo>
                  <a:pt x="36" y="16"/>
                </a:lnTo>
                <a:lnTo>
                  <a:pt x="38" y="16"/>
                </a:lnTo>
                <a:lnTo>
                  <a:pt x="40" y="16"/>
                </a:lnTo>
                <a:lnTo>
                  <a:pt x="38" y="10"/>
                </a:lnTo>
                <a:lnTo>
                  <a:pt x="52" y="6"/>
                </a:lnTo>
                <a:lnTo>
                  <a:pt x="64" y="2"/>
                </a:lnTo>
                <a:lnTo>
                  <a:pt x="66" y="2"/>
                </a:lnTo>
                <a:lnTo>
                  <a:pt x="72" y="0"/>
                </a:lnTo>
                <a:lnTo>
                  <a:pt x="7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3201988" y="2681288"/>
            <a:ext cx="88900" cy="149225"/>
          </a:xfrm>
          <a:custGeom>
            <a:avLst/>
            <a:gdLst>
              <a:gd name="T0" fmla="*/ 38 w 56"/>
              <a:gd name="T1" fmla="*/ 12 h 94"/>
              <a:gd name="T2" fmla="*/ 38 w 56"/>
              <a:gd name="T3" fmla="*/ 16 h 94"/>
              <a:gd name="T4" fmla="*/ 42 w 56"/>
              <a:gd name="T5" fmla="*/ 20 h 94"/>
              <a:gd name="T6" fmla="*/ 42 w 56"/>
              <a:gd name="T7" fmla="*/ 22 h 94"/>
              <a:gd name="T8" fmla="*/ 42 w 56"/>
              <a:gd name="T9" fmla="*/ 24 h 94"/>
              <a:gd name="T10" fmla="*/ 44 w 56"/>
              <a:gd name="T11" fmla="*/ 26 h 94"/>
              <a:gd name="T12" fmla="*/ 44 w 56"/>
              <a:gd name="T13" fmla="*/ 32 h 94"/>
              <a:gd name="T14" fmla="*/ 46 w 56"/>
              <a:gd name="T15" fmla="*/ 40 h 94"/>
              <a:gd name="T16" fmla="*/ 44 w 56"/>
              <a:gd name="T17" fmla="*/ 44 h 94"/>
              <a:gd name="T18" fmla="*/ 48 w 56"/>
              <a:gd name="T19" fmla="*/ 50 h 94"/>
              <a:gd name="T20" fmla="*/ 42 w 56"/>
              <a:gd name="T21" fmla="*/ 58 h 94"/>
              <a:gd name="T22" fmla="*/ 40 w 56"/>
              <a:gd name="T23" fmla="*/ 60 h 94"/>
              <a:gd name="T24" fmla="*/ 44 w 56"/>
              <a:gd name="T25" fmla="*/ 60 h 94"/>
              <a:gd name="T26" fmla="*/ 54 w 56"/>
              <a:gd name="T27" fmla="*/ 68 h 94"/>
              <a:gd name="T28" fmla="*/ 48 w 56"/>
              <a:gd name="T29" fmla="*/ 76 h 94"/>
              <a:gd name="T30" fmla="*/ 56 w 56"/>
              <a:gd name="T31" fmla="*/ 80 h 94"/>
              <a:gd name="T32" fmla="*/ 54 w 56"/>
              <a:gd name="T33" fmla="*/ 86 h 94"/>
              <a:gd name="T34" fmla="*/ 52 w 56"/>
              <a:gd name="T35" fmla="*/ 92 h 94"/>
              <a:gd name="T36" fmla="*/ 46 w 56"/>
              <a:gd name="T37" fmla="*/ 90 h 94"/>
              <a:gd name="T38" fmla="*/ 42 w 56"/>
              <a:gd name="T39" fmla="*/ 86 h 94"/>
              <a:gd name="T40" fmla="*/ 34 w 56"/>
              <a:gd name="T41" fmla="*/ 82 h 94"/>
              <a:gd name="T42" fmla="*/ 30 w 56"/>
              <a:gd name="T43" fmla="*/ 78 h 94"/>
              <a:gd name="T44" fmla="*/ 34 w 56"/>
              <a:gd name="T45" fmla="*/ 72 h 94"/>
              <a:gd name="T46" fmla="*/ 36 w 56"/>
              <a:gd name="T47" fmla="*/ 68 h 94"/>
              <a:gd name="T48" fmla="*/ 34 w 56"/>
              <a:gd name="T49" fmla="*/ 68 h 94"/>
              <a:gd name="T50" fmla="*/ 30 w 56"/>
              <a:gd name="T51" fmla="*/ 68 h 94"/>
              <a:gd name="T52" fmla="*/ 26 w 56"/>
              <a:gd name="T53" fmla="*/ 70 h 94"/>
              <a:gd name="T54" fmla="*/ 24 w 56"/>
              <a:gd name="T55" fmla="*/ 66 h 94"/>
              <a:gd name="T56" fmla="*/ 22 w 56"/>
              <a:gd name="T57" fmla="*/ 62 h 94"/>
              <a:gd name="T58" fmla="*/ 18 w 56"/>
              <a:gd name="T59" fmla="*/ 60 h 94"/>
              <a:gd name="T60" fmla="*/ 24 w 56"/>
              <a:gd name="T61" fmla="*/ 56 h 94"/>
              <a:gd name="T62" fmla="*/ 16 w 56"/>
              <a:gd name="T63" fmla="*/ 52 h 94"/>
              <a:gd name="T64" fmla="*/ 20 w 56"/>
              <a:gd name="T65" fmla="*/ 48 h 94"/>
              <a:gd name="T66" fmla="*/ 26 w 56"/>
              <a:gd name="T67" fmla="*/ 44 h 94"/>
              <a:gd name="T68" fmla="*/ 26 w 56"/>
              <a:gd name="T69" fmla="*/ 38 h 94"/>
              <a:gd name="T70" fmla="*/ 22 w 56"/>
              <a:gd name="T71" fmla="*/ 34 h 94"/>
              <a:gd name="T72" fmla="*/ 16 w 56"/>
              <a:gd name="T73" fmla="*/ 32 h 94"/>
              <a:gd name="T74" fmla="*/ 10 w 56"/>
              <a:gd name="T75" fmla="*/ 26 h 94"/>
              <a:gd name="T76" fmla="*/ 4 w 56"/>
              <a:gd name="T77" fmla="*/ 22 h 94"/>
              <a:gd name="T78" fmla="*/ 0 w 56"/>
              <a:gd name="T79" fmla="*/ 18 h 94"/>
              <a:gd name="T80" fmla="*/ 2 w 56"/>
              <a:gd name="T81" fmla="*/ 12 h 94"/>
              <a:gd name="T82" fmla="*/ 8 w 56"/>
              <a:gd name="T83" fmla="*/ 16 h 94"/>
              <a:gd name="T84" fmla="*/ 14 w 56"/>
              <a:gd name="T85" fmla="*/ 18 h 94"/>
              <a:gd name="T86" fmla="*/ 20 w 56"/>
              <a:gd name="T87" fmla="*/ 12 h 94"/>
              <a:gd name="T88" fmla="*/ 22 w 56"/>
              <a:gd name="T89" fmla="*/ 14 h 94"/>
              <a:gd name="T90" fmla="*/ 26 w 56"/>
              <a:gd name="T91" fmla="*/ 10 h 94"/>
              <a:gd name="T92" fmla="*/ 24 w 56"/>
              <a:gd name="T93" fmla="*/ 4 h 94"/>
              <a:gd name="T94" fmla="*/ 28 w 56"/>
              <a:gd name="T95" fmla="*/ 0 h 94"/>
              <a:gd name="T96" fmla="*/ 36 w 56"/>
              <a:gd name="T97" fmla="*/ 0 h 94"/>
              <a:gd name="T98" fmla="*/ 38 w 56"/>
              <a:gd name="T99" fmla="*/ 6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6" h="94">
                <a:moveTo>
                  <a:pt x="38" y="6"/>
                </a:moveTo>
                <a:lnTo>
                  <a:pt x="38" y="8"/>
                </a:lnTo>
                <a:lnTo>
                  <a:pt x="38" y="10"/>
                </a:lnTo>
                <a:lnTo>
                  <a:pt x="38" y="12"/>
                </a:lnTo>
                <a:lnTo>
                  <a:pt x="40" y="12"/>
                </a:lnTo>
                <a:lnTo>
                  <a:pt x="40" y="14"/>
                </a:lnTo>
                <a:lnTo>
                  <a:pt x="38" y="14"/>
                </a:lnTo>
                <a:lnTo>
                  <a:pt x="38" y="16"/>
                </a:lnTo>
                <a:lnTo>
                  <a:pt x="38" y="18"/>
                </a:lnTo>
                <a:lnTo>
                  <a:pt x="40" y="18"/>
                </a:lnTo>
                <a:lnTo>
                  <a:pt x="40" y="20"/>
                </a:lnTo>
                <a:lnTo>
                  <a:pt x="42" y="20"/>
                </a:lnTo>
                <a:lnTo>
                  <a:pt x="42" y="20"/>
                </a:lnTo>
                <a:lnTo>
                  <a:pt x="40" y="20"/>
                </a:lnTo>
                <a:lnTo>
                  <a:pt x="42" y="20"/>
                </a:lnTo>
                <a:lnTo>
                  <a:pt x="42" y="22"/>
                </a:lnTo>
                <a:lnTo>
                  <a:pt x="42" y="24"/>
                </a:lnTo>
                <a:lnTo>
                  <a:pt x="40" y="22"/>
                </a:lnTo>
                <a:lnTo>
                  <a:pt x="40" y="24"/>
                </a:lnTo>
                <a:lnTo>
                  <a:pt x="42" y="24"/>
                </a:lnTo>
                <a:lnTo>
                  <a:pt x="42" y="26"/>
                </a:lnTo>
                <a:lnTo>
                  <a:pt x="42" y="28"/>
                </a:lnTo>
                <a:lnTo>
                  <a:pt x="42" y="28"/>
                </a:lnTo>
                <a:lnTo>
                  <a:pt x="44" y="26"/>
                </a:lnTo>
                <a:lnTo>
                  <a:pt x="44" y="28"/>
                </a:lnTo>
                <a:lnTo>
                  <a:pt x="46" y="30"/>
                </a:lnTo>
                <a:lnTo>
                  <a:pt x="44" y="30"/>
                </a:lnTo>
                <a:lnTo>
                  <a:pt x="44" y="32"/>
                </a:lnTo>
                <a:lnTo>
                  <a:pt x="46" y="34"/>
                </a:lnTo>
                <a:lnTo>
                  <a:pt x="46" y="36"/>
                </a:lnTo>
                <a:lnTo>
                  <a:pt x="46" y="38"/>
                </a:lnTo>
                <a:lnTo>
                  <a:pt x="46" y="40"/>
                </a:lnTo>
                <a:lnTo>
                  <a:pt x="48" y="40"/>
                </a:lnTo>
                <a:lnTo>
                  <a:pt x="46" y="40"/>
                </a:lnTo>
                <a:lnTo>
                  <a:pt x="46" y="42"/>
                </a:lnTo>
                <a:lnTo>
                  <a:pt x="44" y="44"/>
                </a:lnTo>
                <a:lnTo>
                  <a:pt x="44" y="46"/>
                </a:lnTo>
                <a:lnTo>
                  <a:pt x="44" y="48"/>
                </a:lnTo>
                <a:lnTo>
                  <a:pt x="46" y="48"/>
                </a:lnTo>
                <a:lnTo>
                  <a:pt x="48" y="50"/>
                </a:lnTo>
                <a:lnTo>
                  <a:pt x="44" y="52"/>
                </a:lnTo>
                <a:lnTo>
                  <a:pt x="42" y="54"/>
                </a:lnTo>
                <a:lnTo>
                  <a:pt x="42" y="56"/>
                </a:lnTo>
                <a:lnTo>
                  <a:pt x="42" y="58"/>
                </a:lnTo>
                <a:lnTo>
                  <a:pt x="40" y="58"/>
                </a:lnTo>
                <a:lnTo>
                  <a:pt x="38" y="58"/>
                </a:lnTo>
                <a:lnTo>
                  <a:pt x="38" y="60"/>
                </a:lnTo>
                <a:lnTo>
                  <a:pt x="40" y="60"/>
                </a:lnTo>
                <a:lnTo>
                  <a:pt x="42" y="58"/>
                </a:lnTo>
                <a:lnTo>
                  <a:pt x="42" y="60"/>
                </a:lnTo>
                <a:lnTo>
                  <a:pt x="42" y="60"/>
                </a:lnTo>
                <a:lnTo>
                  <a:pt x="44" y="60"/>
                </a:lnTo>
                <a:lnTo>
                  <a:pt x="46" y="62"/>
                </a:lnTo>
                <a:lnTo>
                  <a:pt x="48" y="64"/>
                </a:lnTo>
                <a:lnTo>
                  <a:pt x="52" y="68"/>
                </a:lnTo>
                <a:lnTo>
                  <a:pt x="54" y="68"/>
                </a:lnTo>
                <a:lnTo>
                  <a:pt x="54" y="70"/>
                </a:lnTo>
                <a:lnTo>
                  <a:pt x="52" y="70"/>
                </a:lnTo>
                <a:lnTo>
                  <a:pt x="48" y="74"/>
                </a:lnTo>
                <a:lnTo>
                  <a:pt x="48" y="76"/>
                </a:lnTo>
                <a:lnTo>
                  <a:pt x="50" y="78"/>
                </a:lnTo>
                <a:lnTo>
                  <a:pt x="52" y="78"/>
                </a:lnTo>
                <a:lnTo>
                  <a:pt x="54" y="80"/>
                </a:lnTo>
                <a:lnTo>
                  <a:pt x="56" y="80"/>
                </a:lnTo>
                <a:lnTo>
                  <a:pt x="56" y="82"/>
                </a:lnTo>
                <a:lnTo>
                  <a:pt x="56" y="84"/>
                </a:lnTo>
                <a:lnTo>
                  <a:pt x="54" y="84"/>
                </a:lnTo>
                <a:lnTo>
                  <a:pt x="54" y="86"/>
                </a:lnTo>
                <a:lnTo>
                  <a:pt x="56" y="86"/>
                </a:lnTo>
                <a:lnTo>
                  <a:pt x="56" y="88"/>
                </a:lnTo>
                <a:lnTo>
                  <a:pt x="54" y="92"/>
                </a:lnTo>
                <a:lnTo>
                  <a:pt x="52" y="92"/>
                </a:lnTo>
                <a:lnTo>
                  <a:pt x="52" y="94"/>
                </a:lnTo>
                <a:lnTo>
                  <a:pt x="52" y="92"/>
                </a:lnTo>
                <a:lnTo>
                  <a:pt x="48" y="90"/>
                </a:lnTo>
                <a:lnTo>
                  <a:pt x="46" y="90"/>
                </a:lnTo>
                <a:lnTo>
                  <a:pt x="44" y="88"/>
                </a:lnTo>
                <a:lnTo>
                  <a:pt x="42" y="88"/>
                </a:lnTo>
                <a:lnTo>
                  <a:pt x="42" y="88"/>
                </a:lnTo>
                <a:lnTo>
                  <a:pt x="42" y="86"/>
                </a:lnTo>
                <a:lnTo>
                  <a:pt x="40" y="86"/>
                </a:lnTo>
                <a:lnTo>
                  <a:pt x="38" y="86"/>
                </a:lnTo>
                <a:lnTo>
                  <a:pt x="36" y="84"/>
                </a:lnTo>
                <a:lnTo>
                  <a:pt x="34" y="82"/>
                </a:lnTo>
                <a:lnTo>
                  <a:pt x="32" y="82"/>
                </a:lnTo>
                <a:lnTo>
                  <a:pt x="30" y="82"/>
                </a:lnTo>
                <a:lnTo>
                  <a:pt x="30" y="80"/>
                </a:lnTo>
                <a:lnTo>
                  <a:pt x="30" y="78"/>
                </a:lnTo>
                <a:lnTo>
                  <a:pt x="32" y="76"/>
                </a:lnTo>
                <a:lnTo>
                  <a:pt x="32" y="74"/>
                </a:lnTo>
                <a:lnTo>
                  <a:pt x="34" y="74"/>
                </a:lnTo>
                <a:lnTo>
                  <a:pt x="34" y="72"/>
                </a:lnTo>
                <a:lnTo>
                  <a:pt x="34" y="70"/>
                </a:lnTo>
                <a:lnTo>
                  <a:pt x="36" y="70"/>
                </a:lnTo>
                <a:lnTo>
                  <a:pt x="36" y="68"/>
                </a:lnTo>
                <a:lnTo>
                  <a:pt x="36" y="68"/>
                </a:lnTo>
                <a:lnTo>
                  <a:pt x="38" y="68"/>
                </a:lnTo>
                <a:lnTo>
                  <a:pt x="38" y="66"/>
                </a:lnTo>
                <a:lnTo>
                  <a:pt x="36" y="68"/>
                </a:lnTo>
                <a:lnTo>
                  <a:pt x="34" y="68"/>
                </a:lnTo>
                <a:lnTo>
                  <a:pt x="32" y="68"/>
                </a:lnTo>
                <a:lnTo>
                  <a:pt x="32" y="66"/>
                </a:lnTo>
                <a:lnTo>
                  <a:pt x="30" y="66"/>
                </a:lnTo>
                <a:lnTo>
                  <a:pt x="30" y="68"/>
                </a:lnTo>
                <a:lnTo>
                  <a:pt x="28" y="68"/>
                </a:lnTo>
                <a:lnTo>
                  <a:pt x="28" y="70"/>
                </a:lnTo>
                <a:lnTo>
                  <a:pt x="26" y="72"/>
                </a:lnTo>
                <a:lnTo>
                  <a:pt x="26" y="70"/>
                </a:lnTo>
                <a:lnTo>
                  <a:pt x="24" y="70"/>
                </a:lnTo>
                <a:lnTo>
                  <a:pt x="22" y="68"/>
                </a:lnTo>
                <a:lnTo>
                  <a:pt x="22" y="68"/>
                </a:lnTo>
                <a:lnTo>
                  <a:pt x="24" y="66"/>
                </a:lnTo>
                <a:lnTo>
                  <a:pt x="24" y="64"/>
                </a:lnTo>
                <a:lnTo>
                  <a:pt x="22" y="64"/>
                </a:lnTo>
                <a:lnTo>
                  <a:pt x="20" y="64"/>
                </a:lnTo>
                <a:lnTo>
                  <a:pt x="22" y="62"/>
                </a:lnTo>
                <a:lnTo>
                  <a:pt x="20" y="62"/>
                </a:lnTo>
                <a:lnTo>
                  <a:pt x="20" y="64"/>
                </a:lnTo>
                <a:lnTo>
                  <a:pt x="18" y="62"/>
                </a:lnTo>
                <a:lnTo>
                  <a:pt x="18" y="60"/>
                </a:lnTo>
                <a:lnTo>
                  <a:pt x="18" y="58"/>
                </a:lnTo>
                <a:lnTo>
                  <a:pt x="20" y="56"/>
                </a:lnTo>
                <a:lnTo>
                  <a:pt x="22" y="56"/>
                </a:lnTo>
                <a:lnTo>
                  <a:pt x="24" y="56"/>
                </a:lnTo>
                <a:lnTo>
                  <a:pt x="22" y="54"/>
                </a:lnTo>
                <a:lnTo>
                  <a:pt x="20" y="52"/>
                </a:lnTo>
                <a:lnTo>
                  <a:pt x="18" y="52"/>
                </a:lnTo>
                <a:lnTo>
                  <a:pt x="16" y="52"/>
                </a:lnTo>
                <a:lnTo>
                  <a:pt x="18" y="52"/>
                </a:lnTo>
                <a:lnTo>
                  <a:pt x="18" y="50"/>
                </a:lnTo>
                <a:lnTo>
                  <a:pt x="20" y="50"/>
                </a:lnTo>
                <a:lnTo>
                  <a:pt x="20" y="48"/>
                </a:lnTo>
                <a:lnTo>
                  <a:pt x="22" y="48"/>
                </a:lnTo>
                <a:lnTo>
                  <a:pt x="22" y="46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42"/>
                </a:lnTo>
                <a:lnTo>
                  <a:pt x="28" y="40"/>
                </a:lnTo>
                <a:lnTo>
                  <a:pt x="26" y="38"/>
                </a:lnTo>
                <a:lnTo>
                  <a:pt x="24" y="38"/>
                </a:lnTo>
                <a:lnTo>
                  <a:pt x="24" y="36"/>
                </a:lnTo>
                <a:lnTo>
                  <a:pt x="22" y="36"/>
                </a:lnTo>
                <a:lnTo>
                  <a:pt x="22" y="34"/>
                </a:lnTo>
                <a:lnTo>
                  <a:pt x="20" y="34"/>
                </a:lnTo>
                <a:lnTo>
                  <a:pt x="18" y="34"/>
                </a:lnTo>
                <a:lnTo>
                  <a:pt x="18" y="32"/>
                </a:lnTo>
                <a:lnTo>
                  <a:pt x="16" y="32"/>
                </a:lnTo>
                <a:lnTo>
                  <a:pt x="14" y="30"/>
                </a:lnTo>
                <a:lnTo>
                  <a:pt x="12" y="28"/>
                </a:lnTo>
                <a:lnTo>
                  <a:pt x="10" y="28"/>
                </a:lnTo>
                <a:lnTo>
                  <a:pt x="10" y="26"/>
                </a:lnTo>
                <a:lnTo>
                  <a:pt x="8" y="26"/>
                </a:lnTo>
                <a:lnTo>
                  <a:pt x="8" y="24"/>
                </a:lnTo>
                <a:lnTo>
                  <a:pt x="6" y="24"/>
                </a:lnTo>
                <a:lnTo>
                  <a:pt x="4" y="22"/>
                </a:lnTo>
                <a:lnTo>
                  <a:pt x="2" y="22"/>
                </a:lnTo>
                <a:lnTo>
                  <a:pt x="0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2" y="12"/>
                </a:lnTo>
                <a:lnTo>
                  <a:pt x="4" y="14"/>
                </a:lnTo>
                <a:lnTo>
                  <a:pt x="6" y="14"/>
                </a:lnTo>
                <a:lnTo>
                  <a:pt x="6" y="16"/>
                </a:lnTo>
                <a:lnTo>
                  <a:pt x="8" y="16"/>
                </a:lnTo>
                <a:lnTo>
                  <a:pt x="10" y="18"/>
                </a:lnTo>
                <a:lnTo>
                  <a:pt x="12" y="18"/>
                </a:lnTo>
                <a:lnTo>
                  <a:pt x="12" y="16"/>
                </a:lnTo>
                <a:lnTo>
                  <a:pt x="14" y="18"/>
                </a:lnTo>
                <a:lnTo>
                  <a:pt x="14" y="16"/>
                </a:lnTo>
                <a:lnTo>
                  <a:pt x="16" y="14"/>
                </a:lnTo>
                <a:lnTo>
                  <a:pt x="18" y="12"/>
                </a:lnTo>
                <a:lnTo>
                  <a:pt x="20" y="12"/>
                </a:lnTo>
                <a:lnTo>
                  <a:pt x="20" y="14"/>
                </a:lnTo>
                <a:lnTo>
                  <a:pt x="22" y="14"/>
                </a:lnTo>
                <a:lnTo>
                  <a:pt x="22" y="16"/>
                </a:lnTo>
                <a:lnTo>
                  <a:pt x="22" y="14"/>
                </a:lnTo>
                <a:lnTo>
                  <a:pt x="24" y="14"/>
                </a:lnTo>
                <a:lnTo>
                  <a:pt x="24" y="12"/>
                </a:lnTo>
                <a:lnTo>
                  <a:pt x="26" y="12"/>
                </a:lnTo>
                <a:lnTo>
                  <a:pt x="26" y="10"/>
                </a:lnTo>
                <a:lnTo>
                  <a:pt x="26" y="8"/>
                </a:lnTo>
                <a:lnTo>
                  <a:pt x="24" y="8"/>
                </a:lnTo>
                <a:lnTo>
                  <a:pt x="24" y="6"/>
                </a:lnTo>
                <a:lnTo>
                  <a:pt x="24" y="4"/>
                </a:lnTo>
                <a:lnTo>
                  <a:pt x="24" y="2"/>
                </a:lnTo>
                <a:lnTo>
                  <a:pt x="24" y="0"/>
                </a:lnTo>
                <a:lnTo>
                  <a:pt x="26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  <a:lnTo>
                  <a:pt x="36" y="0"/>
                </a:lnTo>
                <a:lnTo>
                  <a:pt x="38" y="0"/>
                </a:lnTo>
                <a:lnTo>
                  <a:pt x="38" y="2"/>
                </a:lnTo>
                <a:lnTo>
                  <a:pt x="38" y="4"/>
                </a:lnTo>
                <a:lnTo>
                  <a:pt x="3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2452688" y="2484438"/>
            <a:ext cx="123825" cy="69850"/>
          </a:xfrm>
          <a:custGeom>
            <a:avLst/>
            <a:gdLst>
              <a:gd name="T0" fmla="*/ 46 w 78"/>
              <a:gd name="T1" fmla="*/ 0 h 44"/>
              <a:gd name="T2" fmla="*/ 48 w 78"/>
              <a:gd name="T3" fmla="*/ 0 h 44"/>
              <a:gd name="T4" fmla="*/ 44 w 78"/>
              <a:gd name="T5" fmla="*/ 2 h 44"/>
              <a:gd name="T6" fmla="*/ 48 w 78"/>
              <a:gd name="T7" fmla="*/ 4 h 44"/>
              <a:gd name="T8" fmla="*/ 44 w 78"/>
              <a:gd name="T9" fmla="*/ 6 h 44"/>
              <a:gd name="T10" fmla="*/ 48 w 78"/>
              <a:gd name="T11" fmla="*/ 8 h 44"/>
              <a:gd name="T12" fmla="*/ 52 w 78"/>
              <a:gd name="T13" fmla="*/ 6 h 44"/>
              <a:gd name="T14" fmla="*/ 54 w 78"/>
              <a:gd name="T15" fmla="*/ 12 h 44"/>
              <a:gd name="T16" fmla="*/ 56 w 78"/>
              <a:gd name="T17" fmla="*/ 6 h 44"/>
              <a:gd name="T18" fmla="*/ 60 w 78"/>
              <a:gd name="T19" fmla="*/ 12 h 44"/>
              <a:gd name="T20" fmla="*/ 66 w 78"/>
              <a:gd name="T21" fmla="*/ 12 h 44"/>
              <a:gd name="T22" fmla="*/ 74 w 78"/>
              <a:gd name="T23" fmla="*/ 12 h 44"/>
              <a:gd name="T24" fmla="*/ 78 w 78"/>
              <a:gd name="T25" fmla="*/ 14 h 44"/>
              <a:gd name="T26" fmla="*/ 78 w 78"/>
              <a:gd name="T27" fmla="*/ 20 h 44"/>
              <a:gd name="T28" fmla="*/ 74 w 78"/>
              <a:gd name="T29" fmla="*/ 24 h 44"/>
              <a:gd name="T30" fmla="*/ 76 w 78"/>
              <a:gd name="T31" fmla="*/ 28 h 44"/>
              <a:gd name="T32" fmla="*/ 76 w 78"/>
              <a:gd name="T33" fmla="*/ 30 h 44"/>
              <a:gd name="T34" fmla="*/ 74 w 78"/>
              <a:gd name="T35" fmla="*/ 34 h 44"/>
              <a:gd name="T36" fmla="*/ 70 w 78"/>
              <a:gd name="T37" fmla="*/ 34 h 44"/>
              <a:gd name="T38" fmla="*/ 74 w 78"/>
              <a:gd name="T39" fmla="*/ 38 h 44"/>
              <a:gd name="T40" fmla="*/ 78 w 78"/>
              <a:gd name="T41" fmla="*/ 38 h 44"/>
              <a:gd name="T42" fmla="*/ 78 w 78"/>
              <a:gd name="T43" fmla="*/ 42 h 44"/>
              <a:gd name="T44" fmla="*/ 72 w 78"/>
              <a:gd name="T45" fmla="*/ 42 h 44"/>
              <a:gd name="T46" fmla="*/ 66 w 78"/>
              <a:gd name="T47" fmla="*/ 38 h 44"/>
              <a:gd name="T48" fmla="*/ 60 w 78"/>
              <a:gd name="T49" fmla="*/ 34 h 44"/>
              <a:gd name="T50" fmla="*/ 54 w 78"/>
              <a:gd name="T51" fmla="*/ 32 h 44"/>
              <a:gd name="T52" fmla="*/ 50 w 78"/>
              <a:gd name="T53" fmla="*/ 30 h 44"/>
              <a:gd name="T54" fmla="*/ 46 w 78"/>
              <a:gd name="T55" fmla="*/ 26 h 44"/>
              <a:gd name="T56" fmla="*/ 42 w 78"/>
              <a:gd name="T57" fmla="*/ 24 h 44"/>
              <a:gd name="T58" fmla="*/ 38 w 78"/>
              <a:gd name="T59" fmla="*/ 22 h 44"/>
              <a:gd name="T60" fmla="*/ 34 w 78"/>
              <a:gd name="T61" fmla="*/ 20 h 44"/>
              <a:gd name="T62" fmla="*/ 30 w 78"/>
              <a:gd name="T63" fmla="*/ 16 h 44"/>
              <a:gd name="T64" fmla="*/ 26 w 78"/>
              <a:gd name="T65" fmla="*/ 14 h 44"/>
              <a:gd name="T66" fmla="*/ 20 w 78"/>
              <a:gd name="T67" fmla="*/ 12 h 44"/>
              <a:gd name="T68" fmla="*/ 16 w 78"/>
              <a:gd name="T69" fmla="*/ 10 h 44"/>
              <a:gd name="T70" fmla="*/ 14 w 78"/>
              <a:gd name="T71" fmla="*/ 14 h 44"/>
              <a:gd name="T72" fmla="*/ 10 w 78"/>
              <a:gd name="T73" fmla="*/ 16 h 44"/>
              <a:gd name="T74" fmla="*/ 6 w 78"/>
              <a:gd name="T75" fmla="*/ 16 h 44"/>
              <a:gd name="T76" fmla="*/ 2 w 78"/>
              <a:gd name="T77" fmla="*/ 18 h 44"/>
              <a:gd name="T78" fmla="*/ 4 w 78"/>
              <a:gd name="T79" fmla="*/ 14 h 44"/>
              <a:gd name="T80" fmla="*/ 6 w 78"/>
              <a:gd name="T81" fmla="*/ 10 h 44"/>
              <a:gd name="T82" fmla="*/ 8 w 78"/>
              <a:gd name="T83" fmla="*/ 6 h 44"/>
              <a:gd name="T84" fmla="*/ 12 w 78"/>
              <a:gd name="T85" fmla="*/ 4 h 44"/>
              <a:gd name="T86" fmla="*/ 14 w 78"/>
              <a:gd name="T87" fmla="*/ 4 h 44"/>
              <a:gd name="T88" fmla="*/ 16 w 78"/>
              <a:gd name="T89" fmla="*/ 0 h 44"/>
              <a:gd name="T90" fmla="*/ 22 w 78"/>
              <a:gd name="T91" fmla="*/ 0 h 44"/>
              <a:gd name="T92" fmla="*/ 24 w 78"/>
              <a:gd name="T93" fmla="*/ 2 h 44"/>
              <a:gd name="T94" fmla="*/ 24 w 78"/>
              <a:gd name="T95" fmla="*/ 8 h 44"/>
              <a:gd name="T96" fmla="*/ 26 w 78"/>
              <a:gd name="T97" fmla="*/ 12 h 44"/>
              <a:gd name="T98" fmla="*/ 30 w 78"/>
              <a:gd name="T99" fmla="*/ 10 h 44"/>
              <a:gd name="T100" fmla="*/ 34 w 78"/>
              <a:gd name="T101" fmla="*/ 12 h 44"/>
              <a:gd name="T102" fmla="*/ 36 w 78"/>
              <a:gd name="T103" fmla="*/ 10 h 44"/>
              <a:gd name="T104" fmla="*/ 38 w 78"/>
              <a:gd name="T105" fmla="*/ 8 h 44"/>
              <a:gd name="T106" fmla="*/ 38 w 78"/>
              <a:gd name="T107" fmla="*/ 2 h 44"/>
              <a:gd name="T108" fmla="*/ 42 w 78"/>
              <a:gd name="T10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" h="44">
                <a:moveTo>
                  <a:pt x="42" y="0"/>
                </a:moveTo>
                <a:lnTo>
                  <a:pt x="44" y="0"/>
                </a:lnTo>
                <a:lnTo>
                  <a:pt x="46" y="0"/>
                </a:lnTo>
                <a:lnTo>
                  <a:pt x="46" y="0"/>
                </a:lnTo>
                <a:lnTo>
                  <a:pt x="48" y="0"/>
                </a:lnTo>
                <a:lnTo>
                  <a:pt x="48" y="0"/>
                </a:lnTo>
                <a:lnTo>
                  <a:pt x="48" y="2"/>
                </a:lnTo>
                <a:lnTo>
                  <a:pt x="46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48" y="6"/>
                </a:lnTo>
                <a:lnTo>
                  <a:pt x="46" y="6"/>
                </a:lnTo>
                <a:lnTo>
                  <a:pt x="44" y="6"/>
                </a:lnTo>
                <a:lnTo>
                  <a:pt x="44" y="8"/>
                </a:lnTo>
                <a:lnTo>
                  <a:pt x="46" y="8"/>
                </a:lnTo>
                <a:lnTo>
                  <a:pt x="48" y="8"/>
                </a:lnTo>
                <a:lnTo>
                  <a:pt x="50" y="8"/>
                </a:lnTo>
                <a:lnTo>
                  <a:pt x="50" y="6"/>
                </a:lnTo>
                <a:lnTo>
                  <a:pt x="52" y="6"/>
                </a:lnTo>
                <a:lnTo>
                  <a:pt x="54" y="6"/>
                </a:lnTo>
                <a:lnTo>
                  <a:pt x="54" y="8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6" y="6"/>
                </a:lnTo>
                <a:lnTo>
                  <a:pt x="58" y="6"/>
                </a:lnTo>
                <a:lnTo>
                  <a:pt x="58" y="12"/>
                </a:lnTo>
                <a:lnTo>
                  <a:pt x="60" y="12"/>
                </a:lnTo>
                <a:lnTo>
                  <a:pt x="62" y="12"/>
                </a:lnTo>
                <a:lnTo>
                  <a:pt x="64" y="12"/>
                </a:lnTo>
                <a:lnTo>
                  <a:pt x="66" y="12"/>
                </a:lnTo>
                <a:lnTo>
                  <a:pt x="70" y="12"/>
                </a:lnTo>
                <a:lnTo>
                  <a:pt x="72" y="12"/>
                </a:lnTo>
                <a:lnTo>
                  <a:pt x="74" y="12"/>
                </a:lnTo>
                <a:lnTo>
                  <a:pt x="74" y="14"/>
                </a:lnTo>
                <a:lnTo>
                  <a:pt x="76" y="16"/>
                </a:lnTo>
                <a:lnTo>
                  <a:pt x="78" y="14"/>
                </a:lnTo>
                <a:lnTo>
                  <a:pt x="78" y="16"/>
                </a:lnTo>
                <a:lnTo>
                  <a:pt x="78" y="18"/>
                </a:lnTo>
                <a:lnTo>
                  <a:pt x="78" y="20"/>
                </a:lnTo>
                <a:lnTo>
                  <a:pt x="76" y="20"/>
                </a:lnTo>
                <a:lnTo>
                  <a:pt x="76" y="22"/>
                </a:lnTo>
                <a:lnTo>
                  <a:pt x="74" y="24"/>
                </a:lnTo>
                <a:lnTo>
                  <a:pt x="74" y="26"/>
                </a:lnTo>
                <a:lnTo>
                  <a:pt x="76" y="26"/>
                </a:lnTo>
                <a:lnTo>
                  <a:pt x="76" y="28"/>
                </a:lnTo>
                <a:lnTo>
                  <a:pt x="78" y="28"/>
                </a:lnTo>
                <a:lnTo>
                  <a:pt x="78" y="30"/>
                </a:lnTo>
                <a:lnTo>
                  <a:pt x="76" y="30"/>
                </a:lnTo>
                <a:lnTo>
                  <a:pt x="76" y="32"/>
                </a:lnTo>
                <a:lnTo>
                  <a:pt x="74" y="32"/>
                </a:lnTo>
                <a:lnTo>
                  <a:pt x="74" y="34"/>
                </a:lnTo>
                <a:lnTo>
                  <a:pt x="72" y="32"/>
                </a:lnTo>
                <a:lnTo>
                  <a:pt x="70" y="32"/>
                </a:lnTo>
                <a:lnTo>
                  <a:pt x="70" y="34"/>
                </a:lnTo>
                <a:lnTo>
                  <a:pt x="72" y="36"/>
                </a:lnTo>
                <a:lnTo>
                  <a:pt x="74" y="36"/>
                </a:lnTo>
                <a:lnTo>
                  <a:pt x="74" y="38"/>
                </a:lnTo>
                <a:lnTo>
                  <a:pt x="74" y="36"/>
                </a:lnTo>
                <a:lnTo>
                  <a:pt x="76" y="36"/>
                </a:lnTo>
                <a:lnTo>
                  <a:pt x="78" y="38"/>
                </a:lnTo>
                <a:lnTo>
                  <a:pt x="76" y="38"/>
                </a:lnTo>
                <a:lnTo>
                  <a:pt x="76" y="40"/>
                </a:lnTo>
                <a:lnTo>
                  <a:pt x="78" y="42"/>
                </a:lnTo>
                <a:lnTo>
                  <a:pt x="78" y="44"/>
                </a:lnTo>
                <a:lnTo>
                  <a:pt x="76" y="44"/>
                </a:lnTo>
                <a:lnTo>
                  <a:pt x="72" y="42"/>
                </a:lnTo>
                <a:lnTo>
                  <a:pt x="70" y="40"/>
                </a:lnTo>
                <a:lnTo>
                  <a:pt x="68" y="40"/>
                </a:lnTo>
                <a:lnTo>
                  <a:pt x="66" y="38"/>
                </a:lnTo>
                <a:lnTo>
                  <a:pt x="64" y="38"/>
                </a:lnTo>
                <a:lnTo>
                  <a:pt x="62" y="36"/>
                </a:lnTo>
                <a:lnTo>
                  <a:pt x="60" y="34"/>
                </a:lnTo>
                <a:lnTo>
                  <a:pt x="58" y="34"/>
                </a:lnTo>
                <a:lnTo>
                  <a:pt x="56" y="32"/>
                </a:lnTo>
                <a:lnTo>
                  <a:pt x="54" y="32"/>
                </a:lnTo>
                <a:lnTo>
                  <a:pt x="52" y="32"/>
                </a:lnTo>
                <a:lnTo>
                  <a:pt x="52" y="30"/>
                </a:lnTo>
                <a:lnTo>
                  <a:pt x="50" y="30"/>
                </a:lnTo>
                <a:lnTo>
                  <a:pt x="48" y="28"/>
                </a:lnTo>
                <a:lnTo>
                  <a:pt x="46" y="28"/>
                </a:lnTo>
                <a:lnTo>
                  <a:pt x="46" y="26"/>
                </a:lnTo>
                <a:lnTo>
                  <a:pt x="44" y="26"/>
                </a:lnTo>
                <a:lnTo>
                  <a:pt x="42" y="26"/>
                </a:lnTo>
                <a:lnTo>
                  <a:pt x="42" y="24"/>
                </a:lnTo>
                <a:lnTo>
                  <a:pt x="40" y="24"/>
                </a:lnTo>
                <a:lnTo>
                  <a:pt x="38" y="24"/>
                </a:lnTo>
                <a:lnTo>
                  <a:pt x="38" y="22"/>
                </a:lnTo>
                <a:lnTo>
                  <a:pt x="36" y="22"/>
                </a:lnTo>
                <a:lnTo>
                  <a:pt x="34" y="20"/>
                </a:lnTo>
                <a:lnTo>
                  <a:pt x="34" y="20"/>
                </a:lnTo>
                <a:lnTo>
                  <a:pt x="32" y="18"/>
                </a:lnTo>
                <a:lnTo>
                  <a:pt x="30" y="18"/>
                </a:lnTo>
                <a:lnTo>
                  <a:pt x="30" y="16"/>
                </a:lnTo>
                <a:lnTo>
                  <a:pt x="28" y="16"/>
                </a:lnTo>
                <a:lnTo>
                  <a:pt x="26" y="16"/>
                </a:lnTo>
                <a:lnTo>
                  <a:pt x="26" y="14"/>
                </a:lnTo>
                <a:lnTo>
                  <a:pt x="24" y="14"/>
                </a:lnTo>
                <a:lnTo>
                  <a:pt x="22" y="12"/>
                </a:lnTo>
                <a:lnTo>
                  <a:pt x="20" y="12"/>
                </a:lnTo>
                <a:lnTo>
                  <a:pt x="20" y="10"/>
                </a:lnTo>
                <a:lnTo>
                  <a:pt x="18" y="10"/>
                </a:lnTo>
                <a:lnTo>
                  <a:pt x="16" y="10"/>
                </a:lnTo>
                <a:lnTo>
                  <a:pt x="16" y="12"/>
                </a:lnTo>
                <a:lnTo>
                  <a:pt x="14" y="12"/>
                </a:lnTo>
                <a:lnTo>
                  <a:pt x="14" y="14"/>
                </a:lnTo>
                <a:lnTo>
                  <a:pt x="14" y="16"/>
                </a:lnTo>
                <a:lnTo>
                  <a:pt x="12" y="16"/>
                </a:lnTo>
                <a:lnTo>
                  <a:pt x="10" y="16"/>
                </a:lnTo>
                <a:lnTo>
                  <a:pt x="10" y="14"/>
                </a:lnTo>
                <a:lnTo>
                  <a:pt x="8" y="16"/>
                </a:lnTo>
                <a:lnTo>
                  <a:pt x="6" y="16"/>
                </a:lnTo>
                <a:lnTo>
                  <a:pt x="4" y="16"/>
                </a:lnTo>
                <a:lnTo>
                  <a:pt x="4" y="18"/>
                </a:lnTo>
                <a:lnTo>
                  <a:pt x="2" y="18"/>
                </a:lnTo>
                <a:lnTo>
                  <a:pt x="0" y="16"/>
                </a:lnTo>
                <a:lnTo>
                  <a:pt x="2" y="14"/>
                </a:lnTo>
                <a:lnTo>
                  <a:pt x="4" y="14"/>
                </a:lnTo>
                <a:lnTo>
                  <a:pt x="6" y="14"/>
                </a:lnTo>
                <a:lnTo>
                  <a:pt x="6" y="12"/>
                </a:lnTo>
                <a:lnTo>
                  <a:pt x="6" y="10"/>
                </a:lnTo>
                <a:lnTo>
                  <a:pt x="6" y="8"/>
                </a:lnTo>
                <a:lnTo>
                  <a:pt x="8" y="8"/>
                </a:lnTo>
                <a:lnTo>
                  <a:pt x="8" y="6"/>
                </a:lnTo>
                <a:lnTo>
                  <a:pt x="10" y="6"/>
                </a:lnTo>
                <a:lnTo>
                  <a:pt x="10" y="4"/>
                </a:lnTo>
                <a:lnTo>
                  <a:pt x="12" y="4"/>
                </a:lnTo>
                <a:lnTo>
                  <a:pt x="12" y="6"/>
                </a:lnTo>
                <a:lnTo>
                  <a:pt x="14" y="6"/>
                </a:lnTo>
                <a:lnTo>
                  <a:pt x="14" y="4"/>
                </a:lnTo>
                <a:lnTo>
                  <a:pt x="14" y="2"/>
                </a:lnTo>
                <a:lnTo>
                  <a:pt x="16" y="2"/>
                </a:lnTo>
                <a:lnTo>
                  <a:pt x="16" y="0"/>
                </a:lnTo>
                <a:lnTo>
                  <a:pt x="16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4" y="0"/>
                </a:lnTo>
                <a:lnTo>
                  <a:pt x="24" y="2"/>
                </a:lnTo>
                <a:lnTo>
                  <a:pt x="24" y="4"/>
                </a:lnTo>
                <a:lnTo>
                  <a:pt x="24" y="6"/>
                </a:lnTo>
                <a:lnTo>
                  <a:pt x="24" y="8"/>
                </a:lnTo>
                <a:lnTo>
                  <a:pt x="24" y="10"/>
                </a:lnTo>
                <a:lnTo>
                  <a:pt x="24" y="12"/>
                </a:lnTo>
                <a:lnTo>
                  <a:pt x="26" y="12"/>
                </a:lnTo>
                <a:lnTo>
                  <a:pt x="28" y="12"/>
                </a:lnTo>
                <a:lnTo>
                  <a:pt x="28" y="10"/>
                </a:lnTo>
                <a:lnTo>
                  <a:pt x="30" y="10"/>
                </a:lnTo>
                <a:lnTo>
                  <a:pt x="30" y="14"/>
                </a:lnTo>
                <a:lnTo>
                  <a:pt x="32" y="14"/>
                </a:lnTo>
                <a:lnTo>
                  <a:pt x="34" y="12"/>
                </a:lnTo>
                <a:lnTo>
                  <a:pt x="34" y="10"/>
                </a:lnTo>
                <a:lnTo>
                  <a:pt x="34" y="10"/>
                </a:lnTo>
                <a:lnTo>
                  <a:pt x="36" y="10"/>
                </a:lnTo>
                <a:lnTo>
                  <a:pt x="36" y="12"/>
                </a:lnTo>
                <a:lnTo>
                  <a:pt x="38" y="12"/>
                </a:lnTo>
                <a:lnTo>
                  <a:pt x="38" y="8"/>
                </a:lnTo>
                <a:lnTo>
                  <a:pt x="38" y="6"/>
                </a:lnTo>
                <a:lnTo>
                  <a:pt x="38" y="4"/>
                </a:lnTo>
                <a:lnTo>
                  <a:pt x="38" y="2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Freeform 52"/>
          <p:cNvSpPr>
            <a:spLocks/>
          </p:cNvSpPr>
          <p:nvPr/>
        </p:nvSpPr>
        <p:spPr bwMode="auto">
          <a:xfrm>
            <a:off x="3363913" y="5434013"/>
            <a:ext cx="79375" cy="79375"/>
          </a:xfrm>
          <a:custGeom>
            <a:avLst/>
            <a:gdLst>
              <a:gd name="T0" fmla="*/ 42 w 50"/>
              <a:gd name="T1" fmla="*/ 2 h 50"/>
              <a:gd name="T2" fmla="*/ 46 w 50"/>
              <a:gd name="T3" fmla="*/ 2 h 50"/>
              <a:gd name="T4" fmla="*/ 46 w 50"/>
              <a:gd name="T5" fmla="*/ 6 h 50"/>
              <a:gd name="T6" fmla="*/ 46 w 50"/>
              <a:gd name="T7" fmla="*/ 12 h 50"/>
              <a:gd name="T8" fmla="*/ 50 w 50"/>
              <a:gd name="T9" fmla="*/ 14 h 50"/>
              <a:gd name="T10" fmla="*/ 50 w 50"/>
              <a:gd name="T11" fmla="*/ 16 h 50"/>
              <a:gd name="T12" fmla="*/ 48 w 50"/>
              <a:gd name="T13" fmla="*/ 18 h 50"/>
              <a:gd name="T14" fmla="*/ 48 w 50"/>
              <a:gd name="T15" fmla="*/ 20 h 50"/>
              <a:gd name="T16" fmla="*/ 44 w 50"/>
              <a:gd name="T17" fmla="*/ 22 h 50"/>
              <a:gd name="T18" fmla="*/ 44 w 50"/>
              <a:gd name="T19" fmla="*/ 26 h 50"/>
              <a:gd name="T20" fmla="*/ 48 w 50"/>
              <a:gd name="T21" fmla="*/ 28 h 50"/>
              <a:gd name="T22" fmla="*/ 44 w 50"/>
              <a:gd name="T23" fmla="*/ 30 h 50"/>
              <a:gd name="T24" fmla="*/ 40 w 50"/>
              <a:gd name="T25" fmla="*/ 26 h 50"/>
              <a:gd name="T26" fmla="*/ 36 w 50"/>
              <a:gd name="T27" fmla="*/ 24 h 50"/>
              <a:gd name="T28" fmla="*/ 34 w 50"/>
              <a:gd name="T29" fmla="*/ 26 h 50"/>
              <a:gd name="T30" fmla="*/ 36 w 50"/>
              <a:gd name="T31" fmla="*/ 30 h 50"/>
              <a:gd name="T32" fmla="*/ 32 w 50"/>
              <a:gd name="T33" fmla="*/ 32 h 50"/>
              <a:gd name="T34" fmla="*/ 32 w 50"/>
              <a:gd name="T35" fmla="*/ 34 h 50"/>
              <a:gd name="T36" fmla="*/ 36 w 50"/>
              <a:gd name="T37" fmla="*/ 36 h 50"/>
              <a:gd name="T38" fmla="*/ 34 w 50"/>
              <a:gd name="T39" fmla="*/ 38 h 50"/>
              <a:gd name="T40" fmla="*/ 36 w 50"/>
              <a:gd name="T41" fmla="*/ 46 h 50"/>
              <a:gd name="T42" fmla="*/ 38 w 50"/>
              <a:gd name="T43" fmla="*/ 46 h 50"/>
              <a:gd name="T44" fmla="*/ 28 w 50"/>
              <a:gd name="T45" fmla="*/ 48 h 50"/>
              <a:gd name="T46" fmla="*/ 24 w 50"/>
              <a:gd name="T47" fmla="*/ 50 h 50"/>
              <a:gd name="T48" fmla="*/ 20 w 50"/>
              <a:gd name="T49" fmla="*/ 48 h 50"/>
              <a:gd name="T50" fmla="*/ 16 w 50"/>
              <a:gd name="T51" fmla="*/ 46 h 50"/>
              <a:gd name="T52" fmla="*/ 24 w 50"/>
              <a:gd name="T53" fmla="*/ 42 h 50"/>
              <a:gd name="T54" fmla="*/ 26 w 50"/>
              <a:gd name="T55" fmla="*/ 38 h 50"/>
              <a:gd name="T56" fmla="*/ 26 w 50"/>
              <a:gd name="T57" fmla="*/ 36 h 50"/>
              <a:gd name="T58" fmla="*/ 22 w 50"/>
              <a:gd name="T59" fmla="*/ 30 h 50"/>
              <a:gd name="T60" fmla="*/ 26 w 50"/>
              <a:gd name="T61" fmla="*/ 28 h 50"/>
              <a:gd name="T62" fmla="*/ 24 w 50"/>
              <a:gd name="T63" fmla="*/ 28 h 50"/>
              <a:gd name="T64" fmla="*/ 20 w 50"/>
              <a:gd name="T65" fmla="*/ 28 h 50"/>
              <a:gd name="T66" fmla="*/ 16 w 50"/>
              <a:gd name="T67" fmla="*/ 26 h 50"/>
              <a:gd name="T68" fmla="*/ 18 w 50"/>
              <a:gd name="T69" fmla="*/ 30 h 50"/>
              <a:gd name="T70" fmla="*/ 12 w 50"/>
              <a:gd name="T71" fmla="*/ 30 h 50"/>
              <a:gd name="T72" fmla="*/ 12 w 50"/>
              <a:gd name="T73" fmla="*/ 28 h 50"/>
              <a:gd name="T74" fmla="*/ 12 w 50"/>
              <a:gd name="T75" fmla="*/ 24 h 50"/>
              <a:gd name="T76" fmla="*/ 10 w 50"/>
              <a:gd name="T77" fmla="*/ 24 h 50"/>
              <a:gd name="T78" fmla="*/ 6 w 50"/>
              <a:gd name="T79" fmla="*/ 26 h 50"/>
              <a:gd name="T80" fmla="*/ 0 w 50"/>
              <a:gd name="T81" fmla="*/ 24 h 50"/>
              <a:gd name="T82" fmla="*/ 2 w 50"/>
              <a:gd name="T83" fmla="*/ 20 h 50"/>
              <a:gd name="T84" fmla="*/ 4 w 50"/>
              <a:gd name="T85" fmla="*/ 16 h 50"/>
              <a:gd name="T86" fmla="*/ 6 w 50"/>
              <a:gd name="T87" fmla="*/ 14 h 50"/>
              <a:gd name="T88" fmla="*/ 6 w 50"/>
              <a:gd name="T89" fmla="*/ 12 h 50"/>
              <a:gd name="T90" fmla="*/ 8 w 50"/>
              <a:gd name="T91" fmla="*/ 12 h 50"/>
              <a:gd name="T92" fmla="*/ 10 w 50"/>
              <a:gd name="T93" fmla="*/ 8 h 50"/>
              <a:gd name="T94" fmla="*/ 14 w 50"/>
              <a:gd name="T95" fmla="*/ 6 h 50"/>
              <a:gd name="T96" fmla="*/ 18 w 50"/>
              <a:gd name="T97" fmla="*/ 8 h 50"/>
              <a:gd name="T98" fmla="*/ 16 w 50"/>
              <a:gd name="T99" fmla="*/ 12 h 50"/>
              <a:gd name="T100" fmla="*/ 18 w 50"/>
              <a:gd name="T101" fmla="*/ 12 h 50"/>
              <a:gd name="T102" fmla="*/ 14 w 50"/>
              <a:gd name="T103" fmla="*/ 14 h 50"/>
              <a:gd name="T104" fmla="*/ 16 w 50"/>
              <a:gd name="T105" fmla="*/ 18 h 50"/>
              <a:gd name="T106" fmla="*/ 20 w 50"/>
              <a:gd name="T107" fmla="*/ 20 h 50"/>
              <a:gd name="T108" fmla="*/ 22 w 50"/>
              <a:gd name="T109" fmla="*/ 16 h 50"/>
              <a:gd name="T110" fmla="*/ 22 w 50"/>
              <a:gd name="T111" fmla="*/ 14 h 50"/>
              <a:gd name="T112" fmla="*/ 22 w 50"/>
              <a:gd name="T113" fmla="*/ 10 h 50"/>
              <a:gd name="T114" fmla="*/ 22 w 50"/>
              <a:gd name="T115" fmla="*/ 6 h 50"/>
              <a:gd name="T116" fmla="*/ 24 w 50"/>
              <a:gd name="T117" fmla="*/ 2 h 50"/>
              <a:gd name="T118" fmla="*/ 28 w 50"/>
              <a:gd name="T119" fmla="*/ 4 h 50"/>
              <a:gd name="T120" fmla="*/ 32 w 50"/>
              <a:gd name="T121" fmla="*/ 2 h 50"/>
              <a:gd name="T122" fmla="*/ 34 w 50"/>
              <a:gd name="T123" fmla="*/ 2 h 50"/>
              <a:gd name="T124" fmla="*/ 36 w 50"/>
              <a:gd name="T12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" h="50">
                <a:moveTo>
                  <a:pt x="40" y="0"/>
                </a:moveTo>
                <a:lnTo>
                  <a:pt x="40" y="2"/>
                </a:lnTo>
                <a:lnTo>
                  <a:pt x="42" y="2"/>
                </a:lnTo>
                <a:lnTo>
                  <a:pt x="44" y="0"/>
                </a:lnTo>
                <a:lnTo>
                  <a:pt x="44" y="2"/>
                </a:lnTo>
                <a:lnTo>
                  <a:pt x="46" y="2"/>
                </a:lnTo>
                <a:lnTo>
                  <a:pt x="46" y="4"/>
                </a:lnTo>
                <a:lnTo>
                  <a:pt x="44" y="6"/>
                </a:lnTo>
                <a:lnTo>
                  <a:pt x="46" y="6"/>
                </a:lnTo>
                <a:lnTo>
                  <a:pt x="46" y="8"/>
                </a:lnTo>
                <a:lnTo>
                  <a:pt x="48" y="8"/>
                </a:lnTo>
                <a:lnTo>
                  <a:pt x="46" y="12"/>
                </a:lnTo>
                <a:lnTo>
                  <a:pt x="48" y="12"/>
                </a:lnTo>
                <a:lnTo>
                  <a:pt x="48" y="14"/>
                </a:lnTo>
                <a:lnTo>
                  <a:pt x="50" y="14"/>
                </a:lnTo>
                <a:lnTo>
                  <a:pt x="48" y="14"/>
                </a:lnTo>
                <a:lnTo>
                  <a:pt x="48" y="16"/>
                </a:lnTo>
                <a:lnTo>
                  <a:pt x="50" y="16"/>
                </a:lnTo>
                <a:lnTo>
                  <a:pt x="48" y="18"/>
                </a:lnTo>
                <a:lnTo>
                  <a:pt x="50" y="18"/>
                </a:lnTo>
                <a:lnTo>
                  <a:pt x="48" y="18"/>
                </a:lnTo>
                <a:lnTo>
                  <a:pt x="50" y="18"/>
                </a:lnTo>
                <a:lnTo>
                  <a:pt x="50" y="20"/>
                </a:lnTo>
                <a:lnTo>
                  <a:pt x="48" y="20"/>
                </a:lnTo>
                <a:lnTo>
                  <a:pt x="46" y="20"/>
                </a:lnTo>
                <a:lnTo>
                  <a:pt x="46" y="22"/>
                </a:lnTo>
                <a:lnTo>
                  <a:pt x="44" y="22"/>
                </a:lnTo>
                <a:lnTo>
                  <a:pt x="42" y="22"/>
                </a:lnTo>
                <a:lnTo>
                  <a:pt x="42" y="24"/>
                </a:lnTo>
                <a:lnTo>
                  <a:pt x="44" y="26"/>
                </a:lnTo>
                <a:lnTo>
                  <a:pt x="46" y="26"/>
                </a:lnTo>
                <a:lnTo>
                  <a:pt x="48" y="26"/>
                </a:lnTo>
                <a:lnTo>
                  <a:pt x="48" y="28"/>
                </a:lnTo>
                <a:lnTo>
                  <a:pt x="48" y="30"/>
                </a:lnTo>
                <a:lnTo>
                  <a:pt x="46" y="30"/>
                </a:lnTo>
                <a:lnTo>
                  <a:pt x="44" y="30"/>
                </a:lnTo>
                <a:lnTo>
                  <a:pt x="42" y="28"/>
                </a:lnTo>
                <a:lnTo>
                  <a:pt x="40" y="28"/>
                </a:lnTo>
                <a:lnTo>
                  <a:pt x="40" y="26"/>
                </a:lnTo>
                <a:lnTo>
                  <a:pt x="40" y="24"/>
                </a:lnTo>
                <a:lnTo>
                  <a:pt x="38" y="24"/>
                </a:lnTo>
                <a:lnTo>
                  <a:pt x="36" y="24"/>
                </a:lnTo>
                <a:lnTo>
                  <a:pt x="36" y="26"/>
                </a:lnTo>
                <a:lnTo>
                  <a:pt x="36" y="26"/>
                </a:lnTo>
                <a:lnTo>
                  <a:pt x="34" y="26"/>
                </a:lnTo>
                <a:lnTo>
                  <a:pt x="34" y="28"/>
                </a:lnTo>
                <a:lnTo>
                  <a:pt x="34" y="30"/>
                </a:lnTo>
                <a:lnTo>
                  <a:pt x="36" y="30"/>
                </a:lnTo>
                <a:lnTo>
                  <a:pt x="36" y="32"/>
                </a:lnTo>
                <a:lnTo>
                  <a:pt x="34" y="32"/>
                </a:lnTo>
                <a:lnTo>
                  <a:pt x="32" y="32"/>
                </a:lnTo>
                <a:lnTo>
                  <a:pt x="30" y="32"/>
                </a:lnTo>
                <a:lnTo>
                  <a:pt x="30" y="34"/>
                </a:lnTo>
                <a:lnTo>
                  <a:pt x="32" y="34"/>
                </a:lnTo>
                <a:lnTo>
                  <a:pt x="34" y="36"/>
                </a:lnTo>
                <a:lnTo>
                  <a:pt x="36" y="36"/>
                </a:lnTo>
                <a:lnTo>
                  <a:pt x="36" y="36"/>
                </a:lnTo>
                <a:lnTo>
                  <a:pt x="36" y="38"/>
                </a:lnTo>
                <a:lnTo>
                  <a:pt x="36" y="38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6" y="46"/>
                </a:lnTo>
                <a:lnTo>
                  <a:pt x="36" y="44"/>
                </a:lnTo>
                <a:lnTo>
                  <a:pt x="38" y="44"/>
                </a:lnTo>
                <a:lnTo>
                  <a:pt x="38" y="46"/>
                </a:lnTo>
                <a:lnTo>
                  <a:pt x="36" y="46"/>
                </a:lnTo>
                <a:lnTo>
                  <a:pt x="36" y="48"/>
                </a:lnTo>
                <a:lnTo>
                  <a:pt x="28" y="48"/>
                </a:lnTo>
                <a:lnTo>
                  <a:pt x="28" y="50"/>
                </a:lnTo>
                <a:lnTo>
                  <a:pt x="26" y="50"/>
                </a:lnTo>
                <a:lnTo>
                  <a:pt x="24" y="50"/>
                </a:lnTo>
                <a:lnTo>
                  <a:pt x="22" y="50"/>
                </a:lnTo>
                <a:lnTo>
                  <a:pt x="22" y="48"/>
                </a:lnTo>
                <a:lnTo>
                  <a:pt x="20" y="48"/>
                </a:lnTo>
                <a:lnTo>
                  <a:pt x="18" y="48"/>
                </a:lnTo>
                <a:lnTo>
                  <a:pt x="18" y="46"/>
                </a:lnTo>
                <a:lnTo>
                  <a:pt x="16" y="46"/>
                </a:lnTo>
                <a:lnTo>
                  <a:pt x="14" y="44"/>
                </a:lnTo>
                <a:lnTo>
                  <a:pt x="16" y="44"/>
                </a:lnTo>
                <a:lnTo>
                  <a:pt x="24" y="42"/>
                </a:lnTo>
                <a:lnTo>
                  <a:pt x="24" y="40"/>
                </a:lnTo>
                <a:lnTo>
                  <a:pt x="24" y="38"/>
                </a:lnTo>
                <a:lnTo>
                  <a:pt x="26" y="38"/>
                </a:lnTo>
                <a:lnTo>
                  <a:pt x="24" y="38"/>
                </a:lnTo>
                <a:lnTo>
                  <a:pt x="24" y="36"/>
                </a:lnTo>
                <a:lnTo>
                  <a:pt x="26" y="36"/>
                </a:lnTo>
                <a:lnTo>
                  <a:pt x="24" y="32"/>
                </a:lnTo>
                <a:lnTo>
                  <a:pt x="22" y="32"/>
                </a:lnTo>
                <a:lnTo>
                  <a:pt x="22" y="30"/>
                </a:lnTo>
                <a:lnTo>
                  <a:pt x="24" y="30"/>
                </a:lnTo>
                <a:lnTo>
                  <a:pt x="26" y="30"/>
                </a:lnTo>
                <a:lnTo>
                  <a:pt x="26" y="28"/>
                </a:lnTo>
                <a:lnTo>
                  <a:pt x="26" y="26"/>
                </a:lnTo>
                <a:lnTo>
                  <a:pt x="24" y="26"/>
                </a:lnTo>
                <a:lnTo>
                  <a:pt x="24" y="28"/>
                </a:lnTo>
                <a:lnTo>
                  <a:pt x="22" y="28"/>
                </a:lnTo>
                <a:lnTo>
                  <a:pt x="22" y="26"/>
                </a:lnTo>
                <a:lnTo>
                  <a:pt x="20" y="28"/>
                </a:lnTo>
                <a:lnTo>
                  <a:pt x="20" y="26"/>
                </a:lnTo>
                <a:lnTo>
                  <a:pt x="16" y="24"/>
                </a:lnTo>
                <a:lnTo>
                  <a:pt x="16" y="26"/>
                </a:lnTo>
                <a:lnTo>
                  <a:pt x="16" y="28"/>
                </a:lnTo>
                <a:lnTo>
                  <a:pt x="18" y="28"/>
                </a:lnTo>
                <a:lnTo>
                  <a:pt x="18" y="30"/>
                </a:lnTo>
                <a:lnTo>
                  <a:pt x="16" y="30"/>
                </a:lnTo>
                <a:lnTo>
                  <a:pt x="14" y="30"/>
                </a:lnTo>
                <a:lnTo>
                  <a:pt x="12" y="30"/>
                </a:lnTo>
                <a:lnTo>
                  <a:pt x="12" y="28"/>
                </a:lnTo>
                <a:lnTo>
                  <a:pt x="10" y="28"/>
                </a:lnTo>
                <a:lnTo>
                  <a:pt x="12" y="28"/>
                </a:lnTo>
                <a:lnTo>
                  <a:pt x="10" y="26"/>
                </a:lnTo>
                <a:lnTo>
                  <a:pt x="12" y="26"/>
                </a:lnTo>
                <a:lnTo>
                  <a:pt x="12" y="24"/>
                </a:lnTo>
                <a:lnTo>
                  <a:pt x="10" y="24"/>
                </a:lnTo>
                <a:lnTo>
                  <a:pt x="10" y="22"/>
                </a:lnTo>
                <a:lnTo>
                  <a:pt x="10" y="24"/>
                </a:lnTo>
                <a:lnTo>
                  <a:pt x="8" y="24"/>
                </a:lnTo>
                <a:lnTo>
                  <a:pt x="8" y="26"/>
                </a:lnTo>
                <a:lnTo>
                  <a:pt x="6" y="26"/>
                </a:lnTo>
                <a:lnTo>
                  <a:pt x="4" y="26"/>
                </a:lnTo>
                <a:lnTo>
                  <a:pt x="2" y="26"/>
                </a:lnTo>
                <a:lnTo>
                  <a:pt x="0" y="24"/>
                </a:lnTo>
                <a:lnTo>
                  <a:pt x="0" y="22"/>
                </a:lnTo>
                <a:lnTo>
                  <a:pt x="4" y="20"/>
                </a:lnTo>
                <a:lnTo>
                  <a:pt x="2" y="20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4" y="16"/>
                </a:lnTo>
                <a:lnTo>
                  <a:pt x="4" y="14"/>
                </a:lnTo>
                <a:lnTo>
                  <a:pt x="6" y="14"/>
                </a:lnTo>
                <a:lnTo>
                  <a:pt x="4" y="14"/>
                </a:lnTo>
                <a:lnTo>
                  <a:pt x="6" y="14"/>
                </a:lnTo>
                <a:lnTo>
                  <a:pt x="6" y="12"/>
                </a:lnTo>
                <a:lnTo>
                  <a:pt x="6" y="14"/>
                </a:lnTo>
                <a:lnTo>
                  <a:pt x="8" y="14"/>
                </a:lnTo>
                <a:lnTo>
                  <a:pt x="8" y="12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8" y="8"/>
                </a:lnTo>
                <a:lnTo>
                  <a:pt x="10" y="8"/>
                </a:lnTo>
                <a:lnTo>
                  <a:pt x="14" y="6"/>
                </a:lnTo>
                <a:lnTo>
                  <a:pt x="16" y="6"/>
                </a:lnTo>
                <a:lnTo>
                  <a:pt x="18" y="6"/>
                </a:lnTo>
                <a:lnTo>
                  <a:pt x="18" y="8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4" y="12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14" y="12"/>
                </a:lnTo>
                <a:lnTo>
                  <a:pt x="14" y="14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6" y="20"/>
                </a:lnTo>
                <a:lnTo>
                  <a:pt x="18" y="20"/>
                </a:lnTo>
                <a:lnTo>
                  <a:pt x="20" y="20"/>
                </a:lnTo>
                <a:lnTo>
                  <a:pt x="20" y="18"/>
                </a:lnTo>
                <a:lnTo>
                  <a:pt x="20" y="16"/>
                </a:lnTo>
                <a:lnTo>
                  <a:pt x="22" y="16"/>
                </a:lnTo>
                <a:lnTo>
                  <a:pt x="22" y="16"/>
                </a:lnTo>
                <a:lnTo>
                  <a:pt x="24" y="16"/>
                </a:lnTo>
                <a:lnTo>
                  <a:pt x="22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4" y="8"/>
                </a:lnTo>
                <a:lnTo>
                  <a:pt x="24" y="6"/>
                </a:lnTo>
                <a:lnTo>
                  <a:pt x="22" y="6"/>
                </a:lnTo>
                <a:lnTo>
                  <a:pt x="22" y="4"/>
                </a:lnTo>
                <a:lnTo>
                  <a:pt x="24" y="4"/>
                </a:lnTo>
                <a:lnTo>
                  <a:pt x="24" y="2"/>
                </a:lnTo>
                <a:lnTo>
                  <a:pt x="26" y="2"/>
                </a:lnTo>
                <a:lnTo>
                  <a:pt x="26" y="4"/>
                </a:lnTo>
                <a:lnTo>
                  <a:pt x="28" y="4"/>
                </a:lnTo>
                <a:lnTo>
                  <a:pt x="28" y="2"/>
                </a:lnTo>
                <a:lnTo>
                  <a:pt x="30" y="2"/>
                </a:lnTo>
                <a:lnTo>
                  <a:pt x="32" y="2"/>
                </a:lnTo>
                <a:lnTo>
                  <a:pt x="34" y="2"/>
                </a:lnTo>
                <a:lnTo>
                  <a:pt x="32" y="2"/>
                </a:lnTo>
                <a:lnTo>
                  <a:pt x="34" y="2"/>
                </a:lnTo>
                <a:lnTo>
                  <a:pt x="36" y="2"/>
                </a:lnTo>
                <a:lnTo>
                  <a:pt x="36" y="2"/>
                </a:lnTo>
                <a:lnTo>
                  <a:pt x="36" y="0"/>
                </a:lnTo>
                <a:lnTo>
                  <a:pt x="38" y="0"/>
                </a:lnTo>
                <a:lnTo>
                  <a:pt x="4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" name="Freeform 53"/>
          <p:cNvSpPr>
            <a:spLocks/>
          </p:cNvSpPr>
          <p:nvPr/>
        </p:nvSpPr>
        <p:spPr bwMode="auto">
          <a:xfrm>
            <a:off x="2576513" y="2516188"/>
            <a:ext cx="98425" cy="69850"/>
          </a:xfrm>
          <a:custGeom>
            <a:avLst/>
            <a:gdLst>
              <a:gd name="T0" fmla="*/ 44 w 62"/>
              <a:gd name="T1" fmla="*/ 6 h 44"/>
              <a:gd name="T2" fmla="*/ 48 w 62"/>
              <a:gd name="T3" fmla="*/ 6 h 44"/>
              <a:gd name="T4" fmla="*/ 52 w 62"/>
              <a:gd name="T5" fmla="*/ 6 h 44"/>
              <a:gd name="T6" fmla="*/ 54 w 62"/>
              <a:gd name="T7" fmla="*/ 6 h 44"/>
              <a:gd name="T8" fmla="*/ 58 w 62"/>
              <a:gd name="T9" fmla="*/ 6 h 44"/>
              <a:gd name="T10" fmla="*/ 60 w 62"/>
              <a:gd name="T11" fmla="*/ 8 h 44"/>
              <a:gd name="T12" fmla="*/ 60 w 62"/>
              <a:gd name="T13" fmla="*/ 10 h 44"/>
              <a:gd name="T14" fmla="*/ 58 w 62"/>
              <a:gd name="T15" fmla="*/ 14 h 44"/>
              <a:gd name="T16" fmla="*/ 58 w 62"/>
              <a:gd name="T17" fmla="*/ 18 h 44"/>
              <a:gd name="T18" fmla="*/ 56 w 62"/>
              <a:gd name="T19" fmla="*/ 18 h 44"/>
              <a:gd name="T20" fmla="*/ 54 w 62"/>
              <a:gd name="T21" fmla="*/ 20 h 44"/>
              <a:gd name="T22" fmla="*/ 52 w 62"/>
              <a:gd name="T23" fmla="*/ 24 h 44"/>
              <a:gd name="T24" fmla="*/ 52 w 62"/>
              <a:gd name="T25" fmla="*/ 28 h 44"/>
              <a:gd name="T26" fmla="*/ 50 w 62"/>
              <a:gd name="T27" fmla="*/ 28 h 44"/>
              <a:gd name="T28" fmla="*/ 46 w 62"/>
              <a:gd name="T29" fmla="*/ 28 h 44"/>
              <a:gd name="T30" fmla="*/ 42 w 62"/>
              <a:gd name="T31" fmla="*/ 28 h 44"/>
              <a:gd name="T32" fmla="*/ 38 w 62"/>
              <a:gd name="T33" fmla="*/ 28 h 44"/>
              <a:gd name="T34" fmla="*/ 34 w 62"/>
              <a:gd name="T35" fmla="*/ 28 h 44"/>
              <a:gd name="T36" fmla="*/ 30 w 62"/>
              <a:gd name="T37" fmla="*/ 28 h 44"/>
              <a:gd name="T38" fmla="*/ 28 w 62"/>
              <a:gd name="T39" fmla="*/ 28 h 44"/>
              <a:gd name="T40" fmla="*/ 24 w 62"/>
              <a:gd name="T41" fmla="*/ 28 h 44"/>
              <a:gd name="T42" fmla="*/ 26 w 62"/>
              <a:gd name="T43" fmla="*/ 28 h 44"/>
              <a:gd name="T44" fmla="*/ 26 w 62"/>
              <a:gd name="T45" fmla="*/ 32 h 44"/>
              <a:gd name="T46" fmla="*/ 26 w 62"/>
              <a:gd name="T47" fmla="*/ 36 h 44"/>
              <a:gd name="T48" fmla="*/ 26 w 62"/>
              <a:gd name="T49" fmla="*/ 40 h 44"/>
              <a:gd name="T50" fmla="*/ 26 w 62"/>
              <a:gd name="T51" fmla="*/ 44 h 44"/>
              <a:gd name="T52" fmla="*/ 20 w 62"/>
              <a:gd name="T53" fmla="*/ 42 h 44"/>
              <a:gd name="T54" fmla="*/ 20 w 62"/>
              <a:gd name="T55" fmla="*/ 38 h 44"/>
              <a:gd name="T56" fmla="*/ 14 w 62"/>
              <a:gd name="T57" fmla="*/ 38 h 44"/>
              <a:gd name="T58" fmla="*/ 14 w 62"/>
              <a:gd name="T59" fmla="*/ 32 h 44"/>
              <a:gd name="T60" fmla="*/ 10 w 62"/>
              <a:gd name="T61" fmla="*/ 30 h 44"/>
              <a:gd name="T62" fmla="*/ 6 w 62"/>
              <a:gd name="T63" fmla="*/ 28 h 44"/>
              <a:gd name="T64" fmla="*/ 4 w 62"/>
              <a:gd name="T65" fmla="*/ 28 h 44"/>
              <a:gd name="T66" fmla="*/ 2 w 62"/>
              <a:gd name="T67" fmla="*/ 24 h 44"/>
              <a:gd name="T68" fmla="*/ 4 w 62"/>
              <a:gd name="T69" fmla="*/ 22 h 44"/>
              <a:gd name="T70" fmla="*/ 2 w 62"/>
              <a:gd name="T71" fmla="*/ 18 h 44"/>
              <a:gd name="T72" fmla="*/ 0 w 62"/>
              <a:gd name="T73" fmla="*/ 14 h 44"/>
              <a:gd name="T74" fmla="*/ 4 w 62"/>
              <a:gd name="T75" fmla="*/ 14 h 44"/>
              <a:gd name="T76" fmla="*/ 10 w 62"/>
              <a:gd name="T77" fmla="*/ 12 h 44"/>
              <a:gd name="T78" fmla="*/ 12 w 62"/>
              <a:gd name="T79" fmla="*/ 10 h 44"/>
              <a:gd name="T80" fmla="*/ 12 w 62"/>
              <a:gd name="T81" fmla="*/ 6 h 44"/>
              <a:gd name="T82" fmla="*/ 14 w 62"/>
              <a:gd name="T83" fmla="*/ 8 h 44"/>
              <a:gd name="T84" fmla="*/ 14 w 62"/>
              <a:gd name="T85" fmla="*/ 12 h 44"/>
              <a:gd name="T86" fmla="*/ 16 w 62"/>
              <a:gd name="T87" fmla="*/ 16 h 44"/>
              <a:gd name="T88" fmla="*/ 18 w 62"/>
              <a:gd name="T89" fmla="*/ 18 h 44"/>
              <a:gd name="T90" fmla="*/ 22 w 62"/>
              <a:gd name="T91" fmla="*/ 16 h 44"/>
              <a:gd name="T92" fmla="*/ 24 w 62"/>
              <a:gd name="T93" fmla="*/ 20 h 44"/>
              <a:gd name="T94" fmla="*/ 26 w 62"/>
              <a:gd name="T95" fmla="*/ 18 h 44"/>
              <a:gd name="T96" fmla="*/ 28 w 62"/>
              <a:gd name="T97" fmla="*/ 14 h 44"/>
              <a:gd name="T98" fmla="*/ 26 w 62"/>
              <a:gd name="T99" fmla="*/ 12 h 44"/>
              <a:gd name="T100" fmla="*/ 28 w 62"/>
              <a:gd name="T101" fmla="*/ 10 h 44"/>
              <a:gd name="T102" fmla="*/ 32 w 62"/>
              <a:gd name="T103" fmla="*/ 10 h 44"/>
              <a:gd name="T104" fmla="*/ 34 w 62"/>
              <a:gd name="T105" fmla="*/ 8 h 44"/>
              <a:gd name="T106" fmla="*/ 36 w 62"/>
              <a:gd name="T107" fmla="*/ 6 h 44"/>
              <a:gd name="T108" fmla="*/ 38 w 62"/>
              <a:gd name="T109" fmla="*/ 4 h 44"/>
              <a:gd name="T110" fmla="*/ 40 w 62"/>
              <a:gd name="T111" fmla="*/ 2 h 44"/>
              <a:gd name="T112" fmla="*/ 42 w 62"/>
              <a:gd name="T113" fmla="*/ 0 h 44"/>
              <a:gd name="T114" fmla="*/ 44 w 62"/>
              <a:gd name="T115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2" h="44">
                <a:moveTo>
                  <a:pt x="44" y="4"/>
                </a:moveTo>
                <a:lnTo>
                  <a:pt x="44" y="6"/>
                </a:lnTo>
                <a:lnTo>
                  <a:pt x="46" y="6"/>
                </a:lnTo>
                <a:lnTo>
                  <a:pt x="48" y="6"/>
                </a:lnTo>
                <a:lnTo>
                  <a:pt x="50" y="6"/>
                </a:lnTo>
                <a:lnTo>
                  <a:pt x="52" y="6"/>
                </a:lnTo>
                <a:lnTo>
                  <a:pt x="52" y="6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8"/>
                </a:lnTo>
                <a:lnTo>
                  <a:pt x="60" y="8"/>
                </a:lnTo>
                <a:lnTo>
                  <a:pt x="62" y="10"/>
                </a:lnTo>
                <a:lnTo>
                  <a:pt x="60" y="10"/>
                </a:lnTo>
                <a:lnTo>
                  <a:pt x="60" y="12"/>
                </a:lnTo>
                <a:lnTo>
                  <a:pt x="58" y="14"/>
                </a:lnTo>
                <a:lnTo>
                  <a:pt x="58" y="16"/>
                </a:lnTo>
                <a:lnTo>
                  <a:pt x="58" y="18"/>
                </a:lnTo>
                <a:lnTo>
                  <a:pt x="58" y="20"/>
                </a:lnTo>
                <a:lnTo>
                  <a:pt x="56" y="18"/>
                </a:lnTo>
                <a:lnTo>
                  <a:pt x="54" y="18"/>
                </a:lnTo>
                <a:lnTo>
                  <a:pt x="54" y="20"/>
                </a:lnTo>
                <a:lnTo>
                  <a:pt x="54" y="22"/>
                </a:lnTo>
                <a:lnTo>
                  <a:pt x="52" y="24"/>
                </a:lnTo>
                <a:lnTo>
                  <a:pt x="52" y="26"/>
                </a:lnTo>
                <a:lnTo>
                  <a:pt x="52" y="28"/>
                </a:lnTo>
                <a:lnTo>
                  <a:pt x="52" y="28"/>
                </a:lnTo>
                <a:lnTo>
                  <a:pt x="50" y="28"/>
                </a:lnTo>
                <a:lnTo>
                  <a:pt x="48" y="28"/>
                </a:lnTo>
                <a:lnTo>
                  <a:pt x="46" y="28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38" y="28"/>
                </a:lnTo>
                <a:lnTo>
                  <a:pt x="36" y="28"/>
                </a:lnTo>
                <a:lnTo>
                  <a:pt x="34" y="28"/>
                </a:lnTo>
                <a:lnTo>
                  <a:pt x="32" y="28"/>
                </a:lnTo>
                <a:lnTo>
                  <a:pt x="30" y="28"/>
                </a:lnTo>
                <a:lnTo>
                  <a:pt x="28" y="28"/>
                </a:lnTo>
                <a:lnTo>
                  <a:pt x="28" y="28"/>
                </a:lnTo>
                <a:lnTo>
                  <a:pt x="26" y="28"/>
                </a:lnTo>
                <a:lnTo>
                  <a:pt x="24" y="28"/>
                </a:lnTo>
                <a:lnTo>
                  <a:pt x="26" y="28"/>
                </a:lnTo>
                <a:lnTo>
                  <a:pt x="26" y="28"/>
                </a:lnTo>
                <a:lnTo>
                  <a:pt x="26" y="30"/>
                </a:lnTo>
                <a:lnTo>
                  <a:pt x="26" y="32"/>
                </a:lnTo>
                <a:lnTo>
                  <a:pt x="26" y="34"/>
                </a:lnTo>
                <a:lnTo>
                  <a:pt x="26" y="36"/>
                </a:lnTo>
                <a:lnTo>
                  <a:pt x="26" y="38"/>
                </a:lnTo>
                <a:lnTo>
                  <a:pt x="26" y="40"/>
                </a:lnTo>
                <a:lnTo>
                  <a:pt x="26" y="42"/>
                </a:lnTo>
                <a:lnTo>
                  <a:pt x="26" y="44"/>
                </a:lnTo>
                <a:lnTo>
                  <a:pt x="20" y="44"/>
                </a:lnTo>
                <a:lnTo>
                  <a:pt x="20" y="42"/>
                </a:lnTo>
                <a:lnTo>
                  <a:pt x="20" y="40"/>
                </a:lnTo>
                <a:lnTo>
                  <a:pt x="20" y="38"/>
                </a:lnTo>
                <a:lnTo>
                  <a:pt x="16" y="38"/>
                </a:lnTo>
                <a:lnTo>
                  <a:pt x="14" y="38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0" y="30"/>
                </a:lnTo>
                <a:lnTo>
                  <a:pt x="8" y="30"/>
                </a:lnTo>
                <a:lnTo>
                  <a:pt x="6" y="28"/>
                </a:lnTo>
                <a:lnTo>
                  <a:pt x="4" y="28"/>
                </a:lnTo>
                <a:lnTo>
                  <a:pt x="4" y="28"/>
                </a:lnTo>
                <a:lnTo>
                  <a:pt x="2" y="26"/>
                </a:lnTo>
                <a:lnTo>
                  <a:pt x="2" y="24"/>
                </a:lnTo>
                <a:lnTo>
                  <a:pt x="4" y="24"/>
                </a:lnTo>
                <a:lnTo>
                  <a:pt x="4" y="22"/>
                </a:lnTo>
                <a:lnTo>
                  <a:pt x="4" y="18"/>
                </a:lnTo>
                <a:lnTo>
                  <a:pt x="2" y="18"/>
                </a:lnTo>
                <a:lnTo>
                  <a:pt x="2" y="16"/>
                </a:lnTo>
                <a:lnTo>
                  <a:pt x="0" y="14"/>
                </a:lnTo>
                <a:lnTo>
                  <a:pt x="2" y="14"/>
                </a:lnTo>
                <a:lnTo>
                  <a:pt x="4" y="14"/>
                </a:lnTo>
                <a:lnTo>
                  <a:pt x="6" y="12"/>
                </a:lnTo>
                <a:lnTo>
                  <a:pt x="10" y="12"/>
                </a:lnTo>
                <a:lnTo>
                  <a:pt x="10" y="10"/>
                </a:lnTo>
                <a:lnTo>
                  <a:pt x="12" y="10"/>
                </a:lnTo>
                <a:lnTo>
                  <a:pt x="12" y="8"/>
                </a:lnTo>
                <a:lnTo>
                  <a:pt x="12" y="6"/>
                </a:lnTo>
                <a:lnTo>
                  <a:pt x="14" y="6"/>
                </a:lnTo>
                <a:lnTo>
                  <a:pt x="14" y="8"/>
                </a:lnTo>
                <a:lnTo>
                  <a:pt x="14" y="10"/>
                </a:lnTo>
                <a:lnTo>
                  <a:pt x="14" y="12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8" y="18"/>
                </a:lnTo>
                <a:lnTo>
                  <a:pt x="18" y="20"/>
                </a:lnTo>
                <a:lnTo>
                  <a:pt x="22" y="16"/>
                </a:lnTo>
                <a:lnTo>
                  <a:pt x="24" y="18"/>
                </a:lnTo>
                <a:lnTo>
                  <a:pt x="24" y="20"/>
                </a:lnTo>
                <a:lnTo>
                  <a:pt x="26" y="20"/>
                </a:lnTo>
                <a:lnTo>
                  <a:pt x="26" y="18"/>
                </a:lnTo>
                <a:lnTo>
                  <a:pt x="28" y="18"/>
                </a:lnTo>
                <a:lnTo>
                  <a:pt x="28" y="14"/>
                </a:lnTo>
                <a:lnTo>
                  <a:pt x="26" y="14"/>
                </a:lnTo>
                <a:lnTo>
                  <a:pt x="26" y="12"/>
                </a:lnTo>
                <a:lnTo>
                  <a:pt x="28" y="12"/>
                </a:lnTo>
                <a:lnTo>
                  <a:pt x="28" y="10"/>
                </a:lnTo>
                <a:lnTo>
                  <a:pt x="30" y="10"/>
                </a:lnTo>
                <a:lnTo>
                  <a:pt x="32" y="10"/>
                </a:lnTo>
                <a:lnTo>
                  <a:pt x="32" y="8"/>
                </a:lnTo>
                <a:lnTo>
                  <a:pt x="34" y="8"/>
                </a:lnTo>
                <a:lnTo>
                  <a:pt x="36" y="8"/>
                </a:lnTo>
                <a:lnTo>
                  <a:pt x="36" y="6"/>
                </a:lnTo>
                <a:lnTo>
                  <a:pt x="38" y="6"/>
                </a:lnTo>
                <a:lnTo>
                  <a:pt x="38" y="4"/>
                </a:lnTo>
                <a:lnTo>
                  <a:pt x="40" y="4"/>
                </a:lnTo>
                <a:lnTo>
                  <a:pt x="40" y="2"/>
                </a:lnTo>
                <a:lnTo>
                  <a:pt x="42" y="2"/>
                </a:lnTo>
                <a:lnTo>
                  <a:pt x="42" y="0"/>
                </a:lnTo>
                <a:lnTo>
                  <a:pt x="44" y="0"/>
                </a:lnTo>
                <a:lnTo>
                  <a:pt x="44" y="2"/>
                </a:lnTo>
                <a:lnTo>
                  <a:pt x="4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Freeform 54"/>
          <p:cNvSpPr>
            <a:spLocks/>
          </p:cNvSpPr>
          <p:nvPr/>
        </p:nvSpPr>
        <p:spPr bwMode="auto">
          <a:xfrm>
            <a:off x="3452813" y="2976563"/>
            <a:ext cx="60325" cy="88900"/>
          </a:xfrm>
          <a:custGeom>
            <a:avLst/>
            <a:gdLst>
              <a:gd name="T0" fmla="*/ 14 w 38"/>
              <a:gd name="T1" fmla="*/ 4 h 56"/>
              <a:gd name="T2" fmla="*/ 16 w 38"/>
              <a:gd name="T3" fmla="*/ 6 h 56"/>
              <a:gd name="T4" fmla="*/ 16 w 38"/>
              <a:gd name="T5" fmla="*/ 10 h 56"/>
              <a:gd name="T6" fmla="*/ 18 w 38"/>
              <a:gd name="T7" fmla="*/ 12 h 56"/>
              <a:gd name="T8" fmla="*/ 20 w 38"/>
              <a:gd name="T9" fmla="*/ 14 h 56"/>
              <a:gd name="T10" fmla="*/ 24 w 38"/>
              <a:gd name="T11" fmla="*/ 14 h 56"/>
              <a:gd name="T12" fmla="*/ 26 w 38"/>
              <a:gd name="T13" fmla="*/ 12 h 56"/>
              <a:gd name="T14" fmla="*/ 28 w 38"/>
              <a:gd name="T15" fmla="*/ 14 h 56"/>
              <a:gd name="T16" fmla="*/ 30 w 38"/>
              <a:gd name="T17" fmla="*/ 14 h 56"/>
              <a:gd name="T18" fmla="*/ 28 w 38"/>
              <a:gd name="T19" fmla="*/ 16 h 56"/>
              <a:gd name="T20" fmla="*/ 30 w 38"/>
              <a:gd name="T21" fmla="*/ 18 h 56"/>
              <a:gd name="T22" fmla="*/ 32 w 38"/>
              <a:gd name="T23" fmla="*/ 22 h 56"/>
              <a:gd name="T24" fmla="*/ 30 w 38"/>
              <a:gd name="T25" fmla="*/ 24 h 56"/>
              <a:gd name="T26" fmla="*/ 32 w 38"/>
              <a:gd name="T27" fmla="*/ 26 h 56"/>
              <a:gd name="T28" fmla="*/ 30 w 38"/>
              <a:gd name="T29" fmla="*/ 26 h 56"/>
              <a:gd name="T30" fmla="*/ 32 w 38"/>
              <a:gd name="T31" fmla="*/ 30 h 56"/>
              <a:gd name="T32" fmla="*/ 32 w 38"/>
              <a:gd name="T33" fmla="*/ 34 h 56"/>
              <a:gd name="T34" fmla="*/ 32 w 38"/>
              <a:gd name="T35" fmla="*/ 34 h 56"/>
              <a:gd name="T36" fmla="*/ 36 w 38"/>
              <a:gd name="T37" fmla="*/ 36 h 56"/>
              <a:gd name="T38" fmla="*/ 34 w 38"/>
              <a:gd name="T39" fmla="*/ 40 h 56"/>
              <a:gd name="T40" fmla="*/ 34 w 38"/>
              <a:gd name="T41" fmla="*/ 44 h 56"/>
              <a:gd name="T42" fmla="*/ 34 w 38"/>
              <a:gd name="T43" fmla="*/ 48 h 56"/>
              <a:gd name="T44" fmla="*/ 36 w 38"/>
              <a:gd name="T45" fmla="*/ 50 h 56"/>
              <a:gd name="T46" fmla="*/ 36 w 38"/>
              <a:gd name="T47" fmla="*/ 54 h 56"/>
              <a:gd name="T48" fmla="*/ 36 w 38"/>
              <a:gd name="T49" fmla="*/ 56 h 56"/>
              <a:gd name="T50" fmla="*/ 30 w 38"/>
              <a:gd name="T51" fmla="*/ 56 h 56"/>
              <a:gd name="T52" fmla="*/ 26 w 38"/>
              <a:gd name="T53" fmla="*/ 56 h 56"/>
              <a:gd name="T54" fmla="*/ 24 w 38"/>
              <a:gd name="T55" fmla="*/ 54 h 56"/>
              <a:gd name="T56" fmla="*/ 22 w 38"/>
              <a:gd name="T57" fmla="*/ 50 h 56"/>
              <a:gd name="T58" fmla="*/ 20 w 38"/>
              <a:gd name="T59" fmla="*/ 48 h 56"/>
              <a:gd name="T60" fmla="*/ 20 w 38"/>
              <a:gd name="T61" fmla="*/ 42 h 56"/>
              <a:gd name="T62" fmla="*/ 18 w 38"/>
              <a:gd name="T63" fmla="*/ 40 h 56"/>
              <a:gd name="T64" fmla="*/ 16 w 38"/>
              <a:gd name="T65" fmla="*/ 38 h 56"/>
              <a:gd name="T66" fmla="*/ 14 w 38"/>
              <a:gd name="T67" fmla="*/ 34 h 56"/>
              <a:gd name="T68" fmla="*/ 12 w 38"/>
              <a:gd name="T69" fmla="*/ 32 h 56"/>
              <a:gd name="T70" fmla="*/ 12 w 38"/>
              <a:gd name="T71" fmla="*/ 28 h 56"/>
              <a:gd name="T72" fmla="*/ 12 w 38"/>
              <a:gd name="T73" fmla="*/ 26 h 56"/>
              <a:gd name="T74" fmla="*/ 10 w 38"/>
              <a:gd name="T75" fmla="*/ 24 h 56"/>
              <a:gd name="T76" fmla="*/ 10 w 38"/>
              <a:gd name="T77" fmla="*/ 20 h 56"/>
              <a:gd name="T78" fmla="*/ 12 w 38"/>
              <a:gd name="T79" fmla="*/ 16 h 56"/>
              <a:gd name="T80" fmla="*/ 8 w 38"/>
              <a:gd name="T81" fmla="*/ 16 h 56"/>
              <a:gd name="T82" fmla="*/ 2 w 38"/>
              <a:gd name="T83" fmla="*/ 14 h 56"/>
              <a:gd name="T84" fmla="*/ 2 w 38"/>
              <a:gd name="T85" fmla="*/ 12 h 56"/>
              <a:gd name="T86" fmla="*/ 2 w 38"/>
              <a:gd name="T87" fmla="*/ 8 h 56"/>
              <a:gd name="T88" fmla="*/ 4 w 38"/>
              <a:gd name="T89" fmla="*/ 6 h 56"/>
              <a:gd name="T90" fmla="*/ 8 w 38"/>
              <a:gd name="T91" fmla="*/ 6 h 56"/>
              <a:gd name="T92" fmla="*/ 8 w 38"/>
              <a:gd name="T93" fmla="*/ 2 h 56"/>
              <a:gd name="T94" fmla="*/ 12 w 38"/>
              <a:gd name="T95" fmla="*/ 2 h 56"/>
              <a:gd name="T96" fmla="*/ 14 w 38"/>
              <a:gd name="T97" fmla="*/ 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56">
                <a:moveTo>
                  <a:pt x="14" y="2"/>
                </a:moveTo>
                <a:lnTo>
                  <a:pt x="14" y="4"/>
                </a:lnTo>
                <a:lnTo>
                  <a:pt x="14" y="6"/>
                </a:lnTo>
                <a:lnTo>
                  <a:pt x="16" y="6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20" y="14"/>
                </a:lnTo>
                <a:lnTo>
                  <a:pt x="22" y="14"/>
                </a:lnTo>
                <a:lnTo>
                  <a:pt x="24" y="14"/>
                </a:lnTo>
                <a:lnTo>
                  <a:pt x="24" y="12"/>
                </a:lnTo>
                <a:lnTo>
                  <a:pt x="26" y="12"/>
                </a:lnTo>
                <a:lnTo>
                  <a:pt x="28" y="12"/>
                </a:lnTo>
                <a:lnTo>
                  <a:pt x="28" y="14"/>
                </a:lnTo>
                <a:lnTo>
                  <a:pt x="28" y="12"/>
                </a:lnTo>
                <a:lnTo>
                  <a:pt x="30" y="14"/>
                </a:lnTo>
                <a:lnTo>
                  <a:pt x="28" y="14"/>
                </a:lnTo>
                <a:lnTo>
                  <a:pt x="28" y="16"/>
                </a:lnTo>
                <a:lnTo>
                  <a:pt x="30" y="16"/>
                </a:lnTo>
                <a:lnTo>
                  <a:pt x="30" y="18"/>
                </a:lnTo>
                <a:lnTo>
                  <a:pt x="30" y="20"/>
                </a:lnTo>
                <a:lnTo>
                  <a:pt x="32" y="22"/>
                </a:lnTo>
                <a:lnTo>
                  <a:pt x="32" y="24"/>
                </a:lnTo>
                <a:lnTo>
                  <a:pt x="30" y="24"/>
                </a:lnTo>
                <a:lnTo>
                  <a:pt x="30" y="26"/>
                </a:lnTo>
                <a:lnTo>
                  <a:pt x="32" y="26"/>
                </a:lnTo>
                <a:lnTo>
                  <a:pt x="32" y="26"/>
                </a:lnTo>
                <a:lnTo>
                  <a:pt x="30" y="26"/>
                </a:lnTo>
                <a:lnTo>
                  <a:pt x="32" y="28"/>
                </a:lnTo>
                <a:lnTo>
                  <a:pt x="32" y="30"/>
                </a:lnTo>
                <a:lnTo>
                  <a:pt x="32" y="32"/>
                </a:lnTo>
                <a:lnTo>
                  <a:pt x="32" y="34"/>
                </a:lnTo>
                <a:lnTo>
                  <a:pt x="32" y="32"/>
                </a:lnTo>
                <a:lnTo>
                  <a:pt x="32" y="34"/>
                </a:lnTo>
                <a:lnTo>
                  <a:pt x="34" y="34"/>
                </a:lnTo>
                <a:lnTo>
                  <a:pt x="36" y="36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4" y="44"/>
                </a:lnTo>
                <a:lnTo>
                  <a:pt x="34" y="46"/>
                </a:lnTo>
                <a:lnTo>
                  <a:pt x="34" y="48"/>
                </a:lnTo>
                <a:lnTo>
                  <a:pt x="34" y="50"/>
                </a:lnTo>
                <a:lnTo>
                  <a:pt x="36" y="50"/>
                </a:lnTo>
                <a:lnTo>
                  <a:pt x="36" y="52"/>
                </a:lnTo>
                <a:lnTo>
                  <a:pt x="36" y="54"/>
                </a:lnTo>
                <a:lnTo>
                  <a:pt x="38" y="56"/>
                </a:lnTo>
                <a:lnTo>
                  <a:pt x="36" y="56"/>
                </a:lnTo>
                <a:lnTo>
                  <a:pt x="34" y="56"/>
                </a:lnTo>
                <a:lnTo>
                  <a:pt x="30" y="56"/>
                </a:lnTo>
                <a:lnTo>
                  <a:pt x="28" y="56"/>
                </a:lnTo>
                <a:lnTo>
                  <a:pt x="26" y="56"/>
                </a:lnTo>
                <a:lnTo>
                  <a:pt x="26" y="54"/>
                </a:lnTo>
                <a:lnTo>
                  <a:pt x="24" y="54"/>
                </a:lnTo>
                <a:lnTo>
                  <a:pt x="24" y="52"/>
                </a:lnTo>
                <a:lnTo>
                  <a:pt x="22" y="50"/>
                </a:lnTo>
                <a:lnTo>
                  <a:pt x="22" y="48"/>
                </a:lnTo>
                <a:lnTo>
                  <a:pt x="20" y="48"/>
                </a:lnTo>
                <a:lnTo>
                  <a:pt x="20" y="46"/>
                </a:lnTo>
                <a:lnTo>
                  <a:pt x="20" y="42"/>
                </a:lnTo>
                <a:lnTo>
                  <a:pt x="18" y="42"/>
                </a:lnTo>
                <a:lnTo>
                  <a:pt x="18" y="40"/>
                </a:lnTo>
                <a:lnTo>
                  <a:pt x="16" y="40"/>
                </a:lnTo>
                <a:lnTo>
                  <a:pt x="16" y="38"/>
                </a:lnTo>
                <a:lnTo>
                  <a:pt x="16" y="36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2" y="30"/>
                </a:lnTo>
                <a:lnTo>
                  <a:pt x="12" y="28"/>
                </a:lnTo>
                <a:lnTo>
                  <a:pt x="12" y="26"/>
                </a:lnTo>
                <a:lnTo>
                  <a:pt x="12" y="26"/>
                </a:lnTo>
                <a:lnTo>
                  <a:pt x="10" y="26"/>
                </a:lnTo>
                <a:lnTo>
                  <a:pt x="10" y="24"/>
                </a:lnTo>
                <a:lnTo>
                  <a:pt x="10" y="22"/>
                </a:lnTo>
                <a:lnTo>
                  <a:pt x="10" y="20"/>
                </a:lnTo>
                <a:lnTo>
                  <a:pt x="12" y="18"/>
                </a:lnTo>
                <a:lnTo>
                  <a:pt x="12" y="16"/>
                </a:lnTo>
                <a:lnTo>
                  <a:pt x="10" y="16"/>
                </a:lnTo>
                <a:lnTo>
                  <a:pt x="8" y="16"/>
                </a:lnTo>
                <a:lnTo>
                  <a:pt x="6" y="16"/>
                </a:lnTo>
                <a:lnTo>
                  <a:pt x="2" y="14"/>
                </a:lnTo>
                <a:lnTo>
                  <a:pt x="0" y="14"/>
                </a:lnTo>
                <a:lnTo>
                  <a:pt x="2" y="12"/>
                </a:lnTo>
                <a:lnTo>
                  <a:pt x="2" y="10"/>
                </a:lnTo>
                <a:lnTo>
                  <a:pt x="2" y="8"/>
                </a:lnTo>
                <a:lnTo>
                  <a:pt x="4" y="8"/>
                </a:lnTo>
                <a:lnTo>
                  <a:pt x="4" y="6"/>
                </a:lnTo>
                <a:lnTo>
                  <a:pt x="6" y="8"/>
                </a:lnTo>
                <a:lnTo>
                  <a:pt x="8" y="6"/>
                </a:lnTo>
                <a:lnTo>
                  <a:pt x="8" y="4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0"/>
                </a:lnTo>
                <a:lnTo>
                  <a:pt x="1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" name="Freeform 55"/>
          <p:cNvSpPr>
            <a:spLocks/>
          </p:cNvSpPr>
          <p:nvPr/>
        </p:nvSpPr>
        <p:spPr bwMode="auto">
          <a:xfrm>
            <a:off x="3367088" y="2630488"/>
            <a:ext cx="53975" cy="95250"/>
          </a:xfrm>
          <a:custGeom>
            <a:avLst/>
            <a:gdLst>
              <a:gd name="T0" fmla="*/ 12 w 34"/>
              <a:gd name="T1" fmla="*/ 2 h 60"/>
              <a:gd name="T2" fmla="*/ 14 w 34"/>
              <a:gd name="T3" fmla="*/ 2 h 60"/>
              <a:gd name="T4" fmla="*/ 18 w 34"/>
              <a:gd name="T5" fmla="*/ 2 h 60"/>
              <a:gd name="T6" fmla="*/ 18 w 34"/>
              <a:gd name="T7" fmla="*/ 4 h 60"/>
              <a:gd name="T8" fmla="*/ 14 w 34"/>
              <a:gd name="T9" fmla="*/ 6 h 60"/>
              <a:gd name="T10" fmla="*/ 10 w 34"/>
              <a:gd name="T11" fmla="*/ 10 h 60"/>
              <a:gd name="T12" fmla="*/ 8 w 34"/>
              <a:gd name="T13" fmla="*/ 12 h 60"/>
              <a:gd name="T14" fmla="*/ 14 w 34"/>
              <a:gd name="T15" fmla="*/ 16 h 60"/>
              <a:gd name="T16" fmla="*/ 22 w 34"/>
              <a:gd name="T17" fmla="*/ 22 h 60"/>
              <a:gd name="T18" fmla="*/ 26 w 34"/>
              <a:gd name="T19" fmla="*/ 18 h 60"/>
              <a:gd name="T20" fmla="*/ 28 w 34"/>
              <a:gd name="T21" fmla="*/ 16 h 60"/>
              <a:gd name="T22" fmla="*/ 30 w 34"/>
              <a:gd name="T23" fmla="*/ 20 h 60"/>
              <a:gd name="T24" fmla="*/ 30 w 34"/>
              <a:gd name="T25" fmla="*/ 22 h 60"/>
              <a:gd name="T26" fmla="*/ 32 w 34"/>
              <a:gd name="T27" fmla="*/ 28 h 60"/>
              <a:gd name="T28" fmla="*/ 28 w 34"/>
              <a:gd name="T29" fmla="*/ 30 h 60"/>
              <a:gd name="T30" fmla="*/ 24 w 34"/>
              <a:gd name="T31" fmla="*/ 32 h 60"/>
              <a:gd name="T32" fmla="*/ 20 w 34"/>
              <a:gd name="T33" fmla="*/ 34 h 60"/>
              <a:gd name="T34" fmla="*/ 18 w 34"/>
              <a:gd name="T35" fmla="*/ 36 h 60"/>
              <a:gd name="T36" fmla="*/ 16 w 34"/>
              <a:gd name="T37" fmla="*/ 38 h 60"/>
              <a:gd name="T38" fmla="*/ 12 w 34"/>
              <a:gd name="T39" fmla="*/ 38 h 60"/>
              <a:gd name="T40" fmla="*/ 12 w 34"/>
              <a:gd name="T41" fmla="*/ 42 h 60"/>
              <a:gd name="T42" fmla="*/ 10 w 34"/>
              <a:gd name="T43" fmla="*/ 44 h 60"/>
              <a:gd name="T44" fmla="*/ 12 w 34"/>
              <a:gd name="T45" fmla="*/ 46 h 60"/>
              <a:gd name="T46" fmla="*/ 12 w 34"/>
              <a:gd name="T47" fmla="*/ 50 h 60"/>
              <a:gd name="T48" fmla="*/ 12 w 34"/>
              <a:gd name="T49" fmla="*/ 52 h 60"/>
              <a:gd name="T50" fmla="*/ 14 w 34"/>
              <a:gd name="T51" fmla="*/ 54 h 60"/>
              <a:gd name="T52" fmla="*/ 10 w 34"/>
              <a:gd name="T53" fmla="*/ 56 h 60"/>
              <a:gd name="T54" fmla="*/ 6 w 34"/>
              <a:gd name="T55" fmla="*/ 60 h 60"/>
              <a:gd name="T56" fmla="*/ 4 w 34"/>
              <a:gd name="T57" fmla="*/ 58 h 60"/>
              <a:gd name="T58" fmla="*/ 4 w 34"/>
              <a:gd name="T59" fmla="*/ 58 h 60"/>
              <a:gd name="T60" fmla="*/ 2 w 34"/>
              <a:gd name="T61" fmla="*/ 54 h 60"/>
              <a:gd name="T62" fmla="*/ 6 w 34"/>
              <a:gd name="T63" fmla="*/ 54 h 60"/>
              <a:gd name="T64" fmla="*/ 4 w 34"/>
              <a:gd name="T65" fmla="*/ 52 h 60"/>
              <a:gd name="T66" fmla="*/ 6 w 34"/>
              <a:gd name="T67" fmla="*/ 50 h 60"/>
              <a:gd name="T68" fmla="*/ 8 w 34"/>
              <a:gd name="T69" fmla="*/ 48 h 60"/>
              <a:gd name="T70" fmla="*/ 4 w 34"/>
              <a:gd name="T71" fmla="*/ 40 h 60"/>
              <a:gd name="T72" fmla="*/ 2 w 34"/>
              <a:gd name="T73" fmla="*/ 38 h 60"/>
              <a:gd name="T74" fmla="*/ 2 w 34"/>
              <a:gd name="T75" fmla="*/ 34 h 60"/>
              <a:gd name="T76" fmla="*/ 4 w 34"/>
              <a:gd name="T77" fmla="*/ 32 h 60"/>
              <a:gd name="T78" fmla="*/ 6 w 34"/>
              <a:gd name="T79" fmla="*/ 30 h 60"/>
              <a:gd name="T80" fmla="*/ 4 w 34"/>
              <a:gd name="T81" fmla="*/ 28 h 60"/>
              <a:gd name="T82" fmla="*/ 2 w 34"/>
              <a:gd name="T83" fmla="*/ 26 h 60"/>
              <a:gd name="T84" fmla="*/ 0 w 34"/>
              <a:gd name="T85" fmla="*/ 16 h 60"/>
              <a:gd name="T86" fmla="*/ 0 w 34"/>
              <a:gd name="T87" fmla="*/ 12 h 60"/>
              <a:gd name="T88" fmla="*/ 2 w 34"/>
              <a:gd name="T89" fmla="*/ 10 h 60"/>
              <a:gd name="T90" fmla="*/ 4 w 34"/>
              <a:gd name="T91" fmla="*/ 8 h 60"/>
              <a:gd name="T92" fmla="*/ 2 w 34"/>
              <a:gd name="T93" fmla="*/ 6 h 60"/>
              <a:gd name="T94" fmla="*/ 4 w 34"/>
              <a:gd name="T95" fmla="*/ 4 h 60"/>
              <a:gd name="T96" fmla="*/ 8 w 34"/>
              <a:gd name="T97" fmla="*/ 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" h="60">
                <a:moveTo>
                  <a:pt x="10" y="2"/>
                </a:moveTo>
                <a:lnTo>
                  <a:pt x="12" y="2"/>
                </a:lnTo>
                <a:lnTo>
                  <a:pt x="14" y="0"/>
                </a:lnTo>
                <a:lnTo>
                  <a:pt x="14" y="2"/>
                </a:lnTo>
                <a:lnTo>
                  <a:pt x="16" y="4"/>
                </a:lnTo>
                <a:lnTo>
                  <a:pt x="18" y="2"/>
                </a:lnTo>
                <a:lnTo>
                  <a:pt x="20" y="4"/>
                </a:lnTo>
                <a:lnTo>
                  <a:pt x="18" y="4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0" y="10"/>
                </a:lnTo>
                <a:lnTo>
                  <a:pt x="8" y="10"/>
                </a:lnTo>
                <a:lnTo>
                  <a:pt x="8" y="12"/>
                </a:lnTo>
                <a:lnTo>
                  <a:pt x="12" y="16"/>
                </a:lnTo>
                <a:lnTo>
                  <a:pt x="14" y="16"/>
                </a:lnTo>
                <a:lnTo>
                  <a:pt x="20" y="22"/>
                </a:lnTo>
                <a:lnTo>
                  <a:pt x="22" y="22"/>
                </a:lnTo>
                <a:lnTo>
                  <a:pt x="24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8"/>
                </a:lnTo>
                <a:lnTo>
                  <a:pt x="30" y="20"/>
                </a:lnTo>
                <a:lnTo>
                  <a:pt x="32" y="22"/>
                </a:lnTo>
                <a:lnTo>
                  <a:pt x="30" y="22"/>
                </a:lnTo>
                <a:lnTo>
                  <a:pt x="34" y="28"/>
                </a:lnTo>
                <a:lnTo>
                  <a:pt x="32" y="28"/>
                </a:lnTo>
                <a:lnTo>
                  <a:pt x="30" y="30"/>
                </a:lnTo>
                <a:lnTo>
                  <a:pt x="28" y="30"/>
                </a:lnTo>
                <a:lnTo>
                  <a:pt x="26" y="30"/>
                </a:lnTo>
                <a:lnTo>
                  <a:pt x="24" y="32"/>
                </a:lnTo>
                <a:lnTo>
                  <a:pt x="22" y="34"/>
                </a:lnTo>
                <a:lnTo>
                  <a:pt x="20" y="34"/>
                </a:lnTo>
                <a:lnTo>
                  <a:pt x="18" y="34"/>
                </a:lnTo>
                <a:lnTo>
                  <a:pt x="18" y="36"/>
                </a:lnTo>
                <a:lnTo>
                  <a:pt x="16" y="36"/>
                </a:lnTo>
                <a:lnTo>
                  <a:pt x="16" y="38"/>
                </a:lnTo>
                <a:lnTo>
                  <a:pt x="14" y="38"/>
                </a:lnTo>
                <a:lnTo>
                  <a:pt x="12" y="38"/>
                </a:lnTo>
                <a:lnTo>
                  <a:pt x="12" y="40"/>
                </a:lnTo>
                <a:lnTo>
                  <a:pt x="12" y="42"/>
                </a:lnTo>
                <a:lnTo>
                  <a:pt x="10" y="42"/>
                </a:lnTo>
                <a:lnTo>
                  <a:pt x="10" y="44"/>
                </a:lnTo>
                <a:lnTo>
                  <a:pt x="10" y="46"/>
                </a:lnTo>
                <a:lnTo>
                  <a:pt x="12" y="46"/>
                </a:lnTo>
                <a:lnTo>
                  <a:pt x="12" y="48"/>
                </a:lnTo>
                <a:lnTo>
                  <a:pt x="12" y="50"/>
                </a:lnTo>
                <a:lnTo>
                  <a:pt x="10" y="52"/>
                </a:lnTo>
                <a:lnTo>
                  <a:pt x="12" y="52"/>
                </a:lnTo>
                <a:lnTo>
                  <a:pt x="12" y="54"/>
                </a:lnTo>
                <a:lnTo>
                  <a:pt x="14" y="54"/>
                </a:lnTo>
                <a:lnTo>
                  <a:pt x="12" y="56"/>
                </a:lnTo>
                <a:lnTo>
                  <a:pt x="10" y="56"/>
                </a:lnTo>
                <a:lnTo>
                  <a:pt x="8" y="58"/>
                </a:lnTo>
                <a:lnTo>
                  <a:pt x="6" y="60"/>
                </a:lnTo>
                <a:lnTo>
                  <a:pt x="4" y="60"/>
                </a:lnTo>
                <a:lnTo>
                  <a:pt x="4" y="58"/>
                </a:lnTo>
                <a:lnTo>
                  <a:pt x="2" y="58"/>
                </a:lnTo>
                <a:lnTo>
                  <a:pt x="4" y="58"/>
                </a:lnTo>
                <a:lnTo>
                  <a:pt x="2" y="56"/>
                </a:lnTo>
                <a:lnTo>
                  <a:pt x="2" y="54"/>
                </a:lnTo>
                <a:lnTo>
                  <a:pt x="4" y="54"/>
                </a:lnTo>
                <a:lnTo>
                  <a:pt x="6" y="54"/>
                </a:lnTo>
                <a:lnTo>
                  <a:pt x="6" y="52"/>
                </a:lnTo>
                <a:lnTo>
                  <a:pt x="4" y="52"/>
                </a:lnTo>
                <a:lnTo>
                  <a:pt x="4" y="50"/>
                </a:lnTo>
                <a:lnTo>
                  <a:pt x="6" y="50"/>
                </a:lnTo>
                <a:lnTo>
                  <a:pt x="8" y="50"/>
                </a:lnTo>
                <a:lnTo>
                  <a:pt x="8" y="48"/>
                </a:lnTo>
                <a:lnTo>
                  <a:pt x="4" y="48"/>
                </a:lnTo>
                <a:lnTo>
                  <a:pt x="4" y="40"/>
                </a:lnTo>
                <a:lnTo>
                  <a:pt x="4" y="38"/>
                </a:lnTo>
                <a:lnTo>
                  <a:pt x="2" y="38"/>
                </a:lnTo>
                <a:lnTo>
                  <a:pt x="2" y="36"/>
                </a:lnTo>
                <a:lnTo>
                  <a:pt x="2" y="34"/>
                </a:lnTo>
                <a:lnTo>
                  <a:pt x="4" y="34"/>
                </a:lnTo>
                <a:lnTo>
                  <a:pt x="4" y="32"/>
                </a:lnTo>
                <a:lnTo>
                  <a:pt x="6" y="32"/>
                </a:lnTo>
                <a:lnTo>
                  <a:pt x="6" y="30"/>
                </a:lnTo>
                <a:lnTo>
                  <a:pt x="6" y="28"/>
                </a:lnTo>
                <a:lnTo>
                  <a:pt x="4" y="28"/>
                </a:lnTo>
                <a:lnTo>
                  <a:pt x="4" y="26"/>
                </a:lnTo>
                <a:lnTo>
                  <a:pt x="2" y="26"/>
                </a:lnTo>
                <a:lnTo>
                  <a:pt x="0" y="20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2" y="10"/>
                </a:lnTo>
                <a:lnTo>
                  <a:pt x="4" y="10"/>
                </a:lnTo>
                <a:lnTo>
                  <a:pt x="4" y="8"/>
                </a:lnTo>
                <a:lnTo>
                  <a:pt x="2" y="8"/>
                </a:lnTo>
                <a:lnTo>
                  <a:pt x="2" y="6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8" y="4"/>
                </a:lnTo>
                <a:lnTo>
                  <a:pt x="1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" name="Freeform 56"/>
          <p:cNvSpPr>
            <a:spLocks/>
          </p:cNvSpPr>
          <p:nvPr/>
        </p:nvSpPr>
        <p:spPr bwMode="auto">
          <a:xfrm>
            <a:off x="3243263" y="5208588"/>
            <a:ext cx="63500" cy="28575"/>
          </a:xfrm>
          <a:custGeom>
            <a:avLst/>
            <a:gdLst>
              <a:gd name="T0" fmla="*/ 22 w 40"/>
              <a:gd name="T1" fmla="*/ 6 h 18"/>
              <a:gd name="T2" fmla="*/ 26 w 40"/>
              <a:gd name="T3" fmla="*/ 6 h 18"/>
              <a:gd name="T4" fmla="*/ 28 w 40"/>
              <a:gd name="T5" fmla="*/ 6 h 18"/>
              <a:gd name="T6" fmla="*/ 28 w 40"/>
              <a:gd name="T7" fmla="*/ 8 h 18"/>
              <a:gd name="T8" fmla="*/ 28 w 40"/>
              <a:gd name="T9" fmla="*/ 10 h 18"/>
              <a:gd name="T10" fmla="*/ 32 w 40"/>
              <a:gd name="T11" fmla="*/ 10 h 18"/>
              <a:gd name="T12" fmla="*/ 34 w 40"/>
              <a:gd name="T13" fmla="*/ 10 h 18"/>
              <a:gd name="T14" fmla="*/ 36 w 40"/>
              <a:gd name="T15" fmla="*/ 10 h 18"/>
              <a:gd name="T16" fmla="*/ 36 w 40"/>
              <a:gd name="T17" fmla="*/ 8 h 18"/>
              <a:gd name="T18" fmla="*/ 38 w 40"/>
              <a:gd name="T19" fmla="*/ 8 h 18"/>
              <a:gd name="T20" fmla="*/ 40 w 40"/>
              <a:gd name="T21" fmla="*/ 12 h 18"/>
              <a:gd name="T22" fmla="*/ 38 w 40"/>
              <a:gd name="T23" fmla="*/ 12 h 18"/>
              <a:gd name="T24" fmla="*/ 36 w 40"/>
              <a:gd name="T25" fmla="*/ 12 h 18"/>
              <a:gd name="T26" fmla="*/ 36 w 40"/>
              <a:gd name="T27" fmla="*/ 14 h 18"/>
              <a:gd name="T28" fmla="*/ 34 w 40"/>
              <a:gd name="T29" fmla="*/ 16 h 18"/>
              <a:gd name="T30" fmla="*/ 34 w 40"/>
              <a:gd name="T31" fmla="*/ 18 h 18"/>
              <a:gd name="T32" fmla="*/ 30 w 40"/>
              <a:gd name="T33" fmla="*/ 18 h 18"/>
              <a:gd name="T34" fmla="*/ 16 w 40"/>
              <a:gd name="T35" fmla="*/ 18 h 18"/>
              <a:gd name="T36" fmla="*/ 16 w 40"/>
              <a:gd name="T37" fmla="*/ 18 h 18"/>
              <a:gd name="T38" fmla="*/ 14 w 40"/>
              <a:gd name="T39" fmla="*/ 18 h 18"/>
              <a:gd name="T40" fmla="*/ 12 w 40"/>
              <a:gd name="T41" fmla="*/ 18 h 18"/>
              <a:gd name="T42" fmla="*/ 6 w 40"/>
              <a:gd name="T43" fmla="*/ 16 h 18"/>
              <a:gd name="T44" fmla="*/ 4 w 40"/>
              <a:gd name="T45" fmla="*/ 14 h 18"/>
              <a:gd name="T46" fmla="*/ 4 w 40"/>
              <a:gd name="T47" fmla="*/ 14 h 18"/>
              <a:gd name="T48" fmla="*/ 2 w 40"/>
              <a:gd name="T49" fmla="*/ 8 h 18"/>
              <a:gd name="T50" fmla="*/ 2 w 40"/>
              <a:gd name="T51" fmla="*/ 4 h 18"/>
              <a:gd name="T52" fmla="*/ 0 w 40"/>
              <a:gd name="T53" fmla="*/ 2 h 18"/>
              <a:gd name="T54" fmla="*/ 0 w 40"/>
              <a:gd name="T55" fmla="*/ 0 h 18"/>
              <a:gd name="T56" fmla="*/ 2 w 40"/>
              <a:gd name="T57" fmla="*/ 0 h 18"/>
              <a:gd name="T58" fmla="*/ 4 w 40"/>
              <a:gd name="T59" fmla="*/ 0 h 18"/>
              <a:gd name="T60" fmla="*/ 6 w 40"/>
              <a:gd name="T61" fmla="*/ 0 h 18"/>
              <a:gd name="T62" fmla="*/ 10 w 40"/>
              <a:gd name="T63" fmla="*/ 0 h 18"/>
              <a:gd name="T64" fmla="*/ 12 w 40"/>
              <a:gd name="T65" fmla="*/ 0 h 18"/>
              <a:gd name="T66" fmla="*/ 14 w 40"/>
              <a:gd name="T67" fmla="*/ 0 h 18"/>
              <a:gd name="T68" fmla="*/ 16 w 40"/>
              <a:gd name="T69" fmla="*/ 0 h 18"/>
              <a:gd name="T70" fmla="*/ 16 w 40"/>
              <a:gd name="T71" fmla="*/ 0 h 18"/>
              <a:gd name="T72" fmla="*/ 18 w 40"/>
              <a:gd name="T73" fmla="*/ 0 h 18"/>
              <a:gd name="T74" fmla="*/ 18 w 40"/>
              <a:gd name="T75" fmla="*/ 2 h 18"/>
              <a:gd name="T76" fmla="*/ 20 w 40"/>
              <a:gd name="T77" fmla="*/ 2 h 18"/>
              <a:gd name="T78" fmla="*/ 22 w 40"/>
              <a:gd name="T79" fmla="*/ 2 h 18"/>
              <a:gd name="T80" fmla="*/ 22 w 40"/>
              <a:gd name="T81" fmla="*/ 4 h 18"/>
              <a:gd name="T82" fmla="*/ 22 w 40"/>
              <a:gd name="T83" fmla="*/ 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" h="18">
                <a:moveTo>
                  <a:pt x="22" y="6"/>
                </a:moveTo>
                <a:lnTo>
                  <a:pt x="26" y="6"/>
                </a:lnTo>
                <a:lnTo>
                  <a:pt x="28" y="6"/>
                </a:lnTo>
                <a:lnTo>
                  <a:pt x="28" y="8"/>
                </a:lnTo>
                <a:lnTo>
                  <a:pt x="28" y="10"/>
                </a:lnTo>
                <a:lnTo>
                  <a:pt x="32" y="10"/>
                </a:lnTo>
                <a:lnTo>
                  <a:pt x="34" y="10"/>
                </a:lnTo>
                <a:lnTo>
                  <a:pt x="36" y="10"/>
                </a:lnTo>
                <a:lnTo>
                  <a:pt x="36" y="8"/>
                </a:lnTo>
                <a:lnTo>
                  <a:pt x="38" y="8"/>
                </a:lnTo>
                <a:lnTo>
                  <a:pt x="40" y="12"/>
                </a:lnTo>
                <a:lnTo>
                  <a:pt x="38" y="12"/>
                </a:lnTo>
                <a:lnTo>
                  <a:pt x="36" y="12"/>
                </a:lnTo>
                <a:lnTo>
                  <a:pt x="36" y="14"/>
                </a:lnTo>
                <a:lnTo>
                  <a:pt x="34" y="16"/>
                </a:lnTo>
                <a:lnTo>
                  <a:pt x="34" y="18"/>
                </a:lnTo>
                <a:lnTo>
                  <a:pt x="30" y="18"/>
                </a:lnTo>
                <a:lnTo>
                  <a:pt x="16" y="18"/>
                </a:lnTo>
                <a:lnTo>
                  <a:pt x="16" y="18"/>
                </a:lnTo>
                <a:lnTo>
                  <a:pt x="14" y="18"/>
                </a:lnTo>
                <a:lnTo>
                  <a:pt x="12" y="18"/>
                </a:lnTo>
                <a:lnTo>
                  <a:pt x="6" y="16"/>
                </a:lnTo>
                <a:lnTo>
                  <a:pt x="4" y="14"/>
                </a:lnTo>
                <a:lnTo>
                  <a:pt x="4" y="14"/>
                </a:lnTo>
                <a:lnTo>
                  <a:pt x="2" y="8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6" y="0"/>
                </a:lnTo>
                <a:lnTo>
                  <a:pt x="18" y="0"/>
                </a:lnTo>
                <a:lnTo>
                  <a:pt x="18" y="2"/>
                </a:lnTo>
                <a:lnTo>
                  <a:pt x="20" y="2"/>
                </a:lnTo>
                <a:lnTo>
                  <a:pt x="22" y="2"/>
                </a:lnTo>
                <a:lnTo>
                  <a:pt x="22" y="4"/>
                </a:lnTo>
                <a:lnTo>
                  <a:pt x="22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Freeform 57"/>
          <p:cNvSpPr>
            <a:spLocks/>
          </p:cNvSpPr>
          <p:nvPr/>
        </p:nvSpPr>
        <p:spPr bwMode="auto">
          <a:xfrm>
            <a:off x="3217863" y="4132263"/>
            <a:ext cx="66675" cy="31750"/>
          </a:xfrm>
          <a:custGeom>
            <a:avLst/>
            <a:gdLst>
              <a:gd name="T0" fmla="*/ 28 w 42"/>
              <a:gd name="T1" fmla="*/ 4 h 20"/>
              <a:gd name="T2" fmla="*/ 28 w 42"/>
              <a:gd name="T3" fmla="*/ 8 h 20"/>
              <a:gd name="T4" fmla="*/ 30 w 42"/>
              <a:gd name="T5" fmla="*/ 8 h 20"/>
              <a:gd name="T6" fmla="*/ 32 w 42"/>
              <a:gd name="T7" fmla="*/ 6 h 20"/>
              <a:gd name="T8" fmla="*/ 38 w 42"/>
              <a:gd name="T9" fmla="*/ 4 h 20"/>
              <a:gd name="T10" fmla="*/ 38 w 42"/>
              <a:gd name="T11" fmla="*/ 2 h 20"/>
              <a:gd name="T12" fmla="*/ 40 w 42"/>
              <a:gd name="T13" fmla="*/ 2 h 20"/>
              <a:gd name="T14" fmla="*/ 42 w 42"/>
              <a:gd name="T15" fmla="*/ 2 h 20"/>
              <a:gd name="T16" fmla="*/ 38 w 42"/>
              <a:gd name="T17" fmla="*/ 4 h 20"/>
              <a:gd name="T18" fmla="*/ 34 w 42"/>
              <a:gd name="T19" fmla="*/ 6 h 20"/>
              <a:gd name="T20" fmla="*/ 30 w 42"/>
              <a:gd name="T21" fmla="*/ 8 h 20"/>
              <a:gd name="T22" fmla="*/ 30 w 42"/>
              <a:gd name="T23" fmla="*/ 10 h 20"/>
              <a:gd name="T24" fmla="*/ 28 w 42"/>
              <a:gd name="T25" fmla="*/ 10 h 20"/>
              <a:gd name="T26" fmla="*/ 26 w 42"/>
              <a:gd name="T27" fmla="*/ 12 h 20"/>
              <a:gd name="T28" fmla="*/ 26 w 42"/>
              <a:gd name="T29" fmla="*/ 14 h 20"/>
              <a:gd name="T30" fmla="*/ 24 w 42"/>
              <a:gd name="T31" fmla="*/ 14 h 20"/>
              <a:gd name="T32" fmla="*/ 22 w 42"/>
              <a:gd name="T33" fmla="*/ 14 h 20"/>
              <a:gd name="T34" fmla="*/ 20 w 42"/>
              <a:gd name="T35" fmla="*/ 16 h 20"/>
              <a:gd name="T36" fmla="*/ 18 w 42"/>
              <a:gd name="T37" fmla="*/ 16 h 20"/>
              <a:gd name="T38" fmla="*/ 16 w 42"/>
              <a:gd name="T39" fmla="*/ 16 h 20"/>
              <a:gd name="T40" fmla="*/ 14 w 42"/>
              <a:gd name="T41" fmla="*/ 18 h 20"/>
              <a:gd name="T42" fmla="*/ 6 w 42"/>
              <a:gd name="T43" fmla="*/ 20 h 20"/>
              <a:gd name="T44" fmla="*/ 0 w 42"/>
              <a:gd name="T45" fmla="*/ 20 h 20"/>
              <a:gd name="T46" fmla="*/ 0 w 42"/>
              <a:gd name="T47" fmla="*/ 18 h 20"/>
              <a:gd name="T48" fmla="*/ 0 w 42"/>
              <a:gd name="T49" fmla="*/ 16 h 20"/>
              <a:gd name="T50" fmla="*/ 0 w 42"/>
              <a:gd name="T51" fmla="*/ 12 h 20"/>
              <a:gd name="T52" fmla="*/ 0 w 42"/>
              <a:gd name="T53" fmla="*/ 8 h 20"/>
              <a:gd name="T54" fmla="*/ 0 w 42"/>
              <a:gd name="T55" fmla="*/ 6 h 20"/>
              <a:gd name="T56" fmla="*/ 0 w 42"/>
              <a:gd name="T57" fmla="*/ 2 h 20"/>
              <a:gd name="T58" fmla="*/ 0 w 42"/>
              <a:gd name="T59" fmla="*/ 0 h 20"/>
              <a:gd name="T60" fmla="*/ 2 w 42"/>
              <a:gd name="T61" fmla="*/ 0 h 20"/>
              <a:gd name="T62" fmla="*/ 8 w 42"/>
              <a:gd name="T63" fmla="*/ 0 h 20"/>
              <a:gd name="T64" fmla="*/ 14 w 42"/>
              <a:gd name="T65" fmla="*/ 0 h 20"/>
              <a:gd name="T66" fmla="*/ 16 w 42"/>
              <a:gd name="T67" fmla="*/ 0 h 20"/>
              <a:gd name="T68" fmla="*/ 18 w 42"/>
              <a:gd name="T69" fmla="*/ 0 h 20"/>
              <a:gd name="T70" fmla="*/ 20 w 42"/>
              <a:gd name="T71" fmla="*/ 0 h 20"/>
              <a:gd name="T72" fmla="*/ 22 w 42"/>
              <a:gd name="T73" fmla="*/ 0 h 20"/>
              <a:gd name="T74" fmla="*/ 24 w 42"/>
              <a:gd name="T75" fmla="*/ 0 h 20"/>
              <a:gd name="T76" fmla="*/ 28 w 42"/>
              <a:gd name="T77" fmla="*/ 0 h 20"/>
              <a:gd name="T78" fmla="*/ 28 w 42"/>
              <a:gd name="T79" fmla="*/ 2 h 20"/>
              <a:gd name="T80" fmla="*/ 28 w 42"/>
              <a:gd name="T8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20">
                <a:moveTo>
                  <a:pt x="28" y="4"/>
                </a:moveTo>
                <a:lnTo>
                  <a:pt x="28" y="8"/>
                </a:lnTo>
                <a:lnTo>
                  <a:pt x="30" y="8"/>
                </a:lnTo>
                <a:lnTo>
                  <a:pt x="32" y="6"/>
                </a:lnTo>
                <a:lnTo>
                  <a:pt x="38" y="4"/>
                </a:lnTo>
                <a:lnTo>
                  <a:pt x="38" y="2"/>
                </a:lnTo>
                <a:lnTo>
                  <a:pt x="40" y="2"/>
                </a:lnTo>
                <a:lnTo>
                  <a:pt x="42" y="2"/>
                </a:lnTo>
                <a:lnTo>
                  <a:pt x="38" y="4"/>
                </a:lnTo>
                <a:lnTo>
                  <a:pt x="34" y="6"/>
                </a:lnTo>
                <a:lnTo>
                  <a:pt x="30" y="8"/>
                </a:lnTo>
                <a:lnTo>
                  <a:pt x="30" y="10"/>
                </a:lnTo>
                <a:lnTo>
                  <a:pt x="28" y="10"/>
                </a:lnTo>
                <a:lnTo>
                  <a:pt x="26" y="12"/>
                </a:lnTo>
                <a:lnTo>
                  <a:pt x="26" y="14"/>
                </a:lnTo>
                <a:lnTo>
                  <a:pt x="24" y="14"/>
                </a:lnTo>
                <a:lnTo>
                  <a:pt x="22" y="14"/>
                </a:lnTo>
                <a:lnTo>
                  <a:pt x="20" y="16"/>
                </a:lnTo>
                <a:lnTo>
                  <a:pt x="18" y="16"/>
                </a:lnTo>
                <a:lnTo>
                  <a:pt x="16" y="16"/>
                </a:lnTo>
                <a:lnTo>
                  <a:pt x="14" y="18"/>
                </a:lnTo>
                <a:lnTo>
                  <a:pt x="6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0" y="8"/>
                </a:lnTo>
                <a:lnTo>
                  <a:pt x="0" y="6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8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28" y="2"/>
                </a:lnTo>
                <a:lnTo>
                  <a:pt x="28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" name="Freeform 58"/>
          <p:cNvSpPr>
            <a:spLocks/>
          </p:cNvSpPr>
          <p:nvPr/>
        </p:nvSpPr>
        <p:spPr bwMode="auto">
          <a:xfrm>
            <a:off x="3081338" y="2570163"/>
            <a:ext cx="38100" cy="22225"/>
          </a:xfrm>
          <a:custGeom>
            <a:avLst/>
            <a:gdLst>
              <a:gd name="T0" fmla="*/ 22 w 24"/>
              <a:gd name="T1" fmla="*/ 0 h 14"/>
              <a:gd name="T2" fmla="*/ 24 w 24"/>
              <a:gd name="T3" fmla="*/ 0 h 14"/>
              <a:gd name="T4" fmla="*/ 24 w 24"/>
              <a:gd name="T5" fmla="*/ 4 h 14"/>
              <a:gd name="T6" fmla="*/ 24 w 24"/>
              <a:gd name="T7" fmla="*/ 8 h 14"/>
              <a:gd name="T8" fmla="*/ 24 w 24"/>
              <a:gd name="T9" fmla="*/ 10 h 14"/>
              <a:gd name="T10" fmla="*/ 24 w 24"/>
              <a:gd name="T11" fmla="*/ 14 h 14"/>
              <a:gd name="T12" fmla="*/ 22 w 24"/>
              <a:gd name="T13" fmla="*/ 14 h 14"/>
              <a:gd name="T14" fmla="*/ 20 w 24"/>
              <a:gd name="T15" fmla="*/ 14 h 14"/>
              <a:gd name="T16" fmla="*/ 18 w 24"/>
              <a:gd name="T17" fmla="*/ 14 h 14"/>
              <a:gd name="T18" fmla="*/ 16 w 24"/>
              <a:gd name="T19" fmla="*/ 14 h 14"/>
              <a:gd name="T20" fmla="*/ 14 w 24"/>
              <a:gd name="T21" fmla="*/ 14 h 14"/>
              <a:gd name="T22" fmla="*/ 10 w 24"/>
              <a:gd name="T23" fmla="*/ 14 h 14"/>
              <a:gd name="T24" fmla="*/ 8 w 24"/>
              <a:gd name="T25" fmla="*/ 14 h 14"/>
              <a:gd name="T26" fmla="*/ 6 w 24"/>
              <a:gd name="T27" fmla="*/ 14 h 14"/>
              <a:gd name="T28" fmla="*/ 6 w 24"/>
              <a:gd name="T29" fmla="*/ 10 h 14"/>
              <a:gd name="T30" fmla="*/ 6 w 24"/>
              <a:gd name="T31" fmla="*/ 8 h 14"/>
              <a:gd name="T32" fmla="*/ 4 w 24"/>
              <a:gd name="T33" fmla="*/ 8 h 14"/>
              <a:gd name="T34" fmla="*/ 2 w 24"/>
              <a:gd name="T35" fmla="*/ 8 h 14"/>
              <a:gd name="T36" fmla="*/ 2 w 24"/>
              <a:gd name="T37" fmla="*/ 6 h 14"/>
              <a:gd name="T38" fmla="*/ 0 w 24"/>
              <a:gd name="T39" fmla="*/ 6 h 14"/>
              <a:gd name="T40" fmla="*/ 2 w 24"/>
              <a:gd name="T41" fmla="*/ 4 h 14"/>
              <a:gd name="T42" fmla="*/ 4 w 24"/>
              <a:gd name="T43" fmla="*/ 2 h 14"/>
              <a:gd name="T44" fmla="*/ 4 w 24"/>
              <a:gd name="T45" fmla="*/ 0 h 14"/>
              <a:gd name="T46" fmla="*/ 6 w 24"/>
              <a:gd name="T47" fmla="*/ 0 h 14"/>
              <a:gd name="T48" fmla="*/ 8 w 24"/>
              <a:gd name="T49" fmla="*/ 0 h 14"/>
              <a:gd name="T50" fmla="*/ 10 w 24"/>
              <a:gd name="T51" fmla="*/ 0 h 14"/>
              <a:gd name="T52" fmla="*/ 14 w 24"/>
              <a:gd name="T53" fmla="*/ 0 h 14"/>
              <a:gd name="T54" fmla="*/ 16 w 24"/>
              <a:gd name="T55" fmla="*/ 0 h 14"/>
              <a:gd name="T56" fmla="*/ 18 w 24"/>
              <a:gd name="T57" fmla="*/ 0 h 14"/>
              <a:gd name="T58" fmla="*/ 20 w 24"/>
              <a:gd name="T59" fmla="*/ 0 h 14"/>
              <a:gd name="T60" fmla="*/ 22 w 24"/>
              <a:gd name="T6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4" h="14">
                <a:moveTo>
                  <a:pt x="22" y="0"/>
                </a:moveTo>
                <a:lnTo>
                  <a:pt x="24" y="0"/>
                </a:lnTo>
                <a:lnTo>
                  <a:pt x="24" y="4"/>
                </a:lnTo>
                <a:lnTo>
                  <a:pt x="24" y="8"/>
                </a:lnTo>
                <a:lnTo>
                  <a:pt x="24" y="10"/>
                </a:lnTo>
                <a:lnTo>
                  <a:pt x="24" y="14"/>
                </a:lnTo>
                <a:lnTo>
                  <a:pt x="22" y="14"/>
                </a:lnTo>
                <a:lnTo>
                  <a:pt x="20" y="14"/>
                </a:lnTo>
                <a:lnTo>
                  <a:pt x="18" y="14"/>
                </a:lnTo>
                <a:lnTo>
                  <a:pt x="16" y="14"/>
                </a:lnTo>
                <a:lnTo>
                  <a:pt x="14" y="14"/>
                </a:lnTo>
                <a:lnTo>
                  <a:pt x="10" y="14"/>
                </a:lnTo>
                <a:lnTo>
                  <a:pt x="8" y="14"/>
                </a:lnTo>
                <a:lnTo>
                  <a:pt x="6" y="14"/>
                </a:lnTo>
                <a:lnTo>
                  <a:pt x="6" y="10"/>
                </a:lnTo>
                <a:lnTo>
                  <a:pt x="6" y="8"/>
                </a:lnTo>
                <a:lnTo>
                  <a:pt x="4" y="8"/>
                </a:lnTo>
                <a:lnTo>
                  <a:pt x="2" y="8"/>
                </a:lnTo>
                <a:lnTo>
                  <a:pt x="2" y="6"/>
                </a:ln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Freeform 59"/>
          <p:cNvSpPr>
            <a:spLocks/>
          </p:cNvSpPr>
          <p:nvPr/>
        </p:nvSpPr>
        <p:spPr bwMode="auto">
          <a:xfrm>
            <a:off x="3090863" y="2614613"/>
            <a:ext cx="44450" cy="38100"/>
          </a:xfrm>
          <a:custGeom>
            <a:avLst/>
            <a:gdLst>
              <a:gd name="T0" fmla="*/ 0 w 28"/>
              <a:gd name="T1" fmla="*/ 0 h 24"/>
              <a:gd name="T2" fmla="*/ 2 w 28"/>
              <a:gd name="T3" fmla="*/ 0 h 24"/>
              <a:gd name="T4" fmla="*/ 6 w 28"/>
              <a:gd name="T5" fmla="*/ 2 h 24"/>
              <a:gd name="T6" fmla="*/ 8 w 28"/>
              <a:gd name="T7" fmla="*/ 2 h 24"/>
              <a:gd name="T8" fmla="*/ 10 w 28"/>
              <a:gd name="T9" fmla="*/ 2 h 24"/>
              <a:gd name="T10" fmla="*/ 10 w 28"/>
              <a:gd name="T11" fmla="*/ 4 h 24"/>
              <a:gd name="T12" fmla="*/ 10 w 28"/>
              <a:gd name="T13" fmla="*/ 2 h 24"/>
              <a:gd name="T14" fmla="*/ 12 w 28"/>
              <a:gd name="T15" fmla="*/ 2 h 24"/>
              <a:gd name="T16" fmla="*/ 12 w 28"/>
              <a:gd name="T17" fmla="*/ 4 h 24"/>
              <a:gd name="T18" fmla="*/ 14 w 28"/>
              <a:gd name="T19" fmla="*/ 4 h 24"/>
              <a:gd name="T20" fmla="*/ 14 w 28"/>
              <a:gd name="T21" fmla="*/ 6 h 24"/>
              <a:gd name="T22" fmla="*/ 12 w 28"/>
              <a:gd name="T23" fmla="*/ 6 h 24"/>
              <a:gd name="T24" fmla="*/ 14 w 28"/>
              <a:gd name="T25" fmla="*/ 6 h 24"/>
              <a:gd name="T26" fmla="*/ 14 w 28"/>
              <a:gd name="T27" fmla="*/ 8 h 24"/>
              <a:gd name="T28" fmla="*/ 16 w 28"/>
              <a:gd name="T29" fmla="*/ 8 h 24"/>
              <a:gd name="T30" fmla="*/ 16 w 28"/>
              <a:gd name="T31" fmla="*/ 8 h 24"/>
              <a:gd name="T32" fmla="*/ 16 w 28"/>
              <a:gd name="T33" fmla="*/ 10 h 24"/>
              <a:gd name="T34" fmla="*/ 16 w 28"/>
              <a:gd name="T35" fmla="*/ 12 h 24"/>
              <a:gd name="T36" fmla="*/ 18 w 28"/>
              <a:gd name="T37" fmla="*/ 12 h 24"/>
              <a:gd name="T38" fmla="*/ 18 w 28"/>
              <a:gd name="T39" fmla="*/ 14 h 24"/>
              <a:gd name="T40" fmla="*/ 20 w 28"/>
              <a:gd name="T41" fmla="*/ 14 h 24"/>
              <a:gd name="T42" fmla="*/ 22 w 28"/>
              <a:gd name="T43" fmla="*/ 14 h 24"/>
              <a:gd name="T44" fmla="*/ 24 w 28"/>
              <a:gd name="T45" fmla="*/ 14 h 24"/>
              <a:gd name="T46" fmla="*/ 26 w 28"/>
              <a:gd name="T47" fmla="*/ 14 h 24"/>
              <a:gd name="T48" fmla="*/ 26 w 28"/>
              <a:gd name="T49" fmla="*/ 16 h 24"/>
              <a:gd name="T50" fmla="*/ 26 w 28"/>
              <a:gd name="T51" fmla="*/ 18 h 24"/>
              <a:gd name="T52" fmla="*/ 26 w 28"/>
              <a:gd name="T53" fmla="*/ 20 h 24"/>
              <a:gd name="T54" fmla="*/ 28 w 28"/>
              <a:gd name="T55" fmla="*/ 24 h 24"/>
              <a:gd name="T56" fmla="*/ 26 w 28"/>
              <a:gd name="T57" fmla="*/ 24 h 24"/>
              <a:gd name="T58" fmla="*/ 24 w 28"/>
              <a:gd name="T59" fmla="*/ 24 h 24"/>
              <a:gd name="T60" fmla="*/ 24 w 28"/>
              <a:gd name="T61" fmla="*/ 22 h 24"/>
              <a:gd name="T62" fmla="*/ 22 w 28"/>
              <a:gd name="T63" fmla="*/ 20 h 24"/>
              <a:gd name="T64" fmla="*/ 22 w 28"/>
              <a:gd name="T65" fmla="*/ 22 h 24"/>
              <a:gd name="T66" fmla="*/ 22 w 28"/>
              <a:gd name="T67" fmla="*/ 20 h 24"/>
              <a:gd name="T68" fmla="*/ 22 w 28"/>
              <a:gd name="T69" fmla="*/ 18 h 24"/>
              <a:gd name="T70" fmla="*/ 20 w 28"/>
              <a:gd name="T71" fmla="*/ 18 h 24"/>
              <a:gd name="T72" fmla="*/ 18 w 28"/>
              <a:gd name="T73" fmla="*/ 18 h 24"/>
              <a:gd name="T74" fmla="*/ 16 w 28"/>
              <a:gd name="T75" fmla="*/ 18 h 24"/>
              <a:gd name="T76" fmla="*/ 16 w 28"/>
              <a:gd name="T77" fmla="*/ 20 h 24"/>
              <a:gd name="T78" fmla="*/ 14 w 28"/>
              <a:gd name="T79" fmla="*/ 20 h 24"/>
              <a:gd name="T80" fmla="*/ 14 w 28"/>
              <a:gd name="T81" fmla="*/ 18 h 24"/>
              <a:gd name="T82" fmla="*/ 14 w 28"/>
              <a:gd name="T83" fmla="*/ 16 h 24"/>
              <a:gd name="T84" fmla="*/ 12 w 28"/>
              <a:gd name="T85" fmla="*/ 14 h 24"/>
              <a:gd name="T86" fmla="*/ 10 w 28"/>
              <a:gd name="T87" fmla="*/ 12 h 24"/>
              <a:gd name="T88" fmla="*/ 0 w 28"/>
              <a:gd name="T8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" h="24">
                <a:moveTo>
                  <a:pt x="0" y="0"/>
                </a:moveTo>
                <a:lnTo>
                  <a:pt x="2" y="0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0" y="4"/>
                </a:lnTo>
                <a:lnTo>
                  <a:pt x="10" y="2"/>
                </a:lnTo>
                <a:lnTo>
                  <a:pt x="12" y="2"/>
                </a:lnTo>
                <a:lnTo>
                  <a:pt x="12" y="4"/>
                </a:lnTo>
                <a:lnTo>
                  <a:pt x="14" y="4"/>
                </a:lnTo>
                <a:lnTo>
                  <a:pt x="14" y="6"/>
                </a:lnTo>
                <a:lnTo>
                  <a:pt x="12" y="6"/>
                </a:lnTo>
                <a:lnTo>
                  <a:pt x="14" y="6"/>
                </a:lnTo>
                <a:lnTo>
                  <a:pt x="14" y="8"/>
                </a:lnTo>
                <a:lnTo>
                  <a:pt x="16" y="8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20" y="14"/>
                </a:lnTo>
                <a:lnTo>
                  <a:pt x="22" y="14"/>
                </a:lnTo>
                <a:lnTo>
                  <a:pt x="24" y="14"/>
                </a:lnTo>
                <a:lnTo>
                  <a:pt x="26" y="14"/>
                </a:lnTo>
                <a:lnTo>
                  <a:pt x="26" y="16"/>
                </a:lnTo>
                <a:lnTo>
                  <a:pt x="26" y="18"/>
                </a:lnTo>
                <a:lnTo>
                  <a:pt x="26" y="20"/>
                </a:lnTo>
                <a:lnTo>
                  <a:pt x="28" y="24"/>
                </a:lnTo>
                <a:lnTo>
                  <a:pt x="26" y="24"/>
                </a:lnTo>
                <a:lnTo>
                  <a:pt x="24" y="24"/>
                </a:lnTo>
                <a:lnTo>
                  <a:pt x="24" y="22"/>
                </a:lnTo>
                <a:lnTo>
                  <a:pt x="22" y="20"/>
                </a:lnTo>
                <a:lnTo>
                  <a:pt x="22" y="22"/>
                </a:lnTo>
                <a:lnTo>
                  <a:pt x="22" y="20"/>
                </a:lnTo>
                <a:lnTo>
                  <a:pt x="22" y="18"/>
                </a:lnTo>
                <a:lnTo>
                  <a:pt x="20" y="18"/>
                </a:lnTo>
                <a:lnTo>
                  <a:pt x="18" y="18"/>
                </a:lnTo>
                <a:lnTo>
                  <a:pt x="16" y="18"/>
                </a:lnTo>
                <a:lnTo>
                  <a:pt x="16" y="20"/>
                </a:lnTo>
                <a:lnTo>
                  <a:pt x="14" y="20"/>
                </a:lnTo>
                <a:lnTo>
                  <a:pt x="14" y="18"/>
                </a:lnTo>
                <a:lnTo>
                  <a:pt x="14" y="16"/>
                </a:lnTo>
                <a:lnTo>
                  <a:pt x="12" y="14"/>
                </a:lnTo>
                <a:lnTo>
                  <a:pt x="10" y="1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" name="Freeform 60"/>
          <p:cNvSpPr>
            <a:spLocks/>
          </p:cNvSpPr>
          <p:nvPr/>
        </p:nvSpPr>
        <p:spPr bwMode="auto">
          <a:xfrm>
            <a:off x="2684463" y="2874963"/>
            <a:ext cx="22225" cy="47625"/>
          </a:xfrm>
          <a:custGeom>
            <a:avLst/>
            <a:gdLst>
              <a:gd name="T0" fmla="*/ 10 w 14"/>
              <a:gd name="T1" fmla="*/ 16 h 30"/>
              <a:gd name="T2" fmla="*/ 10 w 14"/>
              <a:gd name="T3" fmla="*/ 18 h 30"/>
              <a:gd name="T4" fmla="*/ 12 w 14"/>
              <a:gd name="T5" fmla="*/ 20 h 30"/>
              <a:gd name="T6" fmla="*/ 12 w 14"/>
              <a:gd name="T7" fmla="*/ 22 h 30"/>
              <a:gd name="T8" fmla="*/ 12 w 14"/>
              <a:gd name="T9" fmla="*/ 24 h 30"/>
              <a:gd name="T10" fmla="*/ 14 w 14"/>
              <a:gd name="T11" fmla="*/ 24 h 30"/>
              <a:gd name="T12" fmla="*/ 14 w 14"/>
              <a:gd name="T13" fmla="*/ 26 h 30"/>
              <a:gd name="T14" fmla="*/ 14 w 14"/>
              <a:gd name="T15" fmla="*/ 28 h 30"/>
              <a:gd name="T16" fmla="*/ 14 w 14"/>
              <a:gd name="T17" fmla="*/ 30 h 30"/>
              <a:gd name="T18" fmla="*/ 12 w 14"/>
              <a:gd name="T19" fmla="*/ 30 h 30"/>
              <a:gd name="T20" fmla="*/ 10 w 14"/>
              <a:gd name="T21" fmla="*/ 30 h 30"/>
              <a:gd name="T22" fmla="*/ 8 w 14"/>
              <a:gd name="T23" fmla="*/ 30 h 30"/>
              <a:gd name="T24" fmla="*/ 8 w 14"/>
              <a:gd name="T25" fmla="*/ 28 h 30"/>
              <a:gd name="T26" fmla="*/ 8 w 14"/>
              <a:gd name="T27" fmla="*/ 26 h 30"/>
              <a:gd name="T28" fmla="*/ 6 w 14"/>
              <a:gd name="T29" fmla="*/ 26 h 30"/>
              <a:gd name="T30" fmla="*/ 6 w 14"/>
              <a:gd name="T31" fmla="*/ 24 h 30"/>
              <a:gd name="T32" fmla="*/ 8 w 14"/>
              <a:gd name="T33" fmla="*/ 24 h 30"/>
              <a:gd name="T34" fmla="*/ 8 w 14"/>
              <a:gd name="T35" fmla="*/ 22 h 30"/>
              <a:gd name="T36" fmla="*/ 8 w 14"/>
              <a:gd name="T37" fmla="*/ 20 h 30"/>
              <a:gd name="T38" fmla="*/ 6 w 14"/>
              <a:gd name="T39" fmla="*/ 20 h 30"/>
              <a:gd name="T40" fmla="*/ 6 w 14"/>
              <a:gd name="T41" fmla="*/ 18 h 30"/>
              <a:gd name="T42" fmla="*/ 6 w 14"/>
              <a:gd name="T43" fmla="*/ 16 h 30"/>
              <a:gd name="T44" fmla="*/ 4 w 14"/>
              <a:gd name="T45" fmla="*/ 16 h 30"/>
              <a:gd name="T46" fmla="*/ 2 w 14"/>
              <a:gd name="T47" fmla="*/ 16 h 30"/>
              <a:gd name="T48" fmla="*/ 0 w 14"/>
              <a:gd name="T49" fmla="*/ 16 h 30"/>
              <a:gd name="T50" fmla="*/ 0 w 14"/>
              <a:gd name="T51" fmla="*/ 14 h 30"/>
              <a:gd name="T52" fmla="*/ 0 w 14"/>
              <a:gd name="T53" fmla="*/ 12 h 30"/>
              <a:gd name="T54" fmla="*/ 0 w 14"/>
              <a:gd name="T55" fmla="*/ 10 h 30"/>
              <a:gd name="T56" fmla="*/ 0 w 14"/>
              <a:gd name="T57" fmla="*/ 6 h 30"/>
              <a:gd name="T58" fmla="*/ 0 w 14"/>
              <a:gd name="T59" fmla="*/ 4 h 30"/>
              <a:gd name="T60" fmla="*/ 0 w 14"/>
              <a:gd name="T61" fmla="*/ 2 h 30"/>
              <a:gd name="T62" fmla="*/ 0 w 14"/>
              <a:gd name="T63" fmla="*/ 0 h 30"/>
              <a:gd name="T64" fmla="*/ 4 w 14"/>
              <a:gd name="T65" fmla="*/ 0 h 30"/>
              <a:gd name="T66" fmla="*/ 8 w 14"/>
              <a:gd name="T67" fmla="*/ 0 h 30"/>
              <a:gd name="T68" fmla="*/ 10 w 14"/>
              <a:gd name="T69" fmla="*/ 0 h 30"/>
              <a:gd name="T70" fmla="*/ 10 w 14"/>
              <a:gd name="T71" fmla="*/ 2 h 30"/>
              <a:gd name="T72" fmla="*/ 12 w 14"/>
              <a:gd name="T73" fmla="*/ 2 h 30"/>
              <a:gd name="T74" fmla="*/ 12 w 14"/>
              <a:gd name="T75" fmla="*/ 4 h 30"/>
              <a:gd name="T76" fmla="*/ 10 w 14"/>
              <a:gd name="T77" fmla="*/ 4 h 30"/>
              <a:gd name="T78" fmla="*/ 10 w 14"/>
              <a:gd name="T79" fmla="*/ 6 h 30"/>
              <a:gd name="T80" fmla="*/ 10 w 14"/>
              <a:gd name="T81" fmla="*/ 8 h 30"/>
              <a:gd name="T82" fmla="*/ 10 w 14"/>
              <a:gd name="T83" fmla="*/ 10 h 30"/>
              <a:gd name="T84" fmla="*/ 10 w 14"/>
              <a:gd name="T85" fmla="*/ 12 h 30"/>
              <a:gd name="T86" fmla="*/ 10 w 14"/>
              <a:gd name="T87" fmla="*/ 14 h 30"/>
              <a:gd name="T88" fmla="*/ 10 w 14"/>
              <a:gd name="T89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" h="30">
                <a:moveTo>
                  <a:pt x="10" y="16"/>
                </a:moveTo>
                <a:lnTo>
                  <a:pt x="10" y="18"/>
                </a:lnTo>
                <a:lnTo>
                  <a:pt x="12" y="20"/>
                </a:lnTo>
                <a:lnTo>
                  <a:pt x="12" y="22"/>
                </a:lnTo>
                <a:lnTo>
                  <a:pt x="12" y="24"/>
                </a:lnTo>
                <a:lnTo>
                  <a:pt x="14" y="24"/>
                </a:lnTo>
                <a:lnTo>
                  <a:pt x="14" y="26"/>
                </a:lnTo>
                <a:lnTo>
                  <a:pt x="14" y="28"/>
                </a:lnTo>
                <a:lnTo>
                  <a:pt x="14" y="30"/>
                </a:lnTo>
                <a:lnTo>
                  <a:pt x="12" y="30"/>
                </a:lnTo>
                <a:lnTo>
                  <a:pt x="10" y="30"/>
                </a:lnTo>
                <a:lnTo>
                  <a:pt x="8" y="30"/>
                </a:lnTo>
                <a:lnTo>
                  <a:pt x="8" y="28"/>
                </a:lnTo>
                <a:lnTo>
                  <a:pt x="8" y="26"/>
                </a:lnTo>
                <a:lnTo>
                  <a:pt x="6" y="26"/>
                </a:lnTo>
                <a:lnTo>
                  <a:pt x="6" y="24"/>
                </a:lnTo>
                <a:lnTo>
                  <a:pt x="8" y="24"/>
                </a:lnTo>
                <a:lnTo>
                  <a:pt x="8" y="22"/>
                </a:lnTo>
                <a:lnTo>
                  <a:pt x="8" y="20"/>
                </a:lnTo>
                <a:lnTo>
                  <a:pt x="6" y="20"/>
                </a:lnTo>
                <a:lnTo>
                  <a:pt x="6" y="18"/>
                </a:lnTo>
                <a:lnTo>
                  <a:pt x="6" y="16"/>
                </a:lnTo>
                <a:lnTo>
                  <a:pt x="4" y="16"/>
                </a:lnTo>
                <a:lnTo>
                  <a:pt x="2" y="16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0" y="2"/>
                </a:lnTo>
                <a:lnTo>
                  <a:pt x="12" y="2"/>
                </a:lnTo>
                <a:lnTo>
                  <a:pt x="12" y="4"/>
                </a:lnTo>
                <a:lnTo>
                  <a:pt x="10" y="4"/>
                </a:lnTo>
                <a:lnTo>
                  <a:pt x="10" y="6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3" name="Freeform 61"/>
          <p:cNvSpPr>
            <a:spLocks/>
          </p:cNvSpPr>
          <p:nvPr/>
        </p:nvSpPr>
        <p:spPr bwMode="auto">
          <a:xfrm>
            <a:off x="3138488" y="2633663"/>
            <a:ext cx="34925" cy="15875"/>
          </a:xfrm>
          <a:custGeom>
            <a:avLst/>
            <a:gdLst>
              <a:gd name="T0" fmla="*/ 22 w 22"/>
              <a:gd name="T1" fmla="*/ 0 h 10"/>
              <a:gd name="T2" fmla="*/ 22 w 22"/>
              <a:gd name="T3" fmla="*/ 2 h 10"/>
              <a:gd name="T4" fmla="*/ 22 w 22"/>
              <a:gd name="T5" fmla="*/ 2 h 10"/>
              <a:gd name="T6" fmla="*/ 22 w 22"/>
              <a:gd name="T7" fmla="*/ 4 h 10"/>
              <a:gd name="T8" fmla="*/ 20 w 22"/>
              <a:gd name="T9" fmla="*/ 4 h 10"/>
              <a:gd name="T10" fmla="*/ 20 w 22"/>
              <a:gd name="T11" fmla="*/ 6 h 10"/>
              <a:gd name="T12" fmla="*/ 18 w 22"/>
              <a:gd name="T13" fmla="*/ 6 h 10"/>
              <a:gd name="T14" fmla="*/ 16 w 22"/>
              <a:gd name="T15" fmla="*/ 6 h 10"/>
              <a:gd name="T16" fmla="*/ 14 w 22"/>
              <a:gd name="T17" fmla="*/ 6 h 10"/>
              <a:gd name="T18" fmla="*/ 12 w 22"/>
              <a:gd name="T19" fmla="*/ 8 h 10"/>
              <a:gd name="T20" fmla="*/ 10 w 22"/>
              <a:gd name="T21" fmla="*/ 8 h 10"/>
              <a:gd name="T22" fmla="*/ 8 w 22"/>
              <a:gd name="T23" fmla="*/ 8 h 10"/>
              <a:gd name="T24" fmla="*/ 6 w 22"/>
              <a:gd name="T25" fmla="*/ 8 h 10"/>
              <a:gd name="T26" fmla="*/ 6 w 22"/>
              <a:gd name="T27" fmla="*/ 10 h 10"/>
              <a:gd name="T28" fmla="*/ 4 w 22"/>
              <a:gd name="T29" fmla="*/ 10 h 10"/>
              <a:gd name="T30" fmla="*/ 2 w 22"/>
              <a:gd name="T31" fmla="*/ 10 h 10"/>
              <a:gd name="T32" fmla="*/ 2 w 22"/>
              <a:gd name="T33" fmla="*/ 8 h 10"/>
              <a:gd name="T34" fmla="*/ 2 w 22"/>
              <a:gd name="T35" fmla="*/ 6 h 10"/>
              <a:gd name="T36" fmla="*/ 0 w 22"/>
              <a:gd name="T37" fmla="*/ 6 h 10"/>
              <a:gd name="T38" fmla="*/ 0 w 22"/>
              <a:gd name="T39" fmla="*/ 4 h 10"/>
              <a:gd name="T40" fmla="*/ 0 w 22"/>
              <a:gd name="T41" fmla="*/ 2 h 10"/>
              <a:gd name="T42" fmla="*/ 2 w 22"/>
              <a:gd name="T43" fmla="*/ 2 h 10"/>
              <a:gd name="T44" fmla="*/ 2 w 22"/>
              <a:gd name="T45" fmla="*/ 2 h 10"/>
              <a:gd name="T46" fmla="*/ 4 w 22"/>
              <a:gd name="T47" fmla="*/ 2 h 10"/>
              <a:gd name="T48" fmla="*/ 6 w 22"/>
              <a:gd name="T49" fmla="*/ 2 h 10"/>
              <a:gd name="T50" fmla="*/ 8 w 22"/>
              <a:gd name="T51" fmla="*/ 2 h 10"/>
              <a:gd name="T52" fmla="*/ 10 w 22"/>
              <a:gd name="T53" fmla="*/ 2 h 10"/>
              <a:gd name="T54" fmla="*/ 12 w 22"/>
              <a:gd name="T55" fmla="*/ 2 h 10"/>
              <a:gd name="T56" fmla="*/ 14 w 22"/>
              <a:gd name="T57" fmla="*/ 2 h 10"/>
              <a:gd name="T58" fmla="*/ 16 w 22"/>
              <a:gd name="T59" fmla="*/ 2 h 10"/>
              <a:gd name="T60" fmla="*/ 16 w 22"/>
              <a:gd name="T61" fmla="*/ 0 h 10"/>
              <a:gd name="T62" fmla="*/ 18 w 22"/>
              <a:gd name="T63" fmla="*/ 0 h 10"/>
              <a:gd name="T64" fmla="*/ 20 w 22"/>
              <a:gd name="T65" fmla="*/ 0 h 10"/>
              <a:gd name="T66" fmla="*/ 22 w 22"/>
              <a:gd name="T6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" h="10">
                <a:moveTo>
                  <a:pt x="22" y="0"/>
                </a:moveTo>
                <a:lnTo>
                  <a:pt x="22" y="2"/>
                </a:lnTo>
                <a:lnTo>
                  <a:pt x="22" y="2"/>
                </a:lnTo>
                <a:lnTo>
                  <a:pt x="22" y="4"/>
                </a:lnTo>
                <a:lnTo>
                  <a:pt x="20" y="4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0" y="8"/>
                </a:lnTo>
                <a:lnTo>
                  <a:pt x="8" y="8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2" y="10"/>
                </a:lnTo>
                <a:lnTo>
                  <a:pt x="2" y="8"/>
                </a:lnTo>
                <a:lnTo>
                  <a:pt x="2" y="6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  <a:lnTo>
                  <a:pt x="16" y="2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Freeform 62"/>
          <p:cNvSpPr>
            <a:spLocks/>
          </p:cNvSpPr>
          <p:nvPr/>
        </p:nvSpPr>
        <p:spPr bwMode="auto">
          <a:xfrm>
            <a:off x="3465513" y="2944813"/>
            <a:ext cx="28575" cy="31750"/>
          </a:xfrm>
          <a:custGeom>
            <a:avLst/>
            <a:gdLst>
              <a:gd name="T0" fmla="*/ 14 w 18"/>
              <a:gd name="T1" fmla="*/ 2 h 20"/>
              <a:gd name="T2" fmla="*/ 16 w 18"/>
              <a:gd name="T3" fmla="*/ 0 h 20"/>
              <a:gd name="T4" fmla="*/ 16 w 18"/>
              <a:gd name="T5" fmla="*/ 2 h 20"/>
              <a:gd name="T6" fmla="*/ 16 w 18"/>
              <a:gd name="T7" fmla="*/ 4 h 20"/>
              <a:gd name="T8" fmla="*/ 18 w 18"/>
              <a:gd name="T9" fmla="*/ 4 h 20"/>
              <a:gd name="T10" fmla="*/ 16 w 18"/>
              <a:gd name="T11" fmla="*/ 4 h 20"/>
              <a:gd name="T12" fmla="*/ 16 w 18"/>
              <a:gd name="T13" fmla="*/ 6 h 20"/>
              <a:gd name="T14" fmla="*/ 16 w 18"/>
              <a:gd name="T15" fmla="*/ 8 h 20"/>
              <a:gd name="T16" fmla="*/ 18 w 18"/>
              <a:gd name="T17" fmla="*/ 8 h 20"/>
              <a:gd name="T18" fmla="*/ 18 w 18"/>
              <a:gd name="T19" fmla="*/ 10 h 20"/>
              <a:gd name="T20" fmla="*/ 16 w 18"/>
              <a:gd name="T21" fmla="*/ 10 h 20"/>
              <a:gd name="T22" fmla="*/ 18 w 18"/>
              <a:gd name="T23" fmla="*/ 10 h 20"/>
              <a:gd name="T24" fmla="*/ 18 w 18"/>
              <a:gd name="T25" fmla="*/ 12 h 20"/>
              <a:gd name="T26" fmla="*/ 18 w 18"/>
              <a:gd name="T27" fmla="*/ 14 h 20"/>
              <a:gd name="T28" fmla="*/ 18 w 18"/>
              <a:gd name="T29" fmla="*/ 16 h 20"/>
              <a:gd name="T30" fmla="*/ 18 w 18"/>
              <a:gd name="T31" fmla="*/ 18 h 20"/>
              <a:gd name="T32" fmla="*/ 16 w 18"/>
              <a:gd name="T33" fmla="*/ 18 h 20"/>
              <a:gd name="T34" fmla="*/ 14 w 18"/>
              <a:gd name="T35" fmla="*/ 18 h 20"/>
              <a:gd name="T36" fmla="*/ 12 w 18"/>
              <a:gd name="T37" fmla="*/ 18 h 20"/>
              <a:gd name="T38" fmla="*/ 12 w 18"/>
              <a:gd name="T39" fmla="*/ 20 h 20"/>
              <a:gd name="T40" fmla="*/ 10 w 18"/>
              <a:gd name="T41" fmla="*/ 20 h 20"/>
              <a:gd name="T42" fmla="*/ 8 w 18"/>
              <a:gd name="T43" fmla="*/ 20 h 20"/>
              <a:gd name="T44" fmla="*/ 6 w 18"/>
              <a:gd name="T45" fmla="*/ 20 h 20"/>
              <a:gd name="T46" fmla="*/ 8 w 18"/>
              <a:gd name="T47" fmla="*/ 20 h 20"/>
              <a:gd name="T48" fmla="*/ 8 w 18"/>
              <a:gd name="T49" fmla="*/ 18 h 20"/>
              <a:gd name="T50" fmla="*/ 10 w 18"/>
              <a:gd name="T51" fmla="*/ 18 h 20"/>
              <a:gd name="T52" fmla="*/ 12 w 18"/>
              <a:gd name="T53" fmla="*/ 18 h 20"/>
              <a:gd name="T54" fmla="*/ 12 w 18"/>
              <a:gd name="T55" fmla="*/ 16 h 20"/>
              <a:gd name="T56" fmla="*/ 10 w 18"/>
              <a:gd name="T57" fmla="*/ 16 h 20"/>
              <a:gd name="T58" fmla="*/ 10 w 18"/>
              <a:gd name="T59" fmla="*/ 14 h 20"/>
              <a:gd name="T60" fmla="*/ 10 w 18"/>
              <a:gd name="T61" fmla="*/ 12 h 20"/>
              <a:gd name="T62" fmla="*/ 10 w 18"/>
              <a:gd name="T63" fmla="*/ 10 h 20"/>
              <a:gd name="T64" fmla="*/ 10 w 18"/>
              <a:gd name="T65" fmla="*/ 8 h 20"/>
              <a:gd name="T66" fmla="*/ 8 w 18"/>
              <a:gd name="T67" fmla="*/ 8 h 20"/>
              <a:gd name="T68" fmla="*/ 8 w 18"/>
              <a:gd name="T69" fmla="*/ 10 h 20"/>
              <a:gd name="T70" fmla="*/ 6 w 18"/>
              <a:gd name="T71" fmla="*/ 10 h 20"/>
              <a:gd name="T72" fmla="*/ 6 w 18"/>
              <a:gd name="T73" fmla="*/ 8 h 20"/>
              <a:gd name="T74" fmla="*/ 4 w 18"/>
              <a:gd name="T75" fmla="*/ 8 h 20"/>
              <a:gd name="T76" fmla="*/ 4 w 18"/>
              <a:gd name="T77" fmla="*/ 6 h 20"/>
              <a:gd name="T78" fmla="*/ 2 w 18"/>
              <a:gd name="T79" fmla="*/ 6 h 20"/>
              <a:gd name="T80" fmla="*/ 2 w 18"/>
              <a:gd name="T81" fmla="*/ 4 h 20"/>
              <a:gd name="T82" fmla="*/ 0 w 18"/>
              <a:gd name="T83" fmla="*/ 4 h 20"/>
              <a:gd name="T84" fmla="*/ 2 w 18"/>
              <a:gd name="T85" fmla="*/ 4 h 20"/>
              <a:gd name="T86" fmla="*/ 4 w 18"/>
              <a:gd name="T87" fmla="*/ 4 h 20"/>
              <a:gd name="T88" fmla="*/ 6 w 18"/>
              <a:gd name="T89" fmla="*/ 2 h 20"/>
              <a:gd name="T90" fmla="*/ 8 w 18"/>
              <a:gd name="T91" fmla="*/ 2 h 20"/>
              <a:gd name="T92" fmla="*/ 10 w 18"/>
              <a:gd name="T93" fmla="*/ 2 h 20"/>
              <a:gd name="T94" fmla="*/ 12 w 18"/>
              <a:gd name="T95" fmla="*/ 2 h 20"/>
              <a:gd name="T96" fmla="*/ 14 w 18"/>
              <a:gd name="T9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20">
                <a:moveTo>
                  <a:pt x="14" y="2"/>
                </a:moveTo>
                <a:lnTo>
                  <a:pt x="16" y="0"/>
                </a:lnTo>
                <a:lnTo>
                  <a:pt x="16" y="2"/>
                </a:lnTo>
                <a:lnTo>
                  <a:pt x="16" y="4"/>
                </a:lnTo>
                <a:lnTo>
                  <a:pt x="18" y="4"/>
                </a:lnTo>
                <a:lnTo>
                  <a:pt x="16" y="4"/>
                </a:lnTo>
                <a:lnTo>
                  <a:pt x="16" y="6"/>
                </a:lnTo>
                <a:lnTo>
                  <a:pt x="16" y="8"/>
                </a:lnTo>
                <a:lnTo>
                  <a:pt x="18" y="8"/>
                </a:lnTo>
                <a:lnTo>
                  <a:pt x="18" y="10"/>
                </a:lnTo>
                <a:lnTo>
                  <a:pt x="16" y="10"/>
                </a:lnTo>
                <a:lnTo>
                  <a:pt x="18" y="10"/>
                </a:lnTo>
                <a:lnTo>
                  <a:pt x="18" y="12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6" y="18"/>
                </a:lnTo>
                <a:lnTo>
                  <a:pt x="14" y="18"/>
                </a:lnTo>
                <a:lnTo>
                  <a:pt x="12" y="18"/>
                </a:lnTo>
                <a:lnTo>
                  <a:pt x="12" y="20"/>
                </a:lnTo>
                <a:lnTo>
                  <a:pt x="10" y="20"/>
                </a:lnTo>
                <a:lnTo>
                  <a:pt x="8" y="20"/>
                </a:lnTo>
                <a:lnTo>
                  <a:pt x="6" y="20"/>
                </a:lnTo>
                <a:lnTo>
                  <a:pt x="8" y="20"/>
                </a:lnTo>
                <a:lnTo>
                  <a:pt x="8" y="18"/>
                </a:lnTo>
                <a:lnTo>
                  <a:pt x="10" y="18"/>
                </a:lnTo>
                <a:lnTo>
                  <a:pt x="12" y="18"/>
                </a:lnTo>
                <a:lnTo>
                  <a:pt x="12" y="16"/>
                </a:lnTo>
                <a:lnTo>
                  <a:pt x="10" y="16"/>
                </a:lnTo>
                <a:lnTo>
                  <a:pt x="10" y="14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8" y="8"/>
                </a:lnTo>
                <a:lnTo>
                  <a:pt x="8" y="10"/>
                </a:lnTo>
                <a:lnTo>
                  <a:pt x="6" y="10"/>
                </a:lnTo>
                <a:lnTo>
                  <a:pt x="6" y="8"/>
                </a:lnTo>
                <a:lnTo>
                  <a:pt x="4" y="8"/>
                </a:lnTo>
                <a:lnTo>
                  <a:pt x="4" y="6"/>
                </a:lnTo>
                <a:lnTo>
                  <a:pt x="2" y="6"/>
                </a:lnTo>
                <a:lnTo>
                  <a:pt x="2" y="4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Freeform 63"/>
          <p:cNvSpPr>
            <a:spLocks/>
          </p:cNvSpPr>
          <p:nvPr/>
        </p:nvSpPr>
        <p:spPr bwMode="auto">
          <a:xfrm>
            <a:off x="2744788" y="2805113"/>
            <a:ext cx="31750" cy="31750"/>
          </a:xfrm>
          <a:custGeom>
            <a:avLst/>
            <a:gdLst>
              <a:gd name="T0" fmla="*/ 14 w 20"/>
              <a:gd name="T1" fmla="*/ 0 h 20"/>
              <a:gd name="T2" fmla="*/ 16 w 20"/>
              <a:gd name="T3" fmla="*/ 2 h 20"/>
              <a:gd name="T4" fmla="*/ 16 w 20"/>
              <a:gd name="T5" fmla="*/ 0 h 20"/>
              <a:gd name="T6" fmla="*/ 16 w 20"/>
              <a:gd name="T7" fmla="*/ 2 h 20"/>
              <a:gd name="T8" fmla="*/ 18 w 20"/>
              <a:gd name="T9" fmla="*/ 2 h 20"/>
              <a:gd name="T10" fmla="*/ 18 w 20"/>
              <a:gd name="T11" fmla="*/ 4 h 20"/>
              <a:gd name="T12" fmla="*/ 20 w 20"/>
              <a:gd name="T13" fmla="*/ 4 h 20"/>
              <a:gd name="T14" fmla="*/ 18 w 20"/>
              <a:gd name="T15" fmla="*/ 6 h 20"/>
              <a:gd name="T16" fmla="*/ 18 w 20"/>
              <a:gd name="T17" fmla="*/ 8 h 20"/>
              <a:gd name="T18" fmla="*/ 16 w 20"/>
              <a:gd name="T19" fmla="*/ 8 h 20"/>
              <a:gd name="T20" fmla="*/ 14 w 20"/>
              <a:gd name="T21" fmla="*/ 10 h 20"/>
              <a:gd name="T22" fmla="*/ 14 w 20"/>
              <a:gd name="T23" fmla="*/ 12 h 20"/>
              <a:gd name="T24" fmla="*/ 12 w 20"/>
              <a:gd name="T25" fmla="*/ 12 h 20"/>
              <a:gd name="T26" fmla="*/ 12 w 20"/>
              <a:gd name="T27" fmla="*/ 14 h 20"/>
              <a:gd name="T28" fmla="*/ 10 w 20"/>
              <a:gd name="T29" fmla="*/ 14 h 20"/>
              <a:gd name="T30" fmla="*/ 10 w 20"/>
              <a:gd name="T31" fmla="*/ 16 h 20"/>
              <a:gd name="T32" fmla="*/ 8 w 20"/>
              <a:gd name="T33" fmla="*/ 16 h 20"/>
              <a:gd name="T34" fmla="*/ 8 w 20"/>
              <a:gd name="T35" fmla="*/ 18 h 20"/>
              <a:gd name="T36" fmla="*/ 6 w 20"/>
              <a:gd name="T37" fmla="*/ 18 h 20"/>
              <a:gd name="T38" fmla="*/ 6 w 20"/>
              <a:gd name="T39" fmla="*/ 20 h 20"/>
              <a:gd name="T40" fmla="*/ 4 w 20"/>
              <a:gd name="T41" fmla="*/ 20 h 20"/>
              <a:gd name="T42" fmla="*/ 4 w 20"/>
              <a:gd name="T43" fmla="*/ 18 h 20"/>
              <a:gd name="T44" fmla="*/ 2 w 20"/>
              <a:gd name="T45" fmla="*/ 16 h 20"/>
              <a:gd name="T46" fmla="*/ 0 w 20"/>
              <a:gd name="T47" fmla="*/ 16 h 20"/>
              <a:gd name="T48" fmla="*/ 0 w 20"/>
              <a:gd name="T49" fmla="*/ 14 h 20"/>
              <a:gd name="T50" fmla="*/ 2 w 20"/>
              <a:gd name="T51" fmla="*/ 14 h 20"/>
              <a:gd name="T52" fmla="*/ 2 w 20"/>
              <a:gd name="T53" fmla="*/ 12 h 20"/>
              <a:gd name="T54" fmla="*/ 4 w 20"/>
              <a:gd name="T55" fmla="*/ 12 h 20"/>
              <a:gd name="T56" fmla="*/ 4 w 20"/>
              <a:gd name="T57" fmla="*/ 10 h 20"/>
              <a:gd name="T58" fmla="*/ 6 w 20"/>
              <a:gd name="T59" fmla="*/ 10 h 20"/>
              <a:gd name="T60" fmla="*/ 6 w 20"/>
              <a:gd name="T61" fmla="*/ 8 h 20"/>
              <a:gd name="T62" fmla="*/ 8 w 20"/>
              <a:gd name="T63" fmla="*/ 8 h 20"/>
              <a:gd name="T64" fmla="*/ 8 w 20"/>
              <a:gd name="T65" fmla="*/ 6 h 20"/>
              <a:gd name="T66" fmla="*/ 10 w 20"/>
              <a:gd name="T67" fmla="*/ 6 h 20"/>
              <a:gd name="T68" fmla="*/ 10 w 20"/>
              <a:gd name="T69" fmla="*/ 4 h 20"/>
              <a:gd name="T70" fmla="*/ 12 w 20"/>
              <a:gd name="T71" fmla="*/ 4 h 20"/>
              <a:gd name="T72" fmla="*/ 12 w 20"/>
              <a:gd name="T73" fmla="*/ 2 h 20"/>
              <a:gd name="T74" fmla="*/ 14 w 20"/>
              <a:gd name="T75" fmla="*/ 2 h 20"/>
              <a:gd name="T76" fmla="*/ 14 w 20"/>
              <a:gd name="T7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" h="20">
                <a:moveTo>
                  <a:pt x="14" y="0"/>
                </a:moveTo>
                <a:lnTo>
                  <a:pt x="16" y="2"/>
                </a:lnTo>
                <a:lnTo>
                  <a:pt x="16" y="0"/>
                </a:lnTo>
                <a:lnTo>
                  <a:pt x="16" y="2"/>
                </a:lnTo>
                <a:lnTo>
                  <a:pt x="18" y="2"/>
                </a:lnTo>
                <a:lnTo>
                  <a:pt x="18" y="4"/>
                </a:lnTo>
                <a:lnTo>
                  <a:pt x="20" y="4"/>
                </a:lnTo>
                <a:lnTo>
                  <a:pt x="18" y="6"/>
                </a:lnTo>
                <a:lnTo>
                  <a:pt x="18" y="8"/>
                </a:lnTo>
                <a:lnTo>
                  <a:pt x="16" y="8"/>
                </a:lnTo>
                <a:lnTo>
                  <a:pt x="14" y="10"/>
                </a:lnTo>
                <a:lnTo>
                  <a:pt x="14" y="12"/>
                </a:lnTo>
                <a:lnTo>
                  <a:pt x="12" y="12"/>
                </a:lnTo>
                <a:lnTo>
                  <a:pt x="12" y="14"/>
                </a:lnTo>
                <a:lnTo>
                  <a:pt x="10" y="14"/>
                </a:lnTo>
                <a:lnTo>
                  <a:pt x="10" y="16"/>
                </a:lnTo>
                <a:lnTo>
                  <a:pt x="8" y="16"/>
                </a:lnTo>
                <a:lnTo>
                  <a:pt x="8" y="18"/>
                </a:lnTo>
                <a:lnTo>
                  <a:pt x="6" y="18"/>
                </a:lnTo>
                <a:lnTo>
                  <a:pt x="6" y="20"/>
                </a:lnTo>
                <a:lnTo>
                  <a:pt x="4" y="20"/>
                </a:lnTo>
                <a:lnTo>
                  <a:pt x="4" y="18"/>
                </a:lnTo>
                <a:lnTo>
                  <a:pt x="2" y="16"/>
                </a:lnTo>
                <a:lnTo>
                  <a:pt x="0" y="16"/>
                </a:lnTo>
                <a:lnTo>
                  <a:pt x="0" y="14"/>
                </a:lnTo>
                <a:lnTo>
                  <a:pt x="2" y="14"/>
                </a:lnTo>
                <a:lnTo>
                  <a:pt x="2" y="12"/>
                </a:lnTo>
                <a:lnTo>
                  <a:pt x="4" y="12"/>
                </a:lnTo>
                <a:lnTo>
                  <a:pt x="4" y="10"/>
                </a:lnTo>
                <a:lnTo>
                  <a:pt x="6" y="10"/>
                </a:lnTo>
                <a:lnTo>
                  <a:pt x="6" y="8"/>
                </a:lnTo>
                <a:lnTo>
                  <a:pt x="8" y="8"/>
                </a:lnTo>
                <a:lnTo>
                  <a:pt x="8" y="6"/>
                </a:lnTo>
                <a:lnTo>
                  <a:pt x="10" y="6"/>
                </a:lnTo>
                <a:lnTo>
                  <a:pt x="10" y="4"/>
                </a:lnTo>
                <a:lnTo>
                  <a:pt x="12" y="4"/>
                </a:lnTo>
                <a:lnTo>
                  <a:pt x="12" y="2"/>
                </a:lnTo>
                <a:lnTo>
                  <a:pt x="14" y="2"/>
                </a:lnTo>
                <a:lnTo>
                  <a:pt x="1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" name="Freeform 64"/>
          <p:cNvSpPr>
            <a:spLocks/>
          </p:cNvSpPr>
          <p:nvPr/>
        </p:nvSpPr>
        <p:spPr bwMode="auto">
          <a:xfrm>
            <a:off x="3309938" y="2659063"/>
            <a:ext cx="28575" cy="12700"/>
          </a:xfrm>
          <a:custGeom>
            <a:avLst/>
            <a:gdLst>
              <a:gd name="T0" fmla="*/ 18 w 18"/>
              <a:gd name="T1" fmla="*/ 0 h 8"/>
              <a:gd name="T2" fmla="*/ 18 w 18"/>
              <a:gd name="T3" fmla="*/ 4 h 8"/>
              <a:gd name="T4" fmla="*/ 18 w 18"/>
              <a:gd name="T5" fmla="*/ 6 h 8"/>
              <a:gd name="T6" fmla="*/ 16 w 18"/>
              <a:gd name="T7" fmla="*/ 8 h 8"/>
              <a:gd name="T8" fmla="*/ 14 w 18"/>
              <a:gd name="T9" fmla="*/ 8 h 8"/>
              <a:gd name="T10" fmla="*/ 12 w 18"/>
              <a:gd name="T11" fmla="*/ 8 h 8"/>
              <a:gd name="T12" fmla="*/ 10 w 18"/>
              <a:gd name="T13" fmla="*/ 8 h 8"/>
              <a:gd name="T14" fmla="*/ 8 w 18"/>
              <a:gd name="T15" fmla="*/ 8 h 8"/>
              <a:gd name="T16" fmla="*/ 8 w 18"/>
              <a:gd name="T17" fmla="*/ 6 h 8"/>
              <a:gd name="T18" fmla="*/ 6 w 18"/>
              <a:gd name="T19" fmla="*/ 6 h 8"/>
              <a:gd name="T20" fmla="*/ 6 w 18"/>
              <a:gd name="T21" fmla="*/ 8 h 8"/>
              <a:gd name="T22" fmla="*/ 4 w 18"/>
              <a:gd name="T23" fmla="*/ 8 h 8"/>
              <a:gd name="T24" fmla="*/ 4 w 18"/>
              <a:gd name="T25" fmla="*/ 6 h 8"/>
              <a:gd name="T26" fmla="*/ 2 w 18"/>
              <a:gd name="T27" fmla="*/ 6 h 8"/>
              <a:gd name="T28" fmla="*/ 2 w 18"/>
              <a:gd name="T29" fmla="*/ 4 h 8"/>
              <a:gd name="T30" fmla="*/ 0 w 18"/>
              <a:gd name="T31" fmla="*/ 4 h 8"/>
              <a:gd name="T32" fmla="*/ 0 w 18"/>
              <a:gd name="T33" fmla="*/ 2 h 8"/>
              <a:gd name="T34" fmla="*/ 0 w 18"/>
              <a:gd name="T35" fmla="*/ 0 h 8"/>
              <a:gd name="T36" fmla="*/ 2 w 18"/>
              <a:gd name="T37" fmla="*/ 0 h 8"/>
              <a:gd name="T38" fmla="*/ 4 w 18"/>
              <a:gd name="T39" fmla="*/ 0 h 8"/>
              <a:gd name="T40" fmla="*/ 6 w 18"/>
              <a:gd name="T41" fmla="*/ 0 h 8"/>
              <a:gd name="T42" fmla="*/ 8 w 18"/>
              <a:gd name="T43" fmla="*/ 0 h 8"/>
              <a:gd name="T44" fmla="*/ 8 w 18"/>
              <a:gd name="T45" fmla="*/ 2 h 8"/>
              <a:gd name="T46" fmla="*/ 10 w 18"/>
              <a:gd name="T47" fmla="*/ 2 h 8"/>
              <a:gd name="T48" fmla="*/ 12 w 18"/>
              <a:gd name="T49" fmla="*/ 2 h 8"/>
              <a:gd name="T50" fmla="*/ 12 w 18"/>
              <a:gd name="T51" fmla="*/ 0 h 8"/>
              <a:gd name="T52" fmla="*/ 14 w 18"/>
              <a:gd name="T53" fmla="*/ 0 h 8"/>
              <a:gd name="T54" fmla="*/ 16 w 18"/>
              <a:gd name="T55" fmla="*/ 0 h 8"/>
              <a:gd name="T56" fmla="*/ 18 w 18"/>
              <a:gd name="T5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" h="8">
                <a:moveTo>
                  <a:pt x="18" y="0"/>
                </a:moveTo>
                <a:lnTo>
                  <a:pt x="18" y="4"/>
                </a:lnTo>
                <a:lnTo>
                  <a:pt x="18" y="6"/>
                </a:lnTo>
                <a:lnTo>
                  <a:pt x="16" y="8"/>
                </a:lnTo>
                <a:lnTo>
                  <a:pt x="14" y="8"/>
                </a:lnTo>
                <a:lnTo>
                  <a:pt x="12" y="8"/>
                </a:lnTo>
                <a:lnTo>
                  <a:pt x="10" y="8"/>
                </a:lnTo>
                <a:lnTo>
                  <a:pt x="8" y="8"/>
                </a:lnTo>
                <a:lnTo>
                  <a:pt x="8" y="6"/>
                </a:lnTo>
                <a:lnTo>
                  <a:pt x="6" y="6"/>
                </a:lnTo>
                <a:lnTo>
                  <a:pt x="6" y="8"/>
                </a:lnTo>
                <a:lnTo>
                  <a:pt x="4" y="8"/>
                </a:lnTo>
                <a:lnTo>
                  <a:pt x="4" y="6"/>
                </a:lnTo>
                <a:lnTo>
                  <a:pt x="2" y="6"/>
                </a:lnTo>
                <a:lnTo>
                  <a:pt x="2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Freeform 65"/>
          <p:cNvSpPr>
            <a:spLocks/>
          </p:cNvSpPr>
          <p:nvPr/>
        </p:nvSpPr>
        <p:spPr bwMode="auto">
          <a:xfrm>
            <a:off x="3338513" y="2954338"/>
            <a:ext cx="15875" cy="22225"/>
          </a:xfrm>
          <a:custGeom>
            <a:avLst/>
            <a:gdLst>
              <a:gd name="T0" fmla="*/ 8 w 10"/>
              <a:gd name="T1" fmla="*/ 2 h 14"/>
              <a:gd name="T2" fmla="*/ 8 w 10"/>
              <a:gd name="T3" fmla="*/ 4 h 14"/>
              <a:gd name="T4" fmla="*/ 10 w 10"/>
              <a:gd name="T5" fmla="*/ 4 h 14"/>
              <a:gd name="T6" fmla="*/ 10 w 10"/>
              <a:gd name="T7" fmla="*/ 6 h 14"/>
              <a:gd name="T8" fmla="*/ 10 w 10"/>
              <a:gd name="T9" fmla="*/ 8 h 14"/>
              <a:gd name="T10" fmla="*/ 10 w 10"/>
              <a:gd name="T11" fmla="*/ 10 h 14"/>
              <a:gd name="T12" fmla="*/ 10 w 10"/>
              <a:gd name="T13" fmla="*/ 12 h 14"/>
              <a:gd name="T14" fmla="*/ 10 w 10"/>
              <a:gd name="T15" fmla="*/ 14 h 14"/>
              <a:gd name="T16" fmla="*/ 6 w 10"/>
              <a:gd name="T17" fmla="*/ 12 h 14"/>
              <a:gd name="T18" fmla="*/ 4 w 10"/>
              <a:gd name="T19" fmla="*/ 10 h 14"/>
              <a:gd name="T20" fmla="*/ 4 w 10"/>
              <a:gd name="T21" fmla="*/ 4 h 14"/>
              <a:gd name="T22" fmla="*/ 2 w 10"/>
              <a:gd name="T23" fmla="*/ 2 h 14"/>
              <a:gd name="T24" fmla="*/ 2 w 10"/>
              <a:gd name="T25" fmla="*/ 0 h 14"/>
              <a:gd name="T26" fmla="*/ 0 w 10"/>
              <a:gd name="T27" fmla="*/ 0 h 14"/>
              <a:gd name="T28" fmla="*/ 2 w 10"/>
              <a:gd name="T29" fmla="*/ 0 h 14"/>
              <a:gd name="T30" fmla="*/ 4 w 10"/>
              <a:gd name="T31" fmla="*/ 0 h 14"/>
              <a:gd name="T32" fmla="*/ 6 w 10"/>
              <a:gd name="T33" fmla="*/ 0 h 14"/>
              <a:gd name="T34" fmla="*/ 10 w 10"/>
              <a:gd name="T35" fmla="*/ 0 h 14"/>
              <a:gd name="T36" fmla="*/ 10 w 10"/>
              <a:gd name="T37" fmla="*/ 2 h 14"/>
              <a:gd name="T38" fmla="*/ 8 w 10"/>
              <a:gd name="T39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" h="14">
                <a:moveTo>
                  <a:pt x="8" y="2"/>
                </a:moveTo>
                <a:lnTo>
                  <a:pt x="8" y="4"/>
                </a:lnTo>
                <a:lnTo>
                  <a:pt x="10" y="4"/>
                </a:lnTo>
                <a:lnTo>
                  <a:pt x="10" y="6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6" y="12"/>
                </a:lnTo>
                <a:lnTo>
                  <a:pt x="4" y="10"/>
                </a:lnTo>
                <a:lnTo>
                  <a:pt x="4" y="4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0" y="2"/>
                </a:lnTo>
                <a:lnTo>
                  <a:pt x="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Freeform 66"/>
          <p:cNvSpPr>
            <a:spLocks/>
          </p:cNvSpPr>
          <p:nvPr/>
        </p:nvSpPr>
        <p:spPr bwMode="auto">
          <a:xfrm>
            <a:off x="2706688" y="2859088"/>
            <a:ext cx="22225" cy="12700"/>
          </a:xfrm>
          <a:custGeom>
            <a:avLst/>
            <a:gdLst>
              <a:gd name="T0" fmla="*/ 10 w 14"/>
              <a:gd name="T1" fmla="*/ 4 h 8"/>
              <a:gd name="T2" fmla="*/ 8 w 14"/>
              <a:gd name="T3" fmla="*/ 6 h 8"/>
              <a:gd name="T4" fmla="*/ 6 w 14"/>
              <a:gd name="T5" fmla="*/ 8 h 8"/>
              <a:gd name="T6" fmla="*/ 4 w 14"/>
              <a:gd name="T7" fmla="*/ 6 h 8"/>
              <a:gd name="T8" fmla="*/ 4 w 14"/>
              <a:gd name="T9" fmla="*/ 4 h 8"/>
              <a:gd name="T10" fmla="*/ 0 w 14"/>
              <a:gd name="T11" fmla="*/ 4 h 8"/>
              <a:gd name="T12" fmla="*/ 0 w 14"/>
              <a:gd name="T13" fmla="*/ 2 h 8"/>
              <a:gd name="T14" fmla="*/ 0 w 14"/>
              <a:gd name="T15" fmla="*/ 0 h 8"/>
              <a:gd name="T16" fmla="*/ 2 w 14"/>
              <a:gd name="T17" fmla="*/ 2 h 8"/>
              <a:gd name="T18" fmla="*/ 4 w 14"/>
              <a:gd name="T19" fmla="*/ 2 h 8"/>
              <a:gd name="T20" fmla="*/ 6 w 14"/>
              <a:gd name="T21" fmla="*/ 2 h 8"/>
              <a:gd name="T22" fmla="*/ 10 w 14"/>
              <a:gd name="T23" fmla="*/ 2 h 8"/>
              <a:gd name="T24" fmla="*/ 12 w 14"/>
              <a:gd name="T25" fmla="*/ 2 h 8"/>
              <a:gd name="T26" fmla="*/ 14 w 14"/>
              <a:gd name="T27" fmla="*/ 2 h 8"/>
              <a:gd name="T28" fmla="*/ 14 w 14"/>
              <a:gd name="T29" fmla="*/ 4 h 8"/>
              <a:gd name="T30" fmla="*/ 12 w 14"/>
              <a:gd name="T31" fmla="*/ 4 h 8"/>
              <a:gd name="T32" fmla="*/ 10 w 14"/>
              <a:gd name="T3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8">
                <a:moveTo>
                  <a:pt x="10" y="4"/>
                </a:moveTo>
                <a:lnTo>
                  <a:pt x="8" y="6"/>
                </a:lnTo>
                <a:lnTo>
                  <a:pt x="6" y="8"/>
                </a:lnTo>
                <a:lnTo>
                  <a:pt x="4" y="6"/>
                </a:lnTo>
                <a:lnTo>
                  <a:pt x="4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  <a:lnTo>
                  <a:pt x="14" y="4"/>
                </a:lnTo>
                <a:lnTo>
                  <a:pt x="12" y="4"/>
                </a:lnTo>
                <a:lnTo>
                  <a:pt x="1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Freeform 67"/>
          <p:cNvSpPr>
            <a:spLocks/>
          </p:cNvSpPr>
          <p:nvPr/>
        </p:nvSpPr>
        <p:spPr bwMode="auto">
          <a:xfrm>
            <a:off x="3313113" y="2697163"/>
            <a:ext cx="15875" cy="9525"/>
          </a:xfrm>
          <a:custGeom>
            <a:avLst/>
            <a:gdLst>
              <a:gd name="T0" fmla="*/ 10 w 10"/>
              <a:gd name="T1" fmla="*/ 0 h 6"/>
              <a:gd name="T2" fmla="*/ 10 w 10"/>
              <a:gd name="T3" fmla="*/ 4 h 6"/>
              <a:gd name="T4" fmla="*/ 8 w 10"/>
              <a:gd name="T5" fmla="*/ 6 h 6"/>
              <a:gd name="T6" fmla="*/ 6 w 10"/>
              <a:gd name="T7" fmla="*/ 6 h 6"/>
              <a:gd name="T8" fmla="*/ 4 w 10"/>
              <a:gd name="T9" fmla="*/ 6 h 6"/>
              <a:gd name="T10" fmla="*/ 0 w 10"/>
              <a:gd name="T11" fmla="*/ 6 h 6"/>
              <a:gd name="T12" fmla="*/ 0 w 10"/>
              <a:gd name="T13" fmla="*/ 4 h 6"/>
              <a:gd name="T14" fmla="*/ 2 w 10"/>
              <a:gd name="T15" fmla="*/ 4 h 6"/>
              <a:gd name="T16" fmla="*/ 4 w 10"/>
              <a:gd name="T17" fmla="*/ 4 h 6"/>
              <a:gd name="T18" fmla="*/ 6 w 10"/>
              <a:gd name="T19" fmla="*/ 4 h 6"/>
              <a:gd name="T20" fmla="*/ 6 w 10"/>
              <a:gd name="T21" fmla="*/ 2 h 6"/>
              <a:gd name="T22" fmla="*/ 6 w 10"/>
              <a:gd name="T23" fmla="*/ 0 h 6"/>
              <a:gd name="T24" fmla="*/ 8 w 10"/>
              <a:gd name="T25" fmla="*/ 0 h 6"/>
              <a:gd name="T26" fmla="*/ 10 w 10"/>
              <a:gd name="T2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6">
                <a:moveTo>
                  <a:pt x="10" y="0"/>
                </a:moveTo>
                <a:lnTo>
                  <a:pt x="10" y="4"/>
                </a:lnTo>
                <a:lnTo>
                  <a:pt x="8" y="6"/>
                </a:lnTo>
                <a:lnTo>
                  <a:pt x="6" y="6"/>
                </a:lnTo>
                <a:lnTo>
                  <a:pt x="4" y="6"/>
                </a:lnTo>
                <a:lnTo>
                  <a:pt x="0" y="6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0" name="Freeform 68"/>
          <p:cNvSpPr>
            <a:spLocks/>
          </p:cNvSpPr>
          <p:nvPr/>
        </p:nvSpPr>
        <p:spPr bwMode="auto">
          <a:xfrm>
            <a:off x="2481263" y="2366963"/>
            <a:ext cx="12700" cy="12700"/>
          </a:xfrm>
          <a:custGeom>
            <a:avLst/>
            <a:gdLst>
              <a:gd name="T0" fmla="*/ 8 w 8"/>
              <a:gd name="T1" fmla="*/ 4 h 8"/>
              <a:gd name="T2" fmla="*/ 8 w 8"/>
              <a:gd name="T3" fmla="*/ 6 h 8"/>
              <a:gd name="T4" fmla="*/ 8 w 8"/>
              <a:gd name="T5" fmla="*/ 8 h 8"/>
              <a:gd name="T6" fmla="*/ 6 w 8"/>
              <a:gd name="T7" fmla="*/ 8 h 8"/>
              <a:gd name="T8" fmla="*/ 6 w 8"/>
              <a:gd name="T9" fmla="*/ 4 h 8"/>
              <a:gd name="T10" fmla="*/ 4 w 8"/>
              <a:gd name="T11" fmla="*/ 4 h 8"/>
              <a:gd name="T12" fmla="*/ 4 w 8"/>
              <a:gd name="T13" fmla="*/ 8 h 8"/>
              <a:gd name="T14" fmla="*/ 0 w 8"/>
              <a:gd name="T15" fmla="*/ 8 h 8"/>
              <a:gd name="T16" fmla="*/ 0 w 8"/>
              <a:gd name="T17" fmla="*/ 6 h 8"/>
              <a:gd name="T18" fmla="*/ 0 w 8"/>
              <a:gd name="T19" fmla="*/ 4 h 8"/>
              <a:gd name="T20" fmla="*/ 2 w 8"/>
              <a:gd name="T21" fmla="*/ 4 h 8"/>
              <a:gd name="T22" fmla="*/ 4 w 8"/>
              <a:gd name="T23" fmla="*/ 4 h 8"/>
              <a:gd name="T24" fmla="*/ 4 w 8"/>
              <a:gd name="T25" fmla="*/ 2 h 8"/>
              <a:gd name="T26" fmla="*/ 4 w 8"/>
              <a:gd name="T27" fmla="*/ 0 h 8"/>
              <a:gd name="T28" fmla="*/ 6 w 8"/>
              <a:gd name="T29" fmla="*/ 0 h 8"/>
              <a:gd name="T30" fmla="*/ 8 w 8"/>
              <a:gd name="T31" fmla="*/ 0 h 8"/>
              <a:gd name="T32" fmla="*/ 8 w 8"/>
              <a:gd name="T33" fmla="*/ 2 h 8"/>
              <a:gd name="T34" fmla="*/ 8 w 8"/>
              <a:gd name="T3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" h="8">
                <a:moveTo>
                  <a:pt x="8" y="4"/>
                </a:moveTo>
                <a:lnTo>
                  <a:pt x="8" y="6"/>
                </a:lnTo>
                <a:lnTo>
                  <a:pt x="8" y="8"/>
                </a:lnTo>
                <a:lnTo>
                  <a:pt x="6" y="8"/>
                </a:lnTo>
                <a:lnTo>
                  <a:pt x="6" y="4"/>
                </a:lnTo>
                <a:lnTo>
                  <a:pt x="4" y="4"/>
                </a:lnTo>
                <a:lnTo>
                  <a:pt x="4" y="8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8" y="2"/>
                </a:lnTo>
                <a:lnTo>
                  <a:pt x="8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Freeform 69"/>
          <p:cNvSpPr>
            <a:spLocks/>
          </p:cNvSpPr>
          <p:nvPr/>
        </p:nvSpPr>
        <p:spPr bwMode="auto">
          <a:xfrm>
            <a:off x="3278188" y="2681288"/>
            <a:ext cx="9525" cy="12700"/>
          </a:xfrm>
          <a:custGeom>
            <a:avLst/>
            <a:gdLst>
              <a:gd name="T0" fmla="*/ 0 w 6"/>
              <a:gd name="T1" fmla="*/ 0 h 8"/>
              <a:gd name="T2" fmla="*/ 2 w 6"/>
              <a:gd name="T3" fmla="*/ 0 h 8"/>
              <a:gd name="T4" fmla="*/ 4 w 6"/>
              <a:gd name="T5" fmla="*/ 0 h 8"/>
              <a:gd name="T6" fmla="*/ 6 w 6"/>
              <a:gd name="T7" fmla="*/ 0 h 8"/>
              <a:gd name="T8" fmla="*/ 6 w 6"/>
              <a:gd name="T9" fmla="*/ 2 h 8"/>
              <a:gd name="T10" fmla="*/ 6 w 6"/>
              <a:gd name="T11" fmla="*/ 4 h 8"/>
              <a:gd name="T12" fmla="*/ 4 w 6"/>
              <a:gd name="T13" fmla="*/ 4 h 8"/>
              <a:gd name="T14" fmla="*/ 2 w 6"/>
              <a:gd name="T15" fmla="*/ 4 h 8"/>
              <a:gd name="T16" fmla="*/ 2 w 6"/>
              <a:gd name="T17" fmla="*/ 6 h 8"/>
              <a:gd name="T18" fmla="*/ 2 w 6"/>
              <a:gd name="T19" fmla="*/ 8 h 8"/>
              <a:gd name="T20" fmla="*/ 0 w 6"/>
              <a:gd name="T21" fmla="*/ 8 h 8"/>
              <a:gd name="T22" fmla="*/ 0 w 6"/>
              <a:gd name="T23" fmla="*/ 6 h 8"/>
              <a:gd name="T24" fmla="*/ 0 w 6"/>
              <a:gd name="T25" fmla="*/ 4 h 8"/>
              <a:gd name="T26" fmla="*/ 0 w 6"/>
              <a:gd name="T27" fmla="*/ 2 h 8"/>
              <a:gd name="T28" fmla="*/ 0 w 6"/>
              <a:gd name="T2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8">
                <a:moveTo>
                  <a:pt x="0" y="0"/>
                </a:move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6" y="2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2" y="8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Freeform 70"/>
          <p:cNvSpPr>
            <a:spLocks/>
          </p:cNvSpPr>
          <p:nvPr/>
        </p:nvSpPr>
        <p:spPr bwMode="auto">
          <a:xfrm>
            <a:off x="3484563" y="5478463"/>
            <a:ext cx="12700" cy="9525"/>
          </a:xfrm>
          <a:custGeom>
            <a:avLst/>
            <a:gdLst>
              <a:gd name="T0" fmla="*/ 6 w 8"/>
              <a:gd name="T1" fmla="*/ 0 h 6"/>
              <a:gd name="T2" fmla="*/ 8 w 8"/>
              <a:gd name="T3" fmla="*/ 4 h 6"/>
              <a:gd name="T4" fmla="*/ 6 w 8"/>
              <a:gd name="T5" fmla="*/ 4 h 6"/>
              <a:gd name="T6" fmla="*/ 4 w 8"/>
              <a:gd name="T7" fmla="*/ 4 h 6"/>
              <a:gd name="T8" fmla="*/ 2 w 8"/>
              <a:gd name="T9" fmla="*/ 6 h 6"/>
              <a:gd name="T10" fmla="*/ 0 w 8"/>
              <a:gd name="T11" fmla="*/ 2 h 6"/>
              <a:gd name="T12" fmla="*/ 2 w 8"/>
              <a:gd name="T13" fmla="*/ 2 h 6"/>
              <a:gd name="T14" fmla="*/ 6 w 8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6">
                <a:moveTo>
                  <a:pt x="6" y="0"/>
                </a:moveTo>
                <a:lnTo>
                  <a:pt x="8" y="4"/>
                </a:lnTo>
                <a:lnTo>
                  <a:pt x="6" y="4"/>
                </a:lnTo>
                <a:lnTo>
                  <a:pt x="4" y="4"/>
                </a:lnTo>
                <a:lnTo>
                  <a:pt x="2" y="6"/>
                </a:lnTo>
                <a:lnTo>
                  <a:pt x="0" y="2"/>
                </a:lnTo>
                <a:lnTo>
                  <a:pt x="2" y="2"/>
                </a:lnTo>
                <a:lnTo>
                  <a:pt x="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3" name="Freeform 71"/>
          <p:cNvSpPr>
            <a:spLocks/>
          </p:cNvSpPr>
          <p:nvPr/>
        </p:nvSpPr>
        <p:spPr bwMode="auto">
          <a:xfrm>
            <a:off x="2728913" y="2757488"/>
            <a:ext cx="6350" cy="9525"/>
          </a:xfrm>
          <a:custGeom>
            <a:avLst/>
            <a:gdLst>
              <a:gd name="T0" fmla="*/ 0 w 4"/>
              <a:gd name="T1" fmla="*/ 0 h 6"/>
              <a:gd name="T2" fmla="*/ 2 w 4"/>
              <a:gd name="T3" fmla="*/ 0 h 6"/>
              <a:gd name="T4" fmla="*/ 4 w 4"/>
              <a:gd name="T5" fmla="*/ 0 h 6"/>
              <a:gd name="T6" fmla="*/ 4 w 4"/>
              <a:gd name="T7" fmla="*/ 2 h 6"/>
              <a:gd name="T8" fmla="*/ 4 w 4"/>
              <a:gd name="T9" fmla="*/ 4 h 6"/>
              <a:gd name="T10" fmla="*/ 2 w 4"/>
              <a:gd name="T11" fmla="*/ 4 h 6"/>
              <a:gd name="T12" fmla="*/ 2 w 4"/>
              <a:gd name="T13" fmla="*/ 6 h 6"/>
              <a:gd name="T14" fmla="*/ 0 w 4"/>
              <a:gd name="T15" fmla="*/ 6 h 6"/>
              <a:gd name="T16" fmla="*/ 0 w 4"/>
              <a:gd name="T17" fmla="*/ 4 h 6"/>
              <a:gd name="T18" fmla="*/ 0 w 4"/>
              <a:gd name="T19" fmla="*/ 2 h 6"/>
              <a:gd name="T20" fmla="*/ 0 w 4"/>
              <a:gd name="T2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Freeform 72"/>
          <p:cNvSpPr>
            <a:spLocks/>
          </p:cNvSpPr>
          <p:nvPr/>
        </p:nvSpPr>
        <p:spPr bwMode="auto">
          <a:xfrm>
            <a:off x="2700338" y="2922588"/>
            <a:ext cx="6350" cy="6350"/>
          </a:xfrm>
          <a:custGeom>
            <a:avLst/>
            <a:gdLst>
              <a:gd name="T0" fmla="*/ 4 w 4"/>
              <a:gd name="T1" fmla="*/ 4 h 4"/>
              <a:gd name="T2" fmla="*/ 2 w 4"/>
              <a:gd name="T3" fmla="*/ 4 h 4"/>
              <a:gd name="T4" fmla="*/ 2 w 4"/>
              <a:gd name="T5" fmla="*/ 2 h 4"/>
              <a:gd name="T6" fmla="*/ 0 w 4"/>
              <a:gd name="T7" fmla="*/ 2 h 4"/>
              <a:gd name="T8" fmla="*/ 0 w 4"/>
              <a:gd name="T9" fmla="*/ 0 h 4"/>
              <a:gd name="T10" fmla="*/ 2 w 4"/>
              <a:gd name="T11" fmla="*/ 0 h 4"/>
              <a:gd name="T12" fmla="*/ 4 w 4"/>
              <a:gd name="T13" fmla="*/ 0 h 4"/>
              <a:gd name="T14" fmla="*/ 4 w 4"/>
              <a:gd name="T15" fmla="*/ 2 h 4"/>
              <a:gd name="T16" fmla="*/ 4 w 4"/>
              <a:gd name="T1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73"/>
          <p:cNvSpPr>
            <a:spLocks/>
          </p:cNvSpPr>
          <p:nvPr/>
        </p:nvSpPr>
        <p:spPr bwMode="auto">
          <a:xfrm>
            <a:off x="3300413" y="2687638"/>
            <a:ext cx="12700" cy="3175"/>
          </a:xfrm>
          <a:custGeom>
            <a:avLst/>
            <a:gdLst>
              <a:gd name="T0" fmla="*/ 4 w 8"/>
              <a:gd name="T1" fmla="*/ 2 h 2"/>
              <a:gd name="T2" fmla="*/ 6 w 8"/>
              <a:gd name="T3" fmla="*/ 2 h 2"/>
              <a:gd name="T4" fmla="*/ 8 w 8"/>
              <a:gd name="T5" fmla="*/ 2 h 2"/>
              <a:gd name="T6" fmla="*/ 6 w 8"/>
              <a:gd name="T7" fmla="*/ 2 h 2"/>
              <a:gd name="T8" fmla="*/ 4 w 8"/>
              <a:gd name="T9" fmla="*/ 2 h 2"/>
              <a:gd name="T10" fmla="*/ 2 w 8"/>
              <a:gd name="T11" fmla="*/ 2 h 2"/>
              <a:gd name="T12" fmla="*/ 0 w 8"/>
              <a:gd name="T13" fmla="*/ 2 h 2"/>
              <a:gd name="T14" fmla="*/ 0 w 8"/>
              <a:gd name="T15" fmla="*/ 0 h 2"/>
              <a:gd name="T16" fmla="*/ 2 w 8"/>
              <a:gd name="T17" fmla="*/ 0 h 2"/>
              <a:gd name="T18" fmla="*/ 4 w 8"/>
              <a:gd name="T19" fmla="*/ 0 h 2"/>
              <a:gd name="T20" fmla="*/ 4 w 8"/>
              <a:gd name="T2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2">
                <a:moveTo>
                  <a:pt x="4" y="2"/>
                </a:moveTo>
                <a:lnTo>
                  <a:pt x="6" y="2"/>
                </a:lnTo>
                <a:lnTo>
                  <a:pt x="8" y="2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Freeform 74"/>
          <p:cNvSpPr>
            <a:spLocks/>
          </p:cNvSpPr>
          <p:nvPr/>
        </p:nvSpPr>
        <p:spPr bwMode="auto">
          <a:xfrm>
            <a:off x="3405188" y="2636838"/>
            <a:ext cx="9525" cy="6350"/>
          </a:xfrm>
          <a:custGeom>
            <a:avLst/>
            <a:gdLst>
              <a:gd name="T0" fmla="*/ 2 w 6"/>
              <a:gd name="T1" fmla="*/ 0 h 4"/>
              <a:gd name="T2" fmla="*/ 4 w 6"/>
              <a:gd name="T3" fmla="*/ 0 h 4"/>
              <a:gd name="T4" fmla="*/ 6 w 6"/>
              <a:gd name="T5" fmla="*/ 2 h 4"/>
              <a:gd name="T6" fmla="*/ 4 w 6"/>
              <a:gd name="T7" fmla="*/ 2 h 4"/>
              <a:gd name="T8" fmla="*/ 2 w 6"/>
              <a:gd name="T9" fmla="*/ 4 h 4"/>
              <a:gd name="T10" fmla="*/ 2 w 6"/>
              <a:gd name="T11" fmla="*/ 2 h 4"/>
              <a:gd name="T12" fmla="*/ 0 w 6"/>
              <a:gd name="T13" fmla="*/ 2 h 4"/>
              <a:gd name="T14" fmla="*/ 2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2" y="0"/>
                </a:moveTo>
                <a:lnTo>
                  <a:pt x="4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75"/>
          <p:cNvSpPr>
            <a:spLocks/>
          </p:cNvSpPr>
          <p:nvPr/>
        </p:nvSpPr>
        <p:spPr bwMode="auto">
          <a:xfrm>
            <a:off x="3313113" y="2713038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4 w 4"/>
              <a:gd name="T5" fmla="*/ 2 h 2"/>
              <a:gd name="T6" fmla="*/ 0 w 4"/>
              <a:gd name="T7" fmla="*/ 2 h 2"/>
              <a:gd name="T8" fmla="*/ 0 w 4"/>
              <a:gd name="T9" fmla="*/ 0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8" name="Freeform 76"/>
          <p:cNvSpPr>
            <a:spLocks/>
          </p:cNvSpPr>
          <p:nvPr/>
        </p:nvSpPr>
        <p:spPr bwMode="auto">
          <a:xfrm>
            <a:off x="3306763" y="2697163"/>
            <a:ext cx="6350" cy="6350"/>
          </a:xfrm>
          <a:custGeom>
            <a:avLst/>
            <a:gdLst>
              <a:gd name="T0" fmla="*/ 0 w 4"/>
              <a:gd name="T1" fmla="*/ 4 h 4"/>
              <a:gd name="T2" fmla="*/ 0 w 4"/>
              <a:gd name="T3" fmla="*/ 2 h 4"/>
              <a:gd name="T4" fmla="*/ 2 w 4"/>
              <a:gd name="T5" fmla="*/ 2 h 4"/>
              <a:gd name="T6" fmla="*/ 2 w 4"/>
              <a:gd name="T7" fmla="*/ 0 h 4"/>
              <a:gd name="T8" fmla="*/ 4 w 4"/>
              <a:gd name="T9" fmla="*/ 0 h 4"/>
              <a:gd name="T10" fmla="*/ 4 w 4"/>
              <a:gd name="T11" fmla="*/ 4 h 4"/>
              <a:gd name="T12" fmla="*/ 2 w 4"/>
              <a:gd name="T13" fmla="*/ 4 h 4"/>
              <a:gd name="T14" fmla="*/ 0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0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Freeform 77"/>
          <p:cNvSpPr>
            <a:spLocks/>
          </p:cNvSpPr>
          <p:nvPr/>
        </p:nvSpPr>
        <p:spPr bwMode="auto">
          <a:xfrm>
            <a:off x="3322638" y="2706688"/>
            <a:ext cx="3175" cy="6350"/>
          </a:xfrm>
          <a:custGeom>
            <a:avLst/>
            <a:gdLst>
              <a:gd name="T0" fmla="*/ 2 w 2"/>
              <a:gd name="T1" fmla="*/ 4 h 4"/>
              <a:gd name="T2" fmla="*/ 0 w 2"/>
              <a:gd name="T3" fmla="*/ 4 h 4"/>
              <a:gd name="T4" fmla="*/ 0 w 2"/>
              <a:gd name="T5" fmla="*/ 2 h 4"/>
              <a:gd name="T6" fmla="*/ 0 w 2"/>
              <a:gd name="T7" fmla="*/ 0 h 4"/>
              <a:gd name="T8" fmla="*/ 2 w 2"/>
              <a:gd name="T9" fmla="*/ 0 h 4"/>
              <a:gd name="T10" fmla="*/ 2 w 2"/>
              <a:gd name="T11" fmla="*/ 2 h 4"/>
              <a:gd name="T12" fmla="*/ 2 w 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Freeform 78"/>
          <p:cNvSpPr>
            <a:spLocks/>
          </p:cNvSpPr>
          <p:nvPr/>
        </p:nvSpPr>
        <p:spPr bwMode="auto">
          <a:xfrm>
            <a:off x="3290888" y="2684463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2 h 2"/>
              <a:gd name="T4" fmla="*/ 0 w 4"/>
              <a:gd name="T5" fmla="*/ 2 h 2"/>
              <a:gd name="T6" fmla="*/ 2 w 4"/>
              <a:gd name="T7" fmla="*/ 2 h 2"/>
              <a:gd name="T8" fmla="*/ 2 w 4"/>
              <a:gd name="T9" fmla="*/ 0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" name="Freeform 79"/>
          <p:cNvSpPr>
            <a:spLocks/>
          </p:cNvSpPr>
          <p:nvPr/>
        </p:nvSpPr>
        <p:spPr bwMode="auto">
          <a:xfrm>
            <a:off x="3300413" y="2681288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" name="Freeform 80"/>
          <p:cNvSpPr>
            <a:spLocks/>
          </p:cNvSpPr>
          <p:nvPr/>
        </p:nvSpPr>
        <p:spPr bwMode="auto">
          <a:xfrm>
            <a:off x="3376613" y="2919413"/>
            <a:ext cx="863600" cy="1920875"/>
          </a:xfrm>
          <a:custGeom>
            <a:avLst/>
            <a:gdLst>
              <a:gd name="T0" fmla="*/ 250 w 544"/>
              <a:gd name="T1" fmla="*/ 36 h 1210"/>
              <a:gd name="T2" fmla="*/ 296 w 544"/>
              <a:gd name="T3" fmla="*/ 10 h 1210"/>
              <a:gd name="T4" fmla="*/ 380 w 544"/>
              <a:gd name="T5" fmla="*/ 70 h 1210"/>
              <a:gd name="T6" fmla="*/ 460 w 544"/>
              <a:gd name="T7" fmla="*/ 62 h 1210"/>
              <a:gd name="T8" fmla="*/ 530 w 544"/>
              <a:gd name="T9" fmla="*/ 104 h 1210"/>
              <a:gd name="T10" fmla="*/ 422 w 544"/>
              <a:gd name="T11" fmla="*/ 114 h 1210"/>
              <a:gd name="T12" fmla="*/ 408 w 544"/>
              <a:gd name="T13" fmla="*/ 62 h 1210"/>
              <a:gd name="T14" fmla="*/ 386 w 544"/>
              <a:gd name="T15" fmla="*/ 114 h 1210"/>
              <a:gd name="T16" fmla="*/ 320 w 544"/>
              <a:gd name="T17" fmla="*/ 138 h 1210"/>
              <a:gd name="T18" fmla="*/ 268 w 544"/>
              <a:gd name="T19" fmla="*/ 138 h 1210"/>
              <a:gd name="T20" fmla="*/ 210 w 544"/>
              <a:gd name="T21" fmla="*/ 138 h 1210"/>
              <a:gd name="T22" fmla="*/ 172 w 544"/>
              <a:gd name="T23" fmla="*/ 162 h 1210"/>
              <a:gd name="T24" fmla="*/ 184 w 544"/>
              <a:gd name="T25" fmla="*/ 178 h 1210"/>
              <a:gd name="T26" fmla="*/ 176 w 544"/>
              <a:gd name="T27" fmla="*/ 196 h 1210"/>
              <a:gd name="T28" fmla="*/ 164 w 544"/>
              <a:gd name="T29" fmla="*/ 214 h 1210"/>
              <a:gd name="T30" fmla="*/ 150 w 544"/>
              <a:gd name="T31" fmla="*/ 214 h 1210"/>
              <a:gd name="T32" fmla="*/ 142 w 544"/>
              <a:gd name="T33" fmla="*/ 234 h 1210"/>
              <a:gd name="T34" fmla="*/ 126 w 544"/>
              <a:gd name="T35" fmla="*/ 256 h 1210"/>
              <a:gd name="T36" fmla="*/ 112 w 544"/>
              <a:gd name="T37" fmla="*/ 284 h 1210"/>
              <a:gd name="T38" fmla="*/ 98 w 544"/>
              <a:gd name="T39" fmla="*/ 314 h 1210"/>
              <a:gd name="T40" fmla="*/ 90 w 544"/>
              <a:gd name="T41" fmla="*/ 346 h 1210"/>
              <a:gd name="T42" fmla="*/ 80 w 544"/>
              <a:gd name="T43" fmla="*/ 388 h 1210"/>
              <a:gd name="T44" fmla="*/ 56 w 544"/>
              <a:gd name="T45" fmla="*/ 426 h 1210"/>
              <a:gd name="T46" fmla="*/ 54 w 544"/>
              <a:gd name="T47" fmla="*/ 456 h 1210"/>
              <a:gd name="T48" fmla="*/ 54 w 544"/>
              <a:gd name="T49" fmla="*/ 500 h 1210"/>
              <a:gd name="T50" fmla="*/ 14 w 544"/>
              <a:gd name="T51" fmla="*/ 526 h 1210"/>
              <a:gd name="T52" fmla="*/ 4 w 544"/>
              <a:gd name="T53" fmla="*/ 580 h 1210"/>
              <a:gd name="T54" fmla="*/ 38 w 544"/>
              <a:gd name="T55" fmla="*/ 604 h 1210"/>
              <a:gd name="T56" fmla="*/ 52 w 544"/>
              <a:gd name="T57" fmla="*/ 638 h 1210"/>
              <a:gd name="T58" fmla="*/ 72 w 544"/>
              <a:gd name="T59" fmla="*/ 658 h 1210"/>
              <a:gd name="T60" fmla="*/ 86 w 544"/>
              <a:gd name="T61" fmla="*/ 654 h 1210"/>
              <a:gd name="T62" fmla="*/ 142 w 544"/>
              <a:gd name="T63" fmla="*/ 658 h 1210"/>
              <a:gd name="T64" fmla="*/ 190 w 544"/>
              <a:gd name="T65" fmla="*/ 640 h 1210"/>
              <a:gd name="T66" fmla="*/ 226 w 544"/>
              <a:gd name="T67" fmla="*/ 610 h 1210"/>
              <a:gd name="T68" fmla="*/ 286 w 544"/>
              <a:gd name="T69" fmla="*/ 608 h 1210"/>
              <a:gd name="T70" fmla="*/ 310 w 544"/>
              <a:gd name="T71" fmla="*/ 616 h 1210"/>
              <a:gd name="T72" fmla="*/ 286 w 544"/>
              <a:gd name="T73" fmla="*/ 710 h 1210"/>
              <a:gd name="T74" fmla="*/ 302 w 544"/>
              <a:gd name="T75" fmla="*/ 748 h 1210"/>
              <a:gd name="T76" fmla="*/ 266 w 544"/>
              <a:gd name="T77" fmla="*/ 806 h 1210"/>
              <a:gd name="T78" fmla="*/ 226 w 544"/>
              <a:gd name="T79" fmla="*/ 876 h 1210"/>
              <a:gd name="T80" fmla="*/ 220 w 544"/>
              <a:gd name="T81" fmla="*/ 910 h 1210"/>
              <a:gd name="T82" fmla="*/ 216 w 544"/>
              <a:gd name="T83" fmla="*/ 938 h 1210"/>
              <a:gd name="T84" fmla="*/ 184 w 544"/>
              <a:gd name="T85" fmla="*/ 948 h 1210"/>
              <a:gd name="T86" fmla="*/ 184 w 544"/>
              <a:gd name="T87" fmla="*/ 978 h 1210"/>
              <a:gd name="T88" fmla="*/ 234 w 544"/>
              <a:gd name="T89" fmla="*/ 970 h 1210"/>
              <a:gd name="T90" fmla="*/ 208 w 544"/>
              <a:gd name="T91" fmla="*/ 988 h 1210"/>
              <a:gd name="T92" fmla="*/ 158 w 544"/>
              <a:gd name="T93" fmla="*/ 982 h 1210"/>
              <a:gd name="T94" fmla="*/ 140 w 544"/>
              <a:gd name="T95" fmla="*/ 998 h 1210"/>
              <a:gd name="T96" fmla="*/ 176 w 544"/>
              <a:gd name="T97" fmla="*/ 1028 h 1210"/>
              <a:gd name="T98" fmla="*/ 226 w 544"/>
              <a:gd name="T99" fmla="*/ 1066 h 1210"/>
              <a:gd name="T100" fmla="*/ 232 w 544"/>
              <a:gd name="T101" fmla="*/ 1118 h 1210"/>
              <a:gd name="T102" fmla="*/ 226 w 544"/>
              <a:gd name="T103" fmla="*/ 1150 h 1210"/>
              <a:gd name="T104" fmla="*/ 194 w 544"/>
              <a:gd name="T105" fmla="*/ 1150 h 1210"/>
              <a:gd name="T106" fmla="*/ 164 w 544"/>
              <a:gd name="T107" fmla="*/ 1148 h 1210"/>
              <a:gd name="T108" fmla="*/ 134 w 544"/>
              <a:gd name="T109" fmla="*/ 1154 h 1210"/>
              <a:gd name="T110" fmla="*/ 156 w 544"/>
              <a:gd name="T111" fmla="*/ 1152 h 1210"/>
              <a:gd name="T112" fmla="*/ 142 w 544"/>
              <a:gd name="T113" fmla="*/ 1168 h 1210"/>
              <a:gd name="T114" fmla="*/ 128 w 544"/>
              <a:gd name="T115" fmla="*/ 1190 h 1210"/>
              <a:gd name="T116" fmla="*/ 110 w 544"/>
              <a:gd name="T117" fmla="*/ 1190 h 1210"/>
              <a:gd name="T118" fmla="*/ 102 w 544"/>
              <a:gd name="T119" fmla="*/ 1202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44" h="1210">
                <a:moveTo>
                  <a:pt x="224" y="0"/>
                </a:moveTo>
                <a:lnTo>
                  <a:pt x="226" y="0"/>
                </a:lnTo>
                <a:lnTo>
                  <a:pt x="232" y="0"/>
                </a:lnTo>
                <a:lnTo>
                  <a:pt x="232" y="2"/>
                </a:lnTo>
                <a:lnTo>
                  <a:pt x="232" y="6"/>
                </a:lnTo>
                <a:lnTo>
                  <a:pt x="232" y="10"/>
                </a:lnTo>
                <a:lnTo>
                  <a:pt x="236" y="10"/>
                </a:lnTo>
                <a:lnTo>
                  <a:pt x="236" y="12"/>
                </a:lnTo>
                <a:lnTo>
                  <a:pt x="236" y="14"/>
                </a:lnTo>
                <a:lnTo>
                  <a:pt x="236" y="16"/>
                </a:lnTo>
                <a:lnTo>
                  <a:pt x="236" y="24"/>
                </a:lnTo>
                <a:lnTo>
                  <a:pt x="236" y="26"/>
                </a:lnTo>
                <a:lnTo>
                  <a:pt x="236" y="28"/>
                </a:lnTo>
                <a:lnTo>
                  <a:pt x="236" y="34"/>
                </a:lnTo>
                <a:lnTo>
                  <a:pt x="236" y="36"/>
                </a:lnTo>
                <a:lnTo>
                  <a:pt x="244" y="36"/>
                </a:lnTo>
                <a:lnTo>
                  <a:pt x="250" y="36"/>
                </a:lnTo>
                <a:lnTo>
                  <a:pt x="250" y="30"/>
                </a:lnTo>
                <a:lnTo>
                  <a:pt x="250" y="26"/>
                </a:lnTo>
                <a:lnTo>
                  <a:pt x="250" y="24"/>
                </a:lnTo>
                <a:lnTo>
                  <a:pt x="250" y="22"/>
                </a:lnTo>
                <a:lnTo>
                  <a:pt x="254" y="22"/>
                </a:lnTo>
                <a:lnTo>
                  <a:pt x="258" y="22"/>
                </a:lnTo>
                <a:lnTo>
                  <a:pt x="260" y="22"/>
                </a:lnTo>
                <a:lnTo>
                  <a:pt x="262" y="22"/>
                </a:lnTo>
                <a:lnTo>
                  <a:pt x="264" y="22"/>
                </a:lnTo>
                <a:lnTo>
                  <a:pt x="264" y="10"/>
                </a:lnTo>
                <a:lnTo>
                  <a:pt x="276" y="10"/>
                </a:lnTo>
                <a:lnTo>
                  <a:pt x="282" y="10"/>
                </a:lnTo>
                <a:lnTo>
                  <a:pt x="284" y="10"/>
                </a:lnTo>
                <a:lnTo>
                  <a:pt x="286" y="10"/>
                </a:lnTo>
                <a:lnTo>
                  <a:pt x="288" y="10"/>
                </a:lnTo>
                <a:lnTo>
                  <a:pt x="290" y="10"/>
                </a:lnTo>
                <a:lnTo>
                  <a:pt x="296" y="10"/>
                </a:lnTo>
                <a:lnTo>
                  <a:pt x="314" y="12"/>
                </a:lnTo>
                <a:lnTo>
                  <a:pt x="316" y="12"/>
                </a:lnTo>
                <a:lnTo>
                  <a:pt x="316" y="14"/>
                </a:lnTo>
                <a:lnTo>
                  <a:pt x="316" y="22"/>
                </a:lnTo>
                <a:lnTo>
                  <a:pt x="336" y="22"/>
                </a:lnTo>
                <a:lnTo>
                  <a:pt x="342" y="22"/>
                </a:lnTo>
                <a:lnTo>
                  <a:pt x="346" y="22"/>
                </a:lnTo>
                <a:lnTo>
                  <a:pt x="356" y="22"/>
                </a:lnTo>
                <a:lnTo>
                  <a:pt x="368" y="22"/>
                </a:lnTo>
                <a:lnTo>
                  <a:pt x="368" y="34"/>
                </a:lnTo>
                <a:lnTo>
                  <a:pt x="368" y="36"/>
                </a:lnTo>
                <a:lnTo>
                  <a:pt x="366" y="62"/>
                </a:lnTo>
                <a:lnTo>
                  <a:pt x="366" y="66"/>
                </a:lnTo>
                <a:lnTo>
                  <a:pt x="368" y="74"/>
                </a:lnTo>
                <a:lnTo>
                  <a:pt x="372" y="74"/>
                </a:lnTo>
                <a:lnTo>
                  <a:pt x="380" y="74"/>
                </a:lnTo>
                <a:lnTo>
                  <a:pt x="380" y="70"/>
                </a:lnTo>
                <a:lnTo>
                  <a:pt x="380" y="68"/>
                </a:lnTo>
                <a:lnTo>
                  <a:pt x="386" y="66"/>
                </a:lnTo>
                <a:lnTo>
                  <a:pt x="388" y="64"/>
                </a:lnTo>
                <a:lnTo>
                  <a:pt x="390" y="64"/>
                </a:lnTo>
                <a:lnTo>
                  <a:pt x="392" y="64"/>
                </a:lnTo>
                <a:lnTo>
                  <a:pt x="394" y="64"/>
                </a:lnTo>
                <a:lnTo>
                  <a:pt x="394" y="62"/>
                </a:lnTo>
                <a:lnTo>
                  <a:pt x="394" y="62"/>
                </a:lnTo>
                <a:lnTo>
                  <a:pt x="394" y="60"/>
                </a:lnTo>
                <a:lnTo>
                  <a:pt x="394" y="48"/>
                </a:lnTo>
                <a:lnTo>
                  <a:pt x="402" y="48"/>
                </a:lnTo>
                <a:lnTo>
                  <a:pt x="420" y="48"/>
                </a:lnTo>
                <a:lnTo>
                  <a:pt x="424" y="48"/>
                </a:lnTo>
                <a:lnTo>
                  <a:pt x="436" y="48"/>
                </a:lnTo>
                <a:lnTo>
                  <a:pt x="434" y="62"/>
                </a:lnTo>
                <a:lnTo>
                  <a:pt x="450" y="62"/>
                </a:lnTo>
                <a:lnTo>
                  <a:pt x="460" y="62"/>
                </a:lnTo>
                <a:lnTo>
                  <a:pt x="462" y="62"/>
                </a:lnTo>
                <a:lnTo>
                  <a:pt x="462" y="64"/>
                </a:lnTo>
                <a:lnTo>
                  <a:pt x="462" y="70"/>
                </a:lnTo>
                <a:lnTo>
                  <a:pt x="462" y="74"/>
                </a:lnTo>
                <a:lnTo>
                  <a:pt x="478" y="74"/>
                </a:lnTo>
                <a:lnTo>
                  <a:pt x="504" y="74"/>
                </a:lnTo>
                <a:lnTo>
                  <a:pt x="518" y="74"/>
                </a:lnTo>
                <a:lnTo>
                  <a:pt x="522" y="74"/>
                </a:lnTo>
                <a:lnTo>
                  <a:pt x="526" y="74"/>
                </a:lnTo>
                <a:lnTo>
                  <a:pt x="530" y="74"/>
                </a:lnTo>
                <a:lnTo>
                  <a:pt x="544" y="74"/>
                </a:lnTo>
                <a:lnTo>
                  <a:pt x="544" y="80"/>
                </a:lnTo>
                <a:lnTo>
                  <a:pt x="544" y="90"/>
                </a:lnTo>
                <a:lnTo>
                  <a:pt x="544" y="92"/>
                </a:lnTo>
                <a:lnTo>
                  <a:pt x="544" y="94"/>
                </a:lnTo>
                <a:lnTo>
                  <a:pt x="544" y="104"/>
                </a:lnTo>
                <a:lnTo>
                  <a:pt x="530" y="104"/>
                </a:lnTo>
                <a:lnTo>
                  <a:pt x="526" y="104"/>
                </a:lnTo>
                <a:lnTo>
                  <a:pt x="522" y="104"/>
                </a:lnTo>
                <a:lnTo>
                  <a:pt x="518" y="104"/>
                </a:lnTo>
                <a:lnTo>
                  <a:pt x="516" y="104"/>
                </a:lnTo>
                <a:lnTo>
                  <a:pt x="516" y="106"/>
                </a:lnTo>
                <a:lnTo>
                  <a:pt x="516" y="116"/>
                </a:lnTo>
                <a:lnTo>
                  <a:pt x="504" y="116"/>
                </a:lnTo>
                <a:lnTo>
                  <a:pt x="476" y="114"/>
                </a:lnTo>
                <a:lnTo>
                  <a:pt x="460" y="114"/>
                </a:lnTo>
                <a:lnTo>
                  <a:pt x="450" y="114"/>
                </a:lnTo>
                <a:lnTo>
                  <a:pt x="444" y="114"/>
                </a:lnTo>
                <a:lnTo>
                  <a:pt x="442" y="114"/>
                </a:lnTo>
                <a:lnTo>
                  <a:pt x="438" y="114"/>
                </a:lnTo>
                <a:lnTo>
                  <a:pt x="432" y="114"/>
                </a:lnTo>
                <a:lnTo>
                  <a:pt x="428" y="114"/>
                </a:lnTo>
                <a:lnTo>
                  <a:pt x="424" y="114"/>
                </a:lnTo>
                <a:lnTo>
                  <a:pt x="422" y="114"/>
                </a:lnTo>
                <a:lnTo>
                  <a:pt x="420" y="114"/>
                </a:lnTo>
                <a:lnTo>
                  <a:pt x="420" y="112"/>
                </a:lnTo>
                <a:lnTo>
                  <a:pt x="420" y="106"/>
                </a:lnTo>
                <a:lnTo>
                  <a:pt x="420" y="102"/>
                </a:lnTo>
                <a:lnTo>
                  <a:pt x="422" y="102"/>
                </a:lnTo>
                <a:lnTo>
                  <a:pt x="422" y="88"/>
                </a:lnTo>
                <a:lnTo>
                  <a:pt x="420" y="88"/>
                </a:lnTo>
                <a:lnTo>
                  <a:pt x="420" y="86"/>
                </a:lnTo>
                <a:lnTo>
                  <a:pt x="420" y="82"/>
                </a:lnTo>
                <a:lnTo>
                  <a:pt x="420" y="80"/>
                </a:lnTo>
                <a:lnTo>
                  <a:pt x="420" y="76"/>
                </a:lnTo>
                <a:lnTo>
                  <a:pt x="420" y="70"/>
                </a:lnTo>
                <a:lnTo>
                  <a:pt x="420" y="64"/>
                </a:lnTo>
                <a:lnTo>
                  <a:pt x="420" y="62"/>
                </a:lnTo>
                <a:lnTo>
                  <a:pt x="420" y="62"/>
                </a:lnTo>
                <a:lnTo>
                  <a:pt x="408" y="62"/>
                </a:lnTo>
                <a:lnTo>
                  <a:pt x="408" y="62"/>
                </a:lnTo>
                <a:lnTo>
                  <a:pt x="408" y="76"/>
                </a:lnTo>
                <a:lnTo>
                  <a:pt x="408" y="78"/>
                </a:lnTo>
                <a:lnTo>
                  <a:pt x="408" y="80"/>
                </a:lnTo>
                <a:lnTo>
                  <a:pt x="408" y="86"/>
                </a:lnTo>
                <a:lnTo>
                  <a:pt x="402" y="86"/>
                </a:lnTo>
                <a:lnTo>
                  <a:pt x="394" y="86"/>
                </a:lnTo>
                <a:lnTo>
                  <a:pt x="394" y="88"/>
                </a:lnTo>
                <a:lnTo>
                  <a:pt x="394" y="92"/>
                </a:lnTo>
                <a:lnTo>
                  <a:pt x="394" y="94"/>
                </a:lnTo>
                <a:lnTo>
                  <a:pt x="398" y="94"/>
                </a:lnTo>
                <a:lnTo>
                  <a:pt x="398" y="102"/>
                </a:lnTo>
                <a:lnTo>
                  <a:pt x="396" y="102"/>
                </a:lnTo>
                <a:lnTo>
                  <a:pt x="394" y="102"/>
                </a:lnTo>
                <a:lnTo>
                  <a:pt x="394" y="104"/>
                </a:lnTo>
                <a:lnTo>
                  <a:pt x="394" y="106"/>
                </a:lnTo>
                <a:lnTo>
                  <a:pt x="386" y="106"/>
                </a:lnTo>
                <a:lnTo>
                  <a:pt x="386" y="114"/>
                </a:lnTo>
                <a:lnTo>
                  <a:pt x="384" y="114"/>
                </a:lnTo>
                <a:lnTo>
                  <a:pt x="382" y="114"/>
                </a:lnTo>
                <a:lnTo>
                  <a:pt x="378" y="114"/>
                </a:lnTo>
                <a:lnTo>
                  <a:pt x="372" y="114"/>
                </a:lnTo>
                <a:lnTo>
                  <a:pt x="368" y="114"/>
                </a:lnTo>
                <a:lnTo>
                  <a:pt x="356" y="114"/>
                </a:lnTo>
                <a:lnTo>
                  <a:pt x="344" y="114"/>
                </a:lnTo>
                <a:lnTo>
                  <a:pt x="344" y="132"/>
                </a:lnTo>
                <a:lnTo>
                  <a:pt x="336" y="130"/>
                </a:lnTo>
                <a:lnTo>
                  <a:pt x="334" y="132"/>
                </a:lnTo>
                <a:lnTo>
                  <a:pt x="332" y="132"/>
                </a:lnTo>
                <a:lnTo>
                  <a:pt x="328" y="136"/>
                </a:lnTo>
                <a:lnTo>
                  <a:pt x="326" y="136"/>
                </a:lnTo>
                <a:lnTo>
                  <a:pt x="326" y="138"/>
                </a:lnTo>
                <a:lnTo>
                  <a:pt x="324" y="138"/>
                </a:lnTo>
                <a:lnTo>
                  <a:pt x="322" y="138"/>
                </a:lnTo>
                <a:lnTo>
                  <a:pt x="320" y="138"/>
                </a:lnTo>
                <a:lnTo>
                  <a:pt x="318" y="136"/>
                </a:lnTo>
                <a:lnTo>
                  <a:pt x="316" y="134"/>
                </a:lnTo>
                <a:lnTo>
                  <a:pt x="318" y="144"/>
                </a:lnTo>
                <a:lnTo>
                  <a:pt x="318" y="146"/>
                </a:lnTo>
                <a:lnTo>
                  <a:pt x="318" y="152"/>
                </a:lnTo>
                <a:lnTo>
                  <a:pt x="306" y="152"/>
                </a:lnTo>
                <a:lnTo>
                  <a:pt x="300" y="152"/>
                </a:lnTo>
                <a:lnTo>
                  <a:pt x="296" y="152"/>
                </a:lnTo>
                <a:lnTo>
                  <a:pt x="292" y="152"/>
                </a:lnTo>
                <a:lnTo>
                  <a:pt x="294" y="146"/>
                </a:lnTo>
                <a:lnTo>
                  <a:pt x="292" y="146"/>
                </a:lnTo>
                <a:lnTo>
                  <a:pt x="292" y="140"/>
                </a:lnTo>
                <a:lnTo>
                  <a:pt x="288" y="138"/>
                </a:lnTo>
                <a:lnTo>
                  <a:pt x="282" y="138"/>
                </a:lnTo>
                <a:lnTo>
                  <a:pt x="280" y="138"/>
                </a:lnTo>
                <a:lnTo>
                  <a:pt x="278" y="138"/>
                </a:lnTo>
                <a:lnTo>
                  <a:pt x="268" y="138"/>
                </a:lnTo>
                <a:lnTo>
                  <a:pt x="260" y="138"/>
                </a:lnTo>
                <a:lnTo>
                  <a:pt x="258" y="138"/>
                </a:lnTo>
                <a:lnTo>
                  <a:pt x="254" y="138"/>
                </a:lnTo>
                <a:lnTo>
                  <a:pt x="250" y="138"/>
                </a:lnTo>
                <a:lnTo>
                  <a:pt x="248" y="138"/>
                </a:lnTo>
                <a:lnTo>
                  <a:pt x="246" y="138"/>
                </a:lnTo>
                <a:lnTo>
                  <a:pt x="244" y="138"/>
                </a:lnTo>
                <a:lnTo>
                  <a:pt x="242" y="138"/>
                </a:lnTo>
                <a:lnTo>
                  <a:pt x="240" y="138"/>
                </a:lnTo>
                <a:lnTo>
                  <a:pt x="236" y="138"/>
                </a:lnTo>
                <a:lnTo>
                  <a:pt x="230" y="138"/>
                </a:lnTo>
                <a:lnTo>
                  <a:pt x="226" y="138"/>
                </a:lnTo>
                <a:lnTo>
                  <a:pt x="222" y="138"/>
                </a:lnTo>
                <a:lnTo>
                  <a:pt x="220" y="138"/>
                </a:lnTo>
                <a:lnTo>
                  <a:pt x="218" y="138"/>
                </a:lnTo>
                <a:lnTo>
                  <a:pt x="214" y="138"/>
                </a:lnTo>
                <a:lnTo>
                  <a:pt x="210" y="138"/>
                </a:lnTo>
                <a:lnTo>
                  <a:pt x="202" y="138"/>
                </a:lnTo>
                <a:lnTo>
                  <a:pt x="202" y="146"/>
                </a:lnTo>
                <a:lnTo>
                  <a:pt x="202" y="150"/>
                </a:lnTo>
                <a:lnTo>
                  <a:pt x="202" y="154"/>
                </a:lnTo>
                <a:lnTo>
                  <a:pt x="202" y="156"/>
                </a:lnTo>
                <a:lnTo>
                  <a:pt x="202" y="158"/>
                </a:lnTo>
                <a:lnTo>
                  <a:pt x="202" y="162"/>
                </a:lnTo>
                <a:lnTo>
                  <a:pt x="200" y="162"/>
                </a:lnTo>
                <a:lnTo>
                  <a:pt x="198" y="162"/>
                </a:lnTo>
                <a:lnTo>
                  <a:pt x="194" y="162"/>
                </a:lnTo>
                <a:lnTo>
                  <a:pt x="188" y="162"/>
                </a:lnTo>
                <a:lnTo>
                  <a:pt x="182" y="162"/>
                </a:lnTo>
                <a:lnTo>
                  <a:pt x="180" y="162"/>
                </a:lnTo>
                <a:lnTo>
                  <a:pt x="178" y="162"/>
                </a:lnTo>
                <a:lnTo>
                  <a:pt x="174" y="162"/>
                </a:lnTo>
                <a:lnTo>
                  <a:pt x="172" y="162"/>
                </a:lnTo>
                <a:lnTo>
                  <a:pt x="172" y="162"/>
                </a:lnTo>
                <a:lnTo>
                  <a:pt x="168" y="162"/>
                </a:lnTo>
                <a:lnTo>
                  <a:pt x="168" y="164"/>
                </a:lnTo>
                <a:lnTo>
                  <a:pt x="170" y="164"/>
                </a:lnTo>
                <a:lnTo>
                  <a:pt x="168" y="164"/>
                </a:lnTo>
                <a:lnTo>
                  <a:pt x="168" y="166"/>
                </a:lnTo>
                <a:lnTo>
                  <a:pt x="168" y="168"/>
                </a:lnTo>
                <a:lnTo>
                  <a:pt x="170" y="170"/>
                </a:lnTo>
                <a:lnTo>
                  <a:pt x="172" y="170"/>
                </a:lnTo>
                <a:lnTo>
                  <a:pt x="172" y="172"/>
                </a:lnTo>
                <a:lnTo>
                  <a:pt x="172" y="174"/>
                </a:lnTo>
                <a:lnTo>
                  <a:pt x="172" y="176"/>
                </a:lnTo>
                <a:lnTo>
                  <a:pt x="174" y="176"/>
                </a:lnTo>
                <a:lnTo>
                  <a:pt x="178" y="176"/>
                </a:lnTo>
                <a:lnTo>
                  <a:pt x="180" y="176"/>
                </a:lnTo>
                <a:lnTo>
                  <a:pt x="182" y="176"/>
                </a:lnTo>
                <a:lnTo>
                  <a:pt x="182" y="178"/>
                </a:lnTo>
                <a:lnTo>
                  <a:pt x="184" y="178"/>
                </a:lnTo>
                <a:lnTo>
                  <a:pt x="184" y="180"/>
                </a:lnTo>
                <a:lnTo>
                  <a:pt x="186" y="180"/>
                </a:lnTo>
                <a:lnTo>
                  <a:pt x="188" y="180"/>
                </a:lnTo>
                <a:lnTo>
                  <a:pt x="188" y="184"/>
                </a:lnTo>
                <a:lnTo>
                  <a:pt x="188" y="186"/>
                </a:lnTo>
                <a:lnTo>
                  <a:pt x="186" y="186"/>
                </a:lnTo>
                <a:lnTo>
                  <a:pt x="184" y="186"/>
                </a:lnTo>
                <a:lnTo>
                  <a:pt x="182" y="186"/>
                </a:lnTo>
                <a:lnTo>
                  <a:pt x="184" y="188"/>
                </a:lnTo>
                <a:lnTo>
                  <a:pt x="184" y="190"/>
                </a:lnTo>
                <a:lnTo>
                  <a:pt x="182" y="190"/>
                </a:lnTo>
                <a:lnTo>
                  <a:pt x="180" y="190"/>
                </a:lnTo>
                <a:lnTo>
                  <a:pt x="180" y="192"/>
                </a:lnTo>
                <a:lnTo>
                  <a:pt x="178" y="194"/>
                </a:lnTo>
                <a:lnTo>
                  <a:pt x="176" y="194"/>
                </a:lnTo>
                <a:lnTo>
                  <a:pt x="178" y="196"/>
                </a:lnTo>
                <a:lnTo>
                  <a:pt x="176" y="196"/>
                </a:lnTo>
                <a:lnTo>
                  <a:pt x="176" y="194"/>
                </a:lnTo>
                <a:lnTo>
                  <a:pt x="174" y="196"/>
                </a:lnTo>
                <a:lnTo>
                  <a:pt x="172" y="198"/>
                </a:lnTo>
                <a:lnTo>
                  <a:pt x="172" y="198"/>
                </a:lnTo>
                <a:lnTo>
                  <a:pt x="170" y="202"/>
                </a:lnTo>
                <a:lnTo>
                  <a:pt x="168" y="202"/>
                </a:lnTo>
                <a:lnTo>
                  <a:pt x="168" y="204"/>
                </a:lnTo>
                <a:lnTo>
                  <a:pt x="168" y="206"/>
                </a:lnTo>
                <a:lnTo>
                  <a:pt x="166" y="206"/>
                </a:lnTo>
                <a:lnTo>
                  <a:pt x="168" y="206"/>
                </a:lnTo>
                <a:lnTo>
                  <a:pt x="166" y="206"/>
                </a:lnTo>
                <a:lnTo>
                  <a:pt x="166" y="208"/>
                </a:lnTo>
                <a:lnTo>
                  <a:pt x="168" y="208"/>
                </a:lnTo>
                <a:lnTo>
                  <a:pt x="168" y="210"/>
                </a:lnTo>
                <a:lnTo>
                  <a:pt x="168" y="212"/>
                </a:lnTo>
                <a:lnTo>
                  <a:pt x="166" y="212"/>
                </a:lnTo>
                <a:lnTo>
                  <a:pt x="164" y="214"/>
                </a:lnTo>
                <a:lnTo>
                  <a:pt x="164" y="212"/>
                </a:lnTo>
                <a:lnTo>
                  <a:pt x="162" y="212"/>
                </a:lnTo>
                <a:lnTo>
                  <a:pt x="162" y="210"/>
                </a:lnTo>
                <a:lnTo>
                  <a:pt x="162" y="208"/>
                </a:lnTo>
                <a:lnTo>
                  <a:pt x="160" y="208"/>
                </a:lnTo>
                <a:lnTo>
                  <a:pt x="160" y="206"/>
                </a:lnTo>
                <a:lnTo>
                  <a:pt x="158" y="206"/>
                </a:lnTo>
                <a:lnTo>
                  <a:pt x="158" y="208"/>
                </a:lnTo>
                <a:lnTo>
                  <a:pt x="156" y="206"/>
                </a:lnTo>
                <a:lnTo>
                  <a:pt x="154" y="206"/>
                </a:lnTo>
                <a:lnTo>
                  <a:pt x="152" y="208"/>
                </a:lnTo>
                <a:lnTo>
                  <a:pt x="150" y="208"/>
                </a:lnTo>
                <a:lnTo>
                  <a:pt x="150" y="210"/>
                </a:lnTo>
                <a:lnTo>
                  <a:pt x="150" y="212"/>
                </a:lnTo>
                <a:lnTo>
                  <a:pt x="152" y="212"/>
                </a:lnTo>
                <a:lnTo>
                  <a:pt x="150" y="212"/>
                </a:lnTo>
                <a:lnTo>
                  <a:pt x="150" y="214"/>
                </a:lnTo>
                <a:lnTo>
                  <a:pt x="148" y="216"/>
                </a:lnTo>
                <a:lnTo>
                  <a:pt x="148" y="218"/>
                </a:lnTo>
                <a:lnTo>
                  <a:pt x="146" y="220"/>
                </a:lnTo>
                <a:lnTo>
                  <a:pt x="144" y="220"/>
                </a:lnTo>
                <a:lnTo>
                  <a:pt x="142" y="220"/>
                </a:lnTo>
                <a:lnTo>
                  <a:pt x="142" y="222"/>
                </a:lnTo>
                <a:lnTo>
                  <a:pt x="142" y="224"/>
                </a:lnTo>
                <a:lnTo>
                  <a:pt x="142" y="226"/>
                </a:lnTo>
                <a:lnTo>
                  <a:pt x="142" y="228"/>
                </a:lnTo>
                <a:lnTo>
                  <a:pt x="142" y="226"/>
                </a:lnTo>
                <a:lnTo>
                  <a:pt x="142" y="228"/>
                </a:lnTo>
                <a:lnTo>
                  <a:pt x="144" y="228"/>
                </a:lnTo>
                <a:lnTo>
                  <a:pt x="142" y="228"/>
                </a:lnTo>
                <a:lnTo>
                  <a:pt x="142" y="230"/>
                </a:lnTo>
                <a:lnTo>
                  <a:pt x="144" y="232"/>
                </a:lnTo>
                <a:lnTo>
                  <a:pt x="142" y="232"/>
                </a:lnTo>
                <a:lnTo>
                  <a:pt x="142" y="234"/>
                </a:lnTo>
                <a:lnTo>
                  <a:pt x="142" y="236"/>
                </a:lnTo>
                <a:lnTo>
                  <a:pt x="140" y="236"/>
                </a:lnTo>
                <a:lnTo>
                  <a:pt x="142" y="236"/>
                </a:lnTo>
                <a:lnTo>
                  <a:pt x="140" y="236"/>
                </a:lnTo>
                <a:lnTo>
                  <a:pt x="140" y="238"/>
                </a:lnTo>
                <a:lnTo>
                  <a:pt x="140" y="240"/>
                </a:lnTo>
                <a:lnTo>
                  <a:pt x="138" y="242"/>
                </a:lnTo>
                <a:lnTo>
                  <a:pt x="136" y="242"/>
                </a:lnTo>
                <a:lnTo>
                  <a:pt x="134" y="242"/>
                </a:lnTo>
                <a:lnTo>
                  <a:pt x="132" y="242"/>
                </a:lnTo>
                <a:lnTo>
                  <a:pt x="130" y="246"/>
                </a:lnTo>
                <a:lnTo>
                  <a:pt x="130" y="248"/>
                </a:lnTo>
                <a:lnTo>
                  <a:pt x="130" y="250"/>
                </a:lnTo>
                <a:lnTo>
                  <a:pt x="128" y="252"/>
                </a:lnTo>
                <a:lnTo>
                  <a:pt x="126" y="254"/>
                </a:lnTo>
                <a:lnTo>
                  <a:pt x="126" y="254"/>
                </a:lnTo>
                <a:lnTo>
                  <a:pt x="126" y="256"/>
                </a:lnTo>
                <a:lnTo>
                  <a:pt x="124" y="256"/>
                </a:lnTo>
                <a:lnTo>
                  <a:pt x="124" y="258"/>
                </a:lnTo>
                <a:lnTo>
                  <a:pt x="124" y="260"/>
                </a:lnTo>
                <a:lnTo>
                  <a:pt x="124" y="262"/>
                </a:lnTo>
                <a:lnTo>
                  <a:pt x="124" y="264"/>
                </a:lnTo>
                <a:lnTo>
                  <a:pt x="122" y="264"/>
                </a:lnTo>
                <a:lnTo>
                  <a:pt x="122" y="266"/>
                </a:lnTo>
                <a:lnTo>
                  <a:pt x="122" y="268"/>
                </a:lnTo>
                <a:lnTo>
                  <a:pt x="120" y="268"/>
                </a:lnTo>
                <a:lnTo>
                  <a:pt x="120" y="270"/>
                </a:lnTo>
                <a:lnTo>
                  <a:pt x="120" y="272"/>
                </a:lnTo>
                <a:lnTo>
                  <a:pt x="118" y="272"/>
                </a:lnTo>
                <a:lnTo>
                  <a:pt x="118" y="274"/>
                </a:lnTo>
                <a:lnTo>
                  <a:pt x="116" y="278"/>
                </a:lnTo>
                <a:lnTo>
                  <a:pt x="114" y="282"/>
                </a:lnTo>
                <a:lnTo>
                  <a:pt x="114" y="284"/>
                </a:lnTo>
                <a:lnTo>
                  <a:pt x="112" y="284"/>
                </a:lnTo>
                <a:lnTo>
                  <a:pt x="112" y="288"/>
                </a:lnTo>
                <a:lnTo>
                  <a:pt x="110" y="290"/>
                </a:lnTo>
                <a:lnTo>
                  <a:pt x="110" y="292"/>
                </a:lnTo>
                <a:lnTo>
                  <a:pt x="108" y="294"/>
                </a:lnTo>
                <a:lnTo>
                  <a:pt x="108" y="296"/>
                </a:lnTo>
                <a:lnTo>
                  <a:pt x="106" y="298"/>
                </a:lnTo>
                <a:lnTo>
                  <a:pt x="106" y="300"/>
                </a:lnTo>
                <a:lnTo>
                  <a:pt x="106" y="302"/>
                </a:lnTo>
                <a:lnTo>
                  <a:pt x="104" y="302"/>
                </a:lnTo>
                <a:lnTo>
                  <a:pt x="104" y="302"/>
                </a:lnTo>
                <a:lnTo>
                  <a:pt x="104" y="304"/>
                </a:lnTo>
                <a:lnTo>
                  <a:pt x="102" y="306"/>
                </a:lnTo>
                <a:lnTo>
                  <a:pt x="100" y="308"/>
                </a:lnTo>
                <a:lnTo>
                  <a:pt x="100" y="310"/>
                </a:lnTo>
                <a:lnTo>
                  <a:pt x="100" y="312"/>
                </a:lnTo>
                <a:lnTo>
                  <a:pt x="98" y="312"/>
                </a:lnTo>
                <a:lnTo>
                  <a:pt x="98" y="314"/>
                </a:lnTo>
                <a:lnTo>
                  <a:pt x="98" y="316"/>
                </a:lnTo>
                <a:lnTo>
                  <a:pt x="98" y="318"/>
                </a:lnTo>
                <a:lnTo>
                  <a:pt x="96" y="320"/>
                </a:lnTo>
                <a:lnTo>
                  <a:pt x="96" y="322"/>
                </a:lnTo>
                <a:lnTo>
                  <a:pt x="96" y="324"/>
                </a:lnTo>
                <a:lnTo>
                  <a:pt x="96" y="326"/>
                </a:lnTo>
                <a:lnTo>
                  <a:pt x="94" y="328"/>
                </a:lnTo>
                <a:lnTo>
                  <a:pt x="94" y="330"/>
                </a:lnTo>
                <a:lnTo>
                  <a:pt x="94" y="332"/>
                </a:lnTo>
                <a:lnTo>
                  <a:pt x="94" y="334"/>
                </a:lnTo>
                <a:lnTo>
                  <a:pt x="94" y="336"/>
                </a:lnTo>
                <a:lnTo>
                  <a:pt x="92" y="336"/>
                </a:lnTo>
                <a:lnTo>
                  <a:pt x="92" y="338"/>
                </a:lnTo>
                <a:lnTo>
                  <a:pt x="92" y="340"/>
                </a:lnTo>
                <a:lnTo>
                  <a:pt x="92" y="342"/>
                </a:lnTo>
                <a:lnTo>
                  <a:pt x="92" y="344"/>
                </a:lnTo>
                <a:lnTo>
                  <a:pt x="90" y="346"/>
                </a:lnTo>
                <a:lnTo>
                  <a:pt x="90" y="350"/>
                </a:lnTo>
                <a:lnTo>
                  <a:pt x="90" y="350"/>
                </a:lnTo>
                <a:lnTo>
                  <a:pt x="88" y="352"/>
                </a:lnTo>
                <a:lnTo>
                  <a:pt x="88" y="354"/>
                </a:lnTo>
                <a:lnTo>
                  <a:pt x="88" y="358"/>
                </a:lnTo>
                <a:lnTo>
                  <a:pt x="88" y="360"/>
                </a:lnTo>
                <a:lnTo>
                  <a:pt x="86" y="362"/>
                </a:lnTo>
                <a:lnTo>
                  <a:pt x="86" y="366"/>
                </a:lnTo>
                <a:lnTo>
                  <a:pt x="84" y="372"/>
                </a:lnTo>
                <a:lnTo>
                  <a:pt x="84" y="376"/>
                </a:lnTo>
                <a:lnTo>
                  <a:pt x="82" y="378"/>
                </a:lnTo>
                <a:lnTo>
                  <a:pt x="82" y="380"/>
                </a:lnTo>
                <a:lnTo>
                  <a:pt x="82" y="382"/>
                </a:lnTo>
                <a:lnTo>
                  <a:pt x="82" y="384"/>
                </a:lnTo>
                <a:lnTo>
                  <a:pt x="82" y="386"/>
                </a:lnTo>
                <a:lnTo>
                  <a:pt x="80" y="386"/>
                </a:lnTo>
                <a:lnTo>
                  <a:pt x="80" y="388"/>
                </a:lnTo>
                <a:lnTo>
                  <a:pt x="80" y="390"/>
                </a:lnTo>
                <a:lnTo>
                  <a:pt x="80" y="392"/>
                </a:lnTo>
                <a:lnTo>
                  <a:pt x="80" y="394"/>
                </a:lnTo>
                <a:lnTo>
                  <a:pt x="78" y="394"/>
                </a:lnTo>
                <a:lnTo>
                  <a:pt x="78" y="396"/>
                </a:lnTo>
                <a:lnTo>
                  <a:pt x="78" y="398"/>
                </a:lnTo>
                <a:lnTo>
                  <a:pt x="78" y="400"/>
                </a:lnTo>
                <a:lnTo>
                  <a:pt x="76" y="404"/>
                </a:lnTo>
                <a:lnTo>
                  <a:pt x="76" y="406"/>
                </a:lnTo>
                <a:lnTo>
                  <a:pt x="76" y="410"/>
                </a:lnTo>
                <a:lnTo>
                  <a:pt x="76" y="418"/>
                </a:lnTo>
                <a:lnTo>
                  <a:pt x="74" y="418"/>
                </a:lnTo>
                <a:lnTo>
                  <a:pt x="72" y="418"/>
                </a:lnTo>
                <a:lnTo>
                  <a:pt x="68" y="418"/>
                </a:lnTo>
                <a:lnTo>
                  <a:pt x="68" y="424"/>
                </a:lnTo>
                <a:lnTo>
                  <a:pt x="56" y="424"/>
                </a:lnTo>
                <a:lnTo>
                  <a:pt x="56" y="426"/>
                </a:lnTo>
                <a:lnTo>
                  <a:pt x="56" y="428"/>
                </a:lnTo>
                <a:lnTo>
                  <a:pt x="56" y="430"/>
                </a:lnTo>
                <a:lnTo>
                  <a:pt x="56" y="432"/>
                </a:lnTo>
                <a:lnTo>
                  <a:pt x="56" y="434"/>
                </a:lnTo>
                <a:lnTo>
                  <a:pt x="56" y="436"/>
                </a:lnTo>
                <a:lnTo>
                  <a:pt x="56" y="438"/>
                </a:lnTo>
                <a:lnTo>
                  <a:pt x="54" y="438"/>
                </a:lnTo>
                <a:lnTo>
                  <a:pt x="54" y="440"/>
                </a:lnTo>
                <a:lnTo>
                  <a:pt x="54" y="442"/>
                </a:lnTo>
                <a:lnTo>
                  <a:pt x="54" y="444"/>
                </a:lnTo>
                <a:lnTo>
                  <a:pt x="54" y="446"/>
                </a:lnTo>
                <a:lnTo>
                  <a:pt x="54" y="446"/>
                </a:lnTo>
                <a:lnTo>
                  <a:pt x="54" y="448"/>
                </a:lnTo>
                <a:lnTo>
                  <a:pt x="54" y="450"/>
                </a:lnTo>
                <a:lnTo>
                  <a:pt x="54" y="452"/>
                </a:lnTo>
                <a:lnTo>
                  <a:pt x="54" y="454"/>
                </a:lnTo>
                <a:lnTo>
                  <a:pt x="54" y="456"/>
                </a:lnTo>
                <a:lnTo>
                  <a:pt x="54" y="458"/>
                </a:lnTo>
                <a:lnTo>
                  <a:pt x="54" y="460"/>
                </a:lnTo>
                <a:lnTo>
                  <a:pt x="54" y="462"/>
                </a:lnTo>
                <a:lnTo>
                  <a:pt x="54" y="464"/>
                </a:lnTo>
                <a:lnTo>
                  <a:pt x="54" y="466"/>
                </a:lnTo>
                <a:lnTo>
                  <a:pt x="54" y="468"/>
                </a:lnTo>
                <a:lnTo>
                  <a:pt x="54" y="470"/>
                </a:lnTo>
                <a:lnTo>
                  <a:pt x="54" y="472"/>
                </a:lnTo>
                <a:lnTo>
                  <a:pt x="54" y="474"/>
                </a:lnTo>
                <a:lnTo>
                  <a:pt x="54" y="476"/>
                </a:lnTo>
                <a:lnTo>
                  <a:pt x="54" y="488"/>
                </a:lnTo>
                <a:lnTo>
                  <a:pt x="54" y="490"/>
                </a:lnTo>
                <a:lnTo>
                  <a:pt x="54" y="494"/>
                </a:lnTo>
                <a:lnTo>
                  <a:pt x="54" y="494"/>
                </a:lnTo>
                <a:lnTo>
                  <a:pt x="54" y="496"/>
                </a:lnTo>
                <a:lnTo>
                  <a:pt x="54" y="498"/>
                </a:lnTo>
                <a:lnTo>
                  <a:pt x="54" y="500"/>
                </a:lnTo>
                <a:lnTo>
                  <a:pt x="54" y="502"/>
                </a:lnTo>
                <a:lnTo>
                  <a:pt x="54" y="504"/>
                </a:lnTo>
                <a:lnTo>
                  <a:pt x="54" y="506"/>
                </a:lnTo>
                <a:lnTo>
                  <a:pt x="54" y="508"/>
                </a:lnTo>
                <a:lnTo>
                  <a:pt x="54" y="512"/>
                </a:lnTo>
                <a:lnTo>
                  <a:pt x="54" y="518"/>
                </a:lnTo>
                <a:lnTo>
                  <a:pt x="54" y="520"/>
                </a:lnTo>
                <a:lnTo>
                  <a:pt x="52" y="524"/>
                </a:lnTo>
                <a:lnTo>
                  <a:pt x="52" y="528"/>
                </a:lnTo>
                <a:lnTo>
                  <a:pt x="46" y="528"/>
                </a:lnTo>
                <a:lnTo>
                  <a:pt x="40" y="528"/>
                </a:lnTo>
                <a:lnTo>
                  <a:pt x="38" y="528"/>
                </a:lnTo>
                <a:lnTo>
                  <a:pt x="34" y="528"/>
                </a:lnTo>
                <a:lnTo>
                  <a:pt x="30" y="528"/>
                </a:lnTo>
                <a:lnTo>
                  <a:pt x="28" y="526"/>
                </a:lnTo>
                <a:lnTo>
                  <a:pt x="24" y="526"/>
                </a:lnTo>
                <a:lnTo>
                  <a:pt x="14" y="526"/>
                </a:lnTo>
                <a:lnTo>
                  <a:pt x="6" y="526"/>
                </a:lnTo>
                <a:lnTo>
                  <a:pt x="4" y="526"/>
                </a:lnTo>
                <a:lnTo>
                  <a:pt x="0" y="526"/>
                </a:lnTo>
                <a:lnTo>
                  <a:pt x="0" y="540"/>
                </a:lnTo>
                <a:lnTo>
                  <a:pt x="0" y="542"/>
                </a:lnTo>
                <a:lnTo>
                  <a:pt x="0" y="542"/>
                </a:lnTo>
                <a:lnTo>
                  <a:pt x="0" y="546"/>
                </a:lnTo>
                <a:lnTo>
                  <a:pt x="0" y="550"/>
                </a:lnTo>
                <a:lnTo>
                  <a:pt x="0" y="552"/>
                </a:lnTo>
                <a:lnTo>
                  <a:pt x="0" y="566"/>
                </a:lnTo>
                <a:lnTo>
                  <a:pt x="0" y="568"/>
                </a:lnTo>
                <a:lnTo>
                  <a:pt x="0" y="572"/>
                </a:lnTo>
                <a:lnTo>
                  <a:pt x="0" y="574"/>
                </a:lnTo>
                <a:lnTo>
                  <a:pt x="0" y="578"/>
                </a:lnTo>
                <a:lnTo>
                  <a:pt x="0" y="580"/>
                </a:lnTo>
                <a:lnTo>
                  <a:pt x="2" y="580"/>
                </a:lnTo>
                <a:lnTo>
                  <a:pt x="4" y="580"/>
                </a:lnTo>
                <a:lnTo>
                  <a:pt x="6" y="580"/>
                </a:lnTo>
                <a:lnTo>
                  <a:pt x="8" y="580"/>
                </a:lnTo>
                <a:lnTo>
                  <a:pt x="14" y="580"/>
                </a:lnTo>
                <a:lnTo>
                  <a:pt x="16" y="580"/>
                </a:lnTo>
                <a:lnTo>
                  <a:pt x="20" y="580"/>
                </a:lnTo>
                <a:lnTo>
                  <a:pt x="22" y="580"/>
                </a:lnTo>
                <a:lnTo>
                  <a:pt x="26" y="580"/>
                </a:lnTo>
                <a:lnTo>
                  <a:pt x="28" y="580"/>
                </a:lnTo>
                <a:lnTo>
                  <a:pt x="28" y="582"/>
                </a:lnTo>
                <a:lnTo>
                  <a:pt x="28" y="584"/>
                </a:lnTo>
                <a:lnTo>
                  <a:pt x="28" y="586"/>
                </a:lnTo>
                <a:lnTo>
                  <a:pt x="28" y="592"/>
                </a:lnTo>
                <a:lnTo>
                  <a:pt x="30" y="592"/>
                </a:lnTo>
                <a:lnTo>
                  <a:pt x="38" y="592"/>
                </a:lnTo>
                <a:lnTo>
                  <a:pt x="40" y="592"/>
                </a:lnTo>
                <a:lnTo>
                  <a:pt x="40" y="598"/>
                </a:lnTo>
                <a:lnTo>
                  <a:pt x="38" y="604"/>
                </a:lnTo>
                <a:lnTo>
                  <a:pt x="38" y="606"/>
                </a:lnTo>
                <a:lnTo>
                  <a:pt x="40" y="606"/>
                </a:lnTo>
                <a:lnTo>
                  <a:pt x="46" y="606"/>
                </a:lnTo>
                <a:lnTo>
                  <a:pt x="52" y="606"/>
                </a:lnTo>
                <a:lnTo>
                  <a:pt x="52" y="610"/>
                </a:lnTo>
                <a:lnTo>
                  <a:pt x="52" y="612"/>
                </a:lnTo>
                <a:lnTo>
                  <a:pt x="52" y="618"/>
                </a:lnTo>
                <a:lnTo>
                  <a:pt x="52" y="620"/>
                </a:lnTo>
                <a:lnTo>
                  <a:pt x="52" y="622"/>
                </a:lnTo>
                <a:lnTo>
                  <a:pt x="52" y="624"/>
                </a:lnTo>
                <a:lnTo>
                  <a:pt x="52" y="626"/>
                </a:lnTo>
                <a:lnTo>
                  <a:pt x="52" y="628"/>
                </a:lnTo>
                <a:lnTo>
                  <a:pt x="52" y="630"/>
                </a:lnTo>
                <a:lnTo>
                  <a:pt x="50" y="632"/>
                </a:lnTo>
                <a:lnTo>
                  <a:pt x="52" y="634"/>
                </a:lnTo>
                <a:lnTo>
                  <a:pt x="52" y="636"/>
                </a:lnTo>
                <a:lnTo>
                  <a:pt x="52" y="638"/>
                </a:lnTo>
                <a:lnTo>
                  <a:pt x="52" y="640"/>
                </a:lnTo>
                <a:lnTo>
                  <a:pt x="52" y="640"/>
                </a:lnTo>
                <a:lnTo>
                  <a:pt x="52" y="644"/>
                </a:lnTo>
                <a:lnTo>
                  <a:pt x="52" y="646"/>
                </a:lnTo>
                <a:lnTo>
                  <a:pt x="52" y="648"/>
                </a:lnTo>
                <a:lnTo>
                  <a:pt x="52" y="650"/>
                </a:lnTo>
                <a:lnTo>
                  <a:pt x="52" y="652"/>
                </a:lnTo>
                <a:lnTo>
                  <a:pt x="52" y="654"/>
                </a:lnTo>
                <a:lnTo>
                  <a:pt x="52" y="656"/>
                </a:lnTo>
                <a:lnTo>
                  <a:pt x="52" y="658"/>
                </a:lnTo>
                <a:lnTo>
                  <a:pt x="54" y="658"/>
                </a:lnTo>
                <a:lnTo>
                  <a:pt x="56" y="658"/>
                </a:lnTo>
                <a:lnTo>
                  <a:pt x="58" y="658"/>
                </a:lnTo>
                <a:lnTo>
                  <a:pt x="60" y="658"/>
                </a:lnTo>
                <a:lnTo>
                  <a:pt x="62" y="658"/>
                </a:lnTo>
                <a:lnTo>
                  <a:pt x="64" y="658"/>
                </a:lnTo>
                <a:lnTo>
                  <a:pt x="72" y="658"/>
                </a:lnTo>
                <a:lnTo>
                  <a:pt x="74" y="658"/>
                </a:lnTo>
                <a:lnTo>
                  <a:pt x="76" y="658"/>
                </a:lnTo>
                <a:lnTo>
                  <a:pt x="76" y="658"/>
                </a:lnTo>
                <a:lnTo>
                  <a:pt x="78" y="658"/>
                </a:lnTo>
                <a:lnTo>
                  <a:pt x="78" y="656"/>
                </a:lnTo>
                <a:lnTo>
                  <a:pt x="78" y="654"/>
                </a:lnTo>
                <a:lnTo>
                  <a:pt x="78" y="652"/>
                </a:lnTo>
                <a:lnTo>
                  <a:pt x="78" y="650"/>
                </a:lnTo>
                <a:lnTo>
                  <a:pt x="78" y="648"/>
                </a:lnTo>
                <a:lnTo>
                  <a:pt x="78" y="646"/>
                </a:lnTo>
                <a:lnTo>
                  <a:pt x="78" y="648"/>
                </a:lnTo>
                <a:lnTo>
                  <a:pt x="80" y="648"/>
                </a:lnTo>
                <a:lnTo>
                  <a:pt x="82" y="648"/>
                </a:lnTo>
                <a:lnTo>
                  <a:pt x="82" y="650"/>
                </a:lnTo>
                <a:lnTo>
                  <a:pt x="82" y="652"/>
                </a:lnTo>
                <a:lnTo>
                  <a:pt x="84" y="652"/>
                </a:lnTo>
                <a:lnTo>
                  <a:pt x="86" y="654"/>
                </a:lnTo>
                <a:lnTo>
                  <a:pt x="88" y="654"/>
                </a:lnTo>
                <a:lnTo>
                  <a:pt x="90" y="656"/>
                </a:lnTo>
                <a:lnTo>
                  <a:pt x="92" y="656"/>
                </a:lnTo>
                <a:lnTo>
                  <a:pt x="96" y="658"/>
                </a:lnTo>
                <a:lnTo>
                  <a:pt x="102" y="658"/>
                </a:lnTo>
                <a:lnTo>
                  <a:pt x="102" y="660"/>
                </a:lnTo>
                <a:lnTo>
                  <a:pt x="104" y="658"/>
                </a:lnTo>
                <a:lnTo>
                  <a:pt x="106" y="658"/>
                </a:lnTo>
                <a:lnTo>
                  <a:pt x="108" y="658"/>
                </a:lnTo>
                <a:lnTo>
                  <a:pt x="114" y="660"/>
                </a:lnTo>
                <a:lnTo>
                  <a:pt x="122" y="660"/>
                </a:lnTo>
                <a:lnTo>
                  <a:pt x="124" y="660"/>
                </a:lnTo>
                <a:lnTo>
                  <a:pt x="130" y="660"/>
                </a:lnTo>
                <a:lnTo>
                  <a:pt x="132" y="660"/>
                </a:lnTo>
                <a:lnTo>
                  <a:pt x="140" y="660"/>
                </a:lnTo>
                <a:lnTo>
                  <a:pt x="142" y="660"/>
                </a:lnTo>
                <a:lnTo>
                  <a:pt x="142" y="658"/>
                </a:lnTo>
                <a:lnTo>
                  <a:pt x="144" y="658"/>
                </a:lnTo>
                <a:lnTo>
                  <a:pt x="152" y="658"/>
                </a:lnTo>
                <a:lnTo>
                  <a:pt x="152" y="656"/>
                </a:lnTo>
                <a:lnTo>
                  <a:pt x="154" y="654"/>
                </a:lnTo>
                <a:lnTo>
                  <a:pt x="156" y="654"/>
                </a:lnTo>
                <a:lnTo>
                  <a:pt x="156" y="652"/>
                </a:lnTo>
                <a:lnTo>
                  <a:pt x="158" y="652"/>
                </a:lnTo>
                <a:lnTo>
                  <a:pt x="164" y="648"/>
                </a:lnTo>
                <a:lnTo>
                  <a:pt x="170" y="648"/>
                </a:lnTo>
                <a:lnTo>
                  <a:pt x="172" y="644"/>
                </a:lnTo>
                <a:lnTo>
                  <a:pt x="174" y="644"/>
                </a:lnTo>
                <a:lnTo>
                  <a:pt x="176" y="644"/>
                </a:lnTo>
                <a:lnTo>
                  <a:pt x="178" y="642"/>
                </a:lnTo>
                <a:lnTo>
                  <a:pt x="182" y="642"/>
                </a:lnTo>
                <a:lnTo>
                  <a:pt x="182" y="640"/>
                </a:lnTo>
                <a:lnTo>
                  <a:pt x="184" y="640"/>
                </a:lnTo>
                <a:lnTo>
                  <a:pt x="190" y="640"/>
                </a:lnTo>
                <a:lnTo>
                  <a:pt x="194" y="640"/>
                </a:lnTo>
                <a:lnTo>
                  <a:pt x="198" y="638"/>
                </a:lnTo>
                <a:lnTo>
                  <a:pt x="198" y="636"/>
                </a:lnTo>
                <a:lnTo>
                  <a:pt x="200" y="636"/>
                </a:lnTo>
                <a:lnTo>
                  <a:pt x="202" y="636"/>
                </a:lnTo>
                <a:lnTo>
                  <a:pt x="202" y="634"/>
                </a:lnTo>
                <a:lnTo>
                  <a:pt x="204" y="634"/>
                </a:lnTo>
                <a:lnTo>
                  <a:pt x="206" y="632"/>
                </a:lnTo>
                <a:lnTo>
                  <a:pt x="206" y="630"/>
                </a:lnTo>
                <a:lnTo>
                  <a:pt x="210" y="626"/>
                </a:lnTo>
                <a:lnTo>
                  <a:pt x="216" y="626"/>
                </a:lnTo>
                <a:lnTo>
                  <a:pt x="218" y="620"/>
                </a:lnTo>
                <a:lnTo>
                  <a:pt x="220" y="618"/>
                </a:lnTo>
                <a:lnTo>
                  <a:pt x="222" y="614"/>
                </a:lnTo>
                <a:lnTo>
                  <a:pt x="222" y="610"/>
                </a:lnTo>
                <a:lnTo>
                  <a:pt x="224" y="610"/>
                </a:lnTo>
                <a:lnTo>
                  <a:pt x="226" y="610"/>
                </a:lnTo>
                <a:lnTo>
                  <a:pt x="228" y="610"/>
                </a:lnTo>
                <a:lnTo>
                  <a:pt x="230" y="608"/>
                </a:lnTo>
                <a:lnTo>
                  <a:pt x="248" y="600"/>
                </a:lnTo>
                <a:lnTo>
                  <a:pt x="250" y="600"/>
                </a:lnTo>
                <a:lnTo>
                  <a:pt x="252" y="598"/>
                </a:lnTo>
                <a:lnTo>
                  <a:pt x="254" y="598"/>
                </a:lnTo>
                <a:lnTo>
                  <a:pt x="254" y="600"/>
                </a:lnTo>
                <a:lnTo>
                  <a:pt x="258" y="600"/>
                </a:lnTo>
                <a:lnTo>
                  <a:pt x="260" y="604"/>
                </a:lnTo>
                <a:lnTo>
                  <a:pt x="262" y="604"/>
                </a:lnTo>
                <a:lnTo>
                  <a:pt x="268" y="608"/>
                </a:lnTo>
                <a:lnTo>
                  <a:pt x="272" y="608"/>
                </a:lnTo>
                <a:lnTo>
                  <a:pt x="276" y="606"/>
                </a:lnTo>
                <a:lnTo>
                  <a:pt x="280" y="608"/>
                </a:lnTo>
                <a:lnTo>
                  <a:pt x="282" y="608"/>
                </a:lnTo>
                <a:lnTo>
                  <a:pt x="284" y="608"/>
                </a:lnTo>
                <a:lnTo>
                  <a:pt x="286" y="608"/>
                </a:lnTo>
                <a:lnTo>
                  <a:pt x="290" y="606"/>
                </a:lnTo>
                <a:lnTo>
                  <a:pt x="292" y="606"/>
                </a:lnTo>
                <a:lnTo>
                  <a:pt x="294" y="606"/>
                </a:lnTo>
                <a:lnTo>
                  <a:pt x="296" y="606"/>
                </a:lnTo>
                <a:lnTo>
                  <a:pt x="298" y="606"/>
                </a:lnTo>
                <a:lnTo>
                  <a:pt x="300" y="606"/>
                </a:lnTo>
                <a:lnTo>
                  <a:pt x="302" y="606"/>
                </a:lnTo>
                <a:lnTo>
                  <a:pt x="304" y="608"/>
                </a:lnTo>
                <a:lnTo>
                  <a:pt x="306" y="608"/>
                </a:lnTo>
                <a:lnTo>
                  <a:pt x="310" y="606"/>
                </a:lnTo>
                <a:lnTo>
                  <a:pt x="312" y="608"/>
                </a:lnTo>
                <a:lnTo>
                  <a:pt x="314" y="608"/>
                </a:lnTo>
                <a:lnTo>
                  <a:pt x="314" y="612"/>
                </a:lnTo>
                <a:lnTo>
                  <a:pt x="314" y="614"/>
                </a:lnTo>
                <a:lnTo>
                  <a:pt x="314" y="618"/>
                </a:lnTo>
                <a:lnTo>
                  <a:pt x="312" y="616"/>
                </a:lnTo>
                <a:lnTo>
                  <a:pt x="310" y="616"/>
                </a:lnTo>
                <a:lnTo>
                  <a:pt x="304" y="622"/>
                </a:lnTo>
                <a:lnTo>
                  <a:pt x="302" y="624"/>
                </a:lnTo>
                <a:lnTo>
                  <a:pt x="302" y="630"/>
                </a:lnTo>
                <a:lnTo>
                  <a:pt x="302" y="632"/>
                </a:lnTo>
                <a:lnTo>
                  <a:pt x="304" y="632"/>
                </a:lnTo>
                <a:lnTo>
                  <a:pt x="304" y="638"/>
                </a:lnTo>
                <a:lnTo>
                  <a:pt x="304" y="640"/>
                </a:lnTo>
                <a:lnTo>
                  <a:pt x="286" y="640"/>
                </a:lnTo>
                <a:lnTo>
                  <a:pt x="286" y="650"/>
                </a:lnTo>
                <a:lnTo>
                  <a:pt x="286" y="664"/>
                </a:lnTo>
                <a:lnTo>
                  <a:pt x="286" y="688"/>
                </a:lnTo>
                <a:lnTo>
                  <a:pt x="284" y="688"/>
                </a:lnTo>
                <a:lnTo>
                  <a:pt x="284" y="692"/>
                </a:lnTo>
                <a:lnTo>
                  <a:pt x="286" y="696"/>
                </a:lnTo>
                <a:lnTo>
                  <a:pt x="286" y="702"/>
                </a:lnTo>
                <a:lnTo>
                  <a:pt x="286" y="706"/>
                </a:lnTo>
                <a:lnTo>
                  <a:pt x="286" y="710"/>
                </a:lnTo>
                <a:lnTo>
                  <a:pt x="286" y="712"/>
                </a:lnTo>
                <a:lnTo>
                  <a:pt x="286" y="714"/>
                </a:lnTo>
                <a:lnTo>
                  <a:pt x="286" y="716"/>
                </a:lnTo>
                <a:lnTo>
                  <a:pt x="286" y="720"/>
                </a:lnTo>
                <a:lnTo>
                  <a:pt x="286" y="724"/>
                </a:lnTo>
                <a:lnTo>
                  <a:pt x="286" y="726"/>
                </a:lnTo>
                <a:lnTo>
                  <a:pt x="286" y="730"/>
                </a:lnTo>
                <a:lnTo>
                  <a:pt x="286" y="734"/>
                </a:lnTo>
                <a:lnTo>
                  <a:pt x="286" y="736"/>
                </a:lnTo>
                <a:lnTo>
                  <a:pt x="286" y="736"/>
                </a:lnTo>
                <a:lnTo>
                  <a:pt x="286" y="738"/>
                </a:lnTo>
                <a:lnTo>
                  <a:pt x="286" y="740"/>
                </a:lnTo>
                <a:lnTo>
                  <a:pt x="286" y="742"/>
                </a:lnTo>
                <a:lnTo>
                  <a:pt x="292" y="742"/>
                </a:lnTo>
                <a:lnTo>
                  <a:pt x="300" y="742"/>
                </a:lnTo>
                <a:lnTo>
                  <a:pt x="302" y="742"/>
                </a:lnTo>
                <a:lnTo>
                  <a:pt x="302" y="748"/>
                </a:lnTo>
                <a:lnTo>
                  <a:pt x="302" y="750"/>
                </a:lnTo>
                <a:lnTo>
                  <a:pt x="302" y="758"/>
                </a:lnTo>
                <a:lnTo>
                  <a:pt x="302" y="760"/>
                </a:lnTo>
                <a:lnTo>
                  <a:pt x="302" y="762"/>
                </a:lnTo>
                <a:lnTo>
                  <a:pt x="300" y="764"/>
                </a:lnTo>
                <a:lnTo>
                  <a:pt x="294" y="764"/>
                </a:lnTo>
                <a:lnTo>
                  <a:pt x="292" y="764"/>
                </a:lnTo>
                <a:lnTo>
                  <a:pt x="290" y="764"/>
                </a:lnTo>
                <a:lnTo>
                  <a:pt x="286" y="768"/>
                </a:lnTo>
                <a:lnTo>
                  <a:pt x="286" y="770"/>
                </a:lnTo>
                <a:lnTo>
                  <a:pt x="282" y="772"/>
                </a:lnTo>
                <a:lnTo>
                  <a:pt x="276" y="776"/>
                </a:lnTo>
                <a:lnTo>
                  <a:pt x="274" y="778"/>
                </a:lnTo>
                <a:lnTo>
                  <a:pt x="274" y="782"/>
                </a:lnTo>
                <a:lnTo>
                  <a:pt x="272" y="786"/>
                </a:lnTo>
                <a:lnTo>
                  <a:pt x="270" y="794"/>
                </a:lnTo>
                <a:lnTo>
                  <a:pt x="266" y="806"/>
                </a:lnTo>
                <a:lnTo>
                  <a:pt x="266" y="808"/>
                </a:lnTo>
                <a:lnTo>
                  <a:pt x="262" y="814"/>
                </a:lnTo>
                <a:lnTo>
                  <a:pt x="260" y="816"/>
                </a:lnTo>
                <a:lnTo>
                  <a:pt x="260" y="818"/>
                </a:lnTo>
                <a:lnTo>
                  <a:pt x="254" y="828"/>
                </a:lnTo>
                <a:lnTo>
                  <a:pt x="250" y="832"/>
                </a:lnTo>
                <a:lnTo>
                  <a:pt x="248" y="834"/>
                </a:lnTo>
                <a:lnTo>
                  <a:pt x="242" y="840"/>
                </a:lnTo>
                <a:lnTo>
                  <a:pt x="238" y="850"/>
                </a:lnTo>
                <a:lnTo>
                  <a:pt x="236" y="850"/>
                </a:lnTo>
                <a:lnTo>
                  <a:pt x="236" y="854"/>
                </a:lnTo>
                <a:lnTo>
                  <a:pt x="234" y="856"/>
                </a:lnTo>
                <a:lnTo>
                  <a:pt x="230" y="864"/>
                </a:lnTo>
                <a:lnTo>
                  <a:pt x="230" y="866"/>
                </a:lnTo>
                <a:lnTo>
                  <a:pt x="230" y="868"/>
                </a:lnTo>
                <a:lnTo>
                  <a:pt x="226" y="874"/>
                </a:lnTo>
                <a:lnTo>
                  <a:pt x="226" y="876"/>
                </a:lnTo>
                <a:lnTo>
                  <a:pt x="224" y="878"/>
                </a:lnTo>
                <a:lnTo>
                  <a:pt x="224" y="880"/>
                </a:lnTo>
                <a:lnTo>
                  <a:pt x="224" y="880"/>
                </a:lnTo>
                <a:lnTo>
                  <a:pt x="222" y="882"/>
                </a:lnTo>
                <a:lnTo>
                  <a:pt x="222" y="884"/>
                </a:lnTo>
                <a:lnTo>
                  <a:pt x="220" y="884"/>
                </a:lnTo>
                <a:lnTo>
                  <a:pt x="220" y="886"/>
                </a:lnTo>
                <a:lnTo>
                  <a:pt x="220" y="888"/>
                </a:lnTo>
                <a:lnTo>
                  <a:pt x="220" y="890"/>
                </a:lnTo>
                <a:lnTo>
                  <a:pt x="220" y="892"/>
                </a:lnTo>
                <a:lnTo>
                  <a:pt x="220" y="894"/>
                </a:lnTo>
                <a:lnTo>
                  <a:pt x="220" y="896"/>
                </a:lnTo>
                <a:lnTo>
                  <a:pt x="220" y="898"/>
                </a:lnTo>
                <a:lnTo>
                  <a:pt x="220" y="900"/>
                </a:lnTo>
                <a:lnTo>
                  <a:pt x="220" y="902"/>
                </a:lnTo>
                <a:lnTo>
                  <a:pt x="220" y="904"/>
                </a:lnTo>
                <a:lnTo>
                  <a:pt x="220" y="910"/>
                </a:lnTo>
                <a:lnTo>
                  <a:pt x="220" y="912"/>
                </a:lnTo>
                <a:lnTo>
                  <a:pt x="220" y="914"/>
                </a:lnTo>
                <a:lnTo>
                  <a:pt x="220" y="916"/>
                </a:lnTo>
                <a:lnTo>
                  <a:pt x="220" y="918"/>
                </a:lnTo>
                <a:lnTo>
                  <a:pt x="220" y="920"/>
                </a:lnTo>
                <a:lnTo>
                  <a:pt x="220" y="922"/>
                </a:lnTo>
                <a:lnTo>
                  <a:pt x="220" y="924"/>
                </a:lnTo>
                <a:lnTo>
                  <a:pt x="220" y="926"/>
                </a:lnTo>
                <a:lnTo>
                  <a:pt x="220" y="928"/>
                </a:lnTo>
                <a:lnTo>
                  <a:pt x="220" y="928"/>
                </a:lnTo>
                <a:lnTo>
                  <a:pt x="220" y="928"/>
                </a:lnTo>
                <a:lnTo>
                  <a:pt x="220" y="930"/>
                </a:lnTo>
                <a:lnTo>
                  <a:pt x="220" y="932"/>
                </a:lnTo>
                <a:lnTo>
                  <a:pt x="220" y="934"/>
                </a:lnTo>
                <a:lnTo>
                  <a:pt x="220" y="936"/>
                </a:lnTo>
                <a:lnTo>
                  <a:pt x="220" y="938"/>
                </a:lnTo>
                <a:lnTo>
                  <a:pt x="216" y="938"/>
                </a:lnTo>
                <a:lnTo>
                  <a:pt x="212" y="938"/>
                </a:lnTo>
                <a:lnTo>
                  <a:pt x="208" y="940"/>
                </a:lnTo>
                <a:lnTo>
                  <a:pt x="206" y="940"/>
                </a:lnTo>
                <a:lnTo>
                  <a:pt x="204" y="940"/>
                </a:lnTo>
                <a:lnTo>
                  <a:pt x="202" y="940"/>
                </a:lnTo>
                <a:lnTo>
                  <a:pt x="200" y="940"/>
                </a:lnTo>
                <a:lnTo>
                  <a:pt x="198" y="942"/>
                </a:lnTo>
                <a:lnTo>
                  <a:pt x="196" y="942"/>
                </a:lnTo>
                <a:lnTo>
                  <a:pt x="194" y="942"/>
                </a:lnTo>
                <a:lnTo>
                  <a:pt x="192" y="942"/>
                </a:lnTo>
                <a:lnTo>
                  <a:pt x="192" y="944"/>
                </a:lnTo>
                <a:lnTo>
                  <a:pt x="190" y="944"/>
                </a:lnTo>
                <a:lnTo>
                  <a:pt x="188" y="944"/>
                </a:lnTo>
                <a:lnTo>
                  <a:pt x="188" y="946"/>
                </a:lnTo>
                <a:lnTo>
                  <a:pt x="186" y="946"/>
                </a:lnTo>
                <a:lnTo>
                  <a:pt x="186" y="948"/>
                </a:lnTo>
                <a:lnTo>
                  <a:pt x="184" y="948"/>
                </a:lnTo>
                <a:lnTo>
                  <a:pt x="184" y="950"/>
                </a:lnTo>
                <a:lnTo>
                  <a:pt x="182" y="950"/>
                </a:lnTo>
                <a:lnTo>
                  <a:pt x="182" y="952"/>
                </a:lnTo>
                <a:lnTo>
                  <a:pt x="180" y="954"/>
                </a:lnTo>
                <a:lnTo>
                  <a:pt x="180" y="956"/>
                </a:lnTo>
                <a:lnTo>
                  <a:pt x="180" y="958"/>
                </a:lnTo>
                <a:lnTo>
                  <a:pt x="180" y="960"/>
                </a:lnTo>
                <a:lnTo>
                  <a:pt x="180" y="962"/>
                </a:lnTo>
                <a:lnTo>
                  <a:pt x="180" y="964"/>
                </a:lnTo>
                <a:lnTo>
                  <a:pt x="180" y="966"/>
                </a:lnTo>
                <a:lnTo>
                  <a:pt x="180" y="968"/>
                </a:lnTo>
                <a:lnTo>
                  <a:pt x="180" y="970"/>
                </a:lnTo>
                <a:lnTo>
                  <a:pt x="180" y="972"/>
                </a:lnTo>
                <a:lnTo>
                  <a:pt x="180" y="974"/>
                </a:lnTo>
                <a:lnTo>
                  <a:pt x="180" y="976"/>
                </a:lnTo>
                <a:lnTo>
                  <a:pt x="180" y="976"/>
                </a:lnTo>
                <a:lnTo>
                  <a:pt x="184" y="978"/>
                </a:lnTo>
                <a:lnTo>
                  <a:pt x="186" y="980"/>
                </a:lnTo>
                <a:lnTo>
                  <a:pt x="188" y="980"/>
                </a:lnTo>
                <a:lnTo>
                  <a:pt x="190" y="982"/>
                </a:lnTo>
                <a:lnTo>
                  <a:pt x="196" y="984"/>
                </a:lnTo>
                <a:lnTo>
                  <a:pt x="202" y="982"/>
                </a:lnTo>
                <a:lnTo>
                  <a:pt x="206" y="980"/>
                </a:lnTo>
                <a:lnTo>
                  <a:pt x="208" y="978"/>
                </a:lnTo>
                <a:lnTo>
                  <a:pt x="210" y="976"/>
                </a:lnTo>
                <a:lnTo>
                  <a:pt x="212" y="976"/>
                </a:lnTo>
                <a:lnTo>
                  <a:pt x="216" y="976"/>
                </a:lnTo>
                <a:lnTo>
                  <a:pt x="220" y="974"/>
                </a:lnTo>
                <a:lnTo>
                  <a:pt x="220" y="974"/>
                </a:lnTo>
                <a:lnTo>
                  <a:pt x="222" y="974"/>
                </a:lnTo>
                <a:lnTo>
                  <a:pt x="224" y="974"/>
                </a:lnTo>
                <a:lnTo>
                  <a:pt x="226" y="974"/>
                </a:lnTo>
                <a:lnTo>
                  <a:pt x="228" y="974"/>
                </a:lnTo>
                <a:lnTo>
                  <a:pt x="234" y="970"/>
                </a:lnTo>
                <a:lnTo>
                  <a:pt x="236" y="970"/>
                </a:lnTo>
                <a:lnTo>
                  <a:pt x="236" y="978"/>
                </a:lnTo>
                <a:lnTo>
                  <a:pt x="236" y="980"/>
                </a:lnTo>
                <a:lnTo>
                  <a:pt x="236" y="982"/>
                </a:lnTo>
                <a:lnTo>
                  <a:pt x="234" y="984"/>
                </a:lnTo>
                <a:lnTo>
                  <a:pt x="230" y="986"/>
                </a:lnTo>
                <a:lnTo>
                  <a:pt x="228" y="986"/>
                </a:lnTo>
                <a:lnTo>
                  <a:pt x="226" y="986"/>
                </a:lnTo>
                <a:lnTo>
                  <a:pt x="226" y="988"/>
                </a:lnTo>
                <a:lnTo>
                  <a:pt x="224" y="988"/>
                </a:lnTo>
                <a:lnTo>
                  <a:pt x="222" y="988"/>
                </a:lnTo>
                <a:lnTo>
                  <a:pt x="220" y="988"/>
                </a:lnTo>
                <a:lnTo>
                  <a:pt x="220" y="988"/>
                </a:lnTo>
                <a:lnTo>
                  <a:pt x="218" y="988"/>
                </a:lnTo>
                <a:lnTo>
                  <a:pt x="216" y="988"/>
                </a:lnTo>
                <a:lnTo>
                  <a:pt x="214" y="988"/>
                </a:lnTo>
                <a:lnTo>
                  <a:pt x="208" y="988"/>
                </a:lnTo>
                <a:lnTo>
                  <a:pt x="202" y="988"/>
                </a:lnTo>
                <a:lnTo>
                  <a:pt x="190" y="986"/>
                </a:lnTo>
                <a:lnTo>
                  <a:pt x="188" y="986"/>
                </a:lnTo>
                <a:lnTo>
                  <a:pt x="186" y="986"/>
                </a:lnTo>
                <a:lnTo>
                  <a:pt x="184" y="986"/>
                </a:lnTo>
                <a:lnTo>
                  <a:pt x="184" y="982"/>
                </a:lnTo>
                <a:lnTo>
                  <a:pt x="182" y="980"/>
                </a:lnTo>
                <a:lnTo>
                  <a:pt x="180" y="980"/>
                </a:lnTo>
                <a:lnTo>
                  <a:pt x="180" y="978"/>
                </a:lnTo>
                <a:lnTo>
                  <a:pt x="178" y="978"/>
                </a:lnTo>
                <a:lnTo>
                  <a:pt x="176" y="978"/>
                </a:lnTo>
                <a:lnTo>
                  <a:pt x="176" y="980"/>
                </a:lnTo>
                <a:lnTo>
                  <a:pt x="172" y="982"/>
                </a:lnTo>
                <a:lnTo>
                  <a:pt x="172" y="984"/>
                </a:lnTo>
                <a:lnTo>
                  <a:pt x="172" y="984"/>
                </a:lnTo>
                <a:lnTo>
                  <a:pt x="168" y="984"/>
                </a:lnTo>
                <a:lnTo>
                  <a:pt x="158" y="982"/>
                </a:lnTo>
                <a:lnTo>
                  <a:pt x="150" y="980"/>
                </a:lnTo>
                <a:lnTo>
                  <a:pt x="148" y="980"/>
                </a:lnTo>
                <a:lnTo>
                  <a:pt x="146" y="980"/>
                </a:lnTo>
                <a:lnTo>
                  <a:pt x="142" y="980"/>
                </a:lnTo>
                <a:lnTo>
                  <a:pt x="142" y="978"/>
                </a:lnTo>
                <a:lnTo>
                  <a:pt x="140" y="978"/>
                </a:lnTo>
                <a:lnTo>
                  <a:pt x="140" y="980"/>
                </a:lnTo>
                <a:lnTo>
                  <a:pt x="140" y="982"/>
                </a:lnTo>
                <a:lnTo>
                  <a:pt x="138" y="988"/>
                </a:lnTo>
                <a:lnTo>
                  <a:pt x="138" y="990"/>
                </a:lnTo>
                <a:lnTo>
                  <a:pt x="138" y="992"/>
                </a:lnTo>
                <a:lnTo>
                  <a:pt x="136" y="992"/>
                </a:lnTo>
                <a:lnTo>
                  <a:pt x="136" y="994"/>
                </a:lnTo>
                <a:lnTo>
                  <a:pt x="134" y="996"/>
                </a:lnTo>
                <a:lnTo>
                  <a:pt x="136" y="996"/>
                </a:lnTo>
                <a:lnTo>
                  <a:pt x="138" y="998"/>
                </a:lnTo>
                <a:lnTo>
                  <a:pt x="140" y="998"/>
                </a:lnTo>
                <a:lnTo>
                  <a:pt x="140" y="1000"/>
                </a:lnTo>
                <a:lnTo>
                  <a:pt x="138" y="1000"/>
                </a:lnTo>
                <a:lnTo>
                  <a:pt x="136" y="1002"/>
                </a:lnTo>
                <a:lnTo>
                  <a:pt x="136" y="1004"/>
                </a:lnTo>
                <a:lnTo>
                  <a:pt x="134" y="1006"/>
                </a:lnTo>
                <a:lnTo>
                  <a:pt x="136" y="1006"/>
                </a:lnTo>
                <a:lnTo>
                  <a:pt x="138" y="1006"/>
                </a:lnTo>
                <a:lnTo>
                  <a:pt x="140" y="1006"/>
                </a:lnTo>
                <a:lnTo>
                  <a:pt x="142" y="1006"/>
                </a:lnTo>
                <a:lnTo>
                  <a:pt x="148" y="1006"/>
                </a:lnTo>
                <a:lnTo>
                  <a:pt x="150" y="1008"/>
                </a:lnTo>
                <a:lnTo>
                  <a:pt x="158" y="1012"/>
                </a:lnTo>
                <a:lnTo>
                  <a:pt x="162" y="1016"/>
                </a:lnTo>
                <a:lnTo>
                  <a:pt x="164" y="1018"/>
                </a:lnTo>
                <a:lnTo>
                  <a:pt x="166" y="1020"/>
                </a:lnTo>
                <a:lnTo>
                  <a:pt x="172" y="1024"/>
                </a:lnTo>
                <a:lnTo>
                  <a:pt x="176" y="1028"/>
                </a:lnTo>
                <a:lnTo>
                  <a:pt x="178" y="1028"/>
                </a:lnTo>
                <a:lnTo>
                  <a:pt x="188" y="1036"/>
                </a:lnTo>
                <a:lnTo>
                  <a:pt x="196" y="1042"/>
                </a:lnTo>
                <a:lnTo>
                  <a:pt x="202" y="1048"/>
                </a:lnTo>
                <a:lnTo>
                  <a:pt x="204" y="1048"/>
                </a:lnTo>
                <a:lnTo>
                  <a:pt x="206" y="1050"/>
                </a:lnTo>
                <a:lnTo>
                  <a:pt x="208" y="1052"/>
                </a:lnTo>
                <a:lnTo>
                  <a:pt x="210" y="1054"/>
                </a:lnTo>
                <a:lnTo>
                  <a:pt x="216" y="1058"/>
                </a:lnTo>
                <a:lnTo>
                  <a:pt x="218" y="1060"/>
                </a:lnTo>
                <a:lnTo>
                  <a:pt x="220" y="1062"/>
                </a:lnTo>
                <a:lnTo>
                  <a:pt x="220" y="1062"/>
                </a:lnTo>
                <a:lnTo>
                  <a:pt x="220" y="1064"/>
                </a:lnTo>
                <a:lnTo>
                  <a:pt x="222" y="1064"/>
                </a:lnTo>
                <a:lnTo>
                  <a:pt x="222" y="1066"/>
                </a:lnTo>
                <a:lnTo>
                  <a:pt x="224" y="1066"/>
                </a:lnTo>
                <a:lnTo>
                  <a:pt x="226" y="1066"/>
                </a:lnTo>
                <a:lnTo>
                  <a:pt x="226" y="1068"/>
                </a:lnTo>
                <a:lnTo>
                  <a:pt x="228" y="1068"/>
                </a:lnTo>
                <a:lnTo>
                  <a:pt x="230" y="1070"/>
                </a:lnTo>
                <a:lnTo>
                  <a:pt x="232" y="1072"/>
                </a:lnTo>
                <a:lnTo>
                  <a:pt x="232" y="1072"/>
                </a:lnTo>
                <a:lnTo>
                  <a:pt x="232" y="1074"/>
                </a:lnTo>
                <a:lnTo>
                  <a:pt x="232" y="1076"/>
                </a:lnTo>
                <a:lnTo>
                  <a:pt x="232" y="1078"/>
                </a:lnTo>
                <a:lnTo>
                  <a:pt x="232" y="1080"/>
                </a:lnTo>
                <a:lnTo>
                  <a:pt x="232" y="1082"/>
                </a:lnTo>
                <a:lnTo>
                  <a:pt x="232" y="1084"/>
                </a:lnTo>
                <a:lnTo>
                  <a:pt x="232" y="1086"/>
                </a:lnTo>
                <a:lnTo>
                  <a:pt x="232" y="1102"/>
                </a:lnTo>
                <a:lnTo>
                  <a:pt x="232" y="1108"/>
                </a:lnTo>
                <a:lnTo>
                  <a:pt x="232" y="1112"/>
                </a:lnTo>
                <a:lnTo>
                  <a:pt x="232" y="1116"/>
                </a:lnTo>
                <a:lnTo>
                  <a:pt x="232" y="1118"/>
                </a:lnTo>
                <a:lnTo>
                  <a:pt x="232" y="1120"/>
                </a:lnTo>
                <a:lnTo>
                  <a:pt x="232" y="1124"/>
                </a:lnTo>
                <a:lnTo>
                  <a:pt x="232" y="1126"/>
                </a:lnTo>
                <a:lnTo>
                  <a:pt x="232" y="1128"/>
                </a:lnTo>
                <a:lnTo>
                  <a:pt x="232" y="1130"/>
                </a:lnTo>
                <a:lnTo>
                  <a:pt x="232" y="1132"/>
                </a:lnTo>
                <a:lnTo>
                  <a:pt x="232" y="1134"/>
                </a:lnTo>
                <a:lnTo>
                  <a:pt x="232" y="1136"/>
                </a:lnTo>
                <a:lnTo>
                  <a:pt x="232" y="1138"/>
                </a:lnTo>
                <a:lnTo>
                  <a:pt x="232" y="1140"/>
                </a:lnTo>
                <a:lnTo>
                  <a:pt x="232" y="1142"/>
                </a:lnTo>
                <a:lnTo>
                  <a:pt x="232" y="1144"/>
                </a:lnTo>
                <a:lnTo>
                  <a:pt x="232" y="1146"/>
                </a:lnTo>
                <a:lnTo>
                  <a:pt x="232" y="1148"/>
                </a:lnTo>
                <a:lnTo>
                  <a:pt x="232" y="1150"/>
                </a:lnTo>
                <a:lnTo>
                  <a:pt x="228" y="1150"/>
                </a:lnTo>
                <a:lnTo>
                  <a:pt x="226" y="1150"/>
                </a:lnTo>
                <a:lnTo>
                  <a:pt x="224" y="1150"/>
                </a:lnTo>
                <a:lnTo>
                  <a:pt x="222" y="1150"/>
                </a:lnTo>
                <a:lnTo>
                  <a:pt x="220" y="1150"/>
                </a:lnTo>
                <a:lnTo>
                  <a:pt x="220" y="1150"/>
                </a:lnTo>
                <a:lnTo>
                  <a:pt x="218" y="1150"/>
                </a:lnTo>
                <a:lnTo>
                  <a:pt x="216" y="1150"/>
                </a:lnTo>
                <a:lnTo>
                  <a:pt x="214" y="1150"/>
                </a:lnTo>
                <a:lnTo>
                  <a:pt x="212" y="1150"/>
                </a:lnTo>
                <a:lnTo>
                  <a:pt x="210" y="1150"/>
                </a:lnTo>
                <a:lnTo>
                  <a:pt x="208" y="1150"/>
                </a:lnTo>
                <a:lnTo>
                  <a:pt x="206" y="1150"/>
                </a:lnTo>
                <a:lnTo>
                  <a:pt x="204" y="1150"/>
                </a:lnTo>
                <a:lnTo>
                  <a:pt x="202" y="1150"/>
                </a:lnTo>
                <a:lnTo>
                  <a:pt x="200" y="1150"/>
                </a:lnTo>
                <a:lnTo>
                  <a:pt x="198" y="1150"/>
                </a:lnTo>
                <a:lnTo>
                  <a:pt x="196" y="1150"/>
                </a:lnTo>
                <a:lnTo>
                  <a:pt x="194" y="1150"/>
                </a:lnTo>
                <a:lnTo>
                  <a:pt x="192" y="1150"/>
                </a:lnTo>
                <a:lnTo>
                  <a:pt x="190" y="1150"/>
                </a:lnTo>
                <a:lnTo>
                  <a:pt x="188" y="1150"/>
                </a:lnTo>
                <a:lnTo>
                  <a:pt x="186" y="1150"/>
                </a:lnTo>
                <a:lnTo>
                  <a:pt x="184" y="1150"/>
                </a:lnTo>
                <a:lnTo>
                  <a:pt x="182" y="1150"/>
                </a:lnTo>
                <a:lnTo>
                  <a:pt x="180" y="1150"/>
                </a:lnTo>
                <a:lnTo>
                  <a:pt x="178" y="1150"/>
                </a:lnTo>
                <a:lnTo>
                  <a:pt x="176" y="1150"/>
                </a:lnTo>
                <a:lnTo>
                  <a:pt x="174" y="1150"/>
                </a:lnTo>
                <a:lnTo>
                  <a:pt x="172" y="1150"/>
                </a:lnTo>
                <a:lnTo>
                  <a:pt x="172" y="1150"/>
                </a:lnTo>
                <a:lnTo>
                  <a:pt x="170" y="1150"/>
                </a:lnTo>
                <a:lnTo>
                  <a:pt x="168" y="1150"/>
                </a:lnTo>
                <a:lnTo>
                  <a:pt x="166" y="1150"/>
                </a:lnTo>
                <a:lnTo>
                  <a:pt x="164" y="1150"/>
                </a:lnTo>
                <a:lnTo>
                  <a:pt x="164" y="1148"/>
                </a:lnTo>
                <a:lnTo>
                  <a:pt x="162" y="1148"/>
                </a:lnTo>
                <a:lnTo>
                  <a:pt x="160" y="1148"/>
                </a:lnTo>
                <a:lnTo>
                  <a:pt x="158" y="1148"/>
                </a:lnTo>
                <a:lnTo>
                  <a:pt x="156" y="1148"/>
                </a:lnTo>
                <a:lnTo>
                  <a:pt x="154" y="1148"/>
                </a:lnTo>
                <a:lnTo>
                  <a:pt x="152" y="1148"/>
                </a:lnTo>
                <a:lnTo>
                  <a:pt x="150" y="1148"/>
                </a:lnTo>
                <a:lnTo>
                  <a:pt x="148" y="1148"/>
                </a:lnTo>
                <a:lnTo>
                  <a:pt x="146" y="1148"/>
                </a:lnTo>
                <a:lnTo>
                  <a:pt x="144" y="1148"/>
                </a:lnTo>
                <a:lnTo>
                  <a:pt x="142" y="1148"/>
                </a:lnTo>
                <a:lnTo>
                  <a:pt x="140" y="1148"/>
                </a:lnTo>
                <a:lnTo>
                  <a:pt x="136" y="1148"/>
                </a:lnTo>
                <a:lnTo>
                  <a:pt x="136" y="1150"/>
                </a:lnTo>
                <a:lnTo>
                  <a:pt x="136" y="1152"/>
                </a:lnTo>
                <a:lnTo>
                  <a:pt x="134" y="1152"/>
                </a:lnTo>
                <a:lnTo>
                  <a:pt x="134" y="1154"/>
                </a:lnTo>
                <a:lnTo>
                  <a:pt x="134" y="1156"/>
                </a:lnTo>
                <a:lnTo>
                  <a:pt x="136" y="1156"/>
                </a:lnTo>
                <a:lnTo>
                  <a:pt x="136" y="1158"/>
                </a:lnTo>
                <a:lnTo>
                  <a:pt x="138" y="1158"/>
                </a:lnTo>
                <a:lnTo>
                  <a:pt x="140" y="1158"/>
                </a:lnTo>
                <a:lnTo>
                  <a:pt x="142" y="1158"/>
                </a:lnTo>
                <a:lnTo>
                  <a:pt x="144" y="1158"/>
                </a:lnTo>
                <a:lnTo>
                  <a:pt x="146" y="1156"/>
                </a:lnTo>
                <a:lnTo>
                  <a:pt x="148" y="1156"/>
                </a:lnTo>
                <a:lnTo>
                  <a:pt x="150" y="1156"/>
                </a:lnTo>
                <a:lnTo>
                  <a:pt x="150" y="1154"/>
                </a:lnTo>
                <a:lnTo>
                  <a:pt x="152" y="1154"/>
                </a:lnTo>
                <a:lnTo>
                  <a:pt x="152" y="1152"/>
                </a:lnTo>
                <a:lnTo>
                  <a:pt x="154" y="1152"/>
                </a:lnTo>
                <a:lnTo>
                  <a:pt x="156" y="1152"/>
                </a:lnTo>
                <a:lnTo>
                  <a:pt x="156" y="1150"/>
                </a:lnTo>
                <a:lnTo>
                  <a:pt x="156" y="1152"/>
                </a:lnTo>
                <a:lnTo>
                  <a:pt x="158" y="1152"/>
                </a:lnTo>
                <a:lnTo>
                  <a:pt x="156" y="1152"/>
                </a:lnTo>
                <a:lnTo>
                  <a:pt x="156" y="1154"/>
                </a:lnTo>
                <a:lnTo>
                  <a:pt x="156" y="1156"/>
                </a:lnTo>
                <a:lnTo>
                  <a:pt x="154" y="1156"/>
                </a:lnTo>
                <a:lnTo>
                  <a:pt x="154" y="1158"/>
                </a:lnTo>
                <a:lnTo>
                  <a:pt x="154" y="1160"/>
                </a:lnTo>
                <a:lnTo>
                  <a:pt x="152" y="1160"/>
                </a:lnTo>
                <a:lnTo>
                  <a:pt x="150" y="1160"/>
                </a:lnTo>
                <a:lnTo>
                  <a:pt x="150" y="1162"/>
                </a:lnTo>
                <a:lnTo>
                  <a:pt x="148" y="1162"/>
                </a:lnTo>
                <a:lnTo>
                  <a:pt x="148" y="1164"/>
                </a:lnTo>
                <a:lnTo>
                  <a:pt x="146" y="1164"/>
                </a:lnTo>
                <a:lnTo>
                  <a:pt x="146" y="1166"/>
                </a:lnTo>
                <a:lnTo>
                  <a:pt x="144" y="1166"/>
                </a:lnTo>
                <a:lnTo>
                  <a:pt x="144" y="1168"/>
                </a:lnTo>
                <a:lnTo>
                  <a:pt x="142" y="1168"/>
                </a:lnTo>
                <a:lnTo>
                  <a:pt x="140" y="1168"/>
                </a:lnTo>
                <a:lnTo>
                  <a:pt x="140" y="1170"/>
                </a:lnTo>
                <a:lnTo>
                  <a:pt x="138" y="1170"/>
                </a:lnTo>
                <a:lnTo>
                  <a:pt x="136" y="1174"/>
                </a:lnTo>
                <a:lnTo>
                  <a:pt x="136" y="1176"/>
                </a:lnTo>
                <a:lnTo>
                  <a:pt x="136" y="1178"/>
                </a:lnTo>
                <a:lnTo>
                  <a:pt x="134" y="1180"/>
                </a:lnTo>
                <a:lnTo>
                  <a:pt x="132" y="1182"/>
                </a:lnTo>
                <a:lnTo>
                  <a:pt x="130" y="1182"/>
                </a:lnTo>
                <a:lnTo>
                  <a:pt x="128" y="1182"/>
                </a:lnTo>
                <a:lnTo>
                  <a:pt x="130" y="1182"/>
                </a:lnTo>
                <a:lnTo>
                  <a:pt x="132" y="1182"/>
                </a:lnTo>
                <a:lnTo>
                  <a:pt x="132" y="1184"/>
                </a:lnTo>
                <a:lnTo>
                  <a:pt x="128" y="1184"/>
                </a:lnTo>
                <a:lnTo>
                  <a:pt x="128" y="1186"/>
                </a:lnTo>
                <a:lnTo>
                  <a:pt x="128" y="1188"/>
                </a:lnTo>
                <a:lnTo>
                  <a:pt x="128" y="1190"/>
                </a:lnTo>
                <a:lnTo>
                  <a:pt x="126" y="1192"/>
                </a:lnTo>
                <a:lnTo>
                  <a:pt x="124" y="1192"/>
                </a:lnTo>
                <a:lnTo>
                  <a:pt x="124" y="1192"/>
                </a:lnTo>
                <a:lnTo>
                  <a:pt x="122" y="1192"/>
                </a:lnTo>
                <a:lnTo>
                  <a:pt x="122" y="1194"/>
                </a:lnTo>
                <a:lnTo>
                  <a:pt x="120" y="1196"/>
                </a:lnTo>
                <a:lnTo>
                  <a:pt x="118" y="1198"/>
                </a:lnTo>
                <a:lnTo>
                  <a:pt x="118" y="1196"/>
                </a:lnTo>
                <a:lnTo>
                  <a:pt x="118" y="1194"/>
                </a:lnTo>
                <a:lnTo>
                  <a:pt x="118" y="1192"/>
                </a:lnTo>
                <a:lnTo>
                  <a:pt x="118" y="1190"/>
                </a:lnTo>
                <a:lnTo>
                  <a:pt x="116" y="1190"/>
                </a:lnTo>
                <a:lnTo>
                  <a:pt x="116" y="1188"/>
                </a:lnTo>
                <a:lnTo>
                  <a:pt x="116" y="1190"/>
                </a:lnTo>
                <a:lnTo>
                  <a:pt x="114" y="1190"/>
                </a:lnTo>
                <a:lnTo>
                  <a:pt x="112" y="1190"/>
                </a:lnTo>
                <a:lnTo>
                  <a:pt x="110" y="1190"/>
                </a:lnTo>
                <a:lnTo>
                  <a:pt x="108" y="1190"/>
                </a:lnTo>
                <a:lnTo>
                  <a:pt x="108" y="1188"/>
                </a:lnTo>
                <a:lnTo>
                  <a:pt x="106" y="1188"/>
                </a:lnTo>
                <a:lnTo>
                  <a:pt x="104" y="1188"/>
                </a:lnTo>
                <a:lnTo>
                  <a:pt x="102" y="1188"/>
                </a:lnTo>
                <a:lnTo>
                  <a:pt x="102" y="1190"/>
                </a:lnTo>
                <a:lnTo>
                  <a:pt x="102" y="1192"/>
                </a:lnTo>
                <a:lnTo>
                  <a:pt x="100" y="1192"/>
                </a:lnTo>
                <a:lnTo>
                  <a:pt x="100" y="1194"/>
                </a:lnTo>
                <a:lnTo>
                  <a:pt x="98" y="1194"/>
                </a:lnTo>
                <a:lnTo>
                  <a:pt x="96" y="1196"/>
                </a:lnTo>
                <a:lnTo>
                  <a:pt x="94" y="1196"/>
                </a:lnTo>
                <a:lnTo>
                  <a:pt x="96" y="1198"/>
                </a:lnTo>
                <a:lnTo>
                  <a:pt x="98" y="1198"/>
                </a:lnTo>
                <a:lnTo>
                  <a:pt x="100" y="1200"/>
                </a:lnTo>
                <a:lnTo>
                  <a:pt x="102" y="1200"/>
                </a:lnTo>
                <a:lnTo>
                  <a:pt x="102" y="1202"/>
                </a:lnTo>
                <a:lnTo>
                  <a:pt x="102" y="1204"/>
                </a:lnTo>
                <a:lnTo>
                  <a:pt x="102" y="1206"/>
                </a:lnTo>
                <a:lnTo>
                  <a:pt x="102" y="1208"/>
                </a:lnTo>
                <a:lnTo>
                  <a:pt x="102" y="12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3" name="Freeform 81"/>
          <p:cNvSpPr>
            <a:spLocks/>
          </p:cNvSpPr>
          <p:nvPr/>
        </p:nvSpPr>
        <p:spPr bwMode="auto">
          <a:xfrm>
            <a:off x="3087688" y="4840288"/>
            <a:ext cx="1025525" cy="1362075"/>
          </a:xfrm>
          <a:custGeom>
            <a:avLst/>
            <a:gdLst>
              <a:gd name="T0" fmla="*/ 306 w 646"/>
              <a:gd name="T1" fmla="*/ 10 h 858"/>
              <a:gd name="T2" fmla="*/ 300 w 646"/>
              <a:gd name="T3" fmla="*/ 24 h 858"/>
              <a:gd name="T4" fmla="*/ 276 w 646"/>
              <a:gd name="T5" fmla="*/ 38 h 858"/>
              <a:gd name="T6" fmla="*/ 270 w 646"/>
              <a:gd name="T7" fmla="*/ 64 h 858"/>
              <a:gd name="T8" fmla="*/ 282 w 646"/>
              <a:gd name="T9" fmla="*/ 84 h 858"/>
              <a:gd name="T10" fmla="*/ 278 w 646"/>
              <a:gd name="T11" fmla="*/ 112 h 858"/>
              <a:gd name="T12" fmla="*/ 254 w 646"/>
              <a:gd name="T13" fmla="*/ 150 h 858"/>
              <a:gd name="T14" fmla="*/ 242 w 646"/>
              <a:gd name="T15" fmla="*/ 158 h 858"/>
              <a:gd name="T16" fmla="*/ 260 w 646"/>
              <a:gd name="T17" fmla="*/ 156 h 858"/>
              <a:gd name="T18" fmla="*/ 280 w 646"/>
              <a:gd name="T19" fmla="*/ 148 h 858"/>
              <a:gd name="T20" fmla="*/ 282 w 646"/>
              <a:gd name="T21" fmla="*/ 172 h 858"/>
              <a:gd name="T22" fmla="*/ 290 w 646"/>
              <a:gd name="T23" fmla="*/ 212 h 858"/>
              <a:gd name="T24" fmla="*/ 314 w 646"/>
              <a:gd name="T25" fmla="*/ 194 h 858"/>
              <a:gd name="T26" fmla="*/ 326 w 646"/>
              <a:gd name="T27" fmla="*/ 208 h 858"/>
              <a:gd name="T28" fmla="*/ 340 w 646"/>
              <a:gd name="T29" fmla="*/ 192 h 858"/>
              <a:gd name="T30" fmla="*/ 360 w 646"/>
              <a:gd name="T31" fmla="*/ 202 h 858"/>
              <a:gd name="T32" fmla="*/ 368 w 646"/>
              <a:gd name="T33" fmla="*/ 242 h 858"/>
              <a:gd name="T34" fmla="*/ 372 w 646"/>
              <a:gd name="T35" fmla="*/ 266 h 858"/>
              <a:gd name="T36" fmla="*/ 354 w 646"/>
              <a:gd name="T37" fmla="*/ 278 h 858"/>
              <a:gd name="T38" fmla="*/ 356 w 646"/>
              <a:gd name="T39" fmla="*/ 314 h 858"/>
              <a:gd name="T40" fmla="*/ 328 w 646"/>
              <a:gd name="T41" fmla="*/ 342 h 858"/>
              <a:gd name="T42" fmla="*/ 298 w 646"/>
              <a:gd name="T43" fmla="*/ 372 h 858"/>
              <a:gd name="T44" fmla="*/ 256 w 646"/>
              <a:gd name="T45" fmla="*/ 392 h 858"/>
              <a:gd name="T46" fmla="*/ 226 w 646"/>
              <a:gd name="T47" fmla="*/ 388 h 858"/>
              <a:gd name="T48" fmla="*/ 214 w 646"/>
              <a:gd name="T49" fmla="*/ 354 h 858"/>
              <a:gd name="T50" fmla="*/ 218 w 646"/>
              <a:gd name="T51" fmla="*/ 328 h 858"/>
              <a:gd name="T52" fmla="*/ 230 w 646"/>
              <a:gd name="T53" fmla="*/ 314 h 858"/>
              <a:gd name="T54" fmla="*/ 224 w 646"/>
              <a:gd name="T55" fmla="*/ 298 h 858"/>
              <a:gd name="T56" fmla="*/ 200 w 646"/>
              <a:gd name="T57" fmla="*/ 300 h 858"/>
              <a:gd name="T58" fmla="*/ 184 w 646"/>
              <a:gd name="T59" fmla="*/ 290 h 858"/>
              <a:gd name="T60" fmla="*/ 158 w 646"/>
              <a:gd name="T61" fmla="*/ 296 h 858"/>
              <a:gd name="T62" fmla="*/ 132 w 646"/>
              <a:gd name="T63" fmla="*/ 304 h 858"/>
              <a:gd name="T64" fmla="*/ 114 w 646"/>
              <a:gd name="T65" fmla="*/ 322 h 858"/>
              <a:gd name="T66" fmla="*/ 66 w 646"/>
              <a:gd name="T67" fmla="*/ 338 h 858"/>
              <a:gd name="T68" fmla="*/ 66 w 646"/>
              <a:gd name="T69" fmla="*/ 588 h 858"/>
              <a:gd name="T70" fmla="*/ 142 w 646"/>
              <a:gd name="T71" fmla="*/ 606 h 858"/>
              <a:gd name="T72" fmla="*/ 154 w 646"/>
              <a:gd name="T73" fmla="*/ 632 h 858"/>
              <a:gd name="T74" fmla="*/ 178 w 646"/>
              <a:gd name="T75" fmla="*/ 656 h 858"/>
              <a:gd name="T76" fmla="*/ 252 w 646"/>
              <a:gd name="T77" fmla="*/ 664 h 858"/>
              <a:gd name="T78" fmla="*/ 278 w 646"/>
              <a:gd name="T79" fmla="*/ 658 h 858"/>
              <a:gd name="T80" fmla="*/ 292 w 646"/>
              <a:gd name="T81" fmla="*/ 660 h 858"/>
              <a:gd name="T82" fmla="*/ 330 w 646"/>
              <a:gd name="T83" fmla="*/ 660 h 858"/>
              <a:gd name="T84" fmla="*/ 384 w 646"/>
              <a:gd name="T85" fmla="*/ 668 h 858"/>
              <a:gd name="T86" fmla="*/ 406 w 646"/>
              <a:gd name="T87" fmla="*/ 686 h 858"/>
              <a:gd name="T88" fmla="*/ 434 w 646"/>
              <a:gd name="T89" fmla="*/ 704 h 858"/>
              <a:gd name="T90" fmla="*/ 524 w 646"/>
              <a:gd name="T91" fmla="*/ 690 h 858"/>
              <a:gd name="T92" fmla="*/ 568 w 646"/>
              <a:gd name="T93" fmla="*/ 710 h 858"/>
              <a:gd name="T94" fmla="*/ 620 w 646"/>
              <a:gd name="T95" fmla="*/ 744 h 858"/>
              <a:gd name="T96" fmla="*/ 644 w 646"/>
              <a:gd name="T97" fmla="*/ 796 h 858"/>
              <a:gd name="T98" fmla="*/ 568 w 646"/>
              <a:gd name="T99" fmla="*/ 810 h 858"/>
              <a:gd name="T100" fmla="*/ 456 w 646"/>
              <a:gd name="T101" fmla="*/ 822 h 858"/>
              <a:gd name="T102" fmla="*/ 330 w 646"/>
              <a:gd name="T103" fmla="*/ 832 h 858"/>
              <a:gd name="T104" fmla="*/ 206 w 646"/>
              <a:gd name="T105" fmla="*/ 844 h 858"/>
              <a:gd name="T106" fmla="*/ 66 w 646"/>
              <a:gd name="T107" fmla="*/ 838 h 858"/>
              <a:gd name="T108" fmla="*/ 88 w 646"/>
              <a:gd name="T109" fmla="*/ 774 h 858"/>
              <a:gd name="T110" fmla="*/ 118 w 646"/>
              <a:gd name="T111" fmla="*/ 734 h 858"/>
              <a:gd name="T112" fmla="*/ 114 w 646"/>
              <a:gd name="T113" fmla="*/ 708 h 858"/>
              <a:gd name="T114" fmla="*/ 108 w 646"/>
              <a:gd name="T115" fmla="*/ 678 h 858"/>
              <a:gd name="T116" fmla="*/ 86 w 646"/>
              <a:gd name="T117" fmla="*/ 662 h 858"/>
              <a:gd name="T118" fmla="*/ 78 w 646"/>
              <a:gd name="T119" fmla="*/ 646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6" h="858">
                <a:moveTo>
                  <a:pt x="284" y="0"/>
                </a:moveTo>
                <a:lnTo>
                  <a:pt x="286" y="0"/>
                </a:lnTo>
                <a:lnTo>
                  <a:pt x="288" y="2"/>
                </a:lnTo>
                <a:lnTo>
                  <a:pt x="290" y="2"/>
                </a:lnTo>
                <a:lnTo>
                  <a:pt x="292" y="4"/>
                </a:lnTo>
                <a:lnTo>
                  <a:pt x="290" y="6"/>
                </a:lnTo>
                <a:lnTo>
                  <a:pt x="290" y="6"/>
                </a:lnTo>
                <a:lnTo>
                  <a:pt x="290" y="12"/>
                </a:lnTo>
                <a:lnTo>
                  <a:pt x="296" y="10"/>
                </a:lnTo>
                <a:lnTo>
                  <a:pt x="298" y="10"/>
                </a:lnTo>
                <a:lnTo>
                  <a:pt x="300" y="10"/>
                </a:lnTo>
                <a:lnTo>
                  <a:pt x="302" y="10"/>
                </a:lnTo>
                <a:lnTo>
                  <a:pt x="304" y="10"/>
                </a:lnTo>
                <a:lnTo>
                  <a:pt x="304" y="12"/>
                </a:lnTo>
                <a:lnTo>
                  <a:pt x="306" y="12"/>
                </a:lnTo>
                <a:lnTo>
                  <a:pt x="306" y="12"/>
                </a:lnTo>
                <a:lnTo>
                  <a:pt x="306" y="10"/>
                </a:lnTo>
                <a:lnTo>
                  <a:pt x="308" y="10"/>
                </a:lnTo>
                <a:lnTo>
                  <a:pt x="310" y="10"/>
                </a:lnTo>
                <a:lnTo>
                  <a:pt x="310" y="12"/>
                </a:lnTo>
                <a:lnTo>
                  <a:pt x="312" y="12"/>
                </a:lnTo>
                <a:lnTo>
                  <a:pt x="312" y="14"/>
                </a:lnTo>
                <a:lnTo>
                  <a:pt x="312" y="16"/>
                </a:lnTo>
                <a:lnTo>
                  <a:pt x="312" y="18"/>
                </a:lnTo>
                <a:lnTo>
                  <a:pt x="310" y="18"/>
                </a:lnTo>
                <a:lnTo>
                  <a:pt x="308" y="18"/>
                </a:lnTo>
                <a:lnTo>
                  <a:pt x="308" y="20"/>
                </a:lnTo>
                <a:lnTo>
                  <a:pt x="308" y="22"/>
                </a:lnTo>
                <a:lnTo>
                  <a:pt x="308" y="24"/>
                </a:lnTo>
                <a:lnTo>
                  <a:pt x="306" y="24"/>
                </a:lnTo>
                <a:lnTo>
                  <a:pt x="306" y="24"/>
                </a:lnTo>
                <a:lnTo>
                  <a:pt x="304" y="24"/>
                </a:lnTo>
                <a:lnTo>
                  <a:pt x="302" y="24"/>
                </a:lnTo>
                <a:lnTo>
                  <a:pt x="300" y="24"/>
                </a:lnTo>
                <a:lnTo>
                  <a:pt x="298" y="24"/>
                </a:lnTo>
                <a:lnTo>
                  <a:pt x="296" y="24"/>
                </a:lnTo>
                <a:lnTo>
                  <a:pt x="294" y="24"/>
                </a:lnTo>
                <a:lnTo>
                  <a:pt x="294" y="30"/>
                </a:lnTo>
                <a:lnTo>
                  <a:pt x="292" y="30"/>
                </a:lnTo>
                <a:lnTo>
                  <a:pt x="290" y="30"/>
                </a:lnTo>
                <a:lnTo>
                  <a:pt x="288" y="30"/>
                </a:lnTo>
                <a:lnTo>
                  <a:pt x="286" y="30"/>
                </a:lnTo>
                <a:lnTo>
                  <a:pt x="284" y="30"/>
                </a:lnTo>
                <a:lnTo>
                  <a:pt x="282" y="30"/>
                </a:lnTo>
                <a:lnTo>
                  <a:pt x="280" y="30"/>
                </a:lnTo>
                <a:lnTo>
                  <a:pt x="278" y="30"/>
                </a:lnTo>
                <a:lnTo>
                  <a:pt x="276" y="30"/>
                </a:lnTo>
                <a:lnTo>
                  <a:pt x="276" y="32"/>
                </a:lnTo>
                <a:lnTo>
                  <a:pt x="276" y="34"/>
                </a:lnTo>
                <a:lnTo>
                  <a:pt x="276" y="36"/>
                </a:lnTo>
                <a:lnTo>
                  <a:pt x="276" y="38"/>
                </a:lnTo>
                <a:lnTo>
                  <a:pt x="276" y="40"/>
                </a:lnTo>
                <a:lnTo>
                  <a:pt x="274" y="40"/>
                </a:lnTo>
                <a:lnTo>
                  <a:pt x="272" y="40"/>
                </a:lnTo>
                <a:lnTo>
                  <a:pt x="270" y="40"/>
                </a:lnTo>
                <a:lnTo>
                  <a:pt x="270" y="42"/>
                </a:lnTo>
                <a:lnTo>
                  <a:pt x="270" y="44"/>
                </a:lnTo>
                <a:lnTo>
                  <a:pt x="270" y="46"/>
                </a:lnTo>
                <a:lnTo>
                  <a:pt x="270" y="48"/>
                </a:lnTo>
                <a:lnTo>
                  <a:pt x="270" y="50"/>
                </a:lnTo>
                <a:lnTo>
                  <a:pt x="270" y="52"/>
                </a:lnTo>
                <a:lnTo>
                  <a:pt x="270" y="54"/>
                </a:lnTo>
                <a:lnTo>
                  <a:pt x="270" y="54"/>
                </a:lnTo>
                <a:lnTo>
                  <a:pt x="270" y="56"/>
                </a:lnTo>
                <a:lnTo>
                  <a:pt x="270" y="58"/>
                </a:lnTo>
                <a:lnTo>
                  <a:pt x="270" y="60"/>
                </a:lnTo>
                <a:lnTo>
                  <a:pt x="270" y="62"/>
                </a:lnTo>
                <a:lnTo>
                  <a:pt x="270" y="64"/>
                </a:lnTo>
                <a:lnTo>
                  <a:pt x="270" y="66"/>
                </a:lnTo>
                <a:lnTo>
                  <a:pt x="272" y="66"/>
                </a:lnTo>
                <a:lnTo>
                  <a:pt x="274" y="66"/>
                </a:lnTo>
                <a:lnTo>
                  <a:pt x="276" y="66"/>
                </a:lnTo>
                <a:lnTo>
                  <a:pt x="278" y="66"/>
                </a:lnTo>
                <a:lnTo>
                  <a:pt x="280" y="66"/>
                </a:lnTo>
                <a:lnTo>
                  <a:pt x="282" y="66"/>
                </a:lnTo>
                <a:lnTo>
                  <a:pt x="282" y="68"/>
                </a:lnTo>
                <a:lnTo>
                  <a:pt x="284" y="68"/>
                </a:lnTo>
                <a:lnTo>
                  <a:pt x="284" y="70"/>
                </a:lnTo>
                <a:lnTo>
                  <a:pt x="282" y="72"/>
                </a:lnTo>
                <a:lnTo>
                  <a:pt x="282" y="74"/>
                </a:lnTo>
                <a:lnTo>
                  <a:pt x="282" y="76"/>
                </a:lnTo>
                <a:lnTo>
                  <a:pt x="282" y="78"/>
                </a:lnTo>
                <a:lnTo>
                  <a:pt x="282" y="80"/>
                </a:lnTo>
                <a:lnTo>
                  <a:pt x="282" y="82"/>
                </a:lnTo>
                <a:lnTo>
                  <a:pt x="282" y="84"/>
                </a:lnTo>
                <a:lnTo>
                  <a:pt x="282" y="86"/>
                </a:lnTo>
                <a:lnTo>
                  <a:pt x="282" y="88"/>
                </a:lnTo>
                <a:lnTo>
                  <a:pt x="282" y="90"/>
                </a:lnTo>
                <a:lnTo>
                  <a:pt x="282" y="92"/>
                </a:lnTo>
                <a:lnTo>
                  <a:pt x="282" y="94"/>
                </a:lnTo>
                <a:lnTo>
                  <a:pt x="282" y="96"/>
                </a:lnTo>
                <a:lnTo>
                  <a:pt x="282" y="98"/>
                </a:lnTo>
                <a:lnTo>
                  <a:pt x="282" y="100"/>
                </a:lnTo>
                <a:lnTo>
                  <a:pt x="282" y="102"/>
                </a:lnTo>
                <a:lnTo>
                  <a:pt x="282" y="102"/>
                </a:lnTo>
                <a:lnTo>
                  <a:pt x="282" y="104"/>
                </a:lnTo>
                <a:lnTo>
                  <a:pt x="282" y="106"/>
                </a:lnTo>
                <a:lnTo>
                  <a:pt x="282" y="108"/>
                </a:lnTo>
                <a:lnTo>
                  <a:pt x="282" y="110"/>
                </a:lnTo>
                <a:lnTo>
                  <a:pt x="280" y="110"/>
                </a:lnTo>
                <a:lnTo>
                  <a:pt x="280" y="112"/>
                </a:lnTo>
                <a:lnTo>
                  <a:pt x="278" y="112"/>
                </a:lnTo>
                <a:lnTo>
                  <a:pt x="276" y="112"/>
                </a:lnTo>
                <a:lnTo>
                  <a:pt x="276" y="114"/>
                </a:lnTo>
                <a:lnTo>
                  <a:pt x="274" y="116"/>
                </a:lnTo>
                <a:lnTo>
                  <a:pt x="270" y="120"/>
                </a:lnTo>
                <a:lnTo>
                  <a:pt x="268" y="124"/>
                </a:lnTo>
                <a:lnTo>
                  <a:pt x="266" y="124"/>
                </a:lnTo>
                <a:lnTo>
                  <a:pt x="264" y="128"/>
                </a:lnTo>
                <a:lnTo>
                  <a:pt x="262" y="130"/>
                </a:lnTo>
                <a:lnTo>
                  <a:pt x="260" y="132"/>
                </a:lnTo>
                <a:lnTo>
                  <a:pt x="258" y="134"/>
                </a:lnTo>
                <a:lnTo>
                  <a:pt x="258" y="136"/>
                </a:lnTo>
                <a:lnTo>
                  <a:pt x="258" y="136"/>
                </a:lnTo>
                <a:lnTo>
                  <a:pt x="256" y="140"/>
                </a:lnTo>
                <a:lnTo>
                  <a:pt x="256" y="144"/>
                </a:lnTo>
                <a:lnTo>
                  <a:pt x="256" y="146"/>
                </a:lnTo>
                <a:lnTo>
                  <a:pt x="254" y="148"/>
                </a:lnTo>
                <a:lnTo>
                  <a:pt x="254" y="150"/>
                </a:lnTo>
                <a:lnTo>
                  <a:pt x="252" y="150"/>
                </a:lnTo>
                <a:lnTo>
                  <a:pt x="250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6" y="152"/>
                </a:lnTo>
                <a:lnTo>
                  <a:pt x="246" y="154"/>
                </a:lnTo>
                <a:lnTo>
                  <a:pt x="244" y="154"/>
                </a:lnTo>
                <a:lnTo>
                  <a:pt x="242" y="156"/>
                </a:lnTo>
                <a:lnTo>
                  <a:pt x="240" y="156"/>
                </a:lnTo>
                <a:lnTo>
                  <a:pt x="240" y="158"/>
                </a:lnTo>
                <a:lnTo>
                  <a:pt x="238" y="158"/>
                </a:lnTo>
                <a:lnTo>
                  <a:pt x="236" y="160"/>
                </a:lnTo>
                <a:lnTo>
                  <a:pt x="238" y="160"/>
                </a:lnTo>
                <a:lnTo>
                  <a:pt x="240" y="160"/>
                </a:lnTo>
                <a:lnTo>
                  <a:pt x="242" y="160"/>
                </a:lnTo>
                <a:lnTo>
                  <a:pt x="242" y="158"/>
                </a:lnTo>
                <a:lnTo>
                  <a:pt x="244" y="158"/>
                </a:lnTo>
                <a:lnTo>
                  <a:pt x="244" y="156"/>
                </a:lnTo>
                <a:lnTo>
                  <a:pt x="246" y="156"/>
                </a:lnTo>
                <a:lnTo>
                  <a:pt x="248" y="154"/>
                </a:lnTo>
                <a:lnTo>
                  <a:pt x="250" y="154"/>
                </a:lnTo>
                <a:lnTo>
                  <a:pt x="248" y="154"/>
                </a:lnTo>
                <a:lnTo>
                  <a:pt x="250" y="154"/>
                </a:lnTo>
                <a:lnTo>
                  <a:pt x="250" y="156"/>
                </a:lnTo>
                <a:lnTo>
                  <a:pt x="252" y="156"/>
                </a:lnTo>
                <a:lnTo>
                  <a:pt x="254" y="156"/>
                </a:lnTo>
                <a:lnTo>
                  <a:pt x="256" y="156"/>
                </a:lnTo>
                <a:lnTo>
                  <a:pt x="256" y="154"/>
                </a:lnTo>
                <a:lnTo>
                  <a:pt x="256" y="156"/>
                </a:lnTo>
                <a:lnTo>
                  <a:pt x="256" y="158"/>
                </a:lnTo>
                <a:lnTo>
                  <a:pt x="258" y="158"/>
                </a:lnTo>
                <a:lnTo>
                  <a:pt x="258" y="156"/>
                </a:lnTo>
                <a:lnTo>
                  <a:pt x="260" y="156"/>
                </a:lnTo>
                <a:lnTo>
                  <a:pt x="260" y="154"/>
                </a:lnTo>
                <a:lnTo>
                  <a:pt x="262" y="154"/>
                </a:lnTo>
                <a:lnTo>
                  <a:pt x="262" y="152"/>
                </a:lnTo>
                <a:lnTo>
                  <a:pt x="264" y="152"/>
                </a:lnTo>
                <a:lnTo>
                  <a:pt x="266" y="152"/>
                </a:lnTo>
                <a:lnTo>
                  <a:pt x="266" y="150"/>
                </a:lnTo>
                <a:lnTo>
                  <a:pt x="268" y="150"/>
                </a:lnTo>
                <a:lnTo>
                  <a:pt x="270" y="150"/>
                </a:lnTo>
                <a:lnTo>
                  <a:pt x="272" y="150"/>
                </a:lnTo>
                <a:lnTo>
                  <a:pt x="272" y="150"/>
                </a:lnTo>
                <a:lnTo>
                  <a:pt x="274" y="150"/>
                </a:lnTo>
                <a:lnTo>
                  <a:pt x="274" y="148"/>
                </a:lnTo>
                <a:lnTo>
                  <a:pt x="274" y="146"/>
                </a:lnTo>
                <a:lnTo>
                  <a:pt x="274" y="148"/>
                </a:lnTo>
                <a:lnTo>
                  <a:pt x="276" y="148"/>
                </a:lnTo>
                <a:lnTo>
                  <a:pt x="278" y="148"/>
                </a:lnTo>
                <a:lnTo>
                  <a:pt x="280" y="148"/>
                </a:lnTo>
                <a:lnTo>
                  <a:pt x="280" y="150"/>
                </a:lnTo>
                <a:lnTo>
                  <a:pt x="280" y="150"/>
                </a:lnTo>
                <a:lnTo>
                  <a:pt x="282" y="150"/>
                </a:lnTo>
                <a:lnTo>
                  <a:pt x="282" y="152"/>
                </a:lnTo>
                <a:lnTo>
                  <a:pt x="280" y="152"/>
                </a:lnTo>
                <a:lnTo>
                  <a:pt x="280" y="154"/>
                </a:lnTo>
                <a:lnTo>
                  <a:pt x="280" y="156"/>
                </a:lnTo>
                <a:lnTo>
                  <a:pt x="278" y="156"/>
                </a:lnTo>
                <a:lnTo>
                  <a:pt x="276" y="156"/>
                </a:lnTo>
                <a:lnTo>
                  <a:pt x="276" y="158"/>
                </a:lnTo>
                <a:lnTo>
                  <a:pt x="276" y="160"/>
                </a:lnTo>
                <a:lnTo>
                  <a:pt x="278" y="160"/>
                </a:lnTo>
                <a:lnTo>
                  <a:pt x="280" y="160"/>
                </a:lnTo>
                <a:lnTo>
                  <a:pt x="282" y="160"/>
                </a:lnTo>
                <a:lnTo>
                  <a:pt x="282" y="162"/>
                </a:lnTo>
                <a:lnTo>
                  <a:pt x="282" y="170"/>
                </a:lnTo>
                <a:lnTo>
                  <a:pt x="282" y="172"/>
                </a:lnTo>
                <a:lnTo>
                  <a:pt x="282" y="174"/>
                </a:lnTo>
                <a:lnTo>
                  <a:pt x="282" y="178"/>
                </a:lnTo>
                <a:lnTo>
                  <a:pt x="282" y="182"/>
                </a:lnTo>
                <a:lnTo>
                  <a:pt x="282" y="184"/>
                </a:lnTo>
                <a:lnTo>
                  <a:pt x="282" y="186"/>
                </a:lnTo>
                <a:lnTo>
                  <a:pt x="282" y="188"/>
                </a:lnTo>
                <a:lnTo>
                  <a:pt x="282" y="190"/>
                </a:lnTo>
                <a:lnTo>
                  <a:pt x="282" y="194"/>
                </a:lnTo>
                <a:lnTo>
                  <a:pt x="282" y="196"/>
                </a:lnTo>
                <a:lnTo>
                  <a:pt x="282" y="198"/>
                </a:lnTo>
                <a:lnTo>
                  <a:pt x="282" y="200"/>
                </a:lnTo>
                <a:lnTo>
                  <a:pt x="282" y="208"/>
                </a:lnTo>
                <a:lnTo>
                  <a:pt x="282" y="210"/>
                </a:lnTo>
                <a:lnTo>
                  <a:pt x="282" y="212"/>
                </a:lnTo>
                <a:lnTo>
                  <a:pt x="286" y="212"/>
                </a:lnTo>
                <a:lnTo>
                  <a:pt x="288" y="212"/>
                </a:lnTo>
                <a:lnTo>
                  <a:pt x="290" y="212"/>
                </a:lnTo>
                <a:lnTo>
                  <a:pt x="292" y="210"/>
                </a:lnTo>
                <a:lnTo>
                  <a:pt x="294" y="206"/>
                </a:lnTo>
                <a:lnTo>
                  <a:pt x="300" y="198"/>
                </a:lnTo>
                <a:lnTo>
                  <a:pt x="302" y="198"/>
                </a:lnTo>
                <a:lnTo>
                  <a:pt x="304" y="194"/>
                </a:lnTo>
                <a:lnTo>
                  <a:pt x="306" y="194"/>
                </a:lnTo>
                <a:lnTo>
                  <a:pt x="306" y="194"/>
                </a:lnTo>
                <a:lnTo>
                  <a:pt x="306" y="196"/>
                </a:lnTo>
                <a:lnTo>
                  <a:pt x="308" y="194"/>
                </a:lnTo>
                <a:lnTo>
                  <a:pt x="308" y="196"/>
                </a:lnTo>
                <a:lnTo>
                  <a:pt x="310" y="194"/>
                </a:lnTo>
                <a:lnTo>
                  <a:pt x="310" y="196"/>
                </a:lnTo>
                <a:lnTo>
                  <a:pt x="312" y="196"/>
                </a:lnTo>
                <a:lnTo>
                  <a:pt x="312" y="198"/>
                </a:lnTo>
                <a:lnTo>
                  <a:pt x="312" y="196"/>
                </a:lnTo>
                <a:lnTo>
                  <a:pt x="314" y="196"/>
                </a:lnTo>
                <a:lnTo>
                  <a:pt x="314" y="194"/>
                </a:lnTo>
                <a:lnTo>
                  <a:pt x="316" y="194"/>
                </a:lnTo>
                <a:lnTo>
                  <a:pt x="318" y="194"/>
                </a:lnTo>
                <a:lnTo>
                  <a:pt x="320" y="194"/>
                </a:lnTo>
                <a:lnTo>
                  <a:pt x="320" y="192"/>
                </a:lnTo>
                <a:lnTo>
                  <a:pt x="322" y="192"/>
                </a:lnTo>
                <a:lnTo>
                  <a:pt x="324" y="192"/>
                </a:lnTo>
                <a:lnTo>
                  <a:pt x="324" y="194"/>
                </a:lnTo>
                <a:lnTo>
                  <a:pt x="324" y="196"/>
                </a:lnTo>
                <a:lnTo>
                  <a:pt x="324" y="194"/>
                </a:lnTo>
                <a:lnTo>
                  <a:pt x="326" y="194"/>
                </a:lnTo>
                <a:lnTo>
                  <a:pt x="326" y="196"/>
                </a:lnTo>
                <a:lnTo>
                  <a:pt x="326" y="198"/>
                </a:lnTo>
                <a:lnTo>
                  <a:pt x="326" y="198"/>
                </a:lnTo>
                <a:lnTo>
                  <a:pt x="326" y="200"/>
                </a:lnTo>
                <a:lnTo>
                  <a:pt x="326" y="202"/>
                </a:lnTo>
                <a:lnTo>
                  <a:pt x="326" y="206"/>
                </a:lnTo>
                <a:lnTo>
                  <a:pt x="326" y="208"/>
                </a:lnTo>
                <a:lnTo>
                  <a:pt x="328" y="208"/>
                </a:lnTo>
                <a:lnTo>
                  <a:pt x="330" y="210"/>
                </a:lnTo>
                <a:lnTo>
                  <a:pt x="332" y="212"/>
                </a:lnTo>
                <a:lnTo>
                  <a:pt x="332" y="210"/>
                </a:lnTo>
                <a:lnTo>
                  <a:pt x="334" y="210"/>
                </a:lnTo>
                <a:lnTo>
                  <a:pt x="334" y="208"/>
                </a:lnTo>
                <a:lnTo>
                  <a:pt x="334" y="206"/>
                </a:lnTo>
                <a:lnTo>
                  <a:pt x="334" y="204"/>
                </a:lnTo>
                <a:lnTo>
                  <a:pt x="334" y="202"/>
                </a:lnTo>
                <a:lnTo>
                  <a:pt x="334" y="200"/>
                </a:lnTo>
                <a:lnTo>
                  <a:pt x="334" y="198"/>
                </a:lnTo>
                <a:lnTo>
                  <a:pt x="334" y="198"/>
                </a:lnTo>
                <a:lnTo>
                  <a:pt x="334" y="194"/>
                </a:lnTo>
                <a:lnTo>
                  <a:pt x="336" y="194"/>
                </a:lnTo>
                <a:lnTo>
                  <a:pt x="338" y="194"/>
                </a:lnTo>
                <a:lnTo>
                  <a:pt x="340" y="194"/>
                </a:lnTo>
                <a:lnTo>
                  <a:pt x="340" y="192"/>
                </a:lnTo>
                <a:lnTo>
                  <a:pt x="340" y="190"/>
                </a:lnTo>
                <a:lnTo>
                  <a:pt x="342" y="190"/>
                </a:lnTo>
                <a:lnTo>
                  <a:pt x="342" y="192"/>
                </a:lnTo>
                <a:lnTo>
                  <a:pt x="344" y="192"/>
                </a:lnTo>
                <a:lnTo>
                  <a:pt x="346" y="192"/>
                </a:lnTo>
                <a:lnTo>
                  <a:pt x="346" y="194"/>
                </a:lnTo>
                <a:lnTo>
                  <a:pt x="346" y="196"/>
                </a:lnTo>
                <a:lnTo>
                  <a:pt x="346" y="198"/>
                </a:lnTo>
                <a:lnTo>
                  <a:pt x="344" y="198"/>
                </a:lnTo>
                <a:lnTo>
                  <a:pt x="344" y="198"/>
                </a:lnTo>
                <a:lnTo>
                  <a:pt x="348" y="198"/>
                </a:lnTo>
                <a:lnTo>
                  <a:pt x="350" y="200"/>
                </a:lnTo>
                <a:lnTo>
                  <a:pt x="354" y="200"/>
                </a:lnTo>
                <a:lnTo>
                  <a:pt x="356" y="200"/>
                </a:lnTo>
                <a:lnTo>
                  <a:pt x="358" y="200"/>
                </a:lnTo>
                <a:lnTo>
                  <a:pt x="360" y="200"/>
                </a:lnTo>
                <a:lnTo>
                  <a:pt x="360" y="202"/>
                </a:lnTo>
                <a:lnTo>
                  <a:pt x="360" y="204"/>
                </a:lnTo>
                <a:lnTo>
                  <a:pt x="360" y="206"/>
                </a:lnTo>
                <a:lnTo>
                  <a:pt x="360" y="208"/>
                </a:lnTo>
                <a:lnTo>
                  <a:pt x="360" y="210"/>
                </a:lnTo>
                <a:lnTo>
                  <a:pt x="360" y="214"/>
                </a:lnTo>
                <a:lnTo>
                  <a:pt x="362" y="214"/>
                </a:lnTo>
                <a:lnTo>
                  <a:pt x="368" y="214"/>
                </a:lnTo>
                <a:lnTo>
                  <a:pt x="370" y="216"/>
                </a:lnTo>
                <a:lnTo>
                  <a:pt x="370" y="218"/>
                </a:lnTo>
                <a:lnTo>
                  <a:pt x="372" y="226"/>
                </a:lnTo>
                <a:lnTo>
                  <a:pt x="372" y="230"/>
                </a:lnTo>
                <a:lnTo>
                  <a:pt x="374" y="236"/>
                </a:lnTo>
                <a:lnTo>
                  <a:pt x="376" y="238"/>
                </a:lnTo>
                <a:lnTo>
                  <a:pt x="372" y="240"/>
                </a:lnTo>
                <a:lnTo>
                  <a:pt x="370" y="240"/>
                </a:lnTo>
                <a:lnTo>
                  <a:pt x="368" y="240"/>
                </a:lnTo>
                <a:lnTo>
                  <a:pt x="368" y="242"/>
                </a:lnTo>
                <a:lnTo>
                  <a:pt x="368" y="244"/>
                </a:lnTo>
                <a:lnTo>
                  <a:pt x="368" y="246"/>
                </a:lnTo>
                <a:lnTo>
                  <a:pt x="370" y="246"/>
                </a:lnTo>
                <a:lnTo>
                  <a:pt x="368" y="246"/>
                </a:lnTo>
                <a:lnTo>
                  <a:pt x="366" y="246"/>
                </a:lnTo>
                <a:lnTo>
                  <a:pt x="366" y="248"/>
                </a:lnTo>
                <a:lnTo>
                  <a:pt x="366" y="250"/>
                </a:lnTo>
                <a:lnTo>
                  <a:pt x="366" y="252"/>
                </a:lnTo>
                <a:lnTo>
                  <a:pt x="366" y="254"/>
                </a:lnTo>
                <a:lnTo>
                  <a:pt x="366" y="256"/>
                </a:lnTo>
                <a:lnTo>
                  <a:pt x="368" y="256"/>
                </a:lnTo>
                <a:lnTo>
                  <a:pt x="368" y="258"/>
                </a:lnTo>
                <a:lnTo>
                  <a:pt x="368" y="260"/>
                </a:lnTo>
                <a:lnTo>
                  <a:pt x="370" y="262"/>
                </a:lnTo>
                <a:lnTo>
                  <a:pt x="370" y="264"/>
                </a:lnTo>
                <a:lnTo>
                  <a:pt x="372" y="264"/>
                </a:lnTo>
                <a:lnTo>
                  <a:pt x="372" y="266"/>
                </a:lnTo>
                <a:lnTo>
                  <a:pt x="370" y="266"/>
                </a:lnTo>
                <a:lnTo>
                  <a:pt x="368" y="266"/>
                </a:lnTo>
                <a:lnTo>
                  <a:pt x="368" y="268"/>
                </a:lnTo>
                <a:lnTo>
                  <a:pt x="366" y="268"/>
                </a:lnTo>
                <a:lnTo>
                  <a:pt x="364" y="268"/>
                </a:lnTo>
                <a:lnTo>
                  <a:pt x="362" y="268"/>
                </a:lnTo>
                <a:lnTo>
                  <a:pt x="360" y="268"/>
                </a:lnTo>
                <a:lnTo>
                  <a:pt x="360" y="270"/>
                </a:lnTo>
                <a:lnTo>
                  <a:pt x="358" y="270"/>
                </a:lnTo>
                <a:lnTo>
                  <a:pt x="356" y="270"/>
                </a:lnTo>
                <a:lnTo>
                  <a:pt x="354" y="270"/>
                </a:lnTo>
                <a:lnTo>
                  <a:pt x="354" y="272"/>
                </a:lnTo>
                <a:lnTo>
                  <a:pt x="354" y="272"/>
                </a:lnTo>
                <a:lnTo>
                  <a:pt x="354" y="272"/>
                </a:lnTo>
                <a:lnTo>
                  <a:pt x="354" y="274"/>
                </a:lnTo>
                <a:lnTo>
                  <a:pt x="354" y="276"/>
                </a:lnTo>
                <a:lnTo>
                  <a:pt x="354" y="278"/>
                </a:lnTo>
                <a:lnTo>
                  <a:pt x="360" y="280"/>
                </a:lnTo>
                <a:lnTo>
                  <a:pt x="362" y="286"/>
                </a:lnTo>
                <a:lnTo>
                  <a:pt x="362" y="288"/>
                </a:lnTo>
                <a:lnTo>
                  <a:pt x="362" y="290"/>
                </a:lnTo>
                <a:lnTo>
                  <a:pt x="362" y="292"/>
                </a:lnTo>
                <a:lnTo>
                  <a:pt x="362" y="294"/>
                </a:lnTo>
                <a:lnTo>
                  <a:pt x="360" y="294"/>
                </a:lnTo>
                <a:lnTo>
                  <a:pt x="360" y="294"/>
                </a:lnTo>
                <a:lnTo>
                  <a:pt x="360" y="296"/>
                </a:lnTo>
                <a:lnTo>
                  <a:pt x="362" y="300"/>
                </a:lnTo>
                <a:lnTo>
                  <a:pt x="364" y="304"/>
                </a:lnTo>
                <a:lnTo>
                  <a:pt x="364" y="308"/>
                </a:lnTo>
                <a:lnTo>
                  <a:pt x="362" y="310"/>
                </a:lnTo>
                <a:lnTo>
                  <a:pt x="360" y="310"/>
                </a:lnTo>
                <a:lnTo>
                  <a:pt x="358" y="312"/>
                </a:lnTo>
                <a:lnTo>
                  <a:pt x="358" y="314"/>
                </a:lnTo>
                <a:lnTo>
                  <a:pt x="356" y="314"/>
                </a:lnTo>
                <a:lnTo>
                  <a:pt x="356" y="316"/>
                </a:lnTo>
                <a:lnTo>
                  <a:pt x="354" y="318"/>
                </a:lnTo>
                <a:lnTo>
                  <a:pt x="354" y="318"/>
                </a:lnTo>
                <a:lnTo>
                  <a:pt x="352" y="318"/>
                </a:lnTo>
                <a:lnTo>
                  <a:pt x="350" y="322"/>
                </a:lnTo>
                <a:lnTo>
                  <a:pt x="346" y="324"/>
                </a:lnTo>
                <a:lnTo>
                  <a:pt x="344" y="328"/>
                </a:lnTo>
                <a:lnTo>
                  <a:pt x="342" y="328"/>
                </a:lnTo>
                <a:lnTo>
                  <a:pt x="340" y="330"/>
                </a:lnTo>
                <a:lnTo>
                  <a:pt x="340" y="332"/>
                </a:lnTo>
                <a:lnTo>
                  <a:pt x="338" y="334"/>
                </a:lnTo>
                <a:lnTo>
                  <a:pt x="336" y="336"/>
                </a:lnTo>
                <a:lnTo>
                  <a:pt x="334" y="336"/>
                </a:lnTo>
                <a:lnTo>
                  <a:pt x="332" y="338"/>
                </a:lnTo>
                <a:lnTo>
                  <a:pt x="332" y="340"/>
                </a:lnTo>
                <a:lnTo>
                  <a:pt x="330" y="340"/>
                </a:lnTo>
                <a:lnTo>
                  <a:pt x="328" y="342"/>
                </a:lnTo>
                <a:lnTo>
                  <a:pt x="326" y="342"/>
                </a:lnTo>
                <a:lnTo>
                  <a:pt x="324" y="344"/>
                </a:lnTo>
                <a:lnTo>
                  <a:pt x="322" y="346"/>
                </a:lnTo>
                <a:lnTo>
                  <a:pt x="320" y="348"/>
                </a:lnTo>
                <a:lnTo>
                  <a:pt x="318" y="348"/>
                </a:lnTo>
                <a:lnTo>
                  <a:pt x="316" y="350"/>
                </a:lnTo>
                <a:lnTo>
                  <a:pt x="314" y="354"/>
                </a:lnTo>
                <a:lnTo>
                  <a:pt x="310" y="360"/>
                </a:lnTo>
                <a:lnTo>
                  <a:pt x="308" y="362"/>
                </a:lnTo>
                <a:lnTo>
                  <a:pt x="306" y="364"/>
                </a:lnTo>
                <a:lnTo>
                  <a:pt x="306" y="366"/>
                </a:lnTo>
                <a:lnTo>
                  <a:pt x="306" y="366"/>
                </a:lnTo>
                <a:lnTo>
                  <a:pt x="304" y="368"/>
                </a:lnTo>
                <a:lnTo>
                  <a:pt x="304" y="370"/>
                </a:lnTo>
                <a:lnTo>
                  <a:pt x="302" y="370"/>
                </a:lnTo>
                <a:lnTo>
                  <a:pt x="300" y="372"/>
                </a:lnTo>
                <a:lnTo>
                  <a:pt x="298" y="372"/>
                </a:lnTo>
                <a:lnTo>
                  <a:pt x="296" y="372"/>
                </a:lnTo>
                <a:lnTo>
                  <a:pt x="294" y="374"/>
                </a:lnTo>
                <a:lnTo>
                  <a:pt x="292" y="376"/>
                </a:lnTo>
                <a:lnTo>
                  <a:pt x="290" y="378"/>
                </a:lnTo>
                <a:lnTo>
                  <a:pt x="288" y="378"/>
                </a:lnTo>
                <a:lnTo>
                  <a:pt x="286" y="380"/>
                </a:lnTo>
                <a:lnTo>
                  <a:pt x="284" y="380"/>
                </a:lnTo>
                <a:lnTo>
                  <a:pt x="282" y="380"/>
                </a:lnTo>
                <a:lnTo>
                  <a:pt x="282" y="382"/>
                </a:lnTo>
                <a:lnTo>
                  <a:pt x="280" y="382"/>
                </a:lnTo>
                <a:lnTo>
                  <a:pt x="280" y="384"/>
                </a:lnTo>
                <a:lnTo>
                  <a:pt x="276" y="386"/>
                </a:lnTo>
                <a:lnTo>
                  <a:pt x="268" y="390"/>
                </a:lnTo>
                <a:lnTo>
                  <a:pt x="264" y="390"/>
                </a:lnTo>
                <a:lnTo>
                  <a:pt x="262" y="390"/>
                </a:lnTo>
                <a:lnTo>
                  <a:pt x="260" y="390"/>
                </a:lnTo>
                <a:lnTo>
                  <a:pt x="256" y="392"/>
                </a:lnTo>
                <a:lnTo>
                  <a:pt x="258" y="394"/>
                </a:lnTo>
                <a:lnTo>
                  <a:pt x="256" y="394"/>
                </a:lnTo>
                <a:lnTo>
                  <a:pt x="252" y="394"/>
                </a:lnTo>
                <a:lnTo>
                  <a:pt x="246" y="396"/>
                </a:lnTo>
                <a:lnTo>
                  <a:pt x="244" y="396"/>
                </a:lnTo>
                <a:lnTo>
                  <a:pt x="242" y="396"/>
                </a:lnTo>
                <a:lnTo>
                  <a:pt x="240" y="398"/>
                </a:lnTo>
                <a:lnTo>
                  <a:pt x="238" y="398"/>
                </a:lnTo>
                <a:lnTo>
                  <a:pt x="236" y="398"/>
                </a:lnTo>
                <a:lnTo>
                  <a:pt x="234" y="400"/>
                </a:lnTo>
                <a:lnTo>
                  <a:pt x="232" y="400"/>
                </a:lnTo>
                <a:lnTo>
                  <a:pt x="230" y="400"/>
                </a:lnTo>
                <a:lnTo>
                  <a:pt x="230" y="398"/>
                </a:lnTo>
                <a:lnTo>
                  <a:pt x="230" y="396"/>
                </a:lnTo>
                <a:lnTo>
                  <a:pt x="228" y="392"/>
                </a:lnTo>
                <a:lnTo>
                  <a:pt x="228" y="390"/>
                </a:lnTo>
                <a:lnTo>
                  <a:pt x="226" y="388"/>
                </a:lnTo>
                <a:lnTo>
                  <a:pt x="226" y="386"/>
                </a:lnTo>
                <a:lnTo>
                  <a:pt x="226" y="384"/>
                </a:lnTo>
                <a:lnTo>
                  <a:pt x="224" y="384"/>
                </a:lnTo>
                <a:lnTo>
                  <a:pt x="224" y="382"/>
                </a:lnTo>
                <a:lnTo>
                  <a:pt x="224" y="380"/>
                </a:lnTo>
                <a:lnTo>
                  <a:pt x="224" y="378"/>
                </a:lnTo>
                <a:lnTo>
                  <a:pt x="222" y="378"/>
                </a:lnTo>
                <a:lnTo>
                  <a:pt x="222" y="376"/>
                </a:lnTo>
                <a:lnTo>
                  <a:pt x="222" y="374"/>
                </a:lnTo>
                <a:lnTo>
                  <a:pt x="222" y="372"/>
                </a:lnTo>
                <a:lnTo>
                  <a:pt x="220" y="372"/>
                </a:lnTo>
                <a:lnTo>
                  <a:pt x="220" y="368"/>
                </a:lnTo>
                <a:lnTo>
                  <a:pt x="218" y="366"/>
                </a:lnTo>
                <a:lnTo>
                  <a:pt x="218" y="362"/>
                </a:lnTo>
                <a:lnTo>
                  <a:pt x="218" y="360"/>
                </a:lnTo>
                <a:lnTo>
                  <a:pt x="216" y="356"/>
                </a:lnTo>
                <a:lnTo>
                  <a:pt x="214" y="354"/>
                </a:lnTo>
                <a:lnTo>
                  <a:pt x="214" y="352"/>
                </a:lnTo>
                <a:lnTo>
                  <a:pt x="214" y="350"/>
                </a:lnTo>
                <a:lnTo>
                  <a:pt x="212" y="346"/>
                </a:lnTo>
                <a:lnTo>
                  <a:pt x="212" y="344"/>
                </a:lnTo>
                <a:lnTo>
                  <a:pt x="212" y="342"/>
                </a:lnTo>
                <a:lnTo>
                  <a:pt x="210" y="342"/>
                </a:lnTo>
                <a:lnTo>
                  <a:pt x="210" y="340"/>
                </a:lnTo>
                <a:lnTo>
                  <a:pt x="210" y="338"/>
                </a:lnTo>
                <a:lnTo>
                  <a:pt x="210" y="336"/>
                </a:lnTo>
                <a:lnTo>
                  <a:pt x="210" y="334"/>
                </a:lnTo>
                <a:lnTo>
                  <a:pt x="210" y="332"/>
                </a:lnTo>
                <a:lnTo>
                  <a:pt x="210" y="332"/>
                </a:lnTo>
                <a:lnTo>
                  <a:pt x="212" y="332"/>
                </a:lnTo>
                <a:lnTo>
                  <a:pt x="214" y="330"/>
                </a:lnTo>
                <a:lnTo>
                  <a:pt x="216" y="330"/>
                </a:lnTo>
                <a:lnTo>
                  <a:pt x="218" y="330"/>
                </a:lnTo>
                <a:lnTo>
                  <a:pt x="218" y="328"/>
                </a:lnTo>
                <a:lnTo>
                  <a:pt x="220" y="328"/>
                </a:lnTo>
                <a:lnTo>
                  <a:pt x="222" y="328"/>
                </a:lnTo>
                <a:lnTo>
                  <a:pt x="224" y="328"/>
                </a:lnTo>
                <a:lnTo>
                  <a:pt x="224" y="326"/>
                </a:lnTo>
                <a:lnTo>
                  <a:pt x="226" y="326"/>
                </a:lnTo>
                <a:lnTo>
                  <a:pt x="228" y="326"/>
                </a:lnTo>
                <a:lnTo>
                  <a:pt x="230" y="326"/>
                </a:lnTo>
                <a:lnTo>
                  <a:pt x="230" y="324"/>
                </a:lnTo>
                <a:lnTo>
                  <a:pt x="232" y="324"/>
                </a:lnTo>
                <a:lnTo>
                  <a:pt x="234" y="324"/>
                </a:lnTo>
                <a:lnTo>
                  <a:pt x="234" y="322"/>
                </a:lnTo>
                <a:lnTo>
                  <a:pt x="232" y="322"/>
                </a:lnTo>
                <a:lnTo>
                  <a:pt x="232" y="320"/>
                </a:lnTo>
                <a:lnTo>
                  <a:pt x="232" y="318"/>
                </a:lnTo>
                <a:lnTo>
                  <a:pt x="232" y="316"/>
                </a:lnTo>
                <a:lnTo>
                  <a:pt x="230" y="316"/>
                </a:lnTo>
                <a:lnTo>
                  <a:pt x="230" y="314"/>
                </a:lnTo>
                <a:lnTo>
                  <a:pt x="230" y="312"/>
                </a:lnTo>
                <a:lnTo>
                  <a:pt x="230" y="310"/>
                </a:lnTo>
                <a:lnTo>
                  <a:pt x="232" y="310"/>
                </a:lnTo>
                <a:lnTo>
                  <a:pt x="234" y="310"/>
                </a:lnTo>
                <a:lnTo>
                  <a:pt x="236" y="308"/>
                </a:lnTo>
                <a:lnTo>
                  <a:pt x="234" y="306"/>
                </a:lnTo>
                <a:lnTo>
                  <a:pt x="234" y="304"/>
                </a:lnTo>
                <a:lnTo>
                  <a:pt x="234" y="302"/>
                </a:lnTo>
                <a:lnTo>
                  <a:pt x="234" y="300"/>
                </a:lnTo>
                <a:lnTo>
                  <a:pt x="232" y="300"/>
                </a:lnTo>
                <a:lnTo>
                  <a:pt x="232" y="298"/>
                </a:lnTo>
                <a:lnTo>
                  <a:pt x="232" y="296"/>
                </a:lnTo>
                <a:lnTo>
                  <a:pt x="230" y="296"/>
                </a:lnTo>
                <a:lnTo>
                  <a:pt x="228" y="296"/>
                </a:lnTo>
                <a:lnTo>
                  <a:pt x="228" y="298"/>
                </a:lnTo>
                <a:lnTo>
                  <a:pt x="226" y="298"/>
                </a:lnTo>
                <a:lnTo>
                  <a:pt x="224" y="298"/>
                </a:lnTo>
                <a:lnTo>
                  <a:pt x="222" y="298"/>
                </a:lnTo>
                <a:lnTo>
                  <a:pt x="222" y="300"/>
                </a:lnTo>
                <a:lnTo>
                  <a:pt x="220" y="300"/>
                </a:lnTo>
                <a:lnTo>
                  <a:pt x="218" y="300"/>
                </a:lnTo>
                <a:lnTo>
                  <a:pt x="216" y="300"/>
                </a:lnTo>
                <a:lnTo>
                  <a:pt x="216" y="302"/>
                </a:lnTo>
                <a:lnTo>
                  <a:pt x="214" y="302"/>
                </a:lnTo>
                <a:lnTo>
                  <a:pt x="212" y="302"/>
                </a:lnTo>
                <a:lnTo>
                  <a:pt x="210" y="302"/>
                </a:lnTo>
                <a:lnTo>
                  <a:pt x="210" y="304"/>
                </a:lnTo>
                <a:lnTo>
                  <a:pt x="210" y="304"/>
                </a:lnTo>
                <a:lnTo>
                  <a:pt x="208" y="304"/>
                </a:lnTo>
                <a:lnTo>
                  <a:pt x="204" y="306"/>
                </a:lnTo>
                <a:lnTo>
                  <a:pt x="202" y="306"/>
                </a:lnTo>
                <a:lnTo>
                  <a:pt x="200" y="304"/>
                </a:lnTo>
                <a:lnTo>
                  <a:pt x="200" y="302"/>
                </a:lnTo>
                <a:lnTo>
                  <a:pt x="200" y="300"/>
                </a:lnTo>
                <a:lnTo>
                  <a:pt x="200" y="298"/>
                </a:lnTo>
                <a:lnTo>
                  <a:pt x="198" y="298"/>
                </a:lnTo>
                <a:lnTo>
                  <a:pt x="198" y="296"/>
                </a:lnTo>
                <a:lnTo>
                  <a:pt x="198" y="294"/>
                </a:lnTo>
                <a:lnTo>
                  <a:pt x="196" y="294"/>
                </a:lnTo>
                <a:lnTo>
                  <a:pt x="194" y="294"/>
                </a:lnTo>
                <a:lnTo>
                  <a:pt x="194" y="294"/>
                </a:lnTo>
                <a:lnTo>
                  <a:pt x="194" y="292"/>
                </a:lnTo>
                <a:lnTo>
                  <a:pt x="192" y="292"/>
                </a:lnTo>
                <a:lnTo>
                  <a:pt x="192" y="290"/>
                </a:lnTo>
                <a:lnTo>
                  <a:pt x="192" y="292"/>
                </a:lnTo>
                <a:lnTo>
                  <a:pt x="190" y="292"/>
                </a:lnTo>
                <a:lnTo>
                  <a:pt x="188" y="294"/>
                </a:lnTo>
                <a:lnTo>
                  <a:pt x="188" y="292"/>
                </a:lnTo>
                <a:lnTo>
                  <a:pt x="186" y="292"/>
                </a:lnTo>
                <a:lnTo>
                  <a:pt x="184" y="292"/>
                </a:lnTo>
                <a:lnTo>
                  <a:pt x="184" y="290"/>
                </a:lnTo>
                <a:lnTo>
                  <a:pt x="182" y="290"/>
                </a:lnTo>
                <a:lnTo>
                  <a:pt x="180" y="292"/>
                </a:lnTo>
                <a:lnTo>
                  <a:pt x="178" y="292"/>
                </a:lnTo>
                <a:lnTo>
                  <a:pt x="176" y="292"/>
                </a:lnTo>
                <a:lnTo>
                  <a:pt x="174" y="292"/>
                </a:lnTo>
                <a:lnTo>
                  <a:pt x="174" y="294"/>
                </a:lnTo>
                <a:lnTo>
                  <a:pt x="172" y="294"/>
                </a:lnTo>
                <a:lnTo>
                  <a:pt x="172" y="294"/>
                </a:lnTo>
                <a:lnTo>
                  <a:pt x="170" y="294"/>
                </a:lnTo>
                <a:lnTo>
                  <a:pt x="168" y="294"/>
                </a:lnTo>
                <a:lnTo>
                  <a:pt x="166" y="294"/>
                </a:lnTo>
                <a:lnTo>
                  <a:pt x="164" y="294"/>
                </a:lnTo>
                <a:lnTo>
                  <a:pt x="164" y="296"/>
                </a:lnTo>
                <a:lnTo>
                  <a:pt x="162" y="296"/>
                </a:lnTo>
                <a:lnTo>
                  <a:pt x="162" y="296"/>
                </a:lnTo>
                <a:lnTo>
                  <a:pt x="160" y="296"/>
                </a:lnTo>
                <a:lnTo>
                  <a:pt x="158" y="296"/>
                </a:lnTo>
                <a:lnTo>
                  <a:pt x="156" y="296"/>
                </a:lnTo>
                <a:lnTo>
                  <a:pt x="156" y="294"/>
                </a:lnTo>
                <a:lnTo>
                  <a:pt x="156" y="294"/>
                </a:lnTo>
                <a:lnTo>
                  <a:pt x="154" y="294"/>
                </a:lnTo>
                <a:lnTo>
                  <a:pt x="152" y="294"/>
                </a:lnTo>
                <a:lnTo>
                  <a:pt x="150" y="294"/>
                </a:lnTo>
                <a:lnTo>
                  <a:pt x="148" y="294"/>
                </a:lnTo>
                <a:lnTo>
                  <a:pt x="146" y="294"/>
                </a:lnTo>
                <a:lnTo>
                  <a:pt x="146" y="294"/>
                </a:lnTo>
                <a:lnTo>
                  <a:pt x="146" y="296"/>
                </a:lnTo>
                <a:lnTo>
                  <a:pt x="146" y="304"/>
                </a:lnTo>
                <a:lnTo>
                  <a:pt x="138" y="304"/>
                </a:lnTo>
                <a:lnTo>
                  <a:pt x="138" y="306"/>
                </a:lnTo>
                <a:lnTo>
                  <a:pt x="136" y="306"/>
                </a:lnTo>
                <a:lnTo>
                  <a:pt x="134" y="306"/>
                </a:lnTo>
                <a:lnTo>
                  <a:pt x="132" y="306"/>
                </a:lnTo>
                <a:lnTo>
                  <a:pt x="132" y="304"/>
                </a:lnTo>
                <a:lnTo>
                  <a:pt x="130" y="304"/>
                </a:lnTo>
                <a:lnTo>
                  <a:pt x="128" y="304"/>
                </a:lnTo>
                <a:lnTo>
                  <a:pt x="126" y="304"/>
                </a:lnTo>
                <a:lnTo>
                  <a:pt x="124" y="304"/>
                </a:lnTo>
                <a:lnTo>
                  <a:pt x="120" y="304"/>
                </a:lnTo>
                <a:lnTo>
                  <a:pt x="118" y="304"/>
                </a:lnTo>
                <a:lnTo>
                  <a:pt x="118" y="306"/>
                </a:lnTo>
                <a:lnTo>
                  <a:pt x="118" y="308"/>
                </a:lnTo>
                <a:lnTo>
                  <a:pt x="118" y="310"/>
                </a:lnTo>
                <a:lnTo>
                  <a:pt x="120" y="310"/>
                </a:lnTo>
                <a:lnTo>
                  <a:pt x="120" y="312"/>
                </a:lnTo>
                <a:lnTo>
                  <a:pt x="120" y="314"/>
                </a:lnTo>
                <a:lnTo>
                  <a:pt x="120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2"/>
                </a:lnTo>
                <a:lnTo>
                  <a:pt x="114" y="322"/>
                </a:lnTo>
                <a:lnTo>
                  <a:pt x="112" y="322"/>
                </a:lnTo>
                <a:lnTo>
                  <a:pt x="108" y="324"/>
                </a:lnTo>
                <a:lnTo>
                  <a:pt x="100" y="326"/>
                </a:lnTo>
                <a:lnTo>
                  <a:pt x="98" y="328"/>
                </a:lnTo>
                <a:lnTo>
                  <a:pt x="96" y="328"/>
                </a:lnTo>
                <a:lnTo>
                  <a:pt x="94" y="328"/>
                </a:lnTo>
                <a:lnTo>
                  <a:pt x="90" y="330"/>
                </a:lnTo>
                <a:lnTo>
                  <a:pt x="88" y="330"/>
                </a:lnTo>
                <a:lnTo>
                  <a:pt x="86" y="330"/>
                </a:lnTo>
                <a:lnTo>
                  <a:pt x="82" y="332"/>
                </a:lnTo>
                <a:lnTo>
                  <a:pt x="80" y="332"/>
                </a:lnTo>
                <a:lnTo>
                  <a:pt x="76" y="334"/>
                </a:lnTo>
                <a:lnTo>
                  <a:pt x="74" y="334"/>
                </a:lnTo>
                <a:lnTo>
                  <a:pt x="72" y="336"/>
                </a:lnTo>
                <a:lnTo>
                  <a:pt x="70" y="336"/>
                </a:lnTo>
                <a:lnTo>
                  <a:pt x="66" y="338"/>
                </a:lnTo>
                <a:lnTo>
                  <a:pt x="62" y="338"/>
                </a:lnTo>
                <a:lnTo>
                  <a:pt x="60" y="340"/>
                </a:lnTo>
                <a:lnTo>
                  <a:pt x="50" y="340"/>
                </a:lnTo>
                <a:lnTo>
                  <a:pt x="42" y="340"/>
                </a:lnTo>
                <a:lnTo>
                  <a:pt x="36" y="340"/>
                </a:lnTo>
                <a:lnTo>
                  <a:pt x="12" y="342"/>
                </a:lnTo>
                <a:lnTo>
                  <a:pt x="8" y="342"/>
                </a:lnTo>
                <a:lnTo>
                  <a:pt x="0" y="342"/>
                </a:lnTo>
                <a:lnTo>
                  <a:pt x="18" y="354"/>
                </a:lnTo>
                <a:lnTo>
                  <a:pt x="20" y="358"/>
                </a:lnTo>
                <a:lnTo>
                  <a:pt x="24" y="364"/>
                </a:lnTo>
                <a:lnTo>
                  <a:pt x="38" y="386"/>
                </a:lnTo>
                <a:lnTo>
                  <a:pt x="46" y="432"/>
                </a:lnTo>
                <a:lnTo>
                  <a:pt x="46" y="436"/>
                </a:lnTo>
                <a:lnTo>
                  <a:pt x="50" y="474"/>
                </a:lnTo>
                <a:lnTo>
                  <a:pt x="52" y="480"/>
                </a:lnTo>
                <a:lnTo>
                  <a:pt x="66" y="588"/>
                </a:lnTo>
                <a:lnTo>
                  <a:pt x="66" y="596"/>
                </a:lnTo>
                <a:lnTo>
                  <a:pt x="66" y="600"/>
                </a:lnTo>
                <a:lnTo>
                  <a:pt x="70" y="598"/>
                </a:lnTo>
                <a:lnTo>
                  <a:pt x="74" y="598"/>
                </a:lnTo>
                <a:lnTo>
                  <a:pt x="84" y="604"/>
                </a:lnTo>
                <a:lnTo>
                  <a:pt x="100" y="610"/>
                </a:lnTo>
                <a:lnTo>
                  <a:pt x="106" y="614"/>
                </a:lnTo>
                <a:lnTo>
                  <a:pt x="108" y="614"/>
                </a:lnTo>
                <a:lnTo>
                  <a:pt x="110" y="614"/>
                </a:lnTo>
                <a:lnTo>
                  <a:pt x="112" y="616"/>
                </a:lnTo>
                <a:lnTo>
                  <a:pt x="114" y="614"/>
                </a:lnTo>
                <a:lnTo>
                  <a:pt x="116" y="610"/>
                </a:lnTo>
                <a:lnTo>
                  <a:pt x="120" y="610"/>
                </a:lnTo>
                <a:lnTo>
                  <a:pt x="122" y="608"/>
                </a:lnTo>
                <a:lnTo>
                  <a:pt x="128" y="606"/>
                </a:lnTo>
                <a:lnTo>
                  <a:pt x="130" y="606"/>
                </a:lnTo>
                <a:lnTo>
                  <a:pt x="142" y="606"/>
                </a:lnTo>
                <a:lnTo>
                  <a:pt x="146" y="608"/>
                </a:lnTo>
                <a:lnTo>
                  <a:pt x="148" y="608"/>
                </a:lnTo>
                <a:lnTo>
                  <a:pt x="148" y="610"/>
                </a:lnTo>
                <a:lnTo>
                  <a:pt x="148" y="612"/>
                </a:lnTo>
                <a:lnTo>
                  <a:pt x="148" y="614"/>
                </a:lnTo>
                <a:lnTo>
                  <a:pt x="148" y="616"/>
                </a:lnTo>
                <a:lnTo>
                  <a:pt x="146" y="618"/>
                </a:lnTo>
                <a:lnTo>
                  <a:pt x="148" y="618"/>
                </a:lnTo>
                <a:lnTo>
                  <a:pt x="152" y="618"/>
                </a:lnTo>
                <a:lnTo>
                  <a:pt x="152" y="620"/>
                </a:lnTo>
                <a:lnTo>
                  <a:pt x="152" y="622"/>
                </a:lnTo>
                <a:lnTo>
                  <a:pt x="152" y="624"/>
                </a:lnTo>
                <a:lnTo>
                  <a:pt x="152" y="626"/>
                </a:lnTo>
                <a:lnTo>
                  <a:pt x="152" y="628"/>
                </a:lnTo>
                <a:lnTo>
                  <a:pt x="152" y="630"/>
                </a:lnTo>
                <a:lnTo>
                  <a:pt x="152" y="630"/>
                </a:lnTo>
                <a:lnTo>
                  <a:pt x="154" y="632"/>
                </a:lnTo>
                <a:lnTo>
                  <a:pt x="154" y="636"/>
                </a:lnTo>
                <a:lnTo>
                  <a:pt x="154" y="638"/>
                </a:lnTo>
                <a:lnTo>
                  <a:pt x="154" y="640"/>
                </a:lnTo>
                <a:lnTo>
                  <a:pt x="154" y="642"/>
                </a:lnTo>
                <a:lnTo>
                  <a:pt x="156" y="642"/>
                </a:lnTo>
                <a:lnTo>
                  <a:pt x="164" y="642"/>
                </a:lnTo>
                <a:lnTo>
                  <a:pt x="168" y="642"/>
                </a:lnTo>
                <a:lnTo>
                  <a:pt x="170" y="642"/>
                </a:lnTo>
                <a:lnTo>
                  <a:pt x="172" y="642"/>
                </a:lnTo>
                <a:lnTo>
                  <a:pt x="172" y="646"/>
                </a:lnTo>
                <a:lnTo>
                  <a:pt x="172" y="648"/>
                </a:lnTo>
                <a:lnTo>
                  <a:pt x="172" y="650"/>
                </a:lnTo>
                <a:lnTo>
                  <a:pt x="172" y="652"/>
                </a:lnTo>
                <a:lnTo>
                  <a:pt x="172" y="654"/>
                </a:lnTo>
                <a:lnTo>
                  <a:pt x="172" y="656"/>
                </a:lnTo>
                <a:lnTo>
                  <a:pt x="174" y="656"/>
                </a:lnTo>
                <a:lnTo>
                  <a:pt x="178" y="656"/>
                </a:lnTo>
                <a:lnTo>
                  <a:pt x="186" y="656"/>
                </a:lnTo>
                <a:lnTo>
                  <a:pt x="198" y="656"/>
                </a:lnTo>
                <a:lnTo>
                  <a:pt x="206" y="656"/>
                </a:lnTo>
                <a:lnTo>
                  <a:pt x="210" y="656"/>
                </a:lnTo>
                <a:lnTo>
                  <a:pt x="212" y="656"/>
                </a:lnTo>
                <a:lnTo>
                  <a:pt x="218" y="656"/>
                </a:lnTo>
                <a:lnTo>
                  <a:pt x="220" y="656"/>
                </a:lnTo>
                <a:lnTo>
                  <a:pt x="224" y="656"/>
                </a:lnTo>
                <a:lnTo>
                  <a:pt x="228" y="656"/>
                </a:lnTo>
                <a:lnTo>
                  <a:pt x="230" y="656"/>
                </a:lnTo>
                <a:lnTo>
                  <a:pt x="232" y="656"/>
                </a:lnTo>
                <a:lnTo>
                  <a:pt x="236" y="656"/>
                </a:lnTo>
                <a:lnTo>
                  <a:pt x="238" y="656"/>
                </a:lnTo>
                <a:lnTo>
                  <a:pt x="244" y="656"/>
                </a:lnTo>
                <a:lnTo>
                  <a:pt x="248" y="656"/>
                </a:lnTo>
                <a:lnTo>
                  <a:pt x="252" y="658"/>
                </a:lnTo>
                <a:lnTo>
                  <a:pt x="252" y="664"/>
                </a:lnTo>
                <a:lnTo>
                  <a:pt x="252" y="668"/>
                </a:lnTo>
                <a:lnTo>
                  <a:pt x="252" y="670"/>
                </a:lnTo>
                <a:lnTo>
                  <a:pt x="254" y="670"/>
                </a:lnTo>
                <a:lnTo>
                  <a:pt x="256" y="670"/>
                </a:lnTo>
                <a:lnTo>
                  <a:pt x="258" y="670"/>
                </a:lnTo>
                <a:lnTo>
                  <a:pt x="260" y="670"/>
                </a:lnTo>
                <a:lnTo>
                  <a:pt x="264" y="670"/>
                </a:lnTo>
                <a:lnTo>
                  <a:pt x="264" y="668"/>
                </a:lnTo>
                <a:lnTo>
                  <a:pt x="264" y="664"/>
                </a:lnTo>
                <a:lnTo>
                  <a:pt x="264" y="660"/>
                </a:lnTo>
                <a:lnTo>
                  <a:pt x="264" y="658"/>
                </a:lnTo>
                <a:lnTo>
                  <a:pt x="266" y="658"/>
                </a:lnTo>
                <a:lnTo>
                  <a:pt x="268" y="658"/>
                </a:lnTo>
                <a:lnTo>
                  <a:pt x="270" y="658"/>
                </a:lnTo>
                <a:lnTo>
                  <a:pt x="272" y="658"/>
                </a:lnTo>
                <a:lnTo>
                  <a:pt x="274" y="658"/>
                </a:lnTo>
                <a:lnTo>
                  <a:pt x="278" y="658"/>
                </a:lnTo>
                <a:lnTo>
                  <a:pt x="278" y="660"/>
                </a:lnTo>
                <a:lnTo>
                  <a:pt x="278" y="662"/>
                </a:lnTo>
                <a:lnTo>
                  <a:pt x="278" y="664"/>
                </a:lnTo>
                <a:lnTo>
                  <a:pt x="278" y="666"/>
                </a:lnTo>
                <a:lnTo>
                  <a:pt x="278" y="668"/>
                </a:lnTo>
                <a:lnTo>
                  <a:pt x="278" y="670"/>
                </a:lnTo>
                <a:lnTo>
                  <a:pt x="278" y="672"/>
                </a:lnTo>
                <a:lnTo>
                  <a:pt x="280" y="672"/>
                </a:lnTo>
                <a:lnTo>
                  <a:pt x="282" y="670"/>
                </a:lnTo>
                <a:lnTo>
                  <a:pt x="284" y="670"/>
                </a:lnTo>
                <a:lnTo>
                  <a:pt x="288" y="670"/>
                </a:lnTo>
                <a:lnTo>
                  <a:pt x="290" y="670"/>
                </a:lnTo>
                <a:lnTo>
                  <a:pt x="292" y="668"/>
                </a:lnTo>
                <a:lnTo>
                  <a:pt x="292" y="666"/>
                </a:lnTo>
                <a:lnTo>
                  <a:pt x="292" y="664"/>
                </a:lnTo>
                <a:lnTo>
                  <a:pt x="292" y="662"/>
                </a:lnTo>
                <a:lnTo>
                  <a:pt x="292" y="660"/>
                </a:lnTo>
                <a:lnTo>
                  <a:pt x="292" y="658"/>
                </a:lnTo>
                <a:lnTo>
                  <a:pt x="292" y="656"/>
                </a:lnTo>
                <a:lnTo>
                  <a:pt x="300" y="656"/>
                </a:lnTo>
                <a:lnTo>
                  <a:pt x="304" y="656"/>
                </a:lnTo>
                <a:lnTo>
                  <a:pt x="304" y="658"/>
                </a:lnTo>
                <a:lnTo>
                  <a:pt x="308" y="658"/>
                </a:lnTo>
                <a:lnTo>
                  <a:pt x="310" y="658"/>
                </a:lnTo>
                <a:lnTo>
                  <a:pt x="312" y="658"/>
                </a:lnTo>
                <a:lnTo>
                  <a:pt x="314" y="658"/>
                </a:lnTo>
                <a:lnTo>
                  <a:pt x="316" y="658"/>
                </a:lnTo>
                <a:lnTo>
                  <a:pt x="318" y="658"/>
                </a:lnTo>
                <a:lnTo>
                  <a:pt x="318" y="662"/>
                </a:lnTo>
                <a:lnTo>
                  <a:pt x="318" y="668"/>
                </a:lnTo>
                <a:lnTo>
                  <a:pt x="318" y="670"/>
                </a:lnTo>
                <a:lnTo>
                  <a:pt x="330" y="670"/>
                </a:lnTo>
                <a:lnTo>
                  <a:pt x="330" y="668"/>
                </a:lnTo>
                <a:lnTo>
                  <a:pt x="330" y="660"/>
                </a:lnTo>
                <a:lnTo>
                  <a:pt x="330" y="658"/>
                </a:lnTo>
                <a:lnTo>
                  <a:pt x="336" y="658"/>
                </a:lnTo>
                <a:lnTo>
                  <a:pt x="344" y="658"/>
                </a:lnTo>
                <a:lnTo>
                  <a:pt x="350" y="658"/>
                </a:lnTo>
                <a:lnTo>
                  <a:pt x="352" y="658"/>
                </a:lnTo>
                <a:lnTo>
                  <a:pt x="354" y="658"/>
                </a:lnTo>
                <a:lnTo>
                  <a:pt x="356" y="658"/>
                </a:lnTo>
                <a:lnTo>
                  <a:pt x="358" y="658"/>
                </a:lnTo>
                <a:lnTo>
                  <a:pt x="362" y="658"/>
                </a:lnTo>
                <a:lnTo>
                  <a:pt x="368" y="658"/>
                </a:lnTo>
                <a:lnTo>
                  <a:pt x="372" y="658"/>
                </a:lnTo>
                <a:lnTo>
                  <a:pt x="384" y="658"/>
                </a:lnTo>
                <a:lnTo>
                  <a:pt x="384" y="660"/>
                </a:lnTo>
                <a:lnTo>
                  <a:pt x="384" y="662"/>
                </a:lnTo>
                <a:lnTo>
                  <a:pt x="384" y="664"/>
                </a:lnTo>
                <a:lnTo>
                  <a:pt x="384" y="666"/>
                </a:lnTo>
                <a:lnTo>
                  <a:pt x="384" y="668"/>
                </a:lnTo>
                <a:lnTo>
                  <a:pt x="384" y="670"/>
                </a:lnTo>
                <a:lnTo>
                  <a:pt x="384" y="672"/>
                </a:lnTo>
                <a:lnTo>
                  <a:pt x="384" y="674"/>
                </a:lnTo>
                <a:lnTo>
                  <a:pt x="384" y="676"/>
                </a:lnTo>
                <a:lnTo>
                  <a:pt x="384" y="678"/>
                </a:lnTo>
                <a:lnTo>
                  <a:pt x="384" y="678"/>
                </a:lnTo>
                <a:lnTo>
                  <a:pt x="384" y="680"/>
                </a:lnTo>
                <a:lnTo>
                  <a:pt x="384" y="682"/>
                </a:lnTo>
                <a:lnTo>
                  <a:pt x="384" y="684"/>
                </a:lnTo>
                <a:lnTo>
                  <a:pt x="386" y="684"/>
                </a:lnTo>
                <a:lnTo>
                  <a:pt x="388" y="684"/>
                </a:lnTo>
                <a:lnTo>
                  <a:pt x="392" y="684"/>
                </a:lnTo>
                <a:lnTo>
                  <a:pt x="400" y="684"/>
                </a:lnTo>
                <a:lnTo>
                  <a:pt x="402" y="684"/>
                </a:lnTo>
                <a:lnTo>
                  <a:pt x="404" y="684"/>
                </a:lnTo>
                <a:lnTo>
                  <a:pt x="404" y="686"/>
                </a:lnTo>
                <a:lnTo>
                  <a:pt x="406" y="686"/>
                </a:lnTo>
                <a:lnTo>
                  <a:pt x="408" y="686"/>
                </a:lnTo>
                <a:lnTo>
                  <a:pt x="410" y="686"/>
                </a:lnTo>
                <a:lnTo>
                  <a:pt x="422" y="686"/>
                </a:lnTo>
                <a:lnTo>
                  <a:pt x="424" y="688"/>
                </a:lnTo>
                <a:lnTo>
                  <a:pt x="424" y="690"/>
                </a:lnTo>
                <a:lnTo>
                  <a:pt x="424" y="692"/>
                </a:lnTo>
                <a:lnTo>
                  <a:pt x="424" y="694"/>
                </a:lnTo>
                <a:lnTo>
                  <a:pt x="426" y="694"/>
                </a:lnTo>
                <a:lnTo>
                  <a:pt x="426" y="696"/>
                </a:lnTo>
                <a:lnTo>
                  <a:pt x="426" y="698"/>
                </a:lnTo>
                <a:lnTo>
                  <a:pt x="426" y="700"/>
                </a:lnTo>
                <a:lnTo>
                  <a:pt x="428" y="700"/>
                </a:lnTo>
                <a:lnTo>
                  <a:pt x="428" y="702"/>
                </a:lnTo>
                <a:lnTo>
                  <a:pt x="428" y="704"/>
                </a:lnTo>
                <a:lnTo>
                  <a:pt x="428" y="706"/>
                </a:lnTo>
                <a:lnTo>
                  <a:pt x="432" y="704"/>
                </a:lnTo>
                <a:lnTo>
                  <a:pt x="434" y="704"/>
                </a:lnTo>
                <a:lnTo>
                  <a:pt x="436" y="702"/>
                </a:lnTo>
                <a:lnTo>
                  <a:pt x="438" y="702"/>
                </a:lnTo>
                <a:lnTo>
                  <a:pt x="442" y="702"/>
                </a:lnTo>
                <a:lnTo>
                  <a:pt x="444" y="700"/>
                </a:lnTo>
                <a:lnTo>
                  <a:pt x="448" y="698"/>
                </a:lnTo>
                <a:lnTo>
                  <a:pt x="450" y="698"/>
                </a:lnTo>
                <a:lnTo>
                  <a:pt x="452" y="696"/>
                </a:lnTo>
                <a:lnTo>
                  <a:pt x="462" y="694"/>
                </a:lnTo>
                <a:lnTo>
                  <a:pt x="476" y="688"/>
                </a:lnTo>
                <a:lnTo>
                  <a:pt x="478" y="688"/>
                </a:lnTo>
                <a:lnTo>
                  <a:pt x="482" y="688"/>
                </a:lnTo>
                <a:lnTo>
                  <a:pt x="490" y="688"/>
                </a:lnTo>
                <a:lnTo>
                  <a:pt x="498" y="688"/>
                </a:lnTo>
                <a:lnTo>
                  <a:pt x="512" y="690"/>
                </a:lnTo>
                <a:lnTo>
                  <a:pt x="514" y="690"/>
                </a:lnTo>
                <a:lnTo>
                  <a:pt x="522" y="690"/>
                </a:lnTo>
                <a:lnTo>
                  <a:pt x="524" y="690"/>
                </a:lnTo>
                <a:lnTo>
                  <a:pt x="528" y="690"/>
                </a:lnTo>
                <a:lnTo>
                  <a:pt x="528" y="682"/>
                </a:lnTo>
                <a:lnTo>
                  <a:pt x="536" y="682"/>
                </a:lnTo>
                <a:lnTo>
                  <a:pt x="542" y="682"/>
                </a:lnTo>
                <a:lnTo>
                  <a:pt x="542" y="678"/>
                </a:lnTo>
                <a:lnTo>
                  <a:pt x="554" y="678"/>
                </a:lnTo>
                <a:lnTo>
                  <a:pt x="564" y="678"/>
                </a:lnTo>
                <a:lnTo>
                  <a:pt x="568" y="678"/>
                </a:lnTo>
                <a:lnTo>
                  <a:pt x="574" y="678"/>
                </a:lnTo>
                <a:lnTo>
                  <a:pt x="574" y="690"/>
                </a:lnTo>
                <a:lnTo>
                  <a:pt x="574" y="692"/>
                </a:lnTo>
                <a:lnTo>
                  <a:pt x="574" y="698"/>
                </a:lnTo>
                <a:lnTo>
                  <a:pt x="574" y="700"/>
                </a:lnTo>
                <a:lnTo>
                  <a:pt x="574" y="704"/>
                </a:lnTo>
                <a:lnTo>
                  <a:pt x="572" y="704"/>
                </a:lnTo>
                <a:lnTo>
                  <a:pt x="568" y="704"/>
                </a:lnTo>
                <a:lnTo>
                  <a:pt x="568" y="710"/>
                </a:lnTo>
                <a:lnTo>
                  <a:pt x="568" y="712"/>
                </a:lnTo>
                <a:lnTo>
                  <a:pt x="568" y="714"/>
                </a:lnTo>
                <a:lnTo>
                  <a:pt x="568" y="716"/>
                </a:lnTo>
                <a:lnTo>
                  <a:pt x="568" y="718"/>
                </a:lnTo>
                <a:lnTo>
                  <a:pt x="568" y="720"/>
                </a:lnTo>
                <a:lnTo>
                  <a:pt x="568" y="724"/>
                </a:lnTo>
                <a:lnTo>
                  <a:pt x="568" y="726"/>
                </a:lnTo>
                <a:lnTo>
                  <a:pt x="568" y="736"/>
                </a:lnTo>
                <a:lnTo>
                  <a:pt x="568" y="738"/>
                </a:lnTo>
                <a:lnTo>
                  <a:pt x="568" y="742"/>
                </a:lnTo>
                <a:lnTo>
                  <a:pt x="574" y="742"/>
                </a:lnTo>
                <a:lnTo>
                  <a:pt x="580" y="742"/>
                </a:lnTo>
                <a:lnTo>
                  <a:pt x="582" y="742"/>
                </a:lnTo>
                <a:lnTo>
                  <a:pt x="584" y="742"/>
                </a:lnTo>
                <a:lnTo>
                  <a:pt x="588" y="744"/>
                </a:lnTo>
                <a:lnTo>
                  <a:pt x="594" y="744"/>
                </a:lnTo>
                <a:lnTo>
                  <a:pt x="620" y="744"/>
                </a:lnTo>
                <a:lnTo>
                  <a:pt x="620" y="748"/>
                </a:lnTo>
                <a:lnTo>
                  <a:pt x="620" y="752"/>
                </a:lnTo>
                <a:lnTo>
                  <a:pt x="620" y="754"/>
                </a:lnTo>
                <a:lnTo>
                  <a:pt x="620" y="758"/>
                </a:lnTo>
                <a:lnTo>
                  <a:pt x="620" y="764"/>
                </a:lnTo>
                <a:lnTo>
                  <a:pt x="620" y="770"/>
                </a:lnTo>
                <a:lnTo>
                  <a:pt x="620" y="772"/>
                </a:lnTo>
                <a:lnTo>
                  <a:pt x="622" y="772"/>
                </a:lnTo>
                <a:lnTo>
                  <a:pt x="634" y="772"/>
                </a:lnTo>
                <a:lnTo>
                  <a:pt x="642" y="772"/>
                </a:lnTo>
                <a:lnTo>
                  <a:pt x="646" y="772"/>
                </a:lnTo>
                <a:lnTo>
                  <a:pt x="646" y="774"/>
                </a:lnTo>
                <a:lnTo>
                  <a:pt x="646" y="778"/>
                </a:lnTo>
                <a:lnTo>
                  <a:pt x="646" y="782"/>
                </a:lnTo>
                <a:lnTo>
                  <a:pt x="644" y="784"/>
                </a:lnTo>
                <a:lnTo>
                  <a:pt x="644" y="792"/>
                </a:lnTo>
                <a:lnTo>
                  <a:pt x="644" y="796"/>
                </a:lnTo>
                <a:lnTo>
                  <a:pt x="644" y="798"/>
                </a:lnTo>
                <a:lnTo>
                  <a:pt x="644" y="802"/>
                </a:lnTo>
                <a:lnTo>
                  <a:pt x="644" y="804"/>
                </a:lnTo>
                <a:lnTo>
                  <a:pt x="642" y="804"/>
                </a:lnTo>
                <a:lnTo>
                  <a:pt x="638" y="804"/>
                </a:lnTo>
                <a:lnTo>
                  <a:pt x="636" y="804"/>
                </a:lnTo>
                <a:lnTo>
                  <a:pt x="626" y="806"/>
                </a:lnTo>
                <a:lnTo>
                  <a:pt x="620" y="806"/>
                </a:lnTo>
                <a:lnTo>
                  <a:pt x="618" y="806"/>
                </a:lnTo>
                <a:lnTo>
                  <a:pt x="616" y="806"/>
                </a:lnTo>
                <a:lnTo>
                  <a:pt x="606" y="808"/>
                </a:lnTo>
                <a:lnTo>
                  <a:pt x="594" y="808"/>
                </a:lnTo>
                <a:lnTo>
                  <a:pt x="588" y="808"/>
                </a:lnTo>
                <a:lnTo>
                  <a:pt x="584" y="810"/>
                </a:lnTo>
                <a:lnTo>
                  <a:pt x="582" y="810"/>
                </a:lnTo>
                <a:lnTo>
                  <a:pt x="580" y="810"/>
                </a:lnTo>
                <a:lnTo>
                  <a:pt x="568" y="810"/>
                </a:lnTo>
                <a:lnTo>
                  <a:pt x="566" y="810"/>
                </a:lnTo>
                <a:lnTo>
                  <a:pt x="554" y="812"/>
                </a:lnTo>
                <a:lnTo>
                  <a:pt x="552" y="812"/>
                </a:lnTo>
                <a:lnTo>
                  <a:pt x="542" y="814"/>
                </a:lnTo>
                <a:lnTo>
                  <a:pt x="540" y="814"/>
                </a:lnTo>
                <a:lnTo>
                  <a:pt x="528" y="814"/>
                </a:lnTo>
                <a:lnTo>
                  <a:pt x="524" y="816"/>
                </a:lnTo>
                <a:lnTo>
                  <a:pt x="514" y="816"/>
                </a:lnTo>
                <a:lnTo>
                  <a:pt x="500" y="818"/>
                </a:lnTo>
                <a:lnTo>
                  <a:pt x="488" y="818"/>
                </a:lnTo>
                <a:lnTo>
                  <a:pt x="486" y="818"/>
                </a:lnTo>
                <a:lnTo>
                  <a:pt x="482" y="820"/>
                </a:lnTo>
                <a:lnTo>
                  <a:pt x="474" y="820"/>
                </a:lnTo>
                <a:lnTo>
                  <a:pt x="472" y="820"/>
                </a:lnTo>
                <a:lnTo>
                  <a:pt x="468" y="820"/>
                </a:lnTo>
                <a:lnTo>
                  <a:pt x="462" y="822"/>
                </a:lnTo>
                <a:lnTo>
                  <a:pt x="456" y="822"/>
                </a:lnTo>
                <a:lnTo>
                  <a:pt x="438" y="822"/>
                </a:lnTo>
                <a:lnTo>
                  <a:pt x="436" y="822"/>
                </a:lnTo>
                <a:lnTo>
                  <a:pt x="422" y="824"/>
                </a:lnTo>
                <a:lnTo>
                  <a:pt x="408" y="824"/>
                </a:lnTo>
                <a:lnTo>
                  <a:pt x="396" y="826"/>
                </a:lnTo>
                <a:lnTo>
                  <a:pt x="384" y="826"/>
                </a:lnTo>
                <a:lnTo>
                  <a:pt x="372" y="828"/>
                </a:lnTo>
                <a:lnTo>
                  <a:pt x="370" y="828"/>
                </a:lnTo>
                <a:lnTo>
                  <a:pt x="356" y="830"/>
                </a:lnTo>
                <a:lnTo>
                  <a:pt x="354" y="830"/>
                </a:lnTo>
                <a:lnTo>
                  <a:pt x="350" y="830"/>
                </a:lnTo>
                <a:lnTo>
                  <a:pt x="348" y="830"/>
                </a:lnTo>
                <a:lnTo>
                  <a:pt x="346" y="830"/>
                </a:lnTo>
                <a:lnTo>
                  <a:pt x="344" y="830"/>
                </a:lnTo>
                <a:lnTo>
                  <a:pt x="342" y="830"/>
                </a:lnTo>
                <a:lnTo>
                  <a:pt x="340" y="832"/>
                </a:lnTo>
                <a:lnTo>
                  <a:pt x="330" y="832"/>
                </a:lnTo>
                <a:lnTo>
                  <a:pt x="324" y="832"/>
                </a:lnTo>
                <a:lnTo>
                  <a:pt x="322" y="832"/>
                </a:lnTo>
                <a:lnTo>
                  <a:pt x="318" y="834"/>
                </a:lnTo>
                <a:lnTo>
                  <a:pt x="316" y="834"/>
                </a:lnTo>
                <a:lnTo>
                  <a:pt x="314" y="834"/>
                </a:lnTo>
                <a:lnTo>
                  <a:pt x="308" y="834"/>
                </a:lnTo>
                <a:lnTo>
                  <a:pt x="300" y="836"/>
                </a:lnTo>
                <a:lnTo>
                  <a:pt x="288" y="836"/>
                </a:lnTo>
                <a:lnTo>
                  <a:pt x="278" y="838"/>
                </a:lnTo>
                <a:lnTo>
                  <a:pt x="276" y="838"/>
                </a:lnTo>
                <a:lnTo>
                  <a:pt x="270" y="838"/>
                </a:lnTo>
                <a:lnTo>
                  <a:pt x="258" y="840"/>
                </a:lnTo>
                <a:lnTo>
                  <a:pt x="252" y="840"/>
                </a:lnTo>
                <a:lnTo>
                  <a:pt x="236" y="842"/>
                </a:lnTo>
                <a:lnTo>
                  <a:pt x="228" y="842"/>
                </a:lnTo>
                <a:lnTo>
                  <a:pt x="222" y="842"/>
                </a:lnTo>
                <a:lnTo>
                  <a:pt x="206" y="844"/>
                </a:lnTo>
                <a:lnTo>
                  <a:pt x="198" y="844"/>
                </a:lnTo>
                <a:lnTo>
                  <a:pt x="194" y="846"/>
                </a:lnTo>
                <a:lnTo>
                  <a:pt x="170" y="848"/>
                </a:lnTo>
                <a:lnTo>
                  <a:pt x="168" y="848"/>
                </a:lnTo>
                <a:lnTo>
                  <a:pt x="158" y="848"/>
                </a:lnTo>
                <a:lnTo>
                  <a:pt x="140" y="850"/>
                </a:lnTo>
                <a:lnTo>
                  <a:pt x="128" y="852"/>
                </a:lnTo>
                <a:lnTo>
                  <a:pt x="116" y="852"/>
                </a:lnTo>
                <a:lnTo>
                  <a:pt x="114" y="854"/>
                </a:lnTo>
                <a:lnTo>
                  <a:pt x="110" y="854"/>
                </a:lnTo>
                <a:lnTo>
                  <a:pt x="108" y="854"/>
                </a:lnTo>
                <a:lnTo>
                  <a:pt x="104" y="854"/>
                </a:lnTo>
                <a:lnTo>
                  <a:pt x="92" y="856"/>
                </a:lnTo>
                <a:lnTo>
                  <a:pt x="78" y="856"/>
                </a:lnTo>
                <a:lnTo>
                  <a:pt x="66" y="858"/>
                </a:lnTo>
                <a:lnTo>
                  <a:pt x="66" y="852"/>
                </a:lnTo>
                <a:lnTo>
                  <a:pt x="66" y="838"/>
                </a:lnTo>
                <a:lnTo>
                  <a:pt x="66" y="834"/>
                </a:lnTo>
                <a:lnTo>
                  <a:pt x="66" y="828"/>
                </a:lnTo>
                <a:lnTo>
                  <a:pt x="66" y="824"/>
                </a:lnTo>
                <a:lnTo>
                  <a:pt x="66" y="814"/>
                </a:lnTo>
                <a:lnTo>
                  <a:pt x="66" y="800"/>
                </a:lnTo>
                <a:lnTo>
                  <a:pt x="66" y="792"/>
                </a:lnTo>
                <a:lnTo>
                  <a:pt x="66" y="788"/>
                </a:lnTo>
                <a:lnTo>
                  <a:pt x="66" y="786"/>
                </a:lnTo>
                <a:lnTo>
                  <a:pt x="66" y="782"/>
                </a:lnTo>
                <a:lnTo>
                  <a:pt x="66" y="778"/>
                </a:lnTo>
                <a:lnTo>
                  <a:pt x="66" y="774"/>
                </a:lnTo>
                <a:lnTo>
                  <a:pt x="66" y="774"/>
                </a:lnTo>
                <a:lnTo>
                  <a:pt x="72" y="774"/>
                </a:lnTo>
                <a:lnTo>
                  <a:pt x="76" y="774"/>
                </a:lnTo>
                <a:lnTo>
                  <a:pt x="78" y="774"/>
                </a:lnTo>
                <a:lnTo>
                  <a:pt x="84" y="774"/>
                </a:lnTo>
                <a:lnTo>
                  <a:pt x="88" y="774"/>
                </a:lnTo>
                <a:lnTo>
                  <a:pt x="92" y="774"/>
                </a:lnTo>
                <a:lnTo>
                  <a:pt x="94" y="774"/>
                </a:lnTo>
                <a:lnTo>
                  <a:pt x="104" y="774"/>
                </a:lnTo>
                <a:lnTo>
                  <a:pt x="106" y="774"/>
                </a:lnTo>
                <a:lnTo>
                  <a:pt x="108" y="774"/>
                </a:lnTo>
                <a:lnTo>
                  <a:pt x="110" y="774"/>
                </a:lnTo>
                <a:lnTo>
                  <a:pt x="118" y="774"/>
                </a:lnTo>
                <a:lnTo>
                  <a:pt x="118" y="764"/>
                </a:lnTo>
                <a:lnTo>
                  <a:pt x="118" y="750"/>
                </a:lnTo>
                <a:lnTo>
                  <a:pt x="118" y="748"/>
                </a:lnTo>
                <a:lnTo>
                  <a:pt x="118" y="742"/>
                </a:lnTo>
                <a:lnTo>
                  <a:pt x="120" y="742"/>
                </a:lnTo>
                <a:lnTo>
                  <a:pt x="124" y="742"/>
                </a:lnTo>
                <a:lnTo>
                  <a:pt x="124" y="740"/>
                </a:lnTo>
                <a:lnTo>
                  <a:pt x="124" y="738"/>
                </a:lnTo>
                <a:lnTo>
                  <a:pt x="118" y="738"/>
                </a:lnTo>
                <a:lnTo>
                  <a:pt x="118" y="734"/>
                </a:lnTo>
                <a:lnTo>
                  <a:pt x="118" y="732"/>
                </a:lnTo>
                <a:lnTo>
                  <a:pt x="118" y="730"/>
                </a:lnTo>
                <a:lnTo>
                  <a:pt x="118" y="728"/>
                </a:lnTo>
                <a:lnTo>
                  <a:pt x="118" y="726"/>
                </a:lnTo>
                <a:lnTo>
                  <a:pt x="118" y="726"/>
                </a:lnTo>
                <a:lnTo>
                  <a:pt x="118" y="724"/>
                </a:lnTo>
                <a:lnTo>
                  <a:pt x="118" y="722"/>
                </a:lnTo>
                <a:lnTo>
                  <a:pt x="118" y="720"/>
                </a:lnTo>
                <a:lnTo>
                  <a:pt x="118" y="718"/>
                </a:lnTo>
                <a:lnTo>
                  <a:pt x="118" y="716"/>
                </a:lnTo>
                <a:lnTo>
                  <a:pt x="118" y="714"/>
                </a:lnTo>
                <a:lnTo>
                  <a:pt x="118" y="712"/>
                </a:lnTo>
                <a:lnTo>
                  <a:pt x="118" y="710"/>
                </a:lnTo>
                <a:lnTo>
                  <a:pt x="118" y="708"/>
                </a:lnTo>
                <a:lnTo>
                  <a:pt x="116" y="708"/>
                </a:lnTo>
                <a:lnTo>
                  <a:pt x="114" y="708"/>
                </a:lnTo>
                <a:lnTo>
                  <a:pt x="114" y="708"/>
                </a:lnTo>
                <a:lnTo>
                  <a:pt x="112" y="708"/>
                </a:lnTo>
                <a:lnTo>
                  <a:pt x="112" y="706"/>
                </a:lnTo>
                <a:lnTo>
                  <a:pt x="112" y="704"/>
                </a:lnTo>
                <a:lnTo>
                  <a:pt x="112" y="702"/>
                </a:lnTo>
                <a:lnTo>
                  <a:pt x="112" y="700"/>
                </a:lnTo>
                <a:lnTo>
                  <a:pt x="112" y="698"/>
                </a:lnTo>
                <a:lnTo>
                  <a:pt x="112" y="696"/>
                </a:lnTo>
                <a:lnTo>
                  <a:pt x="112" y="694"/>
                </a:lnTo>
                <a:lnTo>
                  <a:pt x="112" y="692"/>
                </a:lnTo>
                <a:lnTo>
                  <a:pt x="112" y="690"/>
                </a:lnTo>
                <a:lnTo>
                  <a:pt x="112" y="688"/>
                </a:lnTo>
                <a:lnTo>
                  <a:pt x="112" y="686"/>
                </a:lnTo>
                <a:lnTo>
                  <a:pt x="112" y="684"/>
                </a:lnTo>
                <a:lnTo>
                  <a:pt x="112" y="680"/>
                </a:lnTo>
                <a:lnTo>
                  <a:pt x="110" y="680"/>
                </a:lnTo>
                <a:lnTo>
                  <a:pt x="108" y="680"/>
                </a:lnTo>
                <a:lnTo>
                  <a:pt x="108" y="678"/>
                </a:lnTo>
                <a:lnTo>
                  <a:pt x="108" y="676"/>
                </a:lnTo>
                <a:lnTo>
                  <a:pt x="108" y="674"/>
                </a:lnTo>
                <a:lnTo>
                  <a:pt x="108" y="670"/>
                </a:lnTo>
                <a:lnTo>
                  <a:pt x="108" y="668"/>
                </a:lnTo>
                <a:lnTo>
                  <a:pt x="106" y="668"/>
                </a:lnTo>
                <a:lnTo>
                  <a:pt x="104" y="668"/>
                </a:lnTo>
                <a:lnTo>
                  <a:pt x="102" y="668"/>
                </a:lnTo>
                <a:lnTo>
                  <a:pt x="100" y="668"/>
                </a:lnTo>
                <a:lnTo>
                  <a:pt x="98" y="668"/>
                </a:lnTo>
                <a:lnTo>
                  <a:pt x="98" y="666"/>
                </a:lnTo>
                <a:lnTo>
                  <a:pt x="96" y="666"/>
                </a:lnTo>
                <a:lnTo>
                  <a:pt x="96" y="664"/>
                </a:lnTo>
                <a:lnTo>
                  <a:pt x="94" y="662"/>
                </a:lnTo>
                <a:lnTo>
                  <a:pt x="92" y="662"/>
                </a:lnTo>
                <a:lnTo>
                  <a:pt x="90" y="662"/>
                </a:lnTo>
                <a:lnTo>
                  <a:pt x="88" y="662"/>
                </a:lnTo>
                <a:lnTo>
                  <a:pt x="86" y="662"/>
                </a:lnTo>
                <a:lnTo>
                  <a:pt x="84" y="662"/>
                </a:lnTo>
                <a:lnTo>
                  <a:pt x="84" y="660"/>
                </a:lnTo>
                <a:lnTo>
                  <a:pt x="82" y="660"/>
                </a:lnTo>
                <a:lnTo>
                  <a:pt x="80" y="660"/>
                </a:lnTo>
                <a:lnTo>
                  <a:pt x="80" y="658"/>
                </a:lnTo>
                <a:lnTo>
                  <a:pt x="78" y="658"/>
                </a:lnTo>
                <a:lnTo>
                  <a:pt x="78" y="656"/>
                </a:lnTo>
                <a:lnTo>
                  <a:pt x="76" y="656"/>
                </a:lnTo>
                <a:lnTo>
                  <a:pt x="74" y="656"/>
                </a:lnTo>
                <a:lnTo>
                  <a:pt x="74" y="654"/>
                </a:lnTo>
                <a:lnTo>
                  <a:pt x="72" y="654"/>
                </a:lnTo>
                <a:lnTo>
                  <a:pt x="70" y="654"/>
                </a:lnTo>
                <a:lnTo>
                  <a:pt x="68" y="654"/>
                </a:lnTo>
                <a:lnTo>
                  <a:pt x="66" y="654"/>
                </a:lnTo>
                <a:lnTo>
                  <a:pt x="68" y="654"/>
                </a:lnTo>
                <a:lnTo>
                  <a:pt x="74" y="648"/>
                </a:lnTo>
                <a:lnTo>
                  <a:pt x="78" y="646"/>
                </a:lnTo>
                <a:lnTo>
                  <a:pt x="78" y="644"/>
                </a:lnTo>
                <a:lnTo>
                  <a:pt x="78" y="642"/>
                </a:lnTo>
                <a:lnTo>
                  <a:pt x="76" y="636"/>
                </a:lnTo>
                <a:lnTo>
                  <a:pt x="76" y="63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4" name="Freeform 82"/>
          <p:cNvSpPr>
            <a:spLocks/>
          </p:cNvSpPr>
          <p:nvPr/>
        </p:nvSpPr>
        <p:spPr bwMode="auto">
          <a:xfrm>
            <a:off x="2420938" y="3627438"/>
            <a:ext cx="787400" cy="2212975"/>
          </a:xfrm>
          <a:custGeom>
            <a:avLst/>
            <a:gdLst>
              <a:gd name="T0" fmla="*/ 414 w 496"/>
              <a:gd name="T1" fmla="*/ 1106 h 1394"/>
              <a:gd name="T2" fmla="*/ 324 w 496"/>
              <a:gd name="T3" fmla="*/ 1024 h 1394"/>
              <a:gd name="T4" fmla="*/ 284 w 496"/>
              <a:gd name="T5" fmla="*/ 986 h 1394"/>
              <a:gd name="T6" fmla="*/ 232 w 496"/>
              <a:gd name="T7" fmla="*/ 984 h 1394"/>
              <a:gd name="T8" fmla="*/ 200 w 496"/>
              <a:gd name="T9" fmla="*/ 1006 h 1394"/>
              <a:gd name="T10" fmla="*/ 182 w 496"/>
              <a:gd name="T11" fmla="*/ 1030 h 1394"/>
              <a:gd name="T12" fmla="*/ 160 w 496"/>
              <a:gd name="T13" fmla="*/ 1052 h 1394"/>
              <a:gd name="T14" fmla="*/ 176 w 496"/>
              <a:gd name="T15" fmla="*/ 1072 h 1394"/>
              <a:gd name="T16" fmla="*/ 228 w 496"/>
              <a:gd name="T17" fmla="*/ 1068 h 1394"/>
              <a:gd name="T18" fmla="*/ 130 w 496"/>
              <a:gd name="T19" fmla="*/ 1132 h 1394"/>
              <a:gd name="T20" fmla="*/ 114 w 496"/>
              <a:gd name="T21" fmla="*/ 1150 h 1394"/>
              <a:gd name="T22" fmla="*/ 106 w 496"/>
              <a:gd name="T23" fmla="*/ 1136 h 1394"/>
              <a:gd name="T24" fmla="*/ 100 w 496"/>
              <a:gd name="T25" fmla="*/ 1108 h 1394"/>
              <a:gd name="T26" fmla="*/ 98 w 496"/>
              <a:gd name="T27" fmla="*/ 1090 h 1394"/>
              <a:gd name="T28" fmla="*/ 90 w 496"/>
              <a:gd name="T29" fmla="*/ 1070 h 1394"/>
              <a:gd name="T30" fmla="*/ 82 w 496"/>
              <a:gd name="T31" fmla="*/ 1050 h 1394"/>
              <a:gd name="T32" fmla="*/ 78 w 496"/>
              <a:gd name="T33" fmla="*/ 1032 h 1394"/>
              <a:gd name="T34" fmla="*/ 76 w 496"/>
              <a:gd name="T35" fmla="*/ 1010 h 1394"/>
              <a:gd name="T36" fmla="*/ 74 w 496"/>
              <a:gd name="T37" fmla="*/ 986 h 1394"/>
              <a:gd name="T38" fmla="*/ 74 w 496"/>
              <a:gd name="T39" fmla="*/ 964 h 1394"/>
              <a:gd name="T40" fmla="*/ 68 w 496"/>
              <a:gd name="T41" fmla="*/ 938 h 1394"/>
              <a:gd name="T42" fmla="*/ 76 w 496"/>
              <a:gd name="T43" fmla="*/ 924 h 1394"/>
              <a:gd name="T44" fmla="*/ 74 w 496"/>
              <a:gd name="T45" fmla="*/ 902 h 1394"/>
              <a:gd name="T46" fmla="*/ 78 w 496"/>
              <a:gd name="T47" fmla="*/ 884 h 1394"/>
              <a:gd name="T48" fmla="*/ 80 w 496"/>
              <a:gd name="T49" fmla="*/ 858 h 1394"/>
              <a:gd name="T50" fmla="*/ 84 w 496"/>
              <a:gd name="T51" fmla="*/ 846 h 1394"/>
              <a:gd name="T52" fmla="*/ 66 w 496"/>
              <a:gd name="T53" fmla="*/ 816 h 1394"/>
              <a:gd name="T54" fmla="*/ 86 w 496"/>
              <a:gd name="T55" fmla="*/ 766 h 1394"/>
              <a:gd name="T56" fmla="*/ 84 w 496"/>
              <a:gd name="T57" fmla="*/ 730 h 1394"/>
              <a:gd name="T58" fmla="*/ 78 w 496"/>
              <a:gd name="T59" fmla="*/ 704 h 1394"/>
              <a:gd name="T60" fmla="*/ 66 w 496"/>
              <a:gd name="T61" fmla="*/ 680 h 1394"/>
              <a:gd name="T62" fmla="*/ 66 w 496"/>
              <a:gd name="T63" fmla="*/ 660 h 1394"/>
              <a:gd name="T64" fmla="*/ 54 w 496"/>
              <a:gd name="T65" fmla="*/ 640 h 1394"/>
              <a:gd name="T66" fmla="*/ 36 w 496"/>
              <a:gd name="T67" fmla="*/ 626 h 1394"/>
              <a:gd name="T68" fmla="*/ 24 w 496"/>
              <a:gd name="T69" fmla="*/ 610 h 1394"/>
              <a:gd name="T70" fmla="*/ 12 w 496"/>
              <a:gd name="T71" fmla="*/ 596 h 1394"/>
              <a:gd name="T72" fmla="*/ 4 w 496"/>
              <a:gd name="T73" fmla="*/ 578 h 1394"/>
              <a:gd name="T74" fmla="*/ 2 w 496"/>
              <a:gd name="T75" fmla="*/ 550 h 1394"/>
              <a:gd name="T76" fmla="*/ 0 w 496"/>
              <a:gd name="T77" fmla="*/ 522 h 1394"/>
              <a:gd name="T78" fmla="*/ 8 w 496"/>
              <a:gd name="T79" fmla="*/ 496 h 1394"/>
              <a:gd name="T80" fmla="*/ 24 w 496"/>
              <a:gd name="T81" fmla="*/ 482 h 1394"/>
              <a:gd name="T82" fmla="*/ 48 w 496"/>
              <a:gd name="T83" fmla="*/ 490 h 1394"/>
              <a:gd name="T84" fmla="*/ 64 w 496"/>
              <a:gd name="T85" fmla="*/ 476 h 1394"/>
              <a:gd name="T86" fmla="*/ 82 w 496"/>
              <a:gd name="T87" fmla="*/ 444 h 1394"/>
              <a:gd name="T88" fmla="*/ 88 w 496"/>
              <a:gd name="T89" fmla="*/ 416 h 1394"/>
              <a:gd name="T90" fmla="*/ 92 w 496"/>
              <a:gd name="T91" fmla="*/ 372 h 1394"/>
              <a:gd name="T92" fmla="*/ 88 w 496"/>
              <a:gd name="T93" fmla="*/ 330 h 1394"/>
              <a:gd name="T94" fmla="*/ 82 w 496"/>
              <a:gd name="T95" fmla="*/ 282 h 1394"/>
              <a:gd name="T96" fmla="*/ 72 w 496"/>
              <a:gd name="T97" fmla="*/ 246 h 1394"/>
              <a:gd name="T98" fmla="*/ 68 w 496"/>
              <a:gd name="T99" fmla="*/ 200 h 1394"/>
              <a:gd name="T100" fmla="*/ 62 w 496"/>
              <a:gd name="T101" fmla="*/ 166 h 1394"/>
              <a:gd name="T102" fmla="*/ 78 w 496"/>
              <a:gd name="T103" fmla="*/ 156 h 1394"/>
              <a:gd name="T104" fmla="*/ 70 w 496"/>
              <a:gd name="T105" fmla="*/ 140 h 1394"/>
              <a:gd name="T106" fmla="*/ 74 w 496"/>
              <a:gd name="T107" fmla="*/ 116 h 1394"/>
              <a:gd name="T108" fmla="*/ 84 w 496"/>
              <a:gd name="T109" fmla="*/ 92 h 1394"/>
              <a:gd name="T110" fmla="*/ 84 w 496"/>
              <a:gd name="T111" fmla="*/ 44 h 1394"/>
              <a:gd name="T112" fmla="*/ 92 w 496"/>
              <a:gd name="T113" fmla="*/ 12 h 1394"/>
              <a:gd name="T114" fmla="*/ 112 w 496"/>
              <a:gd name="T115" fmla="*/ 0 h 1394"/>
              <a:gd name="T116" fmla="*/ 136 w 496"/>
              <a:gd name="T117" fmla="*/ 12 h 1394"/>
              <a:gd name="T118" fmla="*/ 170 w 496"/>
              <a:gd name="T119" fmla="*/ 6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6" h="1394">
                <a:moveTo>
                  <a:pt x="496" y="1394"/>
                </a:moveTo>
                <a:lnTo>
                  <a:pt x="496" y="1394"/>
                </a:lnTo>
                <a:lnTo>
                  <a:pt x="494" y="1386"/>
                </a:lnTo>
                <a:lnTo>
                  <a:pt x="492" y="1374"/>
                </a:lnTo>
                <a:lnTo>
                  <a:pt x="492" y="1372"/>
                </a:lnTo>
                <a:lnTo>
                  <a:pt x="490" y="1368"/>
                </a:lnTo>
                <a:lnTo>
                  <a:pt x="490" y="1366"/>
                </a:lnTo>
                <a:lnTo>
                  <a:pt x="486" y="1366"/>
                </a:lnTo>
                <a:lnTo>
                  <a:pt x="484" y="1358"/>
                </a:lnTo>
                <a:lnTo>
                  <a:pt x="484" y="1354"/>
                </a:lnTo>
                <a:lnTo>
                  <a:pt x="470" y="1258"/>
                </a:lnTo>
                <a:lnTo>
                  <a:pt x="462" y="1194"/>
                </a:lnTo>
                <a:lnTo>
                  <a:pt x="458" y="1172"/>
                </a:lnTo>
                <a:lnTo>
                  <a:pt x="456" y="1150"/>
                </a:lnTo>
                <a:lnTo>
                  <a:pt x="440" y="1126"/>
                </a:lnTo>
                <a:lnTo>
                  <a:pt x="438" y="1124"/>
                </a:lnTo>
                <a:lnTo>
                  <a:pt x="414" y="1106"/>
                </a:lnTo>
                <a:lnTo>
                  <a:pt x="370" y="1064"/>
                </a:lnTo>
                <a:lnTo>
                  <a:pt x="358" y="1056"/>
                </a:lnTo>
                <a:lnTo>
                  <a:pt x="356" y="1054"/>
                </a:lnTo>
                <a:lnTo>
                  <a:pt x="354" y="1056"/>
                </a:lnTo>
                <a:lnTo>
                  <a:pt x="352" y="1056"/>
                </a:lnTo>
                <a:lnTo>
                  <a:pt x="352" y="1054"/>
                </a:lnTo>
                <a:lnTo>
                  <a:pt x="352" y="1052"/>
                </a:lnTo>
                <a:lnTo>
                  <a:pt x="352" y="1048"/>
                </a:lnTo>
                <a:lnTo>
                  <a:pt x="348" y="1042"/>
                </a:lnTo>
                <a:lnTo>
                  <a:pt x="346" y="1036"/>
                </a:lnTo>
                <a:lnTo>
                  <a:pt x="344" y="1034"/>
                </a:lnTo>
                <a:lnTo>
                  <a:pt x="336" y="1030"/>
                </a:lnTo>
                <a:lnTo>
                  <a:pt x="332" y="1028"/>
                </a:lnTo>
                <a:lnTo>
                  <a:pt x="330" y="1028"/>
                </a:lnTo>
                <a:lnTo>
                  <a:pt x="328" y="1026"/>
                </a:lnTo>
                <a:lnTo>
                  <a:pt x="324" y="1026"/>
                </a:lnTo>
                <a:lnTo>
                  <a:pt x="324" y="1024"/>
                </a:lnTo>
                <a:lnTo>
                  <a:pt x="322" y="1024"/>
                </a:lnTo>
                <a:lnTo>
                  <a:pt x="316" y="1022"/>
                </a:lnTo>
                <a:lnTo>
                  <a:pt x="314" y="1020"/>
                </a:lnTo>
                <a:lnTo>
                  <a:pt x="312" y="1020"/>
                </a:lnTo>
                <a:lnTo>
                  <a:pt x="310" y="1020"/>
                </a:lnTo>
                <a:lnTo>
                  <a:pt x="308" y="1020"/>
                </a:lnTo>
                <a:lnTo>
                  <a:pt x="304" y="1018"/>
                </a:lnTo>
                <a:lnTo>
                  <a:pt x="302" y="1016"/>
                </a:lnTo>
                <a:lnTo>
                  <a:pt x="300" y="1016"/>
                </a:lnTo>
                <a:lnTo>
                  <a:pt x="300" y="1014"/>
                </a:lnTo>
                <a:lnTo>
                  <a:pt x="302" y="1014"/>
                </a:lnTo>
                <a:lnTo>
                  <a:pt x="300" y="1012"/>
                </a:lnTo>
                <a:lnTo>
                  <a:pt x="294" y="1010"/>
                </a:lnTo>
                <a:lnTo>
                  <a:pt x="284" y="1008"/>
                </a:lnTo>
                <a:lnTo>
                  <a:pt x="278" y="1006"/>
                </a:lnTo>
                <a:lnTo>
                  <a:pt x="276" y="1006"/>
                </a:lnTo>
                <a:lnTo>
                  <a:pt x="284" y="986"/>
                </a:lnTo>
                <a:lnTo>
                  <a:pt x="274" y="978"/>
                </a:lnTo>
                <a:lnTo>
                  <a:pt x="274" y="980"/>
                </a:lnTo>
                <a:lnTo>
                  <a:pt x="276" y="980"/>
                </a:lnTo>
                <a:lnTo>
                  <a:pt x="274" y="980"/>
                </a:lnTo>
                <a:lnTo>
                  <a:pt x="264" y="974"/>
                </a:lnTo>
                <a:lnTo>
                  <a:pt x="262" y="974"/>
                </a:lnTo>
                <a:lnTo>
                  <a:pt x="260" y="974"/>
                </a:lnTo>
                <a:lnTo>
                  <a:pt x="258" y="974"/>
                </a:lnTo>
                <a:lnTo>
                  <a:pt x="256" y="974"/>
                </a:lnTo>
                <a:lnTo>
                  <a:pt x="254" y="974"/>
                </a:lnTo>
                <a:lnTo>
                  <a:pt x="250" y="974"/>
                </a:lnTo>
                <a:lnTo>
                  <a:pt x="248" y="974"/>
                </a:lnTo>
                <a:lnTo>
                  <a:pt x="246" y="976"/>
                </a:lnTo>
                <a:lnTo>
                  <a:pt x="246" y="976"/>
                </a:lnTo>
                <a:lnTo>
                  <a:pt x="240" y="978"/>
                </a:lnTo>
                <a:lnTo>
                  <a:pt x="236" y="982"/>
                </a:lnTo>
                <a:lnTo>
                  <a:pt x="232" y="984"/>
                </a:lnTo>
                <a:lnTo>
                  <a:pt x="230" y="986"/>
                </a:lnTo>
                <a:lnTo>
                  <a:pt x="226" y="990"/>
                </a:lnTo>
                <a:lnTo>
                  <a:pt x="222" y="992"/>
                </a:lnTo>
                <a:lnTo>
                  <a:pt x="220" y="992"/>
                </a:lnTo>
                <a:lnTo>
                  <a:pt x="218" y="994"/>
                </a:lnTo>
                <a:lnTo>
                  <a:pt x="216" y="994"/>
                </a:lnTo>
                <a:lnTo>
                  <a:pt x="216" y="996"/>
                </a:lnTo>
                <a:lnTo>
                  <a:pt x="214" y="996"/>
                </a:lnTo>
                <a:lnTo>
                  <a:pt x="212" y="996"/>
                </a:lnTo>
                <a:lnTo>
                  <a:pt x="212" y="998"/>
                </a:lnTo>
                <a:lnTo>
                  <a:pt x="210" y="998"/>
                </a:lnTo>
                <a:lnTo>
                  <a:pt x="208" y="1000"/>
                </a:lnTo>
                <a:lnTo>
                  <a:pt x="206" y="1000"/>
                </a:lnTo>
                <a:lnTo>
                  <a:pt x="206" y="1002"/>
                </a:lnTo>
                <a:lnTo>
                  <a:pt x="204" y="1002"/>
                </a:lnTo>
                <a:lnTo>
                  <a:pt x="202" y="1004"/>
                </a:lnTo>
                <a:lnTo>
                  <a:pt x="200" y="1006"/>
                </a:lnTo>
                <a:lnTo>
                  <a:pt x="198" y="1006"/>
                </a:lnTo>
                <a:lnTo>
                  <a:pt x="196" y="1010"/>
                </a:lnTo>
                <a:lnTo>
                  <a:pt x="194" y="1010"/>
                </a:lnTo>
                <a:lnTo>
                  <a:pt x="192" y="1010"/>
                </a:lnTo>
                <a:lnTo>
                  <a:pt x="190" y="1010"/>
                </a:lnTo>
                <a:lnTo>
                  <a:pt x="190" y="1012"/>
                </a:lnTo>
                <a:lnTo>
                  <a:pt x="188" y="1012"/>
                </a:lnTo>
                <a:lnTo>
                  <a:pt x="188" y="1014"/>
                </a:lnTo>
                <a:lnTo>
                  <a:pt x="188" y="1016"/>
                </a:lnTo>
                <a:lnTo>
                  <a:pt x="186" y="1016"/>
                </a:lnTo>
                <a:lnTo>
                  <a:pt x="186" y="1020"/>
                </a:lnTo>
                <a:lnTo>
                  <a:pt x="184" y="1020"/>
                </a:lnTo>
                <a:lnTo>
                  <a:pt x="184" y="1022"/>
                </a:lnTo>
                <a:lnTo>
                  <a:pt x="184" y="1024"/>
                </a:lnTo>
                <a:lnTo>
                  <a:pt x="182" y="1026"/>
                </a:lnTo>
                <a:lnTo>
                  <a:pt x="182" y="1028"/>
                </a:lnTo>
                <a:lnTo>
                  <a:pt x="182" y="1030"/>
                </a:lnTo>
                <a:lnTo>
                  <a:pt x="180" y="1030"/>
                </a:lnTo>
                <a:lnTo>
                  <a:pt x="180" y="1032"/>
                </a:lnTo>
                <a:lnTo>
                  <a:pt x="178" y="1034"/>
                </a:lnTo>
                <a:lnTo>
                  <a:pt x="176" y="1036"/>
                </a:lnTo>
                <a:lnTo>
                  <a:pt x="174" y="1036"/>
                </a:lnTo>
                <a:lnTo>
                  <a:pt x="174" y="1038"/>
                </a:lnTo>
                <a:lnTo>
                  <a:pt x="172" y="1038"/>
                </a:lnTo>
                <a:lnTo>
                  <a:pt x="170" y="1038"/>
                </a:lnTo>
                <a:lnTo>
                  <a:pt x="170" y="1040"/>
                </a:lnTo>
                <a:lnTo>
                  <a:pt x="168" y="1040"/>
                </a:lnTo>
                <a:lnTo>
                  <a:pt x="166" y="1042"/>
                </a:lnTo>
                <a:lnTo>
                  <a:pt x="164" y="1042"/>
                </a:lnTo>
                <a:lnTo>
                  <a:pt x="162" y="1044"/>
                </a:lnTo>
                <a:lnTo>
                  <a:pt x="160" y="1044"/>
                </a:lnTo>
                <a:lnTo>
                  <a:pt x="160" y="1048"/>
                </a:lnTo>
                <a:lnTo>
                  <a:pt x="160" y="1050"/>
                </a:lnTo>
                <a:lnTo>
                  <a:pt x="160" y="1052"/>
                </a:lnTo>
                <a:lnTo>
                  <a:pt x="160" y="1054"/>
                </a:lnTo>
                <a:lnTo>
                  <a:pt x="162" y="1054"/>
                </a:lnTo>
                <a:lnTo>
                  <a:pt x="160" y="1054"/>
                </a:lnTo>
                <a:lnTo>
                  <a:pt x="160" y="1056"/>
                </a:lnTo>
                <a:lnTo>
                  <a:pt x="160" y="1058"/>
                </a:lnTo>
                <a:lnTo>
                  <a:pt x="162" y="1058"/>
                </a:lnTo>
                <a:lnTo>
                  <a:pt x="160" y="1058"/>
                </a:lnTo>
                <a:lnTo>
                  <a:pt x="162" y="1060"/>
                </a:lnTo>
                <a:lnTo>
                  <a:pt x="162" y="1062"/>
                </a:lnTo>
                <a:lnTo>
                  <a:pt x="162" y="1064"/>
                </a:lnTo>
                <a:lnTo>
                  <a:pt x="162" y="1066"/>
                </a:lnTo>
                <a:lnTo>
                  <a:pt x="164" y="1066"/>
                </a:lnTo>
                <a:lnTo>
                  <a:pt x="164" y="1068"/>
                </a:lnTo>
                <a:lnTo>
                  <a:pt x="164" y="1070"/>
                </a:lnTo>
                <a:lnTo>
                  <a:pt x="166" y="1072"/>
                </a:lnTo>
                <a:lnTo>
                  <a:pt x="174" y="1072"/>
                </a:lnTo>
                <a:lnTo>
                  <a:pt x="176" y="1072"/>
                </a:lnTo>
                <a:lnTo>
                  <a:pt x="178" y="1072"/>
                </a:lnTo>
                <a:lnTo>
                  <a:pt x="184" y="1070"/>
                </a:lnTo>
                <a:lnTo>
                  <a:pt x="192" y="1066"/>
                </a:lnTo>
                <a:lnTo>
                  <a:pt x="198" y="1064"/>
                </a:lnTo>
                <a:lnTo>
                  <a:pt x="202" y="1062"/>
                </a:lnTo>
                <a:lnTo>
                  <a:pt x="204" y="1062"/>
                </a:lnTo>
                <a:lnTo>
                  <a:pt x="206" y="1060"/>
                </a:lnTo>
                <a:lnTo>
                  <a:pt x="208" y="1060"/>
                </a:lnTo>
                <a:lnTo>
                  <a:pt x="212" y="1062"/>
                </a:lnTo>
                <a:lnTo>
                  <a:pt x="214" y="1062"/>
                </a:lnTo>
                <a:lnTo>
                  <a:pt x="216" y="1064"/>
                </a:lnTo>
                <a:lnTo>
                  <a:pt x="218" y="1064"/>
                </a:lnTo>
                <a:lnTo>
                  <a:pt x="220" y="1064"/>
                </a:lnTo>
                <a:lnTo>
                  <a:pt x="222" y="1064"/>
                </a:lnTo>
                <a:lnTo>
                  <a:pt x="224" y="1066"/>
                </a:lnTo>
                <a:lnTo>
                  <a:pt x="226" y="1066"/>
                </a:lnTo>
                <a:lnTo>
                  <a:pt x="228" y="1068"/>
                </a:lnTo>
                <a:lnTo>
                  <a:pt x="232" y="1070"/>
                </a:lnTo>
                <a:lnTo>
                  <a:pt x="232" y="1072"/>
                </a:lnTo>
                <a:lnTo>
                  <a:pt x="238" y="1072"/>
                </a:lnTo>
                <a:lnTo>
                  <a:pt x="246" y="1072"/>
                </a:lnTo>
                <a:lnTo>
                  <a:pt x="246" y="1070"/>
                </a:lnTo>
                <a:lnTo>
                  <a:pt x="256" y="1074"/>
                </a:lnTo>
                <a:lnTo>
                  <a:pt x="260" y="1074"/>
                </a:lnTo>
                <a:lnTo>
                  <a:pt x="262" y="1076"/>
                </a:lnTo>
                <a:lnTo>
                  <a:pt x="260" y="1078"/>
                </a:lnTo>
                <a:lnTo>
                  <a:pt x="238" y="1118"/>
                </a:lnTo>
                <a:lnTo>
                  <a:pt x="236" y="1122"/>
                </a:lnTo>
                <a:lnTo>
                  <a:pt x="132" y="1126"/>
                </a:lnTo>
                <a:lnTo>
                  <a:pt x="132" y="1128"/>
                </a:lnTo>
                <a:lnTo>
                  <a:pt x="134" y="1128"/>
                </a:lnTo>
                <a:lnTo>
                  <a:pt x="132" y="1128"/>
                </a:lnTo>
                <a:lnTo>
                  <a:pt x="132" y="1130"/>
                </a:lnTo>
                <a:lnTo>
                  <a:pt x="130" y="1132"/>
                </a:lnTo>
                <a:lnTo>
                  <a:pt x="130" y="1134"/>
                </a:lnTo>
                <a:lnTo>
                  <a:pt x="130" y="1136"/>
                </a:lnTo>
                <a:lnTo>
                  <a:pt x="130" y="1138"/>
                </a:lnTo>
                <a:lnTo>
                  <a:pt x="130" y="1140"/>
                </a:lnTo>
                <a:lnTo>
                  <a:pt x="130" y="1142"/>
                </a:lnTo>
                <a:lnTo>
                  <a:pt x="128" y="1142"/>
                </a:lnTo>
                <a:lnTo>
                  <a:pt x="128" y="1144"/>
                </a:lnTo>
                <a:lnTo>
                  <a:pt x="126" y="1144"/>
                </a:lnTo>
                <a:lnTo>
                  <a:pt x="126" y="1146"/>
                </a:lnTo>
                <a:lnTo>
                  <a:pt x="124" y="1146"/>
                </a:lnTo>
                <a:lnTo>
                  <a:pt x="124" y="1148"/>
                </a:lnTo>
                <a:lnTo>
                  <a:pt x="122" y="1148"/>
                </a:lnTo>
                <a:lnTo>
                  <a:pt x="120" y="1148"/>
                </a:lnTo>
                <a:lnTo>
                  <a:pt x="120" y="1150"/>
                </a:lnTo>
                <a:lnTo>
                  <a:pt x="118" y="1150"/>
                </a:lnTo>
                <a:lnTo>
                  <a:pt x="116" y="1150"/>
                </a:lnTo>
                <a:lnTo>
                  <a:pt x="114" y="1150"/>
                </a:lnTo>
                <a:lnTo>
                  <a:pt x="114" y="1152"/>
                </a:lnTo>
                <a:lnTo>
                  <a:pt x="112" y="1152"/>
                </a:lnTo>
                <a:lnTo>
                  <a:pt x="112" y="1150"/>
                </a:lnTo>
                <a:lnTo>
                  <a:pt x="110" y="1150"/>
                </a:lnTo>
                <a:lnTo>
                  <a:pt x="108" y="1150"/>
                </a:lnTo>
                <a:lnTo>
                  <a:pt x="108" y="1148"/>
                </a:lnTo>
                <a:lnTo>
                  <a:pt x="106" y="1148"/>
                </a:lnTo>
                <a:lnTo>
                  <a:pt x="106" y="1146"/>
                </a:lnTo>
                <a:lnTo>
                  <a:pt x="106" y="1144"/>
                </a:lnTo>
                <a:lnTo>
                  <a:pt x="106" y="1142"/>
                </a:lnTo>
                <a:lnTo>
                  <a:pt x="104" y="1142"/>
                </a:lnTo>
                <a:lnTo>
                  <a:pt x="104" y="1140"/>
                </a:lnTo>
                <a:lnTo>
                  <a:pt x="106" y="1140"/>
                </a:lnTo>
                <a:lnTo>
                  <a:pt x="104" y="1140"/>
                </a:lnTo>
                <a:lnTo>
                  <a:pt x="106" y="1140"/>
                </a:lnTo>
                <a:lnTo>
                  <a:pt x="106" y="1138"/>
                </a:lnTo>
                <a:lnTo>
                  <a:pt x="106" y="1136"/>
                </a:lnTo>
                <a:lnTo>
                  <a:pt x="104" y="1136"/>
                </a:lnTo>
                <a:lnTo>
                  <a:pt x="104" y="1134"/>
                </a:lnTo>
                <a:lnTo>
                  <a:pt x="104" y="1132"/>
                </a:lnTo>
                <a:lnTo>
                  <a:pt x="104" y="1130"/>
                </a:lnTo>
                <a:lnTo>
                  <a:pt x="104" y="1128"/>
                </a:lnTo>
                <a:lnTo>
                  <a:pt x="104" y="1126"/>
                </a:lnTo>
                <a:lnTo>
                  <a:pt x="104" y="1124"/>
                </a:lnTo>
                <a:lnTo>
                  <a:pt x="104" y="1122"/>
                </a:lnTo>
                <a:lnTo>
                  <a:pt x="104" y="1120"/>
                </a:lnTo>
                <a:lnTo>
                  <a:pt x="104" y="1118"/>
                </a:lnTo>
                <a:lnTo>
                  <a:pt x="102" y="1118"/>
                </a:lnTo>
                <a:lnTo>
                  <a:pt x="102" y="1116"/>
                </a:lnTo>
                <a:lnTo>
                  <a:pt x="102" y="1116"/>
                </a:lnTo>
                <a:lnTo>
                  <a:pt x="102" y="1114"/>
                </a:lnTo>
                <a:lnTo>
                  <a:pt x="102" y="1112"/>
                </a:lnTo>
                <a:lnTo>
                  <a:pt x="102" y="1110"/>
                </a:lnTo>
                <a:lnTo>
                  <a:pt x="100" y="1108"/>
                </a:lnTo>
                <a:lnTo>
                  <a:pt x="102" y="1108"/>
                </a:lnTo>
                <a:lnTo>
                  <a:pt x="102" y="1106"/>
                </a:lnTo>
                <a:lnTo>
                  <a:pt x="100" y="1106"/>
                </a:lnTo>
                <a:lnTo>
                  <a:pt x="100" y="1106"/>
                </a:lnTo>
                <a:lnTo>
                  <a:pt x="100" y="1104"/>
                </a:lnTo>
                <a:lnTo>
                  <a:pt x="98" y="1104"/>
                </a:lnTo>
                <a:lnTo>
                  <a:pt x="98" y="1102"/>
                </a:lnTo>
                <a:lnTo>
                  <a:pt x="98" y="1100"/>
                </a:lnTo>
                <a:lnTo>
                  <a:pt x="98" y="1098"/>
                </a:lnTo>
                <a:lnTo>
                  <a:pt x="96" y="1098"/>
                </a:lnTo>
                <a:lnTo>
                  <a:pt x="96" y="1096"/>
                </a:lnTo>
                <a:lnTo>
                  <a:pt x="96" y="1094"/>
                </a:lnTo>
                <a:lnTo>
                  <a:pt x="98" y="1094"/>
                </a:lnTo>
                <a:lnTo>
                  <a:pt x="98" y="1092"/>
                </a:lnTo>
                <a:lnTo>
                  <a:pt x="96" y="1092"/>
                </a:lnTo>
                <a:lnTo>
                  <a:pt x="96" y="1090"/>
                </a:lnTo>
                <a:lnTo>
                  <a:pt x="98" y="1090"/>
                </a:lnTo>
                <a:lnTo>
                  <a:pt x="98" y="1088"/>
                </a:lnTo>
                <a:lnTo>
                  <a:pt x="96" y="1088"/>
                </a:lnTo>
                <a:lnTo>
                  <a:pt x="96" y="1086"/>
                </a:lnTo>
                <a:lnTo>
                  <a:pt x="94" y="1086"/>
                </a:lnTo>
                <a:lnTo>
                  <a:pt x="94" y="1088"/>
                </a:lnTo>
                <a:lnTo>
                  <a:pt x="94" y="1086"/>
                </a:lnTo>
                <a:lnTo>
                  <a:pt x="92" y="1086"/>
                </a:lnTo>
                <a:lnTo>
                  <a:pt x="94" y="1086"/>
                </a:lnTo>
                <a:lnTo>
                  <a:pt x="92" y="1086"/>
                </a:lnTo>
                <a:lnTo>
                  <a:pt x="92" y="1084"/>
                </a:lnTo>
                <a:lnTo>
                  <a:pt x="92" y="1082"/>
                </a:lnTo>
                <a:lnTo>
                  <a:pt x="92" y="1080"/>
                </a:lnTo>
                <a:lnTo>
                  <a:pt x="92" y="1078"/>
                </a:lnTo>
                <a:lnTo>
                  <a:pt x="92" y="1076"/>
                </a:lnTo>
                <a:lnTo>
                  <a:pt x="92" y="1074"/>
                </a:lnTo>
                <a:lnTo>
                  <a:pt x="90" y="1072"/>
                </a:lnTo>
                <a:lnTo>
                  <a:pt x="90" y="1070"/>
                </a:lnTo>
                <a:lnTo>
                  <a:pt x="92" y="1070"/>
                </a:lnTo>
                <a:lnTo>
                  <a:pt x="92" y="1068"/>
                </a:lnTo>
                <a:lnTo>
                  <a:pt x="92" y="1066"/>
                </a:lnTo>
                <a:lnTo>
                  <a:pt x="92" y="1064"/>
                </a:lnTo>
                <a:lnTo>
                  <a:pt x="92" y="1062"/>
                </a:lnTo>
                <a:lnTo>
                  <a:pt x="90" y="1062"/>
                </a:lnTo>
                <a:lnTo>
                  <a:pt x="90" y="1060"/>
                </a:lnTo>
                <a:lnTo>
                  <a:pt x="88" y="1058"/>
                </a:lnTo>
                <a:lnTo>
                  <a:pt x="86" y="1058"/>
                </a:lnTo>
                <a:lnTo>
                  <a:pt x="86" y="1056"/>
                </a:lnTo>
                <a:lnTo>
                  <a:pt x="84" y="1056"/>
                </a:lnTo>
                <a:lnTo>
                  <a:pt x="84" y="1054"/>
                </a:lnTo>
                <a:lnTo>
                  <a:pt x="82" y="1054"/>
                </a:lnTo>
                <a:lnTo>
                  <a:pt x="82" y="1052"/>
                </a:lnTo>
                <a:lnTo>
                  <a:pt x="84" y="1052"/>
                </a:lnTo>
                <a:lnTo>
                  <a:pt x="82" y="1052"/>
                </a:lnTo>
                <a:lnTo>
                  <a:pt x="82" y="1050"/>
                </a:lnTo>
                <a:lnTo>
                  <a:pt x="84" y="1050"/>
                </a:lnTo>
                <a:lnTo>
                  <a:pt x="82" y="1050"/>
                </a:lnTo>
                <a:lnTo>
                  <a:pt x="84" y="1050"/>
                </a:lnTo>
                <a:lnTo>
                  <a:pt x="84" y="1048"/>
                </a:lnTo>
                <a:lnTo>
                  <a:pt x="82" y="1048"/>
                </a:lnTo>
                <a:lnTo>
                  <a:pt x="82" y="1046"/>
                </a:lnTo>
                <a:lnTo>
                  <a:pt x="82" y="1044"/>
                </a:lnTo>
                <a:lnTo>
                  <a:pt x="80" y="1044"/>
                </a:lnTo>
                <a:lnTo>
                  <a:pt x="80" y="1042"/>
                </a:lnTo>
                <a:lnTo>
                  <a:pt x="80" y="1040"/>
                </a:lnTo>
                <a:lnTo>
                  <a:pt x="80" y="1038"/>
                </a:lnTo>
                <a:lnTo>
                  <a:pt x="78" y="1038"/>
                </a:lnTo>
                <a:lnTo>
                  <a:pt x="78" y="1036"/>
                </a:lnTo>
                <a:lnTo>
                  <a:pt x="80" y="1036"/>
                </a:lnTo>
                <a:lnTo>
                  <a:pt x="80" y="1034"/>
                </a:lnTo>
                <a:lnTo>
                  <a:pt x="78" y="1034"/>
                </a:lnTo>
                <a:lnTo>
                  <a:pt x="78" y="1032"/>
                </a:lnTo>
                <a:lnTo>
                  <a:pt x="78" y="1030"/>
                </a:lnTo>
                <a:lnTo>
                  <a:pt x="78" y="1028"/>
                </a:lnTo>
                <a:lnTo>
                  <a:pt x="76" y="1028"/>
                </a:lnTo>
                <a:lnTo>
                  <a:pt x="74" y="1028"/>
                </a:lnTo>
                <a:lnTo>
                  <a:pt x="76" y="1028"/>
                </a:lnTo>
                <a:lnTo>
                  <a:pt x="76" y="1026"/>
                </a:lnTo>
                <a:lnTo>
                  <a:pt x="76" y="1024"/>
                </a:lnTo>
                <a:lnTo>
                  <a:pt x="76" y="1022"/>
                </a:lnTo>
                <a:lnTo>
                  <a:pt x="76" y="1020"/>
                </a:lnTo>
                <a:lnTo>
                  <a:pt x="76" y="1018"/>
                </a:lnTo>
                <a:lnTo>
                  <a:pt x="76" y="1016"/>
                </a:lnTo>
                <a:lnTo>
                  <a:pt x="76" y="1014"/>
                </a:lnTo>
                <a:lnTo>
                  <a:pt x="76" y="1012"/>
                </a:lnTo>
                <a:lnTo>
                  <a:pt x="74" y="1012"/>
                </a:lnTo>
                <a:lnTo>
                  <a:pt x="74" y="1010"/>
                </a:lnTo>
                <a:lnTo>
                  <a:pt x="76" y="1010"/>
                </a:lnTo>
                <a:lnTo>
                  <a:pt x="76" y="1010"/>
                </a:lnTo>
                <a:lnTo>
                  <a:pt x="74" y="1010"/>
                </a:lnTo>
                <a:lnTo>
                  <a:pt x="74" y="1008"/>
                </a:lnTo>
                <a:lnTo>
                  <a:pt x="74" y="1006"/>
                </a:lnTo>
                <a:lnTo>
                  <a:pt x="76" y="1006"/>
                </a:lnTo>
                <a:lnTo>
                  <a:pt x="76" y="1004"/>
                </a:lnTo>
                <a:lnTo>
                  <a:pt x="76" y="1002"/>
                </a:lnTo>
                <a:lnTo>
                  <a:pt x="74" y="1002"/>
                </a:lnTo>
                <a:lnTo>
                  <a:pt x="74" y="1000"/>
                </a:lnTo>
                <a:lnTo>
                  <a:pt x="76" y="1000"/>
                </a:lnTo>
                <a:lnTo>
                  <a:pt x="76" y="998"/>
                </a:lnTo>
                <a:lnTo>
                  <a:pt x="76" y="996"/>
                </a:lnTo>
                <a:lnTo>
                  <a:pt x="76" y="994"/>
                </a:lnTo>
                <a:lnTo>
                  <a:pt x="76" y="992"/>
                </a:lnTo>
                <a:lnTo>
                  <a:pt x="76" y="990"/>
                </a:lnTo>
                <a:lnTo>
                  <a:pt x="76" y="988"/>
                </a:lnTo>
                <a:lnTo>
                  <a:pt x="74" y="988"/>
                </a:lnTo>
                <a:lnTo>
                  <a:pt x="74" y="986"/>
                </a:lnTo>
                <a:lnTo>
                  <a:pt x="74" y="984"/>
                </a:lnTo>
                <a:lnTo>
                  <a:pt x="74" y="982"/>
                </a:lnTo>
                <a:lnTo>
                  <a:pt x="74" y="980"/>
                </a:lnTo>
                <a:lnTo>
                  <a:pt x="74" y="978"/>
                </a:lnTo>
                <a:lnTo>
                  <a:pt x="74" y="976"/>
                </a:lnTo>
                <a:lnTo>
                  <a:pt x="72" y="976"/>
                </a:lnTo>
                <a:lnTo>
                  <a:pt x="74" y="976"/>
                </a:lnTo>
                <a:lnTo>
                  <a:pt x="72" y="976"/>
                </a:lnTo>
                <a:lnTo>
                  <a:pt x="74" y="976"/>
                </a:lnTo>
                <a:lnTo>
                  <a:pt x="74" y="974"/>
                </a:lnTo>
                <a:lnTo>
                  <a:pt x="72" y="974"/>
                </a:lnTo>
                <a:lnTo>
                  <a:pt x="72" y="972"/>
                </a:lnTo>
                <a:lnTo>
                  <a:pt x="72" y="970"/>
                </a:lnTo>
                <a:lnTo>
                  <a:pt x="74" y="970"/>
                </a:lnTo>
                <a:lnTo>
                  <a:pt x="74" y="968"/>
                </a:lnTo>
                <a:lnTo>
                  <a:pt x="74" y="966"/>
                </a:lnTo>
                <a:lnTo>
                  <a:pt x="74" y="964"/>
                </a:lnTo>
                <a:lnTo>
                  <a:pt x="74" y="962"/>
                </a:lnTo>
                <a:lnTo>
                  <a:pt x="74" y="962"/>
                </a:lnTo>
                <a:lnTo>
                  <a:pt x="74" y="960"/>
                </a:lnTo>
                <a:lnTo>
                  <a:pt x="72" y="960"/>
                </a:lnTo>
                <a:lnTo>
                  <a:pt x="72" y="958"/>
                </a:lnTo>
                <a:lnTo>
                  <a:pt x="72" y="956"/>
                </a:lnTo>
                <a:lnTo>
                  <a:pt x="70" y="956"/>
                </a:lnTo>
                <a:lnTo>
                  <a:pt x="70" y="954"/>
                </a:lnTo>
                <a:lnTo>
                  <a:pt x="70" y="952"/>
                </a:lnTo>
                <a:lnTo>
                  <a:pt x="70" y="950"/>
                </a:lnTo>
                <a:lnTo>
                  <a:pt x="70" y="948"/>
                </a:lnTo>
                <a:lnTo>
                  <a:pt x="70" y="946"/>
                </a:lnTo>
                <a:lnTo>
                  <a:pt x="70" y="944"/>
                </a:lnTo>
                <a:lnTo>
                  <a:pt x="70" y="942"/>
                </a:lnTo>
                <a:lnTo>
                  <a:pt x="70" y="940"/>
                </a:lnTo>
                <a:lnTo>
                  <a:pt x="68" y="940"/>
                </a:lnTo>
                <a:lnTo>
                  <a:pt x="68" y="938"/>
                </a:lnTo>
                <a:lnTo>
                  <a:pt x="70" y="938"/>
                </a:lnTo>
                <a:lnTo>
                  <a:pt x="68" y="938"/>
                </a:lnTo>
                <a:lnTo>
                  <a:pt x="68" y="936"/>
                </a:lnTo>
                <a:lnTo>
                  <a:pt x="70" y="936"/>
                </a:lnTo>
                <a:lnTo>
                  <a:pt x="68" y="936"/>
                </a:lnTo>
                <a:lnTo>
                  <a:pt x="68" y="934"/>
                </a:lnTo>
                <a:lnTo>
                  <a:pt x="66" y="934"/>
                </a:lnTo>
                <a:lnTo>
                  <a:pt x="68" y="934"/>
                </a:lnTo>
                <a:lnTo>
                  <a:pt x="68" y="932"/>
                </a:lnTo>
                <a:lnTo>
                  <a:pt x="70" y="932"/>
                </a:lnTo>
                <a:lnTo>
                  <a:pt x="72" y="932"/>
                </a:lnTo>
                <a:lnTo>
                  <a:pt x="72" y="930"/>
                </a:lnTo>
                <a:lnTo>
                  <a:pt x="72" y="928"/>
                </a:lnTo>
                <a:lnTo>
                  <a:pt x="74" y="928"/>
                </a:lnTo>
                <a:lnTo>
                  <a:pt x="74" y="926"/>
                </a:lnTo>
                <a:lnTo>
                  <a:pt x="76" y="926"/>
                </a:lnTo>
                <a:lnTo>
                  <a:pt x="76" y="924"/>
                </a:lnTo>
                <a:lnTo>
                  <a:pt x="74" y="924"/>
                </a:lnTo>
                <a:lnTo>
                  <a:pt x="74" y="922"/>
                </a:lnTo>
                <a:lnTo>
                  <a:pt x="74" y="920"/>
                </a:lnTo>
                <a:lnTo>
                  <a:pt x="74" y="918"/>
                </a:lnTo>
                <a:lnTo>
                  <a:pt x="74" y="916"/>
                </a:lnTo>
                <a:lnTo>
                  <a:pt x="72" y="916"/>
                </a:lnTo>
                <a:lnTo>
                  <a:pt x="72" y="914"/>
                </a:lnTo>
                <a:lnTo>
                  <a:pt x="70" y="914"/>
                </a:lnTo>
                <a:lnTo>
                  <a:pt x="72" y="914"/>
                </a:lnTo>
                <a:lnTo>
                  <a:pt x="72" y="914"/>
                </a:lnTo>
                <a:lnTo>
                  <a:pt x="72" y="912"/>
                </a:lnTo>
                <a:lnTo>
                  <a:pt x="72" y="910"/>
                </a:lnTo>
                <a:lnTo>
                  <a:pt x="72" y="908"/>
                </a:lnTo>
                <a:lnTo>
                  <a:pt x="72" y="906"/>
                </a:lnTo>
                <a:lnTo>
                  <a:pt x="72" y="904"/>
                </a:lnTo>
                <a:lnTo>
                  <a:pt x="74" y="904"/>
                </a:lnTo>
                <a:lnTo>
                  <a:pt x="74" y="902"/>
                </a:lnTo>
                <a:lnTo>
                  <a:pt x="74" y="900"/>
                </a:lnTo>
                <a:lnTo>
                  <a:pt x="76" y="900"/>
                </a:lnTo>
                <a:lnTo>
                  <a:pt x="76" y="898"/>
                </a:lnTo>
                <a:lnTo>
                  <a:pt x="74" y="898"/>
                </a:lnTo>
                <a:lnTo>
                  <a:pt x="74" y="896"/>
                </a:lnTo>
                <a:lnTo>
                  <a:pt x="76" y="896"/>
                </a:lnTo>
                <a:lnTo>
                  <a:pt x="76" y="894"/>
                </a:lnTo>
                <a:lnTo>
                  <a:pt x="76" y="892"/>
                </a:lnTo>
                <a:lnTo>
                  <a:pt x="78" y="892"/>
                </a:lnTo>
                <a:lnTo>
                  <a:pt x="76" y="892"/>
                </a:lnTo>
                <a:lnTo>
                  <a:pt x="78" y="892"/>
                </a:lnTo>
                <a:lnTo>
                  <a:pt x="78" y="890"/>
                </a:lnTo>
                <a:lnTo>
                  <a:pt x="76" y="890"/>
                </a:lnTo>
                <a:lnTo>
                  <a:pt x="78" y="890"/>
                </a:lnTo>
                <a:lnTo>
                  <a:pt x="78" y="888"/>
                </a:lnTo>
                <a:lnTo>
                  <a:pt x="78" y="886"/>
                </a:lnTo>
                <a:lnTo>
                  <a:pt x="78" y="884"/>
                </a:lnTo>
                <a:lnTo>
                  <a:pt x="78" y="882"/>
                </a:lnTo>
                <a:lnTo>
                  <a:pt x="78" y="880"/>
                </a:lnTo>
                <a:lnTo>
                  <a:pt x="78" y="878"/>
                </a:lnTo>
                <a:lnTo>
                  <a:pt x="78" y="876"/>
                </a:lnTo>
                <a:lnTo>
                  <a:pt x="78" y="874"/>
                </a:lnTo>
                <a:lnTo>
                  <a:pt x="78" y="872"/>
                </a:lnTo>
                <a:lnTo>
                  <a:pt x="78" y="870"/>
                </a:lnTo>
                <a:lnTo>
                  <a:pt x="78" y="868"/>
                </a:lnTo>
                <a:lnTo>
                  <a:pt x="78" y="866"/>
                </a:lnTo>
                <a:lnTo>
                  <a:pt x="76" y="866"/>
                </a:lnTo>
                <a:lnTo>
                  <a:pt x="76" y="866"/>
                </a:lnTo>
                <a:lnTo>
                  <a:pt x="76" y="864"/>
                </a:lnTo>
                <a:lnTo>
                  <a:pt x="78" y="864"/>
                </a:lnTo>
                <a:lnTo>
                  <a:pt x="78" y="862"/>
                </a:lnTo>
                <a:lnTo>
                  <a:pt x="78" y="860"/>
                </a:lnTo>
                <a:lnTo>
                  <a:pt x="78" y="858"/>
                </a:lnTo>
                <a:lnTo>
                  <a:pt x="80" y="858"/>
                </a:lnTo>
                <a:lnTo>
                  <a:pt x="80" y="856"/>
                </a:lnTo>
                <a:lnTo>
                  <a:pt x="82" y="858"/>
                </a:lnTo>
                <a:lnTo>
                  <a:pt x="82" y="856"/>
                </a:lnTo>
                <a:lnTo>
                  <a:pt x="66" y="844"/>
                </a:lnTo>
                <a:lnTo>
                  <a:pt x="66" y="846"/>
                </a:lnTo>
                <a:lnTo>
                  <a:pt x="64" y="848"/>
                </a:lnTo>
                <a:lnTo>
                  <a:pt x="66" y="846"/>
                </a:lnTo>
                <a:lnTo>
                  <a:pt x="66" y="844"/>
                </a:lnTo>
                <a:lnTo>
                  <a:pt x="68" y="842"/>
                </a:lnTo>
                <a:lnTo>
                  <a:pt x="68" y="844"/>
                </a:lnTo>
                <a:lnTo>
                  <a:pt x="78" y="852"/>
                </a:lnTo>
                <a:lnTo>
                  <a:pt x="78" y="854"/>
                </a:lnTo>
                <a:lnTo>
                  <a:pt x="82" y="856"/>
                </a:lnTo>
                <a:lnTo>
                  <a:pt x="82" y="854"/>
                </a:lnTo>
                <a:lnTo>
                  <a:pt x="84" y="852"/>
                </a:lnTo>
                <a:lnTo>
                  <a:pt x="84" y="848"/>
                </a:lnTo>
                <a:lnTo>
                  <a:pt x="84" y="846"/>
                </a:lnTo>
                <a:lnTo>
                  <a:pt x="84" y="842"/>
                </a:lnTo>
                <a:lnTo>
                  <a:pt x="84" y="838"/>
                </a:lnTo>
                <a:lnTo>
                  <a:pt x="84" y="836"/>
                </a:lnTo>
                <a:lnTo>
                  <a:pt x="82" y="830"/>
                </a:lnTo>
                <a:lnTo>
                  <a:pt x="84" y="830"/>
                </a:lnTo>
                <a:lnTo>
                  <a:pt x="82" y="828"/>
                </a:lnTo>
                <a:lnTo>
                  <a:pt x="82" y="826"/>
                </a:lnTo>
                <a:lnTo>
                  <a:pt x="82" y="824"/>
                </a:lnTo>
                <a:lnTo>
                  <a:pt x="82" y="822"/>
                </a:lnTo>
                <a:lnTo>
                  <a:pt x="80" y="822"/>
                </a:lnTo>
                <a:lnTo>
                  <a:pt x="68" y="824"/>
                </a:lnTo>
                <a:lnTo>
                  <a:pt x="66" y="824"/>
                </a:lnTo>
                <a:lnTo>
                  <a:pt x="66" y="822"/>
                </a:lnTo>
                <a:lnTo>
                  <a:pt x="82" y="820"/>
                </a:lnTo>
                <a:lnTo>
                  <a:pt x="80" y="814"/>
                </a:lnTo>
                <a:lnTo>
                  <a:pt x="64" y="816"/>
                </a:lnTo>
                <a:lnTo>
                  <a:pt x="66" y="816"/>
                </a:lnTo>
                <a:lnTo>
                  <a:pt x="84" y="814"/>
                </a:lnTo>
                <a:lnTo>
                  <a:pt x="84" y="812"/>
                </a:lnTo>
                <a:lnTo>
                  <a:pt x="84" y="810"/>
                </a:lnTo>
                <a:lnTo>
                  <a:pt x="84" y="808"/>
                </a:lnTo>
                <a:lnTo>
                  <a:pt x="84" y="802"/>
                </a:lnTo>
                <a:lnTo>
                  <a:pt x="84" y="798"/>
                </a:lnTo>
                <a:lnTo>
                  <a:pt x="86" y="784"/>
                </a:lnTo>
                <a:lnTo>
                  <a:pt x="86" y="782"/>
                </a:lnTo>
                <a:lnTo>
                  <a:pt x="86" y="780"/>
                </a:lnTo>
                <a:lnTo>
                  <a:pt x="86" y="778"/>
                </a:lnTo>
                <a:lnTo>
                  <a:pt x="86" y="776"/>
                </a:lnTo>
                <a:lnTo>
                  <a:pt x="86" y="774"/>
                </a:lnTo>
                <a:lnTo>
                  <a:pt x="86" y="772"/>
                </a:lnTo>
                <a:lnTo>
                  <a:pt x="86" y="770"/>
                </a:lnTo>
                <a:lnTo>
                  <a:pt x="86" y="770"/>
                </a:lnTo>
                <a:lnTo>
                  <a:pt x="86" y="768"/>
                </a:lnTo>
                <a:lnTo>
                  <a:pt x="86" y="766"/>
                </a:lnTo>
                <a:lnTo>
                  <a:pt x="86" y="764"/>
                </a:lnTo>
                <a:lnTo>
                  <a:pt x="86" y="762"/>
                </a:lnTo>
                <a:lnTo>
                  <a:pt x="86" y="760"/>
                </a:lnTo>
                <a:lnTo>
                  <a:pt x="86" y="758"/>
                </a:lnTo>
                <a:lnTo>
                  <a:pt x="84" y="758"/>
                </a:lnTo>
                <a:lnTo>
                  <a:pt x="84" y="756"/>
                </a:lnTo>
                <a:lnTo>
                  <a:pt x="84" y="754"/>
                </a:lnTo>
                <a:lnTo>
                  <a:pt x="84" y="752"/>
                </a:lnTo>
                <a:lnTo>
                  <a:pt x="84" y="750"/>
                </a:lnTo>
                <a:lnTo>
                  <a:pt x="84" y="746"/>
                </a:lnTo>
                <a:lnTo>
                  <a:pt x="84" y="744"/>
                </a:lnTo>
                <a:lnTo>
                  <a:pt x="84" y="740"/>
                </a:lnTo>
                <a:lnTo>
                  <a:pt x="84" y="738"/>
                </a:lnTo>
                <a:lnTo>
                  <a:pt x="84" y="736"/>
                </a:lnTo>
                <a:lnTo>
                  <a:pt x="84" y="734"/>
                </a:lnTo>
                <a:lnTo>
                  <a:pt x="84" y="732"/>
                </a:lnTo>
                <a:lnTo>
                  <a:pt x="84" y="730"/>
                </a:lnTo>
                <a:lnTo>
                  <a:pt x="84" y="728"/>
                </a:lnTo>
                <a:lnTo>
                  <a:pt x="84" y="726"/>
                </a:lnTo>
                <a:lnTo>
                  <a:pt x="82" y="726"/>
                </a:lnTo>
                <a:lnTo>
                  <a:pt x="82" y="724"/>
                </a:lnTo>
                <a:lnTo>
                  <a:pt x="82" y="722"/>
                </a:lnTo>
                <a:lnTo>
                  <a:pt x="82" y="722"/>
                </a:lnTo>
                <a:lnTo>
                  <a:pt x="82" y="720"/>
                </a:lnTo>
                <a:lnTo>
                  <a:pt x="82" y="718"/>
                </a:lnTo>
                <a:lnTo>
                  <a:pt x="82" y="716"/>
                </a:lnTo>
                <a:lnTo>
                  <a:pt x="82" y="714"/>
                </a:lnTo>
                <a:lnTo>
                  <a:pt x="80" y="714"/>
                </a:lnTo>
                <a:lnTo>
                  <a:pt x="80" y="712"/>
                </a:lnTo>
                <a:lnTo>
                  <a:pt x="80" y="710"/>
                </a:lnTo>
                <a:lnTo>
                  <a:pt x="80" y="708"/>
                </a:lnTo>
                <a:lnTo>
                  <a:pt x="80" y="706"/>
                </a:lnTo>
                <a:lnTo>
                  <a:pt x="80" y="704"/>
                </a:lnTo>
                <a:lnTo>
                  <a:pt x="78" y="704"/>
                </a:lnTo>
                <a:lnTo>
                  <a:pt x="78" y="702"/>
                </a:lnTo>
                <a:lnTo>
                  <a:pt x="78" y="700"/>
                </a:lnTo>
                <a:lnTo>
                  <a:pt x="78" y="698"/>
                </a:lnTo>
                <a:lnTo>
                  <a:pt x="78" y="696"/>
                </a:lnTo>
                <a:lnTo>
                  <a:pt x="78" y="694"/>
                </a:lnTo>
                <a:lnTo>
                  <a:pt x="76" y="694"/>
                </a:lnTo>
                <a:lnTo>
                  <a:pt x="76" y="692"/>
                </a:lnTo>
                <a:lnTo>
                  <a:pt x="76" y="690"/>
                </a:lnTo>
                <a:lnTo>
                  <a:pt x="76" y="688"/>
                </a:lnTo>
                <a:lnTo>
                  <a:pt x="76" y="686"/>
                </a:lnTo>
                <a:lnTo>
                  <a:pt x="74" y="686"/>
                </a:lnTo>
                <a:lnTo>
                  <a:pt x="74" y="684"/>
                </a:lnTo>
                <a:lnTo>
                  <a:pt x="74" y="682"/>
                </a:lnTo>
                <a:lnTo>
                  <a:pt x="74" y="680"/>
                </a:lnTo>
                <a:lnTo>
                  <a:pt x="72" y="680"/>
                </a:lnTo>
                <a:lnTo>
                  <a:pt x="70" y="680"/>
                </a:lnTo>
                <a:lnTo>
                  <a:pt x="66" y="680"/>
                </a:lnTo>
                <a:lnTo>
                  <a:pt x="66" y="682"/>
                </a:lnTo>
                <a:lnTo>
                  <a:pt x="66" y="680"/>
                </a:lnTo>
                <a:lnTo>
                  <a:pt x="70" y="680"/>
                </a:lnTo>
                <a:lnTo>
                  <a:pt x="72" y="678"/>
                </a:lnTo>
                <a:lnTo>
                  <a:pt x="72" y="676"/>
                </a:lnTo>
                <a:lnTo>
                  <a:pt x="72" y="674"/>
                </a:lnTo>
                <a:lnTo>
                  <a:pt x="70" y="674"/>
                </a:lnTo>
                <a:lnTo>
                  <a:pt x="70" y="674"/>
                </a:lnTo>
                <a:lnTo>
                  <a:pt x="70" y="672"/>
                </a:lnTo>
                <a:lnTo>
                  <a:pt x="70" y="670"/>
                </a:lnTo>
                <a:lnTo>
                  <a:pt x="68" y="670"/>
                </a:lnTo>
                <a:lnTo>
                  <a:pt x="68" y="668"/>
                </a:lnTo>
                <a:lnTo>
                  <a:pt x="68" y="666"/>
                </a:lnTo>
                <a:lnTo>
                  <a:pt x="68" y="664"/>
                </a:lnTo>
                <a:lnTo>
                  <a:pt x="66" y="664"/>
                </a:lnTo>
                <a:lnTo>
                  <a:pt x="66" y="662"/>
                </a:lnTo>
                <a:lnTo>
                  <a:pt x="66" y="660"/>
                </a:lnTo>
                <a:lnTo>
                  <a:pt x="64" y="660"/>
                </a:lnTo>
                <a:lnTo>
                  <a:pt x="64" y="658"/>
                </a:lnTo>
                <a:lnTo>
                  <a:pt x="64" y="656"/>
                </a:lnTo>
                <a:lnTo>
                  <a:pt x="62" y="656"/>
                </a:lnTo>
                <a:lnTo>
                  <a:pt x="62" y="654"/>
                </a:lnTo>
                <a:lnTo>
                  <a:pt x="60" y="654"/>
                </a:lnTo>
                <a:lnTo>
                  <a:pt x="60" y="652"/>
                </a:lnTo>
                <a:lnTo>
                  <a:pt x="60" y="650"/>
                </a:lnTo>
                <a:lnTo>
                  <a:pt x="58" y="650"/>
                </a:lnTo>
                <a:lnTo>
                  <a:pt x="58" y="648"/>
                </a:lnTo>
                <a:lnTo>
                  <a:pt x="58" y="646"/>
                </a:lnTo>
                <a:lnTo>
                  <a:pt x="56" y="646"/>
                </a:lnTo>
                <a:lnTo>
                  <a:pt x="56" y="644"/>
                </a:lnTo>
                <a:lnTo>
                  <a:pt x="54" y="644"/>
                </a:lnTo>
                <a:lnTo>
                  <a:pt x="54" y="642"/>
                </a:lnTo>
                <a:lnTo>
                  <a:pt x="54" y="640"/>
                </a:lnTo>
                <a:lnTo>
                  <a:pt x="54" y="640"/>
                </a:lnTo>
                <a:lnTo>
                  <a:pt x="54" y="638"/>
                </a:lnTo>
                <a:lnTo>
                  <a:pt x="52" y="638"/>
                </a:lnTo>
                <a:lnTo>
                  <a:pt x="50" y="636"/>
                </a:lnTo>
                <a:lnTo>
                  <a:pt x="48" y="636"/>
                </a:lnTo>
                <a:lnTo>
                  <a:pt x="48" y="638"/>
                </a:lnTo>
                <a:lnTo>
                  <a:pt x="46" y="638"/>
                </a:lnTo>
                <a:lnTo>
                  <a:pt x="44" y="638"/>
                </a:lnTo>
                <a:lnTo>
                  <a:pt x="42" y="638"/>
                </a:lnTo>
                <a:lnTo>
                  <a:pt x="42" y="636"/>
                </a:lnTo>
                <a:lnTo>
                  <a:pt x="40" y="636"/>
                </a:lnTo>
                <a:lnTo>
                  <a:pt x="40" y="634"/>
                </a:lnTo>
                <a:lnTo>
                  <a:pt x="38" y="634"/>
                </a:lnTo>
                <a:lnTo>
                  <a:pt x="38" y="632"/>
                </a:lnTo>
                <a:lnTo>
                  <a:pt x="38" y="630"/>
                </a:lnTo>
                <a:lnTo>
                  <a:pt x="38" y="628"/>
                </a:lnTo>
                <a:lnTo>
                  <a:pt x="36" y="628"/>
                </a:lnTo>
                <a:lnTo>
                  <a:pt x="36" y="626"/>
                </a:lnTo>
                <a:lnTo>
                  <a:pt x="36" y="626"/>
                </a:lnTo>
                <a:lnTo>
                  <a:pt x="36" y="624"/>
                </a:lnTo>
                <a:lnTo>
                  <a:pt x="34" y="624"/>
                </a:lnTo>
                <a:lnTo>
                  <a:pt x="34" y="622"/>
                </a:lnTo>
                <a:lnTo>
                  <a:pt x="32" y="622"/>
                </a:lnTo>
                <a:lnTo>
                  <a:pt x="32" y="620"/>
                </a:lnTo>
                <a:lnTo>
                  <a:pt x="30" y="620"/>
                </a:lnTo>
                <a:lnTo>
                  <a:pt x="30" y="618"/>
                </a:lnTo>
                <a:lnTo>
                  <a:pt x="28" y="618"/>
                </a:lnTo>
                <a:lnTo>
                  <a:pt x="28" y="616"/>
                </a:lnTo>
                <a:lnTo>
                  <a:pt x="26" y="616"/>
                </a:lnTo>
                <a:lnTo>
                  <a:pt x="24" y="616"/>
                </a:lnTo>
                <a:lnTo>
                  <a:pt x="24" y="614"/>
                </a:lnTo>
                <a:lnTo>
                  <a:pt x="24" y="612"/>
                </a:lnTo>
                <a:lnTo>
                  <a:pt x="24" y="610"/>
                </a:lnTo>
                <a:lnTo>
                  <a:pt x="22" y="610"/>
                </a:lnTo>
                <a:lnTo>
                  <a:pt x="24" y="610"/>
                </a:lnTo>
                <a:lnTo>
                  <a:pt x="24" y="608"/>
                </a:lnTo>
                <a:lnTo>
                  <a:pt x="24" y="606"/>
                </a:lnTo>
                <a:lnTo>
                  <a:pt x="26" y="606"/>
                </a:lnTo>
                <a:lnTo>
                  <a:pt x="26" y="604"/>
                </a:lnTo>
                <a:lnTo>
                  <a:pt x="26" y="602"/>
                </a:lnTo>
                <a:lnTo>
                  <a:pt x="24" y="602"/>
                </a:lnTo>
                <a:lnTo>
                  <a:pt x="24" y="600"/>
                </a:lnTo>
                <a:lnTo>
                  <a:pt x="22" y="600"/>
                </a:lnTo>
                <a:lnTo>
                  <a:pt x="22" y="598"/>
                </a:lnTo>
                <a:lnTo>
                  <a:pt x="20" y="598"/>
                </a:lnTo>
                <a:lnTo>
                  <a:pt x="18" y="598"/>
                </a:lnTo>
                <a:lnTo>
                  <a:pt x="18" y="600"/>
                </a:lnTo>
                <a:lnTo>
                  <a:pt x="18" y="598"/>
                </a:lnTo>
                <a:lnTo>
                  <a:pt x="16" y="598"/>
                </a:lnTo>
                <a:lnTo>
                  <a:pt x="14" y="598"/>
                </a:lnTo>
                <a:lnTo>
                  <a:pt x="14" y="596"/>
                </a:lnTo>
                <a:lnTo>
                  <a:pt x="12" y="596"/>
                </a:lnTo>
                <a:lnTo>
                  <a:pt x="12" y="594"/>
                </a:lnTo>
                <a:lnTo>
                  <a:pt x="10" y="594"/>
                </a:lnTo>
                <a:lnTo>
                  <a:pt x="10" y="592"/>
                </a:lnTo>
                <a:lnTo>
                  <a:pt x="8" y="592"/>
                </a:lnTo>
                <a:lnTo>
                  <a:pt x="8" y="590"/>
                </a:lnTo>
                <a:lnTo>
                  <a:pt x="6" y="590"/>
                </a:lnTo>
                <a:lnTo>
                  <a:pt x="4" y="590"/>
                </a:lnTo>
                <a:lnTo>
                  <a:pt x="4" y="588"/>
                </a:lnTo>
                <a:lnTo>
                  <a:pt x="4" y="588"/>
                </a:lnTo>
                <a:lnTo>
                  <a:pt x="4" y="586"/>
                </a:lnTo>
                <a:lnTo>
                  <a:pt x="4" y="584"/>
                </a:lnTo>
                <a:lnTo>
                  <a:pt x="2" y="584"/>
                </a:lnTo>
                <a:lnTo>
                  <a:pt x="4" y="584"/>
                </a:lnTo>
                <a:lnTo>
                  <a:pt x="4" y="582"/>
                </a:lnTo>
                <a:lnTo>
                  <a:pt x="4" y="580"/>
                </a:lnTo>
                <a:lnTo>
                  <a:pt x="4" y="578"/>
                </a:lnTo>
                <a:lnTo>
                  <a:pt x="4" y="578"/>
                </a:lnTo>
                <a:lnTo>
                  <a:pt x="4" y="578"/>
                </a:lnTo>
                <a:lnTo>
                  <a:pt x="4" y="576"/>
                </a:lnTo>
                <a:lnTo>
                  <a:pt x="4" y="574"/>
                </a:lnTo>
                <a:lnTo>
                  <a:pt x="4" y="572"/>
                </a:lnTo>
                <a:lnTo>
                  <a:pt x="4" y="570"/>
                </a:lnTo>
                <a:lnTo>
                  <a:pt x="4" y="568"/>
                </a:lnTo>
                <a:lnTo>
                  <a:pt x="4" y="566"/>
                </a:lnTo>
                <a:lnTo>
                  <a:pt x="4" y="564"/>
                </a:lnTo>
                <a:lnTo>
                  <a:pt x="4" y="562"/>
                </a:lnTo>
                <a:lnTo>
                  <a:pt x="4" y="562"/>
                </a:lnTo>
                <a:lnTo>
                  <a:pt x="4" y="560"/>
                </a:lnTo>
                <a:lnTo>
                  <a:pt x="4" y="558"/>
                </a:lnTo>
                <a:lnTo>
                  <a:pt x="4" y="556"/>
                </a:lnTo>
                <a:lnTo>
                  <a:pt x="2" y="556"/>
                </a:lnTo>
                <a:lnTo>
                  <a:pt x="2" y="554"/>
                </a:lnTo>
                <a:lnTo>
                  <a:pt x="2" y="552"/>
                </a:lnTo>
                <a:lnTo>
                  <a:pt x="2" y="550"/>
                </a:lnTo>
                <a:lnTo>
                  <a:pt x="0" y="550"/>
                </a:lnTo>
                <a:lnTo>
                  <a:pt x="0" y="548"/>
                </a:lnTo>
                <a:lnTo>
                  <a:pt x="0" y="546"/>
                </a:lnTo>
                <a:lnTo>
                  <a:pt x="0" y="544"/>
                </a:lnTo>
                <a:lnTo>
                  <a:pt x="0" y="542"/>
                </a:lnTo>
                <a:lnTo>
                  <a:pt x="2" y="540"/>
                </a:lnTo>
                <a:lnTo>
                  <a:pt x="2" y="538"/>
                </a:lnTo>
                <a:lnTo>
                  <a:pt x="2" y="536"/>
                </a:lnTo>
                <a:lnTo>
                  <a:pt x="2" y="534"/>
                </a:lnTo>
                <a:lnTo>
                  <a:pt x="2" y="532"/>
                </a:lnTo>
                <a:lnTo>
                  <a:pt x="2" y="530"/>
                </a:lnTo>
                <a:lnTo>
                  <a:pt x="2" y="530"/>
                </a:lnTo>
                <a:lnTo>
                  <a:pt x="2" y="528"/>
                </a:lnTo>
                <a:lnTo>
                  <a:pt x="2" y="526"/>
                </a:lnTo>
                <a:lnTo>
                  <a:pt x="0" y="526"/>
                </a:lnTo>
                <a:lnTo>
                  <a:pt x="0" y="524"/>
                </a:lnTo>
                <a:lnTo>
                  <a:pt x="0" y="522"/>
                </a:lnTo>
                <a:lnTo>
                  <a:pt x="0" y="520"/>
                </a:lnTo>
                <a:lnTo>
                  <a:pt x="0" y="518"/>
                </a:lnTo>
                <a:lnTo>
                  <a:pt x="0" y="516"/>
                </a:lnTo>
                <a:lnTo>
                  <a:pt x="2" y="516"/>
                </a:lnTo>
                <a:lnTo>
                  <a:pt x="2" y="514"/>
                </a:lnTo>
                <a:lnTo>
                  <a:pt x="2" y="512"/>
                </a:lnTo>
                <a:lnTo>
                  <a:pt x="2" y="510"/>
                </a:lnTo>
                <a:lnTo>
                  <a:pt x="4" y="510"/>
                </a:lnTo>
                <a:lnTo>
                  <a:pt x="4" y="508"/>
                </a:lnTo>
                <a:lnTo>
                  <a:pt x="4" y="508"/>
                </a:lnTo>
                <a:lnTo>
                  <a:pt x="6" y="506"/>
                </a:lnTo>
                <a:lnTo>
                  <a:pt x="8" y="506"/>
                </a:lnTo>
                <a:lnTo>
                  <a:pt x="8" y="504"/>
                </a:lnTo>
                <a:lnTo>
                  <a:pt x="8" y="502"/>
                </a:lnTo>
                <a:lnTo>
                  <a:pt x="8" y="500"/>
                </a:lnTo>
                <a:lnTo>
                  <a:pt x="8" y="498"/>
                </a:lnTo>
                <a:lnTo>
                  <a:pt x="8" y="496"/>
                </a:lnTo>
                <a:lnTo>
                  <a:pt x="8" y="494"/>
                </a:lnTo>
                <a:lnTo>
                  <a:pt x="10" y="494"/>
                </a:lnTo>
                <a:lnTo>
                  <a:pt x="10" y="492"/>
                </a:lnTo>
                <a:lnTo>
                  <a:pt x="10" y="494"/>
                </a:lnTo>
                <a:lnTo>
                  <a:pt x="12" y="494"/>
                </a:lnTo>
                <a:lnTo>
                  <a:pt x="14" y="494"/>
                </a:lnTo>
                <a:lnTo>
                  <a:pt x="14" y="492"/>
                </a:lnTo>
                <a:lnTo>
                  <a:pt x="16" y="490"/>
                </a:lnTo>
                <a:lnTo>
                  <a:pt x="16" y="488"/>
                </a:lnTo>
                <a:lnTo>
                  <a:pt x="18" y="488"/>
                </a:lnTo>
                <a:lnTo>
                  <a:pt x="18" y="486"/>
                </a:lnTo>
                <a:lnTo>
                  <a:pt x="20" y="486"/>
                </a:lnTo>
                <a:lnTo>
                  <a:pt x="22" y="486"/>
                </a:lnTo>
                <a:lnTo>
                  <a:pt x="22" y="484"/>
                </a:lnTo>
                <a:lnTo>
                  <a:pt x="24" y="484"/>
                </a:lnTo>
                <a:lnTo>
                  <a:pt x="24" y="482"/>
                </a:lnTo>
                <a:lnTo>
                  <a:pt x="24" y="482"/>
                </a:lnTo>
                <a:lnTo>
                  <a:pt x="26" y="482"/>
                </a:lnTo>
                <a:lnTo>
                  <a:pt x="26" y="482"/>
                </a:lnTo>
                <a:lnTo>
                  <a:pt x="28" y="482"/>
                </a:lnTo>
                <a:lnTo>
                  <a:pt x="28" y="484"/>
                </a:lnTo>
                <a:lnTo>
                  <a:pt x="30" y="484"/>
                </a:lnTo>
                <a:lnTo>
                  <a:pt x="32" y="484"/>
                </a:lnTo>
                <a:lnTo>
                  <a:pt x="34" y="484"/>
                </a:lnTo>
                <a:lnTo>
                  <a:pt x="34" y="486"/>
                </a:lnTo>
                <a:lnTo>
                  <a:pt x="36" y="486"/>
                </a:lnTo>
                <a:lnTo>
                  <a:pt x="36" y="484"/>
                </a:lnTo>
                <a:lnTo>
                  <a:pt x="36" y="486"/>
                </a:lnTo>
                <a:lnTo>
                  <a:pt x="38" y="486"/>
                </a:lnTo>
                <a:lnTo>
                  <a:pt x="40" y="488"/>
                </a:lnTo>
                <a:lnTo>
                  <a:pt x="42" y="490"/>
                </a:lnTo>
                <a:lnTo>
                  <a:pt x="44" y="490"/>
                </a:lnTo>
                <a:lnTo>
                  <a:pt x="46" y="490"/>
                </a:lnTo>
                <a:lnTo>
                  <a:pt x="48" y="490"/>
                </a:lnTo>
                <a:lnTo>
                  <a:pt x="50" y="490"/>
                </a:lnTo>
                <a:lnTo>
                  <a:pt x="52" y="490"/>
                </a:lnTo>
                <a:lnTo>
                  <a:pt x="54" y="490"/>
                </a:lnTo>
                <a:lnTo>
                  <a:pt x="54" y="488"/>
                </a:lnTo>
                <a:lnTo>
                  <a:pt x="54" y="488"/>
                </a:lnTo>
                <a:lnTo>
                  <a:pt x="54" y="486"/>
                </a:lnTo>
                <a:lnTo>
                  <a:pt x="54" y="484"/>
                </a:lnTo>
                <a:lnTo>
                  <a:pt x="56" y="484"/>
                </a:lnTo>
                <a:lnTo>
                  <a:pt x="56" y="482"/>
                </a:lnTo>
                <a:lnTo>
                  <a:pt x="56" y="482"/>
                </a:lnTo>
                <a:lnTo>
                  <a:pt x="58" y="482"/>
                </a:lnTo>
                <a:lnTo>
                  <a:pt x="60" y="482"/>
                </a:lnTo>
                <a:lnTo>
                  <a:pt x="60" y="480"/>
                </a:lnTo>
                <a:lnTo>
                  <a:pt x="62" y="480"/>
                </a:lnTo>
                <a:lnTo>
                  <a:pt x="62" y="478"/>
                </a:lnTo>
                <a:lnTo>
                  <a:pt x="64" y="478"/>
                </a:lnTo>
                <a:lnTo>
                  <a:pt x="64" y="476"/>
                </a:lnTo>
                <a:lnTo>
                  <a:pt x="66" y="476"/>
                </a:lnTo>
                <a:lnTo>
                  <a:pt x="66" y="474"/>
                </a:lnTo>
                <a:lnTo>
                  <a:pt x="66" y="472"/>
                </a:lnTo>
                <a:lnTo>
                  <a:pt x="68" y="472"/>
                </a:lnTo>
                <a:lnTo>
                  <a:pt x="72" y="462"/>
                </a:lnTo>
                <a:lnTo>
                  <a:pt x="72" y="460"/>
                </a:lnTo>
                <a:lnTo>
                  <a:pt x="74" y="460"/>
                </a:lnTo>
                <a:lnTo>
                  <a:pt x="74" y="458"/>
                </a:lnTo>
                <a:lnTo>
                  <a:pt x="74" y="456"/>
                </a:lnTo>
                <a:lnTo>
                  <a:pt x="76" y="456"/>
                </a:lnTo>
                <a:lnTo>
                  <a:pt x="76" y="454"/>
                </a:lnTo>
                <a:lnTo>
                  <a:pt x="78" y="454"/>
                </a:lnTo>
                <a:lnTo>
                  <a:pt x="78" y="452"/>
                </a:lnTo>
                <a:lnTo>
                  <a:pt x="78" y="450"/>
                </a:lnTo>
                <a:lnTo>
                  <a:pt x="80" y="450"/>
                </a:lnTo>
                <a:lnTo>
                  <a:pt x="80" y="448"/>
                </a:lnTo>
                <a:lnTo>
                  <a:pt x="82" y="444"/>
                </a:lnTo>
                <a:lnTo>
                  <a:pt x="82" y="436"/>
                </a:lnTo>
                <a:lnTo>
                  <a:pt x="84" y="434"/>
                </a:lnTo>
                <a:lnTo>
                  <a:pt x="84" y="432"/>
                </a:lnTo>
                <a:lnTo>
                  <a:pt x="84" y="430"/>
                </a:lnTo>
                <a:lnTo>
                  <a:pt x="76" y="426"/>
                </a:lnTo>
                <a:lnTo>
                  <a:pt x="74" y="426"/>
                </a:lnTo>
                <a:lnTo>
                  <a:pt x="82" y="428"/>
                </a:lnTo>
                <a:lnTo>
                  <a:pt x="84" y="430"/>
                </a:lnTo>
                <a:lnTo>
                  <a:pt x="84" y="428"/>
                </a:lnTo>
                <a:lnTo>
                  <a:pt x="86" y="428"/>
                </a:lnTo>
                <a:lnTo>
                  <a:pt x="86" y="426"/>
                </a:lnTo>
                <a:lnTo>
                  <a:pt x="86" y="424"/>
                </a:lnTo>
                <a:lnTo>
                  <a:pt x="86" y="422"/>
                </a:lnTo>
                <a:lnTo>
                  <a:pt x="86" y="420"/>
                </a:lnTo>
                <a:lnTo>
                  <a:pt x="86" y="418"/>
                </a:lnTo>
                <a:lnTo>
                  <a:pt x="88" y="418"/>
                </a:lnTo>
                <a:lnTo>
                  <a:pt x="88" y="416"/>
                </a:lnTo>
                <a:lnTo>
                  <a:pt x="88" y="414"/>
                </a:lnTo>
                <a:lnTo>
                  <a:pt x="88" y="412"/>
                </a:lnTo>
                <a:lnTo>
                  <a:pt x="88" y="410"/>
                </a:lnTo>
                <a:lnTo>
                  <a:pt x="90" y="408"/>
                </a:lnTo>
                <a:lnTo>
                  <a:pt x="92" y="406"/>
                </a:lnTo>
                <a:lnTo>
                  <a:pt x="92" y="404"/>
                </a:lnTo>
                <a:lnTo>
                  <a:pt x="94" y="400"/>
                </a:lnTo>
                <a:lnTo>
                  <a:pt x="94" y="398"/>
                </a:lnTo>
                <a:lnTo>
                  <a:pt x="94" y="396"/>
                </a:lnTo>
                <a:lnTo>
                  <a:pt x="94" y="394"/>
                </a:lnTo>
                <a:lnTo>
                  <a:pt x="94" y="392"/>
                </a:lnTo>
                <a:lnTo>
                  <a:pt x="94" y="386"/>
                </a:lnTo>
                <a:lnTo>
                  <a:pt x="94" y="386"/>
                </a:lnTo>
                <a:lnTo>
                  <a:pt x="92" y="382"/>
                </a:lnTo>
                <a:lnTo>
                  <a:pt x="92" y="380"/>
                </a:lnTo>
                <a:lnTo>
                  <a:pt x="92" y="376"/>
                </a:lnTo>
                <a:lnTo>
                  <a:pt x="92" y="372"/>
                </a:lnTo>
                <a:lnTo>
                  <a:pt x="90" y="370"/>
                </a:lnTo>
                <a:lnTo>
                  <a:pt x="90" y="368"/>
                </a:lnTo>
                <a:lnTo>
                  <a:pt x="90" y="366"/>
                </a:lnTo>
                <a:lnTo>
                  <a:pt x="90" y="358"/>
                </a:lnTo>
                <a:lnTo>
                  <a:pt x="88" y="354"/>
                </a:lnTo>
                <a:lnTo>
                  <a:pt x="88" y="352"/>
                </a:lnTo>
                <a:lnTo>
                  <a:pt x="88" y="350"/>
                </a:lnTo>
                <a:lnTo>
                  <a:pt x="88" y="346"/>
                </a:lnTo>
                <a:lnTo>
                  <a:pt x="88" y="344"/>
                </a:lnTo>
                <a:lnTo>
                  <a:pt x="88" y="342"/>
                </a:lnTo>
                <a:lnTo>
                  <a:pt x="88" y="340"/>
                </a:lnTo>
                <a:lnTo>
                  <a:pt x="88" y="338"/>
                </a:lnTo>
                <a:lnTo>
                  <a:pt x="88" y="338"/>
                </a:lnTo>
                <a:lnTo>
                  <a:pt x="88" y="336"/>
                </a:lnTo>
                <a:lnTo>
                  <a:pt x="88" y="334"/>
                </a:lnTo>
                <a:lnTo>
                  <a:pt x="88" y="332"/>
                </a:lnTo>
                <a:lnTo>
                  <a:pt x="88" y="330"/>
                </a:lnTo>
                <a:lnTo>
                  <a:pt x="88" y="326"/>
                </a:lnTo>
                <a:lnTo>
                  <a:pt x="88" y="324"/>
                </a:lnTo>
                <a:lnTo>
                  <a:pt x="88" y="320"/>
                </a:lnTo>
                <a:lnTo>
                  <a:pt x="88" y="316"/>
                </a:lnTo>
                <a:lnTo>
                  <a:pt x="88" y="312"/>
                </a:lnTo>
                <a:lnTo>
                  <a:pt x="86" y="308"/>
                </a:lnTo>
                <a:lnTo>
                  <a:pt x="86" y="306"/>
                </a:lnTo>
                <a:lnTo>
                  <a:pt x="86" y="304"/>
                </a:lnTo>
                <a:lnTo>
                  <a:pt x="86" y="302"/>
                </a:lnTo>
                <a:lnTo>
                  <a:pt x="86" y="298"/>
                </a:lnTo>
                <a:lnTo>
                  <a:pt x="84" y="294"/>
                </a:lnTo>
                <a:lnTo>
                  <a:pt x="84" y="290"/>
                </a:lnTo>
                <a:lnTo>
                  <a:pt x="84" y="288"/>
                </a:lnTo>
                <a:lnTo>
                  <a:pt x="84" y="286"/>
                </a:lnTo>
                <a:lnTo>
                  <a:pt x="82" y="286"/>
                </a:lnTo>
                <a:lnTo>
                  <a:pt x="82" y="284"/>
                </a:lnTo>
                <a:lnTo>
                  <a:pt x="82" y="282"/>
                </a:lnTo>
                <a:lnTo>
                  <a:pt x="80" y="282"/>
                </a:lnTo>
                <a:lnTo>
                  <a:pt x="82" y="280"/>
                </a:lnTo>
                <a:lnTo>
                  <a:pt x="80" y="278"/>
                </a:lnTo>
                <a:lnTo>
                  <a:pt x="80" y="276"/>
                </a:lnTo>
                <a:lnTo>
                  <a:pt x="80" y="272"/>
                </a:lnTo>
                <a:lnTo>
                  <a:pt x="78" y="270"/>
                </a:lnTo>
                <a:lnTo>
                  <a:pt x="78" y="268"/>
                </a:lnTo>
                <a:lnTo>
                  <a:pt x="78" y="266"/>
                </a:lnTo>
                <a:lnTo>
                  <a:pt x="76" y="264"/>
                </a:lnTo>
                <a:lnTo>
                  <a:pt x="76" y="262"/>
                </a:lnTo>
                <a:lnTo>
                  <a:pt x="74" y="260"/>
                </a:lnTo>
                <a:lnTo>
                  <a:pt x="74" y="258"/>
                </a:lnTo>
                <a:lnTo>
                  <a:pt x="72" y="256"/>
                </a:lnTo>
                <a:lnTo>
                  <a:pt x="72" y="254"/>
                </a:lnTo>
                <a:lnTo>
                  <a:pt x="72" y="250"/>
                </a:lnTo>
                <a:lnTo>
                  <a:pt x="72" y="248"/>
                </a:lnTo>
                <a:lnTo>
                  <a:pt x="72" y="246"/>
                </a:lnTo>
                <a:lnTo>
                  <a:pt x="72" y="244"/>
                </a:lnTo>
                <a:lnTo>
                  <a:pt x="70" y="242"/>
                </a:lnTo>
                <a:lnTo>
                  <a:pt x="70" y="240"/>
                </a:lnTo>
                <a:lnTo>
                  <a:pt x="70" y="236"/>
                </a:lnTo>
                <a:lnTo>
                  <a:pt x="70" y="234"/>
                </a:lnTo>
                <a:lnTo>
                  <a:pt x="70" y="232"/>
                </a:lnTo>
                <a:lnTo>
                  <a:pt x="70" y="230"/>
                </a:lnTo>
                <a:lnTo>
                  <a:pt x="70" y="228"/>
                </a:lnTo>
                <a:lnTo>
                  <a:pt x="70" y="226"/>
                </a:lnTo>
                <a:lnTo>
                  <a:pt x="70" y="218"/>
                </a:lnTo>
                <a:lnTo>
                  <a:pt x="70" y="216"/>
                </a:lnTo>
                <a:lnTo>
                  <a:pt x="70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8" y="202"/>
                </a:lnTo>
                <a:lnTo>
                  <a:pt x="68" y="200"/>
                </a:lnTo>
                <a:lnTo>
                  <a:pt x="68" y="198"/>
                </a:lnTo>
                <a:lnTo>
                  <a:pt x="68" y="196"/>
                </a:lnTo>
                <a:lnTo>
                  <a:pt x="66" y="194"/>
                </a:lnTo>
                <a:lnTo>
                  <a:pt x="66" y="192"/>
                </a:lnTo>
                <a:lnTo>
                  <a:pt x="66" y="190"/>
                </a:lnTo>
                <a:lnTo>
                  <a:pt x="66" y="188"/>
                </a:lnTo>
                <a:lnTo>
                  <a:pt x="66" y="186"/>
                </a:lnTo>
                <a:lnTo>
                  <a:pt x="64" y="184"/>
                </a:lnTo>
                <a:lnTo>
                  <a:pt x="64" y="182"/>
                </a:lnTo>
                <a:lnTo>
                  <a:pt x="64" y="180"/>
                </a:lnTo>
                <a:lnTo>
                  <a:pt x="64" y="178"/>
                </a:lnTo>
                <a:lnTo>
                  <a:pt x="64" y="176"/>
                </a:lnTo>
                <a:lnTo>
                  <a:pt x="64" y="174"/>
                </a:lnTo>
                <a:lnTo>
                  <a:pt x="62" y="172"/>
                </a:lnTo>
                <a:lnTo>
                  <a:pt x="62" y="170"/>
                </a:lnTo>
                <a:lnTo>
                  <a:pt x="62" y="168"/>
                </a:lnTo>
                <a:lnTo>
                  <a:pt x="62" y="166"/>
                </a:lnTo>
                <a:lnTo>
                  <a:pt x="62" y="164"/>
                </a:lnTo>
                <a:lnTo>
                  <a:pt x="64" y="166"/>
                </a:lnTo>
                <a:lnTo>
                  <a:pt x="66" y="168"/>
                </a:lnTo>
                <a:lnTo>
                  <a:pt x="66" y="170"/>
                </a:lnTo>
                <a:lnTo>
                  <a:pt x="68" y="170"/>
                </a:lnTo>
                <a:lnTo>
                  <a:pt x="70" y="172"/>
                </a:lnTo>
                <a:lnTo>
                  <a:pt x="72" y="174"/>
                </a:lnTo>
                <a:lnTo>
                  <a:pt x="72" y="172"/>
                </a:lnTo>
                <a:lnTo>
                  <a:pt x="76" y="170"/>
                </a:lnTo>
                <a:lnTo>
                  <a:pt x="76" y="168"/>
                </a:lnTo>
                <a:lnTo>
                  <a:pt x="76" y="166"/>
                </a:lnTo>
                <a:lnTo>
                  <a:pt x="76" y="164"/>
                </a:lnTo>
                <a:lnTo>
                  <a:pt x="76" y="162"/>
                </a:lnTo>
                <a:lnTo>
                  <a:pt x="76" y="160"/>
                </a:lnTo>
                <a:lnTo>
                  <a:pt x="76" y="158"/>
                </a:lnTo>
                <a:lnTo>
                  <a:pt x="76" y="156"/>
                </a:lnTo>
                <a:lnTo>
                  <a:pt x="78" y="156"/>
                </a:lnTo>
                <a:lnTo>
                  <a:pt x="80" y="156"/>
                </a:lnTo>
                <a:lnTo>
                  <a:pt x="82" y="156"/>
                </a:lnTo>
                <a:lnTo>
                  <a:pt x="82" y="154"/>
                </a:lnTo>
                <a:lnTo>
                  <a:pt x="82" y="152"/>
                </a:lnTo>
                <a:lnTo>
                  <a:pt x="82" y="150"/>
                </a:lnTo>
                <a:lnTo>
                  <a:pt x="82" y="148"/>
                </a:lnTo>
                <a:lnTo>
                  <a:pt x="82" y="146"/>
                </a:lnTo>
                <a:lnTo>
                  <a:pt x="82" y="144"/>
                </a:lnTo>
                <a:lnTo>
                  <a:pt x="82" y="144"/>
                </a:lnTo>
                <a:lnTo>
                  <a:pt x="80" y="144"/>
                </a:lnTo>
                <a:lnTo>
                  <a:pt x="78" y="144"/>
                </a:lnTo>
                <a:lnTo>
                  <a:pt x="76" y="144"/>
                </a:lnTo>
                <a:lnTo>
                  <a:pt x="74" y="144"/>
                </a:lnTo>
                <a:lnTo>
                  <a:pt x="72" y="144"/>
                </a:lnTo>
                <a:lnTo>
                  <a:pt x="70" y="144"/>
                </a:lnTo>
                <a:lnTo>
                  <a:pt x="70" y="142"/>
                </a:lnTo>
                <a:lnTo>
                  <a:pt x="70" y="140"/>
                </a:lnTo>
                <a:lnTo>
                  <a:pt x="68" y="140"/>
                </a:lnTo>
                <a:lnTo>
                  <a:pt x="68" y="138"/>
                </a:lnTo>
                <a:lnTo>
                  <a:pt x="68" y="136"/>
                </a:lnTo>
                <a:lnTo>
                  <a:pt x="68" y="134"/>
                </a:lnTo>
                <a:lnTo>
                  <a:pt x="70" y="134"/>
                </a:lnTo>
                <a:lnTo>
                  <a:pt x="70" y="132"/>
                </a:lnTo>
                <a:lnTo>
                  <a:pt x="70" y="130"/>
                </a:lnTo>
                <a:lnTo>
                  <a:pt x="70" y="128"/>
                </a:lnTo>
                <a:lnTo>
                  <a:pt x="68" y="126"/>
                </a:lnTo>
                <a:lnTo>
                  <a:pt x="68" y="124"/>
                </a:lnTo>
                <a:lnTo>
                  <a:pt x="70" y="124"/>
                </a:lnTo>
                <a:lnTo>
                  <a:pt x="70" y="122"/>
                </a:lnTo>
                <a:lnTo>
                  <a:pt x="70" y="120"/>
                </a:lnTo>
                <a:lnTo>
                  <a:pt x="70" y="118"/>
                </a:lnTo>
                <a:lnTo>
                  <a:pt x="70" y="116"/>
                </a:lnTo>
                <a:lnTo>
                  <a:pt x="72" y="116"/>
                </a:lnTo>
                <a:lnTo>
                  <a:pt x="74" y="116"/>
                </a:lnTo>
                <a:lnTo>
                  <a:pt x="74" y="118"/>
                </a:lnTo>
                <a:lnTo>
                  <a:pt x="76" y="118"/>
                </a:lnTo>
                <a:lnTo>
                  <a:pt x="78" y="118"/>
                </a:lnTo>
                <a:lnTo>
                  <a:pt x="80" y="118"/>
                </a:lnTo>
                <a:lnTo>
                  <a:pt x="82" y="118"/>
                </a:lnTo>
                <a:lnTo>
                  <a:pt x="82" y="116"/>
                </a:lnTo>
                <a:lnTo>
                  <a:pt x="82" y="114"/>
                </a:lnTo>
                <a:lnTo>
                  <a:pt x="82" y="112"/>
                </a:lnTo>
                <a:lnTo>
                  <a:pt x="84" y="106"/>
                </a:lnTo>
                <a:lnTo>
                  <a:pt x="84" y="104"/>
                </a:lnTo>
                <a:lnTo>
                  <a:pt x="84" y="102"/>
                </a:lnTo>
                <a:lnTo>
                  <a:pt x="84" y="100"/>
                </a:lnTo>
                <a:lnTo>
                  <a:pt x="84" y="98"/>
                </a:lnTo>
                <a:lnTo>
                  <a:pt x="84" y="96"/>
                </a:lnTo>
                <a:lnTo>
                  <a:pt x="84" y="96"/>
                </a:lnTo>
                <a:lnTo>
                  <a:pt x="84" y="94"/>
                </a:lnTo>
                <a:lnTo>
                  <a:pt x="84" y="92"/>
                </a:lnTo>
                <a:lnTo>
                  <a:pt x="84" y="90"/>
                </a:lnTo>
                <a:lnTo>
                  <a:pt x="84" y="86"/>
                </a:lnTo>
                <a:lnTo>
                  <a:pt x="84" y="84"/>
                </a:lnTo>
                <a:lnTo>
                  <a:pt x="84" y="82"/>
                </a:lnTo>
                <a:lnTo>
                  <a:pt x="84" y="80"/>
                </a:lnTo>
                <a:lnTo>
                  <a:pt x="84" y="78"/>
                </a:lnTo>
                <a:lnTo>
                  <a:pt x="84" y="64"/>
                </a:lnTo>
                <a:lnTo>
                  <a:pt x="84" y="62"/>
                </a:lnTo>
                <a:lnTo>
                  <a:pt x="84" y="58"/>
                </a:lnTo>
                <a:lnTo>
                  <a:pt x="84" y="56"/>
                </a:lnTo>
                <a:lnTo>
                  <a:pt x="84" y="54"/>
                </a:lnTo>
                <a:lnTo>
                  <a:pt x="84" y="52"/>
                </a:lnTo>
                <a:lnTo>
                  <a:pt x="84" y="50"/>
                </a:lnTo>
                <a:lnTo>
                  <a:pt x="84" y="48"/>
                </a:lnTo>
                <a:lnTo>
                  <a:pt x="84" y="48"/>
                </a:lnTo>
                <a:lnTo>
                  <a:pt x="84" y="46"/>
                </a:lnTo>
                <a:lnTo>
                  <a:pt x="84" y="44"/>
                </a:lnTo>
                <a:lnTo>
                  <a:pt x="84" y="42"/>
                </a:lnTo>
                <a:lnTo>
                  <a:pt x="84" y="36"/>
                </a:lnTo>
                <a:lnTo>
                  <a:pt x="84" y="34"/>
                </a:lnTo>
                <a:lnTo>
                  <a:pt x="84" y="32"/>
                </a:lnTo>
                <a:lnTo>
                  <a:pt x="84" y="30"/>
                </a:lnTo>
                <a:lnTo>
                  <a:pt x="84" y="28"/>
                </a:lnTo>
                <a:lnTo>
                  <a:pt x="84" y="26"/>
                </a:lnTo>
                <a:lnTo>
                  <a:pt x="84" y="24"/>
                </a:lnTo>
                <a:lnTo>
                  <a:pt x="84" y="22"/>
                </a:lnTo>
                <a:lnTo>
                  <a:pt x="84" y="20"/>
                </a:lnTo>
                <a:lnTo>
                  <a:pt x="84" y="18"/>
                </a:lnTo>
                <a:lnTo>
                  <a:pt x="84" y="16"/>
                </a:lnTo>
                <a:lnTo>
                  <a:pt x="84" y="14"/>
                </a:lnTo>
                <a:lnTo>
                  <a:pt x="84" y="12"/>
                </a:lnTo>
                <a:lnTo>
                  <a:pt x="86" y="12"/>
                </a:lnTo>
                <a:lnTo>
                  <a:pt x="90" y="12"/>
                </a:lnTo>
                <a:lnTo>
                  <a:pt x="92" y="12"/>
                </a:lnTo>
                <a:lnTo>
                  <a:pt x="94" y="12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2" y="12"/>
                </a:lnTo>
                <a:lnTo>
                  <a:pt x="102" y="10"/>
                </a:lnTo>
                <a:lnTo>
                  <a:pt x="102" y="8"/>
                </a:lnTo>
                <a:lnTo>
                  <a:pt x="102" y="6"/>
                </a:lnTo>
                <a:lnTo>
                  <a:pt x="102" y="4"/>
                </a:lnTo>
                <a:lnTo>
                  <a:pt x="102" y="2"/>
                </a:lnTo>
                <a:lnTo>
                  <a:pt x="102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4" y="0"/>
                </a:lnTo>
                <a:lnTo>
                  <a:pt x="116" y="0"/>
                </a:lnTo>
                <a:lnTo>
                  <a:pt x="118" y="0"/>
                </a:lnTo>
                <a:lnTo>
                  <a:pt x="120" y="0"/>
                </a:lnTo>
                <a:lnTo>
                  <a:pt x="122" y="0"/>
                </a:lnTo>
                <a:lnTo>
                  <a:pt x="126" y="0"/>
                </a:lnTo>
                <a:lnTo>
                  <a:pt x="128" y="0"/>
                </a:lnTo>
                <a:lnTo>
                  <a:pt x="130" y="0"/>
                </a:lnTo>
                <a:lnTo>
                  <a:pt x="132" y="0"/>
                </a:lnTo>
                <a:lnTo>
                  <a:pt x="134" y="0"/>
                </a:lnTo>
                <a:lnTo>
                  <a:pt x="136" y="0"/>
                </a:lnTo>
                <a:lnTo>
                  <a:pt x="136" y="0"/>
                </a:lnTo>
                <a:lnTo>
                  <a:pt x="136" y="4"/>
                </a:lnTo>
                <a:lnTo>
                  <a:pt x="136" y="6"/>
                </a:lnTo>
                <a:lnTo>
                  <a:pt x="136" y="8"/>
                </a:lnTo>
                <a:lnTo>
                  <a:pt x="136" y="10"/>
                </a:lnTo>
                <a:lnTo>
                  <a:pt x="136" y="12"/>
                </a:lnTo>
                <a:lnTo>
                  <a:pt x="136" y="14"/>
                </a:lnTo>
                <a:lnTo>
                  <a:pt x="138" y="14"/>
                </a:lnTo>
                <a:lnTo>
                  <a:pt x="140" y="14"/>
                </a:lnTo>
                <a:lnTo>
                  <a:pt x="142" y="14"/>
                </a:lnTo>
                <a:lnTo>
                  <a:pt x="144" y="14"/>
                </a:lnTo>
                <a:lnTo>
                  <a:pt x="146" y="14"/>
                </a:lnTo>
                <a:lnTo>
                  <a:pt x="150" y="14"/>
                </a:lnTo>
                <a:lnTo>
                  <a:pt x="150" y="14"/>
                </a:lnTo>
                <a:lnTo>
                  <a:pt x="152" y="14"/>
                </a:lnTo>
                <a:lnTo>
                  <a:pt x="152" y="12"/>
                </a:lnTo>
                <a:lnTo>
                  <a:pt x="154" y="12"/>
                </a:lnTo>
                <a:lnTo>
                  <a:pt x="156" y="12"/>
                </a:lnTo>
                <a:lnTo>
                  <a:pt x="156" y="10"/>
                </a:lnTo>
                <a:lnTo>
                  <a:pt x="158" y="10"/>
                </a:lnTo>
                <a:lnTo>
                  <a:pt x="166" y="10"/>
                </a:lnTo>
                <a:lnTo>
                  <a:pt x="168" y="8"/>
                </a:lnTo>
                <a:lnTo>
                  <a:pt x="170" y="6"/>
                </a:lnTo>
                <a:lnTo>
                  <a:pt x="172" y="4"/>
                </a:lnTo>
                <a:lnTo>
                  <a:pt x="172" y="2"/>
                </a:lnTo>
                <a:lnTo>
                  <a:pt x="174" y="4"/>
                </a:lnTo>
                <a:lnTo>
                  <a:pt x="174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5" name="Freeform 83"/>
          <p:cNvSpPr>
            <a:spLocks/>
          </p:cNvSpPr>
          <p:nvPr/>
        </p:nvSpPr>
        <p:spPr bwMode="auto">
          <a:xfrm>
            <a:off x="2697163" y="2903538"/>
            <a:ext cx="1044575" cy="815975"/>
          </a:xfrm>
          <a:custGeom>
            <a:avLst/>
            <a:gdLst>
              <a:gd name="T0" fmla="*/ 24 w 658"/>
              <a:gd name="T1" fmla="*/ 460 h 514"/>
              <a:gd name="T2" fmla="*/ 80 w 658"/>
              <a:gd name="T3" fmla="*/ 468 h 514"/>
              <a:gd name="T4" fmla="*/ 74 w 658"/>
              <a:gd name="T5" fmla="*/ 486 h 514"/>
              <a:gd name="T6" fmla="*/ 110 w 658"/>
              <a:gd name="T7" fmla="*/ 500 h 514"/>
              <a:gd name="T8" fmla="*/ 144 w 658"/>
              <a:gd name="T9" fmla="*/ 504 h 514"/>
              <a:gd name="T10" fmla="*/ 168 w 658"/>
              <a:gd name="T11" fmla="*/ 502 h 514"/>
              <a:gd name="T12" fmla="*/ 170 w 658"/>
              <a:gd name="T13" fmla="*/ 458 h 514"/>
              <a:gd name="T14" fmla="*/ 170 w 658"/>
              <a:gd name="T15" fmla="*/ 408 h 514"/>
              <a:gd name="T16" fmla="*/ 182 w 658"/>
              <a:gd name="T17" fmla="*/ 380 h 514"/>
              <a:gd name="T18" fmla="*/ 222 w 658"/>
              <a:gd name="T19" fmla="*/ 372 h 514"/>
              <a:gd name="T20" fmla="*/ 224 w 658"/>
              <a:gd name="T21" fmla="*/ 330 h 514"/>
              <a:gd name="T22" fmla="*/ 298 w 658"/>
              <a:gd name="T23" fmla="*/ 328 h 514"/>
              <a:gd name="T24" fmla="*/ 314 w 658"/>
              <a:gd name="T25" fmla="*/ 370 h 514"/>
              <a:gd name="T26" fmla="*/ 316 w 658"/>
              <a:gd name="T27" fmla="*/ 408 h 514"/>
              <a:gd name="T28" fmla="*/ 360 w 658"/>
              <a:gd name="T29" fmla="*/ 412 h 514"/>
              <a:gd name="T30" fmla="*/ 388 w 658"/>
              <a:gd name="T31" fmla="*/ 392 h 514"/>
              <a:gd name="T32" fmla="*/ 386 w 658"/>
              <a:gd name="T33" fmla="*/ 360 h 514"/>
              <a:gd name="T34" fmla="*/ 392 w 658"/>
              <a:gd name="T35" fmla="*/ 330 h 514"/>
              <a:gd name="T36" fmla="*/ 408 w 658"/>
              <a:gd name="T37" fmla="*/ 250 h 514"/>
              <a:gd name="T38" fmla="*/ 396 w 658"/>
              <a:gd name="T39" fmla="*/ 208 h 514"/>
              <a:gd name="T40" fmla="*/ 354 w 658"/>
              <a:gd name="T41" fmla="*/ 190 h 514"/>
              <a:gd name="T42" fmla="*/ 348 w 658"/>
              <a:gd name="T43" fmla="*/ 170 h 514"/>
              <a:gd name="T44" fmla="*/ 340 w 658"/>
              <a:gd name="T45" fmla="*/ 172 h 514"/>
              <a:gd name="T46" fmla="*/ 346 w 658"/>
              <a:gd name="T47" fmla="*/ 188 h 514"/>
              <a:gd name="T48" fmla="*/ 346 w 658"/>
              <a:gd name="T49" fmla="*/ 206 h 514"/>
              <a:gd name="T50" fmla="*/ 338 w 658"/>
              <a:gd name="T51" fmla="*/ 224 h 514"/>
              <a:gd name="T52" fmla="*/ 328 w 658"/>
              <a:gd name="T53" fmla="*/ 236 h 514"/>
              <a:gd name="T54" fmla="*/ 284 w 658"/>
              <a:gd name="T55" fmla="*/ 250 h 514"/>
              <a:gd name="T56" fmla="*/ 302 w 658"/>
              <a:gd name="T57" fmla="*/ 238 h 514"/>
              <a:gd name="T58" fmla="*/ 316 w 658"/>
              <a:gd name="T59" fmla="*/ 226 h 514"/>
              <a:gd name="T60" fmla="*/ 330 w 658"/>
              <a:gd name="T61" fmla="*/ 208 h 514"/>
              <a:gd name="T62" fmla="*/ 326 w 658"/>
              <a:gd name="T63" fmla="*/ 186 h 514"/>
              <a:gd name="T64" fmla="*/ 324 w 658"/>
              <a:gd name="T65" fmla="*/ 166 h 514"/>
              <a:gd name="T66" fmla="*/ 328 w 658"/>
              <a:gd name="T67" fmla="*/ 138 h 514"/>
              <a:gd name="T68" fmla="*/ 348 w 658"/>
              <a:gd name="T69" fmla="*/ 128 h 514"/>
              <a:gd name="T70" fmla="*/ 370 w 658"/>
              <a:gd name="T71" fmla="*/ 154 h 514"/>
              <a:gd name="T72" fmla="*/ 386 w 658"/>
              <a:gd name="T73" fmla="*/ 166 h 514"/>
              <a:gd name="T74" fmla="*/ 396 w 658"/>
              <a:gd name="T75" fmla="*/ 180 h 514"/>
              <a:gd name="T76" fmla="*/ 406 w 658"/>
              <a:gd name="T77" fmla="*/ 192 h 514"/>
              <a:gd name="T78" fmla="*/ 422 w 658"/>
              <a:gd name="T79" fmla="*/ 202 h 514"/>
              <a:gd name="T80" fmla="*/ 436 w 658"/>
              <a:gd name="T81" fmla="*/ 176 h 514"/>
              <a:gd name="T82" fmla="*/ 446 w 658"/>
              <a:gd name="T83" fmla="*/ 182 h 514"/>
              <a:gd name="T84" fmla="*/ 460 w 658"/>
              <a:gd name="T85" fmla="*/ 192 h 514"/>
              <a:gd name="T86" fmla="*/ 474 w 658"/>
              <a:gd name="T87" fmla="*/ 180 h 514"/>
              <a:gd name="T88" fmla="*/ 504 w 658"/>
              <a:gd name="T89" fmla="*/ 168 h 514"/>
              <a:gd name="T90" fmla="*/ 520 w 658"/>
              <a:gd name="T91" fmla="*/ 188 h 514"/>
              <a:gd name="T92" fmla="*/ 540 w 658"/>
              <a:gd name="T93" fmla="*/ 198 h 514"/>
              <a:gd name="T94" fmla="*/ 566 w 658"/>
              <a:gd name="T95" fmla="*/ 186 h 514"/>
              <a:gd name="T96" fmla="*/ 560 w 658"/>
              <a:gd name="T97" fmla="*/ 168 h 514"/>
              <a:gd name="T98" fmla="*/ 548 w 658"/>
              <a:gd name="T99" fmla="*/ 154 h 514"/>
              <a:gd name="T100" fmla="*/ 572 w 658"/>
              <a:gd name="T101" fmla="*/ 144 h 514"/>
              <a:gd name="T102" fmla="*/ 580 w 658"/>
              <a:gd name="T103" fmla="*/ 130 h 514"/>
              <a:gd name="T104" fmla="*/ 580 w 658"/>
              <a:gd name="T105" fmla="*/ 112 h 514"/>
              <a:gd name="T106" fmla="*/ 596 w 658"/>
              <a:gd name="T107" fmla="*/ 98 h 514"/>
              <a:gd name="T108" fmla="*/ 608 w 658"/>
              <a:gd name="T109" fmla="*/ 110 h 514"/>
              <a:gd name="T110" fmla="*/ 620 w 658"/>
              <a:gd name="T111" fmla="*/ 90 h 514"/>
              <a:gd name="T112" fmla="*/ 624 w 658"/>
              <a:gd name="T113" fmla="*/ 72 h 514"/>
              <a:gd name="T114" fmla="*/ 612 w 658"/>
              <a:gd name="T115" fmla="*/ 58 h 514"/>
              <a:gd name="T116" fmla="*/ 632 w 658"/>
              <a:gd name="T117" fmla="*/ 16 h 514"/>
              <a:gd name="T118" fmla="*/ 652 w 658"/>
              <a:gd name="T119" fmla="*/ 8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58" h="514">
                <a:moveTo>
                  <a:pt x="0" y="462"/>
                </a:moveTo>
                <a:lnTo>
                  <a:pt x="2" y="462"/>
                </a:lnTo>
                <a:lnTo>
                  <a:pt x="4" y="462"/>
                </a:lnTo>
                <a:lnTo>
                  <a:pt x="6" y="464"/>
                </a:lnTo>
                <a:lnTo>
                  <a:pt x="8" y="464"/>
                </a:lnTo>
                <a:lnTo>
                  <a:pt x="10" y="466"/>
                </a:lnTo>
                <a:lnTo>
                  <a:pt x="14" y="468"/>
                </a:lnTo>
                <a:lnTo>
                  <a:pt x="14" y="466"/>
                </a:lnTo>
                <a:lnTo>
                  <a:pt x="14" y="464"/>
                </a:lnTo>
                <a:lnTo>
                  <a:pt x="18" y="462"/>
                </a:lnTo>
                <a:lnTo>
                  <a:pt x="20" y="462"/>
                </a:lnTo>
                <a:lnTo>
                  <a:pt x="22" y="462"/>
                </a:lnTo>
                <a:lnTo>
                  <a:pt x="22" y="460"/>
                </a:lnTo>
                <a:lnTo>
                  <a:pt x="24" y="460"/>
                </a:lnTo>
                <a:lnTo>
                  <a:pt x="24" y="460"/>
                </a:lnTo>
                <a:lnTo>
                  <a:pt x="24" y="458"/>
                </a:lnTo>
                <a:lnTo>
                  <a:pt x="26" y="458"/>
                </a:lnTo>
                <a:lnTo>
                  <a:pt x="26" y="456"/>
                </a:lnTo>
                <a:lnTo>
                  <a:pt x="36" y="456"/>
                </a:lnTo>
                <a:lnTo>
                  <a:pt x="42" y="458"/>
                </a:lnTo>
                <a:lnTo>
                  <a:pt x="48" y="458"/>
                </a:lnTo>
                <a:lnTo>
                  <a:pt x="54" y="458"/>
                </a:lnTo>
                <a:lnTo>
                  <a:pt x="56" y="458"/>
                </a:lnTo>
                <a:lnTo>
                  <a:pt x="58" y="458"/>
                </a:lnTo>
                <a:lnTo>
                  <a:pt x="60" y="458"/>
                </a:lnTo>
                <a:lnTo>
                  <a:pt x="74" y="458"/>
                </a:lnTo>
                <a:lnTo>
                  <a:pt x="84" y="458"/>
                </a:lnTo>
                <a:lnTo>
                  <a:pt x="88" y="460"/>
                </a:lnTo>
                <a:lnTo>
                  <a:pt x="84" y="462"/>
                </a:lnTo>
                <a:lnTo>
                  <a:pt x="80" y="468"/>
                </a:lnTo>
                <a:lnTo>
                  <a:pt x="78" y="468"/>
                </a:lnTo>
                <a:lnTo>
                  <a:pt x="78" y="470"/>
                </a:lnTo>
                <a:lnTo>
                  <a:pt x="76" y="470"/>
                </a:lnTo>
                <a:lnTo>
                  <a:pt x="76" y="472"/>
                </a:lnTo>
                <a:lnTo>
                  <a:pt x="74" y="472"/>
                </a:lnTo>
                <a:lnTo>
                  <a:pt x="72" y="474"/>
                </a:lnTo>
                <a:lnTo>
                  <a:pt x="72" y="476"/>
                </a:lnTo>
                <a:lnTo>
                  <a:pt x="70" y="478"/>
                </a:lnTo>
                <a:lnTo>
                  <a:pt x="68" y="480"/>
                </a:lnTo>
                <a:lnTo>
                  <a:pt x="66" y="482"/>
                </a:lnTo>
                <a:lnTo>
                  <a:pt x="68" y="486"/>
                </a:lnTo>
                <a:lnTo>
                  <a:pt x="70" y="486"/>
                </a:lnTo>
                <a:lnTo>
                  <a:pt x="72" y="486"/>
                </a:lnTo>
                <a:lnTo>
                  <a:pt x="72" y="486"/>
                </a:lnTo>
                <a:lnTo>
                  <a:pt x="74" y="486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8" y="498"/>
                </a:lnTo>
                <a:lnTo>
                  <a:pt x="78" y="500"/>
                </a:lnTo>
                <a:lnTo>
                  <a:pt x="82" y="500"/>
                </a:lnTo>
                <a:lnTo>
                  <a:pt x="84" y="500"/>
                </a:lnTo>
                <a:lnTo>
                  <a:pt x="88" y="500"/>
                </a:lnTo>
                <a:lnTo>
                  <a:pt x="90" y="500"/>
                </a:lnTo>
                <a:lnTo>
                  <a:pt x="96" y="500"/>
                </a:lnTo>
                <a:lnTo>
                  <a:pt x="104" y="500"/>
                </a:lnTo>
                <a:lnTo>
                  <a:pt x="110" y="500"/>
                </a:lnTo>
                <a:lnTo>
                  <a:pt x="112" y="500"/>
                </a:lnTo>
                <a:lnTo>
                  <a:pt x="114" y="500"/>
                </a:lnTo>
                <a:lnTo>
                  <a:pt x="116" y="500"/>
                </a:lnTo>
                <a:lnTo>
                  <a:pt x="118" y="500"/>
                </a:lnTo>
                <a:lnTo>
                  <a:pt x="120" y="500"/>
                </a:lnTo>
                <a:lnTo>
                  <a:pt x="120" y="500"/>
                </a:lnTo>
                <a:lnTo>
                  <a:pt x="122" y="500"/>
                </a:lnTo>
                <a:lnTo>
                  <a:pt x="124" y="500"/>
                </a:lnTo>
                <a:lnTo>
                  <a:pt x="130" y="500"/>
                </a:lnTo>
                <a:lnTo>
                  <a:pt x="134" y="500"/>
                </a:lnTo>
                <a:lnTo>
                  <a:pt x="136" y="500"/>
                </a:lnTo>
                <a:lnTo>
                  <a:pt x="140" y="500"/>
                </a:lnTo>
                <a:lnTo>
                  <a:pt x="144" y="502"/>
                </a:lnTo>
                <a:lnTo>
                  <a:pt x="144" y="504"/>
                </a:lnTo>
                <a:lnTo>
                  <a:pt x="144" y="504"/>
                </a:lnTo>
                <a:lnTo>
                  <a:pt x="144" y="506"/>
                </a:lnTo>
                <a:lnTo>
                  <a:pt x="144" y="508"/>
                </a:lnTo>
                <a:lnTo>
                  <a:pt x="144" y="510"/>
                </a:lnTo>
                <a:lnTo>
                  <a:pt x="144" y="512"/>
                </a:lnTo>
                <a:lnTo>
                  <a:pt x="146" y="512"/>
                </a:lnTo>
                <a:lnTo>
                  <a:pt x="150" y="512"/>
                </a:lnTo>
                <a:lnTo>
                  <a:pt x="154" y="512"/>
                </a:lnTo>
                <a:lnTo>
                  <a:pt x="156" y="512"/>
                </a:lnTo>
                <a:lnTo>
                  <a:pt x="158" y="512"/>
                </a:lnTo>
                <a:lnTo>
                  <a:pt x="164" y="512"/>
                </a:lnTo>
                <a:lnTo>
                  <a:pt x="168" y="514"/>
                </a:lnTo>
                <a:lnTo>
                  <a:pt x="168" y="508"/>
                </a:lnTo>
                <a:lnTo>
                  <a:pt x="168" y="506"/>
                </a:lnTo>
                <a:lnTo>
                  <a:pt x="168" y="504"/>
                </a:lnTo>
                <a:lnTo>
                  <a:pt x="168" y="502"/>
                </a:lnTo>
                <a:lnTo>
                  <a:pt x="168" y="498"/>
                </a:lnTo>
                <a:lnTo>
                  <a:pt x="168" y="494"/>
                </a:lnTo>
                <a:lnTo>
                  <a:pt x="168" y="488"/>
                </a:lnTo>
                <a:lnTo>
                  <a:pt x="168" y="486"/>
                </a:lnTo>
                <a:lnTo>
                  <a:pt x="168" y="484"/>
                </a:lnTo>
                <a:lnTo>
                  <a:pt x="168" y="482"/>
                </a:lnTo>
                <a:lnTo>
                  <a:pt x="168" y="480"/>
                </a:lnTo>
                <a:lnTo>
                  <a:pt x="168" y="478"/>
                </a:lnTo>
                <a:lnTo>
                  <a:pt x="170" y="474"/>
                </a:lnTo>
                <a:lnTo>
                  <a:pt x="170" y="470"/>
                </a:lnTo>
                <a:lnTo>
                  <a:pt x="170" y="466"/>
                </a:lnTo>
                <a:lnTo>
                  <a:pt x="170" y="464"/>
                </a:lnTo>
                <a:lnTo>
                  <a:pt x="170" y="462"/>
                </a:lnTo>
                <a:lnTo>
                  <a:pt x="170" y="460"/>
                </a:lnTo>
                <a:lnTo>
                  <a:pt x="170" y="458"/>
                </a:lnTo>
                <a:lnTo>
                  <a:pt x="170" y="456"/>
                </a:lnTo>
                <a:lnTo>
                  <a:pt x="170" y="454"/>
                </a:lnTo>
                <a:lnTo>
                  <a:pt x="170" y="450"/>
                </a:lnTo>
                <a:lnTo>
                  <a:pt x="170" y="448"/>
                </a:lnTo>
                <a:lnTo>
                  <a:pt x="170" y="446"/>
                </a:lnTo>
                <a:lnTo>
                  <a:pt x="170" y="442"/>
                </a:lnTo>
                <a:lnTo>
                  <a:pt x="170" y="440"/>
                </a:lnTo>
                <a:lnTo>
                  <a:pt x="170" y="436"/>
                </a:lnTo>
                <a:lnTo>
                  <a:pt x="170" y="434"/>
                </a:lnTo>
                <a:lnTo>
                  <a:pt x="170" y="432"/>
                </a:lnTo>
                <a:lnTo>
                  <a:pt x="170" y="430"/>
                </a:lnTo>
                <a:lnTo>
                  <a:pt x="170" y="422"/>
                </a:lnTo>
                <a:lnTo>
                  <a:pt x="170" y="418"/>
                </a:lnTo>
                <a:lnTo>
                  <a:pt x="170" y="410"/>
                </a:lnTo>
                <a:lnTo>
                  <a:pt x="170" y="408"/>
                </a:lnTo>
                <a:lnTo>
                  <a:pt x="170" y="408"/>
                </a:lnTo>
                <a:lnTo>
                  <a:pt x="170" y="404"/>
                </a:lnTo>
                <a:lnTo>
                  <a:pt x="170" y="400"/>
                </a:lnTo>
                <a:lnTo>
                  <a:pt x="170" y="398"/>
                </a:lnTo>
                <a:lnTo>
                  <a:pt x="170" y="396"/>
                </a:lnTo>
                <a:lnTo>
                  <a:pt x="170" y="394"/>
                </a:lnTo>
                <a:lnTo>
                  <a:pt x="170" y="392"/>
                </a:lnTo>
                <a:lnTo>
                  <a:pt x="170" y="390"/>
                </a:lnTo>
                <a:lnTo>
                  <a:pt x="170" y="388"/>
                </a:lnTo>
                <a:lnTo>
                  <a:pt x="170" y="384"/>
                </a:lnTo>
                <a:lnTo>
                  <a:pt x="170" y="382"/>
                </a:lnTo>
                <a:lnTo>
                  <a:pt x="170" y="380"/>
                </a:lnTo>
                <a:lnTo>
                  <a:pt x="174" y="380"/>
                </a:lnTo>
                <a:lnTo>
                  <a:pt x="176" y="380"/>
                </a:lnTo>
                <a:lnTo>
                  <a:pt x="182" y="380"/>
                </a:lnTo>
                <a:lnTo>
                  <a:pt x="190" y="380"/>
                </a:lnTo>
                <a:lnTo>
                  <a:pt x="196" y="380"/>
                </a:lnTo>
                <a:lnTo>
                  <a:pt x="198" y="380"/>
                </a:lnTo>
                <a:lnTo>
                  <a:pt x="200" y="380"/>
                </a:lnTo>
                <a:lnTo>
                  <a:pt x="202" y="380"/>
                </a:lnTo>
                <a:lnTo>
                  <a:pt x="204" y="380"/>
                </a:lnTo>
                <a:lnTo>
                  <a:pt x="210" y="380"/>
                </a:lnTo>
                <a:lnTo>
                  <a:pt x="216" y="380"/>
                </a:lnTo>
                <a:lnTo>
                  <a:pt x="216" y="380"/>
                </a:lnTo>
                <a:lnTo>
                  <a:pt x="220" y="380"/>
                </a:lnTo>
                <a:lnTo>
                  <a:pt x="222" y="380"/>
                </a:lnTo>
                <a:lnTo>
                  <a:pt x="222" y="378"/>
                </a:lnTo>
                <a:lnTo>
                  <a:pt x="222" y="376"/>
                </a:lnTo>
                <a:lnTo>
                  <a:pt x="222" y="374"/>
                </a:lnTo>
                <a:lnTo>
                  <a:pt x="222" y="372"/>
                </a:lnTo>
                <a:lnTo>
                  <a:pt x="222" y="370"/>
                </a:lnTo>
                <a:lnTo>
                  <a:pt x="222" y="368"/>
                </a:lnTo>
                <a:lnTo>
                  <a:pt x="222" y="364"/>
                </a:lnTo>
                <a:lnTo>
                  <a:pt x="222" y="360"/>
                </a:lnTo>
                <a:lnTo>
                  <a:pt x="222" y="360"/>
                </a:lnTo>
                <a:lnTo>
                  <a:pt x="222" y="358"/>
                </a:lnTo>
                <a:lnTo>
                  <a:pt x="222" y="356"/>
                </a:lnTo>
                <a:lnTo>
                  <a:pt x="222" y="350"/>
                </a:lnTo>
                <a:lnTo>
                  <a:pt x="222" y="346"/>
                </a:lnTo>
                <a:lnTo>
                  <a:pt x="222" y="342"/>
                </a:lnTo>
                <a:lnTo>
                  <a:pt x="222" y="340"/>
                </a:lnTo>
                <a:lnTo>
                  <a:pt x="222" y="338"/>
                </a:lnTo>
                <a:lnTo>
                  <a:pt x="222" y="334"/>
                </a:lnTo>
                <a:lnTo>
                  <a:pt x="224" y="332"/>
                </a:lnTo>
                <a:lnTo>
                  <a:pt x="224" y="330"/>
                </a:lnTo>
                <a:lnTo>
                  <a:pt x="224" y="328"/>
                </a:lnTo>
                <a:lnTo>
                  <a:pt x="234" y="328"/>
                </a:lnTo>
                <a:lnTo>
                  <a:pt x="236" y="328"/>
                </a:lnTo>
                <a:lnTo>
                  <a:pt x="240" y="328"/>
                </a:lnTo>
                <a:lnTo>
                  <a:pt x="250" y="328"/>
                </a:lnTo>
                <a:lnTo>
                  <a:pt x="254" y="328"/>
                </a:lnTo>
                <a:lnTo>
                  <a:pt x="256" y="328"/>
                </a:lnTo>
                <a:lnTo>
                  <a:pt x="266" y="328"/>
                </a:lnTo>
                <a:lnTo>
                  <a:pt x="268" y="328"/>
                </a:lnTo>
                <a:lnTo>
                  <a:pt x="274" y="328"/>
                </a:lnTo>
                <a:lnTo>
                  <a:pt x="278" y="328"/>
                </a:lnTo>
                <a:lnTo>
                  <a:pt x="280" y="328"/>
                </a:lnTo>
                <a:lnTo>
                  <a:pt x="282" y="328"/>
                </a:lnTo>
                <a:lnTo>
                  <a:pt x="296" y="328"/>
                </a:lnTo>
                <a:lnTo>
                  <a:pt x="298" y="328"/>
                </a:lnTo>
                <a:lnTo>
                  <a:pt x="302" y="328"/>
                </a:lnTo>
                <a:lnTo>
                  <a:pt x="308" y="328"/>
                </a:lnTo>
                <a:lnTo>
                  <a:pt x="312" y="328"/>
                </a:lnTo>
                <a:lnTo>
                  <a:pt x="312" y="328"/>
                </a:lnTo>
                <a:lnTo>
                  <a:pt x="314" y="328"/>
                </a:lnTo>
                <a:lnTo>
                  <a:pt x="316" y="328"/>
                </a:lnTo>
                <a:lnTo>
                  <a:pt x="318" y="328"/>
                </a:lnTo>
                <a:lnTo>
                  <a:pt x="322" y="328"/>
                </a:lnTo>
                <a:lnTo>
                  <a:pt x="324" y="328"/>
                </a:lnTo>
                <a:lnTo>
                  <a:pt x="324" y="330"/>
                </a:lnTo>
                <a:lnTo>
                  <a:pt x="322" y="332"/>
                </a:lnTo>
                <a:lnTo>
                  <a:pt x="322" y="334"/>
                </a:lnTo>
                <a:lnTo>
                  <a:pt x="316" y="362"/>
                </a:lnTo>
                <a:lnTo>
                  <a:pt x="314" y="368"/>
                </a:lnTo>
                <a:lnTo>
                  <a:pt x="314" y="370"/>
                </a:lnTo>
                <a:lnTo>
                  <a:pt x="314" y="372"/>
                </a:lnTo>
                <a:lnTo>
                  <a:pt x="314" y="374"/>
                </a:lnTo>
                <a:lnTo>
                  <a:pt x="312" y="376"/>
                </a:lnTo>
                <a:lnTo>
                  <a:pt x="312" y="380"/>
                </a:lnTo>
                <a:lnTo>
                  <a:pt x="312" y="382"/>
                </a:lnTo>
                <a:lnTo>
                  <a:pt x="312" y="384"/>
                </a:lnTo>
                <a:lnTo>
                  <a:pt x="312" y="386"/>
                </a:lnTo>
                <a:lnTo>
                  <a:pt x="312" y="388"/>
                </a:lnTo>
                <a:lnTo>
                  <a:pt x="310" y="394"/>
                </a:lnTo>
                <a:lnTo>
                  <a:pt x="310" y="396"/>
                </a:lnTo>
                <a:lnTo>
                  <a:pt x="308" y="408"/>
                </a:lnTo>
                <a:lnTo>
                  <a:pt x="310" y="408"/>
                </a:lnTo>
                <a:lnTo>
                  <a:pt x="312" y="408"/>
                </a:lnTo>
                <a:lnTo>
                  <a:pt x="314" y="408"/>
                </a:lnTo>
                <a:lnTo>
                  <a:pt x="316" y="408"/>
                </a:lnTo>
                <a:lnTo>
                  <a:pt x="320" y="408"/>
                </a:lnTo>
                <a:lnTo>
                  <a:pt x="324" y="408"/>
                </a:lnTo>
                <a:lnTo>
                  <a:pt x="328" y="408"/>
                </a:lnTo>
                <a:lnTo>
                  <a:pt x="330" y="410"/>
                </a:lnTo>
                <a:lnTo>
                  <a:pt x="336" y="410"/>
                </a:lnTo>
                <a:lnTo>
                  <a:pt x="338" y="410"/>
                </a:lnTo>
                <a:lnTo>
                  <a:pt x="340" y="410"/>
                </a:lnTo>
                <a:lnTo>
                  <a:pt x="344" y="410"/>
                </a:lnTo>
                <a:lnTo>
                  <a:pt x="348" y="412"/>
                </a:lnTo>
                <a:lnTo>
                  <a:pt x="352" y="412"/>
                </a:lnTo>
                <a:lnTo>
                  <a:pt x="354" y="412"/>
                </a:lnTo>
                <a:lnTo>
                  <a:pt x="356" y="412"/>
                </a:lnTo>
                <a:lnTo>
                  <a:pt x="358" y="412"/>
                </a:lnTo>
                <a:lnTo>
                  <a:pt x="360" y="412"/>
                </a:lnTo>
                <a:lnTo>
                  <a:pt x="360" y="412"/>
                </a:lnTo>
                <a:lnTo>
                  <a:pt x="364" y="414"/>
                </a:lnTo>
                <a:lnTo>
                  <a:pt x="366" y="414"/>
                </a:lnTo>
                <a:lnTo>
                  <a:pt x="374" y="414"/>
                </a:lnTo>
                <a:lnTo>
                  <a:pt x="378" y="414"/>
                </a:lnTo>
                <a:lnTo>
                  <a:pt x="380" y="414"/>
                </a:lnTo>
                <a:lnTo>
                  <a:pt x="382" y="416"/>
                </a:lnTo>
                <a:lnTo>
                  <a:pt x="382" y="414"/>
                </a:lnTo>
                <a:lnTo>
                  <a:pt x="384" y="414"/>
                </a:lnTo>
                <a:lnTo>
                  <a:pt x="384" y="410"/>
                </a:lnTo>
                <a:lnTo>
                  <a:pt x="384" y="408"/>
                </a:lnTo>
                <a:lnTo>
                  <a:pt x="386" y="400"/>
                </a:lnTo>
                <a:lnTo>
                  <a:pt x="386" y="398"/>
                </a:lnTo>
                <a:lnTo>
                  <a:pt x="388" y="398"/>
                </a:lnTo>
                <a:lnTo>
                  <a:pt x="388" y="396"/>
                </a:lnTo>
                <a:lnTo>
                  <a:pt x="388" y="392"/>
                </a:lnTo>
                <a:lnTo>
                  <a:pt x="390" y="384"/>
                </a:lnTo>
                <a:lnTo>
                  <a:pt x="392" y="380"/>
                </a:lnTo>
                <a:lnTo>
                  <a:pt x="392" y="374"/>
                </a:lnTo>
                <a:lnTo>
                  <a:pt x="392" y="372"/>
                </a:lnTo>
                <a:lnTo>
                  <a:pt x="394" y="372"/>
                </a:lnTo>
                <a:lnTo>
                  <a:pt x="394" y="370"/>
                </a:lnTo>
                <a:lnTo>
                  <a:pt x="394" y="368"/>
                </a:lnTo>
                <a:lnTo>
                  <a:pt x="394" y="364"/>
                </a:lnTo>
                <a:lnTo>
                  <a:pt x="392" y="364"/>
                </a:lnTo>
                <a:lnTo>
                  <a:pt x="390" y="364"/>
                </a:lnTo>
                <a:lnTo>
                  <a:pt x="386" y="364"/>
                </a:lnTo>
                <a:lnTo>
                  <a:pt x="384" y="364"/>
                </a:lnTo>
                <a:lnTo>
                  <a:pt x="386" y="362"/>
                </a:lnTo>
                <a:lnTo>
                  <a:pt x="386" y="360"/>
                </a:lnTo>
                <a:lnTo>
                  <a:pt x="386" y="360"/>
                </a:lnTo>
                <a:lnTo>
                  <a:pt x="386" y="358"/>
                </a:lnTo>
                <a:lnTo>
                  <a:pt x="386" y="356"/>
                </a:lnTo>
                <a:lnTo>
                  <a:pt x="388" y="352"/>
                </a:lnTo>
                <a:lnTo>
                  <a:pt x="388" y="350"/>
                </a:lnTo>
                <a:lnTo>
                  <a:pt x="388" y="348"/>
                </a:lnTo>
                <a:lnTo>
                  <a:pt x="388" y="346"/>
                </a:lnTo>
                <a:lnTo>
                  <a:pt x="390" y="346"/>
                </a:lnTo>
                <a:lnTo>
                  <a:pt x="390" y="344"/>
                </a:lnTo>
                <a:lnTo>
                  <a:pt x="390" y="342"/>
                </a:lnTo>
                <a:lnTo>
                  <a:pt x="390" y="340"/>
                </a:lnTo>
                <a:lnTo>
                  <a:pt x="390" y="338"/>
                </a:lnTo>
                <a:lnTo>
                  <a:pt x="390" y="336"/>
                </a:lnTo>
                <a:lnTo>
                  <a:pt x="392" y="336"/>
                </a:lnTo>
                <a:lnTo>
                  <a:pt x="392" y="332"/>
                </a:lnTo>
                <a:lnTo>
                  <a:pt x="392" y="330"/>
                </a:lnTo>
                <a:lnTo>
                  <a:pt x="392" y="328"/>
                </a:lnTo>
                <a:lnTo>
                  <a:pt x="394" y="322"/>
                </a:lnTo>
                <a:lnTo>
                  <a:pt x="396" y="312"/>
                </a:lnTo>
                <a:lnTo>
                  <a:pt x="398" y="308"/>
                </a:lnTo>
                <a:lnTo>
                  <a:pt x="398" y="306"/>
                </a:lnTo>
                <a:lnTo>
                  <a:pt x="398" y="304"/>
                </a:lnTo>
                <a:lnTo>
                  <a:pt x="402" y="290"/>
                </a:lnTo>
                <a:lnTo>
                  <a:pt x="402" y="286"/>
                </a:lnTo>
                <a:lnTo>
                  <a:pt x="404" y="276"/>
                </a:lnTo>
                <a:lnTo>
                  <a:pt x="406" y="272"/>
                </a:lnTo>
                <a:lnTo>
                  <a:pt x="406" y="268"/>
                </a:lnTo>
                <a:lnTo>
                  <a:pt x="408" y="264"/>
                </a:lnTo>
                <a:lnTo>
                  <a:pt x="408" y="264"/>
                </a:lnTo>
                <a:lnTo>
                  <a:pt x="408" y="260"/>
                </a:lnTo>
                <a:lnTo>
                  <a:pt x="408" y="250"/>
                </a:lnTo>
                <a:lnTo>
                  <a:pt x="410" y="248"/>
                </a:lnTo>
                <a:lnTo>
                  <a:pt x="410" y="246"/>
                </a:lnTo>
                <a:lnTo>
                  <a:pt x="410" y="244"/>
                </a:lnTo>
                <a:lnTo>
                  <a:pt x="410" y="240"/>
                </a:lnTo>
                <a:lnTo>
                  <a:pt x="412" y="238"/>
                </a:lnTo>
                <a:lnTo>
                  <a:pt x="412" y="236"/>
                </a:lnTo>
                <a:lnTo>
                  <a:pt x="412" y="234"/>
                </a:lnTo>
                <a:lnTo>
                  <a:pt x="412" y="232"/>
                </a:lnTo>
                <a:lnTo>
                  <a:pt x="410" y="228"/>
                </a:lnTo>
                <a:lnTo>
                  <a:pt x="408" y="226"/>
                </a:lnTo>
                <a:lnTo>
                  <a:pt x="408" y="224"/>
                </a:lnTo>
                <a:lnTo>
                  <a:pt x="408" y="222"/>
                </a:lnTo>
                <a:lnTo>
                  <a:pt x="402" y="216"/>
                </a:lnTo>
                <a:lnTo>
                  <a:pt x="400" y="212"/>
                </a:lnTo>
                <a:lnTo>
                  <a:pt x="396" y="208"/>
                </a:lnTo>
                <a:lnTo>
                  <a:pt x="394" y="208"/>
                </a:lnTo>
                <a:lnTo>
                  <a:pt x="388" y="204"/>
                </a:lnTo>
                <a:lnTo>
                  <a:pt x="386" y="202"/>
                </a:lnTo>
                <a:lnTo>
                  <a:pt x="382" y="200"/>
                </a:lnTo>
                <a:lnTo>
                  <a:pt x="380" y="198"/>
                </a:lnTo>
                <a:lnTo>
                  <a:pt x="378" y="196"/>
                </a:lnTo>
                <a:lnTo>
                  <a:pt x="372" y="196"/>
                </a:lnTo>
                <a:lnTo>
                  <a:pt x="370" y="196"/>
                </a:lnTo>
                <a:lnTo>
                  <a:pt x="368" y="196"/>
                </a:lnTo>
                <a:lnTo>
                  <a:pt x="366" y="196"/>
                </a:lnTo>
                <a:lnTo>
                  <a:pt x="362" y="196"/>
                </a:lnTo>
                <a:lnTo>
                  <a:pt x="356" y="196"/>
                </a:lnTo>
                <a:lnTo>
                  <a:pt x="352" y="196"/>
                </a:lnTo>
                <a:lnTo>
                  <a:pt x="354" y="194"/>
                </a:lnTo>
                <a:lnTo>
                  <a:pt x="354" y="190"/>
                </a:lnTo>
                <a:lnTo>
                  <a:pt x="354" y="188"/>
                </a:lnTo>
                <a:lnTo>
                  <a:pt x="352" y="188"/>
                </a:lnTo>
                <a:lnTo>
                  <a:pt x="350" y="188"/>
                </a:lnTo>
                <a:lnTo>
                  <a:pt x="350" y="186"/>
                </a:lnTo>
                <a:lnTo>
                  <a:pt x="348" y="186"/>
                </a:lnTo>
                <a:lnTo>
                  <a:pt x="348" y="184"/>
                </a:lnTo>
                <a:lnTo>
                  <a:pt x="346" y="184"/>
                </a:lnTo>
                <a:lnTo>
                  <a:pt x="346" y="182"/>
                </a:lnTo>
                <a:lnTo>
                  <a:pt x="346" y="180"/>
                </a:lnTo>
                <a:lnTo>
                  <a:pt x="346" y="178"/>
                </a:lnTo>
                <a:lnTo>
                  <a:pt x="346" y="176"/>
                </a:lnTo>
                <a:lnTo>
                  <a:pt x="346" y="174"/>
                </a:lnTo>
                <a:lnTo>
                  <a:pt x="346" y="172"/>
                </a:lnTo>
                <a:lnTo>
                  <a:pt x="348" y="172"/>
                </a:lnTo>
                <a:lnTo>
                  <a:pt x="348" y="170"/>
                </a:lnTo>
                <a:lnTo>
                  <a:pt x="348" y="168"/>
                </a:lnTo>
                <a:lnTo>
                  <a:pt x="348" y="168"/>
                </a:lnTo>
                <a:lnTo>
                  <a:pt x="348" y="166"/>
                </a:lnTo>
                <a:lnTo>
                  <a:pt x="346" y="166"/>
                </a:lnTo>
                <a:lnTo>
                  <a:pt x="344" y="166"/>
                </a:lnTo>
                <a:lnTo>
                  <a:pt x="344" y="164"/>
                </a:lnTo>
                <a:lnTo>
                  <a:pt x="344" y="166"/>
                </a:lnTo>
                <a:lnTo>
                  <a:pt x="342" y="166"/>
                </a:lnTo>
                <a:lnTo>
                  <a:pt x="340" y="166"/>
                </a:lnTo>
                <a:lnTo>
                  <a:pt x="340" y="168"/>
                </a:lnTo>
                <a:lnTo>
                  <a:pt x="340" y="168"/>
                </a:lnTo>
                <a:lnTo>
                  <a:pt x="338" y="168"/>
                </a:lnTo>
                <a:lnTo>
                  <a:pt x="338" y="170"/>
                </a:lnTo>
                <a:lnTo>
                  <a:pt x="338" y="172"/>
                </a:lnTo>
                <a:lnTo>
                  <a:pt x="340" y="172"/>
                </a:lnTo>
                <a:lnTo>
                  <a:pt x="340" y="174"/>
                </a:lnTo>
                <a:lnTo>
                  <a:pt x="340" y="176"/>
                </a:lnTo>
                <a:lnTo>
                  <a:pt x="340" y="178"/>
                </a:lnTo>
                <a:lnTo>
                  <a:pt x="342" y="178"/>
                </a:lnTo>
                <a:lnTo>
                  <a:pt x="340" y="178"/>
                </a:lnTo>
                <a:lnTo>
                  <a:pt x="340" y="180"/>
                </a:lnTo>
                <a:lnTo>
                  <a:pt x="342" y="180"/>
                </a:lnTo>
                <a:lnTo>
                  <a:pt x="342" y="182"/>
                </a:lnTo>
                <a:lnTo>
                  <a:pt x="342" y="184"/>
                </a:lnTo>
                <a:lnTo>
                  <a:pt x="342" y="186"/>
                </a:lnTo>
                <a:lnTo>
                  <a:pt x="344" y="186"/>
                </a:lnTo>
                <a:lnTo>
                  <a:pt x="342" y="186"/>
                </a:lnTo>
                <a:lnTo>
                  <a:pt x="342" y="188"/>
                </a:lnTo>
                <a:lnTo>
                  <a:pt x="344" y="188"/>
                </a:lnTo>
                <a:lnTo>
                  <a:pt x="346" y="188"/>
                </a:lnTo>
                <a:lnTo>
                  <a:pt x="344" y="188"/>
                </a:lnTo>
                <a:lnTo>
                  <a:pt x="344" y="190"/>
                </a:lnTo>
                <a:lnTo>
                  <a:pt x="346" y="190"/>
                </a:lnTo>
                <a:lnTo>
                  <a:pt x="346" y="192"/>
                </a:lnTo>
                <a:lnTo>
                  <a:pt x="344" y="192"/>
                </a:lnTo>
                <a:lnTo>
                  <a:pt x="344" y="194"/>
                </a:lnTo>
                <a:lnTo>
                  <a:pt x="346" y="194"/>
                </a:lnTo>
                <a:lnTo>
                  <a:pt x="346" y="196"/>
                </a:lnTo>
                <a:lnTo>
                  <a:pt x="344" y="196"/>
                </a:lnTo>
                <a:lnTo>
                  <a:pt x="344" y="198"/>
                </a:lnTo>
                <a:lnTo>
                  <a:pt x="344" y="200"/>
                </a:lnTo>
                <a:lnTo>
                  <a:pt x="344" y="202"/>
                </a:lnTo>
                <a:lnTo>
                  <a:pt x="344" y="204"/>
                </a:lnTo>
                <a:lnTo>
                  <a:pt x="344" y="206"/>
                </a:lnTo>
                <a:lnTo>
                  <a:pt x="346" y="206"/>
                </a:lnTo>
                <a:lnTo>
                  <a:pt x="346" y="208"/>
                </a:lnTo>
                <a:lnTo>
                  <a:pt x="344" y="208"/>
                </a:lnTo>
                <a:lnTo>
                  <a:pt x="344" y="210"/>
                </a:lnTo>
                <a:lnTo>
                  <a:pt x="342" y="210"/>
                </a:lnTo>
                <a:lnTo>
                  <a:pt x="342" y="212"/>
                </a:lnTo>
                <a:lnTo>
                  <a:pt x="342" y="214"/>
                </a:lnTo>
                <a:lnTo>
                  <a:pt x="344" y="214"/>
                </a:lnTo>
                <a:lnTo>
                  <a:pt x="342" y="214"/>
                </a:lnTo>
                <a:lnTo>
                  <a:pt x="342" y="216"/>
                </a:lnTo>
                <a:lnTo>
                  <a:pt x="340" y="216"/>
                </a:lnTo>
                <a:lnTo>
                  <a:pt x="340" y="216"/>
                </a:lnTo>
                <a:lnTo>
                  <a:pt x="338" y="218"/>
                </a:lnTo>
                <a:lnTo>
                  <a:pt x="338" y="220"/>
                </a:lnTo>
                <a:lnTo>
                  <a:pt x="338" y="222"/>
                </a:lnTo>
                <a:lnTo>
                  <a:pt x="338" y="224"/>
                </a:lnTo>
                <a:lnTo>
                  <a:pt x="338" y="222"/>
                </a:lnTo>
                <a:lnTo>
                  <a:pt x="336" y="222"/>
                </a:lnTo>
                <a:lnTo>
                  <a:pt x="336" y="224"/>
                </a:lnTo>
                <a:lnTo>
                  <a:pt x="334" y="224"/>
                </a:lnTo>
                <a:lnTo>
                  <a:pt x="334" y="226"/>
                </a:lnTo>
                <a:lnTo>
                  <a:pt x="332" y="226"/>
                </a:lnTo>
                <a:lnTo>
                  <a:pt x="332" y="228"/>
                </a:lnTo>
                <a:lnTo>
                  <a:pt x="330" y="228"/>
                </a:lnTo>
                <a:lnTo>
                  <a:pt x="330" y="230"/>
                </a:lnTo>
                <a:lnTo>
                  <a:pt x="332" y="230"/>
                </a:lnTo>
                <a:lnTo>
                  <a:pt x="332" y="232"/>
                </a:lnTo>
                <a:lnTo>
                  <a:pt x="330" y="232"/>
                </a:lnTo>
                <a:lnTo>
                  <a:pt x="330" y="234"/>
                </a:lnTo>
                <a:lnTo>
                  <a:pt x="328" y="234"/>
                </a:lnTo>
                <a:lnTo>
                  <a:pt x="328" y="236"/>
                </a:lnTo>
                <a:lnTo>
                  <a:pt x="330" y="236"/>
                </a:lnTo>
                <a:lnTo>
                  <a:pt x="330" y="238"/>
                </a:lnTo>
                <a:lnTo>
                  <a:pt x="330" y="240"/>
                </a:lnTo>
                <a:lnTo>
                  <a:pt x="330" y="242"/>
                </a:lnTo>
                <a:lnTo>
                  <a:pt x="328" y="242"/>
                </a:lnTo>
                <a:lnTo>
                  <a:pt x="328" y="240"/>
                </a:lnTo>
                <a:lnTo>
                  <a:pt x="328" y="238"/>
                </a:lnTo>
                <a:lnTo>
                  <a:pt x="328" y="244"/>
                </a:lnTo>
                <a:lnTo>
                  <a:pt x="328" y="252"/>
                </a:lnTo>
                <a:lnTo>
                  <a:pt x="314" y="252"/>
                </a:lnTo>
                <a:lnTo>
                  <a:pt x="302" y="252"/>
                </a:lnTo>
                <a:lnTo>
                  <a:pt x="296" y="252"/>
                </a:lnTo>
                <a:lnTo>
                  <a:pt x="290" y="250"/>
                </a:lnTo>
                <a:lnTo>
                  <a:pt x="286" y="250"/>
                </a:lnTo>
                <a:lnTo>
                  <a:pt x="284" y="250"/>
                </a:lnTo>
                <a:lnTo>
                  <a:pt x="284" y="248"/>
                </a:lnTo>
                <a:lnTo>
                  <a:pt x="286" y="250"/>
                </a:lnTo>
                <a:lnTo>
                  <a:pt x="286" y="248"/>
                </a:lnTo>
                <a:lnTo>
                  <a:pt x="288" y="248"/>
                </a:lnTo>
                <a:lnTo>
                  <a:pt x="290" y="246"/>
                </a:lnTo>
                <a:lnTo>
                  <a:pt x="290" y="244"/>
                </a:lnTo>
                <a:lnTo>
                  <a:pt x="292" y="244"/>
                </a:lnTo>
                <a:lnTo>
                  <a:pt x="292" y="242"/>
                </a:lnTo>
                <a:lnTo>
                  <a:pt x="294" y="242"/>
                </a:lnTo>
                <a:lnTo>
                  <a:pt x="294" y="240"/>
                </a:lnTo>
                <a:lnTo>
                  <a:pt x="296" y="240"/>
                </a:lnTo>
                <a:lnTo>
                  <a:pt x="298" y="240"/>
                </a:lnTo>
                <a:lnTo>
                  <a:pt x="298" y="238"/>
                </a:lnTo>
                <a:lnTo>
                  <a:pt x="300" y="238"/>
                </a:lnTo>
                <a:lnTo>
                  <a:pt x="302" y="238"/>
                </a:lnTo>
                <a:lnTo>
                  <a:pt x="304" y="236"/>
                </a:lnTo>
                <a:lnTo>
                  <a:pt x="306" y="234"/>
                </a:lnTo>
                <a:lnTo>
                  <a:pt x="306" y="232"/>
                </a:lnTo>
                <a:lnTo>
                  <a:pt x="306" y="234"/>
                </a:lnTo>
                <a:lnTo>
                  <a:pt x="308" y="234"/>
                </a:lnTo>
                <a:lnTo>
                  <a:pt x="308" y="232"/>
                </a:lnTo>
                <a:lnTo>
                  <a:pt x="310" y="232"/>
                </a:lnTo>
                <a:lnTo>
                  <a:pt x="312" y="230"/>
                </a:lnTo>
                <a:lnTo>
                  <a:pt x="312" y="232"/>
                </a:lnTo>
                <a:lnTo>
                  <a:pt x="312" y="232"/>
                </a:lnTo>
                <a:lnTo>
                  <a:pt x="312" y="230"/>
                </a:lnTo>
                <a:lnTo>
                  <a:pt x="312" y="228"/>
                </a:lnTo>
                <a:lnTo>
                  <a:pt x="314" y="228"/>
                </a:lnTo>
                <a:lnTo>
                  <a:pt x="314" y="226"/>
                </a:lnTo>
                <a:lnTo>
                  <a:pt x="316" y="226"/>
                </a:lnTo>
                <a:lnTo>
                  <a:pt x="316" y="224"/>
                </a:lnTo>
                <a:lnTo>
                  <a:pt x="316" y="222"/>
                </a:lnTo>
                <a:lnTo>
                  <a:pt x="316" y="220"/>
                </a:lnTo>
                <a:lnTo>
                  <a:pt x="316" y="216"/>
                </a:lnTo>
                <a:lnTo>
                  <a:pt x="318" y="216"/>
                </a:lnTo>
                <a:lnTo>
                  <a:pt x="316" y="216"/>
                </a:lnTo>
                <a:lnTo>
                  <a:pt x="318" y="216"/>
                </a:lnTo>
                <a:lnTo>
                  <a:pt x="316" y="216"/>
                </a:lnTo>
                <a:lnTo>
                  <a:pt x="316" y="214"/>
                </a:lnTo>
                <a:lnTo>
                  <a:pt x="316" y="212"/>
                </a:lnTo>
                <a:lnTo>
                  <a:pt x="322" y="212"/>
                </a:lnTo>
                <a:lnTo>
                  <a:pt x="328" y="212"/>
                </a:lnTo>
                <a:lnTo>
                  <a:pt x="328" y="210"/>
                </a:lnTo>
                <a:lnTo>
                  <a:pt x="328" y="208"/>
                </a:lnTo>
                <a:lnTo>
                  <a:pt x="330" y="208"/>
                </a:lnTo>
                <a:lnTo>
                  <a:pt x="330" y="206"/>
                </a:lnTo>
                <a:lnTo>
                  <a:pt x="328" y="206"/>
                </a:lnTo>
                <a:lnTo>
                  <a:pt x="328" y="204"/>
                </a:lnTo>
                <a:lnTo>
                  <a:pt x="328" y="202"/>
                </a:lnTo>
                <a:lnTo>
                  <a:pt x="326" y="202"/>
                </a:lnTo>
                <a:lnTo>
                  <a:pt x="326" y="200"/>
                </a:lnTo>
                <a:lnTo>
                  <a:pt x="326" y="198"/>
                </a:lnTo>
                <a:lnTo>
                  <a:pt x="328" y="198"/>
                </a:lnTo>
                <a:lnTo>
                  <a:pt x="328" y="196"/>
                </a:lnTo>
                <a:lnTo>
                  <a:pt x="328" y="194"/>
                </a:lnTo>
                <a:lnTo>
                  <a:pt x="328" y="192"/>
                </a:lnTo>
                <a:lnTo>
                  <a:pt x="328" y="190"/>
                </a:lnTo>
                <a:lnTo>
                  <a:pt x="326" y="190"/>
                </a:lnTo>
                <a:lnTo>
                  <a:pt x="326" y="188"/>
                </a:lnTo>
                <a:lnTo>
                  <a:pt x="326" y="186"/>
                </a:lnTo>
                <a:lnTo>
                  <a:pt x="326" y="184"/>
                </a:lnTo>
                <a:lnTo>
                  <a:pt x="324" y="184"/>
                </a:lnTo>
                <a:lnTo>
                  <a:pt x="322" y="184"/>
                </a:lnTo>
                <a:lnTo>
                  <a:pt x="322" y="182"/>
                </a:lnTo>
                <a:lnTo>
                  <a:pt x="324" y="178"/>
                </a:lnTo>
                <a:lnTo>
                  <a:pt x="326" y="178"/>
                </a:lnTo>
                <a:lnTo>
                  <a:pt x="326" y="176"/>
                </a:lnTo>
                <a:lnTo>
                  <a:pt x="324" y="176"/>
                </a:lnTo>
                <a:lnTo>
                  <a:pt x="324" y="174"/>
                </a:lnTo>
                <a:lnTo>
                  <a:pt x="322" y="174"/>
                </a:lnTo>
                <a:lnTo>
                  <a:pt x="322" y="172"/>
                </a:lnTo>
                <a:lnTo>
                  <a:pt x="322" y="170"/>
                </a:lnTo>
                <a:lnTo>
                  <a:pt x="322" y="168"/>
                </a:lnTo>
                <a:lnTo>
                  <a:pt x="324" y="168"/>
                </a:lnTo>
                <a:lnTo>
                  <a:pt x="324" y="166"/>
                </a:lnTo>
                <a:lnTo>
                  <a:pt x="326" y="164"/>
                </a:lnTo>
                <a:lnTo>
                  <a:pt x="326" y="162"/>
                </a:lnTo>
                <a:lnTo>
                  <a:pt x="326" y="160"/>
                </a:lnTo>
                <a:lnTo>
                  <a:pt x="326" y="158"/>
                </a:lnTo>
                <a:lnTo>
                  <a:pt x="328" y="158"/>
                </a:lnTo>
                <a:lnTo>
                  <a:pt x="328" y="156"/>
                </a:lnTo>
                <a:lnTo>
                  <a:pt x="328" y="154"/>
                </a:lnTo>
                <a:lnTo>
                  <a:pt x="330" y="150"/>
                </a:lnTo>
                <a:lnTo>
                  <a:pt x="330" y="148"/>
                </a:lnTo>
                <a:lnTo>
                  <a:pt x="328" y="148"/>
                </a:lnTo>
                <a:lnTo>
                  <a:pt x="328" y="146"/>
                </a:lnTo>
                <a:lnTo>
                  <a:pt x="330" y="144"/>
                </a:lnTo>
                <a:lnTo>
                  <a:pt x="330" y="142"/>
                </a:lnTo>
                <a:lnTo>
                  <a:pt x="328" y="140"/>
                </a:lnTo>
                <a:lnTo>
                  <a:pt x="328" y="138"/>
                </a:lnTo>
                <a:lnTo>
                  <a:pt x="328" y="134"/>
                </a:lnTo>
                <a:lnTo>
                  <a:pt x="328" y="132"/>
                </a:lnTo>
                <a:lnTo>
                  <a:pt x="330" y="132"/>
                </a:lnTo>
                <a:lnTo>
                  <a:pt x="330" y="130"/>
                </a:lnTo>
                <a:lnTo>
                  <a:pt x="332" y="130"/>
                </a:lnTo>
                <a:lnTo>
                  <a:pt x="332" y="128"/>
                </a:lnTo>
                <a:lnTo>
                  <a:pt x="334" y="128"/>
                </a:lnTo>
                <a:lnTo>
                  <a:pt x="336" y="128"/>
                </a:lnTo>
                <a:lnTo>
                  <a:pt x="336" y="126"/>
                </a:lnTo>
                <a:lnTo>
                  <a:pt x="338" y="124"/>
                </a:lnTo>
                <a:lnTo>
                  <a:pt x="338" y="122"/>
                </a:lnTo>
                <a:lnTo>
                  <a:pt x="340" y="122"/>
                </a:lnTo>
                <a:lnTo>
                  <a:pt x="340" y="120"/>
                </a:lnTo>
                <a:lnTo>
                  <a:pt x="344" y="124"/>
                </a:lnTo>
                <a:lnTo>
                  <a:pt x="348" y="128"/>
                </a:lnTo>
                <a:lnTo>
                  <a:pt x="348" y="130"/>
                </a:lnTo>
                <a:lnTo>
                  <a:pt x="356" y="136"/>
                </a:lnTo>
                <a:lnTo>
                  <a:pt x="356" y="138"/>
                </a:lnTo>
                <a:lnTo>
                  <a:pt x="358" y="140"/>
                </a:lnTo>
                <a:lnTo>
                  <a:pt x="360" y="142"/>
                </a:lnTo>
                <a:lnTo>
                  <a:pt x="362" y="146"/>
                </a:lnTo>
                <a:lnTo>
                  <a:pt x="364" y="146"/>
                </a:lnTo>
                <a:lnTo>
                  <a:pt x="364" y="144"/>
                </a:lnTo>
                <a:lnTo>
                  <a:pt x="366" y="144"/>
                </a:lnTo>
                <a:lnTo>
                  <a:pt x="366" y="146"/>
                </a:lnTo>
                <a:lnTo>
                  <a:pt x="366" y="148"/>
                </a:lnTo>
                <a:lnTo>
                  <a:pt x="366" y="150"/>
                </a:lnTo>
                <a:lnTo>
                  <a:pt x="368" y="152"/>
                </a:lnTo>
                <a:lnTo>
                  <a:pt x="368" y="154"/>
                </a:lnTo>
                <a:lnTo>
                  <a:pt x="370" y="154"/>
                </a:lnTo>
                <a:lnTo>
                  <a:pt x="370" y="156"/>
                </a:lnTo>
                <a:lnTo>
                  <a:pt x="372" y="156"/>
                </a:lnTo>
                <a:lnTo>
                  <a:pt x="372" y="158"/>
                </a:lnTo>
                <a:lnTo>
                  <a:pt x="374" y="158"/>
                </a:lnTo>
                <a:lnTo>
                  <a:pt x="374" y="160"/>
                </a:lnTo>
                <a:lnTo>
                  <a:pt x="376" y="160"/>
                </a:lnTo>
                <a:lnTo>
                  <a:pt x="378" y="160"/>
                </a:lnTo>
                <a:lnTo>
                  <a:pt x="378" y="162"/>
                </a:lnTo>
                <a:lnTo>
                  <a:pt x="380" y="162"/>
                </a:lnTo>
                <a:lnTo>
                  <a:pt x="380" y="164"/>
                </a:lnTo>
                <a:lnTo>
                  <a:pt x="382" y="164"/>
                </a:lnTo>
                <a:lnTo>
                  <a:pt x="382" y="166"/>
                </a:lnTo>
                <a:lnTo>
                  <a:pt x="384" y="164"/>
                </a:lnTo>
                <a:lnTo>
                  <a:pt x="384" y="166"/>
                </a:lnTo>
                <a:lnTo>
                  <a:pt x="386" y="166"/>
                </a:lnTo>
                <a:lnTo>
                  <a:pt x="388" y="166"/>
                </a:lnTo>
                <a:lnTo>
                  <a:pt x="388" y="168"/>
                </a:lnTo>
                <a:lnTo>
                  <a:pt x="386" y="168"/>
                </a:lnTo>
                <a:lnTo>
                  <a:pt x="386" y="168"/>
                </a:lnTo>
                <a:lnTo>
                  <a:pt x="388" y="168"/>
                </a:lnTo>
                <a:lnTo>
                  <a:pt x="388" y="170"/>
                </a:lnTo>
                <a:lnTo>
                  <a:pt x="388" y="172"/>
                </a:lnTo>
                <a:lnTo>
                  <a:pt x="388" y="174"/>
                </a:lnTo>
                <a:lnTo>
                  <a:pt x="388" y="176"/>
                </a:lnTo>
                <a:lnTo>
                  <a:pt x="388" y="178"/>
                </a:lnTo>
                <a:lnTo>
                  <a:pt x="390" y="178"/>
                </a:lnTo>
                <a:lnTo>
                  <a:pt x="392" y="178"/>
                </a:lnTo>
                <a:lnTo>
                  <a:pt x="392" y="180"/>
                </a:lnTo>
                <a:lnTo>
                  <a:pt x="394" y="180"/>
                </a:lnTo>
                <a:lnTo>
                  <a:pt x="396" y="180"/>
                </a:lnTo>
                <a:lnTo>
                  <a:pt x="398" y="180"/>
                </a:lnTo>
                <a:lnTo>
                  <a:pt x="400" y="180"/>
                </a:lnTo>
                <a:lnTo>
                  <a:pt x="400" y="182"/>
                </a:lnTo>
                <a:lnTo>
                  <a:pt x="398" y="182"/>
                </a:lnTo>
                <a:lnTo>
                  <a:pt x="398" y="184"/>
                </a:lnTo>
                <a:lnTo>
                  <a:pt x="398" y="186"/>
                </a:lnTo>
                <a:lnTo>
                  <a:pt x="398" y="188"/>
                </a:lnTo>
                <a:lnTo>
                  <a:pt x="396" y="188"/>
                </a:lnTo>
                <a:lnTo>
                  <a:pt x="398" y="188"/>
                </a:lnTo>
                <a:lnTo>
                  <a:pt x="398" y="190"/>
                </a:lnTo>
                <a:lnTo>
                  <a:pt x="400" y="190"/>
                </a:lnTo>
                <a:lnTo>
                  <a:pt x="402" y="190"/>
                </a:lnTo>
                <a:lnTo>
                  <a:pt x="402" y="192"/>
                </a:lnTo>
                <a:lnTo>
                  <a:pt x="404" y="192"/>
                </a:lnTo>
                <a:lnTo>
                  <a:pt x="406" y="192"/>
                </a:lnTo>
                <a:lnTo>
                  <a:pt x="406" y="194"/>
                </a:lnTo>
                <a:lnTo>
                  <a:pt x="408" y="194"/>
                </a:lnTo>
                <a:lnTo>
                  <a:pt x="408" y="194"/>
                </a:lnTo>
                <a:lnTo>
                  <a:pt x="408" y="196"/>
                </a:lnTo>
                <a:lnTo>
                  <a:pt x="408" y="198"/>
                </a:lnTo>
                <a:lnTo>
                  <a:pt x="410" y="198"/>
                </a:lnTo>
                <a:lnTo>
                  <a:pt x="410" y="200"/>
                </a:lnTo>
                <a:lnTo>
                  <a:pt x="412" y="200"/>
                </a:lnTo>
                <a:lnTo>
                  <a:pt x="412" y="202"/>
                </a:lnTo>
                <a:lnTo>
                  <a:pt x="414" y="202"/>
                </a:lnTo>
                <a:lnTo>
                  <a:pt x="418" y="202"/>
                </a:lnTo>
                <a:lnTo>
                  <a:pt x="418" y="204"/>
                </a:lnTo>
                <a:lnTo>
                  <a:pt x="420" y="204"/>
                </a:lnTo>
                <a:lnTo>
                  <a:pt x="420" y="202"/>
                </a:lnTo>
                <a:lnTo>
                  <a:pt x="422" y="202"/>
                </a:lnTo>
                <a:lnTo>
                  <a:pt x="422" y="200"/>
                </a:lnTo>
                <a:lnTo>
                  <a:pt x="426" y="198"/>
                </a:lnTo>
                <a:lnTo>
                  <a:pt x="428" y="194"/>
                </a:lnTo>
                <a:lnTo>
                  <a:pt x="430" y="192"/>
                </a:lnTo>
                <a:lnTo>
                  <a:pt x="432" y="192"/>
                </a:lnTo>
                <a:lnTo>
                  <a:pt x="432" y="190"/>
                </a:lnTo>
                <a:lnTo>
                  <a:pt x="432" y="188"/>
                </a:lnTo>
                <a:lnTo>
                  <a:pt x="434" y="188"/>
                </a:lnTo>
                <a:lnTo>
                  <a:pt x="434" y="186"/>
                </a:lnTo>
                <a:lnTo>
                  <a:pt x="436" y="186"/>
                </a:lnTo>
                <a:lnTo>
                  <a:pt x="436" y="184"/>
                </a:lnTo>
                <a:lnTo>
                  <a:pt x="436" y="182"/>
                </a:lnTo>
                <a:lnTo>
                  <a:pt x="436" y="180"/>
                </a:lnTo>
                <a:lnTo>
                  <a:pt x="436" y="178"/>
                </a:lnTo>
                <a:lnTo>
                  <a:pt x="436" y="176"/>
                </a:lnTo>
                <a:lnTo>
                  <a:pt x="436" y="172"/>
                </a:lnTo>
                <a:lnTo>
                  <a:pt x="438" y="170"/>
                </a:lnTo>
                <a:lnTo>
                  <a:pt x="438" y="172"/>
                </a:lnTo>
                <a:lnTo>
                  <a:pt x="438" y="174"/>
                </a:lnTo>
                <a:lnTo>
                  <a:pt x="440" y="174"/>
                </a:lnTo>
                <a:lnTo>
                  <a:pt x="438" y="176"/>
                </a:lnTo>
                <a:lnTo>
                  <a:pt x="440" y="176"/>
                </a:lnTo>
                <a:lnTo>
                  <a:pt x="440" y="178"/>
                </a:lnTo>
                <a:lnTo>
                  <a:pt x="442" y="178"/>
                </a:lnTo>
                <a:lnTo>
                  <a:pt x="444" y="178"/>
                </a:lnTo>
                <a:lnTo>
                  <a:pt x="446" y="178"/>
                </a:lnTo>
                <a:lnTo>
                  <a:pt x="446" y="180"/>
                </a:lnTo>
                <a:lnTo>
                  <a:pt x="448" y="180"/>
                </a:lnTo>
                <a:lnTo>
                  <a:pt x="448" y="182"/>
                </a:lnTo>
                <a:lnTo>
                  <a:pt x="446" y="182"/>
                </a:lnTo>
                <a:lnTo>
                  <a:pt x="448" y="182"/>
                </a:lnTo>
                <a:lnTo>
                  <a:pt x="448" y="184"/>
                </a:lnTo>
                <a:lnTo>
                  <a:pt x="448" y="186"/>
                </a:lnTo>
                <a:lnTo>
                  <a:pt x="450" y="186"/>
                </a:lnTo>
                <a:lnTo>
                  <a:pt x="452" y="186"/>
                </a:lnTo>
                <a:lnTo>
                  <a:pt x="450" y="188"/>
                </a:lnTo>
                <a:lnTo>
                  <a:pt x="450" y="190"/>
                </a:lnTo>
                <a:lnTo>
                  <a:pt x="450" y="192"/>
                </a:lnTo>
                <a:lnTo>
                  <a:pt x="452" y="192"/>
                </a:lnTo>
                <a:lnTo>
                  <a:pt x="454" y="190"/>
                </a:lnTo>
                <a:lnTo>
                  <a:pt x="456" y="190"/>
                </a:lnTo>
                <a:lnTo>
                  <a:pt x="456" y="192"/>
                </a:lnTo>
                <a:lnTo>
                  <a:pt x="456" y="192"/>
                </a:lnTo>
                <a:lnTo>
                  <a:pt x="458" y="192"/>
                </a:lnTo>
                <a:lnTo>
                  <a:pt x="460" y="192"/>
                </a:lnTo>
                <a:lnTo>
                  <a:pt x="462" y="192"/>
                </a:lnTo>
                <a:lnTo>
                  <a:pt x="464" y="192"/>
                </a:lnTo>
                <a:lnTo>
                  <a:pt x="464" y="190"/>
                </a:lnTo>
                <a:lnTo>
                  <a:pt x="464" y="188"/>
                </a:lnTo>
                <a:lnTo>
                  <a:pt x="466" y="188"/>
                </a:lnTo>
                <a:lnTo>
                  <a:pt x="466" y="186"/>
                </a:lnTo>
                <a:lnTo>
                  <a:pt x="466" y="188"/>
                </a:lnTo>
                <a:lnTo>
                  <a:pt x="468" y="186"/>
                </a:lnTo>
                <a:lnTo>
                  <a:pt x="470" y="188"/>
                </a:lnTo>
                <a:lnTo>
                  <a:pt x="470" y="186"/>
                </a:lnTo>
                <a:lnTo>
                  <a:pt x="472" y="186"/>
                </a:lnTo>
                <a:lnTo>
                  <a:pt x="472" y="184"/>
                </a:lnTo>
                <a:lnTo>
                  <a:pt x="474" y="184"/>
                </a:lnTo>
                <a:lnTo>
                  <a:pt x="474" y="182"/>
                </a:lnTo>
                <a:lnTo>
                  <a:pt x="474" y="180"/>
                </a:lnTo>
                <a:lnTo>
                  <a:pt x="476" y="178"/>
                </a:lnTo>
                <a:lnTo>
                  <a:pt x="474" y="176"/>
                </a:lnTo>
                <a:lnTo>
                  <a:pt x="474" y="174"/>
                </a:lnTo>
                <a:lnTo>
                  <a:pt x="480" y="174"/>
                </a:lnTo>
                <a:lnTo>
                  <a:pt x="480" y="172"/>
                </a:lnTo>
                <a:lnTo>
                  <a:pt x="480" y="170"/>
                </a:lnTo>
                <a:lnTo>
                  <a:pt x="482" y="170"/>
                </a:lnTo>
                <a:lnTo>
                  <a:pt x="482" y="168"/>
                </a:lnTo>
                <a:lnTo>
                  <a:pt x="484" y="168"/>
                </a:lnTo>
                <a:lnTo>
                  <a:pt x="486" y="168"/>
                </a:lnTo>
                <a:lnTo>
                  <a:pt x="488" y="168"/>
                </a:lnTo>
                <a:lnTo>
                  <a:pt x="498" y="166"/>
                </a:lnTo>
                <a:lnTo>
                  <a:pt x="500" y="166"/>
                </a:lnTo>
                <a:lnTo>
                  <a:pt x="502" y="166"/>
                </a:lnTo>
                <a:lnTo>
                  <a:pt x="504" y="168"/>
                </a:lnTo>
                <a:lnTo>
                  <a:pt x="504" y="168"/>
                </a:lnTo>
                <a:lnTo>
                  <a:pt x="506" y="168"/>
                </a:lnTo>
                <a:lnTo>
                  <a:pt x="506" y="170"/>
                </a:lnTo>
                <a:lnTo>
                  <a:pt x="510" y="172"/>
                </a:lnTo>
                <a:lnTo>
                  <a:pt x="512" y="174"/>
                </a:lnTo>
                <a:lnTo>
                  <a:pt x="512" y="180"/>
                </a:lnTo>
                <a:lnTo>
                  <a:pt x="510" y="182"/>
                </a:lnTo>
                <a:lnTo>
                  <a:pt x="510" y="184"/>
                </a:lnTo>
                <a:lnTo>
                  <a:pt x="510" y="186"/>
                </a:lnTo>
                <a:lnTo>
                  <a:pt x="512" y="186"/>
                </a:lnTo>
                <a:lnTo>
                  <a:pt x="514" y="186"/>
                </a:lnTo>
                <a:lnTo>
                  <a:pt x="514" y="188"/>
                </a:lnTo>
                <a:lnTo>
                  <a:pt x="516" y="188"/>
                </a:lnTo>
                <a:lnTo>
                  <a:pt x="518" y="188"/>
                </a:lnTo>
                <a:lnTo>
                  <a:pt x="520" y="188"/>
                </a:lnTo>
                <a:lnTo>
                  <a:pt x="522" y="188"/>
                </a:lnTo>
                <a:lnTo>
                  <a:pt x="524" y="188"/>
                </a:lnTo>
                <a:lnTo>
                  <a:pt x="524" y="190"/>
                </a:lnTo>
                <a:lnTo>
                  <a:pt x="522" y="190"/>
                </a:lnTo>
                <a:lnTo>
                  <a:pt x="522" y="192"/>
                </a:lnTo>
                <a:lnTo>
                  <a:pt x="520" y="194"/>
                </a:lnTo>
                <a:lnTo>
                  <a:pt x="522" y="194"/>
                </a:lnTo>
                <a:lnTo>
                  <a:pt x="524" y="194"/>
                </a:lnTo>
                <a:lnTo>
                  <a:pt x="528" y="196"/>
                </a:lnTo>
                <a:lnTo>
                  <a:pt x="530" y="196"/>
                </a:lnTo>
                <a:lnTo>
                  <a:pt x="532" y="198"/>
                </a:lnTo>
                <a:lnTo>
                  <a:pt x="534" y="198"/>
                </a:lnTo>
                <a:lnTo>
                  <a:pt x="536" y="198"/>
                </a:lnTo>
                <a:lnTo>
                  <a:pt x="538" y="196"/>
                </a:lnTo>
                <a:lnTo>
                  <a:pt x="540" y="198"/>
                </a:lnTo>
                <a:lnTo>
                  <a:pt x="542" y="196"/>
                </a:lnTo>
                <a:lnTo>
                  <a:pt x="546" y="196"/>
                </a:lnTo>
                <a:lnTo>
                  <a:pt x="550" y="196"/>
                </a:lnTo>
                <a:lnTo>
                  <a:pt x="552" y="196"/>
                </a:lnTo>
                <a:lnTo>
                  <a:pt x="552" y="196"/>
                </a:lnTo>
                <a:lnTo>
                  <a:pt x="552" y="194"/>
                </a:lnTo>
                <a:lnTo>
                  <a:pt x="554" y="194"/>
                </a:lnTo>
                <a:lnTo>
                  <a:pt x="556" y="190"/>
                </a:lnTo>
                <a:lnTo>
                  <a:pt x="558" y="190"/>
                </a:lnTo>
                <a:lnTo>
                  <a:pt x="560" y="190"/>
                </a:lnTo>
                <a:lnTo>
                  <a:pt x="562" y="190"/>
                </a:lnTo>
                <a:lnTo>
                  <a:pt x="564" y="190"/>
                </a:lnTo>
                <a:lnTo>
                  <a:pt x="564" y="188"/>
                </a:lnTo>
                <a:lnTo>
                  <a:pt x="564" y="186"/>
                </a:lnTo>
                <a:lnTo>
                  <a:pt x="566" y="186"/>
                </a:lnTo>
                <a:lnTo>
                  <a:pt x="564" y="184"/>
                </a:lnTo>
                <a:lnTo>
                  <a:pt x="566" y="186"/>
                </a:lnTo>
                <a:lnTo>
                  <a:pt x="568" y="184"/>
                </a:lnTo>
                <a:lnTo>
                  <a:pt x="568" y="182"/>
                </a:lnTo>
                <a:lnTo>
                  <a:pt x="568" y="180"/>
                </a:lnTo>
                <a:lnTo>
                  <a:pt x="570" y="178"/>
                </a:lnTo>
                <a:lnTo>
                  <a:pt x="570" y="176"/>
                </a:lnTo>
                <a:lnTo>
                  <a:pt x="566" y="174"/>
                </a:lnTo>
                <a:lnTo>
                  <a:pt x="564" y="174"/>
                </a:lnTo>
                <a:lnTo>
                  <a:pt x="566" y="172"/>
                </a:lnTo>
                <a:lnTo>
                  <a:pt x="566" y="170"/>
                </a:lnTo>
                <a:lnTo>
                  <a:pt x="564" y="170"/>
                </a:lnTo>
                <a:lnTo>
                  <a:pt x="562" y="168"/>
                </a:lnTo>
                <a:lnTo>
                  <a:pt x="560" y="168"/>
                </a:lnTo>
                <a:lnTo>
                  <a:pt x="560" y="168"/>
                </a:lnTo>
                <a:lnTo>
                  <a:pt x="558" y="168"/>
                </a:lnTo>
                <a:lnTo>
                  <a:pt x="556" y="168"/>
                </a:lnTo>
                <a:lnTo>
                  <a:pt x="554" y="168"/>
                </a:lnTo>
                <a:lnTo>
                  <a:pt x="552" y="168"/>
                </a:lnTo>
                <a:lnTo>
                  <a:pt x="552" y="168"/>
                </a:lnTo>
                <a:lnTo>
                  <a:pt x="550" y="168"/>
                </a:lnTo>
                <a:lnTo>
                  <a:pt x="548" y="168"/>
                </a:lnTo>
                <a:lnTo>
                  <a:pt x="546" y="168"/>
                </a:lnTo>
                <a:lnTo>
                  <a:pt x="544" y="166"/>
                </a:lnTo>
                <a:lnTo>
                  <a:pt x="544" y="164"/>
                </a:lnTo>
                <a:lnTo>
                  <a:pt x="546" y="162"/>
                </a:lnTo>
                <a:lnTo>
                  <a:pt x="546" y="160"/>
                </a:lnTo>
                <a:lnTo>
                  <a:pt x="546" y="158"/>
                </a:lnTo>
                <a:lnTo>
                  <a:pt x="548" y="156"/>
                </a:lnTo>
                <a:lnTo>
                  <a:pt x="548" y="154"/>
                </a:lnTo>
                <a:lnTo>
                  <a:pt x="550" y="154"/>
                </a:lnTo>
                <a:lnTo>
                  <a:pt x="552" y="154"/>
                </a:lnTo>
                <a:lnTo>
                  <a:pt x="552" y="152"/>
                </a:lnTo>
                <a:lnTo>
                  <a:pt x="554" y="152"/>
                </a:lnTo>
                <a:lnTo>
                  <a:pt x="556" y="152"/>
                </a:lnTo>
                <a:lnTo>
                  <a:pt x="558" y="152"/>
                </a:lnTo>
                <a:lnTo>
                  <a:pt x="558" y="150"/>
                </a:lnTo>
                <a:lnTo>
                  <a:pt x="562" y="148"/>
                </a:lnTo>
                <a:lnTo>
                  <a:pt x="564" y="148"/>
                </a:lnTo>
                <a:lnTo>
                  <a:pt x="566" y="148"/>
                </a:lnTo>
                <a:lnTo>
                  <a:pt x="566" y="146"/>
                </a:lnTo>
                <a:lnTo>
                  <a:pt x="568" y="146"/>
                </a:lnTo>
                <a:lnTo>
                  <a:pt x="570" y="146"/>
                </a:lnTo>
                <a:lnTo>
                  <a:pt x="570" y="144"/>
                </a:lnTo>
                <a:lnTo>
                  <a:pt x="572" y="144"/>
                </a:lnTo>
                <a:lnTo>
                  <a:pt x="572" y="142"/>
                </a:lnTo>
                <a:lnTo>
                  <a:pt x="572" y="140"/>
                </a:lnTo>
                <a:lnTo>
                  <a:pt x="574" y="140"/>
                </a:lnTo>
                <a:lnTo>
                  <a:pt x="574" y="138"/>
                </a:lnTo>
                <a:lnTo>
                  <a:pt x="572" y="138"/>
                </a:lnTo>
                <a:lnTo>
                  <a:pt x="574" y="138"/>
                </a:lnTo>
                <a:lnTo>
                  <a:pt x="574" y="136"/>
                </a:lnTo>
                <a:lnTo>
                  <a:pt x="574" y="138"/>
                </a:lnTo>
                <a:lnTo>
                  <a:pt x="576" y="138"/>
                </a:lnTo>
                <a:lnTo>
                  <a:pt x="576" y="136"/>
                </a:lnTo>
                <a:lnTo>
                  <a:pt x="578" y="136"/>
                </a:lnTo>
                <a:lnTo>
                  <a:pt x="578" y="134"/>
                </a:lnTo>
                <a:lnTo>
                  <a:pt x="578" y="132"/>
                </a:lnTo>
                <a:lnTo>
                  <a:pt x="578" y="130"/>
                </a:lnTo>
                <a:lnTo>
                  <a:pt x="580" y="130"/>
                </a:lnTo>
                <a:lnTo>
                  <a:pt x="580" y="128"/>
                </a:lnTo>
                <a:lnTo>
                  <a:pt x="580" y="126"/>
                </a:lnTo>
                <a:lnTo>
                  <a:pt x="578" y="126"/>
                </a:lnTo>
                <a:lnTo>
                  <a:pt x="576" y="124"/>
                </a:lnTo>
                <a:lnTo>
                  <a:pt x="576" y="122"/>
                </a:lnTo>
                <a:lnTo>
                  <a:pt x="578" y="122"/>
                </a:lnTo>
                <a:lnTo>
                  <a:pt x="578" y="120"/>
                </a:lnTo>
                <a:lnTo>
                  <a:pt x="578" y="120"/>
                </a:lnTo>
                <a:lnTo>
                  <a:pt x="578" y="118"/>
                </a:lnTo>
                <a:lnTo>
                  <a:pt x="578" y="116"/>
                </a:lnTo>
                <a:lnTo>
                  <a:pt x="578" y="118"/>
                </a:lnTo>
                <a:lnTo>
                  <a:pt x="578" y="116"/>
                </a:lnTo>
                <a:lnTo>
                  <a:pt x="578" y="114"/>
                </a:lnTo>
                <a:lnTo>
                  <a:pt x="580" y="114"/>
                </a:lnTo>
                <a:lnTo>
                  <a:pt x="580" y="112"/>
                </a:lnTo>
                <a:lnTo>
                  <a:pt x="582" y="112"/>
                </a:lnTo>
                <a:lnTo>
                  <a:pt x="582" y="114"/>
                </a:lnTo>
                <a:lnTo>
                  <a:pt x="584" y="114"/>
                </a:lnTo>
                <a:lnTo>
                  <a:pt x="586" y="114"/>
                </a:lnTo>
                <a:lnTo>
                  <a:pt x="586" y="112"/>
                </a:lnTo>
                <a:lnTo>
                  <a:pt x="588" y="112"/>
                </a:lnTo>
                <a:lnTo>
                  <a:pt x="588" y="110"/>
                </a:lnTo>
                <a:lnTo>
                  <a:pt x="590" y="110"/>
                </a:lnTo>
                <a:lnTo>
                  <a:pt x="590" y="108"/>
                </a:lnTo>
                <a:lnTo>
                  <a:pt x="592" y="108"/>
                </a:lnTo>
                <a:lnTo>
                  <a:pt x="592" y="106"/>
                </a:lnTo>
                <a:lnTo>
                  <a:pt x="592" y="104"/>
                </a:lnTo>
                <a:lnTo>
                  <a:pt x="594" y="102"/>
                </a:lnTo>
                <a:lnTo>
                  <a:pt x="594" y="100"/>
                </a:lnTo>
                <a:lnTo>
                  <a:pt x="596" y="98"/>
                </a:lnTo>
                <a:lnTo>
                  <a:pt x="596" y="96"/>
                </a:lnTo>
                <a:lnTo>
                  <a:pt x="594" y="96"/>
                </a:lnTo>
                <a:lnTo>
                  <a:pt x="596" y="96"/>
                </a:lnTo>
                <a:lnTo>
                  <a:pt x="598" y="96"/>
                </a:lnTo>
                <a:lnTo>
                  <a:pt x="598" y="98"/>
                </a:lnTo>
                <a:lnTo>
                  <a:pt x="600" y="100"/>
                </a:lnTo>
                <a:lnTo>
                  <a:pt x="600" y="102"/>
                </a:lnTo>
                <a:lnTo>
                  <a:pt x="600" y="102"/>
                </a:lnTo>
                <a:lnTo>
                  <a:pt x="600" y="104"/>
                </a:lnTo>
                <a:lnTo>
                  <a:pt x="604" y="104"/>
                </a:lnTo>
                <a:lnTo>
                  <a:pt x="606" y="104"/>
                </a:lnTo>
                <a:lnTo>
                  <a:pt x="606" y="106"/>
                </a:lnTo>
                <a:lnTo>
                  <a:pt x="606" y="108"/>
                </a:lnTo>
                <a:lnTo>
                  <a:pt x="606" y="110"/>
                </a:lnTo>
                <a:lnTo>
                  <a:pt x="608" y="110"/>
                </a:lnTo>
                <a:lnTo>
                  <a:pt x="608" y="108"/>
                </a:lnTo>
                <a:lnTo>
                  <a:pt x="608" y="106"/>
                </a:lnTo>
                <a:lnTo>
                  <a:pt x="610" y="106"/>
                </a:lnTo>
                <a:lnTo>
                  <a:pt x="608" y="114"/>
                </a:lnTo>
                <a:lnTo>
                  <a:pt x="610" y="112"/>
                </a:lnTo>
                <a:lnTo>
                  <a:pt x="610" y="110"/>
                </a:lnTo>
                <a:lnTo>
                  <a:pt x="616" y="104"/>
                </a:lnTo>
                <a:lnTo>
                  <a:pt x="622" y="96"/>
                </a:lnTo>
                <a:lnTo>
                  <a:pt x="618" y="96"/>
                </a:lnTo>
                <a:lnTo>
                  <a:pt x="616" y="96"/>
                </a:lnTo>
                <a:lnTo>
                  <a:pt x="618" y="96"/>
                </a:lnTo>
                <a:lnTo>
                  <a:pt x="618" y="94"/>
                </a:lnTo>
                <a:lnTo>
                  <a:pt x="618" y="92"/>
                </a:lnTo>
                <a:lnTo>
                  <a:pt x="620" y="92"/>
                </a:lnTo>
                <a:lnTo>
                  <a:pt x="620" y="90"/>
                </a:lnTo>
                <a:lnTo>
                  <a:pt x="622" y="90"/>
                </a:lnTo>
                <a:lnTo>
                  <a:pt x="622" y="88"/>
                </a:lnTo>
                <a:lnTo>
                  <a:pt x="624" y="88"/>
                </a:lnTo>
                <a:lnTo>
                  <a:pt x="624" y="86"/>
                </a:lnTo>
                <a:lnTo>
                  <a:pt x="624" y="84"/>
                </a:lnTo>
                <a:lnTo>
                  <a:pt x="622" y="84"/>
                </a:lnTo>
                <a:lnTo>
                  <a:pt x="614" y="84"/>
                </a:lnTo>
                <a:lnTo>
                  <a:pt x="614" y="78"/>
                </a:lnTo>
                <a:lnTo>
                  <a:pt x="616" y="78"/>
                </a:lnTo>
                <a:lnTo>
                  <a:pt x="618" y="78"/>
                </a:lnTo>
                <a:lnTo>
                  <a:pt x="620" y="78"/>
                </a:lnTo>
                <a:lnTo>
                  <a:pt x="622" y="78"/>
                </a:lnTo>
                <a:lnTo>
                  <a:pt x="624" y="78"/>
                </a:lnTo>
                <a:lnTo>
                  <a:pt x="624" y="74"/>
                </a:lnTo>
                <a:lnTo>
                  <a:pt x="624" y="72"/>
                </a:lnTo>
                <a:lnTo>
                  <a:pt x="624" y="72"/>
                </a:lnTo>
                <a:lnTo>
                  <a:pt x="624" y="62"/>
                </a:lnTo>
                <a:lnTo>
                  <a:pt x="624" y="60"/>
                </a:lnTo>
                <a:lnTo>
                  <a:pt x="622" y="60"/>
                </a:lnTo>
                <a:lnTo>
                  <a:pt x="622" y="62"/>
                </a:lnTo>
                <a:lnTo>
                  <a:pt x="620" y="62"/>
                </a:lnTo>
                <a:lnTo>
                  <a:pt x="618" y="62"/>
                </a:lnTo>
                <a:lnTo>
                  <a:pt x="616" y="62"/>
                </a:lnTo>
                <a:lnTo>
                  <a:pt x="614" y="62"/>
                </a:lnTo>
                <a:lnTo>
                  <a:pt x="612" y="62"/>
                </a:lnTo>
                <a:lnTo>
                  <a:pt x="610" y="60"/>
                </a:lnTo>
                <a:lnTo>
                  <a:pt x="608" y="60"/>
                </a:lnTo>
                <a:lnTo>
                  <a:pt x="606" y="60"/>
                </a:lnTo>
                <a:lnTo>
                  <a:pt x="606" y="58"/>
                </a:lnTo>
                <a:lnTo>
                  <a:pt x="612" y="58"/>
                </a:lnTo>
                <a:lnTo>
                  <a:pt x="612" y="54"/>
                </a:lnTo>
                <a:lnTo>
                  <a:pt x="612" y="52"/>
                </a:lnTo>
                <a:lnTo>
                  <a:pt x="612" y="48"/>
                </a:lnTo>
                <a:lnTo>
                  <a:pt x="612" y="42"/>
                </a:lnTo>
                <a:lnTo>
                  <a:pt x="612" y="36"/>
                </a:lnTo>
                <a:lnTo>
                  <a:pt x="612" y="32"/>
                </a:lnTo>
                <a:lnTo>
                  <a:pt x="622" y="32"/>
                </a:lnTo>
                <a:lnTo>
                  <a:pt x="626" y="32"/>
                </a:lnTo>
                <a:lnTo>
                  <a:pt x="626" y="28"/>
                </a:lnTo>
                <a:lnTo>
                  <a:pt x="626" y="26"/>
                </a:lnTo>
                <a:lnTo>
                  <a:pt x="626" y="22"/>
                </a:lnTo>
                <a:lnTo>
                  <a:pt x="626" y="20"/>
                </a:lnTo>
                <a:lnTo>
                  <a:pt x="628" y="18"/>
                </a:lnTo>
                <a:lnTo>
                  <a:pt x="630" y="16"/>
                </a:lnTo>
                <a:lnTo>
                  <a:pt x="632" y="16"/>
                </a:lnTo>
                <a:lnTo>
                  <a:pt x="634" y="14"/>
                </a:lnTo>
                <a:lnTo>
                  <a:pt x="636" y="12"/>
                </a:lnTo>
                <a:lnTo>
                  <a:pt x="638" y="12"/>
                </a:lnTo>
                <a:lnTo>
                  <a:pt x="640" y="10"/>
                </a:lnTo>
                <a:lnTo>
                  <a:pt x="646" y="6"/>
                </a:lnTo>
                <a:lnTo>
                  <a:pt x="648" y="4"/>
                </a:lnTo>
                <a:lnTo>
                  <a:pt x="648" y="2"/>
                </a:lnTo>
                <a:lnTo>
                  <a:pt x="648" y="0"/>
                </a:lnTo>
                <a:lnTo>
                  <a:pt x="650" y="0"/>
                </a:lnTo>
                <a:lnTo>
                  <a:pt x="652" y="0"/>
                </a:lnTo>
                <a:lnTo>
                  <a:pt x="658" y="0"/>
                </a:lnTo>
                <a:lnTo>
                  <a:pt x="658" y="4"/>
                </a:lnTo>
                <a:lnTo>
                  <a:pt x="658" y="6"/>
                </a:lnTo>
                <a:lnTo>
                  <a:pt x="658" y="8"/>
                </a:lnTo>
                <a:lnTo>
                  <a:pt x="652" y="8"/>
                </a:lnTo>
                <a:lnTo>
                  <a:pt x="652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6" name="Freeform 84"/>
          <p:cNvSpPr>
            <a:spLocks/>
          </p:cNvSpPr>
          <p:nvPr/>
        </p:nvSpPr>
        <p:spPr bwMode="auto">
          <a:xfrm>
            <a:off x="3243263" y="5208588"/>
            <a:ext cx="63500" cy="28575"/>
          </a:xfrm>
          <a:custGeom>
            <a:avLst/>
            <a:gdLst>
              <a:gd name="T0" fmla="*/ 16 w 40"/>
              <a:gd name="T1" fmla="*/ 18 h 18"/>
              <a:gd name="T2" fmla="*/ 30 w 40"/>
              <a:gd name="T3" fmla="*/ 18 h 18"/>
              <a:gd name="T4" fmla="*/ 34 w 40"/>
              <a:gd name="T5" fmla="*/ 18 h 18"/>
              <a:gd name="T6" fmla="*/ 34 w 40"/>
              <a:gd name="T7" fmla="*/ 16 h 18"/>
              <a:gd name="T8" fmla="*/ 36 w 40"/>
              <a:gd name="T9" fmla="*/ 14 h 18"/>
              <a:gd name="T10" fmla="*/ 36 w 40"/>
              <a:gd name="T11" fmla="*/ 12 h 18"/>
              <a:gd name="T12" fmla="*/ 38 w 40"/>
              <a:gd name="T13" fmla="*/ 12 h 18"/>
              <a:gd name="T14" fmla="*/ 40 w 40"/>
              <a:gd name="T15" fmla="*/ 12 h 18"/>
              <a:gd name="T16" fmla="*/ 38 w 40"/>
              <a:gd name="T17" fmla="*/ 8 h 18"/>
              <a:gd name="T18" fmla="*/ 36 w 40"/>
              <a:gd name="T19" fmla="*/ 8 h 18"/>
              <a:gd name="T20" fmla="*/ 36 w 40"/>
              <a:gd name="T21" fmla="*/ 10 h 18"/>
              <a:gd name="T22" fmla="*/ 34 w 40"/>
              <a:gd name="T23" fmla="*/ 10 h 18"/>
              <a:gd name="T24" fmla="*/ 32 w 40"/>
              <a:gd name="T25" fmla="*/ 10 h 18"/>
              <a:gd name="T26" fmla="*/ 28 w 40"/>
              <a:gd name="T27" fmla="*/ 10 h 18"/>
              <a:gd name="T28" fmla="*/ 28 w 40"/>
              <a:gd name="T29" fmla="*/ 8 h 18"/>
              <a:gd name="T30" fmla="*/ 28 w 40"/>
              <a:gd name="T31" fmla="*/ 6 h 18"/>
              <a:gd name="T32" fmla="*/ 26 w 40"/>
              <a:gd name="T33" fmla="*/ 6 h 18"/>
              <a:gd name="T34" fmla="*/ 22 w 40"/>
              <a:gd name="T35" fmla="*/ 6 h 18"/>
              <a:gd name="T36" fmla="*/ 22 w 40"/>
              <a:gd name="T37" fmla="*/ 4 h 18"/>
              <a:gd name="T38" fmla="*/ 22 w 40"/>
              <a:gd name="T39" fmla="*/ 2 h 18"/>
              <a:gd name="T40" fmla="*/ 20 w 40"/>
              <a:gd name="T41" fmla="*/ 2 h 18"/>
              <a:gd name="T42" fmla="*/ 18 w 40"/>
              <a:gd name="T43" fmla="*/ 2 h 18"/>
              <a:gd name="T44" fmla="*/ 18 w 40"/>
              <a:gd name="T45" fmla="*/ 0 h 18"/>
              <a:gd name="T46" fmla="*/ 16 w 40"/>
              <a:gd name="T47" fmla="*/ 0 h 18"/>
              <a:gd name="T48" fmla="*/ 16 w 40"/>
              <a:gd name="T49" fmla="*/ 0 h 18"/>
              <a:gd name="T50" fmla="*/ 14 w 40"/>
              <a:gd name="T51" fmla="*/ 0 h 18"/>
              <a:gd name="T52" fmla="*/ 12 w 40"/>
              <a:gd name="T53" fmla="*/ 0 h 18"/>
              <a:gd name="T54" fmla="*/ 10 w 40"/>
              <a:gd name="T55" fmla="*/ 0 h 18"/>
              <a:gd name="T56" fmla="*/ 6 w 40"/>
              <a:gd name="T57" fmla="*/ 0 h 18"/>
              <a:gd name="T58" fmla="*/ 4 w 40"/>
              <a:gd name="T59" fmla="*/ 0 h 18"/>
              <a:gd name="T60" fmla="*/ 2 w 40"/>
              <a:gd name="T61" fmla="*/ 0 h 18"/>
              <a:gd name="T62" fmla="*/ 0 w 40"/>
              <a:gd name="T63" fmla="*/ 0 h 18"/>
              <a:gd name="T64" fmla="*/ 0 w 40"/>
              <a:gd name="T65" fmla="*/ 2 h 18"/>
              <a:gd name="T66" fmla="*/ 2 w 40"/>
              <a:gd name="T67" fmla="*/ 4 h 18"/>
              <a:gd name="T68" fmla="*/ 2 w 40"/>
              <a:gd name="T69" fmla="*/ 8 h 18"/>
              <a:gd name="T70" fmla="*/ 4 w 40"/>
              <a:gd name="T71" fmla="*/ 14 h 18"/>
              <a:gd name="T72" fmla="*/ 4 w 40"/>
              <a:gd name="T73" fmla="*/ 14 h 18"/>
              <a:gd name="T74" fmla="*/ 6 w 40"/>
              <a:gd name="T75" fmla="*/ 16 h 18"/>
              <a:gd name="T76" fmla="*/ 12 w 40"/>
              <a:gd name="T77" fmla="*/ 18 h 18"/>
              <a:gd name="T78" fmla="*/ 14 w 40"/>
              <a:gd name="T79" fmla="*/ 18 h 18"/>
              <a:gd name="T80" fmla="*/ 16 w 40"/>
              <a:gd name="T81" fmla="*/ 18 h 18"/>
              <a:gd name="T82" fmla="*/ 16 w 40"/>
              <a:gd name="T8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" h="18">
                <a:moveTo>
                  <a:pt x="16" y="18"/>
                </a:moveTo>
                <a:lnTo>
                  <a:pt x="30" y="18"/>
                </a:lnTo>
                <a:lnTo>
                  <a:pt x="34" y="18"/>
                </a:lnTo>
                <a:lnTo>
                  <a:pt x="34" y="16"/>
                </a:lnTo>
                <a:lnTo>
                  <a:pt x="36" y="14"/>
                </a:lnTo>
                <a:lnTo>
                  <a:pt x="36" y="12"/>
                </a:lnTo>
                <a:lnTo>
                  <a:pt x="38" y="12"/>
                </a:lnTo>
                <a:lnTo>
                  <a:pt x="40" y="12"/>
                </a:lnTo>
                <a:lnTo>
                  <a:pt x="38" y="8"/>
                </a:lnTo>
                <a:lnTo>
                  <a:pt x="36" y="8"/>
                </a:lnTo>
                <a:lnTo>
                  <a:pt x="36" y="10"/>
                </a:lnTo>
                <a:lnTo>
                  <a:pt x="34" y="10"/>
                </a:lnTo>
                <a:lnTo>
                  <a:pt x="32" y="10"/>
                </a:lnTo>
                <a:lnTo>
                  <a:pt x="28" y="10"/>
                </a:lnTo>
                <a:lnTo>
                  <a:pt x="28" y="8"/>
                </a:lnTo>
                <a:lnTo>
                  <a:pt x="28" y="6"/>
                </a:lnTo>
                <a:lnTo>
                  <a:pt x="26" y="6"/>
                </a:lnTo>
                <a:lnTo>
                  <a:pt x="22" y="6"/>
                </a:lnTo>
                <a:lnTo>
                  <a:pt x="22" y="4"/>
                </a:lnTo>
                <a:lnTo>
                  <a:pt x="22" y="2"/>
                </a:lnTo>
                <a:lnTo>
                  <a:pt x="20" y="2"/>
                </a:lnTo>
                <a:lnTo>
                  <a:pt x="18" y="2"/>
                </a:lnTo>
                <a:lnTo>
                  <a:pt x="18" y="0"/>
                </a:lnTo>
                <a:lnTo>
                  <a:pt x="16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8"/>
                </a:lnTo>
                <a:lnTo>
                  <a:pt x="4" y="14"/>
                </a:lnTo>
                <a:lnTo>
                  <a:pt x="4" y="14"/>
                </a:lnTo>
                <a:lnTo>
                  <a:pt x="6" y="16"/>
                </a:lnTo>
                <a:lnTo>
                  <a:pt x="12" y="18"/>
                </a:lnTo>
                <a:lnTo>
                  <a:pt x="14" y="18"/>
                </a:lnTo>
                <a:lnTo>
                  <a:pt x="16" y="18"/>
                </a:lnTo>
                <a:lnTo>
                  <a:pt x="16" y="1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7" name="Freeform 85"/>
          <p:cNvSpPr>
            <a:spLocks/>
          </p:cNvSpPr>
          <p:nvPr/>
        </p:nvSpPr>
        <p:spPr bwMode="auto">
          <a:xfrm>
            <a:off x="3217863" y="4132263"/>
            <a:ext cx="66675" cy="31750"/>
          </a:xfrm>
          <a:custGeom>
            <a:avLst/>
            <a:gdLst>
              <a:gd name="T0" fmla="*/ 0 w 42"/>
              <a:gd name="T1" fmla="*/ 18 h 20"/>
              <a:gd name="T2" fmla="*/ 0 w 42"/>
              <a:gd name="T3" fmla="*/ 20 h 20"/>
              <a:gd name="T4" fmla="*/ 6 w 42"/>
              <a:gd name="T5" fmla="*/ 20 h 20"/>
              <a:gd name="T6" fmla="*/ 14 w 42"/>
              <a:gd name="T7" fmla="*/ 18 h 20"/>
              <a:gd name="T8" fmla="*/ 16 w 42"/>
              <a:gd name="T9" fmla="*/ 16 h 20"/>
              <a:gd name="T10" fmla="*/ 18 w 42"/>
              <a:gd name="T11" fmla="*/ 16 h 20"/>
              <a:gd name="T12" fmla="*/ 20 w 42"/>
              <a:gd name="T13" fmla="*/ 16 h 20"/>
              <a:gd name="T14" fmla="*/ 22 w 42"/>
              <a:gd name="T15" fmla="*/ 14 h 20"/>
              <a:gd name="T16" fmla="*/ 24 w 42"/>
              <a:gd name="T17" fmla="*/ 14 h 20"/>
              <a:gd name="T18" fmla="*/ 26 w 42"/>
              <a:gd name="T19" fmla="*/ 14 h 20"/>
              <a:gd name="T20" fmla="*/ 26 w 42"/>
              <a:gd name="T21" fmla="*/ 12 h 20"/>
              <a:gd name="T22" fmla="*/ 28 w 42"/>
              <a:gd name="T23" fmla="*/ 10 h 20"/>
              <a:gd name="T24" fmla="*/ 30 w 42"/>
              <a:gd name="T25" fmla="*/ 10 h 20"/>
              <a:gd name="T26" fmla="*/ 30 w 42"/>
              <a:gd name="T27" fmla="*/ 8 h 20"/>
              <a:gd name="T28" fmla="*/ 34 w 42"/>
              <a:gd name="T29" fmla="*/ 6 h 20"/>
              <a:gd name="T30" fmla="*/ 38 w 42"/>
              <a:gd name="T31" fmla="*/ 4 h 20"/>
              <a:gd name="T32" fmla="*/ 42 w 42"/>
              <a:gd name="T33" fmla="*/ 2 h 20"/>
              <a:gd name="T34" fmla="*/ 40 w 42"/>
              <a:gd name="T35" fmla="*/ 2 h 20"/>
              <a:gd name="T36" fmla="*/ 38 w 42"/>
              <a:gd name="T37" fmla="*/ 2 h 20"/>
              <a:gd name="T38" fmla="*/ 38 w 42"/>
              <a:gd name="T39" fmla="*/ 4 h 20"/>
              <a:gd name="T40" fmla="*/ 32 w 42"/>
              <a:gd name="T41" fmla="*/ 6 h 20"/>
              <a:gd name="T42" fmla="*/ 30 w 42"/>
              <a:gd name="T43" fmla="*/ 8 h 20"/>
              <a:gd name="T44" fmla="*/ 28 w 42"/>
              <a:gd name="T45" fmla="*/ 8 h 20"/>
              <a:gd name="T46" fmla="*/ 28 w 42"/>
              <a:gd name="T47" fmla="*/ 4 h 20"/>
              <a:gd name="T48" fmla="*/ 28 w 42"/>
              <a:gd name="T49" fmla="*/ 2 h 20"/>
              <a:gd name="T50" fmla="*/ 28 w 42"/>
              <a:gd name="T51" fmla="*/ 0 h 20"/>
              <a:gd name="T52" fmla="*/ 24 w 42"/>
              <a:gd name="T53" fmla="*/ 0 h 20"/>
              <a:gd name="T54" fmla="*/ 22 w 42"/>
              <a:gd name="T55" fmla="*/ 0 h 20"/>
              <a:gd name="T56" fmla="*/ 20 w 42"/>
              <a:gd name="T57" fmla="*/ 0 h 20"/>
              <a:gd name="T58" fmla="*/ 18 w 42"/>
              <a:gd name="T59" fmla="*/ 0 h 20"/>
              <a:gd name="T60" fmla="*/ 16 w 42"/>
              <a:gd name="T61" fmla="*/ 0 h 20"/>
              <a:gd name="T62" fmla="*/ 14 w 42"/>
              <a:gd name="T63" fmla="*/ 0 h 20"/>
              <a:gd name="T64" fmla="*/ 8 w 42"/>
              <a:gd name="T65" fmla="*/ 0 h 20"/>
              <a:gd name="T66" fmla="*/ 2 w 42"/>
              <a:gd name="T67" fmla="*/ 0 h 20"/>
              <a:gd name="T68" fmla="*/ 0 w 42"/>
              <a:gd name="T69" fmla="*/ 0 h 20"/>
              <a:gd name="T70" fmla="*/ 0 w 42"/>
              <a:gd name="T71" fmla="*/ 2 h 20"/>
              <a:gd name="T72" fmla="*/ 0 w 42"/>
              <a:gd name="T73" fmla="*/ 6 h 20"/>
              <a:gd name="T74" fmla="*/ 0 w 42"/>
              <a:gd name="T75" fmla="*/ 8 h 20"/>
              <a:gd name="T76" fmla="*/ 0 w 42"/>
              <a:gd name="T77" fmla="*/ 12 h 20"/>
              <a:gd name="T78" fmla="*/ 0 w 42"/>
              <a:gd name="T79" fmla="*/ 16 h 20"/>
              <a:gd name="T80" fmla="*/ 0 w 42"/>
              <a:gd name="T81" fmla="*/ 1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20">
                <a:moveTo>
                  <a:pt x="0" y="18"/>
                </a:moveTo>
                <a:lnTo>
                  <a:pt x="0" y="20"/>
                </a:lnTo>
                <a:lnTo>
                  <a:pt x="6" y="20"/>
                </a:lnTo>
                <a:lnTo>
                  <a:pt x="14" y="18"/>
                </a:lnTo>
                <a:lnTo>
                  <a:pt x="16" y="16"/>
                </a:lnTo>
                <a:lnTo>
                  <a:pt x="18" y="16"/>
                </a:lnTo>
                <a:lnTo>
                  <a:pt x="20" y="16"/>
                </a:lnTo>
                <a:lnTo>
                  <a:pt x="22" y="14"/>
                </a:lnTo>
                <a:lnTo>
                  <a:pt x="24" y="14"/>
                </a:lnTo>
                <a:lnTo>
                  <a:pt x="26" y="14"/>
                </a:lnTo>
                <a:lnTo>
                  <a:pt x="26" y="12"/>
                </a:lnTo>
                <a:lnTo>
                  <a:pt x="28" y="10"/>
                </a:lnTo>
                <a:lnTo>
                  <a:pt x="30" y="10"/>
                </a:lnTo>
                <a:lnTo>
                  <a:pt x="30" y="8"/>
                </a:lnTo>
                <a:lnTo>
                  <a:pt x="34" y="6"/>
                </a:lnTo>
                <a:lnTo>
                  <a:pt x="38" y="4"/>
                </a:lnTo>
                <a:lnTo>
                  <a:pt x="42" y="2"/>
                </a:lnTo>
                <a:lnTo>
                  <a:pt x="40" y="2"/>
                </a:lnTo>
                <a:lnTo>
                  <a:pt x="38" y="2"/>
                </a:lnTo>
                <a:lnTo>
                  <a:pt x="38" y="4"/>
                </a:lnTo>
                <a:lnTo>
                  <a:pt x="32" y="6"/>
                </a:lnTo>
                <a:lnTo>
                  <a:pt x="30" y="8"/>
                </a:lnTo>
                <a:lnTo>
                  <a:pt x="28" y="8"/>
                </a:lnTo>
                <a:lnTo>
                  <a:pt x="28" y="4"/>
                </a:lnTo>
                <a:lnTo>
                  <a:pt x="28" y="2"/>
                </a:lnTo>
                <a:lnTo>
                  <a:pt x="28" y="0"/>
                </a:lnTo>
                <a:lnTo>
                  <a:pt x="24" y="0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8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0" y="16"/>
                </a:lnTo>
                <a:lnTo>
                  <a:pt x="0" y="1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8" name="Freeform 86"/>
          <p:cNvSpPr>
            <a:spLocks/>
          </p:cNvSpPr>
          <p:nvPr/>
        </p:nvSpPr>
        <p:spPr bwMode="auto">
          <a:xfrm>
            <a:off x="2684463" y="2478088"/>
            <a:ext cx="577850" cy="612775"/>
          </a:xfrm>
          <a:custGeom>
            <a:avLst/>
            <a:gdLst>
              <a:gd name="T0" fmla="*/ 240 w 364"/>
              <a:gd name="T1" fmla="*/ 18 h 386"/>
              <a:gd name="T2" fmla="*/ 252 w 364"/>
              <a:gd name="T3" fmla="*/ 30 h 386"/>
              <a:gd name="T4" fmla="*/ 264 w 364"/>
              <a:gd name="T5" fmla="*/ 40 h 386"/>
              <a:gd name="T6" fmla="*/ 274 w 364"/>
              <a:gd name="T7" fmla="*/ 52 h 386"/>
              <a:gd name="T8" fmla="*/ 254 w 364"/>
              <a:gd name="T9" fmla="*/ 58 h 386"/>
              <a:gd name="T10" fmla="*/ 256 w 364"/>
              <a:gd name="T11" fmla="*/ 78 h 386"/>
              <a:gd name="T12" fmla="*/ 274 w 364"/>
              <a:gd name="T13" fmla="*/ 104 h 386"/>
              <a:gd name="T14" fmla="*/ 282 w 364"/>
              <a:gd name="T15" fmla="*/ 102 h 386"/>
              <a:gd name="T16" fmla="*/ 290 w 364"/>
              <a:gd name="T17" fmla="*/ 108 h 386"/>
              <a:gd name="T18" fmla="*/ 308 w 364"/>
              <a:gd name="T19" fmla="*/ 104 h 386"/>
              <a:gd name="T20" fmla="*/ 322 w 364"/>
              <a:gd name="T21" fmla="*/ 124 h 386"/>
              <a:gd name="T22" fmla="*/ 326 w 364"/>
              <a:gd name="T23" fmla="*/ 142 h 386"/>
              <a:gd name="T24" fmla="*/ 338 w 364"/>
              <a:gd name="T25" fmla="*/ 156 h 386"/>
              <a:gd name="T26" fmla="*/ 356 w 364"/>
              <a:gd name="T27" fmla="*/ 170 h 386"/>
              <a:gd name="T28" fmla="*/ 346 w 364"/>
              <a:gd name="T29" fmla="*/ 180 h 386"/>
              <a:gd name="T30" fmla="*/ 348 w 364"/>
              <a:gd name="T31" fmla="*/ 192 h 386"/>
              <a:gd name="T32" fmla="*/ 358 w 364"/>
              <a:gd name="T33" fmla="*/ 194 h 386"/>
              <a:gd name="T34" fmla="*/ 358 w 364"/>
              <a:gd name="T35" fmla="*/ 202 h 386"/>
              <a:gd name="T36" fmla="*/ 340 w 364"/>
              <a:gd name="T37" fmla="*/ 208 h 386"/>
              <a:gd name="T38" fmla="*/ 320 w 364"/>
              <a:gd name="T39" fmla="*/ 204 h 386"/>
              <a:gd name="T40" fmla="*/ 304 w 364"/>
              <a:gd name="T41" fmla="*/ 212 h 386"/>
              <a:gd name="T42" fmla="*/ 278 w 364"/>
              <a:gd name="T43" fmla="*/ 218 h 386"/>
              <a:gd name="T44" fmla="*/ 272 w 364"/>
              <a:gd name="T45" fmla="*/ 244 h 386"/>
              <a:gd name="T46" fmla="*/ 268 w 364"/>
              <a:gd name="T47" fmla="*/ 270 h 386"/>
              <a:gd name="T48" fmla="*/ 236 w 364"/>
              <a:gd name="T49" fmla="*/ 268 h 386"/>
              <a:gd name="T50" fmla="*/ 224 w 364"/>
              <a:gd name="T51" fmla="*/ 290 h 386"/>
              <a:gd name="T52" fmla="*/ 204 w 364"/>
              <a:gd name="T53" fmla="*/ 310 h 386"/>
              <a:gd name="T54" fmla="*/ 174 w 364"/>
              <a:gd name="T55" fmla="*/ 306 h 386"/>
              <a:gd name="T56" fmla="*/ 156 w 364"/>
              <a:gd name="T57" fmla="*/ 326 h 386"/>
              <a:gd name="T58" fmla="*/ 144 w 364"/>
              <a:gd name="T59" fmla="*/ 332 h 386"/>
              <a:gd name="T60" fmla="*/ 124 w 364"/>
              <a:gd name="T61" fmla="*/ 334 h 386"/>
              <a:gd name="T62" fmla="*/ 118 w 364"/>
              <a:gd name="T63" fmla="*/ 370 h 386"/>
              <a:gd name="T64" fmla="*/ 96 w 364"/>
              <a:gd name="T65" fmla="*/ 372 h 386"/>
              <a:gd name="T66" fmla="*/ 82 w 364"/>
              <a:gd name="T67" fmla="*/ 384 h 386"/>
              <a:gd name="T68" fmla="*/ 76 w 364"/>
              <a:gd name="T69" fmla="*/ 368 h 386"/>
              <a:gd name="T70" fmla="*/ 72 w 364"/>
              <a:gd name="T71" fmla="*/ 336 h 386"/>
              <a:gd name="T72" fmla="*/ 60 w 364"/>
              <a:gd name="T73" fmla="*/ 344 h 386"/>
              <a:gd name="T74" fmla="*/ 40 w 364"/>
              <a:gd name="T75" fmla="*/ 334 h 386"/>
              <a:gd name="T76" fmla="*/ 28 w 364"/>
              <a:gd name="T77" fmla="*/ 312 h 386"/>
              <a:gd name="T78" fmla="*/ 14 w 364"/>
              <a:gd name="T79" fmla="*/ 290 h 386"/>
              <a:gd name="T80" fmla="*/ 10 w 364"/>
              <a:gd name="T81" fmla="*/ 266 h 386"/>
              <a:gd name="T82" fmla="*/ 4 w 364"/>
              <a:gd name="T83" fmla="*/ 250 h 386"/>
              <a:gd name="T84" fmla="*/ 0 w 364"/>
              <a:gd name="T85" fmla="*/ 216 h 386"/>
              <a:gd name="T86" fmla="*/ 12 w 364"/>
              <a:gd name="T87" fmla="*/ 200 h 386"/>
              <a:gd name="T88" fmla="*/ 28 w 364"/>
              <a:gd name="T89" fmla="*/ 190 h 386"/>
              <a:gd name="T90" fmla="*/ 34 w 364"/>
              <a:gd name="T91" fmla="*/ 172 h 386"/>
              <a:gd name="T92" fmla="*/ 40 w 364"/>
              <a:gd name="T93" fmla="*/ 158 h 386"/>
              <a:gd name="T94" fmla="*/ 54 w 364"/>
              <a:gd name="T95" fmla="*/ 130 h 386"/>
              <a:gd name="T96" fmla="*/ 66 w 364"/>
              <a:gd name="T97" fmla="*/ 118 h 386"/>
              <a:gd name="T98" fmla="*/ 78 w 364"/>
              <a:gd name="T99" fmla="*/ 96 h 386"/>
              <a:gd name="T100" fmla="*/ 92 w 364"/>
              <a:gd name="T101" fmla="*/ 86 h 386"/>
              <a:gd name="T102" fmla="*/ 120 w 364"/>
              <a:gd name="T103" fmla="*/ 68 h 386"/>
              <a:gd name="T104" fmla="*/ 140 w 364"/>
              <a:gd name="T105" fmla="*/ 64 h 386"/>
              <a:gd name="T106" fmla="*/ 182 w 364"/>
              <a:gd name="T107" fmla="*/ 52 h 386"/>
              <a:gd name="T108" fmla="*/ 176 w 364"/>
              <a:gd name="T109" fmla="*/ 46 h 386"/>
              <a:gd name="T110" fmla="*/ 202 w 364"/>
              <a:gd name="T111" fmla="*/ 50 h 386"/>
              <a:gd name="T112" fmla="*/ 216 w 364"/>
              <a:gd name="T113" fmla="*/ 30 h 386"/>
              <a:gd name="T114" fmla="*/ 208 w 364"/>
              <a:gd name="T115" fmla="*/ 1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4" h="386">
                <a:moveTo>
                  <a:pt x="234" y="0"/>
                </a:moveTo>
                <a:lnTo>
                  <a:pt x="234" y="2"/>
                </a:lnTo>
                <a:lnTo>
                  <a:pt x="236" y="0"/>
                </a:lnTo>
                <a:lnTo>
                  <a:pt x="238" y="4"/>
                </a:lnTo>
                <a:lnTo>
                  <a:pt x="238" y="4"/>
                </a:lnTo>
                <a:lnTo>
                  <a:pt x="238" y="6"/>
                </a:lnTo>
                <a:lnTo>
                  <a:pt x="240" y="10"/>
                </a:lnTo>
                <a:lnTo>
                  <a:pt x="242" y="10"/>
                </a:lnTo>
                <a:lnTo>
                  <a:pt x="242" y="12"/>
                </a:lnTo>
                <a:lnTo>
                  <a:pt x="242" y="14"/>
                </a:lnTo>
                <a:lnTo>
                  <a:pt x="242" y="16"/>
                </a:lnTo>
                <a:lnTo>
                  <a:pt x="240" y="18"/>
                </a:lnTo>
                <a:lnTo>
                  <a:pt x="240" y="22"/>
                </a:lnTo>
                <a:lnTo>
                  <a:pt x="238" y="22"/>
                </a:lnTo>
                <a:lnTo>
                  <a:pt x="238" y="24"/>
                </a:lnTo>
                <a:lnTo>
                  <a:pt x="236" y="28"/>
                </a:lnTo>
                <a:lnTo>
                  <a:pt x="236" y="30"/>
                </a:lnTo>
                <a:lnTo>
                  <a:pt x="240" y="32"/>
                </a:lnTo>
                <a:lnTo>
                  <a:pt x="242" y="28"/>
                </a:lnTo>
                <a:lnTo>
                  <a:pt x="242" y="26"/>
                </a:lnTo>
                <a:lnTo>
                  <a:pt x="246" y="26"/>
                </a:lnTo>
                <a:lnTo>
                  <a:pt x="248" y="28"/>
                </a:lnTo>
                <a:lnTo>
                  <a:pt x="250" y="28"/>
                </a:lnTo>
                <a:lnTo>
                  <a:pt x="252" y="30"/>
                </a:lnTo>
                <a:lnTo>
                  <a:pt x="250" y="34"/>
                </a:lnTo>
                <a:lnTo>
                  <a:pt x="250" y="36"/>
                </a:lnTo>
                <a:lnTo>
                  <a:pt x="248" y="36"/>
                </a:lnTo>
                <a:lnTo>
                  <a:pt x="250" y="36"/>
                </a:lnTo>
                <a:lnTo>
                  <a:pt x="252" y="36"/>
                </a:lnTo>
                <a:lnTo>
                  <a:pt x="254" y="38"/>
                </a:lnTo>
                <a:lnTo>
                  <a:pt x="256" y="38"/>
                </a:lnTo>
                <a:lnTo>
                  <a:pt x="258" y="38"/>
                </a:lnTo>
                <a:lnTo>
                  <a:pt x="258" y="40"/>
                </a:lnTo>
                <a:lnTo>
                  <a:pt x="260" y="40"/>
                </a:lnTo>
                <a:lnTo>
                  <a:pt x="262" y="40"/>
                </a:lnTo>
                <a:lnTo>
                  <a:pt x="264" y="40"/>
                </a:lnTo>
                <a:lnTo>
                  <a:pt x="266" y="40"/>
                </a:lnTo>
                <a:lnTo>
                  <a:pt x="266" y="38"/>
                </a:lnTo>
                <a:lnTo>
                  <a:pt x="268" y="40"/>
                </a:lnTo>
                <a:lnTo>
                  <a:pt x="270" y="40"/>
                </a:lnTo>
                <a:lnTo>
                  <a:pt x="272" y="40"/>
                </a:lnTo>
                <a:lnTo>
                  <a:pt x="272" y="40"/>
                </a:lnTo>
                <a:lnTo>
                  <a:pt x="272" y="42"/>
                </a:lnTo>
                <a:lnTo>
                  <a:pt x="272" y="44"/>
                </a:lnTo>
                <a:lnTo>
                  <a:pt x="274" y="44"/>
                </a:lnTo>
                <a:lnTo>
                  <a:pt x="274" y="46"/>
                </a:lnTo>
                <a:lnTo>
                  <a:pt x="274" y="48"/>
                </a:lnTo>
                <a:lnTo>
                  <a:pt x="274" y="52"/>
                </a:lnTo>
                <a:lnTo>
                  <a:pt x="274" y="52"/>
                </a:lnTo>
                <a:lnTo>
                  <a:pt x="274" y="54"/>
                </a:lnTo>
                <a:lnTo>
                  <a:pt x="274" y="58"/>
                </a:lnTo>
                <a:lnTo>
                  <a:pt x="272" y="58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4" y="58"/>
                </a:lnTo>
                <a:lnTo>
                  <a:pt x="260" y="58"/>
                </a:lnTo>
                <a:lnTo>
                  <a:pt x="258" y="58"/>
                </a:lnTo>
                <a:lnTo>
                  <a:pt x="256" y="58"/>
                </a:lnTo>
                <a:lnTo>
                  <a:pt x="254" y="58"/>
                </a:lnTo>
                <a:lnTo>
                  <a:pt x="254" y="60"/>
                </a:lnTo>
                <a:lnTo>
                  <a:pt x="252" y="62"/>
                </a:lnTo>
                <a:lnTo>
                  <a:pt x="250" y="64"/>
                </a:lnTo>
                <a:lnTo>
                  <a:pt x="252" y="64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2"/>
                </a:lnTo>
                <a:lnTo>
                  <a:pt x="256" y="74"/>
                </a:lnTo>
                <a:lnTo>
                  <a:pt x="256" y="76"/>
                </a:lnTo>
                <a:lnTo>
                  <a:pt x="256" y="78"/>
                </a:lnTo>
                <a:lnTo>
                  <a:pt x="256" y="80"/>
                </a:lnTo>
                <a:lnTo>
                  <a:pt x="256" y="82"/>
                </a:lnTo>
                <a:lnTo>
                  <a:pt x="256" y="84"/>
                </a:lnTo>
                <a:lnTo>
                  <a:pt x="256" y="86"/>
                </a:lnTo>
                <a:lnTo>
                  <a:pt x="266" y="98"/>
                </a:lnTo>
                <a:lnTo>
                  <a:pt x="268" y="100"/>
                </a:lnTo>
                <a:lnTo>
                  <a:pt x="270" y="102"/>
                </a:lnTo>
                <a:lnTo>
                  <a:pt x="270" y="104"/>
                </a:lnTo>
                <a:lnTo>
                  <a:pt x="270" y="106"/>
                </a:lnTo>
                <a:lnTo>
                  <a:pt x="272" y="106"/>
                </a:lnTo>
                <a:lnTo>
                  <a:pt x="272" y="104"/>
                </a:lnTo>
                <a:lnTo>
                  <a:pt x="274" y="104"/>
                </a:lnTo>
                <a:lnTo>
                  <a:pt x="276" y="104"/>
                </a:lnTo>
                <a:lnTo>
                  <a:pt x="278" y="104"/>
                </a:lnTo>
                <a:lnTo>
                  <a:pt x="278" y="106"/>
                </a:lnTo>
                <a:lnTo>
                  <a:pt x="278" y="108"/>
                </a:lnTo>
                <a:lnTo>
                  <a:pt x="278" y="106"/>
                </a:lnTo>
                <a:lnTo>
                  <a:pt x="280" y="108"/>
                </a:lnTo>
                <a:lnTo>
                  <a:pt x="280" y="110"/>
                </a:lnTo>
                <a:lnTo>
                  <a:pt x="282" y="110"/>
                </a:lnTo>
                <a:lnTo>
                  <a:pt x="284" y="110"/>
                </a:lnTo>
                <a:lnTo>
                  <a:pt x="282" y="106"/>
                </a:lnTo>
                <a:lnTo>
                  <a:pt x="282" y="104"/>
                </a:lnTo>
                <a:lnTo>
                  <a:pt x="282" y="102"/>
                </a:lnTo>
                <a:lnTo>
                  <a:pt x="282" y="100"/>
                </a:lnTo>
                <a:lnTo>
                  <a:pt x="280" y="100"/>
                </a:lnTo>
                <a:lnTo>
                  <a:pt x="282" y="100"/>
                </a:lnTo>
                <a:lnTo>
                  <a:pt x="282" y="100"/>
                </a:lnTo>
                <a:lnTo>
                  <a:pt x="284" y="100"/>
                </a:lnTo>
                <a:lnTo>
                  <a:pt x="286" y="100"/>
                </a:lnTo>
                <a:lnTo>
                  <a:pt x="286" y="102"/>
                </a:lnTo>
                <a:lnTo>
                  <a:pt x="286" y="104"/>
                </a:lnTo>
                <a:lnTo>
                  <a:pt x="288" y="104"/>
                </a:lnTo>
                <a:lnTo>
                  <a:pt x="288" y="106"/>
                </a:lnTo>
                <a:lnTo>
                  <a:pt x="288" y="108"/>
                </a:lnTo>
                <a:lnTo>
                  <a:pt x="290" y="108"/>
                </a:lnTo>
                <a:lnTo>
                  <a:pt x="292" y="108"/>
                </a:lnTo>
                <a:lnTo>
                  <a:pt x="292" y="106"/>
                </a:lnTo>
                <a:lnTo>
                  <a:pt x="294" y="106"/>
                </a:lnTo>
                <a:lnTo>
                  <a:pt x="296" y="106"/>
                </a:lnTo>
                <a:lnTo>
                  <a:pt x="298" y="106"/>
                </a:lnTo>
                <a:lnTo>
                  <a:pt x="300" y="104"/>
                </a:lnTo>
                <a:lnTo>
                  <a:pt x="302" y="104"/>
                </a:lnTo>
                <a:lnTo>
                  <a:pt x="304" y="104"/>
                </a:lnTo>
                <a:lnTo>
                  <a:pt x="306" y="104"/>
                </a:lnTo>
                <a:lnTo>
                  <a:pt x="306" y="102"/>
                </a:lnTo>
                <a:lnTo>
                  <a:pt x="308" y="102"/>
                </a:lnTo>
                <a:lnTo>
                  <a:pt x="308" y="104"/>
                </a:lnTo>
                <a:lnTo>
                  <a:pt x="308" y="106"/>
                </a:lnTo>
                <a:lnTo>
                  <a:pt x="308" y="108"/>
                </a:lnTo>
                <a:lnTo>
                  <a:pt x="308" y="110"/>
                </a:lnTo>
                <a:lnTo>
                  <a:pt x="308" y="112"/>
                </a:lnTo>
                <a:lnTo>
                  <a:pt x="308" y="114"/>
                </a:lnTo>
                <a:lnTo>
                  <a:pt x="312" y="116"/>
                </a:lnTo>
                <a:lnTo>
                  <a:pt x="316" y="118"/>
                </a:lnTo>
                <a:lnTo>
                  <a:pt x="316" y="120"/>
                </a:lnTo>
                <a:lnTo>
                  <a:pt x="318" y="120"/>
                </a:lnTo>
                <a:lnTo>
                  <a:pt x="320" y="122"/>
                </a:lnTo>
                <a:lnTo>
                  <a:pt x="320" y="124"/>
                </a:lnTo>
                <a:lnTo>
                  <a:pt x="322" y="124"/>
                </a:lnTo>
                <a:lnTo>
                  <a:pt x="324" y="126"/>
                </a:lnTo>
                <a:lnTo>
                  <a:pt x="326" y="126"/>
                </a:lnTo>
                <a:lnTo>
                  <a:pt x="326" y="128"/>
                </a:lnTo>
                <a:lnTo>
                  <a:pt x="328" y="128"/>
                </a:lnTo>
                <a:lnTo>
                  <a:pt x="328" y="130"/>
                </a:lnTo>
                <a:lnTo>
                  <a:pt x="328" y="132"/>
                </a:lnTo>
                <a:lnTo>
                  <a:pt x="326" y="132"/>
                </a:lnTo>
                <a:lnTo>
                  <a:pt x="326" y="134"/>
                </a:lnTo>
                <a:lnTo>
                  <a:pt x="326" y="136"/>
                </a:lnTo>
                <a:lnTo>
                  <a:pt x="326" y="138"/>
                </a:lnTo>
                <a:lnTo>
                  <a:pt x="326" y="140"/>
                </a:lnTo>
                <a:lnTo>
                  <a:pt x="326" y="142"/>
                </a:lnTo>
                <a:lnTo>
                  <a:pt x="326" y="144"/>
                </a:lnTo>
                <a:lnTo>
                  <a:pt x="326" y="146"/>
                </a:lnTo>
                <a:lnTo>
                  <a:pt x="326" y="148"/>
                </a:lnTo>
                <a:lnTo>
                  <a:pt x="326" y="148"/>
                </a:lnTo>
                <a:lnTo>
                  <a:pt x="328" y="150"/>
                </a:lnTo>
                <a:lnTo>
                  <a:pt x="330" y="150"/>
                </a:lnTo>
                <a:lnTo>
                  <a:pt x="332" y="152"/>
                </a:lnTo>
                <a:lnTo>
                  <a:pt x="334" y="152"/>
                </a:lnTo>
                <a:lnTo>
                  <a:pt x="334" y="154"/>
                </a:lnTo>
                <a:lnTo>
                  <a:pt x="336" y="154"/>
                </a:lnTo>
                <a:lnTo>
                  <a:pt x="336" y="156"/>
                </a:lnTo>
                <a:lnTo>
                  <a:pt x="338" y="156"/>
                </a:lnTo>
                <a:lnTo>
                  <a:pt x="340" y="158"/>
                </a:lnTo>
                <a:lnTo>
                  <a:pt x="342" y="160"/>
                </a:lnTo>
                <a:lnTo>
                  <a:pt x="344" y="160"/>
                </a:lnTo>
                <a:lnTo>
                  <a:pt x="344" y="162"/>
                </a:lnTo>
                <a:lnTo>
                  <a:pt x="346" y="162"/>
                </a:lnTo>
                <a:lnTo>
                  <a:pt x="348" y="162"/>
                </a:lnTo>
                <a:lnTo>
                  <a:pt x="348" y="164"/>
                </a:lnTo>
                <a:lnTo>
                  <a:pt x="350" y="164"/>
                </a:lnTo>
                <a:lnTo>
                  <a:pt x="350" y="166"/>
                </a:lnTo>
                <a:lnTo>
                  <a:pt x="352" y="166"/>
                </a:lnTo>
                <a:lnTo>
                  <a:pt x="354" y="168"/>
                </a:lnTo>
                <a:lnTo>
                  <a:pt x="356" y="170"/>
                </a:lnTo>
                <a:lnTo>
                  <a:pt x="354" y="170"/>
                </a:lnTo>
                <a:lnTo>
                  <a:pt x="352" y="172"/>
                </a:lnTo>
                <a:lnTo>
                  <a:pt x="350" y="174"/>
                </a:lnTo>
                <a:lnTo>
                  <a:pt x="348" y="174"/>
                </a:lnTo>
                <a:lnTo>
                  <a:pt x="348" y="176"/>
                </a:lnTo>
                <a:lnTo>
                  <a:pt x="346" y="176"/>
                </a:lnTo>
                <a:lnTo>
                  <a:pt x="346" y="178"/>
                </a:lnTo>
                <a:lnTo>
                  <a:pt x="344" y="178"/>
                </a:lnTo>
                <a:lnTo>
                  <a:pt x="344" y="180"/>
                </a:lnTo>
                <a:lnTo>
                  <a:pt x="342" y="180"/>
                </a:lnTo>
                <a:lnTo>
                  <a:pt x="344" y="180"/>
                </a:lnTo>
                <a:lnTo>
                  <a:pt x="346" y="180"/>
                </a:lnTo>
                <a:lnTo>
                  <a:pt x="348" y="182"/>
                </a:lnTo>
                <a:lnTo>
                  <a:pt x="350" y="184"/>
                </a:lnTo>
                <a:lnTo>
                  <a:pt x="348" y="184"/>
                </a:lnTo>
                <a:lnTo>
                  <a:pt x="346" y="184"/>
                </a:lnTo>
                <a:lnTo>
                  <a:pt x="344" y="186"/>
                </a:lnTo>
                <a:lnTo>
                  <a:pt x="344" y="188"/>
                </a:lnTo>
                <a:lnTo>
                  <a:pt x="344" y="190"/>
                </a:lnTo>
                <a:lnTo>
                  <a:pt x="346" y="192"/>
                </a:lnTo>
                <a:lnTo>
                  <a:pt x="346" y="190"/>
                </a:lnTo>
                <a:lnTo>
                  <a:pt x="348" y="190"/>
                </a:lnTo>
                <a:lnTo>
                  <a:pt x="346" y="192"/>
                </a:lnTo>
                <a:lnTo>
                  <a:pt x="348" y="192"/>
                </a:lnTo>
                <a:lnTo>
                  <a:pt x="350" y="192"/>
                </a:lnTo>
                <a:lnTo>
                  <a:pt x="350" y="194"/>
                </a:lnTo>
                <a:lnTo>
                  <a:pt x="348" y="196"/>
                </a:lnTo>
                <a:lnTo>
                  <a:pt x="348" y="196"/>
                </a:lnTo>
                <a:lnTo>
                  <a:pt x="350" y="198"/>
                </a:lnTo>
                <a:lnTo>
                  <a:pt x="352" y="198"/>
                </a:lnTo>
                <a:lnTo>
                  <a:pt x="352" y="200"/>
                </a:lnTo>
                <a:lnTo>
                  <a:pt x="354" y="198"/>
                </a:lnTo>
                <a:lnTo>
                  <a:pt x="354" y="196"/>
                </a:lnTo>
                <a:lnTo>
                  <a:pt x="356" y="196"/>
                </a:lnTo>
                <a:lnTo>
                  <a:pt x="356" y="194"/>
                </a:lnTo>
                <a:lnTo>
                  <a:pt x="358" y="194"/>
                </a:lnTo>
                <a:lnTo>
                  <a:pt x="358" y="196"/>
                </a:lnTo>
                <a:lnTo>
                  <a:pt x="360" y="196"/>
                </a:lnTo>
                <a:lnTo>
                  <a:pt x="362" y="196"/>
                </a:lnTo>
                <a:lnTo>
                  <a:pt x="364" y="194"/>
                </a:lnTo>
                <a:lnTo>
                  <a:pt x="364" y="196"/>
                </a:lnTo>
                <a:lnTo>
                  <a:pt x="362" y="196"/>
                </a:lnTo>
                <a:lnTo>
                  <a:pt x="362" y="196"/>
                </a:lnTo>
                <a:lnTo>
                  <a:pt x="362" y="198"/>
                </a:lnTo>
                <a:lnTo>
                  <a:pt x="360" y="198"/>
                </a:lnTo>
                <a:lnTo>
                  <a:pt x="360" y="200"/>
                </a:lnTo>
                <a:lnTo>
                  <a:pt x="360" y="202"/>
                </a:lnTo>
                <a:lnTo>
                  <a:pt x="358" y="202"/>
                </a:lnTo>
                <a:lnTo>
                  <a:pt x="358" y="204"/>
                </a:lnTo>
                <a:lnTo>
                  <a:pt x="356" y="206"/>
                </a:lnTo>
                <a:lnTo>
                  <a:pt x="356" y="208"/>
                </a:lnTo>
                <a:lnTo>
                  <a:pt x="356" y="210"/>
                </a:lnTo>
                <a:lnTo>
                  <a:pt x="354" y="214"/>
                </a:lnTo>
                <a:lnTo>
                  <a:pt x="352" y="214"/>
                </a:lnTo>
                <a:lnTo>
                  <a:pt x="352" y="216"/>
                </a:lnTo>
                <a:lnTo>
                  <a:pt x="350" y="214"/>
                </a:lnTo>
                <a:lnTo>
                  <a:pt x="346" y="212"/>
                </a:lnTo>
                <a:lnTo>
                  <a:pt x="344" y="210"/>
                </a:lnTo>
                <a:lnTo>
                  <a:pt x="342" y="210"/>
                </a:lnTo>
                <a:lnTo>
                  <a:pt x="340" y="208"/>
                </a:lnTo>
                <a:lnTo>
                  <a:pt x="338" y="208"/>
                </a:lnTo>
                <a:lnTo>
                  <a:pt x="336" y="206"/>
                </a:lnTo>
                <a:lnTo>
                  <a:pt x="334" y="206"/>
                </a:lnTo>
                <a:lnTo>
                  <a:pt x="332" y="204"/>
                </a:lnTo>
                <a:lnTo>
                  <a:pt x="328" y="202"/>
                </a:lnTo>
                <a:lnTo>
                  <a:pt x="326" y="202"/>
                </a:lnTo>
                <a:lnTo>
                  <a:pt x="324" y="200"/>
                </a:lnTo>
                <a:lnTo>
                  <a:pt x="322" y="200"/>
                </a:lnTo>
                <a:lnTo>
                  <a:pt x="320" y="200"/>
                </a:lnTo>
                <a:lnTo>
                  <a:pt x="320" y="202"/>
                </a:lnTo>
                <a:lnTo>
                  <a:pt x="320" y="204"/>
                </a:lnTo>
                <a:lnTo>
                  <a:pt x="320" y="204"/>
                </a:lnTo>
                <a:lnTo>
                  <a:pt x="316" y="202"/>
                </a:lnTo>
                <a:lnTo>
                  <a:pt x="308" y="198"/>
                </a:lnTo>
                <a:lnTo>
                  <a:pt x="310" y="196"/>
                </a:lnTo>
                <a:lnTo>
                  <a:pt x="308" y="196"/>
                </a:lnTo>
                <a:lnTo>
                  <a:pt x="308" y="194"/>
                </a:lnTo>
                <a:lnTo>
                  <a:pt x="308" y="196"/>
                </a:lnTo>
                <a:lnTo>
                  <a:pt x="306" y="196"/>
                </a:lnTo>
                <a:lnTo>
                  <a:pt x="306" y="196"/>
                </a:lnTo>
                <a:lnTo>
                  <a:pt x="304" y="196"/>
                </a:lnTo>
                <a:lnTo>
                  <a:pt x="304" y="198"/>
                </a:lnTo>
                <a:lnTo>
                  <a:pt x="304" y="206"/>
                </a:lnTo>
                <a:lnTo>
                  <a:pt x="304" y="212"/>
                </a:lnTo>
                <a:lnTo>
                  <a:pt x="300" y="212"/>
                </a:lnTo>
                <a:lnTo>
                  <a:pt x="298" y="212"/>
                </a:lnTo>
                <a:lnTo>
                  <a:pt x="298" y="218"/>
                </a:lnTo>
                <a:lnTo>
                  <a:pt x="294" y="218"/>
                </a:lnTo>
                <a:lnTo>
                  <a:pt x="292" y="218"/>
                </a:lnTo>
                <a:lnTo>
                  <a:pt x="290" y="218"/>
                </a:lnTo>
                <a:lnTo>
                  <a:pt x="288" y="218"/>
                </a:lnTo>
                <a:lnTo>
                  <a:pt x="286" y="218"/>
                </a:lnTo>
                <a:lnTo>
                  <a:pt x="284" y="218"/>
                </a:lnTo>
                <a:lnTo>
                  <a:pt x="282" y="218"/>
                </a:lnTo>
                <a:lnTo>
                  <a:pt x="280" y="218"/>
                </a:lnTo>
                <a:lnTo>
                  <a:pt x="278" y="218"/>
                </a:lnTo>
                <a:lnTo>
                  <a:pt x="276" y="218"/>
                </a:lnTo>
                <a:lnTo>
                  <a:pt x="274" y="218"/>
                </a:lnTo>
                <a:lnTo>
                  <a:pt x="272" y="218"/>
                </a:lnTo>
                <a:lnTo>
                  <a:pt x="272" y="220"/>
                </a:lnTo>
                <a:lnTo>
                  <a:pt x="272" y="222"/>
                </a:lnTo>
                <a:lnTo>
                  <a:pt x="272" y="224"/>
                </a:lnTo>
                <a:lnTo>
                  <a:pt x="272" y="226"/>
                </a:lnTo>
                <a:lnTo>
                  <a:pt x="272" y="232"/>
                </a:lnTo>
                <a:lnTo>
                  <a:pt x="272" y="234"/>
                </a:lnTo>
                <a:lnTo>
                  <a:pt x="272" y="238"/>
                </a:lnTo>
                <a:lnTo>
                  <a:pt x="272" y="240"/>
                </a:lnTo>
                <a:lnTo>
                  <a:pt x="272" y="244"/>
                </a:lnTo>
                <a:lnTo>
                  <a:pt x="272" y="246"/>
                </a:lnTo>
                <a:lnTo>
                  <a:pt x="272" y="248"/>
                </a:lnTo>
                <a:lnTo>
                  <a:pt x="272" y="252"/>
                </a:lnTo>
                <a:lnTo>
                  <a:pt x="272" y="254"/>
                </a:lnTo>
                <a:lnTo>
                  <a:pt x="272" y="256"/>
                </a:lnTo>
                <a:lnTo>
                  <a:pt x="272" y="260"/>
                </a:lnTo>
                <a:lnTo>
                  <a:pt x="272" y="262"/>
                </a:lnTo>
                <a:lnTo>
                  <a:pt x="272" y="264"/>
                </a:lnTo>
                <a:lnTo>
                  <a:pt x="272" y="266"/>
                </a:lnTo>
                <a:lnTo>
                  <a:pt x="272" y="270"/>
                </a:lnTo>
                <a:lnTo>
                  <a:pt x="272" y="270"/>
                </a:lnTo>
                <a:lnTo>
                  <a:pt x="268" y="270"/>
                </a:lnTo>
                <a:lnTo>
                  <a:pt x="266" y="270"/>
                </a:lnTo>
                <a:lnTo>
                  <a:pt x="264" y="270"/>
                </a:lnTo>
                <a:lnTo>
                  <a:pt x="262" y="270"/>
                </a:lnTo>
                <a:lnTo>
                  <a:pt x="260" y="270"/>
                </a:lnTo>
                <a:lnTo>
                  <a:pt x="256" y="270"/>
                </a:lnTo>
                <a:lnTo>
                  <a:pt x="254" y="270"/>
                </a:lnTo>
                <a:lnTo>
                  <a:pt x="252" y="270"/>
                </a:lnTo>
                <a:lnTo>
                  <a:pt x="248" y="270"/>
                </a:lnTo>
                <a:lnTo>
                  <a:pt x="246" y="270"/>
                </a:lnTo>
                <a:lnTo>
                  <a:pt x="244" y="270"/>
                </a:lnTo>
                <a:lnTo>
                  <a:pt x="242" y="270"/>
                </a:lnTo>
                <a:lnTo>
                  <a:pt x="236" y="268"/>
                </a:lnTo>
                <a:lnTo>
                  <a:pt x="234" y="268"/>
                </a:lnTo>
                <a:lnTo>
                  <a:pt x="232" y="268"/>
                </a:lnTo>
                <a:lnTo>
                  <a:pt x="230" y="268"/>
                </a:lnTo>
                <a:lnTo>
                  <a:pt x="228" y="268"/>
                </a:lnTo>
                <a:lnTo>
                  <a:pt x="224" y="268"/>
                </a:lnTo>
                <a:lnTo>
                  <a:pt x="224" y="270"/>
                </a:lnTo>
                <a:lnTo>
                  <a:pt x="224" y="272"/>
                </a:lnTo>
                <a:lnTo>
                  <a:pt x="224" y="274"/>
                </a:lnTo>
                <a:lnTo>
                  <a:pt x="224" y="276"/>
                </a:lnTo>
                <a:lnTo>
                  <a:pt x="224" y="282"/>
                </a:lnTo>
                <a:lnTo>
                  <a:pt x="224" y="284"/>
                </a:lnTo>
                <a:lnTo>
                  <a:pt x="224" y="290"/>
                </a:lnTo>
                <a:lnTo>
                  <a:pt x="224" y="292"/>
                </a:lnTo>
                <a:lnTo>
                  <a:pt x="224" y="294"/>
                </a:lnTo>
                <a:lnTo>
                  <a:pt x="224" y="296"/>
                </a:lnTo>
                <a:lnTo>
                  <a:pt x="224" y="304"/>
                </a:lnTo>
                <a:lnTo>
                  <a:pt x="224" y="308"/>
                </a:lnTo>
                <a:lnTo>
                  <a:pt x="216" y="308"/>
                </a:lnTo>
                <a:lnTo>
                  <a:pt x="212" y="308"/>
                </a:lnTo>
                <a:lnTo>
                  <a:pt x="210" y="308"/>
                </a:lnTo>
                <a:lnTo>
                  <a:pt x="208" y="308"/>
                </a:lnTo>
                <a:lnTo>
                  <a:pt x="206" y="308"/>
                </a:lnTo>
                <a:lnTo>
                  <a:pt x="204" y="308"/>
                </a:lnTo>
                <a:lnTo>
                  <a:pt x="204" y="310"/>
                </a:lnTo>
                <a:lnTo>
                  <a:pt x="204" y="316"/>
                </a:lnTo>
                <a:lnTo>
                  <a:pt x="200" y="316"/>
                </a:lnTo>
                <a:lnTo>
                  <a:pt x="194" y="316"/>
                </a:lnTo>
                <a:lnTo>
                  <a:pt x="194" y="322"/>
                </a:lnTo>
                <a:lnTo>
                  <a:pt x="188" y="322"/>
                </a:lnTo>
                <a:lnTo>
                  <a:pt x="184" y="322"/>
                </a:lnTo>
                <a:lnTo>
                  <a:pt x="178" y="322"/>
                </a:lnTo>
                <a:lnTo>
                  <a:pt x="178" y="318"/>
                </a:lnTo>
                <a:lnTo>
                  <a:pt x="178" y="316"/>
                </a:lnTo>
                <a:lnTo>
                  <a:pt x="178" y="310"/>
                </a:lnTo>
                <a:lnTo>
                  <a:pt x="178" y="306"/>
                </a:lnTo>
                <a:lnTo>
                  <a:pt x="174" y="306"/>
                </a:lnTo>
                <a:lnTo>
                  <a:pt x="170" y="314"/>
                </a:lnTo>
                <a:lnTo>
                  <a:pt x="168" y="314"/>
                </a:lnTo>
                <a:lnTo>
                  <a:pt x="164" y="314"/>
                </a:lnTo>
                <a:lnTo>
                  <a:pt x="160" y="314"/>
                </a:lnTo>
                <a:lnTo>
                  <a:pt x="160" y="316"/>
                </a:lnTo>
                <a:lnTo>
                  <a:pt x="160" y="318"/>
                </a:lnTo>
                <a:lnTo>
                  <a:pt x="160" y="320"/>
                </a:lnTo>
                <a:lnTo>
                  <a:pt x="160" y="322"/>
                </a:lnTo>
                <a:lnTo>
                  <a:pt x="160" y="324"/>
                </a:lnTo>
                <a:lnTo>
                  <a:pt x="158" y="324"/>
                </a:lnTo>
                <a:lnTo>
                  <a:pt x="156" y="324"/>
                </a:lnTo>
                <a:lnTo>
                  <a:pt x="156" y="326"/>
                </a:lnTo>
                <a:lnTo>
                  <a:pt x="154" y="328"/>
                </a:lnTo>
                <a:lnTo>
                  <a:pt x="154" y="330"/>
                </a:lnTo>
                <a:lnTo>
                  <a:pt x="156" y="330"/>
                </a:lnTo>
                <a:lnTo>
                  <a:pt x="154" y="332"/>
                </a:lnTo>
                <a:lnTo>
                  <a:pt x="152" y="332"/>
                </a:lnTo>
                <a:lnTo>
                  <a:pt x="152" y="334"/>
                </a:lnTo>
                <a:lnTo>
                  <a:pt x="150" y="334"/>
                </a:lnTo>
                <a:lnTo>
                  <a:pt x="152" y="332"/>
                </a:lnTo>
                <a:lnTo>
                  <a:pt x="150" y="332"/>
                </a:lnTo>
                <a:lnTo>
                  <a:pt x="148" y="332"/>
                </a:lnTo>
                <a:lnTo>
                  <a:pt x="146" y="332"/>
                </a:lnTo>
                <a:lnTo>
                  <a:pt x="144" y="332"/>
                </a:lnTo>
                <a:lnTo>
                  <a:pt x="142" y="332"/>
                </a:lnTo>
                <a:lnTo>
                  <a:pt x="140" y="332"/>
                </a:lnTo>
                <a:lnTo>
                  <a:pt x="142" y="332"/>
                </a:lnTo>
                <a:lnTo>
                  <a:pt x="142" y="334"/>
                </a:lnTo>
                <a:lnTo>
                  <a:pt x="140" y="334"/>
                </a:lnTo>
                <a:lnTo>
                  <a:pt x="138" y="334"/>
                </a:lnTo>
                <a:lnTo>
                  <a:pt x="136" y="334"/>
                </a:lnTo>
                <a:lnTo>
                  <a:pt x="132" y="334"/>
                </a:lnTo>
                <a:lnTo>
                  <a:pt x="130" y="334"/>
                </a:lnTo>
                <a:lnTo>
                  <a:pt x="128" y="334"/>
                </a:lnTo>
                <a:lnTo>
                  <a:pt x="126" y="334"/>
                </a:lnTo>
                <a:lnTo>
                  <a:pt x="124" y="334"/>
                </a:lnTo>
                <a:lnTo>
                  <a:pt x="120" y="334"/>
                </a:lnTo>
                <a:lnTo>
                  <a:pt x="120" y="340"/>
                </a:lnTo>
                <a:lnTo>
                  <a:pt x="120" y="340"/>
                </a:lnTo>
                <a:lnTo>
                  <a:pt x="120" y="342"/>
                </a:lnTo>
                <a:lnTo>
                  <a:pt x="120" y="346"/>
                </a:lnTo>
                <a:lnTo>
                  <a:pt x="120" y="348"/>
                </a:lnTo>
                <a:lnTo>
                  <a:pt x="120" y="354"/>
                </a:lnTo>
                <a:lnTo>
                  <a:pt x="118" y="356"/>
                </a:lnTo>
                <a:lnTo>
                  <a:pt x="118" y="358"/>
                </a:lnTo>
                <a:lnTo>
                  <a:pt x="118" y="360"/>
                </a:lnTo>
                <a:lnTo>
                  <a:pt x="118" y="368"/>
                </a:lnTo>
                <a:lnTo>
                  <a:pt x="118" y="370"/>
                </a:lnTo>
                <a:lnTo>
                  <a:pt x="118" y="372"/>
                </a:lnTo>
                <a:lnTo>
                  <a:pt x="118" y="374"/>
                </a:lnTo>
                <a:lnTo>
                  <a:pt x="116" y="374"/>
                </a:lnTo>
                <a:lnTo>
                  <a:pt x="112" y="374"/>
                </a:lnTo>
                <a:lnTo>
                  <a:pt x="112" y="372"/>
                </a:lnTo>
                <a:lnTo>
                  <a:pt x="108" y="372"/>
                </a:lnTo>
                <a:lnTo>
                  <a:pt x="106" y="372"/>
                </a:lnTo>
                <a:lnTo>
                  <a:pt x="104" y="372"/>
                </a:lnTo>
                <a:lnTo>
                  <a:pt x="102" y="372"/>
                </a:lnTo>
                <a:lnTo>
                  <a:pt x="100" y="372"/>
                </a:lnTo>
                <a:lnTo>
                  <a:pt x="98" y="372"/>
                </a:lnTo>
                <a:lnTo>
                  <a:pt x="96" y="372"/>
                </a:lnTo>
                <a:lnTo>
                  <a:pt x="92" y="372"/>
                </a:lnTo>
                <a:lnTo>
                  <a:pt x="92" y="374"/>
                </a:lnTo>
                <a:lnTo>
                  <a:pt x="92" y="378"/>
                </a:lnTo>
                <a:lnTo>
                  <a:pt x="92" y="380"/>
                </a:lnTo>
                <a:lnTo>
                  <a:pt x="92" y="382"/>
                </a:lnTo>
                <a:lnTo>
                  <a:pt x="90" y="384"/>
                </a:lnTo>
                <a:lnTo>
                  <a:pt x="88" y="386"/>
                </a:lnTo>
                <a:lnTo>
                  <a:pt x="90" y="386"/>
                </a:lnTo>
                <a:lnTo>
                  <a:pt x="88" y="386"/>
                </a:lnTo>
                <a:lnTo>
                  <a:pt x="84" y="386"/>
                </a:lnTo>
                <a:lnTo>
                  <a:pt x="82" y="386"/>
                </a:lnTo>
                <a:lnTo>
                  <a:pt x="82" y="384"/>
                </a:lnTo>
                <a:lnTo>
                  <a:pt x="80" y="384"/>
                </a:lnTo>
                <a:lnTo>
                  <a:pt x="80" y="382"/>
                </a:lnTo>
                <a:lnTo>
                  <a:pt x="78" y="380"/>
                </a:lnTo>
                <a:lnTo>
                  <a:pt x="76" y="378"/>
                </a:lnTo>
                <a:lnTo>
                  <a:pt x="78" y="376"/>
                </a:lnTo>
                <a:lnTo>
                  <a:pt x="76" y="376"/>
                </a:lnTo>
                <a:lnTo>
                  <a:pt x="76" y="374"/>
                </a:lnTo>
                <a:lnTo>
                  <a:pt x="76" y="372"/>
                </a:lnTo>
                <a:lnTo>
                  <a:pt x="78" y="372"/>
                </a:lnTo>
                <a:lnTo>
                  <a:pt x="78" y="370"/>
                </a:lnTo>
                <a:lnTo>
                  <a:pt x="78" y="368"/>
                </a:lnTo>
                <a:lnTo>
                  <a:pt x="76" y="368"/>
                </a:lnTo>
                <a:lnTo>
                  <a:pt x="76" y="366"/>
                </a:lnTo>
                <a:lnTo>
                  <a:pt x="76" y="364"/>
                </a:lnTo>
                <a:lnTo>
                  <a:pt x="78" y="360"/>
                </a:lnTo>
                <a:lnTo>
                  <a:pt x="80" y="360"/>
                </a:lnTo>
                <a:lnTo>
                  <a:pt x="80" y="358"/>
                </a:lnTo>
                <a:lnTo>
                  <a:pt x="80" y="356"/>
                </a:lnTo>
                <a:lnTo>
                  <a:pt x="80" y="354"/>
                </a:lnTo>
                <a:lnTo>
                  <a:pt x="80" y="342"/>
                </a:lnTo>
                <a:lnTo>
                  <a:pt x="80" y="340"/>
                </a:lnTo>
                <a:lnTo>
                  <a:pt x="78" y="340"/>
                </a:lnTo>
                <a:lnTo>
                  <a:pt x="74" y="338"/>
                </a:lnTo>
                <a:lnTo>
                  <a:pt x="72" y="336"/>
                </a:lnTo>
                <a:lnTo>
                  <a:pt x="70" y="336"/>
                </a:lnTo>
                <a:lnTo>
                  <a:pt x="70" y="334"/>
                </a:lnTo>
                <a:lnTo>
                  <a:pt x="68" y="334"/>
                </a:lnTo>
                <a:lnTo>
                  <a:pt x="68" y="332"/>
                </a:lnTo>
                <a:lnTo>
                  <a:pt x="66" y="332"/>
                </a:lnTo>
                <a:lnTo>
                  <a:pt x="66" y="334"/>
                </a:lnTo>
                <a:lnTo>
                  <a:pt x="64" y="334"/>
                </a:lnTo>
                <a:lnTo>
                  <a:pt x="56" y="334"/>
                </a:lnTo>
                <a:lnTo>
                  <a:pt x="58" y="340"/>
                </a:lnTo>
                <a:lnTo>
                  <a:pt x="58" y="340"/>
                </a:lnTo>
                <a:lnTo>
                  <a:pt x="60" y="342"/>
                </a:lnTo>
                <a:lnTo>
                  <a:pt x="60" y="344"/>
                </a:lnTo>
                <a:lnTo>
                  <a:pt x="56" y="346"/>
                </a:lnTo>
                <a:lnTo>
                  <a:pt x="56" y="348"/>
                </a:lnTo>
                <a:lnTo>
                  <a:pt x="54" y="348"/>
                </a:lnTo>
                <a:lnTo>
                  <a:pt x="50" y="346"/>
                </a:lnTo>
                <a:lnTo>
                  <a:pt x="48" y="346"/>
                </a:lnTo>
                <a:lnTo>
                  <a:pt x="46" y="346"/>
                </a:lnTo>
                <a:lnTo>
                  <a:pt x="44" y="346"/>
                </a:lnTo>
                <a:lnTo>
                  <a:pt x="42" y="346"/>
                </a:lnTo>
                <a:lnTo>
                  <a:pt x="40" y="346"/>
                </a:lnTo>
                <a:lnTo>
                  <a:pt x="40" y="340"/>
                </a:lnTo>
                <a:lnTo>
                  <a:pt x="40" y="336"/>
                </a:lnTo>
                <a:lnTo>
                  <a:pt x="40" y="334"/>
                </a:lnTo>
                <a:lnTo>
                  <a:pt x="40" y="332"/>
                </a:lnTo>
                <a:lnTo>
                  <a:pt x="38" y="332"/>
                </a:lnTo>
                <a:lnTo>
                  <a:pt x="36" y="332"/>
                </a:lnTo>
                <a:lnTo>
                  <a:pt x="34" y="332"/>
                </a:lnTo>
                <a:lnTo>
                  <a:pt x="28" y="332"/>
                </a:lnTo>
                <a:lnTo>
                  <a:pt x="28" y="330"/>
                </a:lnTo>
                <a:lnTo>
                  <a:pt x="28" y="326"/>
                </a:lnTo>
                <a:lnTo>
                  <a:pt x="28" y="320"/>
                </a:lnTo>
                <a:lnTo>
                  <a:pt x="28" y="318"/>
                </a:lnTo>
                <a:lnTo>
                  <a:pt x="28" y="316"/>
                </a:lnTo>
                <a:lnTo>
                  <a:pt x="28" y="314"/>
                </a:lnTo>
                <a:lnTo>
                  <a:pt x="28" y="312"/>
                </a:lnTo>
                <a:lnTo>
                  <a:pt x="28" y="310"/>
                </a:lnTo>
                <a:lnTo>
                  <a:pt x="28" y="308"/>
                </a:lnTo>
                <a:lnTo>
                  <a:pt x="28" y="306"/>
                </a:lnTo>
                <a:lnTo>
                  <a:pt x="28" y="304"/>
                </a:lnTo>
                <a:lnTo>
                  <a:pt x="26" y="304"/>
                </a:lnTo>
                <a:lnTo>
                  <a:pt x="24" y="304"/>
                </a:lnTo>
                <a:lnTo>
                  <a:pt x="20" y="300"/>
                </a:lnTo>
                <a:lnTo>
                  <a:pt x="20" y="298"/>
                </a:lnTo>
                <a:lnTo>
                  <a:pt x="18" y="296"/>
                </a:lnTo>
                <a:lnTo>
                  <a:pt x="14" y="292"/>
                </a:lnTo>
                <a:lnTo>
                  <a:pt x="14" y="292"/>
                </a:lnTo>
                <a:lnTo>
                  <a:pt x="14" y="290"/>
                </a:lnTo>
                <a:lnTo>
                  <a:pt x="14" y="288"/>
                </a:lnTo>
                <a:lnTo>
                  <a:pt x="14" y="284"/>
                </a:lnTo>
                <a:lnTo>
                  <a:pt x="14" y="282"/>
                </a:lnTo>
                <a:lnTo>
                  <a:pt x="14" y="280"/>
                </a:lnTo>
                <a:lnTo>
                  <a:pt x="14" y="278"/>
                </a:lnTo>
                <a:lnTo>
                  <a:pt x="14" y="276"/>
                </a:lnTo>
                <a:lnTo>
                  <a:pt x="14" y="274"/>
                </a:lnTo>
                <a:lnTo>
                  <a:pt x="12" y="274"/>
                </a:lnTo>
                <a:lnTo>
                  <a:pt x="12" y="272"/>
                </a:lnTo>
                <a:lnTo>
                  <a:pt x="12" y="270"/>
                </a:lnTo>
                <a:lnTo>
                  <a:pt x="10" y="268"/>
                </a:lnTo>
                <a:lnTo>
                  <a:pt x="10" y="266"/>
                </a:lnTo>
                <a:lnTo>
                  <a:pt x="10" y="264"/>
                </a:lnTo>
                <a:lnTo>
                  <a:pt x="10" y="262"/>
                </a:lnTo>
                <a:lnTo>
                  <a:pt x="10" y="260"/>
                </a:lnTo>
                <a:lnTo>
                  <a:pt x="10" y="258"/>
                </a:lnTo>
                <a:lnTo>
                  <a:pt x="10" y="256"/>
                </a:lnTo>
                <a:lnTo>
                  <a:pt x="10" y="254"/>
                </a:lnTo>
                <a:lnTo>
                  <a:pt x="12" y="254"/>
                </a:lnTo>
                <a:lnTo>
                  <a:pt x="12" y="252"/>
                </a:lnTo>
                <a:lnTo>
                  <a:pt x="10" y="252"/>
                </a:lnTo>
                <a:lnTo>
                  <a:pt x="10" y="250"/>
                </a:lnTo>
                <a:lnTo>
                  <a:pt x="8" y="250"/>
                </a:lnTo>
                <a:lnTo>
                  <a:pt x="4" y="250"/>
                </a:lnTo>
                <a:lnTo>
                  <a:pt x="0" y="250"/>
                </a:lnTo>
                <a:lnTo>
                  <a:pt x="0" y="248"/>
                </a:lnTo>
                <a:lnTo>
                  <a:pt x="0" y="244"/>
                </a:lnTo>
                <a:lnTo>
                  <a:pt x="0" y="240"/>
                </a:lnTo>
                <a:lnTo>
                  <a:pt x="0" y="234"/>
                </a:lnTo>
                <a:lnTo>
                  <a:pt x="0" y="232"/>
                </a:lnTo>
                <a:lnTo>
                  <a:pt x="0" y="230"/>
                </a:lnTo>
                <a:lnTo>
                  <a:pt x="0" y="228"/>
                </a:lnTo>
                <a:lnTo>
                  <a:pt x="0" y="226"/>
                </a:lnTo>
                <a:lnTo>
                  <a:pt x="0" y="224"/>
                </a:lnTo>
                <a:lnTo>
                  <a:pt x="0" y="220"/>
                </a:lnTo>
                <a:lnTo>
                  <a:pt x="0" y="216"/>
                </a:lnTo>
                <a:lnTo>
                  <a:pt x="2" y="216"/>
                </a:lnTo>
                <a:lnTo>
                  <a:pt x="2" y="214"/>
                </a:lnTo>
                <a:lnTo>
                  <a:pt x="2" y="210"/>
                </a:lnTo>
                <a:lnTo>
                  <a:pt x="2" y="208"/>
                </a:lnTo>
                <a:lnTo>
                  <a:pt x="2" y="206"/>
                </a:lnTo>
                <a:lnTo>
                  <a:pt x="2" y="202"/>
                </a:lnTo>
                <a:lnTo>
                  <a:pt x="4" y="202"/>
                </a:lnTo>
                <a:lnTo>
                  <a:pt x="4" y="200"/>
                </a:lnTo>
                <a:lnTo>
                  <a:pt x="6" y="200"/>
                </a:lnTo>
                <a:lnTo>
                  <a:pt x="8" y="200"/>
                </a:lnTo>
                <a:lnTo>
                  <a:pt x="10" y="200"/>
                </a:lnTo>
                <a:lnTo>
                  <a:pt x="12" y="200"/>
                </a:lnTo>
                <a:lnTo>
                  <a:pt x="14" y="200"/>
                </a:lnTo>
                <a:lnTo>
                  <a:pt x="16" y="200"/>
                </a:lnTo>
                <a:lnTo>
                  <a:pt x="18" y="200"/>
                </a:lnTo>
                <a:lnTo>
                  <a:pt x="20" y="200"/>
                </a:lnTo>
                <a:lnTo>
                  <a:pt x="22" y="200"/>
                </a:lnTo>
                <a:lnTo>
                  <a:pt x="24" y="198"/>
                </a:lnTo>
                <a:lnTo>
                  <a:pt x="28" y="198"/>
                </a:lnTo>
                <a:lnTo>
                  <a:pt x="28" y="196"/>
                </a:lnTo>
                <a:lnTo>
                  <a:pt x="28" y="196"/>
                </a:lnTo>
                <a:lnTo>
                  <a:pt x="28" y="194"/>
                </a:lnTo>
                <a:lnTo>
                  <a:pt x="28" y="192"/>
                </a:lnTo>
                <a:lnTo>
                  <a:pt x="28" y="190"/>
                </a:lnTo>
                <a:lnTo>
                  <a:pt x="28" y="188"/>
                </a:lnTo>
                <a:lnTo>
                  <a:pt x="28" y="186"/>
                </a:lnTo>
                <a:lnTo>
                  <a:pt x="28" y="182"/>
                </a:lnTo>
                <a:lnTo>
                  <a:pt x="30" y="182"/>
                </a:lnTo>
                <a:lnTo>
                  <a:pt x="30" y="180"/>
                </a:lnTo>
                <a:lnTo>
                  <a:pt x="32" y="180"/>
                </a:lnTo>
                <a:lnTo>
                  <a:pt x="32" y="178"/>
                </a:lnTo>
                <a:lnTo>
                  <a:pt x="32" y="176"/>
                </a:lnTo>
                <a:lnTo>
                  <a:pt x="32" y="174"/>
                </a:lnTo>
                <a:lnTo>
                  <a:pt x="32" y="174"/>
                </a:lnTo>
                <a:lnTo>
                  <a:pt x="32" y="172"/>
                </a:lnTo>
                <a:lnTo>
                  <a:pt x="34" y="172"/>
                </a:lnTo>
                <a:lnTo>
                  <a:pt x="34" y="170"/>
                </a:lnTo>
                <a:lnTo>
                  <a:pt x="34" y="168"/>
                </a:lnTo>
                <a:lnTo>
                  <a:pt x="34" y="166"/>
                </a:lnTo>
                <a:lnTo>
                  <a:pt x="36" y="164"/>
                </a:lnTo>
                <a:lnTo>
                  <a:pt x="34" y="164"/>
                </a:lnTo>
                <a:lnTo>
                  <a:pt x="36" y="166"/>
                </a:lnTo>
                <a:lnTo>
                  <a:pt x="36" y="164"/>
                </a:lnTo>
                <a:lnTo>
                  <a:pt x="36" y="162"/>
                </a:lnTo>
                <a:lnTo>
                  <a:pt x="38" y="162"/>
                </a:lnTo>
                <a:lnTo>
                  <a:pt x="40" y="162"/>
                </a:lnTo>
                <a:lnTo>
                  <a:pt x="40" y="160"/>
                </a:lnTo>
                <a:lnTo>
                  <a:pt x="40" y="158"/>
                </a:lnTo>
                <a:lnTo>
                  <a:pt x="42" y="156"/>
                </a:lnTo>
                <a:lnTo>
                  <a:pt x="44" y="154"/>
                </a:lnTo>
                <a:lnTo>
                  <a:pt x="46" y="148"/>
                </a:lnTo>
                <a:lnTo>
                  <a:pt x="46" y="148"/>
                </a:lnTo>
                <a:lnTo>
                  <a:pt x="48" y="144"/>
                </a:lnTo>
                <a:lnTo>
                  <a:pt x="50" y="140"/>
                </a:lnTo>
                <a:lnTo>
                  <a:pt x="50" y="138"/>
                </a:lnTo>
                <a:lnTo>
                  <a:pt x="52" y="136"/>
                </a:lnTo>
                <a:lnTo>
                  <a:pt x="52" y="134"/>
                </a:lnTo>
                <a:lnTo>
                  <a:pt x="52" y="132"/>
                </a:lnTo>
                <a:lnTo>
                  <a:pt x="54" y="132"/>
                </a:lnTo>
                <a:lnTo>
                  <a:pt x="54" y="130"/>
                </a:lnTo>
                <a:lnTo>
                  <a:pt x="54" y="128"/>
                </a:lnTo>
                <a:lnTo>
                  <a:pt x="56" y="128"/>
                </a:lnTo>
                <a:lnTo>
                  <a:pt x="56" y="126"/>
                </a:lnTo>
                <a:lnTo>
                  <a:pt x="56" y="124"/>
                </a:lnTo>
                <a:lnTo>
                  <a:pt x="58" y="124"/>
                </a:lnTo>
                <a:lnTo>
                  <a:pt x="58" y="122"/>
                </a:lnTo>
                <a:lnTo>
                  <a:pt x="58" y="120"/>
                </a:lnTo>
                <a:lnTo>
                  <a:pt x="58" y="118"/>
                </a:lnTo>
                <a:lnTo>
                  <a:pt x="62" y="120"/>
                </a:lnTo>
                <a:lnTo>
                  <a:pt x="66" y="122"/>
                </a:lnTo>
                <a:lnTo>
                  <a:pt x="66" y="120"/>
                </a:lnTo>
                <a:lnTo>
                  <a:pt x="66" y="118"/>
                </a:lnTo>
                <a:lnTo>
                  <a:pt x="66" y="116"/>
                </a:lnTo>
                <a:lnTo>
                  <a:pt x="68" y="116"/>
                </a:lnTo>
                <a:lnTo>
                  <a:pt x="68" y="114"/>
                </a:lnTo>
                <a:lnTo>
                  <a:pt x="70" y="112"/>
                </a:lnTo>
                <a:lnTo>
                  <a:pt x="70" y="110"/>
                </a:lnTo>
                <a:lnTo>
                  <a:pt x="70" y="108"/>
                </a:lnTo>
                <a:lnTo>
                  <a:pt x="72" y="104"/>
                </a:lnTo>
                <a:lnTo>
                  <a:pt x="74" y="100"/>
                </a:lnTo>
                <a:lnTo>
                  <a:pt x="76" y="100"/>
                </a:lnTo>
                <a:lnTo>
                  <a:pt x="76" y="98"/>
                </a:lnTo>
                <a:lnTo>
                  <a:pt x="76" y="96"/>
                </a:lnTo>
                <a:lnTo>
                  <a:pt x="78" y="96"/>
                </a:lnTo>
                <a:lnTo>
                  <a:pt x="78" y="94"/>
                </a:lnTo>
                <a:lnTo>
                  <a:pt x="80" y="94"/>
                </a:lnTo>
                <a:lnTo>
                  <a:pt x="80" y="92"/>
                </a:lnTo>
                <a:lnTo>
                  <a:pt x="80" y="90"/>
                </a:lnTo>
                <a:lnTo>
                  <a:pt x="80" y="88"/>
                </a:lnTo>
                <a:lnTo>
                  <a:pt x="82" y="86"/>
                </a:lnTo>
                <a:lnTo>
                  <a:pt x="84" y="88"/>
                </a:lnTo>
                <a:lnTo>
                  <a:pt x="86" y="88"/>
                </a:lnTo>
                <a:lnTo>
                  <a:pt x="86" y="86"/>
                </a:lnTo>
                <a:lnTo>
                  <a:pt x="88" y="88"/>
                </a:lnTo>
                <a:lnTo>
                  <a:pt x="90" y="88"/>
                </a:lnTo>
                <a:lnTo>
                  <a:pt x="92" y="86"/>
                </a:lnTo>
                <a:lnTo>
                  <a:pt x="92" y="88"/>
                </a:lnTo>
                <a:lnTo>
                  <a:pt x="94" y="88"/>
                </a:lnTo>
                <a:lnTo>
                  <a:pt x="96" y="88"/>
                </a:lnTo>
                <a:lnTo>
                  <a:pt x="106" y="92"/>
                </a:lnTo>
                <a:lnTo>
                  <a:pt x="106" y="86"/>
                </a:lnTo>
                <a:lnTo>
                  <a:pt x="108" y="82"/>
                </a:lnTo>
                <a:lnTo>
                  <a:pt x="110" y="80"/>
                </a:lnTo>
                <a:lnTo>
                  <a:pt x="114" y="76"/>
                </a:lnTo>
                <a:lnTo>
                  <a:pt x="116" y="74"/>
                </a:lnTo>
                <a:lnTo>
                  <a:pt x="118" y="72"/>
                </a:lnTo>
                <a:lnTo>
                  <a:pt x="120" y="70"/>
                </a:lnTo>
                <a:lnTo>
                  <a:pt x="120" y="68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20" y="56"/>
                </a:lnTo>
                <a:lnTo>
                  <a:pt x="124" y="56"/>
                </a:lnTo>
                <a:lnTo>
                  <a:pt x="128" y="56"/>
                </a:lnTo>
                <a:lnTo>
                  <a:pt x="130" y="56"/>
                </a:lnTo>
                <a:lnTo>
                  <a:pt x="130" y="58"/>
                </a:lnTo>
                <a:lnTo>
                  <a:pt x="130" y="64"/>
                </a:lnTo>
                <a:lnTo>
                  <a:pt x="132" y="64"/>
                </a:lnTo>
                <a:lnTo>
                  <a:pt x="136" y="64"/>
                </a:lnTo>
                <a:lnTo>
                  <a:pt x="140" y="64"/>
                </a:lnTo>
                <a:lnTo>
                  <a:pt x="144" y="64"/>
                </a:lnTo>
                <a:lnTo>
                  <a:pt x="156" y="64"/>
                </a:lnTo>
                <a:lnTo>
                  <a:pt x="156" y="62"/>
                </a:lnTo>
                <a:lnTo>
                  <a:pt x="156" y="54"/>
                </a:lnTo>
                <a:lnTo>
                  <a:pt x="158" y="54"/>
                </a:lnTo>
                <a:lnTo>
                  <a:pt x="162" y="54"/>
                </a:lnTo>
                <a:lnTo>
                  <a:pt x="170" y="54"/>
                </a:lnTo>
                <a:lnTo>
                  <a:pt x="172" y="54"/>
                </a:lnTo>
                <a:lnTo>
                  <a:pt x="174" y="54"/>
                </a:lnTo>
                <a:lnTo>
                  <a:pt x="176" y="54"/>
                </a:lnTo>
                <a:lnTo>
                  <a:pt x="182" y="54"/>
                </a:lnTo>
                <a:lnTo>
                  <a:pt x="182" y="52"/>
                </a:lnTo>
                <a:lnTo>
                  <a:pt x="180" y="52"/>
                </a:lnTo>
                <a:lnTo>
                  <a:pt x="176" y="52"/>
                </a:lnTo>
                <a:lnTo>
                  <a:pt x="176" y="52"/>
                </a:lnTo>
                <a:lnTo>
                  <a:pt x="174" y="52"/>
                </a:lnTo>
                <a:lnTo>
                  <a:pt x="174" y="50"/>
                </a:lnTo>
                <a:lnTo>
                  <a:pt x="172" y="50"/>
                </a:lnTo>
                <a:lnTo>
                  <a:pt x="172" y="48"/>
                </a:lnTo>
                <a:lnTo>
                  <a:pt x="170" y="48"/>
                </a:lnTo>
                <a:lnTo>
                  <a:pt x="170" y="46"/>
                </a:lnTo>
                <a:lnTo>
                  <a:pt x="172" y="46"/>
                </a:lnTo>
                <a:lnTo>
                  <a:pt x="174" y="46"/>
                </a:lnTo>
                <a:lnTo>
                  <a:pt x="176" y="46"/>
                </a:lnTo>
                <a:lnTo>
                  <a:pt x="176" y="46"/>
                </a:lnTo>
                <a:lnTo>
                  <a:pt x="178" y="46"/>
                </a:lnTo>
                <a:lnTo>
                  <a:pt x="182" y="46"/>
                </a:lnTo>
                <a:lnTo>
                  <a:pt x="186" y="46"/>
                </a:lnTo>
                <a:lnTo>
                  <a:pt x="188" y="46"/>
                </a:lnTo>
                <a:lnTo>
                  <a:pt x="190" y="46"/>
                </a:lnTo>
                <a:lnTo>
                  <a:pt x="192" y="48"/>
                </a:lnTo>
                <a:lnTo>
                  <a:pt x="196" y="50"/>
                </a:lnTo>
                <a:lnTo>
                  <a:pt x="196" y="46"/>
                </a:lnTo>
                <a:lnTo>
                  <a:pt x="200" y="46"/>
                </a:lnTo>
                <a:lnTo>
                  <a:pt x="202" y="46"/>
                </a:lnTo>
                <a:lnTo>
                  <a:pt x="202" y="50"/>
                </a:lnTo>
                <a:lnTo>
                  <a:pt x="204" y="50"/>
                </a:lnTo>
                <a:lnTo>
                  <a:pt x="208" y="52"/>
                </a:lnTo>
                <a:lnTo>
                  <a:pt x="208" y="50"/>
                </a:lnTo>
                <a:lnTo>
                  <a:pt x="210" y="46"/>
                </a:lnTo>
                <a:lnTo>
                  <a:pt x="210" y="42"/>
                </a:lnTo>
                <a:lnTo>
                  <a:pt x="212" y="42"/>
                </a:lnTo>
                <a:lnTo>
                  <a:pt x="212" y="40"/>
                </a:lnTo>
                <a:lnTo>
                  <a:pt x="212" y="38"/>
                </a:lnTo>
                <a:lnTo>
                  <a:pt x="214" y="36"/>
                </a:lnTo>
                <a:lnTo>
                  <a:pt x="214" y="32"/>
                </a:lnTo>
                <a:lnTo>
                  <a:pt x="216" y="32"/>
                </a:lnTo>
                <a:lnTo>
                  <a:pt x="216" y="30"/>
                </a:lnTo>
                <a:lnTo>
                  <a:pt x="216" y="28"/>
                </a:lnTo>
                <a:lnTo>
                  <a:pt x="218" y="24"/>
                </a:lnTo>
                <a:lnTo>
                  <a:pt x="218" y="22"/>
                </a:lnTo>
                <a:lnTo>
                  <a:pt x="220" y="20"/>
                </a:lnTo>
                <a:lnTo>
                  <a:pt x="220" y="18"/>
                </a:lnTo>
                <a:lnTo>
                  <a:pt x="218" y="18"/>
                </a:lnTo>
                <a:lnTo>
                  <a:pt x="216" y="18"/>
                </a:lnTo>
                <a:lnTo>
                  <a:pt x="210" y="18"/>
                </a:lnTo>
                <a:lnTo>
                  <a:pt x="208" y="18"/>
                </a:lnTo>
                <a:lnTo>
                  <a:pt x="208" y="16"/>
                </a:lnTo>
                <a:lnTo>
                  <a:pt x="208" y="14"/>
                </a:lnTo>
                <a:lnTo>
                  <a:pt x="208" y="10"/>
                </a:lnTo>
                <a:lnTo>
                  <a:pt x="208" y="8"/>
                </a:lnTo>
                <a:lnTo>
                  <a:pt x="208" y="4"/>
                </a:lnTo>
                <a:lnTo>
                  <a:pt x="216" y="4"/>
                </a:lnTo>
                <a:lnTo>
                  <a:pt x="218" y="4"/>
                </a:lnTo>
                <a:lnTo>
                  <a:pt x="222" y="4"/>
                </a:lnTo>
                <a:lnTo>
                  <a:pt x="224" y="4"/>
                </a:lnTo>
                <a:lnTo>
                  <a:pt x="224" y="4"/>
                </a:lnTo>
                <a:lnTo>
                  <a:pt x="224" y="0"/>
                </a:lnTo>
                <a:lnTo>
                  <a:pt x="23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9" name="Freeform 87"/>
          <p:cNvSpPr>
            <a:spLocks/>
          </p:cNvSpPr>
          <p:nvPr/>
        </p:nvSpPr>
        <p:spPr bwMode="auto">
          <a:xfrm>
            <a:off x="2700338" y="2798763"/>
            <a:ext cx="174625" cy="130175"/>
          </a:xfrm>
          <a:custGeom>
            <a:avLst/>
            <a:gdLst>
              <a:gd name="T0" fmla="*/ 52 w 110"/>
              <a:gd name="T1" fmla="*/ 6 h 82"/>
              <a:gd name="T2" fmla="*/ 48 w 110"/>
              <a:gd name="T3" fmla="*/ 8 h 82"/>
              <a:gd name="T4" fmla="*/ 44 w 110"/>
              <a:gd name="T5" fmla="*/ 14 h 82"/>
              <a:gd name="T6" fmla="*/ 38 w 110"/>
              <a:gd name="T7" fmla="*/ 20 h 82"/>
              <a:gd name="T8" fmla="*/ 32 w 110"/>
              <a:gd name="T9" fmla="*/ 26 h 82"/>
              <a:gd name="T10" fmla="*/ 28 w 110"/>
              <a:gd name="T11" fmla="*/ 32 h 82"/>
              <a:gd name="T12" fmla="*/ 24 w 110"/>
              <a:gd name="T13" fmla="*/ 34 h 82"/>
              <a:gd name="T14" fmla="*/ 20 w 110"/>
              <a:gd name="T15" fmla="*/ 40 h 82"/>
              <a:gd name="T16" fmla="*/ 16 w 110"/>
              <a:gd name="T17" fmla="*/ 42 h 82"/>
              <a:gd name="T18" fmla="*/ 10 w 110"/>
              <a:gd name="T19" fmla="*/ 46 h 82"/>
              <a:gd name="T20" fmla="*/ 6 w 110"/>
              <a:gd name="T21" fmla="*/ 50 h 82"/>
              <a:gd name="T22" fmla="*/ 4 w 110"/>
              <a:gd name="T23" fmla="*/ 54 h 82"/>
              <a:gd name="T24" fmla="*/ 2 w 110"/>
              <a:gd name="T25" fmla="*/ 58 h 82"/>
              <a:gd name="T26" fmla="*/ 0 w 110"/>
              <a:gd name="T27" fmla="*/ 62 h 82"/>
              <a:gd name="T28" fmla="*/ 4 w 110"/>
              <a:gd name="T29" fmla="*/ 64 h 82"/>
              <a:gd name="T30" fmla="*/ 14 w 110"/>
              <a:gd name="T31" fmla="*/ 64 h 82"/>
              <a:gd name="T32" fmla="*/ 20 w 110"/>
              <a:gd name="T33" fmla="*/ 64 h 82"/>
              <a:gd name="T34" fmla="*/ 26 w 110"/>
              <a:gd name="T35" fmla="*/ 64 h 82"/>
              <a:gd name="T36" fmla="*/ 30 w 110"/>
              <a:gd name="T37" fmla="*/ 72 h 82"/>
              <a:gd name="T38" fmla="*/ 44 w 110"/>
              <a:gd name="T39" fmla="*/ 78 h 82"/>
              <a:gd name="T40" fmla="*/ 52 w 110"/>
              <a:gd name="T41" fmla="*/ 80 h 82"/>
              <a:gd name="T42" fmla="*/ 56 w 110"/>
              <a:gd name="T43" fmla="*/ 80 h 82"/>
              <a:gd name="T44" fmla="*/ 56 w 110"/>
              <a:gd name="T45" fmla="*/ 64 h 82"/>
              <a:gd name="T46" fmla="*/ 66 w 110"/>
              <a:gd name="T47" fmla="*/ 58 h 82"/>
              <a:gd name="T48" fmla="*/ 76 w 110"/>
              <a:gd name="T49" fmla="*/ 60 h 82"/>
              <a:gd name="T50" fmla="*/ 84 w 110"/>
              <a:gd name="T51" fmla="*/ 60 h 82"/>
              <a:gd name="T52" fmla="*/ 98 w 110"/>
              <a:gd name="T53" fmla="*/ 60 h 82"/>
              <a:gd name="T54" fmla="*/ 106 w 110"/>
              <a:gd name="T55" fmla="*/ 60 h 82"/>
              <a:gd name="T56" fmla="*/ 110 w 110"/>
              <a:gd name="T57" fmla="*/ 54 h 82"/>
              <a:gd name="T58" fmla="*/ 110 w 110"/>
              <a:gd name="T59" fmla="*/ 46 h 82"/>
              <a:gd name="T60" fmla="*/ 110 w 110"/>
              <a:gd name="T61" fmla="*/ 42 h 82"/>
              <a:gd name="T62" fmla="*/ 104 w 110"/>
              <a:gd name="T63" fmla="*/ 42 h 82"/>
              <a:gd name="T64" fmla="*/ 100 w 110"/>
              <a:gd name="T65" fmla="*/ 40 h 82"/>
              <a:gd name="T66" fmla="*/ 96 w 110"/>
              <a:gd name="T67" fmla="*/ 38 h 82"/>
              <a:gd name="T68" fmla="*/ 96 w 110"/>
              <a:gd name="T69" fmla="*/ 32 h 82"/>
              <a:gd name="T70" fmla="*/ 94 w 110"/>
              <a:gd name="T71" fmla="*/ 26 h 82"/>
              <a:gd name="T72" fmla="*/ 94 w 110"/>
              <a:gd name="T73" fmla="*/ 20 h 82"/>
              <a:gd name="T74" fmla="*/ 92 w 110"/>
              <a:gd name="T75" fmla="*/ 16 h 82"/>
              <a:gd name="T76" fmla="*/ 88 w 110"/>
              <a:gd name="T77" fmla="*/ 12 h 82"/>
              <a:gd name="T78" fmla="*/ 84 w 110"/>
              <a:gd name="T79" fmla="*/ 6 h 82"/>
              <a:gd name="T80" fmla="*/ 80 w 110"/>
              <a:gd name="T81" fmla="*/ 2 h 82"/>
              <a:gd name="T82" fmla="*/ 72 w 110"/>
              <a:gd name="T83" fmla="*/ 4 h 82"/>
              <a:gd name="T84" fmla="*/ 70 w 110"/>
              <a:gd name="T85" fmla="*/ 14 h 82"/>
              <a:gd name="T86" fmla="*/ 58 w 110"/>
              <a:gd name="T87" fmla="*/ 12 h 82"/>
              <a:gd name="T88" fmla="*/ 58 w 110"/>
              <a:gd name="T89" fmla="*/ 6 h 82"/>
              <a:gd name="T90" fmla="*/ 56 w 110"/>
              <a:gd name="T91" fmla="*/ 0 h 82"/>
              <a:gd name="T92" fmla="*/ 54 w 110"/>
              <a:gd name="T93" fmla="*/ 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82">
                <a:moveTo>
                  <a:pt x="54" y="4"/>
                </a:moveTo>
                <a:lnTo>
                  <a:pt x="52" y="4"/>
                </a:lnTo>
                <a:lnTo>
                  <a:pt x="52" y="6"/>
                </a:lnTo>
                <a:lnTo>
                  <a:pt x="50" y="6"/>
                </a:lnTo>
                <a:lnTo>
                  <a:pt x="50" y="8"/>
                </a:lnTo>
                <a:lnTo>
                  <a:pt x="48" y="8"/>
                </a:lnTo>
                <a:lnTo>
                  <a:pt x="48" y="10"/>
                </a:lnTo>
                <a:lnTo>
                  <a:pt x="46" y="12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8" y="20"/>
                </a:lnTo>
                <a:lnTo>
                  <a:pt x="36" y="22"/>
                </a:lnTo>
                <a:lnTo>
                  <a:pt x="34" y="24"/>
                </a:lnTo>
                <a:lnTo>
                  <a:pt x="32" y="26"/>
                </a:lnTo>
                <a:lnTo>
                  <a:pt x="30" y="28"/>
                </a:lnTo>
                <a:lnTo>
                  <a:pt x="28" y="30"/>
                </a:lnTo>
                <a:lnTo>
                  <a:pt x="28" y="32"/>
                </a:lnTo>
                <a:lnTo>
                  <a:pt x="26" y="32"/>
                </a:lnTo>
                <a:lnTo>
                  <a:pt x="26" y="34"/>
                </a:lnTo>
                <a:lnTo>
                  <a:pt x="24" y="34"/>
                </a:lnTo>
                <a:lnTo>
                  <a:pt x="22" y="38"/>
                </a:lnTo>
                <a:lnTo>
                  <a:pt x="22" y="40"/>
                </a:lnTo>
                <a:lnTo>
                  <a:pt x="20" y="40"/>
                </a:lnTo>
                <a:lnTo>
                  <a:pt x="20" y="42"/>
                </a:lnTo>
                <a:lnTo>
                  <a:pt x="18" y="42"/>
                </a:lnTo>
                <a:lnTo>
                  <a:pt x="16" y="42"/>
                </a:lnTo>
                <a:lnTo>
                  <a:pt x="14" y="44"/>
                </a:lnTo>
                <a:lnTo>
                  <a:pt x="12" y="46"/>
                </a:lnTo>
                <a:lnTo>
                  <a:pt x="10" y="46"/>
                </a:lnTo>
                <a:lnTo>
                  <a:pt x="10" y="48"/>
                </a:lnTo>
                <a:lnTo>
                  <a:pt x="8" y="48"/>
                </a:lnTo>
                <a:lnTo>
                  <a:pt x="6" y="50"/>
                </a:lnTo>
                <a:lnTo>
                  <a:pt x="4" y="50"/>
                </a:lnTo>
                <a:lnTo>
                  <a:pt x="4" y="52"/>
                </a:lnTo>
                <a:lnTo>
                  <a:pt x="4" y="54"/>
                </a:lnTo>
                <a:lnTo>
                  <a:pt x="2" y="54"/>
                </a:lnTo>
                <a:lnTo>
                  <a:pt x="2" y="56"/>
                </a:lnTo>
                <a:lnTo>
                  <a:pt x="2" y="58"/>
                </a:lnTo>
                <a:lnTo>
                  <a:pt x="0" y="58"/>
                </a:lnTo>
                <a:lnTo>
                  <a:pt x="0" y="60"/>
                </a:lnTo>
                <a:lnTo>
                  <a:pt x="0" y="62"/>
                </a:lnTo>
                <a:lnTo>
                  <a:pt x="0" y="64"/>
                </a:lnTo>
                <a:lnTo>
                  <a:pt x="2" y="64"/>
                </a:lnTo>
                <a:lnTo>
                  <a:pt x="4" y="64"/>
                </a:lnTo>
                <a:lnTo>
                  <a:pt x="8" y="64"/>
                </a:lnTo>
                <a:lnTo>
                  <a:pt x="12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20" y="64"/>
                </a:lnTo>
                <a:lnTo>
                  <a:pt x="22" y="64"/>
                </a:lnTo>
                <a:lnTo>
                  <a:pt x="24" y="64"/>
                </a:lnTo>
                <a:lnTo>
                  <a:pt x="26" y="64"/>
                </a:lnTo>
                <a:lnTo>
                  <a:pt x="30" y="64"/>
                </a:lnTo>
                <a:lnTo>
                  <a:pt x="30" y="70"/>
                </a:lnTo>
                <a:lnTo>
                  <a:pt x="30" y="72"/>
                </a:lnTo>
                <a:lnTo>
                  <a:pt x="30" y="78"/>
                </a:lnTo>
                <a:lnTo>
                  <a:pt x="40" y="78"/>
                </a:lnTo>
                <a:lnTo>
                  <a:pt x="44" y="78"/>
                </a:lnTo>
                <a:lnTo>
                  <a:pt x="46" y="78"/>
                </a:lnTo>
                <a:lnTo>
                  <a:pt x="50" y="80"/>
                </a:lnTo>
                <a:lnTo>
                  <a:pt x="52" y="80"/>
                </a:lnTo>
                <a:lnTo>
                  <a:pt x="54" y="82"/>
                </a:lnTo>
                <a:lnTo>
                  <a:pt x="56" y="82"/>
                </a:lnTo>
                <a:lnTo>
                  <a:pt x="56" y="80"/>
                </a:lnTo>
                <a:lnTo>
                  <a:pt x="56" y="76"/>
                </a:lnTo>
                <a:lnTo>
                  <a:pt x="56" y="66"/>
                </a:lnTo>
                <a:lnTo>
                  <a:pt x="56" y="64"/>
                </a:lnTo>
                <a:lnTo>
                  <a:pt x="56" y="58"/>
                </a:lnTo>
                <a:lnTo>
                  <a:pt x="62" y="58"/>
                </a:lnTo>
                <a:lnTo>
                  <a:pt x="66" y="58"/>
                </a:lnTo>
                <a:lnTo>
                  <a:pt x="68" y="58"/>
                </a:lnTo>
                <a:lnTo>
                  <a:pt x="70" y="60"/>
                </a:lnTo>
                <a:lnTo>
                  <a:pt x="76" y="60"/>
                </a:lnTo>
                <a:lnTo>
                  <a:pt x="80" y="60"/>
                </a:lnTo>
                <a:lnTo>
                  <a:pt x="82" y="60"/>
                </a:lnTo>
                <a:lnTo>
                  <a:pt x="84" y="60"/>
                </a:lnTo>
                <a:lnTo>
                  <a:pt x="90" y="60"/>
                </a:lnTo>
                <a:lnTo>
                  <a:pt x="92" y="60"/>
                </a:lnTo>
                <a:lnTo>
                  <a:pt x="98" y="60"/>
                </a:lnTo>
                <a:lnTo>
                  <a:pt x="102" y="60"/>
                </a:lnTo>
                <a:lnTo>
                  <a:pt x="104" y="60"/>
                </a:lnTo>
                <a:lnTo>
                  <a:pt x="106" y="60"/>
                </a:lnTo>
                <a:lnTo>
                  <a:pt x="108" y="60"/>
                </a:lnTo>
                <a:lnTo>
                  <a:pt x="110" y="60"/>
                </a:lnTo>
                <a:lnTo>
                  <a:pt x="110" y="54"/>
                </a:lnTo>
                <a:lnTo>
                  <a:pt x="110" y="52"/>
                </a:lnTo>
                <a:lnTo>
                  <a:pt x="110" y="48"/>
                </a:lnTo>
                <a:lnTo>
                  <a:pt x="110" y="46"/>
                </a:lnTo>
                <a:lnTo>
                  <a:pt x="110" y="44"/>
                </a:lnTo>
                <a:lnTo>
                  <a:pt x="110" y="42"/>
                </a:lnTo>
                <a:lnTo>
                  <a:pt x="110" y="42"/>
                </a:lnTo>
                <a:lnTo>
                  <a:pt x="108" y="42"/>
                </a:lnTo>
                <a:lnTo>
                  <a:pt x="106" y="42"/>
                </a:lnTo>
                <a:lnTo>
                  <a:pt x="104" y="42"/>
                </a:lnTo>
                <a:lnTo>
                  <a:pt x="104" y="40"/>
                </a:lnTo>
                <a:lnTo>
                  <a:pt x="102" y="40"/>
                </a:lnTo>
                <a:lnTo>
                  <a:pt x="100" y="40"/>
                </a:lnTo>
                <a:lnTo>
                  <a:pt x="98" y="40"/>
                </a:lnTo>
                <a:lnTo>
                  <a:pt x="96" y="40"/>
                </a:lnTo>
                <a:lnTo>
                  <a:pt x="96" y="38"/>
                </a:lnTo>
                <a:lnTo>
                  <a:pt x="96" y="36"/>
                </a:lnTo>
                <a:lnTo>
                  <a:pt x="96" y="34"/>
                </a:lnTo>
                <a:lnTo>
                  <a:pt x="96" y="32"/>
                </a:lnTo>
                <a:lnTo>
                  <a:pt x="94" y="32"/>
                </a:lnTo>
                <a:lnTo>
                  <a:pt x="94" y="28"/>
                </a:lnTo>
                <a:lnTo>
                  <a:pt x="94" y="26"/>
                </a:lnTo>
                <a:lnTo>
                  <a:pt x="94" y="24"/>
                </a:lnTo>
                <a:lnTo>
                  <a:pt x="94" y="22"/>
                </a:lnTo>
                <a:lnTo>
                  <a:pt x="94" y="20"/>
                </a:lnTo>
                <a:lnTo>
                  <a:pt x="94" y="18"/>
                </a:lnTo>
                <a:lnTo>
                  <a:pt x="94" y="16"/>
                </a:lnTo>
                <a:lnTo>
                  <a:pt x="92" y="16"/>
                </a:lnTo>
                <a:lnTo>
                  <a:pt x="90" y="14"/>
                </a:lnTo>
                <a:lnTo>
                  <a:pt x="90" y="12"/>
                </a:lnTo>
                <a:lnTo>
                  <a:pt x="88" y="12"/>
                </a:lnTo>
                <a:lnTo>
                  <a:pt x="88" y="10"/>
                </a:lnTo>
                <a:lnTo>
                  <a:pt x="86" y="10"/>
                </a:lnTo>
                <a:lnTo>
                  <a:pt x="84" y="6"/>
                </a:lnTo>
                <a:lnTo>
                  <a:pt x="82" y="4"/>
                </a:lnTo>
                <a:lnTo>
                  <a:pt x="80" y="4"/>
                </a:lnTo>
                <a:lnTo>
                  <a:pt x="80" y="2"/>
                </a:lnTo>
                <a:lnTo>
                  <a:pt x="78" y="2"/>
                </a:lnTo>
                <a:lnTo>
                  <a:pt x="76" y="2"/>
                </a:lnTo>
                <a:lnTo>
                  <a:pt x="72" y="4"/>
                </a:lnTo>
                <a:lnTo>
                  <a:pt x="70" y="6"/>
                </a:lnTo>
                <a:lnTo>
                  <a:pt x="70" y="8"/>
                </a:lnTo>
                <a:lnTo>
                  <a:pt x="70" y="14"/>
                </a:lnTo>
                <a:lnTo>
                  <a:pt x="66" y="14"/>
                </a:lnTo>
                <a:lnTo>
                  <a:pt x="58" y="14"/>
                </a:lnTo>
                <a:lnTo>
                  <a:pt x="58" y="12"/>
                </a:lnTo>
                <a:lnTo>
                  <a:pt x="58" y="10"/>
                </a:lnTo>
                <a:lnTo>
                  <a:pt x="58" y="8"/>
                </a:lnTo>
                <a:lnTo>
                  <a:pt x="58" y="6"/>
                </a:lnTo>
                <a:lnTo>
                  <a:pt x="58" y="4"/>
                </a:lnTo>
                <a:lnTo>
                  <a:pt x="58" y="0"/>
                </a:lnTo>
                <a:lnTo>
                  <a:pt x="56" y="0"/>
                </a:lnTo>
                <a:lnTo>
                  <a:pt x="56" y="2"/>
                </a:lnTo>
                <a:lnTo>
                  <a:pt x="54" y="2"/>
                </a:lnTo>
                <a:lnTo>
                  <a:pt x="5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0" name="Freeform 88"/>
          <p:cNvSpPr>
            <a:spLocks/>
          </p:cNvSpPr>
          <p:nvPr/>
        </p:nvSpPr>
        <p:spPr bwMode="auto">
          <a:xfrm>
            <a:off x="2744788" y="2805113"/>
            <a:ext cx="31750" cy="31750"/>
          </a:xfrm>
          <a:custGeom>
            <a:avLst/>
            <a:gdLst>
              <a:gd name="T0" fmla="*/ 18 w 20"/>
              <a:gd name="T1" fmla="*/ 2 h 20"/>
              <a:gd name="T2" fmla="*/ 16 w 20"/>
              <a:gd name="T3" fmla="*/ 2 h 20"/>
              <a:gd name="T4" fmla="*/ 16 w 20"/>
              <a:gd name="T5" fmla="*/ 0 h 20"/>
              <a:gd name="T6" fmla="*/ 16 w 20"/>
              <a:gd name="T7" fmla="*/ 2 h 20"/>
              <a:gd name="T8" fmla="*/ 14 w 20"/>
              <a:gd name="T9" fmla="*/ 0 h 20"/>
              <a:gd name="T10" fmla="*/ 14 w 20"/>
              <a:gd name="T11" fmla="*/ 2 h 20"/>
              <a:gd name="T12" fmla="*/ 12 w 20"/>
              <a:gd name="T13" fmla="*/ 2 h 20"/>
              <a:gd name="T14" fmla="*/ 12 w 20"/>
              <a:gd name="T15" fmla="*/ 4 h 20"/>
              <a:gd name="T16" fmla="*/ 10 w 20"/>
              <a:gd name="T17" fmla="*/ 4 h 20"/>
              <a:gd name="T18" fmla="*/ 10 w 20"/>
              <a:gd name="T19" fmla="*/ 6 h 20"/>
              <a:gd name="T20" fmla="*/ 8 w 20"/>
              <a:gd name="T21" fmla="*/ 6 h 20"/>
              <a:gd name="T22" fmla="*/ 8 w 20"/>
              <a:gd name="T23" fmla="*/ 8 h 20"/>
              <a:gd name="T24" fmla="*/ 6 w 20"/>
              <a:gd name="T25" fmla="*/ 8 h 20"/>
              <a:gd name="T26" fmla="*/ 6 w 20"/>
              <a:gd name="T27" fmla="*/ 10 h 20"/>
              <a:gd name="T28" fmla="*/ 4 w 20"/>
              <a:gd name="T29" fmla="*/ 10 h 20"/>
              <a:gd name="T30" fmla="*/ 4 w 20"/>
              <a:gd name="T31" fmla="*/ 12 h 20"/>
              <a:gd name="T32" fmla="*/ 2 w 20"/>
              <a:gd name="T33" fmla="*/ 12 h 20"/>
              <a:gd name="T34" fmla="*/ 2 w 20"/>
              <a:gd name="T35" fmla="*/ 14 h 20"/>
              <a:gd name="T36" fmla="*/ 0 w 20"/>
              <a:gd name="T37" fmla="*/ 14 h 20"/>
              <a:gd name="T38" fmla="*/ 0 w 20"/>
              <a:gd name="T39" fmla="*/ 16 h 20"/>
              <a:gd name="T40" fmla="*/ 2 w 20"/>
              <a:gd name="T41" fmla="*/ 16 h 20"/>
              <a:gd name="T42" fmla="*/ 4 w 20"/>
              <a:gd name="T43" fmla="*/ 18 h 20"/>
              <a:gd name="T44" fmla="*/ 4 w 20"/>
              <a:gd name="T45" fmla="*/ 20 h 20"/>
              <a:gd name="T46" fmla="*/ 6 w 20"/>
              <a:gd name="T47" fmla="*/ 20 h 20"/>
              <a:gd name="T48" fmla="*/ 6 w 20"/>
              <a:gd name="T49" fmla="*/ 18 h 20"/>
              <a:gd name="T50" fmla="*/ 8 w 20"/>
              <a:gd name="T51" fmla="*/ 18 h 20"/>
              <a:gd name="T52" fmla="*/ 8 w 20"/>
              <a:gd name="T53" fmla="*/ 16 h 20"/>
              <a:gd name="T54" fmla="*/ 10 w 20"/>
              <a:gd name="T55" fmla="*/ 16 h 20"/>
              <a:gd name="T56" fmla="*/ 10 w 20"/>
              <a:gd name="T57" fmla="*/ 14 h 20"/>
              <a:gd name="T58" fmla="*/ 12 w 20"/>
              <a:gd name="T59" fmla="*/ 14 h 20"/>
              <a:gd name="T60" fmla="*/ 12 w 20"/>
              <a:gd name="T61" fmla="*/ 12 h 20"/>
              <a:gd name="T62" fmla="*/ 14 w 20"/>
              <a:gd name="T63" fmla="*/ 12 h 20"/>
              <a:gd name="T64" fmla="*/ 14 w 20"/>
              <a:gd name="T65" fmla="*/ 10 h 20"/>
              <a:gd name="T66" fmla="*/ 16 w 20"/>
              <a:gd name="T67" fmla="*/ 8 h 20"/>
              <a:gd name="T68" fmla="*/ 18 w 20"/>
              <a:gd name="T69" fmla="*/ 8 h 20"/>
              <a:gd name="T70" fmla="*/ 18 w 20"/>
              <a:gd name="T71" fmla="*/ 6 h 20"/>
              <a:gd name="T72" fmla="*/ 20 w 20"/>
              <a:gd name="T73" fmla="*/ 4 h 20"/>
              <a:gd name="T74" fmla="*/ 18 w 20"/>
              <a:gd name="T75" fmla="*/ 4 h 20"/>
              <a:gd name="T76" fmla="*/ 18 w 20"/>
              <a:gd name="T7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" h="20">
                <a:moveTo>
                  <a:pt x="18" y="2"/>
                </a:moveTo>
                <a:lnTo>
                  <a:pt x="16" y="2"/>
                </a:lnTo>
                <a:lnTo>
                  <a:pt x="16" y="0"/>
                </a:lnTo>
                <a:lnTo>
                  <a:pt x="16" y="2"/>
                </a:lnTo>
                <a:lnTo>
                  <a:pt x="14" y="0"/>
                </a:lnTo>
                <a:lnTo>
                  <a:pt x="14" y="2"/>
                </a:lnTo>
                <a:lnTo>
                  <a:pt x="12" y="2"/>
                </a:lnTo>
                <a:lnTo>
                  <a:pt x="12" y="4"/>
                </a:lnTo>
                <a:lnTo>
                  <a:pt x="10" y="4"/>
                </a:lnTo>
                <a:lnTo>
                  <a:pt x="10" y="6"/>
                </a:lnTo>
                <a:lnTo>
                  <a:pt x="8" y="6"/>
                </a:lnTo>
                <a:lnTo>
                  <a:pt x="8" y="8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4" y="12"/>
                </a:lnTo>
                <a:lnTo>
                  <a:pt x="2" y="12"/>
                </a:lnTo>
                <a:lnTo>
                  <a:pt x="2" y="14"/>
                </a:lnTo>
                <a:lnTo>
                  <a:pt x="0" y="14"/>
                </a:lnTo>
                <a:lnTo>
                  <a:pt x="0" y="16"/>
                </a:lnTo>
                <a:lnTo>
                  <a:pt x="2" y="16"/>
                </a:lnTo>
                <a:lnTo>
                  <a:pt x="4" y="18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10" y="16"/>
                </a:lnTo>
                <a:lnTo>
                  <a:pt x="10" y="14"/>
                </a:lnTo>
                <a:lnTo>
                  <a:pt x="12" y="14"/>
                </a:lnTo>
                <a:lnTo>
                  <a:pt x="12" y="12"/>
                </a:lnTo>
                <a:lnTo>
                  <a:pt x="14" y="12"/>
                </a:lnTo>
                <a:lnTo>
                  <a:pt x="14" y="10"/>
                </a:lnTo>
                <a:lnTo>
                  <a:pt x="16" y="8"/>
                </a:lnTo>
                <a:lnTo>
                  <a:pt x="18" y="8"/>
                </a:lnTo>
                <a:lnTo>
                  <a:pt x="18" y="6"/>
                </a:lnTo>
                <a:lnTo>
                  <a:pt x="20" y="4"/>
                </a:lnTo>
                <a:lnTo>
                  <a:pt x="18" y="4"/>
                </a:lnTo>
                <a:lnTo>
                  <a:pt x="1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" name="Freeform 89"/>
          <p:cNvSpPr>
            <a:spLocks/>
          </p:cNvSpPr>
          <p:nvPr/>
        </p:nvSpPr>
        <p:spPr bwMode="auto">
          <a:xfrm>
            <a:off x="2706688" y="2859088"/>
            <a:ext cx="22225" cy="12700"/>
          </a:xfrm>
          <a:custGeom>
            <a:avLst/>
            <a:gdLst>
              <a:gd name="T0" fmla="*/ 2 w 14"/>
              <a:gd name="T1" fmla="*/ 2 h 8"/>
              <a:gd name="T2" fmla="*/ 0 w 14"/>
              <a:gd name="T3" fmla="*/ 0 h 8"/>
              <a:gd name="T4" fmla="*/ 0 w 14"/>
              <a:gd name="T5" fmla="*/ 2 h 8"/>
              <a:gd name="T6" fmla="*/ 0 w 14"/>
              <a:gd name="T7" fmla="*/ 4 h 8"/>
              <a:gd name="T8" fmla="*/ 4 w 14"/>
              <a:gd name="T9" fmla="*/ 4 h 8"/>
              <a:gd name="T10" fmla="*/ 4 w 14"/>
              <a:gd name="T11" fmla="*/ 6 h 8"/>
              <a:gd name="T12" fmla="*/ 6 w 14"/>
              <a:gd name="T13" fmla="*/ 8 h 8"/>
              <a:gd name="T14" fmla="*/ 8 w 14"/>
              <a:gd name="T15" fmla="*/ 6 h 8"/>
              <a:gd name="T16" fmla="*/ 10 w 14"/>
              <a:gd name="T17" fmla="*/ 4 h 8"/>
              <a:gd name="T18" fmla="*/ 12 w 14"/>
              <a:gd name="T19" fmla="*/ 4 h 8"/>
              <a:gd name="T20" fmla="*/ 14 w 14"/>
              <a:gd name="T21" fmla="*/ 4 h 8"/>
              <a:gd name="T22" fmla="*/ 14 w 14"/>
              <a:gd name="T23" fmla="*/ 2 h 8"/>
              <a:gd name="T24" fmla="*/ 12 w 14"/>
              <a:gd name="T25" fmla="*/ 2 h 8"/>
              <a:gd name="T26" fmla="*/ 10 w 14"/>
              <a:gd name="T27" fmla="*/ 2 h 8"/>
              <a:gd name="T28" fmla="*/ 6 w 14"/>
              <a:gd name="T29" fmla="*/ 2 h 8"/>
              <a:gd name="T30" fmla="*/ 4 w 14"/>
              <a:gd name="T31" fmla="*/ 2 h 8"/>
              <a:gd name="T32" fmla="*/ 2 w 14"/>
              <a:gd name="T33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8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4" y="4"/>
                </a:lnTo>
                <a:lnTo>
                  <a:pt x="4" y="6"/>
                </a:lnTo>
                <a:lnTo>
                  <a:pt x="6" y="8"/>
                </a:lnTo>
                <a:lnTo>
                  <a:pt x="8" y="6"/>
                </a:lnTo>
                <a:lnTo>
                  <a:pt x="10" y="4"/>
                </a:lnTo>
                <a:lnTo>
                  <a:pt x="12" y="4"/>
                </a:lnTo>
                <a:lnTo>
                  <a:pt x="14" y="4"/>
                </a:lnTo>
                <a:lnTo>
                  <a:pt x="14" y="2"/>
                </a:lnTo>
                <a:lnTo>
                  <a:pt x="12" y="2"/>
                </a:lnTo>
                <a:lnTo>
                  <a:pt x="10" y="2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" name="Freeform 90"/>
          <p:cNvSpPr>
            <a:spLocks/>
          </p:cNvSpPr>
          <p:nvPr/>
        </p:nvSpPr>
        <p:spPr bwMode="auto">
          <a:xfrm>
            <a:off x="3589338" y="4106863"/>
            <a:ext cx="485775" cy="498475"/>
          </a:xfrm>
          <a:custGeom>
            <a:avLst/>
            <a:gdLst>
              <a:gd name="T0" fmla="*/ 232 w 306"/>
              <a:gd name="T1" fmla="*/ 52 h 314"/>
              <a:gd name="T2" fmla="*/ 232 w 306"/>
              <a:gd name="T3" fmla="*/ 84 h 314"/>
              <a:gd name="T4" fmla="*/ 232 w 306"/>
              <a:gd name="T5" fmla="*/ 122 h 314"/>
              <a:gd name="T6" fmla="*/ 232 w 306"/>
              <a:gd name="T7" fmla="*/ 140 h 314"/>
              <a:gd name="T8" fmla="*/ 232 w 306"/>
              <a:gd name="T9" fmla="*/ 158 h 314"/>
              <a:gd name="T10" fmla="*/ 242 w 306"/>
              <a:gd name="T11" fmla="*/ 162 h 314"/>
              <a:gd name="T12" fmla="*/ 258 w 306"/>
              <a:gd name="T13" fmla="*/ 170 h 314"/>
              <a:gd name="T14" fmla="*/ 278 w 306"/>
              <a:gd name="T15" fmla="*/ 180 h 314"/>
              <a:gd name="T16" fmla="*/ 284 w 306"/>
              <a:gd name="T17" fmla="*/ 192 h 314"/>
              <a:gd name="T18" fmla="*/ 284 w 306"/>
              <a:gd name="T19" fmla="*/ 210 h 314"/>
              <a:gd name="T20" fmla="*/ 284 w 306"/>
              <a:gd name="T21" fmla="*/ 230 h 314"/>
              <a:gd name="T22" fmla="*/ 288 w 306"/>
              <a:gd name="T23" fmla="*/ 250 h 314"/>
              <a:gd name="T24" fmla="*/ 298 w 306"/>
              <a:gd name="T25" fmla="*/ 268 h 314"/>
              <a:gd name="T26" fmla="*/ 292 w 306"/>
              <a:gd name="T27" fmla="*/ 284 h 314"/>
              <a:gd name="T28" fmla="*/ 278 w 306"/>
              <a:gd name="T29" fmla="*/ 276 h 314"/>
              <a:gd name="T30" fmla="*/ 264 w 306"/>
              <a:gd name="T31" fmla="*/ 266 h 314"/>
              <a:gd name="T32" fmla="*/ 242 w 306"/>
              <a:gd name="T33" fmla="*/ 266 h 314"/>
              <a:gd name="T34" fmla="*/ 240 w 306"/>
              <a:gd name="T35" fmla="*/ 276 h 314"/>
              <a:gd name="T36" fmla="*/ 232 w 306"/>
              <a:gd name="T37" fmla="*/ 274 h 314"/>
              <a:gd name="T38" fmla="*/ 228 w 306"/>
              <a:gd name="T39" fmla="*/ 268 h 314"/>
              <a:gd name="T40" fmla="*/ 210 w 306"/>
              <a:gd name="T41" fmla="*/ 266 h 314"/>
              <a:gd name="T42" fmla="*/ 188 w 306"/>
              <a:gd name="T43" fmla="*/ 266 h 314"/>
              <a:gd name="T44" fmla="*/ 176 w 306"/>
              <a:gd name="T45" fmla="*/ 262 h 314"/>
              <a:gd name="T46" fmla="*/ 156 w 306"/>
              <a:gd name="T47" fmla="*/ 260 h 314"/>
              <a:gd name="T48" fmla="*/ 148 w 306"/>
              <a:gd name="T49" fmla="*/ 270 h 314"/>
              <a:gd name="T50" fmla="*/ 140 w 306"/>
              <a:gd name="T51" fmla="*/ 276 h 314"/>
              <a:gd name="T52" fmla="*/ 132 w 306"/>
              <a:gd name="T53" fmla="*/ 268 h 314"/>
              <a:gd name="T54" fmla="*/ 118 w 306"/>
              <a:gd name="T55" fmla="*/ 270 h 314"/>
              <a:gd name="T56" fmla="*/ 124 w 306"/>
              <a:gd name="T57" fmla="*/ 274 h 314"/>
              <a:gd name="T58" fmla="*/ 124 w 306"/>
              <a:gd name="T59" fmla="*/ 280 h 314"/>
              <a:gd name="T60" fmla="*/ 116 w 306"/>
              <a:gd name="T61" fmla="*/ 286 h 314"/>
              <a:gd name="T62" fmla="*/ 108 w 306"/>
              <a:gd name="T63" fmla="*/ 296 h 314"/>
              <a:gd name="T64" fmla="*/ 86 w 306"/>
              <a:gd name="T65" fmla="*/ 304 h 314"/>
              <a:gd name="T66" fmla="*/ 72 w 306"/>
              <a:gd name="T67" fmla="*/ 302 h 314"/>
              <a:gd name="T68" fmla="*/ 30 w 306"/>
              <a:gd name="T69" fmla="*/ 270 h 314"/>
              <a:gd name="T70" fmla="*/ 0 w 306"/>
              <a:gd name="T71" fmla="*/ 258 h 314"/>
              <a:gd name="T72" fmla="*/ 2 w 306"/>
              <a:gd name="T73" fmla="*/ 246 h 314"/>
              <a:gd name="T74" fmla="*/ 8 w 306"/>
              <a:gd name="T75" fmla="*/ 232 h 314"/>
              <a:gd name="T76" fmla="*/ 42 w 306"/>
              <a:gd name="T77" fmla="*/ 232 h 314"/>
              <a:gd name="T78" fmla="*/ 54 w 306"/>
              <a:gd name="T79" fmla="*/ 238 h 314"/>
              <a:gd name="T80" fmla="*/ 88 w 306"/>
              <a:gd name="T81" fmla="*/ 240 h 314"/>
              <a:gd name="T82" fmla="*/ 102 w 306"/>
              <a:gd name="T83" fmla="*/ 230 h 314"/>
              <a:gd name="T84" fmla="*/ 82 w 306"/>
              <a:gd name="T85" fmla="*/ 228 h 314"/>
              <a:gd name="T86" fmla="*/ 52 w 306"/>
              <a:gd name="T87" fmla="*/ 232 h 314"/>
              <a:gd name="T88" fmla="*/ 46 w 306"/>
              <a:gd name="T89" fmla="*/ 216 h 314"/>
              <a:gd name="T90" fmla="*/ 50 w 306"/>
              <a:gd name="T91" fmla="*/ 200 h 314"/>
              <a:gd name="T92" fmla="*/ 62 w 306"/>
              <a:gd name="T93" fmla="*/ 194 h 314"/>
              <a:gd name="T94" fmla="*/ 86 w 306"/>
              <a:gd name="T95" fmla="*/ 190 h 314"/>
              <a:gd name="T96" fmla="*/ 86 w 306"/>
              <a:gd name="T97" fmla="*/ 176 h 314"/>
              <a:gd name="T98" fmla="*/ 86 w 306"/>
              <a:gd name="T99" fmla="*/ 154 h 314"/>
              <a:gd name="T100" fmla="*/ 86 w 306"/>
              <a:gd name="T101" fmla="*/ 136 h 314"/>
              <a:gd name="T102" fmla="*/ 96 w 306"/>
              <a:gd name="T103" fmla="*/ 118 h 314"/>
              <a:gd name="T104" fmla="*/ 120 w 306"/>
              <a:gd name="T105" fmla="*/ 80 h 314"/>
              <a:gd name="T106" fmla="*/ 140 w 306"/>
              <a:gd name="T107" fmla="*/ 30 h 314"/>
              <a:gd name="T108" fmla="*/ 168 w 306"/>
              <a:gd name="T109" fmla="*/ 14 h 314"/>
              <a:gd name="T110" fmla="*/ 184 w 306"/>
              <a:gd name="T111" fmla="*/ 10 h 314"/>
              <a:gd name="T112" fmla="*/ 232 w 306"/>
              <a:gd name="T113" fmla="*/ 8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314">
                <a:moveTo>
                  <a:pt x="232" y="10"/>
                </a:moveTo>
                <a:lnTo>
                  <a:pt x="232" y="18"/>
                </a:lnTo>
                <a:lnTo>
                  <a:pt x="232" y="20"/>
                </a:lnTo>
                <a:lnTo>
                  <a:pt x="232" y="22"/>
                </a:lnTo>
                <a:lnTo>
                  <a:pt x="232" y="28"/>
                </a:lnTo>
                <a:lnTo>
                  <a:pt x="232" y="30"/>
                </a:lnTo>
                <a:lnTo>
                  <a:pt x="232" y="34"/>
                </a:lnTo>
                <a:lnTo>
                  <a:pt x="232" y="48"/>
                </a:lnTo>
                <a:lnTo>
                  <a:pt x="232" y="52"/>
                </a:lnTo>
                <a:lnTo>
                  <a:pt x="232" y="60"/>
                </a:lnTo>
                <a:lnTo>
                  <a:pt x="232" y="62"/>
                </a:lnTo>
                <a:lnTo>
                  <a:pt x="232" y="66"/>
                </a:lnTo>
                <a:lnTo>
                  <a:pt x="232" y="68"/>
                </a:lnTo>
                <a:lnTo>
                  <a:pt x="232" y="70"/>
                </a:lnTo>
                <a:lnTo>
                  <a:pt x="232" y="76"/>
                </a:lnTo>
                <a:lnTo>
                  <a:pt x="232" y="78"/>
                </a:lnTo>
                <a:lnTo>
                  <a:pt x="232" y="80"/>
                </a:lnTo>
                <a:lnTo>
                  <a:pt x="232" y="84"/>
                </a:lnTo>
                <a:lnTo>
                  <a:pt x="232" y="88"/>
                </a:lnTo>
                <a:lnTo>
                  <a:pt x="232" y="92"/>
                </a:lnTo>
                <a:lnTo>
                  <a:pt x="232" y="96"/>
                </a:lnTo>
                <a:lnTo>
                  <a:pt x="232" y="100"/>
                </a:lnTo>
                <a:lnTo>
                  <a:pt x="232" y="102"/>
                </a:lnTo>
                <a:lnTo>
                  <a:pt x="232" y="106"/>
                </a:lnTo>
                <a:lnTo>
                  <a:pt x="232" y="108"/>
                </a:lnTo>
                <a:lnTo>
                  <a:pt x="232" y="116"/>
                </a:lnTo>
                <a:lnTo>
                  <a:pt x="232" y="122"/>
                </a:lnTo>
                <a:lnTo>
                  <a:pt x="232" y="126"/>
                </a:lnTo>
                <a:lnTo>
                  <a:pt x="232" y="128"/>
                </a:lnTo>
                <a:lnTo>
                  <a:pt x="232" y="130"/>
                </a:lnTo>
                <a:lnTo>
                  <a:pt x="232" y="132"/>
                </a:lnTo>
                <a:lnTo>
                  <a:pt x="232" y="132"/>
                </a:lnTo>
                <a:lnTo>
                  <a:pt x="232" y="134"/>
                </a:lnTo>
                <a:lnTo>
                  <a:pt x="232" y="136"/>
                </a:lnTo>
                <a:lnTo>
                  <a:pt x="232" y="138"/>
                </a:lnTo>
                <a:lnTo>
                  <a:pt x="232" y="140"/>
                </a:lnTo>
                <a:lnTo>
                  <a:pt x="232" y="142"/>
                </a:lnTo>
                <a:lnTo>
                  <a:pt x="232" y="144"/>
                </a:lnTo>
                <a:lnTo>
                  <a:pt x="232" y="146"/>
                </a:lnTo>
                <a:lnTo>
                  <a:pt x="232" y="148"/>
                </a:lnTo>
                <a:lnTo>
                  <a:pt x="232" y="150"/>
                </a:lnTo>
                <a:lnTo>
                  <a:pt x="232" y="152"/>
                </a:lnTo>
                <a:lnTo>
                  <a:pt x="232" y="154"/>
                </a:lnTo>
                <a:lnTo>
                  <a:pt x="232" y="156"/>
                </a:lnTo>
                <a:lnTo>
                  <a:pt x="232" y="158"/>
                </a:lnTo>
                <a:lnTo>
                  <a:pt x="230" y="158"/>
                </a:lnTo>
                <a:lnTo>
                  <a:pt x="230" y="160"/>
                </a:lnTo>
                <a:lnTo>
                  <a:pt x="232" y="160"/>
                </a:lnTo>
                <a:lnTo>
                  <a:pt x="234" y="160"/>
                </a:lnTo>
                <a:lnTo>
                  <a:pt x="236" y="160"/>
                </a:lnTo>
                <a:lnTo>
                  <a:pt x="238" y="160"/>
                </a:lnTo>
                <a:lnTo>
                  <a:pt x="240" y="160"/>
                </a:lnTo>
                <a:lnTo>
                  <a:pt x="240" y="162"/>
                </a:lnTo>
                <a:lnTo>
                  <a:pt x="242" y="162"/>
                </a:lnTo>
                <a:lnTo>
                  <a:pt x="244" y="162"/>
                </a:lnTo>
                <a:lnTo>
                  <a:pt x="246" y="164"/>
                </a:lnTo>
                <a:lnTo>
                  <a:pt x="248" y="164"/>
                </a:lnTo>
                <a:lnTo>
                  <a:pt x="250" y="164"/>
                </a:lnTo>
                <a:lnTo>
                  <a:pt x="252" y="164"/>
                </a:lnTo>
                <a:lnTo>
                  <a:pt x="252" y="166"/>
                </a:lnTo>
                <a:lnTo>
                  <a:pt x="254" y="166"/>
                </a:lnTo>
                <a:lnTo>
                  <a:pt x="258" y="168"/>
                </a:lnTo>
                <a:lnTo>
                  <a:pt x="258" y="170"/>
                </a:lnTo>
                <a:lnTo>
                  <a:pt x="258" y="174"/>
                </a:lnTo>
                <a:lnTo>
                  <a:pt x="258" y="180"/>
                </a:lnTo>
                <a:lnTo>
                  <a:pt x="268" y="180"/>
                </a:lnTo>
                <a:lnTo>
                  <a:pt x="270" y="180"/>
                </a:lnTo>
                <a:lnTo>
                  <a:pt x="272" y="180"/>
                </a:lnTo>
                <a:lnTo>
                  <a:pt x="274" y="180"/>
                </a:lnTo>
                <a:lnTo>
                  <a:pt x="276" y="180"/>
                </a:lnTo>
                <a:lnTo>
                  <a:pt x="278" y="180"/>
                </a:lnTo>
                <a:lnTo>
                  <a:pt x="278" y="180"/>
                </a:lnTo>
                <a:lnTo>
                  <a:pt x="280" y="180"/>
                </a:lnTo>
                <a:lnTo>
                  <a:pt x="282" y="180"/>
                </a:lnTo>
                <a:lnTo>
                  <a:pt x="284" y="180"/>
                </a:lnTo>
                <a:lnTo>
                  <a:pt x="284" y="182"/>
                </a:lnTo>
                <a:lnTo>
                  <a:pt x="284" y="184"/>
                </a:lnTo>
                <a:lnTo>
                  <a:pt x="284" y="186"/>
                </a:lnTo>
                <a:lnTo>
                  <a:pt x="284" y="188"/>
                </a:lnTo>
                <a:lnTo>
                  <a:pt x="284" y="190"/>
                </a:lnTo>
                <a:lnTo>
                  <a:pt x="284" y="192"/>
                </a:lnTo>
                <a:lnTo>
                  <a:pt x="284" y="194"/>
                </a:lnTo>
                <a:lnTo>
                  <a:pt x="284" y="196"/>
                </a:lnTo>
                <a:lnTo>
                  <a:pt x="284" y="198"/>
                </a:lnTo>
                <a:lnTo>
                  <a:pt x="284" y="200"/>
                </a:lnTo>
                <a:lnTo>
                  <a:pt x="284" y="202"/>
                </a:lnTo>
                <a:lnTo>
                  <a:pt x="284" y="204"/>
                </a:lnTo>
                <a:lnTo>
                  <a:pt x="284" y="206"/>
                </a:lnTo>
                <a:lnTo>
                  <a:pt x="284" y="208"/>
                </a:lnTo>
                <a:lnTo>
                  <a:pt x="284" y="210"/>
                </a:lnTo>
                <a:lnTo>
                  <a:pt x="284" y="212"/>
                </a:lnTo>
                <a:lnTo>
                  <a:pt x="284" y="214"/>
                </a:lnTo>
                <a:lnTo>
                  <a:pt x="284" y="216"/>
                </a:lnTo>
                <a:lnTo>
                  <a:pt x="284" y="222"/>
                </a:lnTo>
                <a:lnTo>
                  <a:pt x="284" y="224"/>
                </a:lnTo>
                <a:lnTo>
                  <a:pt x="284" y="226"/>
                </a:lnTo>
                <a:lnTo>
                  <a:pt x="284" y="228"/>
                </a:lnTo>
                <a:lnTo>
                  <a:pt x="284" y="228"/>
                </a:lnTo>
                <a:lnTo>
                  <a:pt x="284" y="230"/>
                </a:lnTo>
                <a:lnTo>
                  <a:pt x="284" y="232"/>
                </a:lnTo>
                <a:lnTo>
                  <a:pt x="284" y="234"/>
                </a:lnTo>
                <a:lnTo>
                  <a:pt x="284" y="236"/>
                </a:lnTo>
                <a:lnTo>
                  <a:pt x="284" y="238"/>
                </a:lnTo>
                <a:lnTo>
                  <a:pt x="284" y="242"/>
                </a:lnTo>
                <a:lnTo>
                  <a:pt x="284" y="244"/>
                </a:lnTo>
                <a:lnTo>
                  <a:pt x="286" y="248"/>
                </a:lnTo>
                <a:lnTo>
                  <a:pt x="286" y="250"/>
                </a:lnTo>
                <a:lnTo>
                  <a:pt x="288" y="250"/>
                </a:lnTo>
                <a:lnTo>
                  <a:pt x="288" y="252"/>
                </a:lnTo>
                <a:lnTo>
                  <a:pt x="290" y="252"/>
                </a:lnTo>
                <a:lnTo>
                  <a:pt x="292" y="254"/>
                </a:lnTo>
                <a:lnTo>
                  <a:pt x="294" y="258"/>
                </a:lnTo>
                <a:lnTo>
                  <a:pt x="294" y="260"/>
                </a:lnTo>
                <a:lnTo>
                  <a:pt x="296" y="260"/>
                </a:lnTo>
                <a:lnTo>
                  <a:pt x="296" y="262"/>
                </a:lnTo>
                <a:lnTo>
                  <a:pt x="296" y="264"/>
                </a:lnTo>
                <a:lnTo>
                  <a:pt x="298" y="268"/>
                </a:lnTo>
                <a:lnTo>
                  <a:pt x="300" y="270"/>
                </a:lnTo>
                <a:lnTo>
                  <a:pt x="300" y="272"/>
                </a:lnTo>
                <a:lnTo>
                  <a:pt x="302" y="276"/>
                </a:lnTo>
                <a:lnTo>
                  <a:pt x="304" y="278"/>
                </a:lnTo>
                <a:lnTo>
                  <a:pt x="306" y="282"/>
                </a:lnTo>
                <a:lnTo>
                  <a:pt x="306" y="284"/>
                </a:lnTo>
                <a:lnTo>
                  <a:pt x="304" y="284"/>
                </a:lnTo>
                <a:lnTo>
                  <a:pt x="300" y="284"/>
                </a:lnTo>
                <a:lnTo>
                  <a:pt x="292" y="284"/>
                </a:lnTo>
                <a:lnTo>
                  <a:pt x="288" y="284"/>
                </a:lnTo>
                <a:lnTo>
                  <a:pt x="288" y="282"/>
                </a:lnTo>
                <a:lnTo>
                  <a:pt x="288" y="280"/>
                </a:lnTo>
                <a:lnTo>
                  <a:pt x="286" y="280"/>
                </a:lnTo>
                <a:lnTo>
                  <a:pt x="284" y="278"/>
                </a:lnTo>
                <a:lnTo>
                  <a:pt x="282" y="278"/>
                </a:lnTo>
                <a:lnTo>
                  <a:pt x="282" y="276"/>
                </a:lnTo>
                <a:lnTo>
                  <a:pt x="280" y="276"/>
                </a:lnTo>
                <a:lnTo>
                  <a:pt x="278" y="276"/>
                </a:lnTo>
                <a:lnTo>
                  <a:pt x="278" y="274"/>
                </a:lnTo>
                <a:lnTo>
                  <a:pt x="278" y="272"/>
                </a:lnTo>
                <a:lnTo>
                  <a:pt x="278" y="270"/>
                </a:lnTo>
                <a:lnTo>
                  <a:pt x="278" y="268"/>
                </a:lnTo>
                <a:lnTo>
                  <a:pt x="278" y="266"/>
                </a:lnTo>
                <a:lnTo>
                  <a:pt x="276" y="266"/>
                </a:lnTo>
                <a:lnTo>
                  <a:pt x="268" y="266"/>
                </a:lnTo>
                <a:lnTo>
                  <a:pt x="266" y="266"/>
                </a:lnTo>
                <a:lnTo>
                  <a:pt x="264" y="266"/>
                </a:lnTo>
                <a:lnTo>
                  <a:pt x="262" y="266"/>
                </a:lnTo>
                <a:lnTo>
                  <a:pt x="260" y="266"/>
                </a:lnTo>
                <a:lnTo>
                  <a:pt x="254" y="266"/>
                </a:lnTo>
                <a:lnTo>
                  <a:pt x="252" y="266"/>
                </a:lnTo>
                <a:lnTo>
                  <a:pt x="250" y="266"/>
                </a:lnTo>
                <a:lnTo>
                  <a:pt x="248" y="266"/>
                </a:lnTo>
                <a:lnTo>
                  <a:pt x="246" y="266"/>
                </a:lnTo>
                <a:lnTo>
                  <a:pt x="244" y="266"/>
                </a:lnTo>
                <a:lnTo>
                  <a:pt x="242" y="266"/>
                </a:lnTo>
                <a:lnTo>
                  <a:pt x="240" y="266"/>
                </a:lnTo>
                <a:lnTo>
                  <a:pt x="238" y="266"/>
                </a:lnTo>
                <a:lnTo>
                  <a:pt x="238" y="268"/>
                </a:lnTo>
                <a:lnTo>
                  <a:pt x="238" y="270"/>
                </a:lnTo>
                <a:lnTo>
                  <a:pt x="238" y="272"/>
                </a:lnTo>
                <a:lnTo>
                  <a:pt x="238" y="274"/>
                </a:lnTo>
                <a:lnTo>
                  <a:pt x="238" y="276"/>
                </a:lnTo>
                <a:lnTo>
                  <a:pt x="238" y="276"/>
                </a:lnTo>
                <a:lnTo>
                  <a:pt x="240" y="276"/>
                </a:lnTo>
                <a:lnTo>
                  <a:pt x="240" y="278"/>
                </a:lnTo>
                <a:lnTo>
                  <a:pt x="240" y="280"/>
                </a:lnTo>
                <a:lnTo>
                  <a:pt x="238" y="280"/>
                </a:lnTo>
                <a:lnTo>
                  <a:pt x="238" y="282"/>
                </a:lnTo>
                <a:lnTo>
                  <a:pt x="234" y="282"/>
                </a:lnTo>
                <a:lnTo>
                  <a:pt x="232" y="282"/>
                </a:lnTo>
                <a:lnTo>
                  <a:pt x="230" y="282"/>
                </a:lnTo>
                <a:lnTo>
                  <a:pt x="232" y="280"/>
                </a:lnTo>
                <a:lnTo>
                  <a:pt x="232" y="274"/>
                </a:lnTo>
                <a:lnTo>
                  <a:pt x="230" y="274"/>
                </a:lnTo>
                <a:lnTo>
                  <a:pt x="230" y="274"/>
                </a:lnTo>
                <a:lnTo>
                  <a:pt x="228" y="272"/>
                </a:lnTo>
                <a:lnTo>
                  <a:pt x="228" y="274"/>
                </a:lnTo>
                <a:lnTo>
                  <a:pt x="226" y="274"/>
                </a:lnTo>
                <a:lnTo>
                  <a:pt x="226" y="272"/>
                </a:lnTo>
                <a:lnTo>
                  <a:pt x="226" y="270"/>
                </a:lnTo>
                <a:lnTo>
                  <a:pt x="228" y="270"/>
                </a:lnTo>
                <a:lnTo>
                  <a:pt x="228" y="268"/>
                </a:lnTo>
                <a:lnTo>
                  <a:pt x="228" y="266"/>
                </a:lnTo>
                <a:lnTo>
                  <a:pt x="226" y="266"/>
                </a:lnTo>
                <a:lnTo>
                  <a:pt x="224" y="266"/>
                </a:lnTo>
                <a:lnTo>
                  <a:pt x="222" y="266"/>
                </a:lnTo>
                <a:lnTo>
                  <a:pt x="220" y="266"/>
                </a:lnTo>
                <a:lnTo>
                  <a:pt x="218" y="266"/>
                </a:lnTo>
                <a:lnTo>
                  <a:pt x="216" y="266"/>
                </a:lnTo>
                <a:lnTo>
                  <a:pt x="214" y="266"/>
                </a:lnTo>
                <a:lnTo>
                  <a:pt x="210" y="266"/>
                </a:lnTo>
                <a:lnTo>
                  <a:pt x="208" y="266"/>
                </a:lnTo>
                <a:lnTo>
                  <a:pt x="204" y="266"/>
                </a:lnTo>
                <a:lnTo>
                  <a:pt x="202" y="266"/>
                </a:lnTo>
                <a:lnTo>
                  <a:pt x="200" y="266"/>
                </a:lnTo>
                <a:lnTo>
                  <a:pt x="198" y="266"/>
                </a:lnTo>
                <a:lnTo>
                  <a:pt x="196" y="266"/>
                </a:lnTo>
                <a:lnTo>
                  <a:pt x="192" y="266"/>
                </a:lnTo>
                <a:lnTo>
                  <a:pt x="190" y="266"/>
                </a:lnTo>
                <a:lnTo>
                  <a:pt x="188" y="266"/>
                </a:lnTo>
                <a:lnTo>
                  <a:pt x="186" y="266"/>
                </a:lnTo>
                <a:lnTo>
                  <a:pt x="184" y="266"/>
                </a:lnTo>
                <a:lnTo>
                  <a:pt x="184" y="264"/>
                </a:lnTo>
                <a:lnTo>
                  <a:pt x="182" y="264"/>
                </a:lnTo>
                <a:lnTo>
                  <a:pt x="182" y="264"/>
                </a:lnTo>
                <a:lnTo>
                  <a:pt x="180" y="264"/>
                </a:lnTo>
                <a:lnTo>
                  <a:pt x="178" y="264"/>
                </a:lnTo>
                <a:lnTo>
                  <a:pt x="178" y="262"/>
                </a:lnTo>
                <a:lnTo>
                  <a:pt x="176" y="262"/>
                </a:lnTo>
                <a:lnTo>
                  <a:pt x="174" y="262"/>
                </a:lnTo>
                <a:lnTo>
                  <a:pt x="170" y="262"/>
                </a:lnTo>
                <a:lnTo>
                  <a:pt x="168" y="262"/>
                </a:lnTo>
                <a:lnTo>
                  <a:pt x="166" y="262"/>
                </a:lnTo>
                <a:lnTo>
                  <a:pt x="164" y="260"/>
                </a:lnTo>
                <a:lnTo>
                  <a:pt x="162" y="260"/>
                </a:lnTo>
                <a:lnTo>
                  <a:pt x="160" y="260"/>
                </a:lnTo>
                <a:lnTo>
                  <a:pt x="158" y="260"/>
                </a:lnTo>
                <a:lnTo>
                  <a:pt x="156" y="260"/>
                </a:lnTo>
                <a:lnTo>
                  <a:pt x="154" y="260"/>
                </a:lnTo>
                <a:lnTo>
                  <a:pt x="154" y="262"/>
                </a:lnTo>
                <a:lnTo>
                  <a:pt x="154" y="264"/>
                </a:lnTo>
                <a:lnTo>
                  <a:pt x="154" y="266"/>
                </a:lnTo>
                <a:lnTo>
                  <a:pt x="154" y="268"/>
                </a:lnTo>
                <a:lnTo>
                  <a:pt x="152" y="268"/>
                </a:lnTo>
                <a:lnTo>
                  <a:pt x="152" y="270"/>
                </a:lnTo>
                <a:lnTo>
                  <a:pt x="150" y="270"/>
                </a:lnTo>
                <a:lnTo>
                  <a:pt x="148" y="270"/>
                </a:lnTo>
                <a:lnTo>
                  <a:pt x="146" y="270"/>
                </a:lnTo>
                <a:lnTo>
                  <a:pt x="146" y="272"/>
                </a:lnTo>
                <a:lnTo>
                  <a:pt x="148" y="272"/>
                </a:lnTo>
                <a:lnTo>
                  <a:pt x="148" y="276"/>
                </a:lnTo>
                <a:lnTo>
                  <a:pt x="148" y="276"/>
                </a:lnTo>
                <a:lnTo>
                  <a:pt x="146" y="276"/>
                </a:lnTo>
                <a:lnTo>
                  <a:pt x="144" y="276"/>
                </a:lnTo>
                <a:lnTo>
                  <a:pt x="142" y="276"/>
                </a:lnTo>
                <a:lnTo>
                  <a:pt x="140" y="276"/>
                </a:lnTo>
                <a:lnTo>
                  <a:pt x="138" y="276"/>
                </a:lnTo>
                <a:lnTo>
                  <a:pt x="136" y="276"/>
                </a:lnTo>
                <a:lnTo>
                  <a:pt x="136" y="276"/>
                </a:lnTo>
                <a:lnTo>
                  <a:pt x="136" y="274"/>
                </a:lnTo>
                <a:lnTo>
                  <a:pt x="134" y="274"/>
                </a:lnTo>
                <a:lnTo>
                  <a:pt x="134" y="272"/>
                </a:lnTo>
                <a:lnTo>
                  <a:pt x="134" y="268"/>
                </a:lnTo>
                <a:lnTo>
                  <a:pt x="134" y="268"/>
                </a:lnTo>
                <a:lnTo>
                  <a:pt x="132" y="268"/>
                </a:lnTo>
                <a:lnTo>
                  <a:pt x="130" y="268"/>
                </a:lnTo>
                <a:lnTo>
                  <a:pt x="130" y="266"/>
                </a:lnTo>
                <a:lnTo>
                  <a:pt x="128" y="266"/>
                </a:lnTo>
                <a:lnTo>
                  <a:pt x="128" y="268"/>
                </a:lnTo>
                <a:lnTo>
                  <a:pt x="126" y="268"/>
                </a:lnTo>
                <a:lnTo>
                  <a:pt x="124" y="268"/>
                </a:lnTo>
                <a:lnTo>
                  <a:pt x="120" y="268"/>
                </a:lnTo>
                <a:lnTo>
                  <a:pt x="120" y="270"/>
                </a:lnTo>
                <a:lnTo>
                  <a:pt x="118" y="270"/>
                </a:lnTo>
                <a:lnTo>
                  <a:pt x="116" y="270"/>
                </a:lnTo>
                <a:lnTo>
                  <a:pt x="116" y="272"/>
                </a:lnTo>
                <a:lnTo>
                  <a:pt x="118" y="272"/>
                </a:lnTo>
                <a:lnTo>
                  <a:pt x="120" y="272"/>
                </a:lnTo>
                <a:lnTo>
                  <a:pt x="122" y="272"/>
                </a:lnTo>
                <a:lnTo>
                  <a:pt x="122" y="274"/>
                </a:lnTo>
                <a:lnTo>
                  <a:pt x="122" y="276"/>
                </a:lnTo>
                <a:lnTo>
                  <a:pt x="124" y="276"/>
                </a:lnTo>
                <a:lnTo>
                  <a:pt x="124" y="274"/>
                </a:lnTo>
                <a:lnTo>
                  <a:pt x="126" y="274"/>
                </a:lnTo>
                <a:lnTo>
                  <a:pt x="128" y="274"/>
                </a:lnTo>
                <a:lnTo>
                  <a:pt x="128" y="276"/>
                </a:lnTo>
                <a:lnTo>
                  <a:pt x="130" y="276"/>
                </a:lnTo>
                <a:lnTo>
                  <a:pt x="130" y="276"/>
                </a:lnTo>
                <a:lnTo>
                  <a:pt x="130" y="278"/>
                </a:lnTo>
                <a:lnTo>
                  <a:pt x="128" y="280"/>
                </a:lnTo>
                <a:lnTo>
                  <a:pt x="126" y="280"/>
                </a:lnTo>
                <a:lnTo>
                  <a:pt x="124" y="280"/>
                </a:lnTo>
                <a:lnTo>
                  <a:pt x="122" y="280"/>
                </a:lnTo>
                <a:lnTo>
                  <a:pt x="120" y="280"/>
                </a:lnTo>
                <a:lnTo>
                  <a:pt x="118" y="280"/>
                </a:lnTo>
                <a:lnTo>
                  <a:pt x="118" y="278"/>
                </a:lnTo>
                <a:lnTo>
                  <a:pt x="118" y="280"/>
                </a:lnTo>
                <a:lnTo>
                  <a:pt x="118" y="282"/>
                </a:lnTo>
                <a:lnTo>
                  <a:pt x="116" y="282"/>
                </a:lnTo>
                <a:lnTo>
                  <a:pt x="116" y="284"/>
                </a:lnTo>
                <a:lnTo>
                  <a:pt x="116" y="286"/>
                </a:lnTo>
                <a:lnTo>
                  <a:pt x="116" y="288"/>
                </a:lnTo>
                <a:lnTo>
                  <a:pt x="118" y="290"/>
                </a:lnTo>
                <a:lnTo>
                  <a:pt x="118" y="292"/>
                </a:lnTo>
                <a:lnTo>
                  <a:pt x="116" y="294"/>
                </a:lnTo>
                <a:lnTo>
                  <a:pt x="116" y="296"/>
                </a:lnTo>
                <a:lnTo>
                  <a:pt x="114" y="298"/>
                </a:lnTo>
                <a:lnTo>
                  <a:pt x="112" y="298"/>
                </a:lnTo>
                <a:lnTo>
                  <a:pt x="112" y="300"/>
                </a:lnTo>
                <a:lnTo>
                  <a:pt x="108" y="296"/>
                </a:lnTo>
                <a:lnTo>
                  <a:pt x="100" y="296"/>
                </a:lnTo>
                <a:lnTo>
                  <a:pt x="100" y="298"/>
                </a:lnTo>
                <a:lnTo>
                  <a:pt x="94" y="298"/>
                </a:lnTo>
                <a:lnTo>
                  <a:pt x="88" y="298"/>
                </a:lnTo>
                <a:lnTo>
                  <a:pt x="86" y="298"/>
                </a:lnTo>
                <a:lnTo>
                  <a:pt x="84" y="298"/>
                </a:lnTo>
                <a:lnTo>
                  <a:pt x="86" y="298"/>
                </a:lnTo>
                <a:lnTo>
                  <a:pt x="86" y="300"/>
                </a:lnTo>
                <a:lnTo>
                  <a:pt x="86" y="304"/>
                </a:lnTo>
                <a:lnTo>
                  <a:pt x="86" y="308"/>
                </a:lnTo>
                <a:lnTo>
                  <a:pt x="86" y="310"/>
                </a:lnTo>
                <a:lnTo>
                  <a:pt x="86" y="314"/>
                </a:lnTo>
                <a:lnTo>
                  <a:pt x="86" y="314"/>
                </a:lnTo>
                <a:lnTo>
                  <a:pt x="84" y="312"/>
                </a:lnTo>
                <a:lnTo>
                  <a:pt x="82" y="310"/>
                </a:lnTo>
                <a:lnTo>
                  <a:pt x="76" y="306"/>
                </a:lnTo>
                <a:lnTo>
                  <a:pt x="74" y="304"/>
                </a:lnTo>
                <a:lnTo>
                  <a:pt x="72" y="302"/>
                </a:lnTo>
                <a:lnTo>
                  <a:pt x="70" y="300"/>
                </a:lnTo>
                <a:lnTo>
                  <a:pt x="68" y="300"/>
                </a:lnTo>
                <a:lnTo>
                  <a:pt x="62" y="294"/>
                </a:lnTo>
                <a:lnTo>
                  <a:pt x="54" y="288"/>
                </a:lnTo>
                <a:lnTo>
                  <a:pt x="44" y="280"/>
                </a:lnTo>
                <a:lnTo>
                  <a:pt x="42" y="280"/>
                </a:lnTo>
                <a:lnTo>
                  <a:pt x="38" y="276"/>
                </a:lnTo>
                <a:lnTo>
                  <a:pt x="32" y="272"/>
                </a:lnTo>
                <a:lnTo>
                  <a:pt x="30" y="270"/>
                </a:lnTo>
                <a:lnTo>
                  <a:pt x="28" y="268"/>
                </a:lnTo>
                <a:lnTo>
                  <a:pt x="24" y="264"/>
                </a:lnTo>
                <a:lnTo>
                  <a:pt x="16" y="260"/>
                </a:lnTo>
                <a:lnTo>
                  <a:pt x="14" y="258"/>
                </a:lnTo>
                <a:lnTo>
                  <a:pt x="8" y="258"/>
                </a:lnTo>
                <a:lnTo>
                  <a:pt x="6" y="258"/>
                </a:lnTo>
                <a:lnTo>
                  <a:pt x="4" y="258"/>
                </a:lnTo>
                <a:lnTo>
                  <a:pt x="2" y="258"/>
                </a:lnTo>
                <a:lnTo>
                  <a:pt x="0" y="258"/>
                </a:lnTo>
                <a:lnTo>
                  <a:pt x="2" y="256"/>
                </a:lnTo>
                <a:lnTo>
                  <a:pt x="2" y="254"/>
                </a:lnTo>
                <a:lnTo>
                  <a:pt x="4" y="252"/>
                </a:lnTo>
                <a:lnTo>
                  <a:pt x="6" y="252"/>
                </a:lnTo>
                <a:lnTo>
                  <a:pt x="6" y="250"/>
                </a:lnTo>
                <a:lnTo>
                  <a:pt x="4" y="250"/>
                </a:lnTo>
                <a:lnTo>
                  <a:pt x="2" y="248"/>
                </a:lnTo>
                <a:lnTo>
                  <a:pt x="0" y="248"/>
                </a:lnTo>
                <a:lnTo>
                  <a:pt x="2" y="246"/>
                </a:lnTo>
                <a:lnTo>
                  <a:pt x="2" y="244"/>
                </a:lnTo>
                <a:lnTo>
                  <a:pt x="4" y="244"/>
                </a:lnTo>
                <a:lnTo>
                  <a:pt x="4" y="242"/>
                </a:lnTo>
                <a:lnTo>
                  <a:pt x="4" y="240"/>
                </a:lnTo>
                <a:lnTo>
                  <a:pt x="6" y="234"/>
                </a:lnTo>
                <a:lnTo>
                  <a:pt x="6" y="232"/>
                </a:lnTo>
                <a:lnTo>
                  <a:pt x="6" y="230"/>
                </a:lnTo>
                <a:lnTo>
                  <a:pt x="8" y="230"/>
                </a:lnTo>
                <a:lnTo>
                  <a:pt x="8" y="232"/>
                </a:lnTo>
                <a:lnTo>
                  <a:pt x="12" y="232"/>
                </a:lnTo>
                <a:lnTo>
                  <a:pt x="14" y="232"/>
                </a:lnTo>
                <a:lnTo>
                  <a:pt x="16" y="232"/>
                </a:lnTo>
                <a:lnTo>
                  <a:pt x="24" y="234"/>
                </a:lnTo>
                <a:lnTo>
                  <a:pt x="34" y="236"/>
                </a:lnTo>
                <a:lnTo>
                  <a:pt x="38" y="236"/>
                </a:lnTo>
                <a:lnTo>
                  <a:pt x="38" y="236"/>
                </a:lnTo>
                <a:lnTo>
                  <a:pt x="38" y="234"/>
                </a:lnTo>
                <a:lnTo>
                  <a:pt x="42" y="232"/>
                </a:lnTo>
                <a:lnTo>
                  <a:pt x="42" y="230"/>
                </a:lnTo>
                <a:lnTo>
                  <a:pt x="44" y="230"/>
                </a:lnTo>
                <a:lnTo>
                  <a:pt x="46" y="230"/>
                </a:lnTo>
                <a:lnTo>
                  <a:pt x="46" y="232"/>
                </a:lnTo>
                <a:lnTo>
                  <a:pt x="48" y="232"/>
                </a:lnTo>
                <a:lnTo>
                  <a:pt x="50" y="234"/>
                </a:lnTo>
                <a:lnTo>
                  <a:pt x="50" y="238"/>
                </a:lnTo>
                <a:lnTo>
                  <a:pt x="52" y="238"/>
                </a:lnTo>
                <a:lnTo>
                  <a:pt x="54" y="238"/>
                </a:lnTo>
                <a:lnTo>
                  <a:pt x="56" y="238"/>
                </a:lnTo>
                <a:lnTo>
                  <a:pt x="68" y="240"/>
                </a:lnTo>
                <a:lnTo>
                  <a:pt x="74" y="240"/>
                </a:lnTo>
                <a:lnTo>
                  <a:pt x="80" y="240"/>
                </a:lnTo>
                <a:lnTo>
                  <a:pt x="82" y="240"/>
                </a:lnTo>
                <a:lnTo>
                  <a:pt x="84" y="240"/>
                </a:lnTo>
                <a:lnTo>
                  <a:pt x="86" y="240"/>
                </a:lnTo>
                <a:lnTo>
                  <a:pt x="86" y="240"/>
                </a:lnTo>
                <a:lnTo>
                  <a:pt x="88" y="240"/>
                </a:lnTo>
                <a:lnTo>
                  <a:pt x="90" y="240"/>
                </a:lnTo>
                <a:lnTo>
                  <a:pt x="92" y="240"/>
                </a:lnTo>
                <a:lnTo>
                  <a:pt x="92" y="238"/>
                </a:lnTo>
                <a:lnTo>
                  <a:pt x="94" y="238"/>
                </a:lnTo>
                <a:lnTo>
                  <a:pt x="96" y="238"/>
                </a:lnTo>
                <a:lnTo>
                  <a:pt x="100" y="236"/>
                </a:lnTo>
                <a:lnTo>
                  <a:pt x="102" y="234"/>
                </a:lnTo>
                <a:lnTo>
                  <a:pt x="102" y="232"/>
                </a:lnTo>
                <a:lnTo>
                  <a:pt x="102" y="230"/>
                </a:lnTo>
                <a:lnTo>
                  <a:pt x="102" y="222"/>
                </a:lnTo>
                <a:lnTo>
                  <a:pt x="100" y="222"/>
                </a:lnTo>
                <a:lnTo>
                  <a:pt x="94" y="226"/>
                </a:lnTo>
                <a:lnTo>
                  <a:pt x="92" y="226"/>
                </a:lnTo>
                <a:lnTo>
                  <a:pt x="90" y="226"/>
                </a:lnTo>
                <a:lnTo>
                  <a:pt x="88" y="226"/>
                </a:lnTo>
                <a:lnTo>
                  <a:pt x="86" y="226"/>
                </a:lnTo>
                <a:lnTo>
                  <a:pt x="86" y="226"/>
                </a:lnTo>
                <a:lnTo>
                  <a:pt x="82" y="228"/>
                </a:lnTo>
                <a:lnTo>
                  <a:pt x="78" y="228"/>
                </a:lnTo>
                <a:lnTo>
                  <a:pt x="76" y="228"/>
                </a:lnTo>
                <a:lnTo>
                  <a:pt x="74" y="230"/>
                </a:lnTo>
                <a:lnTo>
                  <a:pt x="72" y="232"/>
                </a:lnTo>
                <a:lnTo>
                  <a:pt x="68" y="234"/>
                </a:lnTo>
                <a:lnTo>
                  <a:pt x="62" y="236"/>
                </a:lnTo>
                <a:lnTo>
                  <a:pt x="56" y="234"/>
                </a:lnTo>
                <a:lnTo>
                  <a:pt x="54" y="232"/>
                </a:lnTo>
                <a:lnTo>
                  <a:pt x="52" y="232"/>
                </a:lnTo>
                <a:lnTo>
                  <a:pt x="50" y="230"/>
                </a:lnTo>
                <a:lnTo>
                  <a:pt x="46" y="228"/>
                </a:lnTo>
                <a:lnTo>
                  <a:pt x="46" y="228"/>
                </a:lnTo>
                <a:lnTo>
                  <a:pt x="46" y="226"/>
                </a:lnTo>
                <a:lnTo>
                  <a:pt x="46" y="224"/>
                </a:lnTo>
                <a:lnTo>
                  <a:pt x="46" y="222"/>
                </a:lnTo>
                <a:lnTo>
                  <a:pt x="46" y="220"/>
                </a:lnTo>
                <a:lnTo>
                  <a:pt x="46" y="218"/>
                </a:lnTo>
                <a:lnTo>
                  <a:pt x="46" y="216"/>
                </a:lnTo>
                <a:lnTo>
                  <a:pt x="46" y="214"/>
                </a:lnTo>
                <a:lnTo>
                  <a:pt x="46" y="212"/>
                </a:lnTo>
                <a:lnTo>
                  <a:pt x="46" y="210"/>
                </a:lnTo>
                <a:lnTo>
                  <a:pt x="46" y="208"/>
                </a:lnTo>
                <a:lnTo>
                  <a:pt x="46" y="206"/>
                </a:lnTo>
                <a:lnTo>
                  <a:pt x="48" y="204"/>
                </a:lnTo>
                <a:lnTo>
                  <a:pt x="48" y="202"/>
                </a:lnTo>
                <a:lnTo>
                  <a:pt x="50" y="202"/>
                </a:lnTo>
                <a:lnTo>
                  <a:pt x="50" y="200"/>
                </a:lnTo>
                <a:lnTo>
                  <a:pt x="52" y="200"/>
                </a:lnTo>
                <a:lnTo>
                  <a:pt x="52" y="198"/>
                </a:lnTo>
                <a:lnTo>
                  <a:pt x="54" y="198"/>
                </a:lnTo>
                <a:lnTo>
                  <a:pt x="54" y="196"/>
                </a:lnTo>
                <a:lnTo>
                  <a:pt x="56" y="196"/>
                </a:lnTo>
                <a:lnTo>
                  <a:pt x="58" y="196"/>
                </a:lnTo>
                <a:lnTo>
                  <a:pt x="58" y="194"/>
                </a:lnTo>
                <a:lnTo>
                  <a:pt x="60" y="194"/>
                </a:lnTo>
                <a:lnTo>
                  <a:pt x="62" y="194"/>
                </a:lnTo>
                <a:lnTo>
                  <a:pt x="64" y="194"/>
                </a:lnTo>
                <a:lnTo>
                  <a:pt x="66" y="192"/>
                </a:lnTo>
                <a:lnTo>
                  <a:pt x="68" y="192"/>
                </a:lnTo>
                <a:lnTo>
                  <a:pt x="70" y="192"/>
                </a:lnTo>
                <a:lnTo>
                  <a:pt x="72" y="192"/>
                </a:lnTo>
                <a:lnTo>
                  <a:pt x="74" y="192"/>
                </a:lnTo>
                <a:lnTo>
                  <a:pt x="78" y="190"/>
                </a:lnTo>
                <a:lnTo>
                  <a:pt x="82" y="190"/>
                </a:lnTo>
                <a:lnTo>
                  <a:pt x="86" y="190"/>
                </a:lnTo>
                <a:lnTo>
                  <a:pt x="86" y="188"/>
                </a:lnTo>
                <a:lnTo>
                  <a:pt x="86" y="186"/>
                </a:lnTo>
                <a:lnTo>
                  <a:pt x="86" y="184"/>
                </a:lnTo>
                <a:lnTo>
                  <a:pt x="86" y="182"/>
                </a:lnTo>
                <a:lnTo>
                  <a:pt x="86" y="180"/>
                </a:lnTo>
                <a:lnTo>
                  <a:pt x="86" y="180"/>
                </a:lnTo>
                <a:lnTo>
                  <a:pt x="86" y="180"/>
                </a:lnTo>
                <a:lnTo>
                  <a:pt x="86" y="178"/>
                </a:lnTo>
                <a:lnTo>
                  <a:pt x="86" y="176"/>
                </a:lnTo>
                <a:lnTo>
                  <a:pt x="86" y="174"/>
                </a:lnTo>
                <a:lnTo>
                  <a:pt x="86" y="172"/>
                </a:lnTo>
                <a:lnTo>
                  <a:pt x="86" y="170"/>
                </a:lnTo>
                <a:lnTo>
                  <a:pt x="86" y="168"/>
                </a:lnTo>
                <a:lnTo>
                  <a:pt x="86" y="166"/>
                </a:lnTo>
                <a:lnTo>
                  <a:pt x="86" y="164"/>
                </a:lnTo>
                <a:lnTo>
                  <a:pt x="86" y="162"/>
                </a:lnTo>
                <a:lnTo>
                  <a:pt x="86" y="156"/>
                </a:lnTo>
                <a:lnTo>
                  <a:pt x="86" y="154"/>
                </a:lnTo>
                <a:lnTo>
                  <a:pt x="86" y="152"/>
                </a:lnTo>
                <a:lnTo>
                  <a:pt x="86" y="150"/>
                </a:lnTo>
                <a:lnTo>
                  <a:pt x="86" y="148"/>
                </a:lnTo>
                <a:lnTo>
                  <a:pt x="86" y="146"/>
                </a:lnTo>
                <a:lnTo>
                  <a:pt x="86" y="144"/>
                </a:lnTo>
                <a:lnTo>
                  <a:pt x="86" y="142"/>
                </a:lnTo>
                <a:lnTo>
                  <a:pt x="86" y="140"/>
                </a:lnTo>
                <a:lnTo>
                  <a:pt x="86" y="138"/>
                </a:lnTo>
                <a:lnTo>
                  <a:pt x="86" y="136"/>
                </a:lnTo>
                <a:lnTo>
                  <a:pt x="88" y="136"/>
                </a:lnTo>
                <a:lnTo>
                  <a:pt x="88" y="134"/>
                </a:lnTo>
                <a:lnTo>
                  <a:pt x="90" y="132"/>
                </a:lnTo>
                <a:lnTo>
                  <a:pt x="90" y="132"/>
                </a:lnTo>
                <a:lnTo>
                  <a:pt x="90" y="130"/>
                </a:lnTo>
                <a:lnTo>
                  <a:pt x="92" y="128"/>
                </a:lnTo>
                <a:lnTo>
                  <a:pt x="92" y="126"/>
                </a:lnTo>
                <a:lnTo>
                  <a:pt x="96" y="120"/>
                </a:lnTo>
                <a:lnTo>
                  <a:pt x="96" y="118"/>
                </a:lnTo>
                <a:lnTo>
                  <a:pt x="96" y="116"/>
                </a:lnTo>
                <a:lnTo>
                  <a:pt x="100" y="108"/>
                </a:lnTo>
                <a:lnTo>
                  <a:pt x="102" y="106"/>
                </a:lnTo>
                <a:lnTo>
                  <a:pt x="102" y="102"/>
                </a:lnTo>
                <a:lnTo>
                  <a:pt x="104" y="102"/>
                </a:lnTo>
                <a:lnTo>
                  <a:pt x="108" y="92"/>
                </a:lnTo>
                <a:lnTo>
                  <a:pt x="114" y="86"/>
                </a:lnTo>
                <a:lnTo>
                  <a:pt x="116" y="84"/>
                </a:lnTo>
                <a:lnTo>
                  <a:pt x="120" y="80"/>
                </a:lnTo>
                <a:lnTo>
                  <a:pt x="126" y="70"/>
                </a:lnTo>
                <a:lnTo>
                  <a:pt x="126" y="68"/>
                </a:lnTo>
                <a:lnTo>
                  <a:pt x="128" y="66"/>
                </a:lnTo>
                <a:lnTo>
                  <a:pt x="132" y="60"/>
                </a:lnTo>
                <a:lnTo>
                  <a:pt x="132" y="58"/>
                </a:lnTo>
                <a:lnTo>
                  <a:pt x="136" y="46"/>
                </a:lnTo>
                <a:lnTo>
                  <a:pt x="138" y="38"/>
                </a:lnTo>
                <a:lnTo>
                  <a:pt x="140" y="34"/>
                </a:lnTo>
                <a:lnTo>
                  <a:pt x="140" y="30"/>
                </a:lnTo>
                <a:lnTo>
                  <a:pt x="142" y="28"/>
                </a:lnTo>
                <a:lnTo>
                  <a:pt x="148" y="24"/>
                </a:lnTo>
                <a:lnTo>
                  <a:pt x="152" y="22"/>
                </a:lnTo>
                <a:lnTo>
                  <a:pt x="152" y="20"/>
                </a:lnTo>
                <a:lnTo>
                  <a:pt x="156" y="16"/>
                </a:lnTo>
                <a:lnTo>
                  <a:pt x="158" y="16"/>
                </a:lnTo>
                <a:lnTo>
                  <a:pt x="160" y="16"/>
                </a:lnTo>
                <a:lnTo>
                  <a:pt x="166" y="16"/>
                </a:lnTo>
                <a:lnTo>
                  <a:pt x="168" y="14"/>
                </a:lnTo>
                <a:lnTo>
                  <a:pt x="168" y="12"/>
                </a:lnTo>
                <a:lnTo>
                  <a:pt x="168" y="10"/>
                </a:lnTo>
                <a:lnTo>
                  <a:pt x="168" y="2"/>
                </a:lnTo>
                <a:lnTo>
                  <a:pt x="168" y="0"/>
                </a:lnTo>
                <a:lnTo>
                  <a:pt x="172" y="0"/>
                </a:lnTo>
                <a:lnTo>
                  <a:pt x="180" y="0"/>
                </a:lnTo>
                <a:lnTo>
                  <a:pt x="180" y="2"/>
                </a:lnTo>
                <a:lnTo>
                  <a:pt x="180" y="12"/>
                </a:lnTo>
                <a:lnTo>
                  <a:pt x="184" y="10"/>
                </a:lnTo>
                <a:lnTo>
                  <a:pt x="190" y="10"/>
                </a:lnTo>
                <a:lnTo>
                  <a:pt x="206" y="6"/>
                </a:lnTo>
                <a:lnTo>
                  <a:pt x="208" y="6"/>
                </a:lnTo>
                <a:lnTo>
                  <a:pt x="216" y="4"/>
                </a:lnTo>
                <a:lnTo>
                  <a:pt x="224" y="2"/>
                </a:lnTo>
                <a:lnTo>
                  <a:pt x="232" y="0"/>
                </a:lnTo>
                <a:lnTo>
                  <a:pt x="232" y="2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3" name="Freeform 91"/>
          <p:cNvSpPr>
            <a:spLocks/>
          </p:cNvSpPr>
          <p:nvPr/>
        </p:nvSpPr>
        <p:spPr bwMode="auto">
          <a:xfrm>
            <a:off x="2449513" y="3503613"/>
            <a:ext cx="196850" cy="158750"/>
          </a:xfrm>
          <a:custGeom>
            <a:avLst/>
            <a:gdLst>
              <a:gd name="T0" fmla="*/ 72 w 124"/>
              <a:gd name="T1" fmla="*/ 0 h 100"/>
              <a:gd name="T2" fmla="*/ 80 w 124"/>
              <a:gd name="T3" fmla="*/ 0 h 100"/>
              <a:gd name="T4" fmla="*/ 86 w 124"/>
              <a:gd name="T5" fmla="*/ 0 h 100"/>
              <a:gd name="T6" fmla="*/ 96 w 124"/>
              <a:gd name="T7" fmla="*/ 0 h 100"/>
              <a:gd name="T8" fmla="*/ 98 w 124"/>
              <a:gd name="T9" fmla="*/ 6 h 100"/>
              <a:gd name="T10" fmla="*/ 100 w 124"/>
              <a:gd name="T11" fmla="*/ 0 h 100"/>
              <a:gd name="T12" fmla="*/ 108 w 124"/>
              <a:gd name="T13" fmla="*/ 0 h 100"/>
              <a:gd name="T14" fmla="*/ 112 w 124"/>
              <a:gd name="T15" fmla="*/ 4 h 100"/>
              <a:gd name="T16" fmla="*/ 114 w 124"/>
              <a:gd name="T17" fmla="*/ 8 h 100"/>
              <a:gd name="T18" fmla="*/ 120 w 124"/>
              <a:gd name="T19" fmla="*/ 8 h 100"/>
              <a:gd name="T20" fmla="*/ 120 w 124"/>
              <a:gd name="T21" fmla="*/ 12 h 100"/>
              <a:gd name="T22" fmla="*/ 124 w 124"/>
              <a:gd name="T23" fmla="*/ 16 h 100"/>
              <a:gd name="T24" fmla="*/ 120 w 124"/>
              <a:gd name="T25" fmla="*/ 22 h 100"/>
              <a:gd name="T26" fmla="*/ 120 w 124"/>
              <a:gd name="T27" fmla="*/ 26 h 100"/>
              <a:gd name="T28" fmla="*/ 120 w 124"/>
              <a:gd name="T29" fmla="*/ 34 h 100"/>
              <a:gd name="T30" fmla="*/ 118 w 124"/>
              <a:gd name="T31" fmla="*/ 46 h 100"/>
              <a:gd name="T32" fmla="*/ 118 w 124"/>
              <a:gd name="T33" fmla="*/ 54 h 100"/>
              <a:gd name="T34" fmla="*/ 114 w 124"/>
              <a:gd name="T35" fmla="*/ 56 h 100"/>
              <a:gd name="T36" fmla="*/ 114 w 124"/>
              <a:gd name="T37" fmla="*/ 62 h 100"/>
              <a:gd name="T38" fmla="*/ 112 w 124"/>
              <a:gd name="T39" fmla="*/ 70 h 100"/>
              <a:gd name="T40" fmla="*/ 118 w 124"/>
              <a:gd name="T41" fmla="*/ 74 h 100"/>
              <a:gd name="T42" fmla="*/ 114 w 124"/>
              <a:gd name="T43" fmla="*/ 78 h 100"/>
              <a:gd name="T44" fmla="*/ 104 w 124"/>
              <a:gd name="T45" fmla="*/ 78 h 100"/>
              <a:gd name="T46" fmla="*/ 96 w 124"/>
              <a:gd name="T47" fmla="*/ 78 h 100"/>
              <a:gd name="T48" fmla="*/ 88 w 124"/>
              <a:gd name="T49" fmla="*/ 78 h 100"/>
              <a:gd name="T50" fmla="*/ 84 w 124"/>
              <a:gd name="T51" fmla="*/ 80 h 100"/>
              <a:gd name="T52" fmla="*/ 84 w 124"/>
              <a:gd name="T53" fmla="*/ 88 h 100"/>
              <a:gd name="T54" fmla="*/ 80 w 124"/>
              <a:gd name="T55" fmla="*/ 90 h 100"/>
              <a:gd name="T56" fmla="*/ 68 w 124"/>
              <a:gd name="T57" fmla="*/ 90 h 100"/>
              <a:gd name="T58" fmla="*/ 66 w 124"/>
              <a:gd name="T59" fmla="*/ 96 h 100"/>
              <a:gd name="T60" fmla="*/ 62 w 124"/>
              <a:gd name="T61" fmla="*/ 100 h 100"/>
              <a:gd name="T62" fmla="*/ 54 w 124"/>
              <a:gd name="T63" fmla="*/ 98 h 100"/>
              <a:gd name="T64" fmla="*/ 46 w 124"/>
              <a:gd name="T65" fmla="*/ 96 h 100"/>
              <a:gd name="T66" fmla="*/ 36 w 124"/>
              <a:gd name="T67" fmla="*/ 96 h 100"/>
              <a:gd name="T68" fmla="*/ 30 w 124"/>
              <a:gd name="T69" fmla="*/ 96 h 100"/>
              <a:gd name="T70" fmla="*/ 22 w 124"/>
              <a:gd name="T71" fmla="*/ 96 h 100"/>
              <a:gd name="T72" fmla="*/ 14 w 124"/>
              <a:gd name="T73" fmla="*/ 94 h 100"/>
              <a:gd name="T74" fmla="*/ 12 w 124"/>
              <a:gd name="T75" fmla="*/ 88 h 100"/>
              <a:gd name="T76" fmla="*/ 12 w 124"/>
              <a:gd name="T77" fmla="*/ 80 h 100"/>
              <a:gd name="T78" fmla="*/ 10 w 124"/>
              <a:gd name="T79" fmla="*/ 70 h 100"/>
              <a:gd name="T80" fmla="*/ 10 w 124"/>
              <a:gd name="T81" fmla="*/ 60 h 100"/>
              <a:gd name="T82" fmla="*/ 6 w 124"/>
              <a:gd name="T83" fmla="*/ 48 h 100"/>
              <a:gd name="T84" fmla="*/ 6 w 124"/>
              <a:gd name="T85" fmla="*/ 40 h 100"/>
              <a:gd name="T86" fmla="*/ 4 w 124"/>
              <a:gd name="T87" fmla="*/ 34 h 100"/>
              <a:gd name="T88" fmla="*/ 0 w 124"/>
              <a:gd name="T89" fmla="*/ 30 h 100"/>
              <a:gd name="T90" fmla="*/ 0 w 124"/>
              <a:gd name="T91" fmla="*/ 24 h 100"/>
              <a:gd name="T92" fmla="*/ 4 w 124"/>
              <a:gd name="T93" fmla="*/ 20 h 100"/>
              <a:gd name="T94" fmla="*/ 6 w 124"/>
              <a:gd name="T95" fmla="*/ 12 h 100"/>
              <a:gd name="T96" fmla="*/ 12 w 124"/>
              <a:gd name="T97" fmla="*/ 10 h 100"/>
              <a:gd name="T98" fmla="*/ 20 w 124"/>
              <a:gd name="T99" fmla="*/ 12 h 100"/>
              <a:gd name="T100" fmla="*/ 32 w 124"/>
              <a:gd name="T101" fmla="*/ 12 h 100"/>
              <a:gd name="T102" fmla="*/ 44 w 124"/>
              <a:gd name="T103" fmla="*/ 12 h 100"/>
              <a:gd name="T104" fmla="*/ 56 w 124"/>
              <a:gd name="T105" fmla="*/ 12 h 100"/>
              <a:gd name="T106" fmla="*/ 52 w 124"/>
              <a:gd name="T107" fmla="*/ 4 h 100"/>
              <a:gd name="T108" fmla="*/ 58 w 124"/>
              <a:gd name="T109" fmla="*/ 0 h 100"/>
              <a:gd name="T110" fmla="*/ 66 w 124"/>
              <a:gd name="T111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4" h="100">
                <a:moveTo>
                  <a:pt x="66" y="0"/>
                </a:moveTo>
                <a:lnTo>
                  <a:pt x="68" y="0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4" y="0"/>
                </a:lnTo>
                <a:lnTo>
                  <a:pt x="84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98" y="2"/>
                </a:lnTo>
                <a:lnTo>
                  <a:pt x="98" y="4"/>
                </a:lnTo>
                <a:lnTo>
                  <a:pt x="98" y="6"/>
                </a:lnTo>
                <a:lnTo>
                  <a:pt x="100" y="6"/>
                </a:lnTo>
                <a:lnTo>
                  <a:pt x="100" y="4"/>
                </a:lnTo>
                <a:lnTo>
                  <a:pt x="100" y="2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2" y="2"/>
                </a:lnTo>
                <a:lnTo>
                  <a:pt x="112" y="4"/>
                </a:lnTo>
                <a:lnTo>
                  <a:pt x="114" y="4"/>
                </a:lnTo>
                <a:lnTo>
                  <a:pt x="114" y="6"/>
                </a:lnTo>
                <a:lnTo>
                  <a:pt x="116" y="6"/>
                </a:lnTo>
                <a:lnTo>
                  <a:pt x="114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0" y="8"/>
                </a:lnTo>
                <a:lnTo>
                  <a:pt x="120" y="10"/>
                </a:lnTo>
                <a:lnTo>
                  <a:pt x="122" y="10"/>
                </a:lnTo>
                <a:lnTo>
                  <a:pt x="122" y="12"/>
                </a:lnTo>
                <a:lnTo>
                  <a:pt x="120" y="12"/>
                </a:lnTo>
                <a:lnTo>
                  <a:pt x="120" y="14"/>
                </a:lnTo>
                <a:lnTo>
                  <a:pt x="120" y="16"/>
                </a:lnTo>
                <a:lnTo>
                  <a:pt x="122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20"/>
                </a:lnTo>
                <a:lnTo>
                  <a:pt x="122" y="22"/>
                </a:lnTo>
                <a:lnTo>
                  <a:pt x="120" y="22"/>
                </a:lnTo>
                <a:lnTo>
                  <a:pt x="120" y="24"/>
                </a:lnTo>
                <a:lnTo>
                  <a:pt x="118" y="24"/>
                </a:lnTo>
                <a:lnTo>
                  <a:pt x="118" y="26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0" y="32"/>
                </a:lnTo>
                <a:lnTo>
                  <a:pt x="120" y="34"/>
                </a:lnTo>
                <a:lnTo>
                  <a:pt x="118" y="40"/>
                </a:lnTo>
                <a:lnTo>
                  <a:pt x="118" y="42"/>
                </a:lnTo>
                <a:lnTo>
                  <a:pt x="118" y="44"/>
                </a:lnTo>
                <a:lnTo>
                  <a:pt x="118" y="46"/>
                </a:lnTo>
                <a:lnTo>
                  <a:pt x="118" y="48"/>
                </a:lnTo>
                <a:lnTo>
                  <a:pt x="118" y="50"/>
                </a:lnTo>
                <a:lnTo>
                  <a:pt x="118" y="52"/>
                </a:lnTo>
                <a:lnTo>
                  <a:pt x="118" y="54"/>
                </a:lnTo>
                <a:lnTo>
                  <a:pt x="118" y="52"/>
                </a:lnTo>
                <a:lnTo>
                  <a:pt x="116" y="52"/>
                </a:lnTo>
                <a:lnTo>
                  <a:pt x="116" y="56"/>
                </a:lnTo>
                <a:lnTo>
                  <a:pt x="114" y="56"/>
                </a:lnTo>
                <a:lnTo>
                  <a:pt x="114" y="58"/>
                </a:lnTo>
                <a:lnTo>
                  <a:pt x="116" y="58"/>
                </a:lnTo>
                <a:lnTo>
                  <a:pt x="114" y="60"/>
                </a:lnTo>
                <a:lnTo>
                  <a:pt x="114" y="62"/>
                </a:lnTo>
                <a:lnTo>
                  <a:pt x="112" y="64"/>
                </a:lnTo>
                <a:lnTo>
                  <a:pt x="112" y="66"/>
                </a:lnTo>
                <a:lnTo>
                  <a:pt x="112" y="68"/>
                </a:lnTo>
                <a:lnTo>
                  <a:pt x="112" y="70"/>
                </a:lnTo>
                <a:lnTo>
                  <a:pt x="112" y="72"/>
                </a:lnTo>
                <a:lnTo>
                  <a:pt x="114" y="72"/>
                </a:lnTo>
                <a:lnTo>
                  <a:pt x="118" y="72"/>
                </a:lnTo>
                <a:lnTo>
                  <a:pt x="118" y="74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112" y="78"/>
                </a:lnTo>
                <a:lnTo>
                  <a:pt x="110" y="78"/>
                </a:lnTo>
                <a:lnTo>
                  <a:pt x="108" y="78"/>
                </a:lnTo>
                <a:lnTo>
                  <a:pt x="104" y="78"/>
                </a:lnTo>
                <a:lnTo>
                  <a:pt x="102" y="78"/>
                </a:lnTo>
                <a:lnTo>
                  <a:pt x="100" y="78"/>
                </a:lnTo>
                <a:lnTo>
                  <a:pt x="98" y="78"/>
                </a:lnTo>
                <a:lnTo>
                  <a:pt x="96" y="78"/>
                </a:lnTo>
                <a:lnTo>
                  <a:pt x="94" y="78"/>
                </a:lnTo>
                <a:lnTo>
                  <a:pt x="92" y="78"/>
                </a:lnTo>
                <a:lnTo>
                  <a:pt x="90" y="78"/>
                </a:lnTo>
                <a:lnTo>
                  <a:pt x="88" y="78"/>
                </a:lnTo>
                <a:lnTo>
                  <a:pt x="86" y="78"/>
                </a:lnTo>
                <a:lnTo>
                  <a:pt x="84" y="78"/>
                </a:lnTo>
                <a:lnTo>
                  <a:pt x="84" y="78"/>
                </a:lnTo>
                <a:lnTo>
                  <a:pt x="84" y="80"/>
                </a:lnTo>
                <a:lnTo>
                  <a:pt x="84" y="82"/>
                </a:lnTo>
                <a:lnTo>
                  <a:pt x="84" y="84"/>
                </a:lnTo>
                <a:lnTo>
                  <a:pt x="84" y="86"/>
                </a:lnTo>
                <a:lnTo>
                  <a:pt x="84" y="88"/>
                </a:lnTo>
                <a:lnTo>
                  <a:pt x="84" y="90"/>
                </a:lnTo>
                <a:lnTo>
                  <a:pt x="84" y="90"/>
                </a:lnTo>
                <a:lnTo>
                  <a:pt x="82" y="90"/>
                </a:lnTo>
                <a:lnTo>
                  <a:pt x="80" y="90"/>
                </a:lnTo>
                <a:lnTo>
                  <a:pt x="76" y="90"/>
                </a:lnTo>
                <a:lnTo>
                  <a:pt x="74" y="90"/>
                </a:lnTo>
                <a:lnTo>
                  <a:pt x="72" y="90"/>
                </a:lnTo>
                <a:lnTo>
                  <a:pt x="68" y="90"/>
                </a:lnTo>
                <a:lnTo>
                  <a:pt x="66" y="90"/>
                </a:lnTo>
                <a:lnTo>
                  <a:pt x="66" y="92"/>
                </a:lnTo>
                <a:lnTo>
                  <a:pt x="66" y="94"/>
                </a:lnTo>
                <a:lnTo>
                  <a:pt x="66" y="96"/>
                </a:lnTo>
                <a:lnTo>
                  <a:pt x="66" y="98"/>
                </a:lnTo>
                <a:lnTo>
                  <a:pt x="66" y="100"/>
                </a:lnTo>
                <a:lnTo>
                  <a:pt x="64" y="100"/>
                </a:lnTo>
                <a:lnTo>
                  <a:pt x="62" y="100"/>
                </a:lnTo>
                <a:lnTo>
                  <a:pt x="60" y="100"/>
                </a:lnTo>
                <a:lnTo>
                  <a:pt x="60" y="98"/>
                </a:lnTo>
                <a:lnTo>
                  <a:pt x="58" y="98"/>
                </a:lnTo>
                <a:lnTo>
                  <a:pt x="54" y="98"/>
                </a:lnTo>
                <a:lnTo>
                  <a:pt x="52" y="96"/>
                </a:lnTo>
                <a:lnTo>
                  <a:pt x="50" y="96"/>
                </a:lnTo>
                <a:lnTo>
                  <a:pt x="48" y="96"/>
                </a:lnTo>
                <a:lnTo>
                  <a:pt x="46" y="96"/>
                </a:lnTo>
                <a:lnTo>
                  <a:pt x="44" y="96"/>
                </a:lnTo>
                <a:lnTo>
                  <a:pt x="40" y="96"/>
                </a:lnTo>
                <a:lnTo>
                  <a:pt x="38" y="96"/>
                </a:lnTo>
                <a:lnTo>
                  <a:pt x="36" y="96"/>
                </a:lnTo>
                <a:lnTo>
                  <a:pt x="36" y="96"/>
                </a:lnTo>
                <a:lnTo>
                  <a:pt x="34" y="96"/>
                </a:lnTo>
                <a:lnTo>
                  <a:pt x="32" y="96"/>
                </a:lnTo>
                <a:lnTo>
                  <a:pt x="30" y="96"/>
                </a:lnTo>
                <a:lnTo>
                  <a:pt x="28" y="96"/>
                </a:lnTo>
                <a:lnTo>
                  <a:pt x="26" y="96"/>
                </a:lnTo>
                <a:lnTo>
                  <a:pt x="24" y="96"/>
                </a:lnTo>
                <a:lnTo>
                  <a:pt x="22" y="96"/>
                </a:lnTo>
                <a:lnTo>
                  <a:pt x="20" y="96"/>
                </a:lnTo>
                <a:lnTo>
                  <a:pt x="16" y="96"/>
                </a:lnTo>
                <a:lnTo>
                  <a:pt x="14" y="96"/>
                </a:lnTo>
                <a:lnTo>
                  <a:pt x="14" y="94"/>
                </a:lnTo>
                <a:lnTo>
                  <a:pt x="14" y="92"/>
                </a:lnTo>
                <a:lnTo>
                  <a:pt x="14" y="90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4"/>
                </a:lnTo>
                <a:lnTo>
                  <a:pt x="12" y="72"/>
                </a:lnTo>
                <a:lnTo>
                  <a:pt x="10" y="72"/>
                </a:lnTo>
                <a:lnTo>
                  <a:pt x="10" y="70"/>
                </a:lnTo>
                <a:lnTo>
                  <a:pt x="10" y="68"/>
                </a:lnTo>
                <a:lnTo>
                  <a:pt x="10" y="64"/>
                </a:lnTo>
                <a:lnTo>
                  <a:pt x="10" y="62"/>
                </a:lnTo>
                <a:lnTo>
                  <a:pt x="10" y="60"/>
                </a:lnTo>
                <a:lnTo>
                  <a:pt x="8" y="60"/>
                </a:lnTo>
                <a:lnTo>
                  <a:pt x="8" y="52"/>
                </a:lnTo>
                <a:lnTo>
                  <a:pt x="6" y="50"/>
                </a:lnTo>
                <a:lnTo>
                  <a:pt x="6" y="48"/>
                </a:lnTo>
                <a:lnTo>
                  <a:pt x="6" y="46"/>
                </a:lnTo>
                <a:lnTo>
                  <a:pt x="6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2" y="34"/>
                </a:lnTo>
                <a:lnTo>
                  <a:pt x="2" y="32"/>
                </a:lnTo>
                <a:lnTo>
                  <a:pt x="2" y="30"/>
                </a:lnTo>
                <a:lnTo>
                  <a:pt x="0" y="30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2" y="24"/>
                </a:lnTo>
                <a:lnTo>
                  <a:pt x="2" y="22"/>
                </a:lnTo>
                <a:lnTo>
                  <a:pt x="4" y="22"/>
                </a:lnTo>
                <a:lnTo>
                  <a:pt x="4" y="20"/>
                </a:lnTo>
                <a:lnTo>
                  <a:pt x="2" y="18"/>
                </a:lnTo>
                <a:lnTo>
                  <a:pt x="4" y="16"/>
                </a:lnTo>
                <a:lnTo>
                  <a:pt x="6" y="14"/>
                </a:lnTo>
                <a:lnTo>
                  <a:pt x="6" y="12"/>
                </a:lnTo>
                <a:lnTo>
                  <a:pt x="8" y="12"/>
                </a:lnTo>
                <a:lnTo>
                  <a:pt x="10" y="12"/>
                </a:lnTo>
                <a:lnTo>
                  <a:pt x="12" y="12"/>
                </a:lnTo>
                <a:lnTo>
                  <a:pt x="12" y="10"/>
                </a:lnTo>
                <a:lnTo>
                  <a:pt x="14" y="10"/>
                </a:lnTo>
                <a:lnTo>
                  <a:pt x="16" y="10"/>
                </a:lnTo>
                <a:lnTo>
                  <a:pt x="16" y="12"/>
                </a:lnTo>
                <a:lnTo>
                  <a:pt x="20" y="12"/>
                </a:lnTo>
                <a:lnTo>
                  <a:pt x="22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4" y="12"/>
                </a:lnTo>
                <a:lnTo>
                  <a:pt x="38" y="12"/>
                </a:lnTo>
                <a:lnTo>
                  <a:pt x="40" y="12"/>
                </a:lnTo>
                <a:lnTo>
                  <a:pt x="44" y="12"/>
                </a:lnTo>
                <a:lnTo>
                  <a:pt x="48" y="12"/>
                </a:lnTo>
                <a:lnTo>
                  <a:pt x="52" y="12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4" y="6"/>
                </a:lnTo>
                <a:lnTo>
                  <a:pt x="54" y="4"/>
                </a:lnTo>
                <a:lnTo>
                  <a:pt x="52" y="4"/>
                </a:lnTo>
                <a:lnTo>
                  <a:pt x="52" y="2"/>
                </a:lnTo>
                <a:lnTo>
                  <a:pt x="54" y="0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4" y="0"/>
                </a:lnTo>
                <a:lnTo>
                  <a:pt x="6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4" name="Freeform 92"/>
          <p:cNvSpPr>
            <a:spLocks/>
          </p:cNvSpPr>
          <p:nvPr/>
        </p:nvSpPr>
        <p:spPr bwMode="auto">
          <a:xfrm>
            <a:off x="2538413" y="2189163"/>
            <a:ext cx="333375" cy="609600"/>
          </a:xfrm>
          <a:custGeom>
            <a:avLst/>
            <a:gdLst>
              <a:gd name="T0" fmla="*/ 34 w 210"/>
              <a:gd name="T1" fmla="*/ 16 h 384"/>
              <a:gd name="T2" fmla="*/ 52 w 210"/>
              <a:gd name="T3" fmla="*/ 18 h 384"/>
              <a:gd name="T4" fmla="*/ 70 w 210"/>
              <a:gd name="T5" fmla="*/ 30 h 384"/>
              <a:gd name="T6" fmla="*/ 80 w 210"/>
              <a:gd name="T7" fmla="*/ 28 h 384"/>
              <a:gd name="T8" fmla="*/ 98 w 210"/>
              <a:gd name="T9" fmla="*/ 36 h 384"/>
              <a:gd name="T10" fmla="*/ 94 w 210"/>
              <a:gd name="T11" fmla="*/ 26 h 384"/>
              <a:gd name="T12" fmla="*/ 108 w 210"/>
              <a:gd name="T13" fmla="*/ 10 h 384"/>
              <a:gd name="T14" fmla="*/ 128 w 210"/>
              <a:gd name="T15" fmla="*/ 12 h 384"/>
              <a:gd name="T16" fmla="*/ 130 w 210"/>
              <a:gd name="T17" fmla="*/ 30 h 384"/>
              <a:gd name="T18" fmla="*/ 138 w 210"/>
              <a:gd name="T19" fmla="*/ 32 h 384"/>
              <a:gd name="T20" fmla="*/ 136 w 210"/>
              <a:gd name="T21" fmla="*/ 34 h 384"/>
              <a:gd name="T22" fmla="*/ 152 w 210"/>
              <a:gd name="T23" fmla="*/ 42 h 384"/>
              <a:gd name="T24" fmla="*/ 170 w 210"/>
              <a:gd name="T25" fmla="*/ 56 h 384"/>
              <a:gd name="T26" fmla="*/ 174 w 210"/>
              <a:gd name="T27" fmla="*/ 64 h 384"/>
              <a:gd name="T28" fmla="*/ 162 w 210"/>
              <a:gd name="T29" fmla="*/ 80 h 384"/>
              <a:gd name="T30" fmla="*/ 162 w 210"/>
              <a:gd name="T31" fmla="*/ 96 h 384"/>
              <a:gd name="T32" fmla="*/ 180 w 210"/>
              <a:gd name="T33" fmla="*/ 102 h 384"/>
              <a:gd name="T34" fmla="*/ 172 w 210"/>
              <a:gd name="T35" fmla="*/ 116 h 384"/>
              <a:gd name="T36" fmla="*/ 186 w 210"/>
              <a:gd name="T37" fmla="*/ 108 h 384"/>
              <a:gd name="T38" fmla="*/ 194 w 210"/>
              <a:gd name="T39" fmla="*/ 112 h 384"/>
              <a:gd name="T40" fmla="*/ 210 w 210"/>
              <a:gd name="T41" fmla="*/ 130 h 384"/>
              <a:gd name="T42" fmla="*/ 174 w 210"/>
              <a:gd name="T43" fmla="*/ 130 h 384"/>
              <a:gd name="T44" fmla="*/ 148 w 210"/>
              <a:gd name="T45" fmla="*/ 120 h 384"/>
              <a:gd name="T46" fmla="*/ 134 w 210"/>
              <a:gd name="T47" fmla="*/ 134 h 384"/>
              <a:gd name="T48" fmla="*/ 142 w 210"/>
              <a:gd name="T49" fmla="*/ 144 h 384"/>
              <a:gd name="T50" fmla="*/ 160 w 210"/>
              <a:gd name="T51" fmla="*/ 160 h 384"/>
              <a:gd name="T52" fmla="*/ 152 w 210"/>
              <a:gd name="T53" fmla="*/ 184 h 384"/>
              <a:gd name="T54" fmla="*/ 138 w 210"/>
              <a:gd name="T55" fmla="*/ 174 h 384"/>
              <a:gd name="T56" fmla="*/ 130 w 210"/>
              <a:gd name="T57" fmla="*/ 172 h 384"/>
              <a:gd name="T58" fmla="*/ 124 w 210"/>
              <a:gd name="T59" fmla="*/ 188 h 384"/>
              <a:gd name="T60" fmla="*/ 124 w 210"/>
              <a:gd name="T61" fmla="*/ 206 h 384"/>
              <a:gd name="T62" fmla="*/ 110 w 210"/>
              <a:gd name="T63" fmla="*/ 208 h 384"/>
              <a:gd name="T64" fmla="*/ 106 w 210"/>
              <a:gd name="T65" fmla="*/ 228 h 384"/>
              <a:gd name="T66" fmla="*/ 130 w 210"/>
              <a:gd name="T67" fmla="*/ 234 h 384"/>
              <a:gd name="T68" fmla="*/ 138 w 210"/>
              <a:gd name="T69" fmla="*/ 232 h 384"/>
              <a:gd name="T70" fmla="*/ 152 w 210"/>
              <a:gd name="T71" fmla="*/ 246 h 384"/>
              <a:gd name="T72" fmla="*/ 144 w 210"/>
              <a:gd name="T73" fmla="*/ 258 h 384"/>
              <a:gd name="T74" fmla="*/ 136 w 210"/>
              <a:gd name="T75" fmla="*/ 264 h 384"/>
              <a:gd name="T76" fmla="*/ 144 w 210"/>
              <a:gd name="T77" fmla="*/ 282 h 384"/>
              <a:gd name="T78" fmla="*/ 128 w 210"/>
              <a:gd name="T79" fmla="*/ 282 h 384"/>
              <a:gd name="T80" fmla="*/ 128 w 210"/>
              <a:gd name="T81" fmla="*/ 302 h 384"/>
              <a:gd name="T82" fmla="*/ 146 w 210"/>
              <a:gd name="T83" fmla="*/ 300 h 384"/>
              <a:gd name="T84" fmla="*/ 138 w 210"/>
              <a:gd name="T85" fmla="*/ 330 h 384"/>
              <a:gd name="T86" fmla="*/ 124 w 210"/>
              <a:gd name="T87" fmla="*/ 356 h 384"/>
              <a:gd name="T88" fmla="*/ 114 w 210"/>
              <a:gd name="T89" fmla="*/ 382 h 384"/>
              <a:gd name="T90" fmla="*/ 88 w 210"/>
              <a:gd name="T91" fmla="*/ 372 h 384"/>
              <a:gd name="T92" fmla="*/ 44 w 210"/>
              <a:gd name="T93" fmla="*/ 356 h 384"/>
              <a:gd name="T94" fmla="*/ 24 w 210"/>
              <a:gd name="T95" fmla="*/ 324 h 384"/>
              <a:gd name="T96" fmla="*/ 16 w 210"/>
              <a:gd name="T97" fmla="*/ 296 h 384"/>
              <a:gd name="T98" fmla="*/ 14 w 210"/>
              <a:gd name="T99" fmla="*/ 274 h 384"/>
              <a:gd name="T100" fmla="*/ 30 w 210"/>
              <a:gd name="T101" fmla="*/ 246 h 384"/>
              <a:gd name="T102" fmla="*/ 50 w 210"/>
              <a:gd name="T103" fmla="*/ 238 h 384"/>
              <a:gd name="T104" fmla="*/ 72 w 210"/>
              <a:gd name="T105" fmla="*/ 234 h 384"/>
              <a:gd name="T106" fmla="*/ 84 w 210"/>
              <a:gd name="T107" fmla="*/ 214 h 384"/>
              <a:gd name="T108" fmla="*/ 64 w 210"/>
              <a:gd name="T109" fmla="*/ 210 h 384"/>
              <a:gd name="T110" fmla="*/ 48 w 210"/>
              <a:gd name="T111" fmla="*/ 226 h 384"/>
              <a:gd name="T112" fmla="*/ 30 w 210"/>
              <a:gd name="T113" fmla="*/ 218 h 384"/>
              <a:gd name="T114" fmla="*/ 22 w 210"/>
              <a:gd name="T115" fmla="*/ 222 h 384"/>
              <a:gd name="T116" fmla="*/ 20 w 210"/>
              <a:gd name="T117" fmla="*/ 210 h 384"/>
              <a:gd name="T118" fmla="*/ 4 w 210"/>
              <a:gd name="T119" fmla="*/ 19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0" h="384">
                <a:moveTo>
                  <a:pt x="20" y="0"/>
                </a:moveTo>
                <a:lnTo>
                  <a:pt x="22" y="2"/>
                </a:lnTo>
                <a:lnTo>
                  <a:pt x="24" y="2"/>
                </a:lnTo>
                <a:lnTo>
                  <a:pt x="24" y="4"/>
                </a:lnTo>
                <a:lnTo>
                  <a:pt x="26" y="4"/>
                </a:lnTo>
                <a:lnTo>
                  <a:pt x="28" y="4"/>
                </a:lnTo>
                <a:lnTo>
                  <a:pt x="28" y="6"/>
                </a:lnTo>
                <a:lnTo>
                  <a:pt x="28" y="8"/>
                </a:lnTo>
                <a:lnTo>
                  <a:pt x="30" y="8"/>
                </a:lnTo>
                <a:lnTo>
                  <a:pt x="32" y="8"/>
                </a:lnTo>
                <a:lnTo>
                  <a:pt x="32" y="10"/>
                </a:lnTo>
                <a:lnTo>
                  <a:pt x="34" y="10"/>
                </a:lnTo>
                <a:lnTo>
                  <a:pt x="34" y="12"/>
                </a:lnTo>
                <a:lnTo>
                  <a:pt x="34" y="14"/>
                </a:lnTo>
                <a:lnTo>
                  <a:pt x="36" y="14"/>
                </a:lnTo>
                <a:lnTo>
                  <a:pt x="34" y="14"/>
                </a:lnTo>
                <a:lnTo>
                  <a:pt x="34" y="16"/>
                </a:lnTo>
                <a:lnTo>
                  <a:pt x="36" y="16"/>
                </a:lnTo>
                <a:lnTo>
                  <a:pt x="36" y="18"/>
                </a:lnTo>
                <a:lnTo>
                  <a:pt x="46" y="14"/>
                </a:lnTo>
                <a:lnTo>
                  <a:pt x="46" y="12"/>
                </a:lnTo>
                <a:lnTo>
                  <a:pt x="46" y="10"/>
                </a:lnTo>
                <a:lnTo>
                  <a:pt x="48" y="10"/>
                </a:lnTo>
                <a:lnTo>
                  <a:pt x="46" y="10"/>
                </a:lnTo>
                <a:lnTo>
                  <a:pt x="46" y="8"/>
                </a:lnTo>
                <a:lnTo>
                  <a:pt x="46" y="10"/>
                </a:lnTo>
                <a:lnTo>
                  <a:pt x="48" y="8"/>
                </a:lnTo>
                <a:lnTo>
                  <a:pt x="48" y="10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2" y="18"/>
                </a:lnTo>
                <a:lnTo>
                  <a:pt x="52" y="16"/>
                </a:lnTo>
                <a:lnTo>
                  <a:pt x="52" y="14"/>
                </a:lnTo>
                <a:lnTo>
                  <a:pt x="54" y="14"/>
                </a:lnTo>
                <a:lnTo>
                  <a:pt x="54" y="16"/>
                </a:lnTo>
                <a:lnTo>
                  <a:pt x="56" y="18"/>
                </a:lnTo>
                <a:lnTo>
                  <a:pt x="56" y="20"/>
                </a:lnTo>
                <a:lnTo>
                  <a:pt x="56" y="22"/>
                </a:lnTo>
                <a:lnTo>
                  <a:pt x="56" y="24"/>
                </a:lnTo>
                <a:lnTo>
                  <a:pt x="58" y="24"/>
                </a:lnTo>
                <a:lnTo>
                  <a:pt x="58" y="22"/>
                </a:lnTo>
                <a:lnTo>
                  <a:pt x="58" y="20"/>
                </a:lnTo>
                <a:lnTo>
                  <a:pt x="62" y="20"/>
                </a:lnTo>
                <a:lnTo>
                  <a:pt x="64" y="24"/>
                </a:lnTo>
                <a:lnTo>
                  <a:pt x="66" y="26"/>
                </a:lnTo>
                <a:lnTo>
                  <a:pt x="68" y="26"/>
                </a:lnTo>
                <a:lnTo>
                  <a:pt x="70" y="26"/>
                </a:lnTo>
                <a:lnTo>
                  <a:pt x="70" y="30"/>
                </a:lnTo>
                <a:lnTo>
                  <a:pt x="70" y="32"/>
                </a:lnTo>
                <a:lnTo>
                  <a:pt x="70" y="34"/>
                </a:lnTo>
                <a:lnTo>
                  <a:pt x="72" y="34"/>
                </a:lnTo>
                <a:lnTo>
                  <a:pt x="74" y="34"/>
                </a:lnTo>
                <a:lnTo>
                  <a:pt x="76" y="34"/>
                </a:lnTo>
                <a:lnTo>
                  <a:pt x="76" y="30"/>
                </a:lnTo>
                <a:lnTo>
                  <a:pt x="76" y="28"/>
                </a:lnTo>
                <a:lnTo>
                  <a:pt x="76" y="26"/>
                </a:lnTo>
                <a:lnTo>
                  <a:pt x="76" y="24"/>
                </a:lnTo>
                <a:lnTo>
                  <a:pt x="76" y="22"/>
                </a:lnTo>
                <a:lnTo>
                  <a:pt x="76" y="22"/>
                </a:lnTo>
                <a:lnTo>
                  <a:pt x="78" y="22"/>
                </a:lnTo>
                <a:lnTo>
                  <a:pt x="80" y="22"/>
                </a:lnTo>
                <a:lnTo>
                  <a:pt x="82" y="24"/>
                </a:lnTo>
                <a:lnTo>
                  <a:pt x="82" y="26"/>
                </a:lnTo>
                <a:lnTo>
                  <a:pt x="82" y="28"/>
                </a:lnTo>
                <a:lnTo>
                  <a:pt x="80" y="28"/>
                </a:lnTo>
                <a:lnTo>
                  <a:pt x="78" y="28"/>
                </a:lnTo>
                <a:lnTo>
                  <a:pt x="78" y="30"/>
                </a:lnTo>
                <a:lnTo>
                  <a:pt x="78" y="32"/>
                </a:lnTo>
                <a:lnTo>
                  <a:pt x="78" y="34"/>
                </a:lnTo>
                <a:lnTo>
                  <a:pt x="80" y="34"/>
                </a:lnTo>
                <a:lnTo>
                  <a:pt x="82" y="34"/>
                </a:lnTo>
                <a:lnTo>
                  <a:pt x="84" y="34"/>
                </a:lnTo>
                <a:lnTo>
                  <a:pt x="88" y="36"/>
                </a:lnTo>
                <a:lnTo>
                  <a:pt x="90" y="36"/>
                </a:lnTo>
                <a:lnTo>
                  <a:pt x="92" y="36"/>
                </a:lnTo>
                <a:lnTo>
                  <a:pt x="94" y="36"/>
                </a:lnTo>
                <a:lnTo>
                  <a:pt x="94" y="34"/>
                </a:lnTo>
                <a:lnTo>
                  <a:pt x="94" y="32"/>
                </a:lnTo>
                <a:lnTo>
                  <a:pt x="96" y="32"/>
                </a:lnTo>
                <a:lnTo>
                  <a:pt x="96" y="34"/>
                </a:lnTo>
                <a:lnTo>
                  <a:pt x="96" y="36"/>
                </a:lnTo>
                <a:lnTo>
                  <a:pt x="98" y="36"/>
                </a:lnTo>
                <a:lnTo>
                  <a:pt x="98" y="34"/>
                </a:lnTo>
                <a:lnTo>
                  <a:pt x="100" y="32"/>
                </a:lnTo>
                <a:lnTo>
                  <a:pt x="100" y="30"/>
                </a:lnTo>
                <a:lnTo>
                  <a:pt x="102" y="30"/>
                </a:lnTo>
                <a:lnTo>
                  <a:pt x="104" y="30"/>
                </a:lnTo>
                <a:lnTo>
                  <a:pt x="104" y="28"/>
                </a:lnTo>
                <a:lnTo>
                  <a:pt x="104" y="26"/>
                </a:lnTo>
                <a:lnTo>
                  <a:pt x="106" y="26"/>
                </a:lnTo>
                <a:lnTo>
                  <a:pt x="106" y="24"/>
                </a:lnTo>
                <a:lnTo>
                  <a:pt x="104" y="24"/>
                </a:lnTo>
                <a:lnTo>
                  <a:pt x="102" y="24"/>
                </a:lnTo>
                <a:lnTo>
                  <a:pt x="100" y="24"/>
                </a:lnTo>
                <a:lnTo>
                  <a:pt x="100" y="26"/>
                </a:lnTo>
                <a:lnTo>
                  <a:pt x="100" y="28"/>
                </a:lnTo>
                <a:lnTo>
                  <a:pt x="98" y="28"/>
                </a:lnTo>
                <a:lnTo>
                  <a:pt x="96" y="26"/>
                </a:lnTo>
                <a:lnTo>
                  <a:pt x="94" y="26"/>
                </a:lnTo>
                <a:lnTo>
                  <a:pt x="92" y="24"/>
                </a:lnTo>
                <a:lnTo>
                  <a:pt x="92" y="22"/>
                </a:lnTo>
                <a:lnTo>
                  <a:pt x="94" y="22"/>
                </a:lnTo>
                <a:lnTo>
                  <a:pt x="96" y="22"/>
                </a:lnTo>
                <a:lnTo>
                  <a:pt x="98" y="22"/>
                </a:lnTo>
                <a:lnTo>
                  <a:pt x="98" y="20"/>
                </a:lnTo>
                <a:lnTo>
                  <a:pt x="98" y="18"/>
                </a:lnTo>
                <a:lnTo>
                  <a:pt x="98" y="14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4" y="12"/>
                </a:lnTo>
                <a:lnTo>
                  <a:pt x="106" y="12"/>
                </a:lnTo>
                <a:lnTo>
                  <a:pt x="106" y="14"/>
                </a:lnTo>
                <a:lnTo>
                  <a:pt x="108" y="14"/>
                </a:lnTo>
                <a:lnTo>
                  <a:pt x="108" y="12"/>
                </a:lnTo>
                <a:lnTo>
                  <a:pt x="108" y="10"/>
                </a:lnTo>
                <a:lnTo>
                  <a:pt x="108" y="8"/>
                </a:lnTo>
                <a:lnTo>
                  <a:pt x="108" y="6"/>
                </a:lnTo>
                <a:lnTo>
                  <a:pt x="112" y="6"/>
                </a:lnTo>
                <a:lnTo>
                  <a:pt x="114" y="6"/>
                </a:lnTo>
                <a:lnTo>
                  <a:pt x="114" y="8"/>
                </a:lnTo>
                <a:lnTo>
                  <a:pt x="116" y="8"/>
                </a:lnTo>
                <a:lnTo>
                  <a:pt x="118" y="8"/>
                </a:lnTo>
                <a:lnTo>
                  <a:pt x="120" y="8"/>
                </a:lnTo>
                <a:lnTo>
                  <a:pt x="122" y="8"/>
                </a:lnTo>
                <a:lnTo>
                  <a:pt x="124" y="8"/>
                </a:lnTo>
                <a:lnTo>
                  <a:pt x="124" y="8"/>
                </a:lnTo>
                <a:lnTo>
                  <a:pt x="124" y="10"/>
                </a:lnTo>
                <a:lnTo>
                  <a:pt x="126" y="10"/>
                </a:lnTo>
                <a:lnTo>
                  <a:pt x="124" y="10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28" y="16"/>
                </a:lnTo>
                <a:lnTo>
                  <a:pt x="126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18"/>
                </a:lnTo>
                <a:lnTo>
                  <a:pt x="124" y="24"/>
                </a:lnTo>
                <a:lnTo>
                  <a:pt x="120" y="22"/>
                </a:lnTo>
                <a:lnTo>
                  <a:pt x="120" y="24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2" y="30"/>
                </a:lnTo>
                <a:lnTo>
                  <a:pt x="124" y="30"/>
                </a:lnTo>
                <a:lnTo>
                  <a:pt x="124" y="30"/>
                </a:lnTo>
                <a:lnTo>
                  <a:pt x="126" y="30"/>
                </a:lnTo>
                <a:lnTo>
                  <a:pt x="128" y="30"/>
                </a:lnTo>
                <a:lnTo>
                  <a:pt x="130" y="30"/>
                </a:lnTo>
                <a:lnTo>
                  <a:pt x="130" y="32"/>
                </a:lnTo>
                <a:lnTo>
                  <a:pt x="130" y="34"/>
                </a:lnTo>
                <a:lnTo>
                  <a:pt x="132" y="34"/>
                </a:lnTo>
                <a:lnTo>
                  <a:pt x="134" y="34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6"/>
                </a:lnTo>
                <a:lnTo>
                  <a:pt x="138" y="26"/>
                </a:lnTo>
                <a:lnTo>
                  <a:pt x="140" y="26"/>
                </a:lnTo>
                <a:lnTo>
                  <a:pt x="140" y="24"/>
                </a:lnTo>
                <a:lnTo>
                  <a:pt x="142" y="24"/>
                </a:lnTo>
                <a:lnTo>
                  <a:pt x="142" y="26"/>
                </a:lnTo>
                <a:lnTo>
                  <a:pt x="140" y="26"/>
                </a:lnTo>
                <a:lnTo>
                  <a:pt x="138" y="28"/>
                </a:lnTo>
                <a:lnTo>
                  <a:pt x="138" y="30"/>
                </a:lnTo>
                <a:lnTo>
                  <a:pt x="138" y="32"/>
                </a:lnTo>
                <a:lnTo>
                  <a:pt x="138" y="30"/>
                </a:lnTo>
                <a:lnTo>
                  <a:pt x="140" y="30"/>
                </a:lnTo>
                <a:lnTo>
                  <a:pt x="142" y="30"/>
                </a:lnTo>
                <a:lnTo>
                  <a:pt x="142" y="28"/>
                </a:lnTo>
                <a:lnTo>
                  <a:pt x="142" y="30"/>
                </a:lnTo>
                <a:lnTo>
                  <a:pt x="144" y="30"/>
                </a:lnTo>
                <a:lnTo>
                  <a:pt x="142" y="32"/>
                </a:lnTo>
                <a:lnTo>
                  <a:pt x="144" y="32"/>
                </a:lnTo>
                <a:lnTo>
                  <a:pt x="144" y="34"/>
                </a:lnTo>
                <a:lnTo>
                  <a:pt x="144" y="36"/>
                </a:lnTo>
                <a:lnTo>
                  <a:pt x="142" y="36"/>
                </a:lnTo>
                <a:lnTo>
                  <a:pt x="142" y="38"/>
                </a:lnTo>
                <a:lnTo>
                  <a:pt x="140" y="38"/>
                </a:lnTo>
                <a:lnTo>
                  <a:pt x="140" y="36"/>
                </a:lnTo>
                <a:lnTo>
                  <a:pt x="138" y="36"/>
                </a:lnTo>
                <a:lnTo>
                  <a:pt x="138" y="34"/>
                </a:lnTo>
                <a:lnTo>
                  <a:pt x="136" y="34"/>
                </a:lnTo>
                <a:lnTo>
                  <a:pt x="136" y="36"/>
                </a:lnTo>
                <a:lnTo>
                  <a:pt x="138" y="36"/>
                </a:lnTo>
                <a:lnTo>
                  <a:pt x="138" y="38"/>
                </a:lnTo>
                <a:lnTo>
                  <a:pt x="142" y="38"/>
                </a:lnTo>
                <a:lnTo>
                  <a:pt x="142" y="42"/>
                </a:lnTo>
                <a:lnTo>
                  <a:pt x="142" y="44"/>
                </a:lnTo>
                <a:lnTo>
                  <a:pt x="140" y="44"/>
                </a:lnTo>
                <a:lnTo>
                  <a:pt x="140" y="46"/>
                </a:lnTo>
                <a:lnTo>
                  <a:pt x="140" y="48"/>
                </a:lnTo>
                <a:lnTo>
                  <a:pt x="142" y="48"/>
                </a:lnTo>
                <a:lnTo>
                  <a:pt x="144" y="48"/>
                </a:lnTo>
                <a:lnTo>
                  <a:pt x="144" y="46"/>
                </a:lnTo>
                <a:lnTo>
                  <a:pt x="146" y="46"/>
                </a:lnTo>
                <a:lnTo>
                  <a:pt x="146" y="44"/>
                </a:lnTo>
                <a:lnTo>
                  <a:pt x="148" y="44"/>
                </a:lnTo>
                <a:lnTo>
                  <a:pt x="150" y="42"/>
                </a:lnTo>
                <a:lnTo>
                  <a:pt x="152" y="42"/>
                </a:lnTo>
                <a:lnTo>
                  <a:pt x="154" y="42"/>
                </a:lnTo>
                <a:lnTo>
                  <a:pt x="156" y="42"/>
                </a:lnTo>
                <a:lnTo>
                  <a:pt x="158" y="42"/>
                </a:lnTo>
                <a:lnTo>
                  <a:pt x="160" y="42"/>
                </a:lnTo>
                <a:lnTo>
                  <a:pt x="162" y="40"/>
                </a:lnTo>
                <a:lnTo>
                  <a:pt x="162" y="42"/>
                </a:lnTo>
                <a:lnTo>
                  <a:pt x="170" y="42"/>
                </a:lnTo>
                <a:lnTo>
                  <a:pt x="172" y="42"/>
                </a:lnTo>
                <a:lnTo>
                  <a:pt x="172" y="42"/>
                </a:lnTo>
                <a:lnTo>
                  <a:pt x="172" y="44"/>
                </a:lnTo>
                <a:lnTo>
                  <a:pt x="172" y="46"/>
                </a:lnTo>
                <a:lnTo>
                  <a:pt x="172" y="48"/>
                </a:lnTo>
                <a:lnTo>
                  <a:pt x="172" y="52"/>
                </a:lnTo>
                <a:lnTo>
                  <a:pt x="172" y="52"/>
                </a:lnTo>
                <a:lnTo>
                  <a:pt x="172" y="54"/>
                </a:lnTo>
                <a:lnTo>
                  <a:pt x="172" y="56"/>
                </a:lnTo>
                <a:lnTo>
                  <a:pt x="170" y="56"/>
                </a:lnTo>
                <a:lnTo>
                  <a:pt x="168" y="56"/>
                </a:lnTo>
                <a:lnTo>
                  <a:pt x="168" y="58"/>
                </a:lnTo>
                <a:lnTo>
                  <a:pt x="166" y="58"/>
                </a:lnTo>
                <a:lnTo>
                  <a:pt x="166" y="60"/>
                </a:lnTo>
                <a:lnTo>
                  <a:pt x="164" y="62"/>
                </a:lnTo>
                <a:lnTo>
                  <a:pt x="166" y="62"/>
                </a:lnTo>
                <a:lnTo>
                  <a:pt x="166" y="64"/>
                </a:lnTo>
                <a:lnTo>
                  <a:pt x="168" y="64"/>
                </a:lnTo>
                <a:lnTo>
                  <a:pt x="168" y="62"/>
                </a:lnTo>
                <a:lnTo>
                  <a:pt x="170" y="62"/>
                </a:lnTo>
                <a:lnTo>
                  <a:pt x="172" y="62"/>
                </a:lnTo>
                <a:lnTo>
                  <a:pt x="172" y="60"/>
                </a:lnTo>
                <a:lnTo>
                  <a:pt x="172" y="58"/>
                </a:lnTo>
                <a:lnTo>
                  <a:pt x="174" y="58"/>
                </a:lnTo>
                <a:lnTo>
                  <a:pt x="174" y="60"/>
                </a:lnTo>
                <a:lnTo>
                  <a:pt x="174" y="62"/>
                </a:lnTo>
                <a:lnTo>
                  <a:pt x="174" y="64"/>
                </a:lnTo>
                <a:lnTo>
                  <a:pt x="172" y="64"/>
                </a:lnTo>
                <a:lnTo>
                  <a:pt x="172" y="64"/>
                </a:lnTo>
                <a:lnTo>
                  <a:pt x="172" y="66"/>
                </a:lnTo>
                <a:lnTo>
                  <a:pt x="170" y="66"/>
                </a:lnTo>
                <a:lnTo>
                  <a:pt x="170" y="68"/>
                </a:lnTo>
                <a:lnTo>
                  <a:pt x="168" y="68"/>
                </a:lnTo>
                <a:lnTo>
                  <a:pt x="168" y="70"/>
                </a:lnTo>
                <a:lnTo>
                  <a:pt x="168" y="72"/>
                </a:lnTo>
                <a:lnTo>
                  <a:pt x="168" y="74"/>
                </a:lnTo>
                <a:lnTo>
                  <a:pt x="166" y="74"/>
                </a:lnTo>
                <a:lnTo>
                  <a:pt x="166" y="76"/>
                </a:lnTo>
                <a:lnTo>
                  <a:pt x="166" y="74"/>
                </a:lnTo>
                <a:lnTo>
                  <a:pt x="164" y="74"/>
                </a:lnTo>
                <a:lnTo>
                  <a:pt x="162" y="74"/>
                </a:lnTo>
                <a:lnTo>
                  <a:pt x="162" y="76"/>
                </a:lnTo>
                <a:lnTo>
                  <a:pt x="162" y="78"/>
                </a:lnTo>
                <a:lnTo>
                  <a:pt x="162" y="80"/>
                </a:lnTo>
                <a:lnTo>
                  <a:pt x="164" y="80"/>
                </a:lnTo>
                <a:lnTo>
                  <a:pt x="166" y="80"/>
                </a:lnTo>
                <a:lnTo>
                  <a:pt x="168" y="80"/>
                </a:lnTo>
                <a:lnTo>
                  <a:pt x="170" y="80"/>
                </a:lnTo>
                <a:lnTo>
                  <a:pt x="170" y="82"/>
                </a:lnTo>
                <a:lnTo>
                  <a:pt x="168" y="82"/>
                </a:lnTo>
                <a:lnTo>
                  <a:pt x="166" y="82"/>
                </a:lnTo>
                <a:lnTo>
                  <a:pt x="164" y="82"/>
                </a:lnTo>
                <a:lnTo>
                  <a:pt x="162" y="82"/>
                </a:lnTo>
                <a:lnTo>
                  <a:pt x="162" y="86"/>
                </a:lnTo>
                <a:lnTo>
                  <a:pt x="162" y="88"/>
                </a:lnTo>
                <a:lnTo>
                  <a:pt x="162" y="90"/>
                </a:lnTo>
                <a:lnTo>
                  <a:pt x="162" y="90"/>
                </a:lnTo>
                <a:lnTo>
                  <a:pt x="162" y="92"/>
                </a:lnTo>
                <a:lnTo>
                  <a:pt x="162" y="94"/>
                </a:lnTo>
                <a:lnTo>
                  <a:pt x="164" y="94"/>
                </a:lnTo>
                <a:lnTo>
                  <a:pt x="162" y="96"/>
                </a:lnTo>
                <a:lnTo>
                  <a:pt x="162" y="98"/>
                </a:lnTo>
                <a:lnTo>
                  <a:pt x="164" y="98"/>
                </a:lnTo>
                <a:lnTo>
                  <a:pt x="166" y="98"/>
                </a:lnTo>
                <a:lnTo>
                  <a:pt x="166" y="96"/>
                </a:lnTo>
                <a:lnTo>
                  <a:pt x="166" y="94"/>
                </a:lnTo>
                <a:lnTo>
                  <a:pt x="168" y="94"/>
                </a:lnTo>
                <a:lnTo>
                  <a:pt x="170" y="94"/>
                </a:lnTo>
                <a:lnTo>
                  <a:pt x="172" y="94"/>
                </a:lnTo>
                <a:lnTo>
                  <a:pt x="172" y="94"/>
                </a:lnTo>
                <a:lnTo>
                  <a:pt x="174" y="94"/>
                </a:lnTo>
                <a:lnTo>
                  <a:pt x="176" y="94"/>
                </a:lnTo>
                <a:lnTo>
                  <a:pt x="178" y="94"/>
                </a:lnTo>
                <a:lnTo>
                  <a:pt x="180" y="94"/>
                </a:lnTo>
                <a:lnTo>
                  <a:pt x="180" y="96"/>
                </a:lnTo>
                <a:lnTo>
                  <a:pt x="180" y="98"/>
                </a:lnTo>
                <a:lnTo>
                  <a:pt x="182" y="98"/>
                </a:lnTo>
                <a:lnTo>
                  <a:pt x="180" y="102"/>
                </a:lnTo>
                <a:lnTo>
                  <a:pt x="178" y="102"/>
                </a:lnTo>
                <a:lnTo>
                  <a:pt x="176" y="102"/>
                </a:lnTo>
                <a:lnTo>
                  <a:pt x="174" y="102"/>
                </a:lnTo>
                <a:lnTo>
                  <a:pt x="172" y="102"/>
                </a:lnTo>
                <a:lnTo>
                  <a:pt x="172" y="102"/>
                </a:lnTo>
                <a:lnTo>
                  <a:pt x="170" y="102"/>
                </a:lnTo>
                <a:lnTo>
                  <a:pt x="168" y="100"/>
                </a:lnTo>
                <a:lnTo>
                  <a:pt x="168" y="102"/>
                </a:lnTo>
                <a:lnTo>
                  <a:pt x="168" y="104"/>
                </a:lnTo>
                <a:lnTo>
                  <a:pt x="170" y="104"/>
                </a:lnTo>
                <a:lnTo>
                  <a:pt x="172" y="106"/>
                </a:lnTo>
                <a:lnTo>
                  <a:pt x="172" y="108"/>
                </a:lnTo>
                <a:lnTo>
                  <a:pt x="172" y="108"/>
                </a:lnTo>
                <a:lnTo>
                  <a:pt x="172" y="112"/>
                </a:lnTo>
                <a:lnTo>
                  <a:pt x="172" y="114"/>
                </a:lnTo>
                <a:lnTo>
                  <a:pt x="172" y="116"/>
                </a:lnTo>
                <a:lnTo>
                  <a:pt x="172" y="116"/>
                </a:lnTo>
                <a:lnTo>
                  <a:pt x="172" y="118"/>
                </a:lnTo>
                <a:lnTo>
                  <a:pt x="174" y="118"/>
                </a:lnTo>
                <a:lnTo>
                  <a:pt x="174" y="116"/>
                </a:lnTo>
                <a:lnTo>
                  <a:pt x="176" y="116"/>
                </a:lnTo>
                <a:lnTo>
                  <a:pt x="176" y="114"/>
                </a:lnTo>
                <a:lnTo>
                  <a:pt x="178" y="114"/>
                </a:lnTo>
                <a:lnTo>
                  <a:pt x="180" y="114"/>
                </a:lnTo>
                <a:lnTo>
                  <a:pt x="180" y="116"/>
                </a:lnTo>
                <a:lnTo>
                  <a:pt x="180" y="118"/>
                </a:lnTo>
                <a:lnTo>
                  <a:pt x="182" y="118"/>
                </a:lnTo>
                <a:lnTo>
                  <a:pt x="182" y="116"/>
                </a:lnTo>
                <a:lnTo>
                  <a:pt x="184" y="116"/>
                </a:lnTo>
                <a:lnTo>
                  <a:pt x="186" y="116"/>
                </a:lnTo>
                <a:lnTo>
                  <a:pt x="186" y="114"/>
                </a:lnTo>
                <a:lnTo>
                  <a:pt x="186" y="112"/>
                </a:lnTo>
                <a:lnTo>
                  <a:pt x="186" y="110"/>
                </a:lnTo>
                <a:lnTo>
                  <a:pt x="186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4"/>
                </a:lnTo>
                <a:lnTo>
                  <a:pt x="184" y="102"/>
                </a:lnTo>
                <a:lnTo>
                  <a:pt x="186" y="102"/>
                </a:lnTo>
                <a:lnTo>
                  <a:pt x="188" y="102"/>
                </a:lnTo>
                <a:lnTo>
                  <a:pt x="190" y="102"/>
                </a:lnTo>
                <a:lnTo>
                  <a:pt x="190" y="104"/>
                </a:lnTo>
                <a:lnTo>
                  <a:pt x="190" y="106"/>
                </a:lnTo>
                <a:lnTo>
                  <a:pt x="190" y="108"/>
                </a:lnTo>
                <a:lnTo>
                  <a:pt x="192" y="108"/>
                </a:lnTo>
                <a:lnTo>
                  <a:pt x="194" y="108"/>
                </a:lnTo>
                <a:lnTo>
                  <a:pt x="198" y="108"/>
                </a:lnTo>
                <a:lnTo>
                  <a:pt x="198" y="110"/>
                </a:lnTo>
                <a:lnTo>
                  <a:pt x="200" y="112"/>
                </a:lnTo>
                <a:lnTo>
                  <a:pt x="198" y="112"/>
                </a:lnTo>
                <a:lnTo>
                  <a:pt x="194" y="112"/>
                </a:lnTo>
                <a:lnTo>
                  <a:pt x="194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16"/>
                </a:lnTo>
                <a:lnTo>
                  <a:pt x="202" y="116"/>
                </a:lnTo>
                <a:lnTo>
                  <a:pt x="204" y="116"/>
                </a:lnTo>
                <a:lnTo>
                  <a:pt x="206" y="116"/>
                </a:lnTo>
                <a:lnTo>
                  <a:pt x="208" y="114"/>
                </a:lnTo>
                <a:lnTo>
                  <a:pt x="210" y="114"/>
                </a:lnTo>
                <a:lnTo>
                  <a:pt x="210" y="116"/>
                </a:lnTo>
                <a:lnTo>
                  <a:pt x="210" y="118"/>
                </a:lnTo>
                <a:lnTo>
                  <a:pt x="210" y="120"/>
                </a:lnTo>
                <a:lnTo>
                  <a:pt x="210" y="122"/>
                </a:lnTo>
                <a:lnTo>
                  <a:pt x="210" y="124"/>
                </a:lnTo>
                <a:lnTo>
                  <a:pt x="210" y="128"/>
                </a:lnTo>
                <a:lnTo>
                  <a:pt x="210" y="130"/>
                </a:lnTo>
                <a:lnTo>
                  <a:pt x="210" y="132"/>
                </a:lnTo>
                <a:lnTo>
                  <a:pt x="210" y="134"/>
                </a:lnTo>
                <a:lnTo>
                  <a:pt x="210" y="136"/>
                </a:lnTo>
                <a:lnTo>
                  <a:pt x="198" y="136"/>
                </a:lnTo>
                <a:lnTo>
                  <a:pt x="196" y="136"/>
                </a:lnTo>
                <a:lnTo>
                  <a:pt x="192" y="136"/>
                </a:lnTo>
                <a:lnTo>
                  <a:pt x="192" y="132"/>
                </a:lnTo>
                <a:lnTo>
                  <a:pt x="192" y="130"/>
                </a:lnTo>
                <a:lnTo>
                  <a:pt x="192" y="128"/>
                </a:lnTo>
                <a:lnTo>
                  <a:pt x="190" y="130"/>
                </a:lnTo>
                <a:lnTo>
                  <a:pt x="188" y="130"/>
                </a:lnTo>
                <a:lnTo>
                  <a:pt x="186" y="132"/>
                </a:lnTo>
                <a:lnTo>
                  <a:pt x="186" y="130"/>
                </a:lnTo>
                <a:lnTo>
                  <a:pt x="182" y="130"/>
                </a:lnTo>
                <a:lnTo>
                  <a:pt x="180" y="130"/>
                </a:lnTo>
                <a:lnTo>
                  <a:pt x="176" y="130"/>
                </a:lnTo>
                <a:lnTo>
                  <a:pt x="174" y="130"/>
                </a:lnTo>
                <a:lnTo>
                  <a:pt x="174" y="134"/>
                </a:lnTo>
                <a:lnTo>
                  <a:pt x="174" y="136"/>
                </a:lnTo>
                <a:lnTo>
                  <a:pt x="172" y="136"/>
                </a:lnTo>
                <a:lnTo>
                  <a:pt x="172" y="136"/>
                </a:lnTo>
                <a:lnTo>
                  <a:pt x="168" y="136"/>
                </a:lnTo>
                <a:lnTo>
                  <a:pt x="168" y="134"/>
                </a:lnTo>
                <a:lnTo>
                  <a:pt x="168" y="132"/>
                </a:lnTo>
                <a:lnTo>
                  <a:pt x="164" y="132"/>
                </a:lnTo>
                <a:lnTo>
                  <a:pt x="164" y="130"/>
                </a:lnTo>
                <a:lnTo>
                  <a:pt x="160" y="130"/>
                </a:lnTo>
                <a:lnTo>
                  <a:pt x="160" y="126"/>
                </a:lnTo>
                <a:lnTo>
                  <a:pt x="160" y="124"/>
                </a:lnTo>
                <a:lnTo>
                  <a:pt x="162" y="122"/>
                </a:lnTo>
                <a:lnTo>
                  <a:pt x="154" y="122"/>
                </a:lnTo>
                <a:lnTo>
                  <a:pt x="152" y="122"/>
                </a:lnTo>
                <a:lnTo>
                  <a:pt x="150" y="122"/>
                </a:lnTo>
                <a:lnTo>
                  <a:pt x="148" y="120"/>
                </a:lnTo>
                <a:lnTo>
                  <a:pt x="148" y="122"/>
                </a:lnTo>
                <a:lnTo>
                  <a:pt x="146" y="122"/>
                </a:lnTo>
                <a:lnTo>
                  <a:pt x="146" y="124"/>
                </a:lnTo>
                <a:lnTo>
                  <a:pt x="148" y="124"/>
                </a:lnTo>
                <a:lnTo>
                  <a:pt x="148" y="126"/>
                </a:lnTo>
                <a:lnTo>
                  <a:pt x="146" y="126"/>
                </a:lnTo>
                <a:lnTo>
                  <a:pt x="144" y="126"/>
                </a:lnTo>
                <a:lnTo>
                  <a:pt x="144" y="124"/>
                </a:lnTo>
                <a:lnTo>
                  <a:pt x="142" y="126"/>
                </a:lnTo>
                <a:lnTo>
                  <a:pt x="140" y="124"/>
                </a:lnTo>
                <a:lnTo>
                  <a:pt x="138" y="124"/>
                </a:lnTo>
                <a:lnTo>
                  <a:pt x="138" y="126"/>
                </a:lnTo>
                <a:lnTo>
                  <a:pt x="136" y="126"/>
                </a:lnTo>
                <a:lnTo>
                  <a:pt x="136" y="128"/>
                </a:lnTo>
                <a:lnTo>
                  <a:pt x="136" y="130"/>
                </a:lnTo>
                <a:lnTo>
                  <a:pt x="136" y="132"/>
                </a:lnTo>
                <a:lnTo>
                  <a:pt x="134" y="134"/>
                </a:lnTo>
                <a:lnTo>
                  <a:pt x="136" y="134"/>
                </a:lnTo>
                <a:lnTo>
                  <a:pt x="138" y="134"/>
                </a:lnTo>
                <a:lnTo>
                  <a:pt x="140" y="134"/>
                </a:lnTo>
                <a:lnTo>
                  <a:pt x="140" y="132"/>
                </a:lnTo>
                <a:lnTo>
                  <a:pt x="142" y="130"/>
                </a:lnTo>
                <a:lnTo>
                  <a:pt x="144" y="130"/>
                </a:lnTo>
                <a:lnTo>
                  <a:pt x="146" y="130"/>
                </a:lnTo>
                <a:lnTo>
                  <a:pt x="146" y="132"/>
                </a:lnTo>
                <a:lnTo>
                  <a:pt x="146" y="134"/>
                </a:lnTo>
                <a:lnTo>
                  <a:pt x="144" y="134"/>
                </a:lnTo>
                <a:lnTo>
                  <a:pt x="144" y="136"/>
                </a:lnTo>
                <a:lnTo>
                  <a:pt x="144" y="138"/>
                </a:lnTo>
                <a:lnTo>
                  <a:pt x="144" y="138"/>
                </a:lnTo>
                <a:lnTo>
                  <a:pt x="142" y="138"/>
                </a:lnTo>
                <a:lnTo>
                  <a:pt x="142" y="140"/>
                </a:lnTo>
                <a:lnTo>
                  <a:pt x="142" y="142"/>
                </a:lnTo>
                <a:lnTo>
                  <a:pt x="142" y="144"/>
                </a:lnTo>
                <a:lnTo>
                  <a:pt x="144" y="144"/>
                </a:lnTo>
                <a:lnTo>
                  <a:pt x="146" y="146"/>
                </a:lnTo>
                <a:lnTo>
                  <a:pt x="146" y="148"/>
                </a:lnTo>
                <a:lnTo>
                  <a:pt x="146" y="150"/>
                </a:lnTo>
                <a:lnTo>
                  <a:pt x="146" y="154"/>
                </a:lnTo>
                <a:lnTo>
                  <a:pt x="146" y="156"/>
                </a:lnTo>
                <a:lnTo>
                  <a:pt x="148" y="156"/>
                </a:lnTo>
                <a:lnTo>
                  <a:pt x="150" y="156"/>
                </a:lnTo>
                <a:lnTo>
                  <a:pt x="150" y="158"/>
                </a:lnTo>
                <a:lnTo>
                  <a:pt x="150" y="160"/>
                </a:lnTo>
                <a:lnTo>
                  <a:pt x="152" y="160"/>
                </a:lnTo>
                <a:lnTo>
                  <a:pt x="152" y="158"/>
                </a:lnTo>
                <a:lnTo>
                  <a:pt x="154" y="156"/>
                </a:lnTo>
                <a:lnTo>
                  <a:pt x="156" y="156"/>
                </a:lnTo>
                <a:lnTo>
                  <a:pt x="158" y="156"/>
                </a:lnTo>
                <a:lnTo>
                  <a:pt x="160" y="156"/>
                </a:lnTo>
                <a:lnTo>
                  <a:pt x="160" y="160"/>
                </a:lnTo>
                <a:lnTo>
                  <a:pt x="158" y="160"/>
                </a:lnTo>
                <a:lnTo>
                  <a:pt x="154" y="160"/>
                </a:lnTo>
                <a:lnTo>
                  <a:pt x="154" y="164"/>
                </a:lnTo>
                <a:lnTo>
                  <a:pt x="154" y="166"/>
                </a:lnTo>
                <a:lnTo>
                  <a:pt x="158" y="166"/>
                </a:lnTo>
                <a:lnTo>
                  <a:pt x="158" y="168"/>
                </a:lnTo>
                <a:lnTo>
                  <a:pt x="158" y="172"/>
                </a:lnTo>
                <a:lnTo>
                  <a:pt x="158" y="174"/>
                </a:lnTo>
                <a:lnTo>
                  <a:pt x="156" y="176"/>
                </a:lnTo>
                <a:lnTo>
                  <a:pt x="156" y="178"/>
                </a:lnTo>
                <a:lnTo>
                  <a:pt x="156" y="180"/>
                </a:lnTo>
                <a:lnTo>
                  <a:pt x="156" y="182"/>
                </a:lnTo>
                <a:lnTo>
                  <a:pt x="156" y="184"/>
                </a:lnTo>
                <a:lnTo>
                  <a:pt x="156" y="186"/>
                </a:lnTo>
                <a:lnTo>
                  <a:pt x="154" y="186"/>
                </a:lnTo>
                <a:lnTo>
                  <a:pt x="152" y="186"/>
                </a:lnTo>
                <a:lnTo>
                  <a:pt x="152" y="184"/>
                </a:lnTo>
                <a:lnTo>
                  <a:pt x="150" y="184"/>
                </a:lnTo>
                <a:lnTo>
                  <a:pt x="150" y="186"/>
                </a:lnTo>
                <a:lnTo>
                  <a:pt x="148" y="186"/>
                </a:lnTo>
                <a:lnTo>
                  <a:pt x="146" y="186"/>
                </a:lnTo>
                <a:lnTo>
                  <a:pt x="146" y="186"/>
                </a:lnTo>
                <a:lnTo>
                  <a:pt x="144" y="186"/>
                </a:lnTo>
                <a:lnTo>
                  <a:pt x="144" y="186"/>
                </a:lnTo>
                <a:lnTo>
                  <a:pt x="144" y="184"/>
                </a:lnTo>
                <a:lnTo>
                  <a:pt x="144" y="182"/>
                </a:lnTo>
                <a:lnTo>
                  <a:pt x="146" y="182"/>
                </a:lnTo>
                <a:lnTo>
                  <a:pt x="144" y="182"/>
                </a:lnTo>
                <a:lnTo>
                  <a:pt x="144" y="180"/>
                </a:lnTo>
                <a:lnTo>
                  <a:pt x="144" y="178"/>
                </a:lnTo>
                <a:lnTo>
                  <a:pt x="144" y="176"/>
                </a:lnTo>
                <a:lnTo>
                  <a:pt x="144" y="174"/>
                </a:lnTo>
                <a:lnTo>
                  <a:pt x="140" y="174"/>
                </a:lnTo>
                <a:lnTo>
                  <a:pt x="138" y="174"/>
                </a:lnTo>
                <a:lnTo>
                  <a:pt x="138" y="172"/>
                </a:lnTo>
                <a:lnTo>
                  <a:pt x="138" y="170"/>
                </a:lnTo>
                <a:lnTo>
                  <a:pt x="136" y="170"/>
                </a:lnTo>
                <a:lnTo>
                  <a:pt x="134" y="172"/>
                </a:lnTo>
                <a:lnTo>
                  <a:pt x="132" y="172"/>
                </a:lnTo>
                <a:lnTo>
                  <a:pt x="134" y="174"/>
                </a:lnTo>
                <a:lnTo>
                  <a:pt x="136" y="174"/>
                </a:lnTo>
                <a:lnTo>
                  <a:pt x="138" y="174"/>
                </a:lnTo>
                <a:lnTo>
                  <a:pt x="138" y="176"/>
                </a:lnTo>
                <a:lnTo>
                  <a:pt x="136" y="178"/>
                </a:lnTo>
                <a:lnTo>
                  <a:pt x="134" y="180"/>
                </a:lnTo>
                <a:lnTo>
                  <a:pt x="132" y="180"/>
                </a:lnTo>
                <a:lnTo>
                  <a:pt x="132" y="178"/>
                </a:lnTo>
                <a:lnTo>
                  <a:pt x="132" y="176"/>
                </a:lnTo>
                <a:lnTo>
                  <a:pt x="132" y="174"/>
                </a:lnTo>
                <a:lnTo>
                  <a:pt x="132" y="172"/>
                </a:lnTo>
                <a:lnTo>
                  <a:pt x="130" y="172"/>
                </a:lnTo>
                <a:lnTo>
                  <a:pt x="128" y="172"/>
                </a:lnTo>
                <a:lnTo>
                  <a:pt x="126" y="172"/>
                </a:lnTo>
                <a:lnTo>
                  <a:pt x="124" y="172"/>
                </a:lnTo>
                <a:lnTo>
                  <a:pt x="124" y="174"/>
                </a:lnTo>
                <a:lnTo>
                  <a:pt x="124" y="176"/>
                </a:lnTo>
                <a:lnTo>
                  <a:pt x="124" y="178"/>
                </a:lnTo>
                <a:lnTo>
                  <a:pt x="124" y="180"/>
                </a:lnTo>
                <a:lnTo>
                  <a:pt x="122" y="184"/>
                </a:lnTo>
                <a:lnTo>
                  <a:pt x="122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2" y="186"/>
                </a:lnTo>
                <a:lnTo>
                  <a:pt x="122" y="188"/>
                </a:lnTo>
                <a:lnTo>
                  <a:pt x="124" y="188"/>
                </a:lnTo>
                <a:lnTo>
                  <a:pt x="124" y="188"/>
                </a:lnTo>
                <a:lnTo>
                  <a:pt x="124" y="190"/>
                </a:lnTo>
                <a:lnTo>
                  <a:pt x="126" y="190"/>
                </a:lnTo>
                <a:lnTo>
                  <a:pt x="128" y="190"/>
                </a:lnTo>
                <a:lnTo>
                  <a:pt x="128" y="192"/>
                </a:lnTo>
                <a:lnTo>
                  <a:pt x="128" y="194"/>
                </a:lnTo>
                <a:lnTo>
                  <a:pt x="128" y="196"/>
                </a:lnTo>
                <a:lnTo>
                  <a:pt x="128" y="198"/>
                </a:lnTo>
                <a:lnTo>
                  <a:pt x="128" y="200"/>
                </a:lnTo>
                <a:lnTo>
                  <a:pt x="126" y="198"/>
                </a:lnTo>
                <a:lnTo>
                  <a:pt x="126" y="200"/>
                </a:lnTo>
                <a:lnTo>
                  <a:pt x="124" y="198"/>
                </a:lnTo>
                <a:lnTo>
                  <a:pt x="124" y="200"/>
                </a:lnTo>
                <a:lnTo>
                  <a:pt x="124" y="202"/>
                </a:lnTo>
                <a:lnTo>
                  <a:pt x="124" y="204"/>
                </a:lnTo>
                <a:lnTo>
                  <a:pt x="122" y="202"/>
                </a:lnTo>
                <a:lnTo>
                  <a:pt x="122" y="204"/>
                </a:lnTo>
                <a:lnTo>
                  <a:pt x="124" y="206"/>
                </a:lnTo>
                <a:lnTo>
                  <a:pt x="122" y="206"/>
                </a:lnTo>
                <a:lnTo>
                  <a:pt x="120" y="206"/>
                </a:lnTo>
                <a:lnTo>
                  <a:pt x="120" y="208"/>
                </a:lnTo>
                <a:lnTo>
                  <a:pt x="120" y="210"/>
                </a:lnTo>
                <a:lnTo>
                  <a:pt x="118" y="210"/>
                </a:lnTo>
                <a:lnTo>
                  <a:pt x="118" y="208"/>
                </a:lnTo>
                <a:lnTo>
                  <a:pt x="116" y="208"/>
                </a:lnTo>
                <a:lnTo>
                  <a:pt x="116" y="206"/>
                </a:lnTo>
                <a:lnTo>
                  <a:pt x="114" y="206"/>
                </a:lnTo>
                <a:lnTo>
                  <a:pt x="114" y="204"/>
                </a:lnTo>
                <a:lnTo>
                  <a:pt x="112" y="204"/>
                </a:lnTo>
                <a:lnTo>
                  <a:pt x="112" y="206"/>
                </a:lnTo>
                <a:lnTo>
                  <a:pt x="114" y="206"/>
                </a:lnTo>
                <a:lnTo>
                  <a:pt x="112" y="206"/>
                </a:lnTo>
                <a:lnTo>
                  <a:pt x="110" y="208"/>
                </a:lnTo>
                <a:lnTo>
                  <a:pt x="110" y="210"/>
                </a:lnTo>
                <a:lnTo>
                  <a:pt x="110" y="208"/>
                </a:lnTo>
                <a:lnTo>
                  <a:pt x="108" y="208"/>
                </a:lnTo>
                <a:lnTo>
                  <a:pt x="108" y="210"/>
                </a:lnTo>
                <a:lnTo>
                  <a:pt x="108" y="212"/>
                </a:lnTo>
                <a:lnTo>
                  <a:pt x="106" y="212"/>
                </a:lnTo>
                <a:lnTo>
                  <a:pt x="104" y="212"/>
                </a:lnTo>
                <a:lnTo>
                  <a:pt x="102" y="212"/>
                </a:lnTo>
                <a:lnTo>
                  <a:pt x="100" y="212"/>
                </a:lnTo>
                <a:lnTo>
                  <a:pt x="100" y="214"/>
                </a:lnTo>
                <a:lnTo>
                  <a:pt x="102" y="216"/>
                </a:lnTo>
                <a:lnTo>
                  <a:pt x="102" y="218"/>
                </a:lnTo>
                <a:lnTo>
                  <a:pt x="102" y="220"/>
                </a:lnTo>
                <a:lnTo>
                  <a:pt x="104" y="220"/>
                </a:lnTo>
                <a:lnTo>
                  <a:pt x="104" y="222"/>
                </a:lnTo>
                <a:lnTo>
                  <a:pt x="104" y="224"/>
                </a:lnTo>
                <a:lnTo>
                  <a:pt x="106" y="224"/>
                </a:lnTo>
                <a:lnTo>
                  <a:pt x="106" y="226"/>
                </a:lnTo>
                <a:lnTo>
                  <a:pt x="106" y="228"/>
                </a:lnTo>
                <a:lnTo>
                  <a:pt x="108" y="228"/>
                </a:lnTo>
                <a:lnTo>
                  <a:pt x="108" y="230"/>
                </a:lnTo>
                <a:lnTo>
                  <a:pt x="110" y="232"/>
                </a:lnTo>
                <a:lnTo>
                  <a:pt x="112" y="232"/>
                </a:lnTo>
                <a:lnTo>
                  <a:pt x="112" y="230"/>
                </a:lnTo>
                <a:lnTo>
                  <a:pt x="112" y="232"/>
                </a:lnTo>
                <a:lnTo>
                  <a:pt x="114" y="232"/>
                </a:lnTo>
                <a:lnTo>
                  <a:pt x="116" y="232"/>
                </a:lnTo>
                <a:lnTo>
                  <a:pt x="118" y="232"/>
                </a:lnTo>
                <a:lnTo>
                  <a:pt x="118" y="234"/>
                </a:lnTo>
                <a:lnTo>
                  <a:pt x="120" y="234"/>
                </a:lnTo>
                <a:lnTo>
                  <a:pt x="122" y="234"/>
                </a:lnTo>
                <a:lnTo>
                  <a:pt x="124" y="232"/>
                </a:lnTo>
                <a:lnTo>
                  <a:pt x="126" y="232"/>
                </a:lnTo>
                <a:lnTo>
                  <a:pt x="126" y="234"/>
                </a:lnTo>
                <a:lnTo>
                  <a:pt x="128" y="234"/>
                </a:lnTo>
                <a:lnTo>
                  <a:pt x="130" y="234"/>
                </a:lnTo>
                <a:lnTo>
                  <a:pt x="132" y="234"/>
                </a:lnTo>
                <a:lnTo>
                  <a:pt x="132" y="232"/>
                </a:lnTo>
                <a:lnTo>
                  <a:pt x="130" y="232"/>
                </a:lnTo>
                <a:lnTo>
                  <a:pt x="128" y="232"/>
                </a:lnTo>
                <a:lnTo>
                  <a:pt x="128" y="230"/>
                </a:lnTo>
                <a:lnTo>
                  <a:pt x="128" y="228"/>
                </a:lnTo>
                <a:lnTo>
                  <a:pt x="130" y="228"/>
                </a:lnTo>
                <a:lnTo>
                  <a:pt x="130" y="226"/>
                </a:lnTo>
                <a:lnTo>
                  <a:pt x="130" y="224"/>
                </a:lnTo>
                <a:lnTo>
                  <a:pt x="130" y="226"/>
                </a:lnTo>
                <a:lnTo>
                  <a:pt x="132" y="226"/>
                </a:lnTo>
                <a:lnTo>
                  <a:pt x="134" y="226"/>
                </a:lnTo>
                <a:lnTo>
                  <a:pt x="136" y="226"/>
                </a:lnTo>
                <a:lnTo>
                  <a:pt x="138" y="226"/>
                </a:lnTo>
                <a:lnTo>
                  <a:pt x="138" y="228"/>
                </a:lnTo>
                <a:lnTo>
                  <a:pt x="138" y="230"/>
                </a:lnTo>
                <a:lnTo>
                  <a:pt x="138" y="232"/>
                </a:lnTo>
                <a:lnTo>
                  <a:pt x="140" y="232"/>
                </a:lnTo>
                <a:lnTo>
                  <a:pt x="142" y="232"/>
                </a:lnTo>
                <a:lnTo>
                  <a:pt x="142" y="234"/>
                </a:lnTo>
                <a:lnTo>
                  <a:pt x="142" y="234"/>
                </a:lnTo>
                <a:lnTo>
                  <a:pt x="142" y="236"/>
                </a:lnTo>
                <a:lnTo>
                  <a:pt x="142" y="238"/>
                </a:lnTo>
                <a:lnTo>
                  <a:pt x="142" y="240"/>
                </a:lnTo>
                <a:lnTo>
                  <a:pt x="142" y="242"/>
                </a:lnTo>
                <a:lnTo>
                  <a:pt x="144" y="242"/>
                </a:lnTo>
                <a:lnTo>
                  <a:pt x="146" y="242"/>
                </a:lnTo>
                <a:lnTo>
                  <a:pt x="146" y="244"/>
                </a:lnTo>
                <a:lnTo>
                  <a:pt x="146" y="242"/>
                </a:lnTo>
                <a:lnTo>
                  <a:pt x="148" y="242"/>
                </a:lnTo>
                <a:lnTo>
                  <a:pt x="148" y="240"/>
                </a:lnTo>
                <a:lnTo>
                  <a:pt x="150" y="242"/>
                </a:lnTo>
                <a:lnTo>
                  <a:pt x="150" y="244"/>
                </a:lnTo>
                <a:lnTo>
                  <a:pt x="152" y="246"/>
                </a:lnTo>
                <a:lnTo>
                  <a:pt x="152" y="248"/>
                </a:lnTo>
                <a:lnTo>
                  <a:pt x="150" y="248"/>
                </a:lnTo>
                <a:lnTo>
                  <a:pt x="150" y="250"/>
                </a:lnTo>
                <a:lnTo>
                  <a:pt x="152" y="250"/>
                </a:lnTo>
                <a:lnTo>
                  <a:pt x="154" y="250"/>
                </a:lnTo>
                <a:lnTo>
                  <a:pt x="156" y="250"/>
                </a:lnTo>
                <a:lnTo>
                  <a:pt x="156" y="252"/>
                </a:lnTo>
                <a:lnTo>
                  <a:pt x="156" y="254"/>
                </a:lnTo>
                <a:lnTo>
                  <a:pt x="156" y="252"/>
                </a:lnTo>
                <a:lnTo>
                  <a:pt x="154" y="252"/>
                </a:lnTo>
                <a:lnTo>
                  <a:pt x="152" y="254"/>
                </a:lnTo>
                <a:lnTo>
                  <a:pt x="150" y="254"/>
                </a:lnTo>
                <a:lnTo>
                  <a:pt x="148" y="254"/>
                </a:lnTo>
                <a:lnTo>
                  <a:pt x="148" y="256"/>
                </a:lnTo>
                <a:lnTo>
                  <a:pt x="148" y="258"/>
                </a:lnTo>
                <a:lnTo>
                  <a:pt x="146" y="258"/>
                </a:lnTo>
                <a:lnTo>
                  <a:pt x="144" y="258"/>
                </a:lnTo>
                <a:lnTo>
                  <a:pt x="144" y="256"/>
                </a:lnTo>
                <a:lnTo>
                  <a:pt x="142" y="256"/>
                </a:lnTo>
                <a:lnTo>
                  <a:pt x="142" y="254"/>
                </a:lnTo>
                <a:lnTo>
                  <a:pt x="142" y="256"/>
                </a:lnTo>
                <a:lnTo>
                  <a:pt x="140" y="256"/>
                </a:lnTo>
                <a:lnTo>
                  <a:pt x="140" y="258"/>
                </a:lnTo>
                <a:lnTo>
                  <a:pt x="140" y="260"/>
                </a:lnTo>
                <a:lnTo>
                  <a:pt x="142" y="260"/>
                </a:lnTo>
                <a:lnTo>
                  <a:pt x="142" y="262"/>
                </a:lnTo>
                <a:lnTo>
                  <a:pt x="144" y="262"/>
                </a:lnTo>
                <a:lnTo>
                  <a:pt x="144" y="264"/>
                </a:lnTo>
                <a:lnTo>
                  <a:pt x="142" y="264"/>
                </a:lnTo>
                <a:lnTo>
                  <a:pt x="142" y="262"/>
                </a:lnTo>
                <a:lnTo>
                  <a:pt x="140" y="262"/>
                </a:lnTo>
                <a:lnTo>
                  <a:pt x="138" y="262"/>
                </a:lnTo>
                <a:lnTo>
                  <a:pt x="136" y="262"/>
                </a:lnTo>
                <a:lnTo>
                  <a:pt x="136" y="264"/>
                </a:lnTo>
                <a:lnTo>
                  <a:pt x="134" y="264"/>
                </a:lnTo>
                <a:lnTo>
                  <a:pt x="134" y="266"/>
                </a:lnTo>
                <a:lnTo>
                  <a:pt x="132" y="268"/>
                </a:lnTo>
                <a:lnTo>
                  <a:pt x="130" y="270"/>
                </a:lnTo>
                <a:lnTo>
                  <a:pt x="130" y="272"/>
                </a:lnTo>
                <a:lnTo>
                  <a:pt x="130" y="274"/>
                </a:lnTo>
                <a:lnTo>
                  <a:pt x="132" y="274"/>
                </a:lnTo>
                <a:lnTo>
                  <a:pt x="134" y="276"/>
                </a:lnTo>
                <a:lnTo>
                  <a:pt x="134" y="274"/>
                </a:lnTo>
                <a:lnTo>
                  <a:pt x="136" y="274"/>
                </a:lnTo>
                <a:lnTo>
                  <a:pt x="136" y="276"/>
                </a:lnTo>
                <a:lnTo>
                  <a:pt x="138" y="276"/>
                </a:lnTo>
                <a:lnTo>
                  <a:pt x="138" y="278"/>
                </a:lnTo>
                <a:lnTo>
                  <a:pt x="138" y="280"/>
                </a:lnTo>
                <a:lnTo>
                  <a:pt x="140" y="282"/>
                </a:lnTo>
                <a:lnTo>
                  <a:pt x="142" y="282"/>
                </a:lnTo>
                <a:lnTo>
                  <a:pt x="144" y="282"/>
                </a:lnTo>
                <a:lnTo>
                  <a:pt x="146" y="284"/>
                </a:lnTo>
                <a:lnTo>
                  <a:pt x="144" y="284"/>
                </a:lnTo>
                <a:lnTo>
                  <a:pt x="142" y="286"/>
                </a:lnTo>
                <a:lnTo>
                  <a:pt x="140" y="286"/>
                </a:lnTo>
                <a:lnTo>
                  <a:pt x="138" y="286"/>
                </a:lnTo>
                <a:lnTo>
                  <a:pt x="138" y="284"/>
                </a:lnTo>
                <a:lnTo>
                  <a:pt x="138" y="282"/>
                </a:lnTo>
                <a:lnTo>
                  <a:pt x="138" y="282"/>
                </a:lnTo>
                <a:lnTo>
                  <a:pt x="136" y="282"/>
                </a:lnTo>
                <a:lnTo>
                  <a:pt x="136" y="282"/>
                </a:lnTo>
                <a:lnTo>
                  <a:pt x="134" y="282"/>
                </a:lnTo>
                <a:lnTo>
                  <a:pt x="134" y="282"/>
                </a:lnTo>
                <a:lnTo>
                  <a:pt x="132" y="282"/>
                </a:lnTo>
                <a:lnTo>
                  <a:pt x="132" y="280"/>
                </a:lnTo>
                <a:lnTo>
                  <a:pt x="130" y="280"/>
                </a:lnTo>
                <a:lnTo>
                  <a:pt x="130" y="282"/>
                </a:lnTo>
                <a:lnTo>
                  <a:pt x="128" y="282"/>
                </a:lnTo>
                <a:lnTo>
                  <a:pt x="126" y="282"/>
                </a:lnTo>
                <a:lnTo>
                  <a:pt x="126" y="284"/>
                </a:lnTo>
                <a:lnTo>
                  <a:pt x="128" y="284"/>
                </a:lnTo>
                <a:lnTo>
                  <a:pt x="128" y="286"/>
                </a:lnTo>
                <a:lnTo>
                  <a:pt x="130" y="286"/>
                </a:lnTo>
                <a:lnTo>
                  <a:pt x="132" y="286"/>
                </a:lnTo>
                <a:lnTo>
                  <a:pt x="134" y="286"/>
                </a:lnTo>
                <a:lnTo>
                  <a:pt x="134" y="288"/>
                </a:lnTo>
                <a:lnTo>
                  <a:pt x="136" y="288"/>
                </a:lnTo>
                <a:lnTo>
                  <a:pt x="134" y="288"/>
                </a:lnTo>
                <a:lnTo>
                  <a:pt x="134" y="290"/>
                </a:lnTo>
                <a:lnTo>
                  <a:pt x="132" y="292"/>
                </a:lnTo>
                <a:lnTo>
                  <a:pt x="132" y="294"/>
                </a:lnTo>
                <a:lnTo>
                  <a:pt x="130" y="296"/>
                </a:lnTo>
                <a:lnTo>
                  <a:pt x="130" y="298"/>
                </a:lnTo>
                <a:lnTo>
                  <a:pt x="130" y="300"/>
                </a:lnTo>
                <a:lnTo>
                  <a:pt x="128" y="302"/>
                </a:lnTo>
                <a:lnTo>
                  <a:pt x="128" y="304"/>
                </a:lnTo>
                <a:lnTo>
                  <a:pt x="130" y="306"/>
                </a:lnTo>
                <a:lnTo>
                  <a:pt x="132" y="308"/>
                </a:lnTo>
                <a:lnTo>
                  <a:pt x="134" y="310"/>
                </a:lnTo>
                <a:lnTo>
                  <a:pt x="136" y="310"/>
                </a:lnTo>
                <a:lnTo>
                  <a:pt x="136" y="308"/>
                </a:lnTo>
                <a:lnTo>
                  <a:pt x="136" y="306"/>
                </a:lnTo>
                <a:lnTo>
                  <a:pt x="138" y="304"/>
                </a:lnTo>
                <a:lnTo>
                  <a:pt x="138" y="302"/>
                </a:lnTo>
                <a:lnTo>
                  <a:pt x="140" y="300"/>
                </a:lnTo>
                <a:lnTo>
                  <a:pt x="140" y="298"/>
                </a:lnTo>
                <a:lnTo>
                  <a:pt x="140" y="296"/>
                </a:lnTo>
                <a:lnTo>
                  <a:pt x="142" y="296"/>
                </a:lnTo>
                <a:lnTo>
                  <a:pt x="142" y="298"/>
                </a:lnTo>
                <a:lnTo>
                  <a:pt x="144" y="298"/>
                </a:lnTo>
                <a:lnTo>
                  <a:pt x="144" y="300"/>
                </a:lnTo>
                <a:lnTo>
                  <a:pt x="146" y="300"/>
                </a:lnTo>
                <a:lnTo>
                  <a:pt x="146" y="302"/>
                </a:lnTo>
                <a:lnTo>
                  <a:pt x="146" y="304"/>
                </a:lnTo>
                <a:lnTo>
                  <a:pt x="144" y="304"/>
                </a:lnTo>
                <a:lnTo>
                  <a:pt x="144" y="306"/>
                </a:lnTo>
                <a:lnTo>
                  <a:pt x="144" y="308"/>
                </a:lnTo>
                <a:lnTo>
                  <a:pt x="142" y="308"/>
                </a:lnTo>
                <a:lnTo>
                  <a:pt x="142" y="310"/>
                </a:lnTo>
                <a:lnTo>
                  <a:pt x="140" y="312"/>
                </a:lnTo>
                <a:lnTo>
                  <a:pt x="140" y="314"/>
                </a:lnTo>
                <a:lnTo>
                  <a:pt x="142" y="314"/>
                </a:lnTo>
                <a:lnTo>
                  <a:pt x="144" y="316"/>
                </a:lnTo>
                <a:lnTo>
                  <a:pt x="144" y="318"/>
                </a:lnTo>
                <a:lnTo>
                  <a:pt x="142" y="320"/>
                </a:lnTo>
                <a:lnTo>
                  <a:pt x="142" y="322"/>
                </a:lnTo>
                <a:lnTo>
                  <a:pt x="140" y="326"/>
                </a:lnTo>
                <a:lnTo>
                  <a:pt x="138" y="330"/>
                </a:lnTo>
                <a:lnTo>
                  <a:pt x="138" y="330"/>
                </a:lnTo>
                <a:lnTo>
                  <a:pt x="136" y="336"/>
                </a:lnTo>
                <a:lnTo>
                  <a:pt x="134" y="338"/>
                </a:lnTo>
                <a:lnTo>
                  <a:pt x="132" y="340"/>
                </a:lnTo>
                <a:lnTo>
                  <a:pt x="132" y="342"/>
                </a:lnTo>
                <a:lnTo>
                  <a:pt x="132" y="344"/>
                </a:lnTo>
                <a:lnTo>
                  <a:pt x="130" y="344"/>
                </a:lnTo>
                <a:lnTo>
                  <a:pt x="128" y="344"/>
                </a:lnTo>
                <a:lnTo>
                  <a:pt x="128" y="346"/>
                </a:lnTo>
                <a:lnTo>
                  <a:pt x="128" y="348"/>
                </a:lnTo>
                <a:lnTo>
                  <a:pt x="126" y="346"/>
                </a:lnTo>
                <a:lnTo>
                  <a:pt x="128" y="346"/>
                </a:lnTo>
                <a:lnTo>
                  <a:pt x="126" y="348"/>
                </a:lnTo>
                <a:lnTo>
                  <a:pt x="126" y="350"/>
                </a:lnTo>
                <a:lnTo>
                  <a:pt x="126" y="352"/>
                </a:lnTo>
                <a:lnTo>
                  <a:pt x="126" y="354"/>
                </a:lnTo>
                <a:lnTo>
                  <a:pt x="124" y="354"/>
                </a:lnTo>
                <a:lnTo>
                  <a:pt x="124" y="356"/>
                </a:lnTo>
                <a:lnTo>
                  <a:pt x="124" y="356"/>
                </a:lnTo>
                <a:lnTo>
                  <a:pt x="124" y="358"/>
                </a:lnTo>
                <a:lnTo>
                  <a:pt x="122" y="358"/>
                </a:lnTo>
                <a:lnTo>
                  <a:pt x="120" y="358"/>
                </a:lnTo>
                <a:lnTo>
                  <a:pt x="120" y="360"/>
                </a:lnTo>
                <a:lnTo>
                  <a:pt x="120" y="362"/>
                </a:lnTo>
                <a:lnTo>
                  <a:pt x="120" y="364"/>
                </a:lnTo>
                <a:lnTo>
                  <a:pt x="120" y="368"/>
                </a:lnTo>
                <a:lnTo>
                  <a:pt x="120" y="370"/>
                </a:lnTo>
                <a:lnTo>
                  <a:pt x="120" y="372"/>
                </a:lnTo>
                <a:lnTo>
                  <a:pt x="120" y="374"/>
                </a:lnTo>
                <a:lnTo>
                  <a:pt x="120" y="376"/>
                </a:lnTo>
                <a:lnTo>
                  <a:pt x="120" y="378"/>
                </a:lnTo>
                <a:lnTo>
                  <a:pt x="120" y="378"/>
                </a:lnTo>
                <a:lnTo>
                  <a:pt x="120" y="380"/>
                </a:lnTo>
                <a:lnTo>
                  <a:pt x="116" y="380"/>
                </a:lnTo>
                <a:lnTo>
                  <a:pt x="114" y="382"/>
                </a:lnTo>
                <a:lnTo>
                  <a:pt x="112" y="382"/>
                </a:lnTo>
                <a:lnTo>
                  <a:pt x="110" y="382"/>
                </a:lnTo>
                <a:lnTo>
                  <a:pt x="108" y="382"/>
                </a:lnTo>
                <a:lnTo>
                  <a:pt x="106" y="382"/>
                </a:lnTo>
                <a:lnTo>
                  <a:pt x="104" y="382"/>
                </a:lnTo>
                <a:lnTo>
                  <a:pt x="102" y="382"/>
                </a:lnTo>
                <a:lnTo>
                  <a:pt x="100" y="382"/>
                </a:lnTo>
                <a:lnTo>
                  <a:pt x="98" y="382"/>
                </a:lnTo>
                <a:lnTo>
                  <a:pt x="96" y="382"/>
                </a:lnTo>
                <a:lnTo>
                  <a:pt x="96" y="384"/>
                </a:lnTo>
                <a:lnTo>
                  <a:pt x="94" y="384"/>
                </a:lnTo>
                <a:lnTo>
                  <a:pt x="94" y="382"/>
                </a:lnTo>
                <a:lnTo>
                  <a:pt x="94" y="378"/>
                </a:lnTo>
                <a:lnTo>
                  <a:pt x="94" y="376"/>
                </a:lnTo>
                <a:lnTo>
                  <a:pt x="94" y="372"/>
                </a:lnTo>
                <a:lnTo>
                  <a:pt x="90" y="372"/>
                </a:lnTo>
                <a:lnTo>
                  <a:pt x="88" y="372"/>
                </a:lnTo>
                <a:lnTo>
                  <a:pt x="86" y="372"/>
                </a:lnTo>
                <a:lnTo>
                  <a:pt x="84" y="372"/>
                </a:lnTo>
                <a:lnTo>
                  <a:pt x="82" y="372"/>
                </a:lnTo>
                <a:lnTo>
                  <a:pt x="80" y="372"/>
                </a:lnTo>
                <a:lnTo>
                  <a:pt x="70" y="372"/>
                </a:lnTo>
                <a:lnTo>
                  <a:pt x="68" y="372"/>
                </a:lnTo>
                <a:lnTo>
                  <a:pt x="64" y="372"/>
                </a:lnTo>
                <a:lnTo>
                  <a:pt x="52" y="372"/>
                </a:lnTo>
                <a:lnTo>
                  <a:pt x="50" y="372"/>
                </a:lnTo>
                <a:lnTo>
                  <a:pt x="44" y="372"/>
                </a:lnTo>
                <a:lnTo>
                  <a:pt x="44" y="370"/>
                </a:lnTo>
                <a:lnTo>
                  <a:pt x="44" y="368"/>
                </a:lnTo>
                <a:lnTo>
                  <a:pt x="44" y="364"/>
                </a:lnTo>
                <a:lnTo>
                  <a:pt x="44" y="362"/>
                </a:lnTo>
                <a:lnTo>
                  <a:pt x="44" y="360"/>
                </a:lnTo>
                <a:lnTo>
                  <a:pt x="44" y="358"/>
                </a:lnTo>
                <a:lnTo>
                  <a:pt x="44" y="356"/>
                </a:lnTo>
                <a:lnTo>
                  <a:pt x="44" y="352"/>
                </a:lnTo>
                <a:lnTo>
                  <a:pt x="44" y="350"/>
                </a:lnTo>
                <a:lnTo>
                  <a:pt x="44" y="348"/>
                </a:lnTo>
                <a:lnTo>
                  <a:pt x="44" y="346"/>
                </a:lnTo>
                <a:lnTo>
                  <a:pt x="44" y="344"/>
                </a:lnTo>
                <a:lnTo>
                  <a:pt x="44" y="342"/>
                </a:lnTo>
                <a:lnTo>
                  <a:pt x="44" y="340"/>
                </a:lnTo>
                <a:lnTo>
                  <a:pt x="44" y="338"/>
                </a:lnTo>
                <a:lnTo>
                  <a:pt x="42" y="336"/>
                </a:lnTo>
                <a:lnTo>
                  <a:pt x="42" y="332"/>
                </a:lnTo>
                <a:lnTo>
                  <a:pt x="42" y="330"/>
                </a:lnTo>
                <a:lnTo>
                  <a:pt x="32" y="330"/>
                </a:lnTo>
                <a:lnTo>
                  <a:pt x="28" y="330"/>
                </a:lnTo>
                <a:lnTo>
                  <a:pt x="24" y="330"/>
                </a:lnTo>
                <a:lnTo>
                  <a:pt x="24" y="330"/>
                </a:lnTo>
                <a:lnTo>
                  <a:pt x="24" y="328"/>
                </a:lnTo>
                <a:lnTo>
                  <a:pt x="24" y="324"/>
                </a:lnTo>
                <a:lnTo>
                  <a:pt x="24" y="320"/>
                </a:lnTo>
                <a:lnTo>
                  <a:pt x="24" y="316"/>
                </a:lnTo>
                <a:lnTo>
                  <a:pt x="24" y="314"/>
                </a:lnTo>
                <a:lnTo>
                  <a:pt x="24" y="310"/>
                </a:lnTo>
                <a:lnTo>
                  <a:pt x="24" y="308"/>
                </a:lnTo>
                <a:lnTo>
                  <a:pt x="22" y="308"/>
                </a:lnTo>
                <a:lnTo>
                  <a:pt x="20" y="308"/>
                </a:lnTo>
                <a:lnTo>
                  <a:pt x="18" y="308"/>
                </a:lnTo>
                <a:lnTo>
                  <a:pt x="16" y="308"/>
                </a:lnTo>
                <a:lnTo>
                  <a:pt x="18" y="308"/>
                </a:lnTo>
                <a:lnTo>
                  <a:pt x="18" y="306"/>
                </a:lnTo>
                <a:lnTo>
                  <a:pt x="16" y="306"/>
                </a:lnTo>
                <a:lnTo>
                  <a:pt x="16" y="304"/>
                </a:lnTo>
                <a:lnTo>
                  <a:pt x="16" y="302"/>
                </a:lnTo>
                <a:lnTo>
                  <a:pt x="16" y="300"/>
                </a:lnTo>
                <a:lnTo>
                  <a:pt x="16" y="298"/>
                </a:lnTo>
                <a:lnTo>
                  <a:pt x="16" y="296"/>
                </a:lnTo>
                <a:lnTo>
                  <a:pt x="14" y="296"/>
                </a:lnTo>
                <a:lnTo>
                  <a:pt x="14" y="294"/>
                </a:lnTo>
                <a:lnTo>
                  <a:pt x="14" y="292"/>
                </a:lnTo>
                <a:lnTo>
                  <a:pt x="14" y="290"/>
                </a:lnTo>
                <a:lnTo>
                  <a:pt x="12" y="290"/>
                </a:lnTo>
                <a:lnTo>
                  <a:pt x="12" y="288"/>
                </a:lnTo>
                <a:lnTo>
                  <a:pt x="10" y="288"/>
                </a:lnTo>
                <a:lnTo>
                  <a:pt x="8" y="288"/>
                </a:lnTo>
                <a:lnTo>
                  <a:pt x="8" y="286"/>
                </a:lnTo>
                <a:lnTo>
                  <a:pt x="6" y="286"/>
                </a:lnTo>
                <a:lnTo>
                  <a:pt x="6" y="284"/>
                </a:lnTo>
                <a:lnTo>
                  <a:pt x="8" y="284"/>
                </a:lnTo>
                <a:lnTo>
                  <a:pt x="8" y="282"/>
                </a:lnTo>
                <a:lnTo>
                  <a:pt x="10" y="282"/>
                </a:lnTo>
                <a:lnTo>
                  <a:pt x="10" y="280"/>
                </a:lnTo>
                <a:lnTo>
                  <a:pt x="12" y="278"/>
                </a:lnTo>
                <a:lnTo>
                  <a:pt x="14" y="274"/>
                </a:lnTo>
                <a:lnTo>
                  <a:pt x="16" y="274"/>
                </a:lnTo>
                <a:lnTo>
                  <a:pt x="16" y="272"/>
                </a:lnTo>
                <a:lnTo>
                  <a:pt x="18" y="270"/>
                </a:lnTo>
                <a:lnTo>
                  <a:pt x="18" y="268"/>
                </a:lnTo>
                <a:lnTo>
                  <a:pt x="20" y="266"/>
                </a:lnTo>
                <a:lnTo>
                  <a:pt x="20" y="264"/>
                </a:lnTo>
                <a:lnTo>
                  <a:pt x="22" y="264"/>
                </a:lnTo>
                <a:lnTo>
                  <a:pt x="22" y="262"/>
                </a:lnTo>
                <a:lnTo>
                  <a:pt x="24" y="262"/>
                </a:lnTo>
                <a:lnTo>
                  <a:pt x="24" y="260"/>
                </a:lnTo>
                <a:lnTo>
                  <a:pt x="24" y="258"/>
                </a:lnTo>
                <a:lnTo>
                  <a:pt x="26" y="258"/>
                </a:lnTo>
                <a:lnTo>
                  <a:pt x="26" y="256"/>
                </a:lnTo>
                <a:lnTo>
                  <a:pt x="28" y="254"/>
                </a:lnTo>
                <a:lnTo>
                  <a:pt x="28" y="252"/>
                </a:lnTo>
                <a:lnTo>
                  <a:pt x="30" y="250"/>
                </a:lnTo>
                <a:lnTo>
                  <a:pt x="30" y="246"/>
                </a:lnTo>
                <a:lnTo>
                  <a:pt x="32" y="246"/>
                </a:lnTo>
                <a:lnTo>
                  <a:pt x="36" y="238"/>
                </a:lnTo>
                <a:lnTo>
                  <a:pt x="38" y="238"/>
                </a:lnTo>
                <a:lnTo>
                  <a:pt x="38" y="240"/>
                </a:lnTo>
                <a:lnTo>
                  <a:pt x="38" y="244"/>
                </a:lnTo>
                <a:lnTo>
                  <a:pt x="40" y="244"/>
                </a:lnTo>
                <a:lnTo>
                  <a:pt x="44" y="244"/>
                </a:lnTo>
                <a:lnTo>
                  <a:pt x="44" y="246"/>
                </a:lnTo>
                <a:lnTo>
                  <a:pt x="44" y="248"/>
                </a:lnTo>
                <a:lnTo>
                  <a:pt x="44" y="250"/>
                </a:lnTo>
                <a:lnTo>
                  <a:pt x="50" y="250"/>
                </a:lnTo>
                <a:lnTo>
                  <a:pt x="50" y="248"/>
                </a:lnTo>
                <a:lnTo>
                  <a:pt x="50" y="246"/>
                </a:lnTo>
                <a:lnTo>
                  <a:pt x="50" y="244"/>
                </a:lnTo>
                <a:lnTo>
                  <a:pt x="50" y="242"/>
                </a:lnTo>
                <a:lnTo>
                  <a:pt x="50" y="240"/>
                </a:lnTo>
                <a:lnTo>
                  <a:pt x="50" y="238"/>
                </a:lnTo>
                <a:lnTo>
                  <a:pt x="50" y="236"/>
                </a:lnTo>
                <a:lnTo>
                  <a:pt x="50" y="234"/>
                </a:lnTo>
                <a:lnTo>
                  <a:pt x="50" y="234"/>
                </a:lnTo>
                <a:lnTo>
                  <a:pt x="48" y="234"/>
                </a:lnTo>
                <a:lnTo>
                  <a:pt x="50" y="234"/>
                </a:lnTo>
                <a:lnTo>
                  <a:pt x="52" y="234"/>
                </a:lnTo>
                <a:lnTo>
                  <a:pt x="52" y="234"/>
                </a:lnTo>
                <a:lnTo>
                  <a:pt x="54" y="234"/>
                </a:lnTo>
                <a:lnTo>
                  <a:pt x="56" y="234"/>
                </a:lnTo>
                <a:lnTo>
                  <a:pt x="58" y="234"/>
                </a:lnTo>
                <a:lnTo>
                  <a:pt x="60" y="234"/>
                </a:lnTo>
                <a:lnTo>
                  <a:pt x="62" y="234"/>
                </a:lnTo>
                <a:lnTo>
                  <a:pt x="64" y="234"/>
                </a:lnTo>
                <a:lnTo>
                  <a:pt x="66" y="234"/>
                </a:lnTo>
                <a:lnTo>
                  <a:pt x="68" y="234"/>
                </a:lnTo>
                <a:lnTo>
                  <a:pt x="70" y="234"/>
                </a:lnTo>
                <a:lnTo>
                  <a:pt x="72" y="234"/>
                </a:lnTo>
                <a:lnTo>
                  <a:pt x="74" y="234"/>
                </a:lnTo>
                <a:lnTo>
                  <a:pt x="76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8" y="228"/>
                </a:lnTo>
                <a:lnTo>
                  <a:pt x="78" y="226"/>
                </a:lnTo>
                <a:lnTo>
                  <a:pt x="78" y="224"/>
                </a:lnTo>
                <a:lnTo>
                  <a:pt x="80" y="224"/>
                </a:lnTo>
                <a:lnTo>
                  <a:pt x="82" y="226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4" y="218"/>
                </a:lnTo>
                <a:lnTo>
                  <a:pt x="84" y="216"/>
                </a:lnTo>
                <a:lnTo>
                  <a:pt x="86" y="216"/>
                </a:lnTo>
                <a:lnTo>
                  <a:pt x="84" y="214"/>
                </a:lnTo>
                <a:lnTo>
                  <a:pt x="82" y="214"/>
                </a:lnTo>
                <a:lnTo>
                  <a:pt x="82" y="212"/>
                </a:lnTo>
                <a:lnTo>
                  <a:pt x="80" y="212"/>
                </a:lnTo>
                <a:lnTo>
                  <a:pt x="78" y="212"/>
                </a:lnTo>
                <a:lnTo>
                  <a:pt x="76" y="212"/>
                </a:lnTo>
                <a:lnTo>
                  <a:pt x="76" y="212"/>
                </a:lnTo>
                <a:lnTo>
                  <a:pt x="74" y="212"/>
                </a:lnTo>
                <a:lnTo>
                  <a:pt x="72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6" y="206"/>
                </a:lnTo>
                <a:lnTo>
                  <a:pt x="66" y="208"/>
                </a:lnTo>
                <a:lnTo>
                  <a:pt x="64" y="208"/>
                </a:lnTo>
                <a:lnTo>
                  <a:pt x="64" y="210"/>
                </a:lnTo>
                <a:lnTo>
                  <a:pt x="62" y="210"/>
                </a:lnTo>
                <a:lnTo>
                  <a:pt x="62" y="212"/>
                </a:lnTo>
                <a:lnTo>
                  <a:pt x="60" y="212"/>
                </a:lnTo>
                <a:lnTo>
                  <a:pt x="60" y="214"/>
                </a:lnTo>
                <a:lnTo>
                  <a:pt x="58" y="214"/>
                </a:lnTo>
                <a:lnTo>
                  <a:pt x="56" y="214"/>
                </a:lnTo>
                <a:lnTo>
                  <a:pt x="56" y="216"/>
                </a:lnTo>
                <a:lnTo>
                  <a:pt x="54" y="216"/>
                </a:lnTo>
                <a:lnTo>
                  <a:pt x="52" y="216"/>
                </a:lnTo>
                <a:lnTo>
                  <a:pt x="52" y="218"/>
                </a:lnTo>
                <a:lnTo>
                  <a:pt x="50" y="218"/>
                </a:lnTo>
                <a:lnTo>
                  <a:pt x="50" y="220"/>
                </a:lnTo>
                <a:lnTo>
                  <a:pt x="52" y="220"/>
                </a:lnTo>
                <a:lnTo>
                  <a:pt x="52" y="224"/>
                </a:lnTo>
                <a:lnTo>
                  <a:pt x="50" y="224"/>
                </a:lnTo>
                <a:lnTo>
                  <a:pt x="50" y="226"/>
                </a:lnTo>
                <a:lnTo>
                  <a:pt x="48" y="226"/>
                </a:lnTo>
                <a:lnTo>
                  <a:pt x="48" y="224"/>
                </a:lnTo>
                <a:lnTo>
                  <a:pt x="46" y="222"/>
                </a:lnTo>
                <a:lnTo>
                  <a:pt x="42" y="226"/>
                </a:lnTo>
                <a:lnTo>
                  <a:pt x="42" y="224"/>
                </a:lnTo>
                <a:lnTo>
                  <a:pt x="40" y="224"/>
                </a:lnTo>
                <a:lnTo>
                  <a:pt x="40" y="222"/>
                </a:lnTo>
                <a:lnTo>
                  <a:pt x="40" y="220"/>
                </a:lnTo>
                <a:lnTo>
                  <a:pt x="38" y="218"/>
                </a:lnTo>
                <a:lnTo>
                  <a:pt x="38" y="216"/>
                </a:lnTo>
                <a:lnTo>
                  <a:pt x="38" y="214"/>
                </a:lnTo>
                <a:lnTo>
                  <a:pt x="38" y="212"/>
                </a:lnTo>
                <a:lnTo>
                  <a:pt x="36" y="212"/>
                </a:lnTo>
                <a:lnTo>
                  <a:pt x="36" y="214"/>
                </a:lnTo>
                <a:lnTo>
                  <a:pt x="36" y="216"/>
                </a:lnTo>
                <a:lnTo>
                  <a:pt x="34" y="216"/>
                </a:lnTo>
                <a:lnTo>
                  <a:pt x="34" y="218"/>
                </a:lnTo>
                <a:lnTo>
                  <a:pt x="30" y="218"/>
                </a:lnTo>
                <a:lnTo>
                  <a:pt x="28" y="220"/>
                </a:lnTo>
                <a:lnTo>
                  <a:pt x="26" y="220"/>
                </a:lnTo>
                <a:lnTo>
                  <a:pt x="24" y="220"/>
                </a:lnTo>
                <a:lnTo>
                  <a:pt x="26" y="222"/>
                </a:lnTo>
                <a:lnTo>
                  <a:pt x="26" y="224"/>
                </a:lnTo>
                <a:lnTo>
                  <a:pt x="28" y="224"/>
                </a:lnTo>
                <a:lnTo>
                  <a:pt x="28" y="228"/>
                </a:lnTo>
                <a:lnTo>
                  <a:pt x="28" y="230"/>
                </a:lnTo>
                <a:lnTo>
                  <a:pt x="26" y="230"/>
                </a:lnTo>
                <a:lnTo>
                  <a:pt x="26" y="232"/>
                </a:lnTo>
                <a:lnTo>
                  <a:pt x="24" y="232"/>
                </a:lnTo>
                <a:lnTo>
                  <a:pt x="24" y="230"/>
                </a:lnTo>
                <a:lnTo>
                  <a:pt x="24" y="228"/>
                </a:lnTo>
                <a:lnTo>
                  <a:pt x="22" y="226"/>
                </a:lnTo>
                <a:lnTo>
                  <a:pt x="22" y="224"/>
                </a:lnTo>
                <a:lnTo>
                  <a:pt x="24" y="224"/>
                </a:lnTo>
                <a:lnTo>
                  <a:pt x="22" y="222"/>
                </a:lnTo>
                <a:lnTo>
                  <a:pt x="20" y="222"/>
                </a:lnTo>
                <a:lnTo>
                  <a:pt x="20" y="224"/>
                </a:lnTo>
                <a:lnTo>
                  <a:pt x="20" y="222"/>
                </a:lnTo>
                <a:lnTo>
                  <a:pt x="18" y="222"/>
                </a:lnTo>
                <a:lnTo>
                  <a:pt x="16" y="220"/>
                </a:lnTo>
                <a:lnTo>
                  <a:pt x="16" y="218"/>
                </a:lnTo>
                <a:lnTo>
                  <a:pt x="18" y="218"/>
                </a:lnTo>
                <a:lnTo>
                  <a:pt x="20" y="220"/>
                </a:lnTo>
                <a:lnTo>
                  <a:pt x="20" y="218"/>
                </a:lnTo>
                <a:lnTo>
                  <a:pt x="22" y="218"/>
                </a:lnTo>
                <a:lnTo>
                  <a:pt x="22" y="216"/>
                </a:lnTo>
                <a:lnTo>
                  <a:pt x="24" y="216"/>
                </a:lnTo>
                <a:lnTo>
                  <a:pt x="24" y="214"/>
                </a:lnTo>
                <a:lnTo>
                  <a:pt x="22" y="214"/>
                </a:lnTo>
                <a:lnTo>
                  <a:pt x="22" y="212"/>
                </a:lnTo>
                <a:lnTo>
                  <a:pt x="20" y="212"/>
                </a:lnTo>
                <a:lnTo>
                  <a:pt x="20" y="210"/>
                </a:lnTo>
                <a:lnTo>
                  <a:pt x="22" y="208"/>
                </a:lnTo>
                <a:lnTo>
                  <a:pt x="22" y="206"/>
                </a:lnTo>
                <a:lnTo>
                  <a:pt x="24" y="206"/>
                </a:lnTo>
                <a:lnTo>
                  <a:pt x="24" y="204"/>
                </a:lnTo>
                <a:lnTo>
                  <a:pt x="24" y="202"/>
                </a:lnTo>
                <a:lnTo>
                  <a:pt x="24" y="200"/>
                </a:lnTo>
                <a:lnTo>
                  <a:pt x="22" y="202"/>
                </a:lnTo>
                <a:lnTo>
                  <a:pt x="20" y="200"/>
                </a:lnTo>
                <a:lnTo>
                  <a:pt x="20" y="198"/>
                </a:lnTo>
                <a:lnTo>
                  <a:pt x="18" y="198"/>
                </a:lnTo>
                <a:lnTo>
                  <a:pt x="16" y="198"/>
                </a:lnTo>
                <a:lnTo>
                  <a:pt x="12" y="198"/>
                </a:lnTo>
                <a:lnTo>
                  <a:pt x="10" y="198"/>
                </a:lnTo>
                <a:lnTo>
                  <a:pt x="8" y="198"/>
                </a:lnTo>
                <a:lnTo>
                  <a:pt x="6" y="198"/>
                </a:lnTo>
                <a:lnTo>
                  <a:pt x="4" y="198"/>
                </a:lnTo>
                <a:lnTo>
                  <a:pt x="4" y="192"/>
                </a:lnTo>
                <a:lnTo>
                  <a:pt x="2" y="192"/>
                </a:lnTo>
                <a:lnTo>
                  <a:pt x="2" y="194"/>
                </a:lnTo>
                <a:lnTo>
                  <a:pt x="2" y="198"/>
                </a:lnTo>
                <a:lnTo>
                  <a:pt x="0" y="19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5" name="Freeform 93"/>
          <p:cNvSpPr>
            <a:spLocks/>
          </p:cNvSpPr>
          <p:nvPr/>
        </p:nvSpPr>
        <p:spPr bwMode="auto">
          <a:xfrm>
            <a:off x="2411413" y="2185988"/>
            <a:ext cx="168275" cy="327025"/>
          </a:xfrm>
          <a:custGeom>
            <a:avLst/>
            <a:gdLst>
              <a:gd name="T0" fmla="*/ 78 w 106"/>
              <a:gd name="T1" fmla="*/ 194 h 206"/>
              <a:gd name="T2" fmla="*/ 72 w 106"/>
              <a:gd name="T3" fmla="*/ 196 h 206"/>
              <a:gd name="T4" fmla="*/ 74 w 106"/>
              <a:gd name="T5" fmla="*/ 194 h 206"/>
              <a:gd name="T6" fmla="*/ 70 w 106"/>
              <a:gd name="T7" fmla="*/ 190 h 206"/>
              <a:gd name="T8" fmla="*/ 74 w 106"/>
              <a:gd name="T9" fmla="*/ 188 h 206"/>
              <a:gd name="T10" fmla="*/ 68 w 106"/>
              <a:gd name="T11" fmla="*/ 188 h 206"/>
              <a:gd name="T12" fmla="*/ 64 w 106"/>
              <a:gd name="T13" fmla="*/ 190 h 206"/>
              <a:gd name="T14" fmla="*/ 64 w 106"/>
              <a:gd name="T15" fmla="*/ 200 h 206"/>
              <a:gd name="T16" fmla="*/ 60 w 106"/>
              <a:gd name="T17" fmla="*/ 198 h 206"/>
              <a:gd name="T18" fmla="*/ 56 w 106"/>
              <a:gd name="T19" fmla="*/ 198 h 206"/>
              <a:gd name="T20" fmla="*/ 50 w 106"/>
              <a:gd name="T21" fmla="*/ 200 h 206"/>
              <a:gd name="T22" fmla="*/ 50 w 106"/>
              <a:gd name="T23" fmla="*/ 192 h 206"/>
              <a:gd name="T24" fmla="*/ 48 w 106"/>
              <a:gd name="T25" fmla="*/ 188 h 206"/>
              <a:gd name="T26" fmla="*/ 42 w 106"/>
              <a:gd name="T27" fmla="*/ 190 h 206"/>
              <a:gd name="T28" fmla="*/ 38 w 106"/>
              <a:gd name="T29" fmla="*/ 194 h 206"/>
              <a:gd name="T30" fmla="*/ 34 w 106"/>
              <a:gd name="T31" fmla="*/ 194 h 206"/>
              <a:gd name="T32" fmla="*/ 28 w 106"/>
              <a:gd name="T33" fmla="*/ 196 h 206"/>
              <a:gd name="T34" fmla="*/ 22 w 106"/>
              <a:gd name="T35" fmla="*/ 202 h 206"/>
              <a:gd name="T36" fmla="*/ 10 w 106"/>
              <a:gd name="T37" fmla="*/ 204 h 206"/>
              <a:gd name="T38" fmla="*/ 12 w 106"/>
              <a:gd name="T39" fmla="*/ 196 h 206"/>
              <a:gd name="T40" fmla="*/ 6 w 106"/>
              <a:gd name="T41" fmla="*/ 196 h 206"/>
              <a:gd name="T42" fmla="*/ 0 w 106"/>
              <a:gd name="T43" fmla="*/ 194 h 206"/>
              <a:gd name="T44" fmla="*/ 0 w 106"/>
              <a:gd name="T45" fmla="*/ 188 h 206"/>
              <a:gd name="T46" fmla="*/ 8 w 106"/>
              <a:gd name="T47" fmla="*/ 186 h 206"/>
              <a:gd name="T48" fmla="*/ 6 w 106"/>
              <a:gd name="T49" fmla="*/ 178 h 206"/>
              <a:gd name="T50" fmla="*/ 2 w 106"/>
              <a:gd name="T51" fmla="*/ 174 h 206"/>
              <a:gd name="T52" fmla="*/ 2 w 106"/>
              <a:gd name="T53" fmla="*/ 166 h 206"/>
              <a:gd name="T54" fmla="*/ 4 w 106"/>
              <a:gd name="T55" fmla="*/ 160 h 206"/>
              <a:gd name="T56" fmla="*/ 10 w 106"/>
              <a:gd name="T57" fmla="*/ 160 h 206"/>
              <a:gd name="T58" fmla="*/ 18 w 106"/>
              <a:gd name="T59" fmla="*/ 160 h 206"/>
              <a:gd name="T60" fmla="*/ 26 w 106"/>
              <a:gd name="T61" fmla="*/ 160 h 206"/>
              <a:gd name="T62" fmla="*/ 26 w 106"/>
              <a:gd name="T63" fmla="*/ 152 h 206"/>
              <a:gd name="T64" fmla="*/ 26 w 106"/>
              <a:gd name="T65" fmla="*/ 144 h 206"/>
              <a:gd name="T66" fmla="*/ 26 w 106"/>
              <a:gd name="T67" fmla="*/ 138 h 206"/>
              <a:gd name="T68" fmla="*/ 26 w 106"/>
              <a:gd name="T69" fmla="*/ 130 h 206"/>
              <a:gd name="T70" fmla="*/ 26 w 106"/>
              <a:gd name="T71" fmla="*/ 122 h 206"/>
              <a:gd name="T72" fmla="*/ 32 w 106"/>
              <a:gd name="T73" fmla="*/ 120 h 206"/>
              <a:gd name="T74" fmla="*/ 44 w 106"/>
              <a:gd name="T75" fmla="*/ 122 h 206"/>
              <a:gd name="T76" fmla="*/ 50 w 106"/>
              <a:gd name="T77" fmla="*/ 122 h 206"/>
              <a:gd name="T78" fmla="*/ 52 w 106"/>
              <a:gd name="T79" fmla="*/ 116 h 206"/>
              <a:gd name="T80" fmla="*/ 52 w 106"/>
              <a:gd name="T81" fmla="*/ 108 h 206"/>
              <a:gd name="T82" fmla="*/ 60 w 106"/>
              <a:gd name="T83" fmla="*/ 108 h 206"/>
              <a:gd name="T84" fmla="*/ 66 w 106"/>
              <a:gd name="T85" fmla="*/ 108 h 206"/>
              <a:gd name="T86" fmla="*/ 72 w 106"/>
              <a:gd name="T87" fmla="*/ 104 h 206"/>
              <a:gd name="T88" fmla="*/ 78 w 106"/>
              <a:gd name="T89" fmla="*/ 100 h 206"/>
              <a:gd name="T90" fmla="*/ 78 w 106"/>
              <a:gd name="T91" fmla="*/ 92 h 206"/>
              <a:gd name="T92" fmla="*/ 78 w 106"/>
              <a:gd name="T93" fmla="*/ 86 h 206"/>
              <a:gd name="T94" fmla="*/ 78 w 106"/>
              <a:gd name="T95" fmla="*/ 76 h 206"/>
              <a:gd name="T96" fmla="*/ 84 w 106"/>
              <a:gd name="T97" fmla="*/ 68 h 206"/>
              <a:gd name="T98" fmla="*/ 90 w 106"/>
              <a:gd name="T99" fmla="*/ 66 h 206"/>
              <a:gd name="T100" fmla="*/ 98 w 106"/>
              <a:gd name="T101" fmla="*/ 68 h 206"/>
              <a:gd name="T102" fmla="*/ 98 w 106"/>
              <a:gd name="T103" fmla="*/ 58 h 206"/>
              <a:gd name="T104" fmla="*/ 106 w 106"/>
              <a:gd name="T105" fmla="*/ 54 h 206"/>
              <a:gd name="T106" fmla="*/ 94 w 106"/>
              <a:gd name="T107" fmla="*/ 50 h 206"/>
              <a:gd name="T108" fmla="*/ 80 w 106"/>
              <a:gd name="T109" fmla="*/ 42 h 206"/>
              <a:gd name="T110" fmla="*/ 86 w 106"/>
              <a:gd name="T111" fmla="*/ 38 h 206"/>
              <a:gd name="T112" fmla="*/ 90 w 106"/>
              <a:gd name="T113" fmla="*/ 34 h 206"/>
              <a:gd name="T114" fmla="*/ 92 w 106"/>
              <a:gd name="T115" fmla="*/ 26 h 206"/>
              <a:gd name="T116" fmla="*/ 92 w 106"/>
              <a:gd name="T117" fmla="*/ 16 h 206"/>
              <a:gd name="T118" fmla="*/ 88 w 106"/>
              <a:gd name="T119" fmla="*/ 12 h 206"/>
              <a:gd name="T120" fmla="*/ 92 w 106"/>
              <a:gd name="T121" fmla="*/ 8 h 206"/>
              <a:gd name="T122" fmla="*/ 96 w 106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6" h="206">
                <a:moveTo>
                  <a:pt x="80" y="200"/>
                </a:moveTo>
                <a:lnTo>
                  <a:pt x="80" y="196"/>
                </a:lnTo>
                <a:lnTo>
                  <a:pt x="80" y="194"/>
                </a:lnTo>
                <a:lnTo>
                  <a:pt x="78" y="194"/>
                </a:lnTo>
                <a:lnTo>
                  <a:pt x="76" y="194"/>
                </a:lnTo>
                <a:lnTo>
                  <a:pt x="76" y="196"/>
                </a:lnTo>
                <a:lnTo>
                  <a:pt x="74" y="196"/>
                </a:lnTo>
                <a:lnTo>
                  <a:pt x="72" y="196"/>
                </a:lnTo>
                <a:lnTo>
                  <a:pt x="70" y="196"/>
                </a:lnTo>
                <a:lnTo>
                  <a:pt x="70" y="194"/>
                </a:lnTo>
                <a:lnTo>
                  <a:pt x="72" y="194"/>
                </a:lnTo>
                <a:lnTo>
                  <a:pt x="74" y="194"/>
                </a:lnTo>
                <a:lnTo>
                  <a:pt x="74" y="192"/>
                </a:lnTo>
                <a:lnTo>
                  <a:pt x="72" y="192"/>
                </a:lnTo>
                <a:lnTo>
                  <a:pt x="70" y="192"/>
                </a:lnTo>
                <a:lnTo>
                  <a:pt x="70" y="190"/>
                </a:lnTo>
                <a:lnTo>
                  <a:pt x="72" y="190"/>
                </a:lnTo>
                <a:lnTo>
                  <a:pt x="74" y="190"/>
                </a:lnTo>
                <a:lnTo>
                  <a:pt x="74" y="188"/>
                </a:lnTo>
                <a:lnTo>
                  <a:pt x="74" y="188"/>
                </a:lnTo>
                <a:lnTo>
                  <a:pt x="72" y="188"/>
                </a:lnTo>
                <a:lnTo>
                  <a:pt x="72" y="188"/>
                </a:lnTo>
                <a:lnTo>
                  <a:pt x="70" y="188"/>
                </a:lnTo>
                <a:lnTo>
                  <a:pt x="68" y="188"/>
                </a:lnTo>
                <a:lnTo>
                  <a:pt x="68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90"/>
                </a:lnTo>
                <a:lnTo>
                  <a:pt x="64" y="192"/>
                </a:lnTo>
                <a:lnTo>
                  <a:pt x="64" y="194"/>
                </a:lnTo>
                <a:lnTo>
                  <a:pt x="64" y="196"/>
                </a:lnTo>
                <a:lnTo>
                  <a:pt x="64" y="200"/>
                </a:lnTo>
                <a:lnTo>
                  <a:pt x="62" y="200"/>
                </a:lnTo>
                <a:lnTo>
                  <a:pt x="62" y="198"/>
                </a:lnTo>
                <a:lnTo>
                  <a:pt x="60" y="198"/>
                </a:lnTo>
                <a:lnTo>
                  <a:pt x="60" y="198"/>
                </a:lnTo>
                <a:lnTo>
                  <a:pt x="60" y="200"/>
                </a:lnTo>
                <a:lnTo>
                  <a:pt x="58" y="202"/>
                </a:lnTo>
                <a:lnTo>
                  <a:pt x="56" y="202"/>
                </a:lnTo>
                <a:lnTo>
                  <a:pt x="56" y="198"/>
                </a:lnTo>
                <a:lnTo>
                  <a:pt x="54" y="198"/>
                </a:lnTo>
                <a:lnTo>
                  <a:pt x="54" y="200"/>
                </a:lnTo>
                <a:lnTo>
                  <a:pt x="52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50" y="194"/>
                </a:lnTo>
                <a:lnTo>
                  <a:pt x="50" y="192"/>
                </a:lnTo>
                <a:lnTo>
                  <a:pt x="50" y="190"/>
                </a:lnTo>
                <a:lnTo>
                  <a:pt x="50" y="188"/>
                </a:lnTo>
                <a:lnTo>
                  <a:pt x="50" y="188"/>
                </a:lnTo>
                <a:lnTo>
                  <a:pt x="48" y="188"/>
                </a:lnTo>
                <a:lnTo>
                  <a:pt x="46" y="188"/>
                </a:lnTo>
                <a:lnTo>
                  <a:pt x="42" y="188"/>
                </a:lnTo>
                <a:lnTo>
                  <a:pt x="42" y="188"/>
                </a:lnTo>
                <a:lnTo>
                  <a:pt x="42" y="190"/>
                </a:lnTo>
                <a:lnTo>
                  <a:pt x="40" y="190"/>
                </a:lnTo>
                <a:lnTo>
                  <a:pt x="40" y="192"/>
                </a:lnTo>
                <a:lnTo>
                  <a:pt x="40" y="194"/>
                </a:lnTo>
                <a:lnTo>
                  <a:pt x="38" y="194"/>
                </a:lnTo>
                <a:lnTo>
                  <a:pt x="38" y="192"/>
                </a:lnTo>
                <a:lnTo>
                  <a:pt x="36" y="192"/>
                </a:lnTo>
                <a:lnTo>
                  <a:pt x="36" y="194"/>
                </a:lnTo>
                <a:lnTo>
                  <a:pt x="34" y="194"/>
                </a:lnTo>
                <a:lnTo>
                  <a:pt x="34" y="196"/>
                </a:lnTo>
                <a:lnTo>
                  <a:pt x="32" y="196"/>
                </a:lnTo>
                <a:lnTo>
                  <a:pt x="30" y="196"/>
                </a:lnTo>
                <a:lnTo>
                  <a:pt x="28" y="196"/>
                </a:lnTo>
                <a:lnTo>
                  <a:pt x="26" y="198"/>
                </a:lnTo>
                <a:lnTo>
                  <a:pt x="24" y="200"/>
                </a:lnTo>
                <a:lnTo>
                  <a:pt x="24" y="202"/>
                </a:lnTo>
                <a:lnTo>
                  <a:pt x="22" y="202"/>
                </a:lnTo>
                <a:lnTo>
                  <a:pt x="22" y="204"/>
                </a:lnTo>
                <a:lnTo>
                  <a:pt x="22" y="206"/>
                </a:lnTo>
                <a:lnTo>
                  <a:pt x="18" y="204"/>
                </a:lnTo>
                <a:lnTo>
                  <a:pt x="10" y="204"/>
                </a:lnTo>
                <a:lnTo>
                  <a:pt x="10" y="202"/>
                </a:lnTo>
                <a:lnTo>
                  <a:pt x="10" y="200"/>
                </a:lnTo>
                <a:lnTo>
                  <a:pt x="10" y="198"/>
                </a:lnTo>
                <a:lnTo>
                  <a:pt x="12" y="196"/>
                </a:lnTo>
                <a:lnTo>
                  <a:pt x="10" y="196"/>
                </a:lnTo>
                <a:lnTo>
                  <a:pt x="10" y="196"/>
                </a:lnTo>
                <a:lnTo>
                  <a:pt x="8" y="196"/>
                </a:lnTo>
                <a:lnTo>
                  <a:pt x="6" y="196"/>
                </a:lnTo>
                <a:lnTo>
                  <a:pt x="4" y="196"/>
                </a:lnTo>
                <a:lnTo>
                  <a:pt x="2" y="196"/>
                </a:lnTo>
                <a:lnTo>
                  <a:pt x="0" y="196"/>
                </a:lnTo>
                <a:lnTo>
                  <a:pt x="0" y="194"/>
                </a:lnTo>
                <a:lnTo>
                  <a:pt x="0" y="192"/>
                </a:lnTo>
                <a:lnTo>
                  <a:pt x="0" y="190"/>
                </a:lnTo>
                <a:lnTo>
                  <a:pt x="0" y="188"/>
                </a:lnTo>
                <a:lnTo>
                  <a:pt x="0" y="188"/>
                </a:lnTo>
                <a:lnTo>
                  <a:pt x="0" y="186"/>
                </a:lnTo>
                <a:lnTo>
                  <a:pt x="4" y="186"/>
                </a:lnTo>
                <a:lnTo>
                  <a:pt x="6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8" y="180"/>
                </a:lnTo>
                <a:lnTo>
                  <a:pt x="6" y="178"/>
                </a:lnTo>
                <a:lnTo>
                  <a:pt x="6" y="176"/>
                </a:lnTo>
                <a:lnTo>
                  <a:pt x="6" y="174"/>
                </a:lnTo>
                <a:lnTo>
                  <a:pt x="4" y="174"/>
                </a:lnTo>
                <a:lnTo>
                  <a:pt x="2" y="174"/>
                </a:lnTo>
                <a:lnTo>
                  <a:pt x="2" y="172"/>
                </a:lnTo>
                <a:lnTo>
                  <a:pt x="2" y="170"/>
                </a:lnTo>
                <a:lnTo>
                  <a:pt x="2" y="168"/>
                </a:lnTo>
                <a:lnTo>
                  <a:pt x="2" y="166"/>
                </a:lnTo>
                <a:lnTo>
                  <a:pt x="2" y="164"/>
                </a:lnTo>
                <a:lnTo>
                  <a:pt x="2" y="162"/>
                </a:lnTo>
                <a:lnTo>
                  <a:pt x="2" y="160"/>
                </a:lnTo>
                <a:lnTo>
                  <a:pt x="4" y="160"/>
                </a:lnTo>
                <a:lnTo>
                  <a:pt x="6" y="160"/>
                </a:lnTo>
                <a:lnTo>
                  <a:pt x="8" y="160"/>
                </a:lnTo>
                <a:lnTo>
                  <a:pt x="10" y="160"/>
                </a:lnTo>
                <a:lnTo>
                  <a:pt x="10" y="160"/>
                </a:lnTo>
                <a:lnTo>
                  <a:pt x="12" y="160"/>
                </a:lnTo>
                <a:lnTo>
                  <a:pt x="14" y="160"/>
                </a:lnTo>
                <a:lnTo>
                  <a:pt x="16" y="160"/>
                </a:lnTo>
                <a:lnTo>
                  <a:pt x="18" y="160"/>
                </a:lnTo>
                <a:lnTo>
                  <a:pt x="20" y="160"/>
                </a:lnTo>
                <a:lnTo>
                  <a:pt x="22" y="160"/>
                </a:lnTo>
                <a:lnTo>
                  <a:pt x="24" y="160"/>
                </a:lnTo>
                <a:lnTo>
                  <a:pt x="26" y="160"/>
                </a:lnTo>
                <a:lnTo>
                  <a:pt x="26" y="158"/>
                </a:lnTo>
                <a:lnTo>
                  <a:pt x="26" y="156"/>
                </a:lnTo>
                <a:lnTo>
                  <a:pt x="26" y="154"/>
                </a:lnTo>
                <a:lnTo>
                  <a:pt x="26" y="152"/>
                </a:lnTo>
                <a:lnTo>
                  <a:pt x="26" y="150"/>
                </a:lnTo>
                <a:lnTo>
                  <a:pt x="26" y="148"/>
                </a:lnTo>
                <a:lnTo>
                  <a:pt x="26" y="146"/>
                </a:lnTo>
                <a:lnTo>
                  <a:pt x="26" y="144"/>
                </a:lnTo>
                <a:lnTo>
                  <a:pt x="26" y="142"/>
                </a:lnTo>
                <a:lnTo>
                  <a:pt x="26" y="140"/>
                </a:lnTo>
                <a:lnTo>
                  <a:pt x="26" y="140"/>
                </a:lnTo>
                <a:lnTo>
                  <a:pt x="26" y="138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6" y="128"/>
                </a:lnTo>
                <a:lnTo>
                  <a:pt x="26" y="126"/>
                </a:lnTo>
                <a:lnTo>
                  <a:pt x="26" y="124"/>
                </a:lnTo>
                <a:lnTo>
                  <a:pt x="26" y="122"/>
                </a:lnTo>
                <a:lnTo>
                  <a:pt x="26" y="120"/>
                </a:lnTo>
                <a:lnTo>
                  <a:pt x="28" y="120"/>
                </a:lnTo>
                <a:lnTo>
                  <a:pt x="30" y="120"/>
                </a:lnTo>
                <a:lnTo>
                  <a:pt x="32" y="120"/>
                </a:lnTo>
                <a:lnTo>
                  <a:pt x="36" y="122"/>
                </a:lnTo>
                <a:lnTo>
                  <a:pt x="40" y="122"/>
                </a:lnTo>
                <a:lnTo>
                  <a:pt x="42" y="122"/>
                </a:lnTo>
                <a:lnTo>
                  <a:pt x="44" y="122"/>
                </a:lnTo>
                <a:lnTo>
                  <a:pt x="48" y="122"/>
                </a:lnTo>
                <a:lnTo>
                  <a:pt x="48" y="118"/>
                </a:lnTo>
                <a:lnTo>
                  <a:pt x="50" y="118"/>
                </a:lnTo>
                <a:lnTo>
                  <a:pt x="50" y="122"/>
                </a:lnTo>
                <a:lnTo>
                  <a:pt x="52" y="122"/>
                </a:lnTo>
                <a:lnTo>
                  <a:pt x="52" y="120"/>
                </a:lnTo>
                <a:lnTo>
                  <a:pt x="52" y="118"/>
                </a:lnTo>
                <a:lnTo>
                  <a:pt x="52" y="116"/>
                </a:lnTo>
                <a:lnTo>
                  <a:pt x="52" y="114"/>
                </a:lnTo>
                <a:lnTo>
                  <a:pt x="52" y="112"/>
                </a:lnTo>
                <a:lnTo>
                  <a:pt x="52" y="110"/>
                </a:lnTo>
                <a:lnTo>
                  <a:pt x="52" y="108"/>
                </a:lnTo>
                <a:lnTo>
                  <a:pt x="54" y="108"/>
                </a:lnTo>
                <a:lnTo>
                  <a:pt x="56" y="108"/>
                </a:lnTo>
                <a:lnTo>
                  <a:pt x="58" y="108"/>
                </a:lnTo>
                <a:lnTo>
                  <a:pt x="60" y="108"/>
                </a:lnTo>
                <a:lnTo>
                  <a:pt x="60" y="108"/>
                </a:lnTo>
                <a:lnTo>
                  <a:pt x="62" y="108"/>
                </a:lnTo>
                <a:lnTo>
                  <a:pt x="64" y="108"/>
                </a:lnTo>
                <a:lnTo>
                  <a:pt x="66" y="108"/>
                </a:lnTo>
                <a:lnTo>
                  <a:pt x="68" y="106"/>
                </a:lnTo>
                <a:lnTo>
                  <a:pt x="70" y="106"/>
                </a:lnTo>
                <a:lnTo>
                  <a:pt x="70" y="104"/>
                </a:lnTo>
                <a:lnTo>
                  <a:pt x="72" y="104"/>
                </a:lnTo>
                <a:lnTo>
                  <a:pt x="74" y="104"/>
                </a:lnTo>
                <a:lnTo>
                  <a:pt x="74" y="102"/>
                </a:lnTo>
                <a:lnTo>
                  <a:pt x="76" y="102"/>
                </a:lnTo>
                <a:lnTo>
                  <a:pt x="78" y="100"/>
                </a:lnTo>
                <a:lnTo>
                  <a:pt x="78" y="98"/>
                </a:lnTo>
                <a:lnTo>
                  <a:pt x="78" y="96"/>
                </a:lnTo>
                <a:lnTo>
                  <a:pt x="78" y="94"/>
                </a:lnTo>
                <a:lnTo>
                  <a:pt x="78" y="92"/>
                </a:lnTo>
                <a:lnTo>
                  <a:pt x="78" y="92"/>
                </a:lnTo>
                <a:lnTo>
                  <a:pt x="78" y="90"/>
                </a:lnTo>
                <a:lnTo>
                  <a:pt x="78" y="88"/>
                </a:lnTo>
                <a:lnTo>
                  <a:pt x="78" y="86"/>
                </a:lnTo>
                <a:lnTo>
                  <a:pt x="78" y="84"/>
                </a:lnTo>
                <a:lnTo>
                  <a:pt x="78" y="80"/>
                </a:lnTo>
                <a:lnTo>
                  <a:pt x="78" y="78"/>
                </a:lnTo>
                <a:lnTo>
                  <a:pt x="78" y="76"/>
                </a:lnTo>
                <a:lnTo>
                  <a:pt x="78" y="72"/>
                </a:lnTo>
                <a:lnTo>
                  <a:pt x="78" y="70"/>
                </a:lnTo>
                <a:lnTo>
                  <a:pt x="80" y="70"/>
                </a:lnTo>
                <a:lnTo>
                  <a:pt x="84" y="68"/>
                </a:lnTo>
                <a:lnTo>
                  <a:pt x="86" y="68"/>
                </a:lnTo>
                <a:lnTo>
                  <a:pt x="88" y="68"/>
                </a:lnTo>
                <a:lnTo>
                  <a:pt x="90" y="68"/>
                </a:lnTo>
                <a:lnTo>
                  <a:pt x="90" y="66"/>
                </a:lnTo>
                <a:lnTo>
                  <a:pt x="92" y="66"/>
                </a:lnTo>
                <a:lnTo>
                  <a:pt x="94" y="68"/>
                </a:lnTo>
                <a:lnTo>
                  <a:pt x="96" y="68"/>
                </a:lnTo>
                <a:lnTo>
                  <a:pt x="98" y="68"/>
                </a:lnTo>
                <a:lnTo>
                  <a:pt x="98" y="66"/>
                </a:lnTo>
                <a:lnTo>
                  <a:pt x="98" y="64"/>
                </a:lnTo>
                <a:lnTo>
                  <a:pt x="98" y="62"/>
                </a:lnTo>
                <a:lnTo>
                  <a:pt x="98" y="58"/>
                </a:lnTo>
                <a:lnTo>
                  <a:pt x="98" y="56"/>
                </a:lnTo>
                <a:lnTo>
                  <a:pt x="104" y="56"/>
                </a:lnTo>
                <a:lnTo>
                  <a:pt x="106" y="56"/>
                </a:lnTo>
                <a:lnTo>
                  <a:pt x="106" y="54"/>
                </a:lnTo>
                <a:lnTo>
                  <a:pt x="104" y="54"/>
                </a:lnTo>
                <a:lnTo>
                  <a:pt x="98" y="54"/>
                </a:lnTo>
                <a:lnTo>
                  <a:pt x="94" y="54"/>
                </a:lnTo>
                <a:lnTo>
                  <a:pt x="94" y="50"/>
                </a:lnTo>
                <a:lnTo>
                  <a:pt x="88" y="46"/>
                </a:lnTo>
                <a:lnTo>
                  <a:pt x="84" y="44"/>
                </a:lnTo>
                <a:lnTo>
                  <a:pt x="78" y="42"/>
                </a:lnTo>
                <a:lnTo>
                  <a:pt x="80" y="42"/>
                </a:lnTo>
                <a:lnTo>
                  <a:pt x="82" y="40"/>
                </a:lnTo>
                <a:lnTo>
                  <a:pt x="84" y="40"/>
                </a:lnTo>
                <a:lnTo>
                  <a:pt x="84" y="38"/>
                </a:lnTo>
                <a:lnTo>
                  <a:pt x="86" y="38"/>
                </a:lnTo>
                <a:lnTo>
                  <a:pt x="88" y="38"/>
                </a:lnTo>
                <a:lnTo>
                  <a:pt x="88" y="36"/>
                </a:lnTo>
                <a:lnTo>
                  <a:pt x="90" y="36"/>
                </a:lnTo>
                <a:lnTo>
                  <a:pt x="90" y="34"/>
                </a:lnTo>
                <a:lnTo>
                  <a:pt x="90" y="32"/>
                </a:lnTo>
                <a:lnTo>
                  <a:pt x="92" y="30"/>
                </a:lnTo>
                <a:lnTo>
                  <a:pt x="92" y="28"/>
                </a:lnTo>
                <a:lnTo>
                  <a:pt x="92" y="26"/>
                </a:lnTo>
                <a:lnTo>
                  <a:pt x="92" y="24"/>
                </a:lnTo>
                <a:lnTo>
                  <a:pt x="92" y="20"/>
                </a:lnTo>
                <a:lnTo>
                  <a:pt x="92" y="18"/>
                </a:lnTo>
                <a:lnTo>
                  <a:pt x="92" y="16"/>
                </a:lnTo>
                <a:lnTo>
                  <a:pt x="92" y="14"/>
                </a:lnTo>
                <a:lnTo>
                  <a:pt x="94" y="12"/>
                </a:lnTo>
                <a:lnTo>
                  <a:pt x="92" y="12"/>
                </a:lnTo>
                <a:lnTo>
                  <a:pt x="88" y="12"/>
                </a:lnTo>
                <a:lnTo>
                  <a:pt x="88" y="10"/>
                </a:lnTo>
                <a:lnTo>
                  <a:pt x="90" y="10"/>
                </a:lnTo>
                <a:lnTo>
                  <a:pt x="90" y="8"/>
                </a:lnTo>
                <a:lnTo>
                  <a:pt x="92" y="8"/>
                </a:lnTo>
                <a:lnTo>
                  <a:pt x="92" y="6"/>
                </a:lnTo>
                <a:lnTo>
                  <a:pt x="94" y="4"/>
                </a:lnTo>
                <a:lnTo>
                  <a:pt x="94" y="2"/>
                </a:lnTo>
                <a:lnTo>
                  <a:pt x="96" y="0"/>
                </a:lnTo>
                <a:lnTo>
                  <a:pt x="98" y="2"/>
                </a:lnTo>
                <a:lnTo>
                  <a:pt x="10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3263900" y="378936"/>
            <a:ext cx="300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Building Footprints Collection</a:t>
            </a:r>
            <a:endParaRPr lang="en-US" b="1" dirty="0"/>
          </a:p>
        </p:txBody>
      </p:sp>
      <p:sp>
        <p:nvSpPr>
          <p:cNvPr id="150" name="Freeform 7"/>
          <p:cNvSpPr>
            <a:spLocks noEditPoints="1"/>
          </p:cNvSpPr>
          <p:nvPr/>
        </p:nvSpPr>
        <p:spPr bwMode="auto">
          <a:xfrm>
            <a:off x="3171825" y="5354638"/>
            <a:ext cx="947738" cy="612775"/>
          </a:xfrm>
          <a:custGeom>
            <a:avLst/>
            <a:gdLst>
              <a:gd name="T0" fmla="*/ 597 w 597"/>
              <a:gd name="T1" fmla="*/ 6 h 386"/>
              <a:gd name="T2" fmla="*/ 591 w 597"/>
              <a:gd name="T3" fmla="*/ 68 h 386"/>
              <a:gd name="T4" fmla="*/ 567 w 597"/>
              <a:gd name="T5" fmla="*/ 98 h 386"/>
              <a:gd name="T6" fmla="*/ 565 w 597"/>
              <a:gd name="T7" fmla="*/ 114 h 386"/>
              <a:gd name="T8" fmla="*/ 553 w 597"/>
              <a:gd name="T9" fmla="*/ 136 h 386"/>
              <a:gd name="T10" fmla="*/ 583 w 597"/>
              <a:gd name="T11" fmla="*/ 132 h 386"/>
              <a:gd name="T12" fmla="*/ 577 w 597"/>
              <a:gd name="T13" fmla="*/ 152 h 386"/>
              <a:gd name="T14" fmla="*/ 583 w 597"/>
              <a:gd name="T15" fmla="*/ 168 h 386"/>
              <a:gd name="T16" fmla="*/ 589 w 597"/>
              <a:gd name="T17" fmla="*/ 194 h 386"/>
              <a:gd name="T18" fmla="*/ 583 w 597"/>
              <a:gd name="T19" fmla="*/ 220 h 386"/>
              <a:gd name="T20" fmla="*/ 581 w 597"/>
              <a:gd name="T21" fmla="*/ 232 h 386"/>
              <a:gd name="T22" fmla="*/ 581 w 597"/>
              <a:gd name="T23" fmla="*/ 276 h 386"/>
              <a:gd name="T24" fmla="*/ 591 w 597"/>
              <a:gd name="T25" fmla="*/ 312 h 386"/>
              <a:gd name="T26" fmla="*/ 491 w 597"/>
              <a:gd name="T27" fmla="*/ 348 h 386"/>
              <a:gd name="T28" fmla="*/ 383 w 597"/>
              <a:gd name="T29" fmla="*/ 384 h 386"/>
              <a:gd name="T30" fmla="*/ 354 w 597"/>
              <a:gd name="T31" fmla="*/ 366 h 386"/>
              <a:gd name="T32" fmla="*/ 332 w 597"/>
              <a:gd name="T33" fmla="*/ 348 h 386"/>
              <a:gd name="T34" fmla="*/ 278 w 597"/>
              <a:gd name="T35" fmla="*/ 340 h 386"/>
              <a:gd name="T36" fmla="*/ 240 w 597"/>
              <a:gd name="T37" fmla="*/ 340 h 386"/>
              <a:gd name="T38" fmla="*/ 226 w 597"/>
              <a:gd name="T39" fmla="*/ 338 h 386"/>
              <a:gd name="T40" fmla="*/ 200 w 597"/>
              <a:gd name="T41" fmla="*/ 344 h 386"/>
              <a:gd name="T42" fmla="*/ 126 w 597"/>
              <a:gd name="T43" fmla="*/ 336 h 386"/>
              <a:gd name="T44" fmla="*/ 102 w 597"/>
              <a:gd name="T45" fmla="*/ 312 h 386"/>
              <a:gd name="T46" fmla="*/ 90 w 597"/>
              <a:gd name="T47" fmla="*/ 286 h 386"/>
              <a:gd name="T48" fmla="*/ 18 w 597"/>
              <a:gd name="T49" fmla="*/ 276 h 386"/>
              <a:gd name="T50" fmla="*/ 64 w 597"/>
              <a:gd name="T51" fmla="*/ 138 h 386"/>
              <a:gd name="T52" fmla="*/ 82 w 597"/>
              <a:gd name="T53" fmla="*/ 108 h 386"/>
              <a:gd name="T54" fmla="*/ 108 w 597"/>
              <a:gd name="T55" fmla="*/ 116 h 386"/>
              <a:gd name="T56" fmla="*/ 120 w 597"/>
              <a:gd name="T57" fmla="*/ 84 h 386"/>
              <a:gd name="T58" fmla="*/ 146 w 597"/>
              <a:gd name="T59" fmla="*/ 104 h 386"/>
              <a:gd name="T60" fmla="*/ 174 w 597"/>
              <a:gd name="T61" fmla="*/ 120 h 386"/>
              <a:gd name="T62" fmla="*/ 200 w 597"/>
              <a:gd name="T63" fmla="*/ 134 h 386"/>
              <a:gd name="T64" fmla="*/ 186 w 597"/>
              <a:gd name="T65" fmla="*/ 146 h 386"/>
              <a:gd name="T66" fmla="*/ 178 w 597"/>
              <a:gd name="T67" fmla="*/ 160 h 386"/>
              <a:gd name="T68" fmla="*/ 192 w 597"/>
              <a:gd name="T69" fmla="*/ 162 h 386"/>
              <a:gd name="T70" fmla="*/ 200 w 597"/>
              <a:gd name="T71" fmla="*/ 150 h 386"/>
              <a:gd name="T72" fmla="*/ 210 w 597"/>
              <a:gd name="T73" fmla="*/ 154 h 386"/>
              <a:gd name="T74" fmla="*/ 222 w 597"/>
              <a:gd name="T75" fmla="*/ 148 h 386"/>
              <a:gd name="T76" fmla="*/ 242 w 597"/>
              <a:gd name="T77" fmla="*/ 134 h 386"/>
              <a:gd name="T78" fmla="*/ 258 w 597"/>
              <a:gd name="T79" fmla="*/ 114 h 386"/>
              <a:gd name="T80" fmla="*/ 282 w 597"/>
              <a:gd name="T81" fmla="*/ 100 h 386"/>
              <a:gd name="T82" fmla="*/ 268 w 597"/>
              <a:gd name="T83" fmla="*/ 92 h 386"/>
              <a:gd name="T84" fmla="*/ 246 w 597"/>
              <a:gd name="T85" fmla="*/ 94 h 386"/>
              <a:gd name="T86" fmla="*/ 254 w 597"/>
              <a:gd name="T87" fmla="*/ 74 h 386"/>
              <a:gd name="T88" fmla="*/ 284 w 597"/>
              <a:gd name="T89" fmla="*/ 68 h 386"/>
              <a:gd name="T90" fmla="*/ 306 w 597"/>
              <a:gd name="T91" fmla="*/ 70 h 386"/>
              <a:gd name="T92" fmla="*/ 302 w 597"/>
              <a:gd name="T93" fmla="*/ 84 h 386"/>
              <a:gd name="T94" fmla="*/ 312 w 597"/>
              <a:gd name="T95" fmla="*/ 94 h 386"/>
              <a:gd name="T96" fmla="*/ 330 w 597"/>
              <a:gd name="T97" fmla="*/ 102 h 386"/>
              <a:gd name="T98" fmla="*/ 350 w 597"/>
              <a:gd name="T99" fmla="*/ 106 h 386"/>
              <a:gd name="T100" fmla="*/ 344 w 597"/>
              <a:gd name="T101" fmla="*/ 74 h 386"/>
              <a:gd name="T102" fmla="*/ 385 w 597"/>
              <a:gd name="T103" fmla="*/ 90 h 386"/>
              <a:gd name="T104" fmla="*/ 439 w 597"/>
              <a:gd name="T105" fmla="*/ 86 h 386"/>
              <a:gd name="T106" fmla="*/ 425 w 597"/>
              <a:gd name="T107" fmla="*/ 70 h 386"/>
              <a:gd name="T108" fmla="*/ 397 w 597"/>
              <a:gd name="T109" fmla="*/ 70 h 386"/>
              <a:gd name="T110" fmla="*/ 391 w 597"/>
              <a:gd name="T111" fmla="*/ 40 h 386"/>
              <a:gd name="T112" fmla="*/ 413 w 597"/>
              <a:gd name="T113" fmla="*/ 26 h 386"/>
              <a:gd name="T114" fmla="*/ 447 w 597"/>
              <a:gd name="T115" fmla="*/ 54 h 386"/>
              <a:gd name="T116" fmla="*/ 493 w 597"/>
              <a:gd name="T117" fmla="*/ 32 h 386"/>
              <a:gd name="T118" fmla="*/ 342 w 597"/>
              <a:gd name="T119" fmla="*/ 284 h 386"/>
              <a:gd name="T120" fmla="*/ 314 w 597"/>
              <a:gd name="T121" fmla="*/ 310 h 386"/>
              <a:gd name="T122" fmla="*/ 350 w 597"/>
              <a:gd name="T123" fmla="*/ 312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" h="386">
                <a:moveTo>
                  <a:pt x="533" y="26"/>
                </a:moveTo>
                <a:lnTo>
                  <a:pt x="535" y="26"/>
                </a:lnTo>
                <a:lnTo>
                  <a:pt x="539" y="26"/>
                </a:lnTo>
                <a:lnTo>
                  <a:pt x="545" y="26"/>
                </a:lnTo>
                <a:lnTo>
                  <a:pt x="547" y="26"/>
                </a:lnTo>
                <a:lnTo>
                  <a:pt x="553" y="26"/>
                </a:lnTo>
                <a:lnTo>
                  <a:pt x="555" y="26"/>
                </a:lnTo>
                <a:lnTo>
                  <a:pt x="557" y="26"/>
                </a:lnTo>
                <a:lnTo>
                  <a:pt x="559" y="22"/>
                </a:lnTo>
                <a:lnTo>
                  <a:pt x="559" y="20"/>
                </a:lnTo>
                <a:lnTo>
                  <a:pt x="559" y="16"/>
                </a:lnTo>
                <a:lnTo>
                  <a:pt x="545" y="14"/>
                </a:lnTo>
                <a:lnTo>
                  <a:pt x="545" y="2"/>
                </a:lnTo>
                <a:lnTo>
                  <a:pt x="585" y="4"/>
                </a:lnTo>
                <a:lnTo>
                  <a:pt x="589" y="4"/>
                </a:lnTo>
                <a:lnTo>
                  <a:pt x="591" y="6"/>
                </a:lnTo>
                <a:lnTo>
                  <a:pt x="597" y="6"/>
                </a:lnTo>
                <a:lnTo>
                  <a:pt x="597" y="10"/>
                </a:lnTo>
                <a:lnTo>
                  <a:pt x="597" y="16"/>
                </a:lnTo>
                <a:lnTo>
                  <a:pt x="597" y="20"/>
                </a:lnTo>
                <a:lnTo>
                  <a:pt x="597" y="24"/>
                </a:lnTo>
                <a:lnTo>
                  <a:pt x="597" y="28"/>
                </a:lnTo>
                <a:lnTo>
                  <a:pt x="597" y="32"/>
                </a:lnTo>
                <a:lnTo>
                  <a:pt x="597" y="34"/>
                </a:lnTo>
                <a:lnTo>
                  <a:pt x="597" y="38"/>
                </a:lnTo>
                <a:lnTo>
                  <a:pt x="597" y="44"/>
                </a:lnTo>
                <a:lnTo>
                  <a:pt x="597" y="48"/>
                </a:lnTo>
                <a:lnTo>
                  <a:pt x="597" y="50"/>
                </a:lnTo>
                <a:lnTo>
                  <a:pt x="597" y="54"/>
                </a:lnTo>
                <a:lnTo>
                  <a:pt x="597" y="64"/>
                </a:lnTo>
                <a:lnTo>
                  <a:pt x="597" y="66"/>
                </a:lnTo>
                <a:lnTo>
                  <a:pt x="597" y="68"/>
                </a:lnTo>
                <a:lnTo>
                  <a:pt x="595" y="68"/>
                </a:lnTo>
                <a:lnTo>
                  <a:pt x="591" y="68"/>
                </a:lnTo>
                <a:lnTo>
                  <a:pt x="585" y="68"/>
                </a:lnTo>
                <a:lnTo>
                  <a:pt x="579" y="68"/>
                </a:lnTo>
                <a:lnTo>
                  <a:pt x="579" y="70"/>
                </a:lnTo>
                <a:lnTo>
                  <a:pt x="579" y="70"/>
                </a:lnTo>
                <a:lnTo>
                  <a:pt x="577" y="70"/>
                </a:lnTo>
                <a:lnTo>
                  <a:pt x="577" y="72"/>
                </a:lnTo>
                <a:lnTo>
                  <a:pt x="571" y="72"/>
                </a:lnTo>
                <a:lnTo>
                  <a:pt x="571" y="74"/>
                </a:lnTo>
                <a:lnTo>
                  <a:pt x="571" y="80"/>
                </a:lnTo>
                <a:lnTo>
                  <a:pt x="571" y="88"/>
                </a:lnTo>
                <a:lnTo>
                  <a:pt x="571" y="94"/>
                </a:lnTo>
                <a:lnTo>
                  <a:pt x="571" y="98"/>
                </a:lnTo>
                <a:lnTo>
                  <a:pt x="571" y="100"/>
                </a:lnTo>
                <a:lnTo>
                  <a:pt x="569" y="98"/>
                </a:lnTo>
                <a:lnTo>
                  <a:pt x="569" y="96"/>
                </a:lnTo>
                <a:lnTo>
                  <a:pt x="569" y="98"/>
                </a:lnTo>
                <a:lnTo>
                  <a:pt x="567" y="98"/>
                </a:lnTo>
                <a:lnTo>
                  <a:pt x="567" y="100"/>
                </a:lnTo>
                <a:lnTo>
                  <a:pt x="567" y="102"/>
                </a:lnTo>
                <a:lnTo>
                  <a:pt x="565" y="100"/>
                </a:lnTo>
                <a:lnTo>
                  <a:pt x="565" y="102"/>
                </a:lnTo>
                <a:lnTo>
                  <a:pt x="567" y="102"/>
                </a:lnTo>
                <a:lnTo>
                  <a:pt x="569" y="106"/>
                </a:lnTo>
                <a:lnTo>
                  <a:pt x="571" y="106"/>
                </a:lnTo>
                <a:lnTo>
                  <a:pt x="569" y="106"/>
                </a:lnTo>
                <a:lnTo>
                  <a:pt x="567" y="106"/>
                </a:lnTo>
                <a:lnTo>
                  <a:pt x="567" y="108"/>
                </a:lnTo>
                <a:lnTo>
                  <a:pt x="561" y="108"/>
                </a:lnTo>
                <a:lnTo>
                  <a:pt x="559" y="110"/>
                </a:lnTo>
                <a:lnTo>
                  <a:pt x="557" y="110"/>
                </a:lnTo>
                <a:lnTo>
                  <a:pt x="561" y="110"/>
                </a:lnTo>
                <a:lnTo>
                  <a:pt x="563" y="112"/>
                </a:lnTo>
                <a:lnTo>
                  <a:pt x="563" y="114"/>
                </a:lnTo>
                <a:lnTo>
                  <a:pt x="565" y="114"/>
                </a:lnTo>
                <a:lnTo>
                  <a:pt x="569" y="114"/>
                </a:lnTo>
                <a:lnTo>
                  <a:pt x="569" y="116"/>
                </a:lnTo>
                <a:lnTo>
                  <a:pt x="567" y="118"/>
                </a:lnTo>
                <a:lnTo>
                  <a:pt x="563" y="118"/>
                </a:lnTo>
                <a:lnTo>
                  <a:pt x="561" y="120"/>
                </a:lnTo>
                <a:lnTo>
                  <a:pt x="565" y="120"/>
                </a:lnTo>
                <a:lnTo>
                  <a:pt x="569" y="120"/>
                </a:lnTo>
                <a:lnTo>
                  <a:pt x="569" y="122"/>
                </a:lnTo>
                <a:lnTo>
                  <a:pt x="567" y="124"/>
                </a:lnTo>
                <a:lnTo>
                  <a:pt x="565" y="126"/>
                </a:lnTo>
                <a:lnTo>
                  <a:pt x="563" y="126"/>
                </a:lnTo>
                <a:lnTo>
                  <a:pt x="563" y="128"/>
                </a:lnTo>
                <a:lnTo>
                  <a:pt x="561" y="128"/>
                </a:lnTo>
                <a:lnTo>
                  <a:pt x="559" y="126"/>
                </a:lnTo>
                <a:lnTo>
                  <a:pt x="559" y="130"/>
                </a:lnTo>
                <a:lnTo>
                  <a:pt x="553" y="134"/>
                </a:lnTo>
                <a:lnTo>
                  <a:pt x="553" y="136"/>
                </a:lnTo>
                <a:lnTo>
                  <a:pt x="555" y="134"/>
                </a:lnTo>
                <a:lnTo>
                  <a:pt x="557" y="134"/>
                </a:lnTo>
                <a:lnTo>
                  <a:pt x="559" y="134"/>
                </a:lnTo>
                <a:lnTo>
                  <a:pt x="563" y="136"/>
                </a:lnTo>
                <a:lnTo>
                  <a:pt x="563" y="134"/>
                </a:lnTo>
                <a:lnTo>
                  <a:pt x="565" y="134"/>
                </a:lnTo>
                <a:lnTo>
                  <a:pt x="565" y="132"/>
                </a:lnTo>
                <a:lnTo>
                  <a:pt x="567" y="134"/>
                </a:lnTo>
                <a:lnTo>
                  <a:pt x="567" y="136"/>
                </a:lnTo>
                <a:lnTo>
                  <a:pt x="569" y="134"/>
                </a:lnTo>
                <a:lnTo>
                  <a:pt x="571" y="134"/>
                </a:lnTo>
                <a:lnTo>
                  <a:pt x="571" y="132"/>
                </a:lnTo>
                <a:lnTo>
                  <a:pt x="573" y="134"/>
                </a:lnTo>
                <a:lnTo>
                  <a:pt x="575" y="134"/>
                </a:lnTo>
                <a:lnTo>
                  <a:pt x="579" y="136"/>
                </a:lnTo>
                <a:lnTo>
                  <a:pt x="581" y="134"/>
                </a:lnTo>
                <a:lnTo>
                  <a:pt x="583" y="132"/>
                </a:lnTo>
                <a:lnTo>
                  <a:pt x="583" y="134"/>
                </a:lnTo>
                <a:lnTo>
                  <a:pt x="583" y="136"/>
                </a:lnTo>
                <a:lnTo>
                  <a:pt x="587" y="138"/>
                </a:lnTo>
                <a:lnTo>
                  <a:pt x="587" y="140"/>
                </a:lnTo>
                <a:lnTo>
                  <a:pt x="585" y="140"/>
                </a:lnTo>
                <a:lnTo>
                  <a:pt x="585" y="142"/>
                </a:lnTo>
                <a:lnTo>
                  <a:pt x="583" y="142"/>
                </a:lnTo>
                <a:lnTo>
                  <a:pt x="579" y="142"/>
                </a:lnTo>
                <a:lnTo>
                  <a:pt x="581" y="144"/>
                </a:lnTo>
                <a:lnTo>
                  <a:pt x="583" y="144"/>
                </a:lnTo>
                <a:lnTo>
                  <a:pt x="583" y="146"/>
                </a:lnTo>
                <a:lnTo>
                  <a:pt x="581" y="146"/>
                </a:lnTo>
                <a:lnTo>
                  <a:pt x="581" y="148"/>
                </a:lnTo>
                <a:lnTo>
                  <a:pt x="581" y="150"/>
                </a:lnTo>
                <a:lnTo>
                  <a:pt x="581" y="152"/>
                </a:lnTo>
                <a:lnTo>
                  <a:pt x="579" y="152"/>
                </a:lnTo>
                <a:lnTo>
                  <a:pt x="577" y="152"/>
                </a:lnTo>
                <a:lnTo>
                  <a:pt x="577" y="154"/>
                </a:lnTo>
                <a:lnTo>
                  <a:pt x="575" y="154"/>
                </a:lnTo>
                <a:lnTo>
                  <a:pt x="579" y="154"/>
                </a:lnTo>
                <a:lnTo>
                  <a:pt x="581" y="154"/>
                </a:lnTo>
                <a:lnTo>
                  <a:pt x="581" y="156"/>
                </a:lnTo>
                <a:lnTo>
                  <a:pt x="581" y="158"/>
                </a:lnTo>
                <a:lnTo>
                  <a:pt x="583" y="158"/>
                </a:lnTo>
                <a:lnTo>
                  <a:pt x="583" y="160"/>
                </a:lnTo>
                <a:lnTo>
                  <a:pt x="583" y="162"/>
                </a:lnTo>
                <a:lnTo>
                  <a:pt x="583" y="164"/>
                </a:lnTo>
                <a:lnTo>
                  <a:pt x="581" y="164"/>
                </a:lnTo>
                <a:lnTo>
                  <a:pt x="581" y="166"/>
                </a:lnTo>
                <a:lnTo>
                  <a:pt x="579" y="166"/>
                </a:lnTo>
                <a:lnTo>
                  <a:pt x="579" y="166"/>
                </a:lnTo>
                <a:lnTo>
                  <a:pt x="581" y="166"/>
                </a:lnTo>
                <a:lnTo>
                  <a:pt x="583" y="166"/>
                </a:lnTo>
                <a:lnTo>
                  <a:pt x="583" y="168"/>
                </a:lnTo>
                <a:lnTo>
                  <a:pt x="585" y="168"/>
                </a:lnTo>
                <a:lnTo>
                  <a:pt x="585" y="170"/>
                </a:lnTo>
                <a:lnTo>
                  <a:pt x="585" y="174"/>
                </a:lnTo>
                <a:lnTo>
                  <a:pt x="587" y="176"/>
                </a:lnTo>
                <a:lnTo>
                  <a:pt x="587" y="180"/>
                </a:lnTo>
                <a:lnTo>
                  <a:pt x="587" y="182"/>
                </a:lnTo>
                <a:lnTo>
                  <a:pt x="587" y="184"/>
                </a:lnTo>
                <a:lnTo>
                  <a:pt x="585" y="184"/>
                </a:lnTo>
                <a:lnTo>
                  <a:pt x="583" y="184"/>
                </a:lnTo>
                <a:lnTo>
                  <a:pt x="581" y="184"/>
                </a:lnTo>
                <a:lnTo>
                  <a:pt x="581" y="186"/>
                </a:lnTo>
                <a:lnTo>
                  <a:pt x="585" y="188"/>
                </a:lnTo>
                <a:lnTo>
                  <a:pt x="587" y="188"/>
                </a:lnTo>
                <a:lnTo>
                  <a:pt x="587" y="190"/>
                </a:lnTo>
                <a:lnTo>
                  <a:pt x="589" y="190"/>
                </a:lnTo>
                <a:lnTo>
                  <a:pt x="589" y="192"/>
                </a:lnTo>
                <a:lnTo>
                  <a:pt x="589" y="194"/>
                </a:lnTo>
                <a:lnTo>
                  <a:pt x="589" y="198"/>
                </a:lnTo>
                <a:lnTo>
                  <a:pt x="589" y="202"/>
                </a:lnTo>
                <a:lnTo>
                  <a:pt x="587" y="202"/>
                </a:lnTo>
                <a:lnTo>
                  <a:pt x="585" y="204"/>
                </a:lnTo>
                <a:lnTo>
                  <a:pt x="583" y="204"/>
                </a:lnTo>
                <a:lnTo>
                  <a:pt x="585" y="206"/>
                </a:lnTo>
                <a:lnTo>
                  <a:pt x="589" y="206"/>
                </a:lnTo>
                <a:lnTo>
                  <a:pt x="589" y="208"/>
                </a:lnTo>
                <a:lnTo>
                  <a:pt x="591" y="208"/>
                </a:lnTo>
                <a:lnTo>
                  <a:pt x="591" y="210"/>
                </a:lnTo>
                <a:lnTo>
                  <a:pt x="591" y="212"/>
                </a:lnTo>
                <a:lnTo>
                  <a:pt x="589" y="212"/>
                </a:lnTo>
                <a:lnTo>
                  <a:pt x="589" y="214"/>
                </a:lnTo>
                <a:lnTo>
                  <a:pt x="587" y="218"/>
                </a:lnTo>
                <a:lnTo>
                  <a:pt x="587" y="220"/>
                </a:lnTo>
                <a:lnTo>
                  <a:pt x="585" y="220"/>
                </a:lnTo>
                <a:lnTo>
                  <a:pt x="583" y="220"/>
                </a:lnTo>
                <a:lnTo>
                  <a:pt x="583" y="218"/>
                </a:lnTo>
                <a:lnTo>
                  <a:pt x="581" y="220"/>
                </a:lnTo>
                <a:lnTo>
                  <a:pt x="579" y="220"/>
                </a:lnTo>
                <a:lnTo>
                  <a:pt x="577" y="218"/>
                </a:lnTo>
                <a:lnTo>
                  <a:pt x="577" y="220"/>
                </a:lnTo>
                <a:lnTo>
                  <a:pt x="579" y="220"/>
                </a:lnTo>
                <a:lnTo>
                  <a:pt x="579" y="222"/>
                </a:lnTo>
                <a:lnTo>
                  <a:pt x="581" y="222"/>
                </a:lnTo>
                <a:lnTo>
                  <a:pt x="583" y="222"/>
                </a:lnTo>
                <a:lnTo>
                  <a:pt x="585" y="224"/>
                </a:lnTo>
                <a:lnTo>
                  <a:pt x="585" y="226"/>
                </a:lnTo>
                <a:lnTo>
                  <a:pt x="583" y="226"/>
                </a:lnTo>
                <a:lnTo>
                  <a:pt x="581" y="226"/>
                </a:lnTo>
                <a:lnTo>
                  <a:pt x="581" y="228"/>
                </a:lnTo>
                <a:lnTo>
                  <a:pt x="583" y="230"/>
                </a:lnTo>
                <a:lnTo>
                  <a:pt x="583" y="232"/>
                </a:lnTo>
                <a:lnTo>
                  <a:pt x="581" y="232"/>
                </a:lnTo>
                <a:lnTo>
                  <a:pt x="581" y="234"/>
                </a:lnTo>
                <a:lnTo>
                  <a:pt x="581" y="236"/>
                </a:lnTo>
                <a:lnTo>
                  <a:pt x="579" y="236"/>
                </a:lnTo>
                <a:lnTo>
                  <a:pt x="577" y="236"/>
                </a:lnTo>
                <a:lnTo>
                  <a:pt x="577" y="238"/>
                </a:lnTo>
                <a:lnTo>
                  <a:pt x="579" y="238"/>
                </a:lnTo>
                <a:lnTo>
                  <a:pt x="579" y="240"/>
                </a:lnTo>
                <a:lnTo>
                  <a:pt x="579" y="242"/>
                </a:lnTo>
                <a:lnTo>
                  <a:pt x="581" y="264"/>
                </a:lnTo>
                <a:lnTo>
                  <a:pt x="579" y="264"/>
                </a:lnTo>
                <a:lnTo>
                  <a:pt x="577" y="264"/>
                </a:lnTo>
                <a:lnTo>
                  <a:pt x="577" y="266"/>
                </a:lnTo>
                <a:lnTo>
                  <a:pt x="579" y="270"/>
                </a:lnTo>
                <a:lnTo>
                  <a:pt x="579" y="272"/>
                </a:lnTo>
                <a:lnTo>
                  <a:pt x="579" y="274"/>
                </a:lnTo>
                <a:lnTo>
                  <a:pt x="581" y="274"/>
                </a:lnTo>
                <a:lnTo>
                  <a:pt x="581" y="276"/>
                </a:lnTo>
                <a:lnTo>
                  <a:pt x="581" y="278"/>
                </a:lnTo>
                <a:lnTo>
                  <a:pt x="583" y="282"/>
                </a:lnTo>
                <a:lnTo>
                  <a:pt x="581" y="284"/>
                </a:lnTo>
                <a:lnTo>
                  <a:pt x="579" y="284"/>
                </a:lnTo>
                <a:lnTo>
                  <a:pt x="577" y="284"/>
                </a:lnTo>
                <a:lnTo>
                  <a:pt x="579" y="286"/>
                </a:lnTo>
                <a:lnTo>
                  <a:pt x="579" y="288"/>
                </a:lnTo>
                <a:lnTo>
                  <a:pt x="579" y="290"/>
                </a:lnTo>
                <a:lnTo>
                  <a:pt x="581" y="290"/>
                </a:lnTo>
                <a:lnTo>
                  <a:pt x="585" y="290"/>
                </a:lnTo>
                <a:lnTo>
                  <a:pt x="585" y="292"/>
                </a:lnTo>
                <a:lnTo>
                  <a:pt x="587" y="292"/>
                </a:lnTo>
                <a:lnTo>
                  <a:pt x="587" y="294"/>
                </a:lnTo>
                <a:lnTo>
                  <a:pt x="591" y="306"/>
                </a:lnTo>
                <a:lnTo>
                  <a:pt x="591" y="310"/>
                </a:lnTo>
                <a:lnTo>
                  <a:pt x="591" y="310"/>
                </a:lnTo>
                <a:lnTo>
                  <a:pt x="591" y="312"/>
                </a:lnTo>
                <a:lnTo>
                  <a:pt x="587" y="314"/>
                </a:lnTo>
                <a:lnTo>
                  <a:pt x="575" y="318"/>
                </a:lnTo>
                <a:lnTo>
                  <a:pt x="569" y="320"/>
                </a:lnTo>
                <a:lnTo>
                  <a:pt x="561" y="324"/>
                </a:lnTo>
                <a:lnTo>
                  <a:pt x="549" y="326"/>
                </a:lnTo>
                <a:lnTo>
                  <a:pt x="543" y="330"/>
                </a:lnTo>
                <a:lnTo>
                  <a:pt x="537" y="332"/>
                </a:lnTo>
                <a:lnTo>
                  <a:pt x="533" y="334"/>
                </a:lnTo>
                <a:lnTo>
                  <a:pt x="529" y="334"/>
                </a:lnTo>
                <a:lnTo>
                  <a:pt x="527" y="336"/>
                </a:lnTo>
                <a:lnTo>
                  <a:pt x="523" y="336"/>
                </a:lnTo>
                <a:lnTo>
                  <a:pt x="517" y="338"/>
                </a:lnTo>
                <a:lnTo>
                  <a:pt x="507" y="342"/>
                </a:lnTo>
                <a:lnTo>
                  <a:pt x="503" y="342"/>
                </a:lnTo>
                <a:lnTo>
                  <a:pt x="503" y="344"/>
                </a:lnTo>
                <a:lnTo>
                  <a:pt x="501" y="344"/>
                </a:lnTo>
                <a:lnTo>
                  <a:pt x="491" y="348"/>
                </a:lnTo>
                <a:lnTo>
                  <a:pt x="477" y="352"/>
                </a:lnTo>
                <a:lnTo>
                  <a:pt x="473" y="354"/>
                </a:lnTo>
                <a:lnTo>
                  <a:pt x="471" y="354"/>
                </a:lnTo>
                <a:lnTo>
                  <a:pt x="461" y="358"/>
                </a:lnTo>
                <a:lnTo>
                  <a:pt x="451" y="360"/>
                </a:lnTo>
                <a:lnTo>
                  <a:pt x="447" y="360"/>
                </a:lnTo>
                <a:lnTo>
                  <a:pt x="439" y="364"/>
                </a:lnTo>
                <a:lnTo>
                  <a:pt x="425" y="368"/>
                </a:lnTo>
                <a:lnTo>
                  <a:pt x="411" y="374"/>
                </a:lnTo>
                <a:lnTo>
                  <a:pt x="401" y="376"/>
                </a:lnTo>
                <a:lnTo>
                  <a:pt x="399" y="378"/>
                </a:lnTo>
                <a:lnTo>
                  <a:pt x="397" y="378"/>
                </a:lnTo>
                <a:lnTo>
                  <a:pt x="393" y="380"/>
                </a:lnTo>
                <a:lnTo>
                  <a:pt x="391" y="382"/>
                </a:lnTo>
                <a:lnTo>
                  <a:pt x="387" y="382"/>
                </a:lnTo>
                <a:lnTo>
                  <a:pt x="385" y="382"/>
                </a:lnTo>
                <a:lnTo>
                  <a:pt x="383" y="384"/>
                </a:lnTo>
                <a:lnTo>
                  <a:pt x="381" y="384"/>
                </a:lnTo>
                <a:lnTo>
                  <a:pt x="377" y="386"/>
                </a:lnTo>
                <a:lnTo>
                  <a:pt x="377" y="384"/>
                </a:lnTo>
                <a:lnTo>
                  <a:pt x="377" y="382"/>
                </a:lnTo>
                <a:lnTo>
                  <a:pt x="377" y="380"/>
                </a:lnTo>
                <a:lnTo>
                  <a:pt x="375" y="380"/>
                </a:lnTo>
                <a:lnTo>
                  <a:pt x="375" y="378"/>
                </a:lnTo>
                <a:lnTo>
                  <a:pt x="375" y="376"/>
                </a:lnTo>
                <a:lnTo>
                  <a:pt x="375" y="374"/>
                </a:lnTo>
                <a:lnTo>
                  <a:pt x="373" y="374"/>
                </a:lnTo>
                <a:lnTo>
                  <a:pt x="373" y="372"/>
                </a:lnTo>
                <a:lnTo>
                  <a:pt x="373" y="370"/>
                </a:lnTo>
                <a:lnTo>
                  <a:pt x="373" y="368"/>
                </a:lnTo>
                <a:lnTo>
                  <a:pt x="371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0" y="364"/>
                </a:lnTo>
                <a:lnTo>
                  <a:pt x="336" y="364"/>
                </a:lnTo>
                <a:lnTo>
                  <a:pt x="334" y="364"/>
                </a:lnTo>
                <a:lnTo>
                  <a:pt x="332" y="364"/>
                </a:lnTo>
                <a:lnTo>
                  <a:pt x="332" y="362"/>
                </a:lnTo>
                <a:lnTo>
                  <a:pt x="332" y="360"/>
                </a:lnTo>
                <a:lnTo>
                  <a:pt x="332" y="358"/>
                </a:lnTo>
                <a:lnTo>
                  <a:pt x="332" y="358"/>
                </a:lnTo>
                <a:lnTo>
                  <a:pt x="332" y="356"/>
                </a:lnTo>
                <a:lnTo>
                  <a:pt x="332" y="354"/>
                </a:lnTo>
                <a:lnTo>
                  <a:pt x="332" y="352"/>
                </a:lnTo>
                <a:lnTo>
                  <a:pt x="332" y="350"/>
                </a:lnTo>
                <a:lnTo>
                  <a:pt x="332" y="348"/>
                </a:lnTo>
                <a:lnTo>
                  <a:pt x="332" y="346"/>
                </a:lnTo>
                <a:lnTo>
                  <a:pt x="332" y="344"/>
                </a:lnTo>
                <a:lnTo>
                  <a:pt x="332" y="342"/>
                </a:lnTo>
                <a:lnTo>
                  <a:pt x="332" y="340"/>
                </a:lnTo>
                <a:lnTo>
                  <a:pt x="332" y="338"/>
                </a:lnTo>
                <a:lnTo>
                  <a:pt x="320" y="338"/>
                </a:lnTo>
                <a:lnTo>
                  <a:pt x="316" y="338"/>
                </a:lnTo>
                <a:lnTo>
                  <a:pt x="310" y="338"/>
                </a:lnTo>
                <a:lnTo>
                  <a:pt x="306" y="338"/>
                </a:lnTo>
                <a:lnTo>
                  <a:pt x="304" y="338"/>
                </a:lnTo>
                <a:lnTo>
                  <a:pt x="302" y="338"/>
                </a:lnTo>
                <a:lnTo>
                  <a:pt x="300" y="338"/>
                </a:lnTo>
                <a:lnTo>
                  <a:pt x="298" y="338"/>
                </a:lnTo>
                <a:lnTo>
                  <a:pt x="292" y="338"/>
                </a:lnTo>
                <a:lnTo>
                  <a:pt x="284" y="338"/>
                </a:lnTo>
                <a:lnTo>
                  <a:pt x="278" y="338"/>
                </a:lnTo>
                <a:lnTo>
                  <a:pt x="278" y="340"/>
                </a:lnTo>
                <a:lnTo>
                  <a:pt x="278" y="348"/>
                </a:lnTo>
                <a:lnTo>
                  <a:pt x="278" y="350"/>
                </a:lnTo>
                <a:lnTo>
                  <a:pt x="266" y="350"/>
                </a:lnTo>
                <a:lnTo>
                  <a:pt x="266" y="348"/>
                </a:lnTo>
                <a:lnTo>
                  <a:pt x="266" y="342"/>
                </a:lnTo>
                <a:lnTo>
                  <a:pt x="266" y="338"/>
                </a:lnTo>
                <a:lnTo>
                  <a:pt x="264" y="338"/>
                </a:lnTo>
                <a:lnTo>
                  <a:pt x="262" y="338"/>
                </a:lnTo>
                <a:lnTo>
                  <a:pt x="260" y="338"/>
                </a:lnTo>
                <a:lnTo>
                  <a:pt x="258" y="338"/>
                </a:lnTo>
                <a:lnTo>
                  <a:pt x="256" y="338"/>
                </a:lnTo>
                <a:lnTo>
                  <a:pt x="252" y="338"/>
                </a:lnTo>
                <a:lnTo>
                  <a:pt x="252" y="336"/>
                </a:lnTo>
                <a:lnTo>
                  <a:pt x="248" y="336"/>
                </a:lnTo>
                <a:lnTo>
                  <a:pt x="240" y="336"/>
                </a:lnTo>
                <a:lnTo>
                  <a:pt x="240" y="338"/>
                </a:lnTo>
                <a:lnTo>
                  <a:pt x="240" y="340"/>
                </a:lnTo>
                <a:lnTo>
                  <a:pt x="240" y="342"/>
                </a:lnTo>
                <a:lnTo>
                  <a:pt x="240" y="344"/>
                </a:lnTo>
                <a:lnTo>
                  <a:pt x="240" y="346"/>
                </a:lnTo>
                <a:lnTo>
                  <a:pt x="240" y="348"/>
                </a:lnTo>
                <a:lnTo>
                  <a:pt x="238" y="350"/>
                </a:lnTo>
                <a:lnTo>
                  <a:pt x="236" y="350"/>
                </a:lnTo>
                <a:lnTo>
                  <a:pt x="232" y="350"/>
                </a:lnTo>
                <a:lnTo>
                  <a:pt x="230" y="350"/>
                </a:lnTo>
                <a:lnTo>
                  <a:pt x="228" y="352"/>
                </a:lnTo>
                <a:lnTo>
                  <a:pt x="226" y="352"/>
                </a:lnTo>
                <a:lnTo>
                  <a:pt x="226" y="350"/>
                </a:lnTo>
                <a:lnTo>
                  <a:pt x="226" y="348"/>
                </a:lnTo>
                <a:lnTo>
                  <a:pt x="226" y="346"/>
                </a:lnTo>
                <a:lnTo>
                  <a:pt x="226" y="344"/>
                </a:lnTo>
                <a:lnTo>
                  <a:pt x="226" y="342"/>
                </a:lnTo>
                <a:lnTo>
                  <a:pt x="226" y="340"/>
                </a:lnTo>
                <a:lnTo>
                  <a:pt x="226" y="338"/>
                </a:lnTo>
                <a:lnTo>
                  <a:pt x="222" y="338"/>
                </a:lnTo>
                <a:lnTo>
                  <a:pt x="220" y="338"/>
                </a:lnTo>
                <a:lnTo>
                  <a:pt x="218" y="338"/>
                </a:lnTo>
                <a:lnTo>
                  <a:pt x="216" y="338"/>
                </a:lnTo>
                <a:lnTo>
                  <a:pt x="214" y="338"/>
                </a:lnTo>
                <a:lnTo>
                  <a:pt x="212" y="338"/>
                </a:lnTo>
                <a:lnTo>
                  <a:pt x="212" y="340"/>
                </a:lnTo>
                <a:lnTo>
                  <a:pt x="212" y="344"/>
                </a:lnTo>
                <a:lnTo>
                  <a:pt x="212" y="348"/>
                </a:lnTo>
                <a:lnTo>
                  <a:pt x="212" y="350"/>
                </a:lnTo>
                <a:lnTo>
                  <a:pt x="208" y="350"/>
                </a:lnTo>
                <a:lnTo>
                  <a:pt x="206" y="350"/>
                </a:lnTo>
                <a:lnTo>
                  <a:pt x="204" y="350"/>
                </a:lnTo>
                <a:lnTo>
                  <a:pt x="202" y="350"/>
                </a:lnTo>
                <a:lnTo>
                  <a:pt x="200" y="350"/>
                </a:lnTo>
                <a:lnTo>
                  <a:pt x="200" y="348"/>
                </a:lnTo>
                <a:lnTo>
                  <a:pt x="200" y="344"/>
                </a:lnTo>
                <a:lnTo>
                  <a:pt x="200" y="338"/>
                </a:lnTo>
                <a:lnTo>
                  <a:pt x="196" y="336"/>
                </a:lnTo>
                <a:lnTo>
                  <a:pt x="192" y="336"/>
                </a:lnTo>
                <a:lnTo>
                  <a:pt x="186" y="336"/>
                </a:lnTo>
                <a:lnTo>
                  <a:pt x="184" y="336"/>
                </a:lnTo>
                <a:lnTo>
                  <a:pt x="180" y="336"/>
                </a:lnTo>
                <a:lnTo>
                  <a:pt x="178" y="336"/>
                </a:lnTo>
                <a:lnTo>
                  <a:pt x="176" y="336"/>
                </a:lnTo>
                <a:lnTo>
                  <a:pt x="172" y="336"/>
                </a:lnTo>
                <a:lnTo>
                  <a:pt x="168" y="336"/>
                </a:lnTo>
                <a:lnTo>
                  <a:pt x="166" y="336"/>
                </a:lnTo>
                <a:lnTo>
                  <a:pt x="160" y="336"/>
                </a:lnTo>
                <a:lnTo>
                  <a:pt x="158" y="336"/>
                </a:lnTo>
                <a:lnTo>
                  <a:pt x="154" y="336"/>
                </a:lnTo>
                <a:lnTo>
                  <a:pt x="146" y="336"/>
                </a:lnTo>
                <a:lnTo>
                  <a:pt x="134" y="336"/>
                </a:lnTo>
                <a:lnTo>
                  <a:pt x="126" y="336"/>
                </a:lnTo>
                <a:lnTo>
                  <a:pt x="122" y="336"/>
                </a:lnTo>
                <a:lnTo>
                  <a:pt x="120" y="336"/>
                </a:lnTo>
                <a:lnTo>
                  <a:pt x="120" y="334"/>
                </a:lnTo>
                <a:lnTo>
                  <a:pt x="120" y="332"/>
                </a:lnTo>
                <a:lnTo>
                  <a:pt x="120" y="330"/>
                </a:lnTo>
                <a:lnTo>
                  <a:pt x="120" y="328"/>
                </a:lnTo>
                <a:lnTo>
                  <a:pt x="120" y="326"/>
                </a:lnTo>
                <a:lnTo>
                  <a:pt x="120" y="322"/>
                </a:lnTo>
                <a:lnTo>
                  <a:pt x="118" y="322"/>
                </a:lnTo>
                <a:lnTo>
                  <a:pt x="116" y="322"/>
                </a:lnTo>
                <a:lnTo>
                  <a:pt x="112" y="322"/>
                </a:lnTo>
                <a:lnTo>
                  <a:pt x="104" y="322"/>
                </a:lnTo>
                <a:lnTo>
                  <a:pt x="102" y="322"/>
                </a:lnTo>
                <a:lnTo>
                  <a:pt x="102" y="320"/>
                </a:lnTo>
                <a:lnTo>
                  <a:pt x="102" y="318"/>
                </a:lnTo>
                <a:lnTo>
                  <a:pt x="102" y="316"/>
                </a:lnTo>
                <a:lnTo>
                  <a:pt x="102" y="312"/>
                </a:lnTo>
                <a:lnTo>
                  <a:pt x="100" y="310"/>
                </a:lnTo>
                <a:lnTo>
                  <a:pt x="100" y="310"/>
                </a:lnTo>
                <a:lnTo>
                  <a:pt x="100" y="308"/>
                </a:lnTo>
                <a:lnTo>
                  <a:pt x="100" y="306"/>
                </a:lnTo>
                <a:lnTo>
                  <a:pt x="100" y="304"/>
                </a:lnTo>
                <a:lnTo>
                  <a:pt x="100" y="302"/>
                </a:lnTo>
                <a:lnTo>
                  <a:pt x="100" y="300"/>
                </a:lnTo>
                <a:lnTo>
                  <a:pt x="100" y="298"/>
                </a:lnTo>
                <a:lnTo>
                  <a:pt x="96" y="298"/>
                </a:lnTo>
                <a:lnTo>
                  <a:pt x="94" y="298"/>
                </a:lnTo>
                <a:lnTo>
                  <a:pt x="96" y="296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4" y="288"/>
                </a:lnTo>
                <a:lnTo>
                  <a:pt x="90" y="286"/>
                </a:lnTo>
                <a:lnTo>
                  <a:pt x="78" y="286"/>
                </a:lnTo>
                <a:lnTo>
                  <a:pt x="78" y="284"/>
                </a:lnTo>
                <a:lnTo>
                  <a:pt x="78" y="278"/>
                </a:lnTo>
                <a:lnTo>
                  <a:pt x="76" y="270"/>
                </a:lnTo>
                <a:lnTo>
                  <a:pt x="76" y="268"/>
                </a:lnTo>
                <a:lnTo>
                  <a:pt x="76" y="266"/>
                </a:lnTo>
                <a:lnTo>
                  <a:pt x="76" y="262"/>
                </a:lnTo>
                <a:lnTo>
                  <a:pt x="76" y="260"/>
                </a:lnTo>
                <a:lnTo>
                  <a:pt x="78" y="260"/>
                </a:lnTo>
                <a:lnTo>
                  <a:pt x="78" y="258"/>
                </a:lnTo>
                <a:lnTo>
                  <a:pt x="74" y="260"/>
                </a:lnTo>
                <a:lnTo>
                  <a:pt x="70" y="260"/>
                </a:lnTo>
                <a:lnTo>
                  <a:pt x="68" y="260"/>
                </a:lnTo>
                <a:lnTo>
                  <a:pt x="58" y="262"/>
                </a:lnTo>
                <a:lnTo>
                  <a:pt x="56" y="264"/>
                </a:lnTo>
                <a:lnTo>
                  <a:pt x="54" y="264"/>
                </a:lnTo>
                <a:lnTo>
                  <a:pt x="18" y="276"/>
                </a:lnTo>
                <a:lnTo>
                  <a:pt x="16" y="276"/>
                </a:lnTo>
                <a:lnTo>
                  <a:pt x="0" y="138"/>
                </a:lnTo>
                <a:lnTo>
                  <a:pt x="2" y="138"/>
                </a:lnTo>
                <a:lnTo>
                  <a:pt x="14" y="134"/>
                </a:lnTo>
                <a:lnTo>
                  <a:pt x="24" y="132"/>
                </a:lnTo>
                <a:lnTo>
                  <a:pt x="34" y="128"/>
                </a:lnTo>
                <a:lnTo>
                  <a:pt x="40" y="128"/>
                </a:lnTo>
                <a:lnTo>
                  <a:pt x="44" y="126"/>
                </a:lnTo>
                <a:lnTo>
                  <a:pt x="48" y="124"/>
                </a:lnTo>
                <a:lnTo>
                  <a:pt x="54" y="122"/>
                </a:lnTo>
                <a:lnTo>
                  <a:pt x="56" y="122"/>
                </a:lnTo>
                <a:lnTo>
                  <a:pt x="58" y="122"/>
                </a:lnTo>
                <a:lnTo>
                  <a:pt x="60" y="122"/>
                </a:lnTo>
                <a:lnTo>
                  <a:pt x="62" y="122"/>
                </a:lnTo>
                <a:lnTo>
                  <a:pt x="62" y="124"/>
                </a:lnTo>
                <a:lnTo>
                  <a:pt x="62" y="130"/>
                </a:lnTo>
                <a:lnTo>
                  <a:pt x="64" y="138"/>
                </a:lnTo>
                <a:lnTo>
                  <a:pt x="66" y="136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4" y="134"/>
                </a:lnTo>
                <a:lnTo>
                  <a:pt x="76" y="134"/>
                </a:lnTo>
                <a:lnTo>
                  <a:pt x="78" y="132"/>
                </a:lnTo>
                <a:lnTo>
                  <a:pt x="84" y="130"/>
                </a:lnTo>
                <a:lnTo>
                  <a:pt x="86" y="130"/>
                </a:lnTo>
                <a:lnTo>
                  <a:pt x="84" y="128"/>
                </a:lnTo>
                <a:lnTo>
                  <a:pt x="84" y="126"/>
                </a:lnTo>
                <a:lnTo>
                  <a:pt x="84" y="124"/>
                </a:lnTo>
                <a:lnTo>
                  <a:pt x="82" y="122"/>
                </a:lnTo>
                <a:lnTo>
                  <a:pt x="82" y="118"/>
                </a:lnTo>
                <a:lnTo>
                  <a:pt x="78" y="112"/>
                </a:lnTo>
                <a:lnTo>
                  <a:pt x="78" y="110"/>
                </a:lnTo>
                <a:lnTo>
                  <a:pt x="82" y="108"/>
                </a:lnTo>
                <a:lnTo>
                  <a:pt x="84" y="108"/>
                </a:lnTo>
                <a:lnTo>
                  <a:pt x="84" y="104"/>
                </a:lnTo>
                <a:lnTo>
                  <a:pt x="86" y="104"/>
                </a:lnTo>
                <a:lnTo>
                  <a:pt x="88" y="104"/>
                </a:lnTo>
                <a:lnTo>
                  <a:pt x="90" y="102"/>
                </a:lnTo>
                <a:lnTo>
                  <a:pt x="92" y="108"/>
                </a:lnTo>
                <a:lnTo>
                  <a:pt x="94" y="114"/>
                </a:lnTo>
                <a:lnTo>
                  <a:pt x="94" y="116"/>
                </a:lnTo>
                <a:lnTo>
                  <a:pt x="96" y="114"/>
                </a:lnTo>
                <a:lnTo>
                  <a:pt x="96" y="116"/>
                </a:lnTo>
                <a:lnTo>
                  <a:pt x="94" y="116"/>
                </a:lnTo>
                <a:lnTo>
                  <a:pt x="96" y="118"/>
                </a:lnTo>
                <a:lnTo>
                  <a:pt x="96" y="118"/>
                </a:lnTo>
                <a:lnTo>
                  <a:pt x="100" y="118"/>
                </a:lnTo>
                <a:lnTo>
                  <a:pt x="102" y="118"/>
                </a:lnTo>
                <a:lnTo>
                  <a:pt x="106" y="118"/>
                </a:lnTo>
                <a:lnTo>
                  <a:pt x="108" y="116"/>
                </a:lnTo>
                <a:lnTo>
                  <a:pt x="106" y="112"/>
                </a:lnTo>
                <a:lnTo>
                  <a:pt x="106" y="110"/>
                </a:lnTo>
                <a:lnTo>
                  <a:pt x="108" y="110"/>
                </a:lnTo>
                <a:lnTo>
                  <a:pt x="106" y="110"/>
                </a:lnTo>
                <a:lnTo>
                  <a:pt x="106" y="108"/>
                </a:lnTo>
                <a:lnTo>
                  <a:pt x="104" y="104"/>
                </a:lnTo>
                <a:lnTo>
                  <a:pt x="104" y="100"/>
                </a:lnTo>
                <a:lnTo>
                  <a:pt x="104" y="98"/>
                </a:lnTo>
                <a:lnTo>
                  <a:pt x="108" y="96"/>
                </a:lnTo>
                <a:lnTo>
                  <a:pt x="110" y="96"/>
                </a:lnTo>
                <a:lnTo>
                  <a:pt x="112" y="94"/>
                </a:lnTo>
                <a:lnTo>
                  <a:pt x="112" y="92"/>
                </a:lnTo>
                <a:lnTo>
                  <a:pt x="112" y="90"/>
                </a:lnTo>
                <a:lnTo>
                  <a:pt x="112" y="88"/>
                </a:lnTo>
                <a:lnTo>
                  <a:pt x="114" y="86"/>
                </a:lnTo>
                <a:lnTo>
                  <a:pt x="118" y="86"/>
                </a:lnTo>
                <a:lnTo>
                  <a:pt x="120" y="84"/>
                </a:lnTo>
                <a:lnTo>
                  <a:pt x="120" y="86"/>
                </a:lnTo>
                <a:lnTo>
                  <a:pt x="122" y="88"/>
                </a:lnTo>
                <a:lnTo>
                  <a:pt x="122" y="90"/>
                </a:lnTo>
                <a:lnTo>
                  <a:pt x="126" y="94"/>
                </a:lnTo>
                <a:lnTo>
                  <a:pt x="128" y="94"/>
                </a:lnTo>
                <a:lnTo>
                  <a:pt x="130" y="94"/>
                </a:lnTo>
                <a:lnTo>
                  <a:pt x="130" y="96"/>
                </a:lnTo>
                <a:lnTo>
                  <a:pt x="132" y="96"/>
                </a:lnTo>
                <a:lnTo>
                  <a:pt x="134" y="98"/>
                </a:lnTo>
                <a:lnTo>
                  <a:pt x="136" y="98"/>
                </a:lnTo>
                <a:lnTo>
                  <a:pt x="138" y="100"/>
                </a:lnTo>
                <a:lnTo>
                  <a:pt x="140" y="100"/>
                </a:lnTo>
                <a:lnTo>
                  <a:pt x="140" y="102"/>
                </a:lnTo>
                <a:lnTo>
                  <a:pt x="142" y="102"/>
                </a:lnTo>
                <a:lnTo>
                  <a:pt x="144" y="102"/>
                </a:lnTo>
                <a:lnTo>
                  <a:pt x="144" y="104"/>
                </a:lnTo>
                <a:lnTo>
                  <a:pt x="146" y="104"/>
                </a:lnTo>
                <a:lnTo>
                  <a:pt x="148" y="104"/>
                </a:lnTo>
                <a:lnTo>
                  <a:pt x="150" y="104"/>
                </a:lnTo>
                <a:lnTo>
                  <a:pt x="150" y="102"/>
                </a:lnTo>
                <a:lnTo>
                  <a:pt x="158" y="102"/>
                </a:lnTo>
                <a:lnTo>
                  <a:pt x="158" y="100"/>
                </a:lnTo>
                <a:lnTo>
                  <a:pt x="160" y="100"/>
                </a:lnTo>
                <a:lnTo>
                  <a:pt x="160" y="104"/>
                </a:lnTo>
                <a:lnTo>
                  <a:pt x="162" y="106"/>
                </a:lnTo>
                <a:lnTo>
                  <a:pt x="162" y="108"/>
                </a:lnTo>
                <a:lnTo>
                  <a:pt x="164" y="112"/>
                </a:lnTo>
                <a:lnTo>
                  <a:pt x="166" y="114"/>
                </a:lnTo>
                <a:lnTo>
                  <a:pt x="170" y="112"/>
                </a:lnTo>
                <a:lnTo>
                  <a:pt x="170" y="114"/>
                </a:lnTo>
                <a:lnTo>
                  <a:pt x="170" y="118"/>
                </a:lnTo>
                <a:lnTo>
                  <a:pt x="172" y="118"/>
                </a:lnTo>
                <a:lnTo>
                  <a:pt x="172" y="118"/>
                </a:lnTo>
                <a:lnTo>
                  <a:pt x="174" y="120"/>
                </a:lnTo>
                <a:lnTo>
                  <a:pt x="176" y="120"/>
                </a:lnTo>
                <a:lnTo>
                  <a:pt x="176" y="122"/>
                </a:lnTo>
                <a:lnTo>
                  <a:pt x="178" y="122"/>
                </a:lnTo>
                <a:lnTo>
                  <a:pt x="180" y="122"/>
                </a:lnTo>
                <a:lnTo>
                  <a:pt x="180" y="124"/>
                </a:lnTo>
                <a:lnTo>
                  <a:pt x="184" y="124"/>
                </a:lnTo>
                <a:lnTo>
                  <a:pt x="186" y="124"/>
                </a:lnTo>
                <a:lnTo>
                  <a:pt x="186" y="126"/>
                </a:lnTo>
                <a:lnTo>
                  <a:pt x="190" y="126"/>
                </a:lnTo>
                <a:lnTo>
                  <a:pt x="194" y="128"/>
                </a:lnTo>
                <a:lnTo>
                  <a:pt x="196" y="128"/>
                </a:lnTo>
                <a:lnTo>
                  <a:pt x="198" y="130"/>
                </a:lnTo>
                <a:lnTo>
                  <a:pt x="200" y="130"/>
                </a:lnTo>
                <a:lnTo>
                  <a:pt x="202" y="130"/>
                </a:lnTo>
                <a:lnTo>
                  <a:pt x="202" y="132"/>
                </a:lnTo>
                <a:lnTo>
                  <a:pt x="202" y="134"/>
                </a:lnTo>
                <a:lnTo>
                  <a:pt x="200" y="134"/>
                </a:lnTo>
                <a:lnTo>
                  <a:pt x="198" y="134"/>
                </a:lnTo>
                <a:lnTo>
                  <a:pt x="198" y="132"/>
                </a:lnTo>
                <a:lnTo>
                  <a:pt x="196" y="132"/>
                </a:lnTo>
                <a:lnTo>
                  <a:pt x="190" y="132"/>
                </a:lnTo>
                <a:lnTo>
                  <a:pt x="188" y="132"/>
                </a:lnTo>
                <a:lnTo>
                  <a:pt x="186" y="132"/>
                </a:lnTo>
                <a:lnTo>
                  <a:pt x="188" y="134"/>
                </a:lnTo>
                <a:lnTo>
                  <a:pt x="192" y="134"/>
                </a:lnTo>
                <a:lnTo>
                  <a:pt x="192" y="136"/>
                </a:lnTo>
                <a:lnTo>
                  <a:pt x="190" y="136"/>
                </a:lnTo>
                <a:lnTo>
                  <a:pt x="190" y="138"/>
                </a:lnTo>
                <a:lnTo>
                  <a:pt x="190" y="140"/>
                </a:lnTo>
                <a:lnTo>
                  <a:pt x="186" y="140"/>
                </a:lnTo>
                <a:lnTo>
                  <a:pt x="188" y="142"/>
                </a:lnTo>
                <a:lnTo>
                  <a:pt x="188" y="144"/>
                </a:lnTo>
                <a:lnTo>
                  <a:pt x="186" y="144"/>
                </a:lnTo>
                <a:lnTo>
                  <a:pt x="186" y="146"/>
                </a:lnTo>
                <a:lnTo>
                  <a:pt x="184" y="148"/>
                </a:lnTo>
                <a:lnTo>
                  <a:pt x="184" y="150"/>
                </a:lnTo>
                <a:lnTo>
                  <a:pt x="182" y="154"/>
                </a:lnTo>
                <a:lnTo>
                  <a:pt x="184" y="154"/>
                </a:lnTo>
                <a:lnTo>
                  <a:pt x="186" y="154"/>
                </a:lnTo>
                <a:lnTo>
                  <a:pt x="186" y="156"/>
                </a:lnTo>
                <a:lnTo>
                  <a:pt x="186" y="158"/>
                </a:lnTo>
                <a:lnTo>
                  <a:pt x="186" y="160"/>
                </a:lnTo>
                <a:lnTo>
                  <a:pt x="188" y="160"/>
                </a:lnTo>
                <a:lnTo>
                  <a:pt x="186" y="160"/>
                </a:lnTo>
                <a:lnTo>
                  <a:pt x="186" y="162"/>
                </a:lnTo>
                <a:lnTo>
                  <a:pt x="184" y="162"/>
                </a:lnTo>
                <a:lnTo>
                  <a:pt x="184" y="160"/>
                </a:lnTo>
                <a:lnTo>
                  <a:pt x="182" y="160"/>
                </a:lnTo>
                <a:lnTo>
                  <a:pt x="180" y="162"/>
                </a:lnTo>
                <a:lnTo>
                  <a:pt x="180" y="160"/>
                </a:lnTo>
                <a:lnTo>
                  <a:pt x="178" y="160"/>
                </a:lnTo>
                <a:lnTo>
                  <a:pt x="180" y="162"/>
                </a:lnTo>
                <a:lnTo>
                  <a:pt x="178" y="162"/>
                </a:lnTo>
                <a:lnTo>
                  <a:pt x="178" y="164"/>
                </a:lnTo>
                <a:lnTo>
                  <a:pt x="180" y="162"/>
                </a:lnTo>
                <a:lnTo>
                  <a:pt x="180" y="164"/>
                </a:lnTo>
                <a:lnTo>
                  <a:pt x="180" y="166"/>
                </a:lnTo>
                <a:lnTo>
                  <a:pt x="178" y="166"/>
                </a:lnTo>
                <a:lnTo>
                  <a:pt x="178" y="166"/>
                </a:lnTo>
                <a:lnTo>
                  <a:pt x="180" y="166"/>
                </a:lnTo>
                <a:lnTo>
                  <a:pt x="182" y="166"/>
                </a:lnTo>
                <a:lnTo>
                  <a:pt x="184" y="166"/>
                </a:lnTo>
                <a:lnTo>
                  <a:pt x="184" y="166"/>
                </a:lnTo>
                <a:lnTo>
                  <a:pt x="184" y="164"/>
                </a:lnTo>
                <a:lnTo>
                  <a:pt x="186" y="164"/>
                </a:lnTo>
                <a:lnTo>
                  <a:pt x="188" y="164"/>
                </a:lnTo>
                <a:lnTo>
                  <a:pt x="190" y="162"/>
                </a:lnTo>
                <a:lnTo>
                  <a:pt x="192" y="162"/>
                </a:lnTo>
                <a:lnTo>
                  <a:pt x="192" y="164"/>
                </a:lnTo>
                <a:lnTo>
                  <a:pt x="192" y="166"/>
                </a:lnTo>
                <a:lnTo>
                  <a:pt x="194" y="166"/>
                </a:lnTo>
                <a:lnTo>
                  <a:pt x="194" y="164"/>
                </a:lnTo>
                <a:lnTo>
                  <a:pt x="196" y="164"/>
                </a:lnTo>
                <a:lnTo>
                  <a:pt x="198" y="164"/>
                </a:lnTo>
                <a:lnTo>
                  <a:pt x="200" y="164"/>
                </a:lnTo>
                <a:lnTo>
                  <a:pt x="200" y="162"/>
                </a:lnTo>
                <a:lnTo>
                  <a:pt x="202" y="162"/>
                </a:lnTo>
                <a:lnTo>
                  <a:pt x="202" y="160"/>
                </a:lnTo>
                <a:lnTo>
                  <a:pt x="202" y="158"/>
                </a:lnTo>
                <a:lnTo>
                  <a:pt x="200" y="156"/>
                </a:lnTo>
                <a:lnTo>
                  <a:pt x="200" y="154"/>
                </a:lnTo>
                <a:lnTo>
                  <a:pt x="200" y="156"/>
                </a:lnTo>
                <a:lnTo>
                  <a:pt x="200" y="154"/>
                </a:lnTo>
                <a:lnTo>
                  <a:pt x="200" y="152"/>
                </a:lnTo>
                <a:lnTo>
                  <a:pt x="200" y="150"/>
                </a:lnTo>
                <a:lnTo>
                  <a:pt x="200" y="148"/>
                </a:lnTo>
                <a:lnTo>
                  <a:pt x="202" y="150"/>
                </a:lnTo>
                <a:lnTo>
                  <a:pt x="202" y="152"/>
                </a:lnTo>
                <a:lnTo>
                  <a:pt x="202" y="154"/>
                </a:lnTo>
                <a:lnTo>
                  <a:pt x="204" y="158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10" y="160"/>
                </a:lnTo>
                <a:lnTo>
                  <a:pt x="214" y="158"/>
                </a:lnTo>
                <a:lnTo>
                  <a:pt x="216" y="158"/>
                </a:lnTo>
                <a:lnTo>
                  <a:pt x="216" y="156"/>
                </a:lnTo>
                <a:lnTo>
                  <a:pt x="212" y="156"/>
                </a:lnTo>
                <a:lnTo>
                  <a:pt x="210" y="156"/>
                </a:lnTo>
                <a:lnTo>
                  <a:pt x="212" y="156"/>
                </a:lnTo>
                <a:lnTo>
                  <a:pt x="212" y="154"/>
                </a:lnTo>
                <a:lnTo>
                  <a:pt x="210" y="154"/>
                </a:lnTo>
                <a:lnTo>
                  <a:pt x="210" y="152"/>
                </a:lnTo>
                <a:lnTo>
                  <a:pt x="208" y="152"/>
                </a:lnTo>
                <a:lnTo>
                  <a:pt x="208" y="150"/>
                </a:lnTo>
                <a:lnTo>
                  <a:pt x="208" y="148"/>
                </a:lnTo>
                <a:lnTo>
                  <a:pt x="206" y="146"/>
                </a:lnTo>
                <a:lnTo>
                  <a:pt x="208" y="146"/>
                </a:lnTo>
                <a:lnTo>
                  <a:pt x="210" y="146"/>
                </a:lnTo>
                <a:lnTo>
                  <a:pt x="212" y="146"/>
                </a:lnTo>
                <a:lnTo>
                  <a:pt x="212" y="144"/>
                </a:lnTo>
                <a:lnTo>
                  <a:pt x="216" y="144"/>
                </a:lnTo>
                <a:lnTo>
                  <a:pt x="216" y="142"/>
                </a:lnTo>
                <a:lnTo>
                  <a:pt x="218" y="142"/>
                </a:lnTo>
                <a:lnTo>
                  <a:pt x="218" y="144"/>
                </a:lnTo>
                <a:lnTo>
                  <a:pt x="220" y="144"/>
                </a:lnTo>
                <a:lnTo>
                  <a:pt x="220" y="146"/>
                </a:lnTo>
                <a:lnTo>
                  <a:pt x="220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28" y="146"/>
                </a:lnTo>
                <a:lnTo>
                  <a:pt x="226" y="146"/>
                </a:lnTo>
                <a:lnTo>
                  <a:pt x="226" y="144"/>
                </a:lnTo>
                <a:lnTo>
                  <a:pt x="226" y="142"/>
                </a:lnTo>
                <a:lnTo>
                  <a:pt x="226" y="140"/>
                </a:lnTo>
                <a:lnTo>
                  <a:pt x="224" y="140"/>
                </a:lnTo>
                <a:lnTo>
                  <a:pt x="226" y="140"/>
                </a:lnTo>
                <a:lnTo>
                  <a:pt x="228" y="140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8" y="136"/>
                </a:lnTo>
                <a:lnTo>
                  <a:pt x="242" y="134"/>
                </a:lnTo>
                <a:lnTo>
                  <a:pt x="244" y="134"/>
                </a:lnTo>
                <a:lnTo>
                  <a:pt x="248" y="132"/>
                </a:lnTo>
                <a:lnTo>
                  <a:pt x="252" y="132"/>
                </a:lnTo>
                <a:lnTo>
                  <a:pt x="254" y="130"/>
                </a:lnTo>
                <a:lnTo>
                  <a:pt x="256" y="130"/>
                </a:lnTo>
                <a:lnTo>
                  <a:pt x="258" y="130"/>
                </a:lnTo>
                <a:lnTo>
                  <a:pt x="260" y="128"/>
                </a:lnTo>
                <a:lnTo>
                  <a:pt x="262" y="128"/>
                </a:lnTo>
                <a:lnTo>
                  <a:pt x="262" y="126"/>
                </a:lnTo>
                <a:lnTo>
                  <a:pt x="262" y="124"/>
                </a:lnTo>
                <a:lnTo>
                  <a:pt x="262" y="122"/>
                </a:lnTo>
                <a:lnTo>
                  <a:pt x="260" y="120"/>
                </a:lnTo>
                <a:lnTo>
                  <a:pt x="260" y="118"/>
                </a:lnTo>
                <a:lnTo>
                  <a:pt x="258" y="118"/>
                </a:lnTo>
                <a:lnTo>
                  <a:pt x="258" y="116"/>
                </a:lnTo>
                <a:lnTo>
                  <a:pt x="256" y="114"/>
                </a:lnTo>
                <a:lnTo>
                  <a:pt x="258" y="114"/>
                </a:lnTo>
                <a:lnTo>
                  <a:pt x="260" y="114"/>
                </a:lnTo>
                <a:lnTo>
                  <a:pt x="262" y="114"/>
                </a:lnTo>
                <a:lnTo>
                  <a:pt x="264" y="114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8" y="108"/>
                </a:lnTo>
                <a:lnTo>
                  <a:pt x="268" y="106"/>
                </a:lnTo>
                <a:lnTo>
                  <a:pt x="270" y="106"/>
                </a:lnTo>
                <a:lnTo>
                  <a:pt x="268" y="106"/>
                </a:lnTo>
                <a:lnTo>
                  <a:pt x="270" y="104"/>
                </a:lnTo>
                <a:lnTo>
                  <a:pt x="270" y="102"/>
                </a:lnTo>
                <a:lnTo>
                  <a:pt x="272" y="102"/>
                </a:lnTo>
                <a:lnTo>
                  <a:pt x="276" y="102"/>
                </a:lnTo>
                <a:lnTo>
                  <a:pt x="278" y="100"/>
                </a:lnTo>
                <a:lnTo>
                  <a:pt x="280" y="100"/>
                </a:lnTo>
                <a:lnTo>
                  <a:pt x="282" y="100"/>
                </a:lnTo>
                <a:lnTo>
                  <a:pt x="286" y="98"/>
                </a:lnTo>
                <a:lnTo>
                  <a:pt x="286" y="96"/>
                </a:lnTo>
                <a:lnTo>
                  <a:pt x="284" y="96"/>
                </a:lnTo>
                <a:lnTo>
                  <a:pt x="284" y="94"/>
                </a:lnTo>
                <a:lnTo>
                  <a:pt x="282" y="92"/>
                </a:lnTo>
                <a:lnTo>
                  <a:pt x="282" y="90"/>
                </a:lnTo>
                <a:lnTo>
                  <a:pt x="280" y="92"/>
                </a:lnTo>
                <a:lnTo>
                  <a:pt x="278" y="92"/>
                </a:lnTo>
                <a:lnTo>
                  <a:pt x="276" y="92"/>
                </a:lnTo>
                <a:lnTo>
                  <a:pt x="274" y="92"/>
                </a:lnTo>
                <a:lnTo>
                  <a:pt x="274" y="90"/>
                </a:lnTo>
                <a:lnTo>
                  <a:pt x="270" y="88"/>
                </a:lnTo>
                <a:lnTo>
                  <a:pt x="270" y="90"/>
                </a:lnTo>
                <a:lnTo>
                  <a:pt x="268" y="90"/>
                </a:lnTo>
                <a:lnTo>
                  <a:pt x="266" y="90"/>
                </a:lnTo>
                <a:lnTo>
                  <a:pt x="266" y="92"/>
                </a:lnTo>
                <a:lnTo>
                  <a:pt x="268" y="92"/>
                </a:lnTo>
                <a:lnTo>
                  <a:pt x="266" y="92"/>
                </a:lnTo>
                <a:lnTo>
                  <a:pt x="264" y="94"/>
                </a:lnTo>
                <a:lnTo>
                  <a:pt x="264" y="96"/>
                </a:lnTo>
                <a:lnTo>
                  <a:pt x="262" y="96"/>
                </a:lnTo>
                <a:lnTo>
                  <a:pt x="260" y="96"/>
                </a:lnTo>
                <a:lnTo>
                  <a:pt x="258" y="98"/>
                </a:lnTo>
                <a:lnTo>
                  <a:pt x="256" y="98"/>
                </a:lnTo>
                <a:lnTo>
                  <a:pt x="254" y="98"/>
                </a:lnTo>
                <a:lnTo>
                  <a:pt x="254" y="98"/>
                </a:lnTo>
                <a:lnTo>
                  <a:pt x="252" y="98"/>
                </a:lnTo>
                <a:lnTo>
                  <a:pt x="250" y="98"/>
                </a:lnTo>
                <a:lnTo>
                  <a:pt x="250" y="100"/>
                </a:lnTo>
                <a:lnTo>
                  <a:pt x="248" y="102"/>
                </a:lnTo>
                <a:lnTo>
                  <a:pt x="246" y="102"/>
                </a:lnTo>
                <a:lnTo>
                  <a:pt x="246" y="100"/>
                </a:lnTo>
                <a:lnTo>
                  <a:pt x="244" y="96"/>
                </a:lnTo>
                <a:lnTo>
                  <a:pt x="246" y="94"/>
                </a:lnTo>
                <a:lnTo>
                  <a:pt x="248" y="94"/>
                </a:lnTo>
                <a:lnTo>
                  <a:pt x="250" y="94"/>
                </a:lnTo>
                <a:lnTo>
                  <a:pt x="248" y="94"/>
                </a:lnTo>
                <a:lnTo>
                  <a:pt x="248" y="92"/>
                </a:lnTo>
                <a:lnTo>
                  <a:pt x="246" y="92"/>
                </a:lnTo>
                <a:lnTo>
                  <a:pt x="246" y="90"/>
                </a:lnTo>
                <a:lnTo>
                  <a:pt x="246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8" y="82"/>
                </a:lnTo>
                <a:lnTo>
                  <a:pt x="250" y="82"/>
                </a:lnTo>
                <a:lnTo>
                  <a:pt x="250" y="80"/>
                </a:lnTo>
                <a:lnTo>
                  <a:pt x="250" y="78"/>
                </a:lnTo>
                <a:lnTo>
                  <a:pt x="252" y="78"/>
                </a:lnTo>
                <a:lnTo>
                  <a:pt x="252" y="76"/>
                </a:lnTo>
                <a:lnTo>
                  <a:pt x="254" y="74"/>
                </a:lnTo>
                <a:lnTo>
                  <a:pt x="254" y="72"/>
                </a:lnTo>
                <a:lnTo>
                  <a:pt x="254" y="72"/>
                </a:lnTo>
                <a:lnTo>
                  <a:pt x="256" y="72"/>
                </a:lnTo>
                <a:lnTo>
                  <a:pt x="256" y="70"/>
                </a:lnTo>
                <a:lnTo>
                  <a:pt x="258" y="70"/>
                </a:lnTo>
                <a:lnTo>
                  <a:pt x="262" y="70"/>
                </a:lnTo>
                <a:lnTo>
                  <a:pt x="264" y="70"/>
                </a:lnTo>
                <a:lnTo>
                  <a:pt x="266" y="70"/>
                </a:lnTo>
                <a:lnTo>
                  <a:pt x="268" y="70"/>
                </a:lnTo>
                <a:lnTo>
                  <a:pt x="272" y="70"/>
                </a:lnTo>
                <a:lnTo>
                  <a:pt x="274" y="70"/>
                </a:lnTo>
                <a:lnTo>
                  <a:pt x="274" y="70"/>
                </a:lnTo>
                <a:lnTo>
                  <a:pt x="276" y="70"/>
                </a:lnTo>
                <a:lnTo>
                  <a:pt x="278" y="70"/>
                </a:lnTo>
                <a:lnTo>
                  <a:pt x="280" y="68"/>
                </a:lnTo>
                <a:lnTo>
                  <a:pt x="282" y="68"/>
                </a:lnTo>
                <a:lnTo>
                  <a:pt x="284" y="68"/>
                </a:lnTo>
                <a:lnTo>
                  <a:pt x="286" y="68"/>
                </a:lnTo>
                <a:lnTo>
                  <a:pt x="286" y="66"/>
                </a:lnTo>
                <a:lnTo>
                  <a:pt x="288" y="66"/>
                </a:lnTo>
                <a:lnTo>
                  <a:pt x="290" y="64"/>
                </a:lnTo>
                <a:lnTo>
                  <a:pt x="292" y="64"/>
                </a:lnTo>
                <a:lnTo>
                  <a:pt x="294" y="64"/>
                </a:lnTo>
                <a:lnTo>
                  <a:pt x="296" y="64"/>
                </a:lnTo>
                <a:lnTo>
                  <a:pt x="300" y="62"/>
                </a:lnTo>
                <a:lnTo>
                  <a:pt x="302" y="62"/>
                </a:lnTo>
                <a:lnTo>
                  <a:pt x="302" y="62"/>
                </a:lnTo>
                <a:lnTo>
                  <a:pt x="304" y="62"/>
                </a:lnTo>
                <a:lnTo>
                  <a:pt x="304" y="60"/>
                </a:lnTo>
                <a:lnTo>
                  <a:pt x="306" y="60"/>
                </a:lnTo>
                <a:lnTo>
                  <a:pt x="306" y="64"/>
                </a:lnTo>
                <a:lnTo>
                  <a:pt x="306" y="66"/>
                </a:lnTo>
                <a:lnTo>
                  <a:pt x="306" y="68"/>
                </a:lnTo>
                <a:lnTo>
                  <a:pt x="306" y="70"/>
                </a:lnTo>
                <a:lnTo>
                  <a:pt x="304" y="70"/>
                </a:lnTo>
                <a:lnTo>
                  <a:pt x="304" y="70"/>
                </a:lnTo>
                <a:lnTo>
                  <a:pt x="302" y="70"/>
                </a:lnTo>
                <a:lnTo>
                  <a:pt x="300" y="74"/>
                </a:lnTo>
                <a:lnTo>
                  <a:pt x="296" y="78"/>
                </a:lnTo>
                <a:lnTo>
                  <a:pt x="294" y="78"/>
                </a:lnTo>
                <a:lnTo>
                  <a:pt x="292" y="80"/>
                </a:lnTo>
                <a:lnTo>
                  <a:pt x="294" y="84"/>
                </a:lnTo>
                <a:lnTo>
                  <a:pt x="294" y="86"/>
                </a:lnTo>
                <a:lnTo>
                  <a:pt x="296" y="88"/>
                </a:lnTo>
                <a:lnTo>
                  <a:pt x="298" y="90"/>
                </a:lnTo>
                <a:lnTo>
                  <a:pt x="298" y="86"/>
                </a:lnTo>
                <a:lnTo>
                  <a:pt x="300" y="86"/>
                </a:lnTo>
                <a:lnTo>
                  <a:pt x="300" y="88"/>
                </a:lnTo>
                <a:lnTo>
                  <a:pt x="302" y="88"/>
                </a:lnTo>
                <a:lnTo>
                  <a:pt x="302" y="86"/>
                </a:lnTo>
                <a:lnTo>
                  <a:pt x="302" y="84"/>
                </a:lnTo>
                <a:lnTo>
                  <a:pt x="302" y="84"/>
                </a:lnTo>
                <a:lnTo>
                  <a:pt x="304" y="84"/>
                </a:lnTo>
                <a:lnTo>
                  <a:pt x="306" y="84"/>
                </a:lnTo>
                <a:lnTo>
                  <a:pt x="306" y="82"/>
                </a:lnTo>
                <a:lnTo>
                  <a:pt x="308" y="82"/>
                </a:lnTo>
                <a:lnTo>
                  <a:pt x="308" y="84"/>
                </a:lnTo>
                <a:lnTo>
                  <a:pt x="308" y="82"/>
                </a:lnTo>
                <a:lnTo>
                  <a:pt x="310" y="84"/>
                </a:lnTo>
                <a:lnTo>
                  <a:pt x="310" y="86"/>
                </a:lnTo>
                <a:lnTo>
                  <a:pt x="310" y="88"/>
                </a:lnTo>
                <a:lnTo>
                  <a:pt x="312" y="88"/>
                </a:lnTo>
                <a:lnTo>
                  <a:pt x="312" y="90"/>
                </a:lnTo>
                <a:lnTo>
                  <a:pt x="312" y="92"/>
                </a:lnTo>
                <a:lnTo>
                  <a:pt x="312" y="94"/>
                </a:lnTo>
                <a:lnTo>
                  <a:pt x="310" y="94"/>
                </a:lnTo>
                <a:lnTo>
                  <a:pt x="312" y="96"/>
                </a:lnTo>
                <a:lnTo>
                  <a:pt x="312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18" y="96"/>
                </a:lnTo>
                <a:lnTo>
                  <a:pt x="320" y="96"/>
                </a:lnTo>
                <a:lnTo>
                  <a:pt x="320" y="98"/>
                </a:lnTo>
                <a:lnTo>
                  <a:pt x="322" y="98"/>
                </a:lnTo>
                <a:lnTo>
                  <a:pt x="324" y="96"/>
                </a:lnTo>
                <a:lnTo>
                  <a:pt x="322" y="100"/>
                </a:lnTo>
                <a:lnTo>
                  <a:pt x="324" y="100"/>
                </a:lnTo>
                <a:lnTo>
                  <a:pt x="326" y="100"/>
                </a:lnTo>
                <a:lnTo>
                  <a:pt x="328" y="100"/>
                </a:lnTo>
                <a:lnTo>
                  <a:pt x="330" y="102"/>
                </a:lnTo>
                <a:lnTo>
                  <a:pt x="330" y="100"/>
                </a:lnTo>
                <a:lnTo>
                  <a:pt x="332" y="100"/>
                </a:lnTo>
                <a:lnTo>
                  <a:pt x="332" y="102"/>
                </a:lnTo>
                <a:lnTo>
                  <a:pt x="332" y="100"/>
                </a:lnTo>
                <a:lnTo>
                  <a:pt x="334" y="100"/>
                </a:lnTo>
                <a:lnTo>
                  <a:pt x="332" y="102"/>
                </a:lnTo>
                <a:lnTo>
                  <a:pt x="334" y="102"/>
                </a:lnTo>
                <a:lnTo>
                  <a:pt x="336" y="102"/>
                </a:lnTo>
                <a:lnTo>
                  <a:pt x="338" y="102"/>
                </a:lnTo>
                <a:lnTo>
                  <a:pt x="338" y="104"/>
                </a:lnTo>
                <a:lnTo>
                  <a:pt x="340" y="102"/>
                </a:lnTo>
                <a:lnTo>
                  <a:pt x="340" y="104"/>
                </a:lnTo>
                <a:lnTo>
                  <a:pt x="342" y="104"/>
                </a:lnTo>
                <a:lnTo>
                  <a:pt x="344" y="106"/>
                </a:lnTo>
                <a:lnTo>
                  <a:pt x="346" y="106"/>
                </a:lnTo>
                <a:lnTo>
                  <a:pt x="348" y="106"/>
                </a:lnTo>
                <a:lnTo>
                  <a:pt x="350" y="106"/>
                </a:lnTo>
                <a:lnTo>
                  <a:pt x="350" y="108"/>
                </a:lnTo>
                <a:lnTo>
                  <a:pt x="350" y="106"/>
                </a:lnTo>
                <a:lnTo>
                  <a:pt x="350" y="104"/>
                </a:lnTo>
                <a:lnTo>
                  <a:pt x="350" y="102"/>
                </a:lnTo>
                <a:lnTo>
                  <a:pt x="350" y="100"/>
                </a:lnTo>
                <a:lnTo>
                  <a:pt x="350" y="98"/>
                </a:lnTo>
                <a:lnTo>
                  <a:pt x="348" y="96"/>
                </a:lnTo>
                <a:lnTo>
                  <a:pt x="348" y="92"/>
                </a:lnTo>
                <a:lnTo>
                  <a:pt x="346" y="90"/>
                </a:lnTo>
                <a:lnTo>
                  <a:pt x="346" y="88"/>
                </a:lnTo>
                <a:lnTo>
                  <a:pt x="346" y="86"/>
                </a:lnTo>
                <a:lnTo>
                  <a:pt x="344" y="84"/>
                </a:lnTo>
                <a:lnTo>
                  <a:pt x="344" y="82"/>
                </a:lnTo>
                <a:lnTo>
                  <a:pt x="344" y="80"/>
                </a:lnTo>
                <a:lnTo>
                  <a:pt x="342" y="78"/>
                </a:lnTo>
                <a:lnTo>
                  <a:pt x="342" y="76"/>
                </a:lnTo>
                <a:lnTo>
                  <a:pt x="344" y="74"/>
                </a:lnTo>
                <a:lnTo>
                  <a:pt x="348" y="74"/>
                </a:lnTo>
                <a:lnTo>
                  <a:pt x="350" y="72"/>
                </a:lnTo>
                <a:lnTo>
                  <a:pt x="352" y="72"/>
                </a:lnTo>
                <a:lnTo>
                  <a:pt x="352" y="70"/>
                </a:lnTo>
                <a:lnTo>
                  <a:pt x="354" y="70"/>
                </a:lnTo>
                <a:lnTo>
                  <a:pt x="360" y="70"/>
                </a:lnTo>
                <a:lnTo>
                  <a:pt x="366" y="68"/>
                </a:lnTo>
                <a:lnTo>
                  <a:pt x="369" y="72"/>
                </a:lnTo>
                <a:lnTo>
                  <a:pt x="369" y="76"/>
                </a:lnTo>
                <a:lnTo>
                  <a:pt x="371" y="78"/>
                </a:lnTo>
                <a:lnTo>
                  <a:pt x="371" y="80"/>
                </a:lnTo>
                <a:lnTo>
                  <a:pt x="373" y="86"/>
                </a:lnTo>
                <a:lnTo>
                  <a:pt x="373" y="90"/>
                </a:lnTo>
                <a:lnTo>
                  <a:pt x="375" y="92"/>
                </a:lnTo>
                <a:lnTo>
                  <a:pt x="381" y="90"/>
                </a:lnTo>
                <a:lnTo>
                  <a:pt x="383" y="90"/>
                </a:lnTo>
                <a:lnTo>
                  <a:pt x="385" y="90"/>
                </a:lnTo>
                <a:lnTo>
                  <a:pt x="387" y="88"/>
                </a:lnTo>
                <a:lnTo>
                  <a:pt x="389" y="88"/>
                </a:lnTo>
                <a:lnTo>
                  <a:pt x="391" y="88"/>
                </a:lnTo>
                <a:lnTo>
                  <a:pt x="399" y="84"/>
                </a:lnTo>
                <a:lnTo>
                  <a:pt x="399" y="86"/>
                </a:lnTo>
                <a:lnTo>
                  <a:pt x="399" y="90"/>
                </a:lnTo>
                <a:lnTo>
                  <a:pt x="401" y="90"/>
                </a:lnTo>
                <a:lnTo>
                  <a:pt x="405" y="90"/>
                </a:lnTo>
                <a:lnTo>
                  <a:pt x="413" y="90"/>
                </a:lnTo>
                <a:lnTo>
                  <a:pt x="415" y="90"/>
                </a:lnTo>
                <a:lnTo>
                  <a:pt x="419" y="90"/>
                </a:lnTo>
                <a:lnTo>
                  <a:pt x="423" y="90"/>
                </a:lnTo>
                <a:lnTo>
                  <a:pt x="429" y="90"/>
                </a:lnTo>
                <a:lnTo>
                  <a:pt x="431" y="90"/>
                </a:lnTo>
                <a:lnTo>
                  <a:pt x="435" y="90"/>
                </a:lnTo>
                <a:lnTo>
                  <a:pt x="437" y="88"/>
                </a:lnTo>
                <a:lnTo>
                  <a:pt x="439" y="86"/>
                </a:lnTo>
                <a:lnTo>
                  <a:pt x="439" y="84"/>
                </a:lnTo>
                <a:lnTo>
                  <a:pt x="439" y="82"/>
                </a:lnTo>
                <a:lnTo>
                  <a:pt x="439" y="76"/>
                </a:lnTo>
                <a:lnTo>
                  <a:pt x="439" y="74"/>
                </a:lnTo>
                <a:lnTo>
                  <a:pt x="439" y="72"/>
                </a:lnTo>
                <a:lnTo>
                  <a:pt x="439" y="70"/>
                </a:lnTo>
                <a:lnTo>
                  <a:pt x="439" y="70"/>
                </a:lnTo>
                <a:lnTo>
                  <a:pt x="439" y="68"/>
                </a:lnTo>
                <a:lnTo>
                  <a:pt x="439" y="66"/>
                </a:lnTo>
                <a:lnTo>
                  <a:pt x="437" y="66"/>
                </a:lnTo>
                <a:lnTo>
                  <a:pt x="435" y="66"/>
                </a:lnTo>
                <a:lnTo>
                  <a:pt x="433" y="66"/>
                </a:lnTo>
                <a:lnTo>
                  <a:pt x="431" y="66"/>
                </a:lnTo>
                <a:lnTo>
                  <a:pt x="429" y="66"/>
                </a:lnTo>
                <a:lnTo>
                  <a:pt x="425" y="66"/>
                </a:lnTo>
                <a:lnTo>
                  <a:pt x="425" y="68"/>
                </a:lnTo>
                <a:lnTo>
                  <a:pt x="425" y="70"/>
                </a:lnTo>
                <a:lnTo>
                  <a:pt x="425" y="70"/>
                </a:lnTo>
                <a:lnTo>
                  <a:pt x="425" y="72"/>
                </a:lnTo>
                <a:lnTo>
                  <a:pt x="423" y="72"/>
                </a:lnTo>
                <a:lnTo>
                  <a:pt x="423" y="70"/>
                </a:lnTo>
                <a:lnTo>
                  <a:pt x="421" y="70"/>
                </a:lnTo>
                <a:lnTo>
                  <a:pt x="419" y="70"/>
                </a:lnTo>
                <a:lnTo>
                  <a:pt x="415" y="76"/>
                </a:lnTo>
                <a:lnTo>
                  <a:pt x="413" y="76"/>
                </a:lnTo>
                <a:lnTo>
                  <a:pt x="411" y="76"/>
                </a:lnTo>
                <a:lnTo>
                  <a:pt x="409" y="76"/>
                </a:lnTo>
                <a:lnTo>
                  <a:pt x="403" y="74"/>
                </a:lnTo>
                <a:lnTo>
                  <a:pt x="401" y="74"/>
                </a:lnTo>
                <a:lnTo>
                  <a:pt x="401" y="72"/>
                </a:lnTo>
                <a:lnTo>
                  <a:pt x="399" y="72"/>
                </a:lnTo>
                <a:lnTo>
                  <a:pt x="399" y="72"/>
                </a:lnTo>
                <a:lnTo>
                  <a:pt x="399" y="70"/>
                </a:lnTo>
                <a:lnTo>
                  <a:pt x="397" y="70"/>
                </a:lnTo>
                <a:lnTo>
                  <a:pt x="397" y="70"/>
                </a:lnTo>
                <a:lnTo>
                  <a:pt x="395" y="70"/>
                </a:lnTo>
                <a:lnTo>
                  <a:pt x="395" y="68"/>
                </a:lnTo>
                <a:lnTo>
                  <a:pt x="395" y="66"/>
                </a:lnTo>
                <a:lnTo>
                  <a:pt x="393" y="66"/>
                </a:lnTo>
                <a:lnTo>
                  <a:pt x="393" y="64"/>
                </a:lnTo>
                <a:lnTo>
                  <a:pt x="393" y="62"/>
                </a:lnTo>
                <a:lnTo>
                  <a:pt x="391" y="60"/>
                </a:lnTo>
                <a:lnTo>
                  <a:pt x="391" y="58"/>
                </a:lnTo>
                <a:lnTo>
                  <a:pt x="389" y="54"/>
                </a:lnTo>
                <a:lnTo>
                  <a:pt x="387" y="48"/>
                </a:lnTo>
                <a:lnTo>
                  <a:pt x="387" y="46"/>
                </a:lnTo>
                <a:lnTo>
                  <a:pt x="387" y="44"/>
                </a:lnTo>
                <a:lnTo>
                  <a:pt x="387" y="42"/>
                </a:lnTo>
                <a:lnTo>
                  <a:pt x="387" y="40"/>
                </a:lnTo>
                <a:lnTo>
                  <a:pt x="389" y="40"/>
                </a:lnTo>
                <a:lnTo>
                  <a:pt x="391" y="40"/>
                </a:lnTo>
                <a:lnTo>
                  <a:pt x="393" y="40"/>
                </a:lnTo>
                <a:lnTo>
                  <a:pt x="395" y="40"/>
                </a:lnTo>
                <a:lnTo>
                  <a:pt x="397" y="40"/>
                </a:lnTo>
                <a:lnTo>
                  <a:pt x="399" y="40"/>
                </a:lnTo>
                <a:lnTo>
                  <a:pt x="399" y="40"/>
                </a:lnTo>
                <a:lnTo>
                  <a:pt x="401" y="40"/>
                </a:lnTo>
                <a:lnTo>
                  <a:pt x="403" y="40"/>
                </a:lnTo>
                <a:lnTo>
                  <a:pt x="405" y="40"/>
                </a:lnTo>
                <a:lnTo>
                  <a:pt x="407" y="40"/>
                </a:lnTo>
                <a:lnTo>
                  <a:pt x="409" y="40"/>
                </a:lnTo>
                <a:lnTo>
                  <a:pt x="411" y="40"/>
                </a:lnTo>
                <a:lnTo>
                  <a:pt x="413" y="40"/>
                </a:lnTo>
                <a:lnTo>
                  <a:pt x="413" y="38"/>
                </a:lnTo>
                <a:lnTo>
                  <a:pt x="413" y="36"/>
                </a:lnTo>
                <a:lnTo>
                  <a:pt x="413" y="34"/>
                </a:lnTo>
                <a:lnTo>
                  <a:pt x="413" y="30"/>
                </a:lnTo>
                <a:lnTo>
                  <a:pt x="413" y="26"/>
                </a:lnTo>
                <a:lnTo>
                  <a:pt x="419" y="30"/>
                </a:lnTo>
                <a:lnTo>
                  <a:pt x="419" y="32"/>
                </a:lnTo>
                <a:lnTo>
                  <a:pt x="421" y="32"/>
                </a:lnTo>
                <a:lnTo>
                  <a:pt x="423" y="34"/>
                </a:lnTo>
                <a:lnTo>
                  <a:pt x="423" y="36"/>
                </a:lnTo>
                <a:lnTo>
                  <a:pt x="429" y="40"/>
                </a:lnTo>
                <a:lnTo>
                  <a:pt x="431" y="40"/>
                </a:lnTo>
                <a:lnTo>
                  <a:pt x="435" y="42"/>
                </a:lnTo>
                <a:lnTo>
                  <a:pt x="437" y="44"/>
                </a:lnTo>
                <a:lnTo>
                  <a:pt x="439" y="46"/>
                </a:lnTo>
                <a:lnTo>
                  <a:pt x="439" y="48"/>
                </a:lnTo>
                <a:lnTo>
                  <a:pt x="439" y="50"/>
                </a:lnTo>
                <a:lnTo>
                  <a:pt x="443" y="50"/>
                </a:lnTo>
                <a:lnTo>
                  <a:pt x="447" y="50"/>
                </a:lnTo>
                <a:lnTo>
                  <a:pt x="447" y="52"/>
                </a:lnTo>
                <a:lnTo>
                  <a:pt x="447" y="54"/>
                </a:lnTo>
                <a:lnTo>
                  <a:pt x="447" y="54"/>
                </a:lnTo>
                <a:lnTo>
                  <a:pt x="447" y="52"/>
                </a:lnTo>
                <a:lnTo>
                  <a:pt x="449" y="54"/>
                </a:lnTo>
                <a:lnTo>
                  <a:pt x="451" y="54"/>
                </a:lnTo>
                <a:lnTo>
                  <a:pt x="451" y="46"/>
                </a:lnTo>
                <a:lnTo>
                  <a:pt x="453" y="46"/>
                </a:lnTo>
                <a:lnTo>
                  <a:pt x="457" y="46"/>
                </a:lnTo>
                <a:lnTo>
                  <a:pt x="459" y="46"/>
                </a:lnTo>
                <a:lnTo>
                  <a:pt x="461" y="46"/>
                </a:lnTo>
                <a:lnTo>
                  <a:pt x="463" y="46"/>
                </a:lnTo>
                <a:lnTo>
                  <a:pt x="471" y="48"/>
                </a:lnTo>
                <a:lnTo>
                  <a:pt x="473" y="48"/>
                </a:lnTo>
                <a:lnTo>
                  <a:pt x="475" y="48"/>
                </a:lnTo>
                <a:lnTo>
                  <a:pt x="493" y="48"/>
                </a:lnTo>
                <a:lnTo>
                  <a:pt x="493" y="42"/>
                </a:lnTo>
                <a:lnTo>
                  <a:pt x="493" y="40"/>
                </a:lnTo>
                <a:lnTo>
                  <a:pt x="493" y="34"/>
                </a:lnTo>
                <a:lnTo>
                  <a:pt x="493" y="32"/>
                </a:lnTo>
                <a:lnTo>
                  <a:pt x="497" y="32"/>
                </a:lnTo>
                <a:lnTo>
                  <a:pt x="497" y="26"/>
                </a:lnTo>
                <a:lnTo>
                  <a:pt x="499" y="26"/>
                </a:lnTo>
                <a:lnTo>
                  <a:pt x="505" y="26"/>
                </a:lnTo>
                <a:lnTo>
                  <a:pt x="505" y="0"/>
                </a:lnTo>
                <a:lnTo>
                  <a:pt x="519" y="0"/>
                </a:lnTo>
                <a:lnTo>
                  <a:pt x="533" y="2"/>
                </a:lnTo>
                <a:lnTo>
                  <a:pt x="533" y="6"/>
                </a:lnTo>
                <a:lnTo>
                  <a:pt x="533" y="16"/>
                </a:lnTo>
                <a:lnTo>
                  <a:pt x="533" y="20"/>
                </a:lnTo>
                <a:lnTo>
                  <a:pt x="533" y="22"/>
                </a:lnTo>
                <a:lnTo>
                  <a:pt x="533" y="22"/>
                </a:lnTo>
                <a:lnTo>
                  <a:pt x="533" y="26"/>
                </a:lnTo>
                <a:lnTo>
                  <a:pt x="533" y="26"/>
                </a:lnTo>
                <a:close/>
                <a:moveTo>
                  <a:pt x="342" y="278"/>
                </a:moveTo>
                <a:lnTo>
                  <a:pt x="344" y="284"/>
                </a:lnTo>
                <a:lnTo>
                  <a:pt x="342" y="284"/>
                </a:lnTo>
                <a:lnTo>
                  <a:pt x="340" y="284"/>
                </a:lnTo>
                <a:lnTo>
                  <a:pt x="336" y="284"/>
                </a:lnTo>
                <a:lnTo>
                  <a:pt x="334" y="284"/>
                </a:lnTo>
                <a:lnTo>
                  <a:pt x="332" y="284"/>
                </a:lnTo>
                <a:lnTo>
                  <a:pt x="318" y="284"/>
                </a:lnTo>
                <a:lnTo>
                  <a:pt x="316" y="284"/>
                </a:lnTo>
                <a:lnTo>
                  <a:pt x="310" y="284"/>
                </a:lnTo>
                <a:lnTo>
                  <a:pt x="306" y="284"/>
                </a:lnTo>
                <a:lnTo>
                  <a:pt x="304" y="284"/>
                </a:lnTo>
                <a:lnTo>
                  <a:pt x="304" y="290"/>
                </a:lnTo>
                <a:lnTo>
                  <a:pt x="304" y="292"/>
                </a:lnTo>
                <a:lnTo>
                  <a:pt x="304" y="294"/>
                </a:lnTo>
                <a:lnTo>
                  <a:pt x="304" y="298"/>
                </a:lnTo>
                <a:lnTo>
                  <a:pt x="304" y="310"/>
                </a:lnTo>
                <a:lnTo>
                  <a:pt x="308" y="310"/>
                </a:lnTo>
                <a:lnTo>
                  <a:pt x="310" y="310"/>
                </a:lnTo>
                <a:lnTo>
                  <a:pt x="314" y="310"/>
                </a:lnTo>
                <a:lnTo>
                  <a:pt x="316" y="310"/>
                </a:lnTo>
                <a:lnTo>
                  <a:pt x="318" y="310"/>
                </a:lnTo>
                <a:lnTo>
                  <a:pt x="320" y="310"/>
                </a:lnTo>
                <a:lnTo>
                  <a:pt x="322" y="310"/>
                </a:lnTo>
                <a:lnTo>
                  <a:pt x="326" y="310"/>
                </a:lnTo>
                <a:lnTo>
                  <a:pt x="330" y="310"/>
                </a:lnTo>
                <a:lnTo>
                  <a:pt x="332" y="310"/>
                </a:lnTo>
                <a:lnTo>
                  <a:pt x="334" y="310"/>
                </a:lnTo>
                <a:lnTo>
                  <a:pt x="336" y="310"/>
                </a:lnTo>
                <a:lnTo>
                  <a:pt x="338" y="310"/>
                </a:lnTo>
                <a:lnTo>
                  <a:pt x="340" y="310"/>
                </a:lnTo>
                <a:lnTo>
                  <a:pt x="342" y="310"/>
                </a:lnTo>
                <a:lnTo>
                  <a:pt x="344" y="310"/>
                </a:lnTo>
                <a:lnTo>
                  <a:pt x="346" y="310"/>
                </a:lnTo>
                <a:lnTo>
                  <a:pt x="348" y="310"/>
                </a:lnTo>
                <a:lnTo>
                  <a:pt x="350" y="310"/>
                </a:lnTo>
                <a:lnTo>
                  <a:pt x="350" y="312"/>
                </a:lnTo>
                <a:lnTo>
                  <a:pt x="352" y="312"/>
                </a:lnTo>
                <a:lnTo>
                  <a:pt x="373" y="302"/>
                </a:lnTo>
                <a:lnTo>
                  <a:pt x="379" y="298"/>
                </a:lnTo>
                <a:lnTo>
                  <a:pt x="379" y="296"/>
                </a:lnTo>
                <a:lnTo>
                  <a:pt x="379" y="272"/>
                </a:lnTo>
                <a:lnTo>
                  <a:pt x="379" y="270"/>
                </a:lnTo>
                <a:lnTo>
                  <a:pt x="379" y="268"/>
                </a:lnTo>
                <a:lnTo>
                  <a:pt x="377" y="268"/>
                </a:lnTo>
                <a:lnTo>
                  <a:pt x="371" y="270"/>
                </a:lnTo>
                <a:lnTo>
                  <a:pt x="369" y="270"/>
                </a:lnTo>
                <a:lnTo>
                  <a:pt x="356" y="274"/>
                </a:lnTo>
                <a:lnTo>
                  <a:pt x="342" y="278"/>
                </a:lnTo>
                <a:lnTo>
                  <a:pt x="342" y="2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Freeform 9"/>
          <p:cNvSpPr>
            <a:spLocks/>
          </p:cNvSpPr>
          <p:nvPr/>
        </p:nvSpPr>
        <p:spPr bwMode="auto">
          <a:xfrm>
            <a:off x="2676525" y="5180013"/>
            <a:ext cx="536575" cy="739775"/>
          </a:xfrm>
          <a:custGeom>
            <a:avLst/>
            <a:gdLst>
              <a:gd name="T0" fmla="*/ 124 w 338"/>
              <a:gd name="T1" fmla="*/ 12 h 466"/>
              <a:gd name="T2" fmla="*/ 140 w 338"/>
              <a:gd name="T3" fmla="*/ 38 h 466"/>
              <a:gd name="T4" fmla="*/ 144 w 338"/>
              <a:gd name="T5" fmla="*/ 44 h 466"/>
              <a:gd name="T6" fmla="*/ 156 w 338"/>
              <a:gd name="T7" fmla="*/ 48 h 466"/>
              <a:gd name="T8" fmla="*/ 170 w 338"/>
              <a:gd name="T9" fmla="*/ 54 h 466"/>
              <a:gd name="T10" fmla="*/ 188 w 338"/>
              <a:gd name="T11" fmla="*/ 68 h 466"/>
              <a:gd name="T12" fmla="*/ 194 w 338"/>
              <a:gd name="T13" fmla="*/ 82 h 466"/>
              <a:gd name="T14" fmla="*/ 278 w 338"/>
              <a:gd name="T15" fmla="*/ 150 h 466"/>
              <a:gd name="T16" fmla="*/ 310 w 338"/>
              <a:gd name="T17" fmla="*/ 284 h 466"/>
              <a:gd name="T18" fmla="*/ 330 w 338"/>
              <a:gd name="T19" fmla="*/ 394 h 466"/>
              <a:gd name="T20" fmla="*/ 336 w 338"/>
              <a:gd name="T21" fmla="*/ 420 h 466"/>
              <a:gd name="T22" fmla="*/ 334 w 338"/>
              <a:gd name="T23" fmla="*/ 438 h 466"/>
              <a:gd name="T24" fmla="*/ 318 w 338"/>
              <a:gd name="T25" fmla="*/ 454 h 466"/>
              <a:gd name="T26" fmla="*/ 310 w 338"/>
              <a:gd name="T27" fmla="*/ 456 h 466"/>
              <a:gd name="T28" fmla="*/ 298 w 338"/>
              <a:gd name="T29" fmla="*/ 462 h 466"/>
              <a:gd name="T30" fmla="*/ 284 w 338"/>
              <a:gd name="T31" fmla="*/ 466 h 466"/>
              <a:gd name="T32" fmla="*/ 284 w 338"/>
              <a:gd name="T33" fmla="*/ 438 h 466"/>
              <a:gd name="T34" fmla="*/ 278 w 338"/>
              <a:gd name="T35" fmla="*/ 390 h 466"/>
              <a:gd name="T36" fmla="*/ 272 w 338"/>
              <a:gd name="T37" fmla="*/ 348 h 466"/>
              <a:gd name="T38" fmla="*/ 258 w 338"/>
              <a:gd name="T39" fmla="*/ 302 h 466"/>
              <a:gd name="T40" fmla="*/ 242 w 338"/>
              <a:gd name="T41" fmla="*/ 270 h 466"/>
              <a:gd name="T42" fmla="*/ 228 w 338"/>
              <a:gd name="T43" fmla="*/ 238 h 466"/>
              <a:gd name="T44" fmla="*/ 214 w 338"/>
              <a:gd name="T45" fmla="*/ 216 h 466"/>
              <a:gd name="T46" fmla="*/ 186 w 338"/>
              <a:gd name="T47" fmla="*/ 174 h 466"/>
              <a:gd name="T48" fmla="*/ 180 w 338"/>
              <a:gd name="T49" fmla="*/ 162 h 466"/>
              <a:gd name="T50" fmla="*/ 170 w 338"/>
              <a:gd name="T51" fmla="*/ 148 h 466"/>
              <a:gd name="T52" fmla="*/ 162 w 338"/>
              <a:gd name="T53" fmla="*/ 140 h 466"/>
              <a:gd name="T54" fmla="*/ 152 w 338"/>
              <a:gd name="T55" fmla="*/ 132 h 466"/>
              <a:gd name="T56" fmla="*/ 142 w 338"/>
              <a:gd name="T57" fmla="*/ 128 h 466"/>
              <a:gd name="T58" fmla="*/ 132 w 338"/>
              <a:gd name="T59" fmla="*/ 118 h 466"/>
              <a:gd name="T60" fmla="*/ 114 w 338"/>
              <a:gd name="T61" fmla="*/ 106 h 466"/>
              <a:gd name="T62" fmla="*/ 100 w 338"/>
              <a:gd name="T63" fmla="*/ 100 h 466"/>
              <a:gd name="T64" fmla="*/ 72 w 338"/>
              <a:gd name="T65" fmla="*/ 98 h 466"/>
              <a:gd name="T66" fmla="*/ 62 w 338"/>
              <a:gd name="T67" fmla="*/ 90 h 466"/>
              <a:gd name="T68" fmla="*/ 52 w 338"/>
              <a:gd name="T69" fmla="*/ 88 h 466"/>
              <a:gd name="T70" fmla="*/ 38 w 338"/>
              <a:gd name="T71" fmla="*/ 90 h 466"/>
              <a:gd name="T72" fmla="*/ 14 w 338"/>
              <a:gd name="T73" fmla="*/ 98 h 466"/>
              <a:gd name="T74" fmla="*/ 2 w 338"/>
              <a:gd name="T75" fmla="*/ 92 h 466"/>
              <a:gd name="T76" fmla="*/ 2 w 338"/>
              <a:gd name="T77" fmla="*/ 84 h 466"/>
              <a:gd name="T78" fmla="*/ 0 w 338"/>
              <a:gd name="T79" fmla="*/ 80 h 466"/>
              <a:gd name="T80" fmla="*/ 2 w 338"/>
              <a:gd name="T81" fmla="*/ 70 h 466"/>
              <a:gd name="T82" fmla="*/ 10 w 338"/>
              <a:gd name="T83" fmla="*/ 64 h 466"/>
              <a:gd name="T84" fmla="*/ 18 w 338"/>
              <a:gd name="T85" fmla="*/ 60 h 466"/>
              <a:gd name="T86" fmla="*/ 22 w 338"/>
              <a:gd name="T87" fmla="*/ 52 h 466"/>
              <a:gd name="T88" fmla="*/ 26 w 338"/>
              <a:gd name="T89" fmla="*/ 42 h 466"/>
              <a:gd name="T90" fmla="*/ 30 w 338"/>
              <a:gd name="T91" fmla="*/ 36 h 466"/>
              <a:gd name="T92" fmla="*/ 40 w 338"/>
              <a:gd name="T93" fmla="*/ 32 h 466"/>
              <a:gd name="T94" fmla="*/ 48 w 338"/>
              <a:gd name="T95" fmla="*/ 26 h 466"/>
              <a:gd name="T96" fmla="*/ 56 w 338"/>
              <a:gd name="T97" fmla="*/ 22 h 466"/>
              <a:gd name="T98" fmla="*/ 66 w 338"/>
              <a:gd name="T99" fmla="*/ 16 h 466"/>
              <a:gd name="T100" fmla="*/ 86 w 338"/>
              <a:gd name="T101" fmla="*/ 2 h 466"/>
              <a:gd name="T102" fmla="*/ 96 w 338"/>
              <a:gd name="T103" fmla="*/ 0 h 466"/>
              <a:gd name="T104" fmla="*/ 114 w 338"/>
              <a:gd name="T105" fmla="*/ 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466">
                <a:moveTo>
                  <a:pt x="114" y="6"/>
                </a:moveTo>
                <a:lnTo>
                  <a:pt x="116" y="6"/>
                </a:lnTo>
                <a:lnTo>
                  <a:pt x="114" y="6"/>
                </a:lnTo>
                <a:lnTo>
                  <a:pt x="114" y="4"/>
                </a:lnTo>
                <a:lnTo>
                  <a:pt x="124" y="12"/>
                </a:lnTo>
                <a:lnTo>
                  <a:pt x="116" y="32"/>
                </a:lnTo>
                <a:lnTo>
                  <a:pt x="118" y="32"/>
                </a:lnTo>
                <a:lnTo>
                  <a:pt x="124" y="34"/>
                </a:lnTo>
                <a:lnTo>
                  <a:pt x="134" y="36"/>
                </a:lnTo>
                <a:lnTo>
                  <a:pt x="140" y="38"/>
                </a:lnTo>
                <a:lnTo>
                  <a:pt x="142" y="40"/>
                </a:lnTo>
                <a:lnTo>
                  <a:pt x="140" y="40"/>
                </a:lnTo>
                <a:lnTo>
                  <a:pt x="140" y="42"/>
                </a:lnTo>
                <a:lnTo>
                  <a:pt x="142" y="42"/>
                </a:lnTo>
                <a:lnTo>
                  <a:pt x="144" y="44"/>
                </a:lnTo>
                <a:lnTo>
                  <a:pt x="148" y="46"/>
                </a:lnTo>
                <a:lnTo>
                  <a:pt x="150" y="46"/>
                </a:lnTo>
                <a:lnTo>
                  <a:pt x="152" y="46"/>
                </a:lnTo>
                <a:lnTo>
                  <a:pt x="154" y="46"/>
                </a:lnTo>
                <a:lnTo>
                  <a:pt x="156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8" y="52"/>
                </a:lnTo>
                <a:lnTo>
                  <a:pt x="170" y="54"/>
                </a:lnTo>
                <a:lnTo>
                  <a:pt x="172" y="54"/>
                </a:lnTo>
                <a:lnTo>
                  <a:pt x="176" y="56"/>
                </a:lnTo>
                <a:lnTo>
                  <a:pt x="184" y="60"/>
                </a:lnTo>
                <a:lnTo>
                  <a:pt x="186" y="62"/>
                </a:lnTo>
                <a:lnTo>
                  <a:pt x="188" y="68"/>
                </a:lnTo>
                <a:lnTo>
                  <a:pt x="192" y="74"/>
                </a:lnTo>
                <a:lnTo>
                  <a:pt x="192" y="78"/>
                </a:lnTo>
                <a:lnTo>
                  <a:pt x="192" y="80"/>
                </a:lnTo>
                <a:lnTo>
                  <a:pt x="192" y="82"/>
                </a:lnTo>
                <a:lnTo>
                  <a:pt x="194" y="82"/>
                </a:lnTo>
                <a:lnTo>
                  <a:pt x="196" y="80"/>
                </a:lnTo>
                <a:lnTo>
                  <a:pt x="198" y="82"/>
                </a:lnTo>
                <a:lnTo>
                  <a:pt x="210" y="90"/>
                </a:lnTo>
                <a:lnTo>
                  <a:pt x="254" y="132"/>
                </a:lnTo>
                <a:lnTo>
                  <a:pt x="278" y="150"/>
                </a:lnTo>
                <a:lnTo>
                  <a:pt x="280" y="152"/>
                </a:lnTo>
                <a:lnTo>
                  <a:pt x="296" y="176"/>
                </a:lnTo>
                <a:lnTo>
                  <a:pt x="298" y="198"/>
                </a:lnTo>
                <a:lnTo>
                  <a:pt x="302" y="220"/>
                </a:lnTo>
                <a:lnTo>
                  <a:pt x="310" y="284"/>
                </a:lnTo>
                <a:lnTo>
                  <a:pt x="324" y="380"/>
                </a:lnTo>
                <a:lnTo>
                  <a:pt x="324" y="384"/>
                </a:lnTo>
                <a:lnTo>
                  <a:pt x="326" y="392"/>
                </a:lnTo>
                <a:lnTo>
                  <a:pt x="330" y="392"/>
                </a:lnTo>
                <a:lnTo>
                  <a:pt x="330" y="394"/>
                </a:lnTo>
                <a:lnTo>
                  <a:pt x="332" y="398"/>
                </a:lnTo>
                <a:lnTo>
                  <a:pt x="332" y="400"/>
                </a:lnTo>
                <a:lnTo>
                  <a:pt x="334" y="412"/>
                </a:lnTo>
                <a:lnTo>
                  <a:pt x="336" y="420"/>
                </a:lnTo>
                <a:lnTo>
                  <a:pt x="336" y="420"/>
                </a:lnTo>
                <a:lnTo>
                  <a:pt x="336" y="426"/>
                </a:lnTo>
                <a:lnTo>
                  <a:pt x="338" y="432"/>
                </a:lnTo>
                <a:lnTo>
                  <a:pt x="338" y="434"/>
                </a:lnTo>
                <a:lnTo>
                  <a:pt x="338" y="436"/>
                </a:lnTo>
                <a:lnTo>
                  <a:pt x="334" y="438"/>
                </a:lnTo>
                <a:lnTo>
                  <a:pt x="328" y="444"/>
                </a:lnTo>
                <a:lnTo>
                  <a:pt x="326" y="444"/>
                </a:lnTo>
                <a:lnTo>
                  <a:pt x="322" y="450"/>
                </a:lnTo>
                <a:lnTo>
                  <a:pt x="318" y="452"/>
                </a:lnTo>
                <a:lnTo>
                  <a:pt x="318" y="454"/>
                </a:lnTo>
                <a:lnTo>
                  <a:pt x="316" y="454"/>
                </a:lnTo>
                <a:lnTo>
                  <a:pt x="314" y="454"/>
                </a:lnTo>
                <a:lnTo>
                  <a:pt x="314" y="456"/>
                </a:lnTo>
                <a:lnTo>
                  <a:pt x="312" y="456"/>
                </a:lnTo>
                <a:lnTo>
                  <a:pt x="310" y="456"/>
                </a:lnTo>
                <a:lnTo>
                  <a:pt x="308" y="456"/>
                </a:lnTo>
                <a:lnTo>
                  <a:pt x="308" y="458"/>
                </a:lnTo>
                <a:lnTo>
                  <a:pt x="300" y="460"/>
                </a:lnTo>
                <a:lnTo>
                  <a:pt x="298" y="460"/>
                </a:lnTo>
                <a:lnTo>
                  <a:pt x="298" y="462"/>
                </a:lnTo>
                <a:lnTo>
                  <a:pt x="296" y="462"/>
                </a:lnTo>
                <a:lnTo>
                  <a:pt x="290" y="464"/>
                </a:lnTo>
                <a:lnTo>
                  <a:pt x="288" y="464"/>
                </a:lnTo>
                <a:lnTo>
                  <a:pt x="286" y="466"/>
                </a:lnTo>
                <a:lnTo>
                  <a:pt x="284" y="466"/>
                </a:lnTo>
                <a:lnTo>
                  <a:pt x="282" y="466"/>
                </a:lnTo>
                <a:lnTo>
                  <a:pt x="282" y="462"/>
                </a:lnTo>
                <a:lnTo>
                  <a:pt x="282" y="458"/>
                </a:lnTo>
                <a:lnTo>
                  <a:pt x="282" y="450"/>
                </a:lnTo>
                <a:lnTo>
                  <a:pt x="284" y="438"/>
                </a:lnTo>
                <a:lnTo>
                  <a:pt x="282" y="418"/>
                </a:lnTo>
                <a:lnTo>
                  <a:pt x="282" y="408"/>
                </a:lnTo>
                <a:lnTo>
                  <a:pt x="280" y="404"/>
                </a:lnTo>
                <a:lnTo>
                  <a:pt x="280" y="394"/>
                </a:lnTo>
                <a:lnTo>
                  <a:pt x="278" y="390"/>
                </a:lnTo>
                <a:lnTo>
                  <a:pt x="278" y="380"/>
                </a:lnTo>
                <a:lnTo>
                  <a:pt x="278" y="378"/>
                </a:lnTo>
                <a:lnTo>
                  <a:pt x="276" y="368"/>
                </a:lnTo>
                <a:lnTo>
                  <a:pt x="274" y="356"/>
                </a:lnTo>
                <a:lnTo>
                  <a:pt x="272" y="348"/>
                </a:lnTo>
                <a:lnTo>
                  <a:pt x="266" y="324"/>
                </a:lnTo>
                <a:lnTo>
                  <a:pt x="266" y="322"/>
                </a:lnTo>
                <a:lnTo>
                  <a:pt x="264" y="320"/>
                </a:lnTo>
                <a:lnTo>
                  <a:pt x="260" y="306"/>
                </a:lnTo>
                <a:lnTo>
                  <a:pt x="258" y="302"/>
                </a:lnTo>
                <a:lnTo>
                  <a:pt x="252" y="288"/>
                </a:lnTo>
                <a:lnTo>
                  <a:pt x="252" y="286"/>
                </a:lnTo>
                <a:lnTo>
                  <a:pt x="248" y="280"/>
                </a:lnTo>
                <a:lnTo>
                  <a:pt x="244" y="272"/>
                </a:lnTo>
                <a:lnTo>
                  <a:pt x="242" y="270"/>
                </a:lnTo>
                <a:lnTo>
                  <a:pt x="240" y="264"/>
                </a:lnTo>
                <a:lnTo>
                  <a:pt x="238" y="262"/>
                </a:lnTo>
                <a:lnTo>
                  <a:pt x="232" y="248"/>
                </a:lnTo>
                <a:lnTo>
                  <a:pt x="230" y="242"/>
                </a:lnTo>
                <a:lnTo>
                  <a:pt x="228" y="238"/>
                </a:lnTo>
                <a:lnTo>
                  <a:pt x="224" y="232"/>
                </a:lnTo>
                <a:lnTo>
                  <a:pt x="218" y="224"/>
                </a:lnTo>
                <a:lnTo>
                  <a:pt x="218" y="222"/>
                </a:lnTo>
                <a:lnTo>
                  <a:pt x="216" y="220"/>
                </a:lnTo>
                <a:lnTo>
                  <a:pt x="214" y="216"/>
                </a:lnTo>
                <a:lnTo>
                  <a:pt x="206" y="202"/>
                </a:lnTo>
                <a:lnTo>
                  <a:pt x="196" y="184"/>
                </a:lnTo>
                <a:lnTo>
                  <a:pt x="192" y="180"/>
                </a:lnTo>
                <a:lnTo>
                  <a:pt x="190" y="178"/>
                </a:lnTo>
                <a:lnTo>
                  <a:pt x="186" y="174"/>
                </a:lnTo>
                <a:lnTo>
                  <a:pt x="186" y="172"/>
                </a:lnTo>
                <a:lnTo>
                  <a:pt x="184" y="170"/>
                </a:lnTo>
                <a:lnTo>
                  <a:pt x="182" y="168"/>
                </a:lnTo>
                <a:lnTo>
                  <a:pt x="182" y="166"/>
                </a:lnTo>
                <a:lnTo>
                  <a:pt x="180" y="162"/>
                </a:lnTo>
                <a:lnTo>
                  <a:pt x="180" y="160"/>
                </a:lnTo>
                <a:lnTo>
                  <a:pt x="178" y="158"/>
                </a:lnTo>
                <a:lnTo>
                  <a:pt x="176" y="156"/>
                </a:lnTo>
                <a:lnTo>
                  <a:pt x="170" y="150"/>
                </a:lnTo>
                <a:lnTo>
                  <a:pt x="170" y="148"/>
                </a:lnTo>
                <a:lnTo>
                  <a:pt x="168" y="146"/>
                </a:lnTo>
                <a:lnTo>
                  <a:pt x="166" y="144"/>
                </a:lnTo>
                <a:lnTo>
                  <a:pt x="164" y="144"/>
                </a:lnTo>
                <a:lnTo>
                  <a:pt x="162" y="142"/>
                </a:lnTo>
                <a:lnTo>
                  <a:pt x="162" y="140"/>
                </a:lnTo>
                <a:lnTo>
                  <a:pt x="158" y="138"/>
                </a:lnTo>
                <a:lnTo>
                  <a:pt x="158" y="136"/>
                </a:lnTo>
                <a:lnTo>
                  <a:pt x="156" y="136"/>
                </a:lnTo>
                <a:lnTo>
                  <a:pt x="154" y="134"/>
                </a:lnTo>
                <a:lnTo>
                  <a:pt x="152" y="132"/>
                </a:lnTo>
                <a:lnTo>
                  <a:pt x="150" y="132"/>
                </a:lnTo>
                <a:lnTo>
                  <a:pt x="148" y="130"/>
                </a:lnTo>
                <a:lnTo>
                  <a:pt x="146" y="130"/>
                </a:lnTo>
                <a:lnTo>
                  <a:pt x="144" y="130"/>
                </a:lnTo>
                <a:lnTo>
                  <a:pt x="142" y="128"/>
                </a:lnTo>
                <a:lnTo>
                  <a:pt x="140" y="126"/>
                </a:lnTo>
                <a:lnTo>
                  <a:pt x="138" y="124"/>
                </a:lnTo>
                <a:lnTo>
                  <a:pt x="136" y="122"/>
                </a:lnTo>
                <a:lnTo>
                  <a:pt x="134" y="120"/>
                </a:lnTo>
                <a:lnTo>
                  <a:pt x="132" y="118"/>
                </a:lnTo>
                <a:lnTo>
                  <a:pt x="126" y="114"/>
                </a:lnTo>
                <a:lnTo>
                  <a:pt x="126" y="112"/>
                </a:lnTo>
                <a:lnTo>
                  <a:pt x="122" y="110"/>
                </a:lnTo>
                <a:lnTo>
                  <a:pt x="118" y="108"/>
                </a:lnTo>
                <a:lnTo>
                  <a:pt x="114" y="106"/>
                </a:lnTo>
                <a:lnTo>
                  <a:pt x="110" y="104"/>
                </a:lnTo>
                <a:lnTo>
                  <a:pt x="108" y="104"/>
                </a:lnTo>
                <a:lnTo>
                  <a:pt x="104" y="102"/>
                </a:lnTo>
                <a:lnTo>
                  <a:pt x="102" y="102"/>
                </a:lnTo>
                <a:lnTo>
                  <a:pt x="100" y="100"/>
                </a:lnTo>
                <a:lnTo>
                  <a:pt x="96" y="100"/>
                </a:lnTo>
                <a:lnTo>
                  <a:pt x="86" y="96"/>
                </a:lnTo>
                <a:lnTo>
                  <a:pt x="86" y="98"/>
                </a:lnTo>
                <a:lnTo>
                  <a:pt x="78" y="98"/>
                </a:lnTo>
                <a:lnTo>
                  <a:pt x="72" y="98"/>
                </a:lnTo>
                <a:lnTo>
                  <a:pt x="72" y="96"/>
                </a:lnTo>
                <a:lnTo>
                  <a:pt x="68" y="94"/>
                </a:lnTo>
                <a:lnTo>
                  <a:pt x="66" y="92"/>
                </a:lnTo>
                <a:lnTo>
                  <a:pt x="64" y="92"/>
                </a:lnTo>
                <a:lnTo>
                  <a:pt x="62" y="90"/>
                </a:lnTo>
                <a:lnTo>
                  <a:pt x="60" y="90"/>
                </a:lnTo>
                <a:lnTo>
                  <a:pt x="58" y="90"/>
                </a:lnTo>
                <a:lnTo>
                  <a:pt x="56" y="90"/>
                </a:lnTo>
                <a:lnTo>
                  <a:pt x="54" y="88"/>
                </a:lnTo>
                <a:lnTo>
                  <a:pt x="52" y="88"/>
                </a:lnTo>
                <a:lnTo>
                  <a:pt x="48" y="86"/>
                </a:lnTo>
                <a:lnTo>
                  <a:pt x="46" y="86"/>
                </a:lnTo>
                <a:lnTo>
                  <a:pt x="44" y="88"/>
                </a:lnTo>
                <a:lnTo>
                  <a:pt x="42" y="88"/>
                </a:lnTo>
                <a:lnTo>
                  <a:pt x="38" y="90"/>
                </a:lnTo>
                <a:lnTo>
                  <a:pt x="32" y="92"/>
                </a:lnTo>
                <a:lnTo>
                  <a:pt x="24" y="96"/>
                </a:lnTo>
                <a:lnTo>
                  <a:pt x="18" y="98"/>
                </a:lnTo>
                <a:lnTo>
                  <a:pt x="16" y="98"/>
                </a:lnTo>
                <a:lnTo>
                  <a:pt x="14" y="98"/>
                </a:lnTo>
                <a:lnTo>
                  <a:pt x="6" y="98"/>
                </a:lnTo>
                <a:lnTo>
                  <a:pt x="4" y="96"/>
                </a:lnTo>
                <a:lnTo>
                  <a:pt x="4" y="94"/>
                </a:lnTo>
                <a:lnTo>
                  <a:pt x="4" y="92"/>
                </a:lnTo>
                <a:lnTo>
                  <a:pt x="2" y="92"/>
                </a:lnTo>
                <a:lnTo>
                  <a:pt x="2" y="90"/>
                </a:lnTo>
                <a:lnTo>
                  <a:pt x="2" y="88"/>
                </a:lnTo>
                <a:lnTo>
                  <a:pt x="2" y="86"/>
                </a:lnTo>
                <a:lnTo>
                  <a:pt x="0" y="84"/>
                </a:lnTo>
                <a:lnTo>
                  <a:pt x="2" y="84"/>
                </a:lnTo>
                <a:lnTo>
                  <a:pt x="0" y="84"/>
                </a:lnTo>
                <a:lnTo>
                  <a:pt x="0" y="82"/>
                </a:lnTo>
                <a:lnTo>
                  <a:pt x="0" y="80"/>
                </a:lnTo>
                <a:lnTo>
                  <a:pt x="2" y="80"/>
                </a:lnTo>
                <a:lnTo>
                  <a:pt x="0" y="80"/>
                </a:lnTo>
                <a:lnTo>
                  <a:pt x="0" y="78"/>
                </a:lnTo>
                <a:lnTo>
                  <a:pt x="0" y="76"/>
                </a:lnTo>
                <a:lnTo>
                  <a:pt x="0" y="74"/>
                </a:lnTo>
                <a:lnTo>
                  <a:pt x="0" y="70"/>
                </a:lnTo>
                <a:lnTo>
                  <a:pt x="2" y="70"/>
                </a:lnTo>
                <a:lnTo>
                  <a:pt x="4" y="68"/>
                </a:lnTo>
                <a:lnTo>
                  <a:pt x="6" y="68"/>
                </a:lnTo>
                <a:lnTo>
                  <a:pt x="8" y="66"/>
                </a:lnTo>
                <a:lnTo>
                  <a:pt x="10" y="66"/>
                </a:lnTo>
                <a:lnTo>
                  <a:pt x="10" y="64"/>
                </a:lnTo>
                <a:lnTo>
                  <a:pt x="12" y="64"/>
                </a:lnTo>
                <a:lnTo>
                  <a:pt x="14" y="64"/>
                </a:lnTo>
                <a:lnTo>
                  <a:pt x="14" y="62"/>
                </a:lnTo>
                <a:lnTo>
                  <a:pt x="16" y="62"/>
                </a:lnTo>
                <a:lnTo>
                  <a:pt x="18" y="60"/>
                </a:lnTo>
                <a:lnTo>
                  <a:pt x="20" y="58"/>
                </a:lnTo>
                <a:lnTo>
                  <a:pt x="20" y="56"/>
                </a:lnTo>
                <a:lnTo>
                  <a:pt x="22" y="56"/>
                </a:lnTo>
                <a:lnTo>
                  <a:pt x="22" y="54"/>
                </a:lnTo>
                <a:lnTo>
                  <a:pt x="22" y="52"/>
                </a:lnTo>
                <a:lnTo>
                  <a:pt x="24" y="50"/>
                </a:lnTo>
                <a:lnTo>
                  <a:pt x="24" y="48"/>
                </a:lnTo>
                <a:lnTo>
                  <a:pt x="24" y="46"/>
                </a:lnTo>
                <a:lnTo>
                  <a:pt x="26" y="46"/>
                </a:lnTo>
                <a:lnTo>
                  <a:pt x="26" y="42"/>
                </a:lnTo>
                <a:lnTo>
                  <a:pt x="28" y="42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0" y="36"/>
                </a:lnTo>
                <a:lnTo>
                  <a:pt x="32" y="36"/>
                </a:lnTo>
                <a:lnTo>
                  <a:pt x="34" y="36"/>
                </a:lnTo>
                <a:lnTo>
                  <a:pt x="36" y="36"/>
                </a:lnTo>
                <a:lnTo>
                  <a:pt x="38" y="32"/>
                </a:lnTo>
                <a:lnTo>
                  <a:pt x="40" y="32"/>
                </a:lnTo>
                <a:lnTo>
                  <a:pt x="42" y="30"/>
                </a:lnTo>
                <a:lnTo>
                  <a:pt x="44" y="28"/>
                </a:lnTo>
                <a:lnTo>
                  <a:pt x="46" y="28"/>
                </a:lnTo>
                <a:lnTo>
                  <a:pt x="46" y="26"/>
                </a:lnTo>
                <a:lnTo>
                  <a:pt x="48" y="26"/>
                </a:lnTo>
                <a:lnTo>
                  <a:pt x="50" y="24"/>
                </a:lnTo>
                <a:lnTo>
                  <a:pt x="52" y="24"/>
                </a:lnTo>
                <a:lnTo>
                  <a:pt x="52" y="22"/>
                </a:lnTo>
                <a:lnTo>
                  <a:pt x="54" y="22"/>
                </a:lnTo>
                <a:lnTo>
                  <a:pt x="56" y="22"/>
                </a:lnTo>
                <a:lnTo>
                  <a:pt x="56" y="20"/>
                </a:lnTo>
                <a:lnTo>
                  <a:pt x="58" y="20"/>
                </a:lnTo>
                <a:lnTo>
                  <a:pt x="60" y="18"/>
                </a:lnTo>
                <a:lnTo>
                  <a:pt x="62" y="18"/>
                </a:lnTo>
                <a:lnTo>
                  <a:pt x="66" y="16"/>
                </a:lnTo>
                <a:lnTo>
                  <a:pt x="70" y="12"/>
                </a:lnTo>
                <a:lnTo>
                  <a:pt x="72" y="10"/>
                </a:lnTo>
                <a:lnTo>
                  <a:pt x="76" y="8"/>
                </a:lnTo>
                <a:lnTo>
                  <a:pt x="80" y="4"/>
                </a:lnTo>
                <a:lnTo>
                  <a:pt x="86" y="2"/>
                </a:lnTo>
                <a:lnTo>
                  <a:pt x="86" y="2"/>
                </a:lnTo>
                <a:lnTo>
                  <a:pt x="88" y="0"/>
                </a:lnTo>
                <a:lnTo>
                  <a:pt x="90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14" y="6"/>
                </a:lnTo>
                <a:lnTo>
                  <a:pt x="114" y="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Freeform 11"/>
          <p:cNvSpPr>
            <a:spLocks/>
          </p:cNvSpPr>
          <p:nvPr/>
        </p:nvSpPr>
        <p:spPr bwMode="auto">
          <a:xfrm>
            <a:off x="3724275" y="4524375"/>
            <a:ext cx="554038" cy="361950"/>
          </a:xfrm>
          <a:custGeom>
            <a:avLst/>
            <a:gdLst>
              <a:gd name="T0" fmla="*/ 119 w 349"/>
              <a:gd name="T1" fmla="*/ 6 h 228"/>
              <a:gd name="T2" fmla="*/ 147 w 349"/>
              <a:gd name="T3" fmla="*/ 14 h 228"/>
              <a:gd name="T4" fmla="*/ 145 w 349"/>
              <a:gd name="T5" fmla="*/ 44 h 228"/>
              <a:gd name="T6" fmla="*/ 141 w 349"/>
              <a:gd name="T7" fmla="*/ 70 h 228"/>
              <a:gd name="T8" fmla="*/ 159 w 349"/>
              <a:gd name="T9" fmla="*/ 70 h 228"/>
              <a:gd name="T10" fmla="*/ 175 w 349"/>
              <a:gd name="T11" fmla="*/ 74 h 228"/>
              <a:gd name="T12" fmla="*/ 175 w 349"/>
              <a:gd name="T13" fmla="*/ 54 h 228"/>
              <a:gd name="T14" fmla="*/ 187 w 349"/>
              <a:gd name="T15" fmla="*/ 34 h 228"/>
              <a:gd name="T16" fmla="*/ 197 w 349"/>
              <a:gd name="T17" fmla="*/ 40 h 228"/>
              <a:gd name="T18" fmla="*/ 195 w 349"/>
              <a:gd name="T19" fmla="*/ 58 h 228"/>
              <a:gd name="T20" fmla="*/ 193 w 349"/>
              <a:gd name="T21" fmla="*/ 80 h 228"/>
              <a:gd name="T22" fmla="*/ 221 w 349"/>
              <a:gd name="T23" fmla="*/ 80 h 228"/>
              <a:gd name="T24" fmla="*/ 223 w 349"/>
              <a:gd name="T25" fmla="*/ 62 h 228"/>
              <a:gd name="T26" fmla="*/ 227 w 349"/>
              <a:gd name="T27" fmla="*/ 52 h 228"/>
              <a:gd name="T28" fmla="*/ 249 w 349"/>
              <a:gd name="T29" fmla="*/ 62 h 228"/>
              <a:gd name="T30" fmla="*/ 269 w 349"/>
              <a:gd name="T31" fmla="*/ 46 h 228"/>
              <a:gd name="T32" fmla="*/ 283 w 349"/>
              <a:gd name="T33" fmla="*/ 30 h 228"/>
              <a:gd name="T34" fmla="*/ 303 w 349"/>
              <a:gd name="T35" fmla="*/ 38 h 228"/>
              <a:gd name="T36" fmla="*/ 291 w 349"/>
              <a:gd name="T37" fmla="*/ 52 h 228"/>
              <a:gd name="T38" fmla="*/ 305 w 349"/>
              <a:gd name="T39" fmla="*/ 66 h 228"/>
              <a:gd name="T40" fmla="*/ 291 w 349"/>
              <a:gd name="T41" fmla="*/ 74 h 228"/>
              <a:gd name="T42" fmla="*/ 287 w 349"/>
              <a:gd name="T43" fmla="*/ 84 h 228"/>
              <a:gd name="T44" fmla="*/ 273 w 349"/>
              <a:gd name="T45" fmla="*/ 98 h 228"/>
              <a:gd name="T46" fmla="*/ 291 w 349"/>
              <a:gd name="T47" fmla="*/ 112 h 228"/>
              <a:gd name="T48" fmla="*/ 317 w 349"/>
              <a:gd name="T49" fmla="*/ 108 h 228"/>
              <a:gd name="T50" fmla="*/ 331 w 349"/>
              <a:gd name="T51" fmla="*/ 98 h 228"/>
              <a:gd name="T52" fmla="*/ 337 w 349"/>
              <a:gd name="T53" fmla="*/ 84 h 228"/>
              <a:gd name="T54" fmla="*/ 341 w 349"/>
              <a:gd name="T55" fmla="*/ 102 h 228"/>
              <a:gd name="T56" fmla="*/ 341 w 349"/>
              <a:gd name="T57" fmla="*/ 120 h 228"/>
              <a:gd name="T58" fmla="*/ 325 w 349"/>
              <a:gd name="T59" fmla="*/ 128 h 228"/>
              <a:gd name="T60" fmla="*/ 305 w 349"/>
              <a:gd name="T61" fmla="*/ 124 h 228"/>
              <a:gd name="T62" fmla="*/ 283 w 349"/>
              <a:gd name="T63" fmla="*/ 128 h 228"/>
              <a:gd name="T64" fmla="*/ 263 w 349"/>
              <a:gd name="T65" fmla="*/ 138 h 228"/>
              <a:gd name="T66" fmla="*/ 283 w 349"/>
              <a:gd name="T67" fmla="*/ 152 h 228"/>
              <a:gd name="T68" fmla="*/ 283 w 349"/>
              <a:gd name="T69" fmla="*/ 172 h 228"/>
              <a:gd name="T70" fmla="*/ 263 w 349"/>
              <a:gd name="T71" fmla="*/ 184 h 228"/>
              <a:gd name="T72" fmla="*/ 253 w 349"/>
              <a:gd name="T73" fmla="*/ 198 h 228"/>
              <a:gd name="T74" fmla="*/ 239 w 349"/>
              <a:gd name="T75" fmla="*/ 180 h 228"/>
              <a:gd name="T76" fmla="*/ 227 w 349"/>
              <a:gd name="T77" fmla="*/ 166 h 228"/>
              <a:gd name="T78" fmla="*/ 211 w 349"/>
              <a:gd name="T79" fmla="*/ 160 h 228"/>
              <a:gd name="T80" fmla="*/ 197 w 349"/>
              <a:gd name="T81" fmla="*/ 166 h 228"/>
              <a:gd name="T82" fmla="*/ 195 w 349"/>
              <a:gd name="T83" fmla="*/ 186 h 228"/>
              <a:gd name="T84" fmla="*/ 177 w 349"/>
              <a:gd name="T85" fmla="*/ 188 h 228"/>
              <a:gd name="T86" fmla="*/ 167 w 349"/>
              <a:gd name="T87" fmla="*/ 214 h 228"/>
              <a:gd name="T88" fmla="*/ 155 w 349"/>
              <a:gd name="T89" fmla="*/ 226 h 228"/>
              <a:gd name="T90" fmla="*/ 155 w 349"/>
              <a:gd name="T91" fmla="*/ 210 h 228"/>
              <a:gd name="T92" fmla="*/ 151 w 349"/>
              <a:gd name="T93" fmla="*/ 204 h 228"/>
              <a:gd name="T94" fmla="*/ 133 w 349"/>
              <a:gd name="T95" fmla="*/ 200 h 228"/>
              <a:gd name="T96" fmla="*/ 107 w 349"/>
              <a:gd name="T97" fmla="*/ 206 h 228"/>
              <a:gd name="T98" fmla="*/ 103 w 349"/>
              <a:gd name="T99" fmla="*/ 184 h 228"/>
              <a:gd name="T100" fmla="*/ 89 w 349"/>
              <a:gd name="T101" fmla="*/ 186 h 228"/>
              <a:gd name="T102" fmla="*/ 63 w 349"/>
              <a:gd name="T103" fmla="*/ 180 h 228"/>
              <a:gd name="T104" fmla="*/ 75 w 349"/>
              <a:gd name="T105" fmla="*/ 162 h 228"/>
              <a:gd name="T106" fmla="*/ 77 w 349"/>
              <a:gd name="T107" fmla="*/ 148 h 228"/>
              <a:gd name="T108" fmla="*/ 69 w 349"/>
              <a:gd name="T109" fmla="*/ 128 h 228"/>
              <a:gd name="T110" fmla="*/ 37 w 349"/>
              <a:gd name="T111" fmla="*/ 128 h 228"/>
              <a:gd name="T112" fmla="*/ 14 w 349"/>
              <a:gd name="T113" fmla="*/ 122 h 228"/>
              <a:gd name="T114" fmla="*/ 12 w 349"/>
              <a:gd name="T115" fmla="*/ 62 h 228"/>
              <a:gd name="T116" fmla="*/ 16 w 349"/>
              <a:gd name="T117" fmla="*/ 36 h 228"/>
              <a:gd name="T118" fmla="*/ 41 w 349"/>
              <a:gd name="T119" fmla="*/ 20 h 228"/>
              <a:gd name="T120" fmla="*/ 37 w 349"/>
              <a:gd name="T121" fmla="*/ 10 h 228"/>
              <a:gd name="T122" fmla="*/ 61 w 349"/>
              <a:gd name="T123" fmla="*/ 16 h 228"/>
              <a:gd name="T124" fmla="*/ 79 w 349"/>
              <a:gd name="T12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9" h="228">
                <a:moveTo>
                  <a:pt x="85" y="2"/>
                </a:moveTo>
                <a:lnTo>
                  <a:pt x="87" y="2"/>
                </a:lnTo>
                <a:lnTo>
                  <a:pt x="91" y="2"/>
                </a:lnTo>
                <a:lnTo>
                  <a:pt x="93" y="2"/>
                </a:lnTo>
                <a:lnTo>
                  <a:pt x="95" y="2"/>
                </a:lnTo>
                <a:lnTo>
                  <a:pt x="95" y="4"/>
                </a:lnTo>
                <a:lnTo>
                  <a:pt x="97" y="4"/>
                </a:lnTo>
                <a:lnTo>
                  <a:pt x="99" y="4"/>
                </a:lnTo>
                <a:lnTo>
                  <a:pt x="99" y="4"/>
                </a:lnTo>
                <a:lnTo>
                  <a:pt x="101" y="4"/>
                </a:lnTo>
                <a:lnTo>
                  <a:pt x="101" y="6"/>
                </a:lnTo>
                <a:lnTo>
                  <a:pt x="103" y="6"/>
                </a:lnTo>
                <a:lnTo>
                  <a:pt x="105" y="6"/>
                </a:lnTo>
                <a:lnTo>
                  <a:pt x="107" y="6"/>
                </a:lnTo>
                <a:lnTo>
                  <a:pt x="109" y="6"/>
                </a:lnTo>
                <a:lnTo>
                  <a:pt x="113" y="6"/>
                </a:lnTo>
                <a:lnTo>
                  <a:pt x="115" y="6"/>
                </a:lnTo>
                <a:lnTo>
                  <a:pt x="117" y="6"/>
                </a:lnTo>
                <a:lnTo>
                  <a:pt x="119" y="6"/>
                </a:lnTo>
                <a:lnTo>
                  <a:pt x="121" y="6"/>
                </a:lnTo>
                <a:lnTo>
                  <a:pt x="125" y="6"/>
                </a:lnTo>
                <a:lnTo>
                  <a:pt x="127" y="6"/>
                </a:lnTo>
                <a:lnTo>
                  <a:pt x="131" y="6"/>
                </a:lnTo>
                <a:lnTo>
                  <a:pt x="133" y="6"/>
                </a:lnTo>
                <a:lnTo>
                  <a:pt x="135" y="6"/>
                </a:lnTo>
                <a:lnTo>
                  <a:pt x="137" y="6"/>
                </a:lnTo>
                <a:lnTo>
                  <a:pt x="139" y="6"/>
                </a:lnTo>
                <a:lnTo>
                  <a:pt x="141" y="6"/>
                </a:lnTo>
                <a:lnTo>
                  <a:pt x="143" y="6"/>
                </a:lnTo>
                <a:lnTo>
                  <a:pt x="145" y="6"/>
                </a:lnTo>
                <a:lnTo>
                  <a:pt x="145" y="8"/>
                </a:lnTo>
                <a:lnTo>
                  <a:pt x="145" y="10"/>
                </a:lnTo>
                <a:lnTo>
                  <a:pt x="143" y="10"/>
                </a:lnTo>
                <a:lnTo>
                  <a:pt x="143" y="12"/>
                </a:lnTo>
                <a:lnTo>
                  <a:pt x="143" y="14"/>
                </a:lnTo>
                <a:lnTo>
                  <a:pt x="145" y="14"/>
                </a:lnTo>
                <a:lnTo>
                  <a:pt x="145" y="12"/>
                </a:lnTo>
                <a:lnTo>
                  <a:pt x="147" y="14"/>
                </a:lnTo>
                <a:lnTo>
                  <a:pt x="147" y="14"/>
                </a:lnTo>
                <a:lnTo>
                  <a:pt x="149" y="14"/>
                </a:lnTo>
                <a:lnTo>
                  <a:pt x="149" y="20"/>
                </a:lnTo>
                <a:lnTo>
                  <a:pt x="147" y="22"/>
                </a:lnTo>
                <a:lnTo>
                  <a:pt x="147" y="24"/>
                </a:lnTo>
                <a:lnTo>
                  <a:pt x="147" y="24"/>
                </a:lnTo>
                <a:lnTo>
                  <a:pt x="145" y="24"/>
                </a:lnTo>
                <a:lnTo>
                  <a:pt x="143" y="24"/>
                </a:lnTo>
                <a:lnTo>
                  <a:pt x="141" y="24"/>
                </a:lnTo>
                <a:lnTo>
                  <a:pt x="141" y="26"/>
                </a:lnTo>
                <a:lnTo>
                  <a:pt x="141" y="28"/>
                </a:lnTo>
                <a:lnTo>
                  <a:pt x="141" y="30"/>
                </a:lnTo>
                <a:lnTo>
                  <a:pt x="141" y="32"/>
                </a:lnTo>
                <a:lnTo>
                  <a:pt x="141" y="34"/>
                </a:lnTo>
                <a:lnTo>
                  <a:pt x="141" y="38"/>
                </a:lnTo>
                <a:lnTo>
                  <a:pt x="141" y="42"/>
                </a:lnTo>
                <a:lnTo>
                  <a:pt x="141" y="44"/>
                </a:lnTo>
                <a:lnTo>
                  <a:pt x="143" y="44"/>
                </a:lnTo>
                <a:lnTo>
                  <a:pt x="145" y="44"/>
                </a:lnTo>
                <a:lnTo>
                  <a:pt x="145" y="48"/>
                </a:lnTo>
                <a:lnTo>
                  <a:pt x="145" y="50"/>
                </a:lnTo>
                <a:lnTo>
                  <a:pt x="145" y="52"/>
                </a:lnTo>
                <a:lnTo>
                  <a:pt x="143" y="52"/>
                </a:lnTo>
                <a:lnTo>
                  <a:pt x="143" y="54"/>
                </a:lnTo>
                <a:lnTo>
                  <a:pt x="143" y="56"/>
                </a:lnTo>
                <a:lnTo>
                  <a:pt x="143" y="58"/>
                </a:lnTo>
                <a:lnTo>
                  <a:pt x="141" y="58"/>
                </a:lnTo>
                <a:lnTo>
                  <a:pt x="141" y="60"/>
                </a:lnTo>
                <a:lnTo>
                  <a:pt x="141" y="62"/>
                </a:lnTo>
                <a:lnTo>
                  <a:pt x="141" y="64"/>
                </a:lnTo>
                <a:lnTo>
                  <a:pt x="143" y="64"/>
                </a:lnTo>
                <a:lnTo>
                  <a:pt x="141" y="64"/>
                </a:lnTo>
                <a:lnTo>
                  <a:pt x="139" y="64"/>
                </a:lnTo>
                <a:lnTo>
                  <a:pt x="137" y="66"/>
                </a:lnTo>
                <a:lnTo>
                  <a:pt x="137" y="68"/>
                </a:lnTo>
                <a:lnTo>
                  <a:pt x="137" y="70"/>
                </a:lnTo>
                <a:lnTo>
                  <a:pt x="139" y="70"/>
                </a:lnTo>
                <a:lnTo>
                  <a:pt x="141" y="70"/>
                </a:lnTo>
                <a:lnTo>
                  <a:pt x="143" y="70"/>
                </a:lnTo>
                <a:lnTo>
                  <a:pt x="145" y="70"/>
                </a:lnTo>
                <a:lnTo>
                  <a:pt x="145" y="68"/>
                </a:lnTo>
                <a:lnTo>
                  <a:pt x="143" y="68"/>
                </a:lnTo>
                <a:lnTo>
                  <a:pt x="143" y="66"/>
                </a:lnTo>
                <a:lnTo>
                  <a:pt x="145" y="66"/>
                </a:lnTo>
                <a:lnTo>
                  <a:pt x="147" y="66"/>
                </a:lnTo>
                <a:lnTo>
                  <a:pt x="147" y="66"/>
                </a:lnTo>
                <a:lnTo>
                  <a:pt x="149" y="66"/>
                </a:lnTo>
                <a:lnTo>
                  <a:pt x="149" y="70"/>
                </a:lnTo>
                <a:lnTo>
                  <a:pt x="151" y="70"/>
                </a:lnTo>
                <a:lnTo>
                  <a:pt x="153" y="70"/>
                </a:lnTo>
                <a:lnTo>
                  <a:pt x="155" y="70"/>
                </a:lnTo>
                <a:lnTo>
                  <a:pt x="157" y="70"/>
                </a:lnTo>
                <a:lnTo>
                  <a:pt x="157" y="72"/>
                </a:lnTo>
                <a:lnTo>
                  <a:pt x="157" y="74"/>
                </a:lnTo>
                <a:lnTo>
                  <a:pt x="157" y="72"/>
                </a:lnTo>
                <a:lnTo>
                  <a:pt x="157" y="70"/>
                </a:lnTo>
                <a:lnTo>
                  <a:pt x="159" y="70"/>
                </a:lnTo>
                <a:lnTo>
                  <a:pt x="159" y="72"/>
                </a:lnTo>
                <a:lnTo>
                  <a:pt x="159" y="74"/>
                </a:lnTo>
                <a:lnTo>
                  <a:pt x="161" y="74"/>
                </a:lnTo>
                <a:lnTo>
                  <a:pt x="161" y="72"/>
                </a:lnTo>
                <a:lnTo>
                  <a:pt x="161" y="70"/>
                </a:lnTo>
                <a:lnTo>
                  <a:pt x="161" y="74"/>
                </a:lnTo>
                <a:lnTo>
                  <a:pt x="163" y="74"/>
                </a:lnTo>
                <a:lnTo>
                  <a:pt x="165" y="74"/>
                </a:lnTo>
                <a:lnTo>
                  <a:pt x="167" y="74"/>
                </a:lnTo>
                <a:lnTo>
                  <a:pt x="169" y="74"/>
                </a:lnTo>
                <a:lnTo>
                  <a:pt x="171" y="74"/>
                </a:lnTo>
                <a:lnTo>
                  <a:pt x="173" y="74"/>
                </a:lnTo>
                <a:lnTo>
                  <a:pt x="173" y="72"/>
                </a:lnTo>
                <a:lnTo>
                  <a:pt x="173" y="70"/>
                </a:lnTo>
                <a:lnTo>
                  <a:pt x="173" y="68"/>
                </a:lnTo>
                <a:lnTo>
                  <a:pt x="175" y="68"/>
                </a:lnTo>
                <a:lnTo>
                  <a:pt x="175" y="70"/>
                </a:lnTo>
                <a:lnTo>
                  <a:pt x="175" y="72"/>
                </a:lnTo>
                <a:lnTo>
                  <a:pt x="175" y="74"/>
                </a:lnTo>
                <a:lnTo>
                  <a:pt x="177" y="74"/>
                </a:lnTo>
                <a:lnTo>
                  <a:pt x="177" y="72"/>
                </a:lnTo>
                <a:lnTo>
                  <a:pt x="177" y="70"/>
                </a:lnTo>
                <a:lnTo>
                  <a:pt x="177" y="68"/>
                </a:lnTo>
                <a:lnTo>
                  <a:pt x="179" y="68"/>
                </a:lnTo>
                <a:lnTo>
                  <a:pt x="181" y="68"/>
                </a:lnTo>
                <a:lnTo>
                  <a:pt x="181" y="66"/>
                </a:lnTo>
                <a:lnTo>
                  <a:pt x="181" y="64"/>
                </a:lnTo>
                <a:lnTo>
                  <a:pt x="177" y="64"/>
                </a:lnTo>
                <a:lnTo>
                  <a:pt x="175" y="64"/>
                </a:lnTo>
                <a:lnTo>
                  <a:pt x="171" y="64"/>
                </a:lnTo>
                <a:lnTo>
                  <a:pt x="167" y="64"/>
                </a:lnTo>
                <a:lnTo>
                  <a:pt x="167" y="64"/>
                </a:lnTo>
                <a:lnTo>
                  <a:pt x="167" y="58"/>
                </a:lnTo>
                <a:lnTo>
                  <a:pt x="169" y="58"/>
                </a:lnTo>
                <a:lnTo>
                  <a:pt x="173" y="58"/>
                </a:lnTo>
                <a:lnTo>
                  <a:pt x="175" y="58"/>
                </a:lnTo>
                <a:lnTo>
                  <a:pt x="175" y="56"/>
                </a:lnTo>
                <a:lnTo>
                  <a:pt x="175" y="54"/>
                </a:lnTo>
                <a:lnTo>
                  <a:pt x="175" y="52"/>
                </a:lnTo>
                <a:lnTo>
                  <a:pt x="177" y="52"/>
                </a:lnTo>
                <a:lnTo>
                  <a:pt x="181" y="52"/>
                </a:lnTo>
                <a:lnTo>
                  <a:pt x="183" y="52"/>
                </a:lnTo>
                <a:lnTo>
                  <a:pt x="185" y="52"/>
                </a:lnTo>
                <a:lnTo>
                  <a:pt x="187" y="52"/>
                </a:lnTo>
                <a:lnTo>
                  <a:pt x="187" y="50"/>
                </a:lnTo>
                <a:lnTo>
                  <a:pt x="187" y="46"/>
                </a:lnTo>
                <a:lnTo>
                  <a:pt x="187" y="44"/>
                </a:lnTo>
                <a:lnTo>
                  <a:pt x="183" y="44"/>
                </a:lnTo>
                <a:lnTo>
                  <a:pt x="181" y="44"/>
                </a:lnTo>
                <a:lnTo>
                  <a:pt x="181" y="42"/>
                </a:lnTo>
                <a:lnTo>
                  <a:pt x="181" y="40"/>
                </a:lnTo>
                <a:lnTo>
                  <a:pt x="181" y="38"/>
                </a:lnTo>
                <a:lnTo>
                  <a:pt x="181" y="36"/>
                </a:lnTo>
                <a:lnTo>
                  <a:pt x="181" y="34"/>
                </a:lnTo>
                <a:lnTo>
                  <a:pt x="183" y="34"/>
                </a:lnTo>
                <a:lnTo>
                  <a:pt x="185" y="34"/>
                </a:lnTo>
                <a:lnTo>
                  <a:pt x="187" y="34"/>
                </a:lnTo>
                <a:lnTo>
                  <a:pt x="189" y="34"/>
                </a:lnTo>
                <a:lnTo>
                  <a:pt x="189" y="32"/>
                </a:lnTo>
                <a:lnTo>
                  <a:pt x="189" y="30"/>
                </a:lnTo>
                <a:lnTo>
                  <a:pt x="189" y="28"/>
                </a:lnTo>
                <a:lnTo>
                  <a:pt x="189" y="30"/>
                </a:lnTo>
                <a:lnTo>
                  <a:pt x="191" y="30"/>
                </a:lnTo>
                <a:lnTo>
                  <a:pt x="193" y="30"/>
                </a:lnTo>
                <a:lnTo>
                  <a:pt x="193" y="32"/>
                </a:lnTo>
                <a:lnTo>
                  <a:pt x="195" y="32"/>
                </a:lnTo>
                <a:lnTo>
                  <a:pt x="195" y="30"/>
                </a:lnTo>
                <a:lnTo>
                  <a:pt x="195" y="32"/>
                </a:lnTo>
                <a:lnTo>
                  <a:pt x="195" y="34"/>
                </a:lnTo>
                <a:lnTo>
                  <a:pt x="195" y="36"/>
                </a:lnTo>
                <a:lnTo>
                  <a:pt x="195" y="36"/>
                </a:lnTo>
                <a:lnTo>
                  <a:pt x="195" y="34"/>
                </a:lnTo>
                <a:lnTo>
                  <a:pt x="195" y="32"/>
                </a:lnTo>
                <a:lnTo>
                  <a:pt x="197" y="34"/>
                </a:lnTo>
                <a:lnTo>
                  <a:pt x="197" y="36"/>
                </a:lnTo>
                <a:lnTo>
                  <a:pt x="197" y="40"/>
                </a:lnTo>
                <a:lnTo>
                  <a:pt x="195" y="40"/>
                </a:lnTo>
                <a:lnTo>
                  <a:pt x="195" y="42"/>
                </a:lnTo>
                <a:lnTo>
                  <a:pt x="195" y="42"/>
                </a:lnTo>
                <a:lnTo>
                  <a:pt x="195" y="44"/>
                </a:lnTo>
                <a:lnTo>
                  <a:pt x="195" y="46"/>
                </a:lnTo>
                <a:lnTo>
                  <a:pt x="195" y="48"/>
                </a:lnTo>
                <a:lnTo>
                  <a:pt x="195" y="50"/>
                </a:lnTo>
                <a:lnTo>
                  <a:pt x="195" y="52"/>
                </a:lnTo>
                <a:lnTo>
                  <a:pt x="195" y="52"/>
                </a:lnTo>
                <a:lnTo>
                  <a:pt x="197" y="52"/>
                </a:lnTo>
                <a:lnTo>
                  <a:pt x="199" y="52"/>
                </a:lnTo>
                <a:lnTo>
                  <a:pt x="201" y="52"/>
                </a:lnTo>
                <a:lnTo>
                  <a:pt x="201" y="54"/>
                </a:lnTo>
                <a:lnTo>
                  <a:pt x="201" y="56"/>
                </a:lnTo>
                <a:lnTo>
                  <a:pt x="199" y="56"/>
                </a:lnTo>
                <a:lnTo>
                  <a:pt x="197" y="56"/>
                </a:lnTo>
                <a:lnTo>
                  <a:pt x="195" y="56"/>
                </a:lnTo>
                <a:lnTo>
                  <a:pt x="195" y="58"/>
                </a:lnTo>
                <a:lnTo>
                  <a:pt x="195" y="58"/>
                </a:lnTo>
                <a:lnTo>
                  <a:pt x="193" y="58"/>
                </a:lnTo>
                <a:lnTo>
                  <a:pt x="193" y="56"/>
                </a:lnTo>
                <a:lnTo>
                  <a:pt x="191" y="56"/>
                </a:lnTo>
                <a:lnTo>
                  <a:pt x="191" y="58"/>
                </a:lnTo>
                <a:lnTo>
                  <a:pt x="189" y="58"/>
                </a:lnTo>
                <a:lnTo>
                  <a:pt x="189" y="60"/>
                </a:lnTo>
                <a:lnTo>
                  <a:pt x="189" y="62"/>
                </a:lnTo>
                <a:lnTo>
                  <a:pt x="189" y="64"/>
                </a:lnTo>
                <a:lnTo>
                  <a:pt x="189" y="64"/>
                </a:lnTo>
                <a:lnTo>
                  <a:pt x="189" y="66"/>
                </a:lnTo>
                <a:lnTo>
                  <a:pt x="189" y="68"/>
                </a:lnTo>
                <a:lnTo>
                  <a:pt x="189" y="70"/>
                </a:lnTo>
                <a:lnTo>
                  <a:pt x="189" y="72"/>
                </a:lnTo>
                <a:lnTo>
                  <a:pt x="189" y="74"/>
                </a:lnTo>
                <a:lnTo>
                  <a:pt x="189" y="76"/>
                </a:lnTo>
                <a:lnTo>
                  <a:pt x="189" y="78"/>
                </a:lnTo>
                <a:lnTo>
                  <a:pt x="189" y="80"/>
                </a:lnTo>
                <a:lnTo>
                  <a:pt x="191" y="80"/>
                </a:lnTo>
                <a:lnTo>
                  <a:pt x="193" y="80"/>
                </a:lnTo>
                <a:lnTo>
                  <a:pt x="195" y="80"/>
                </a:lnTo>
                <a:lnTo>
                  <a:pt x="195" y="82"/>
                </a:lnTo>
                <a:lnTo>
                  <a:pt x="195" y="82"/>
                </a:lnTo>
                <a:lnTo>
                  <a:pt x="197" y="82"/>
                </a:lnTo>
                <a:lnTo>
                  <a:pt x="199" y="82"/>
                </a:lnTo>
                <a:lnTo>
                  <a:pt x="199" y="80"/>
                </a:lnTo>
                <a:lnTo>
                  <a:pt x="201" y="80"/>
                </a:lnTo>
                <a:lnTo>
                  <a:pt x="203" y="80"/>
                </a:lnTo>
                <a:lnTo>
                  <a:pt x="205" y="80"/>
                </a:lnTo>
                <a:lnTo>
                  <a:pt x="207" y="80"/>
                </a:lnTo>
                <a:lnTo>
                  <a:pt x="209" y="80"/>
                </a:lnTo>
                <a:lnTo>
                  <a:pt x="211" y="80"/>
                </a:lnTo>
                <a:lnTo>
                  <a:pt x="213" y="80"/>
                </a:lnTo>
                <a:lnTo>
                  <a:pt x="213" y="78"/>
                </a:lnTo>
                <a:lnTo>
                  <a:pt x="215" y="78"/>
                </a:lnTo>
                <a:lnTo>
                  <a:pt x="215" y="80"/>
                </a:lnTo>
                <a:lnTo>
                  <a:pt x="217" y="80"/>
                </a:lnTo>
                <a:lnTo>
                  <a:pt x="219" y="80"/>
                </a:lnTo>
                <a:lnTo>
                  <a:pt x="221" y="80"/>
                </a:lnTo>
                <a:lnTo>
                  <a:pt x="223" y="80"/>
                </a:lnTo>
                <a:lnTo>
                  <a:pt x="223" y="78"/>
                </a:lnTo>
                <a:lnTo>
                  <a:pt x="225" y="78"/>
                </a:lnTo>
                <a:lnTo>
                  <a:pt x="227" y="78"/>
                </a:lnTo>
                <a:lnTo>
                  <a:pt x="227" y="76"/>
                </a:lnTo>
                <a:lnTo>
                  <a:pt x="227" y="74"/>
                </a:lnTo>
                <a:lnTo>
                  <a:pt x="225" y="74"/>
                </a:lnTo>
                <a:lnTo>
                  <a:pt x="225" y="72"/>
                </a:lnTo>
                <a:lnTo>
                  <a:pt x="227" y="72"/>
                </a:lnTo>
                <a:lnTo>
                  <a:pt x="227" y="70"/>
                </a:lnTo>
                <a:lnTo>
                  <a:pt x="227" y="68"/>
                </a:lnTo>
                <a:lnTo>
                  <a:pt x="227" y="66"/>
                </a:lnTo>
                <a:lnTo>
                  <a:pt x="227" y="64"/>
                </a:lnTo>
                <a:lnTo>
                  <a:pt x="227" y="64"/>
                </a:lnTo>
                <a:lnTo>
                  <a:pt x="229" y="64"/>
                </a:lnTo>
                <a:lnTo>
                  <a:pt x="229" y="62"/>
                </a:lnTo>
                <a:lnTo>
                  <a:pt x="227" y="62"/>
                </a:lnTo>
                <a:lnTo>
                  <a:pt x="225" y="62"/>
                </a:lnTo>
                <a:lnTo>
                  <a:pt x="223" y="62"/>
                </a:lnTo>
                <a:lnTo>
                  <a:pt x="223" y="64"/>
                </a:lnTo>
                <a:lnTo>
                  <a:pt x="221" y="64"/>
                </a:lnTo>
                <a:lnTo>
                  <a:pt x="219" y="64"/>
                </a:lnTo>
                <a:lnTo>
                  <a:pt x="219" y="62"/>
                </a:lnTo>
                <a:lnTo>
                  <a:pt x="217" y="62"/>
                </a:lnTo>
                <a:lnTo>
                  <a:pt x="215" y="62"/>
                </a:lnTo>
                <a:lnTo>
                  <a:pt x="215" y="60"/>
                </a:lnTo>
                <a:lnTo>
                  <a:pt x="215" y="58"/>
                </a:lnTo>
                <a:lnTo>
                  <a:pt x="215" y="56"/>
                </a:lnTo>
                <a:lnTo>
                  <a:pt x="217" y="56"/>
                </a:lnTo>
                <a:lnTo>
                  <a:pt x="217" y="54"/>
                </a:lnTo>
                <a:lnTo>
                  <a:pt x="215" y="54"/>
                </a:lnTo>
                <a:lnTo>
                  <a:pt x="215" y="52"/>
                </a:lnTo>
                <a:lnTo>
                  <a:pt x="217" y="52"/>
                </a:lnTo>
                <a:lnTo>
                  <a:pt x="219" y="52"/>
                </a:lnTo>
                <a:lnTo>
                  <a:pt x="221" y="52"/>
                </a:lnTo>
                <a:lnTo>
                  <a:pt x="223" y="52"/>
                </a:lnTo>
                <a:lnTo>
                  <a:pt x="225" y="52"/>
                </a:lnTo>
                <a:lnTo>
                  <a:pt x="227" y="52"/>
                </a:lnTo>
                <a:lnTo>
                  <a:pt x="229" y="52"/>
                </a:lnTo>
                <a:lnTo>
                  <a:pt x="233" y="52"/>
                </a:lnTo>
                <a:lnTo>
                  <a:pt x="235" y="52"/>
                </a:lnTo>
                <a:lnTo>
                  <a:pt x="237" y="52"/>
                </a:lnTo>
                <a:lnTo>
                  <a:pt x="239" y="52"/>
                </a:lnTo>
                <a:lnTo>
                  <a:pt x="239" y="54"/>
                </a:lnTo>
                <a:lnTo>
                  <a:pt x="241" y="54"/>
                </a:lnTo>
                <a:lnTo>
                  <a:pt x="243" y="56"/>
                </a:lnTo>
                <a:lnTo>
                  <a:pt x="243" y="56"/>
                </a:lnTo>
                <a:lnTo>
                  <a:pt x="243" y="58"/>
                </a:lnTo>
                <a:lnTo>
                  <a:pt x="245" y="58"/>
                </a:lnTo>
                <a:lnTo>
                  <a:pt x="245" y="60"/>
                </a:lnTo>
                <a:lnTo>
                  <a:pt x="243" y="64"/>
                </a:lnTo>
                <a:lnTo>
                  <a:pt x="245" y="64"/>
                </a:lnTo>
                <a:lnTo>
                  <a:pt x="245" y="64"/>
                </a:lnTo>
                <a:lnTo>
                  <a:pt x="247" y="64"/>
                </a:lnTo>
                <a:lnTo>
                  <a:pt x="247" y="64"/>
                </a:lnTo>
                <a:lnTo>
                  <a:pt x="247" y="62"/>
                </a:lnTo>
                <a:lnTo>
                  <a:pt x="249" y="62"/>
                </a:lnTo>
                <a:lnTo>
                  <a:pt x="249" y="60"/>
                </a:lnTo>
                <a:lnTo>
                  <a:pt x="249" y="58"/>
                </a:lnTo>
                <a:lnTo>
                  <a:pt x="249" y="56"/>
                </a:lnTo>
                <a:lnTo>
                  <a:pt x="247" y="56"/>
                </a:lnTo>
                <a:lnTo>
                  <a:pt x="249" y="54"/>
                </a:lnTo>
                <a:lnTo>
                  <a:pt x="251" y="54"/>
                </a:lnTo>
                <a:lnTo>
                  <a:pt x="251" y="52"/>
                </a:lnTo>
                <a:lnTo>
                  <a:pt x="253" y="52"/>
                </a:lnTo>
                <a:lnTo>
                  <a:pt x="255" y="52"/>
                </a:lnTo>
                <a:lnTo>
                  <a:pt x="257" y="52"/>
                </a:lnTo>
                <a:lnTo>
                  <a:pt x="259" y="52"/>
                </a:lnTo>
                <a:lnTo>
                  <a:pt x="259" y="50"/>
                </a:lnTo>
                <a:lnTo>
                  <a:pt x="261" y="50"/>
                </a:lnTo>
                <a:lnTo>
                  <a:pt x="263" y="50"/>
                </a:lnTo>
                <a:lnTo>
                  <a:pt x="263" y="48"/>
                </a:lnTo>
                <a:lnTo>
                  <a:pt x="265" y="48"/>
                </a:lnTo>
                <a:lnTo>
                  <a:pt x="267" y="48"/>
                </a:lnTo>
                <a:lnTo>
                  <a:pt x="267" y="46"/>
                </a:lnTo>
                <a:lnTo>
                  <a:pt x="269" y="46"/>
                </a:lnTo>
                <a:lnTo>
                  <a:pt x="269" y="48"/>
                </a:lnTo>
                <a:lnTo>
                  <a:pt x="271" y="48"/>
                </a:lnTo>
                <a:lnTo>
                  <a:pt x="273" y="48"/>
                </a:lnTo>
                <a:lnTo>
                  <a:pt x="275" y="48"/>
                </a:lnTo>
                <a:lnTo>
                  <a:pt x="277" y="48"/>
                </a:lnTo>
                <a:lnTo>
                  <a:pt x="279" y="48"/>
                </a:lnTo>
                <a:lnTo>
                  <a:pt x="281" y="48"/>
                </a:lnTo>
                <a:lnTo>
                  <a:pt x="281" y="46"/>
                </a:lnTo>
                <a:lnTo>
                  <a:pt x="281" y="44"/>
                </a:lnTo>
                <a:lnTo>
                  <a:pt x="279" y="44"/>
                </a:lnTo>
                <a:lnTo>
                  <a:pt x="279" y="42"/>
                </a:lnTo>
                <a:lnTo>
                  <a:pt x="277" y="42"/>
                </a:lnTo>
                <a:lnTo>
                  <a:pt x="277" y="40"/>
                </a:lnTo>
                <a:lnTo>
                  <a:pt x="279" y="40"/>
                </a:lnTo>
                <a:lnTo>
                  <a:pt x="279" y="38"/>
                </a:lnTo>
                <a:lnTo>
                  <a:pt x="281" y="36"/>
                </a:lnTo>
                <a:lnTo>
                  <a:pt x="283" y="34"/>
                </a:lnTo>
                <a:lnTo>
                  <a:pt x="283" y="32"/>
                </a:lnTo>
                <a:lnTo>
                  <a:pt x="283" y="30"/>
                </a:lnTo>
                <a:lnTo>
                  <a:pt x="285" y="32"/>
                </a:lnTo>
                <a:lnTo>
                  <a:pt x="287" y="32"/>
                </a:lnTo>
                <a:lnTo>
                  <a:pt x="289" y="34"/>
                </a:lnTo>
                <a:lnTo>
                  <a:pt x="291" y="34"/>
                </a:lnTo>
                <a:lnTo>
                  <a:pt x="291" y="34"/>
                </a:lnTo>
                <a:lnTo>
                  <a:pt x="291" y="36"/>
                </a:lnTo>
                <a:lnTo>
                  <a:pt x="293" y="36"/>
                </a:lnTo>
                <a:lnTo>
                  <a:pt x="293" y="32"/>
                </a:lnTo>
                <a:lnTo>
                  <a:pt x="295" y="30"/>
                </a:lnTo>
                <a:lnTo>
                  <a:pt x="295" y="32"/>
                </a:lnTo>
                <a:lnTo>
                  <a:pt x="295" y="34"/>
                </a:lnTo>
                <a:lnTo>
                  <a:pt x="293" y="34"/>
                </a:lnTo>
                <a:lnTo>
                  <a:pt x="293" y="36"/>
                </a:lnTo>
                <a:lnTo>
                  <a:pt x="295" y="36"/>
                </a:lnTo>
                <a:lnTo>
                  <a:pt x="297" y="36"/>
                </a:lnTo>
                <a:lnTo>
                  <a:pt x="299" y="36"/>
                </a:lnTo>
                <a:lnTo>
                  <a:pt x="301" y="36"/>
                </a:lnTo>
                <a:lnTo>
                  <a:pt x="301" y="38"/>
                </a:lnTo>
                <a:lnTo>
                  <a:pt x="303" y="38"/>
                </a:lnTo>
                <a:lnTo>
                  <a:pt x="305" y="38"/>
                </a:lnTo>
                <a:lnTo>
                  <a:pt x="307" y="38"/>
                </a:lnTo>
                <a:lnTo>
                  <a:pt x="309" y="38"/>
                </a:lnTo>
                <a:lnTo>
                  <a:pt x="307" y="42"/>
                </a:lnTo>
                <a:lnTo>
                  <a:pt x="307" y="44"/>
                </a:lnTo>
                <a:lnTo>
                  <a:pt x="305" y="44"/>
                </a:lnTo>
                <a:lnTo>
                  <a:pt x="305" y="46"/>
                </a:lnTo>
                <a:lnTo>
                  <a:pt x="303" y="46"/>
                </a:lnTo>
                <a:lnTo>
                  <a:pt x="301" y="46"/>
                </a:lnTo>
                <a:lnTo>
                  <a:pt x="299" y="46"/>
                </a:lnTo>
                <a:lnTo>
                  <a:pt x="297" y="46"/>
                </a:lnTo>
                <a:lnTo>
                  <a:pt x="295" y="46"/>
                </a:lnTo>
                <a:lnTo>
                  <a:pt x="295" y="44"/>
                </a:lnTo>
                <a:lnTo>
                  <a:pt x="293" y="44"/>
                </a:lnTo>
                <a:lnTo>
                  <a:pt x="293" y="46"/>
                </a:lnTo>
                <a:lnTo>
                  <a:pt x="293" y="48"/>
                </a:lnTo>
                <a:lnTo>
                  <a:pt x="291" y="48"/>
                </a:lnTo>
                <a:lnTo>
                  <a:pt x="291" y="50"/>
                </a:lnTo>
                <a:lnTo>
                  <a:pt x="291" y="52"/>
                </a:lnTo>
                <a:lnTo>
                  <a:pt x="293" y="54"/>
                </a:lnTo>
                <a:lnTo>
                  <a:pt x="295" y="54"/>
                </a:lnTo>
                <a:lnTo>
                  <a:pt x="297" y="56"/>
                </a:lnTo>
                <a:lnTo>
                  <a:pt x="299" y="56"/>
                </a:lnTo>
                <a:lnTo>
                  <a:pt x="299" y="54"/>
                </a:lnTo>
                <a:lnTo>
                  <a:pt x="299" y="56"/>
                </a:lnTo>
                <a:lnTo>
                  <a:pt x="301" y="58"/>
                </a:lnTo>
                <a:lnTo>
                  <a:pt x="301" y="60"/>
                </a:lnTo>
                <a:lnTo>
                  <a:pt x="299" y="60"/>
                </a:lnTo>
                <a:lnTo>
                  <a:pt x="299" y="62"/>
                </a:lnTo>
                <a:lnTo>
                  <a:pt x="301" y="62"/>
                </a:lnTo>
                <a:lnTo>
                  <a:pt x="303" y="62"/>
                </a:lnTo>
                <a:lnTo>
                  <a:pt x="305" y="62"/>
                </a:lnTo>
                <a:lnTo>
                  <a:pt x="307" y="62"/>
                </a:lnTo>
                <a:lnTo>
                  <a:pt x="307" y="64"/>
                </a:lnTo>
                <a:lnTo>
                  <a:pt x="307" y="64"/>
                </a:lnTo>
                <a:lnTo>
                  <a:pt x="307" y="66"/>
                </a:lnTo>
                <a:lnTo>
                  <a:pt x="307" y="68"/>
                </a:lnTo>
                <a:lnTo>
                  <a:pt x="305" y="66"/>
                </a:lnTo>
                <a:lnTo>
                  <a:pt x="303" y="68"/>
                </a:lnTo>
                <a:lnTo>
                  <a:pt x="303" y="66"/>
                </a:lnTo>
                <a:lnTo>
                  <a:pt x="301" y="66"/>
                </a:lnTo>
                <a:lnTo>
                  <a:pt x="299" y="68"/>
                </a:lnTo>
                <a:lnTo>
                  <a:pt x="297" y="68"/>
                </a:lnTo>
                <a:lnTo>
                  <a:pt x="297" y="70"/>
                </a:lnTo>
                <a:lnTo>
                  <a:pt x="297" y="72"/>
                </a:lnTo>
                <a:lnTo>
                  <a:pt x="295" y="72"/>
                </a:lnTo>
                <a:lnTo>
                  <a:pt x="297" y="72"/>
                </a:lnTo>
                <a:lnTo>
                  <a:pt x="297" y="74"/>
                </a:lnTo>
                <a:lnTo>
                  <a:pt x="295" y="74"/>
                </a:lnTo>
                <a:lnTo>
                  <a:pt x="295" y="72"/>
                </a:lnTo>
                <a:lnTo>
                  <a:pt x="295" y="74"/>
                </a:lnTo>
                <a:lnTo>
                  <a:pt x="293" y="76"/>
                </a:lnTo>
                <a:lnTo>
                  <a:pt x="293" y="78"/>
                </a:lnTo>
                <a:lnTo>
                  <a:pt x="291" y="76"/>
                </a:lnTo>
                <a:lnTo>
                  <a:pt x="293" y="76"/>
                </a:lnTo>
                <a:lnTo>
                  <a:pt x="293" y="74"/>
                </a:lnTo>
                <a:lnTo>
                  <a:pt x="291" y="74"/>
                </a:lnTo>
                <a:lnTo>
                  <a:pt x="291" y="76"/>
                </a:lnTo>
                <a:lnTo>
                  <a:pt x="291" y="76"/>
                </a:lnTo>
                <a:lnTo>
                  <a:pt x="291" y="78"/>
                </a:lnTo>
                <a:lnTo>
                  <a:pt x="291" y="78"/>
                </a:lnTo>
                <a:lnTo>
                  <a:pt x="293" y="80"/>
                </a:lnTo>
                <a:lnTo>
                  <a:pt x="291" y="80"/>
                </a:lnTo>
                <a:lnTo>
                  <a:pt x="291" y="82"/>
                </a:lnTo>
                <a:lnTo>
                  <a:pt x="291" y="84"/>
                </a:lnTo>
                <a:lnTo>
                  <a:pt x="293" y="84"/>
                </a:lnTo>
                <a:lnTo>
                  <a:pt x="295" y="84"/>
                </a:lnTo>
                <a:lnTo>
                  <a:pt x="297" y="84"/>
                </a:lnTo>
                <a:lnTo>
                  <a:pt x="295" y="84"/>
                </a:lnTo>
                <a:lnTo>
                  <a:pt x="293" y="84"/>
                </a:lnTo>
                <a:lnTo>
                  <a:pt x="291" y="84"/>
                </a:lnTo>
                <a:lnTo>
                  <a:pt x="291" y="84"/>
                </a:lnTo>
                <a:lnTo>
                  <a:pt x="291" y="86"/>
                </a:lnTo>
                <a:lnTo>
                  <a:pt x="289" y="86"/>
                </a:lnTo>
                <a:lnTo>
                  <a:pt x="287" y="86"/>
                </a:lnTo>
                <a:lnTo>
                  <a:pt x="287" y="84"/>
                </a:lnTo>
                <a:lnTo>
                  <a:pt x="287" y="82"/>
                </a:lnTo>
                <a:lnTo>
                  <a:pt x="287" y="80"/>
                </a:lnTo>
                <a:lnTo>
                  <a:pt x="285" y="80"/>
                </a:lnTo>
                <a:lnTo>
                  <a:pt x="283" y="78"/>
                </a:lnTo>
                <a:lnTo>
                  <a:pt x="281" y="80"/>
                </a:lnTo>
                <a:lnTo>
                  <a:pt x="281" y="82"/>
                </a:lnTo>
                <a:lnTo>
                  <a:pt x="279" y="84"/>
                </a:lnTo>
                <a:lnTo>
                  <a:pt x="281" y="84"/>
                </a:lnTo>
                <a:lnTo>
                  <a:pt x="281" y="86"/>
                </a:lnTo>
                <a:lnTo>
                  <a:pt x="281" y="88"/>
                </a:lnTo>
                <a:lnTo>
                  <a:pt x="281" y="90"/>
                </a:lnTo>
                <a:lnTo>
                  <a:pt x="281" y="92"/>
                </a:lnTo>
                <a:lnTo>
                  <a:pt x="279" y="92"/>
                </a:lnTo>
                <a:lnTo>
                  <a:pt x="277" y="92"/>
                </a:lnTo>
                <a:lnTo>
                  <a:pt x="275" y="92"/>
                </a:lnTo>
                <a:lnTo>
                  <a:pt x="275" y="94"/>
                </a:lnTo>
                <a:lnTo>
                  <a:pt x="275" y="96"/>
                </a:lnTo>
                <a:lnTo>
                  <a:pt x="275" y="98"/>
                </a:lnTo>
                <a:lnTo>
                  <a:pt x="273" y="98"/>
                </a:lnTo>
                <a:lnTo>
                  <a:pt x="273" y="100"/>
                </a:lnTo>
                <a:lnTo>
                  <a:pt x="273" y="102"/>
                </a:lnTo>
                <a:lnTo>
                  <a:pt x="273" y="104"/>
                </a:lnTo>
                <a:lnTo>
                  <a:pt x="273" y="106"/>
                </a:lnTo>
                <a:lnTo>
                  <a:pt x="275" y="106"/>
                </a:lnTo>
                <a:lnTo>
                  <a:pt x="275" y="104"/>
                </a:lnTo>
                <a:lnTo>
                  <a:pt x="277" y="104"/>
                </a:lnTo>
                <a:lnTo>
                  <a:pt x="279" y="104"/>
                </a:lnTo>
                <a:lnTo>
                  <a:pt x="279" y="106"/>
                </a:lnTo>
                <a:lnTo>
                  <a:pt x="279" y="108"/>
                </a:lnTo>
                <a:lnTo>
                  <a:pt x="279" y="110"/>
                </a:lnTo>
                <a:lnTo>
                  <a:pt x="279" y="112"/>
                </a:lnTo>
                <a:lnTo>
                  <a:pt x="281" y="112"/>
                </a:lnTo>
                <a:lnTo>
                  <a:pt x="283" y="112"/>
                </a:lnTo>
                <a:lnTo>
                  <a:pt x="285" y="112"/>
                </a:lnTo>
                <a:lnTo>
                  <a:pt x="287" y="112"/>
                </a:lnTo>
                <a:lnTo>
                  <a:pt x="289" y="112"/>
                </a:lnTo>
                <a:lnTo>
                  <a:pt x="291" y="112"/>
                </a:lnTo>
                <a:lnTo>
                  <a:pt x="291" y="112"/>
                </a:lnTo>
                <a:lnTo>
                  <a:pt x="293" y="112"/>
                </a:lnTo>
                <a:lnTo>
                  <a:pt x="299" y="112"/>
                </a:lnTo>
                <a:lnTo>
                  <a:pt x="299" y="110"/>
                </a:lnTo>
                <a:lnTo>
                  <a:pt x="301" y="110"/>
                </a:lnTo>
                <a:lnTo>
                  <a:pt x="303" y="110"/>
                </a:lnTo>
                <a:lnTo>
                  <a:pt x="303" y="112"/>
                </a:lnTo>
                <a:lnTo>
                  <a:pt x="305" y="112"/>
                </a:lnTo>
                <a:lnTo>
                  <a:pt x="305" y="110"/>
                </a:lnTo>
                <a:lnTo>
                  <a:pt x="305" y="108"/>
                </a:lnTo>
                <a:lnTo>
                  <a:pt x="305" y="106"/>
                </a:lnTo>
                <a:lnTo>
                  <a:pt x="307" y="106"/>
                </a:lnTo>
                <a:lnTo>
                  <a:pt x="313" y="106"/>
                </a:lnTo>
                <a:lnTo>
                  <a:pt x="313" y="108"/>
                </a:lnTo>
                <a:lnTo>
                  <a:pt x="313" y="110"/>
                </a:lnTo>
                <a:lnTo>
                  <a:pt x="315" y="108"/>
                </a:lnTo>
                <a:lnTo>
                  <a:pt x="317" y="110"/>
                </a:lnTo>
                <a:lnTo>
                  <a:pt x="317" y="112"/>
                </a:lnTo>
                <a:lnTo>
                  <a:pt x="319" y="110"/>
                </a:lnTo>
                <a:lnTo>
                  <a:pt x="317" y="108"/>
                </a:lnTo>
                <a:lnTo>
                  <a:pt x="319" y="108"/>
                </a:lnTo>
                <a:lnTo>
                  <a:pt x="319" y="106"/>
                </a:lnTo>
                <a:lnTo>
                  <a:pt x="321" y="106"/>
                </a:lnTo>
                <a:lnTo>
                  <a:pt x="321" y="108"/>
                </a:lnTo>
                <a:lnTo>
                  <a:pt x="323" y="110"/>
                </a:lnTo>
                <a:lnTo>
                  <a:pt x="325" y="108"/>
                </a:lnTo>
                <a:lnTo>
                  <a:pt x="327" y="106"/>
                </a:lnTo>
                <a:lnTo>
                  <a:pt x="327" y="104"/>
                </a:lnTo>
                <a:lnTo>
                  <a:pt x="329" y="104"/>
                </a:lnTo>
                <a:lnTo>
                  <a:pt x="329" y="102"/>
                </a:lnTo>
                <a:lnTo>
                  <a:pt x="327" y="102"/>
                </a:lnTo>
                <a:lnTo>
                  <a:pt x="327" y="100"/>
                </a:lnTo>
                <a:lnTo>
                  <a:pt x="325" y="100"/>
                </a:lnTo>
                <a:lnTo>
                  <a:pt x="327" y="98"/>
                </a:lnTo>
                <a:lnTo>
                  <a:pt x="327" y="96"/>
                </a:lnTo>
                <a:lnTo>
                  <a:pt x="329" y="96"/>
                </a:lnTo>
                <a:lnTo>
                  <a:pt x="331" y="98"/>
                </a:lnTo>
                <a:lnTo>
                  <a:pt x="331" y="96"/>
                </a:lnTo>
                <a:lnTo>
                  <a:pt x="331" y="98"/>
                </a:lnTo>
                <a:lnTo>
                  <a:pt x="331" y="100"/>
                </a:lnTo>
                <a:lnTo>
                  <a:pt x="331" y="102"/>
                </a:lnTo>
                <a:lnTo>
                  <a:pt x="333" y="102"/>
                </a:lnTo>
                <a:lnTo>
                  <a:pt x="333" y="100"/>
                </a:lnTo>
                <a:lnTo>
                  <a:pt x="333" y="98"/>
                </a:lnTo>
                <a:lnTo>
                  <a:pt x="333" y="96"/>
                </a:lnTo>
                <a:lnTo>
                  <a:pt x="335" y="94"/>
                </a:lnTo>
                <a:lnTo>
                  <a:pt x="333" y="92"/>
                </a:lnTo>
                <a:lnTo>
                  <a:pt x="335" y="92"/>
                </a:lnTo>
                <a:lnTo>
                  <a:pt x="335" y="90"/>
                </a:lnTo>
                <a:lnTo>
                  <a:pt x="333" y="90"/>
                </a:lnTo>
                <a:lnTo>
                  <a:pt x="333" y="88"/>
                </a:lnTo>
                <a:lnTo>
                  <a:pt x="333" y="86"/>
                </a:lnTo>
                <a:lnTo>
                  <a:pt x="333" y="84"/>
                </a:lnTo>
                <a:lnTo>
                  <a:pt x="331" y="84"/>
                </a:lnTo>
                <a:lnTo>
                  <a:pt x="331" y="82"/>
                </a:lnTo>
                <a:lnTo>
                  <a:pt x="333" y="84"/>
                </a:lnTo>
                <a:lnTo>
                  <a:pt x="335" y="84"/>
                </a:lnTo>
                <a:lnTo>
                  <a:pt x="337" y="84"/>
                </a:lnTo>
                <a:lnTo>
                  <a:pt x="337" y="86"/>
                </a:lnTo>
                <a:lnTo>
                  <a:pt x="339" y="86"/>
                </a:lnTo>
                <a:lnTo>
                  <a:pt x="341" y="86"/>
                </a:lnTo>
                <a:lnTo>
                  <a:pt x="341" y="88"/>
                </a:lnTo>
                <a:lnTo>
                  <a:pt x="343" y="88"/>
                </a:lnTo>
                <a:lnTo>
                  <a:pt x="345" y="88"/>
                </a:lnTo>
                <a:lnTo>
                  <a:pt x="347" y="90"/>
                </a:lnTo>
                <a:lnTo>
                  <a:pt x="345" y="90"/>
                </a:lnTo>
                <a:lnTo>
                  <a:pt x="345" y="92"/>
                </a:lnTo>
                <a:lnTo>
                  <a:pt x="343" y="94"/>
                </a:lnTo>
                <a:lnTo>
                  <a:pt x="341" y="94"/>
                </a:lnTo>
                <a:lnTo>
                  <a:pt x="341" y="96"/>
                </a:lnTo>
                <a:lnTo>
                  <a:pt x="341" y="96"/>
                </a:lnTo>
                <a:lnTo>
                  <a:pt x="339" y="98"/>
                </a:lnTo>
                <a:lnTo>
                  <a:pt x="337" y="100"/>
                </a:lnTo>
                <a:lnTo>
                  <a:pt x="337" y="102"/>
                </a:lnTo>
                <a:lnTo>
                  <a:pt x="339" y="102"/>
                </a:lnTo>
                <a:lnTo>
                  <a:pt x="341" y="102"/>
                </a:lnTo>
                <a:lnTo>
                  <a:pt x="341" y="102"/>
                </a:lnTo>
                <a:lnTo>
                  <a:pt x="341" y="104"/>
                </a:lnTo>
                <a:lnTo>
                  <a:pt x="341" y="106"/>
                </a:lnTo>
                <a:lnTo>
                  <a:pt x="341" y="106"/>
                </a:lnTo>
                <a:lnTo>
                  <a:pt x="341" y="108"/>
                </a:lnTo>
                <a:lnTo>
                  <a:pt x="343" y="108"/>
                </a:lnTo>
                <a:lnTo>
                  <a:pt x="343" y="106"/>
                </a:lnTo>
                <a:lnTo>
                  <a:pt x="345" y="106"/>
                </a:lnTo>
                <a:lnTo>
                  <a:pt x="347" y="106"/>
                </a:lnTo>
                <a:lnTo>
                  <a:pt x="347" y="108"/>
                </a:lnTo>
                <a:lnTo>
                  <a:pt x="349" y="108"/>
                </a:lnTo>
                <a:lnTo>
                  <a:pt x="349" y="112"/>
                </a:lnTo>
                <a:lnTo>
                  <a:pt x="349" y="112"/>
                </a:lnTo>
                <a:lnTo>
                  <a:pt x="347" y="114"/>
                </a:lnTo>
                <a:lnTo>
                  <a:pt x="345" y="114"/>
                </a:lnTo>
                <a:lnTo>
                  <a:pt x="345" y="116"/>
                </a:lnTo>
                <a:lnTo>
                  <a:pt x="343" y="116"/>
                </a:lnTo>
                <a:lnTo>
                  <a:pt x="343" y="118"/>
                </a:lnTo>
                <a:lnTo>
                  <a:pt x="343" y="120"/>
                </a:lnTo>
                <a:lnTo>
                  <a:pt x="341" y="120"/>
                </a:lnTo>
                <a:lnTo>
                  <a:pt x="341" y="122"/>
                </a:lnTo>
                <a:lnTo>
                  <a:pt x="341" y="122"/>
                </a:lnTo>
                <a:lnTo>
                  <a:pt x="339" y="122"/>
                </a:lnTo>
                <a:lnTo>
                  <a:pt x="337" y="124"/>
                </a:lnTo>
                <a:lnTo>
                  <a:pt x="337" y="126"/>
                </a:lnTo>
                <a:lnTo>
                  <a:pt x="339" y="126"/>
                </a:lnTo>
                <a:lnTo>
                  <a:pt x="339" y="128"/>
                </a:lnTo>
                <a:lnTo>
                  <a:pt x="339" y="130"/>
                </a:lnTo>
                <a:lnTo>
                  <a:pt x="337" y="132"/>
                </a:lnTo>
                <a:lnTo>
                  <a:pt x="335" y="134"/>
                </a:lnTo>
                <a:lnTo>
                  <a:pt x="333" y="134"/>
                </a:lnTo>
                <a:lnTo>
                  <a:pt x="333" y="132"/>
                </a:lnTo>
                <a:lnTo>
                  <a:pt x="333" y="134"/>
                </a:lnTo>
                <a:lnTo>
                  <a:pt x="331" y="134"/>
                </a:lnTo>
                <a:lnTo>
                  <a:pt x="329" y="134"/>
                </a:lnTo>
                <a:lnTo>
                  <a:pt x="327" y="134"/>
                </a:lnTo>
                <a:lnTo>
                  <a:pt x="321" y="130"/>
                </a:lnTo>
                <a:lnTo>
                  <a:pt x="323" y="128"/>
                </a:lnTo>
                <a:lnTo>
                  <a:pt x="325" y="128"/>
                </a:lnTo>
                <a:lnTo>
                  <a:pt x="325" y="126"/>
                </a:lnTo>
                <a:lnTo>
                  <a:pt x="323" y="126"/>
                </a:lnTo>
                <a:lnTo>
                  <a:pt x="321" y="124"/>
                </a:lnTo>
                <a:lnTo>
                  <a:pt x="321" y="122"/>
                </a:lnTo>
                <a:lnTo>
                  <a:pt x="319" y="122"/>
                </a:lnTo>
                <a:lnTo>
                  <a:pt x="317" y="122"/>
                </a:lnTo>
                <a:lnTo>
                  <a:pt x="315" y="124"/>
                </a:lnTo>
                <a:lnTo>
                  <a:pt x="313" y="126"/>
                </a:lnTo>
                <a:lnTo>
                  <a:pt x="313" y="128"/>
                </a:lnTo>
                <a:lnTo>
                  <a:pt x="313" y="126"/>
                </a:lnTo>
                <a:lnTo>
                  <a:pt x="311" y="126"/>
                </a:lnTo>
                <a:lnTo>
                  <a:pt x="313" y="124"/>
                </a:lnTo>
                <a:lnTo>
                  <a:pt x="311" y="122"/>
                </a:lnTo>
                <a:lnTo>
                  <a:pt x="311" y="124"/>
                </a:lnTo>
                <a:lnTo>
                  <a:pt x="309" y="126"/>
                </a:lnTo>
                <a:lnTo>
                  <a:pt x="307" y="124"/>
                </a:lnTo>
                <a:lnTo>
                  <a:pt x="307" y="126"/>
                </a:lnTo>
                <a:lnTo>
                  <a:pt x="307" y="124"/>
                </a:lnTo>
                <a:lnTo>
                  <a:pt x="305" y="124"/>
                </a:lnTo>
                <a:lnTo>
                  <a:pt x="303" y="122"/>
                </a:lnTo>
                <a:lnTo>
                  <a:pt x="301" y="120"/>
                </a:lnTo>
                <a:lnTo>
                  <a:pt x="301" y="122"/>
                </a:lnTo>
                <a:lnTo>
                  <a:pt x="299" y="122"/>
                </a:lnTo>
                <a:lnTo>
                  <a:pt x="297" y="122"/>
                </a:lnTo>
                <a:lnTo>
                  <a:pt x="295" y="124"/>
                </a:lnTo>
                <a:lnTo>
                  <a:pt x="293" y="124"/>
                </a:lnTo>
                <a:lnTo>
                  <a:pt x="293" y="126"/>
                </a:lnTo>
                <a:lnTo>
                  <a:pt x="291" y="126"/>
                </a:lnTo>
                <a:lnTo>
                  <a:pt x="291" y="126"/>
                </a:lnTo>
                <a:lnTo>
                  <a:pt x="289" y="126"/>
                </a:lnTo>
                <a:lnTo>
                  <a:pt x="289" y="128"/>
                </a:lnTo>
                <a:lnTo>
                  <a:pt x="289" y="130"/>
                </a:lnTo>
                <a:lnTo>
                  <a:pt x="287" y="130"/>
                </a:lnTo>
                <a:lnTo>
                  <a:pt x="287" y="132"/>
                </a:lnTo>
                <a:lnTo>
                  <a:pt x="285" y="132"/>
                </a:lnTo>
                <a:lnTo>
                  <a:pt x="283" y="132"/>
                </a:lnTo>
                <a:lnTo>
                  <a:pt x="283" y="130"/>
                </a:lnTo>
                <a:lnTo>
                  <a:pt x="283" y="128"/>
                </a:lnTo>
                <a:lnTo>
                  <a:pt x="283" y="126"/>
                </a:lnTo>
                <a:lnTo>
                  <a:pt x="279" y="126"/>
                </a:lnTo>
                <a:lnTo>
                  <a:pt x="277" y="126"/>
                </a:lnTo>
                <a:lnTo>
                  <a:pt x="277" y="124"/>
                </a:lnTo>
                <a:lnTo>
                  <a:pt x="275" y="124"/>
                </a:lnTo>
                <a:lnTo>
                  <a:pt x="273" y="124"/>
                </a:lnTo>
                <a:lnTo>
                  <a:pt x="269" y="124"/>
                </a:lnTo>
                <a:lnTo>
                  <a:pt x="267" y="124"/>
                </a:lnTo>
                <a:lnTo>
                  <a:pt x="265" y="124"/>
                </a:lnTo>
                <a:lnTo>
                  <a:pt x="263" y="124"/>
                </a:lnTo>
                <a:lnTo>
                  <a:pt x="261" y="124"/>
                </a:lnTo>
                <a:lnTo>
                  <a:pt x="261" y="126"/>
                </a:lnTo>
                <a:lnTo>
                  <a:pt x="261" y="128"/>
                </a:lnTo>
                <a:lnTo>
                  <a:pt x="261" y="130"/>
                </a:lnTo>
                <a:lnTo>
                  <a:pt x="261" y="132"/>
                </a:lnTo>
                <a:lnTo>
                  <a:pt x="261" y="134"/>
                </a:lnTo>
                <a:lnTo>
                  <a:pt x="261" y="136"/>
                </a:lnTo>
                <a:lnTo>
                  <a:pt x="261" y="138"/>
                </a:lnTo>
                <a:lnTo>
                  <a:pt x="263" y="138"/>
                </a:lnTo>
                <a:lnTo>
                  <a:pt x="263" y="136"/>
                </a:lnTo>
                <a:lnTo>
                  <a:pt x="265" y="136"/>
                </a:lnTo>
                <a:lnTo>
                  <a:pt x="267" y="136"/>
                </a:lnTo>
                <a:lnTo>
                  <a:pt x="267" y="138"/>
                </a:lnTo>
                <a:lnTo>
                  <a:pt x="269" y="138"/>
                </a:lnTo>
                <a:lnTo>
                  <a:pt x="271" y="138"/>
                </a:lnTo>
                <a:lnTo>
                  <a:pt x="271" y="140"/>
                </a:lnTo>
                <a:lnTo>
                  <a:pt x="271" y="142"/>
                </a:lnTo>
                <a:lnTo>
                  <a:pt x="271" y="144"/>
                </a:lnTo>
                <a:lnTo>
                  <a:pt x="271" y="146"/>
                </a:lnTo>
                <a:lnTo>
                  <a:pt x="271" y="148"/>
                </a:lnTo>
                <a:lnTo>
                  <a:pt x="271" y="150"/>
                </a:lnTo>
                <a:lnTo>
                  <a:pt x="273" y="150"/>
                </a:lnTo>
                <a:lnTo>
                  <a:pt x="275" y="150"/>
                </a:lnTo>
                <a:lnTo>
                  <a:pt x="275" y="152"/>
                </a:lnTo>
                <a:lnTo>
                  <a:pt x="277" y="152"/>
                </a:lnTo>
                <a:lnTo>
                  <a:pt x="279" y="152"/>
                </a:lnTo>
                <a:lnTo>
                  <a:pt x="281" y="152"/>
                </a:lnTo>
                <a:lnTo>
                  <a:pt x="283" y="152"/>
                </a:lnTo>
                <a:lnTo>
                  <a:pt x="283" y="154"/>
                </a:lnTo>
                <a:lnTo>
                  <a:pt x="285" y="154"/>
                </a:lnTo>
                <a:lnTo>
                  <a:pt x="287" y="154"/>
                </a:lnTo>
                <a:lnTo>
                  <a:pt x="287" y="156"/>
                </a:lnTo>
                <a:lnTo>
                  <a:pt x="289" y="158"/>
                </a:lnTo>
                <a:lnTo>
                  <a:pt x="287" y="158"/>
                </a:lnTo>
                <a:lnTo>
                  <a:pt x="285" y="158"/>
                </a:lnTo>
                <a:lnTo>
                  <a:pt x="283" y="158"/>
                </a:lnTo>
                <a:lnTo>
                  <a:pt x="283" y="160"/>
                </a:lnTo>
                <a:lnTo>
                  <a:pt x="283" y="160"/>
                </a:lnTo>
                <a:lnTo>
                  <a:pt x="283" y="162"/>
                </a:lnTo>
                <a:lnTo>
                  <a:pt x="281" y="162"/>
                </a:lnTo>
                <a:lnTo>
                  <a:pt x="281" y="164"/>
                </a:lnTo>
                <a:lnTo>
                  <a:pt x="281" y="166"/>
                </a:lnTo>
                <a:lnTo>
                  <a:pt x="283" y="166"/>
                </a:lnTo>
                <a:lnTo>
                  <a:pt x="281" y="168"/>
                </a:lnTo>
                <a:lnTo>
                  <a:pt x="283" y="168"/>
                </a:lnTo>
                <a:lnTo>
                  <a:pt x="283" y="170"/>
                </a:lnTo>
                <a:lnTo>
                  <a:pt x="283" y="172"/>
                </a:lnTo>
                <a:lnTo>
                  <a:pt x="283" y="174"/>
                </a:lnTo>
                <a:lnTo>
                  <a:pt x="283" y="176"/>
                </a:lnTo>
                <a:lnTo>
                  <a:pt x="285" y="176"/>
                </a:lnTo>
                <a:lnTo>
                  <a:pt x="287" y="176"/>
                </a:lnTo>
                <a:lnTo>
                  <a:pt x="287" y="178"/>
                </a:lnTo>
                <a:lnTo>
                  <a:pt x="283" y="180"/>
                </a:lnTo>
                <a:lnTo>
                  <a:pt x="283" y="182"/>
                </a:lnTo>
                <a:lnTo>
                  <a:pt x="281" y="182"/>
                </a:lnTo>
                <a:lnTo>
                  <a:pt x="279" y="184"/>
                </a:lnTo>
                <a:lnTo>
                  <a:pt x="279" y="186"/>
                </a:lnTo>
                <a:lnTo>
                  <a:pt x="277" y="186"/>
                </a:lnTo>
                <a:lnTo>
                  <a:pt x="275" y="188"/>
                </a:lnTo>
                <a:lnTo>
                  <a:pt x="273" y="188"/>
                </a:lnTo>
                <a:lnTo>
                  <a:pt x="273" y="186"/>
                </a:lnTo>
                <a:lnTo>
                  <a:pt x="271" y="186"/>
                </a:lnTo>
                <a:lnTo>
                  <a:pt x="271" y="184"/>
                </a:lnTo>
                <a:lnTo>
                  <a:pt x="269" y="184"/>
                </a:lnTo>
                <a:lnTo>
                  <a:pt x="267" y="184"/>
                </a:lnTo>
                <a:lnTo>
                  <a:pt x="263" y="184"/>
                </a:lnTo>
                <a:lnTo>
                  <a:pt x="263" y="186"/>
                </a:lnTo>
                <a:lnTo>
                  <a:pt x="263" y="188"/>
                </a:lnTo>
                <a:lnTo>
                  <a:pt x="261" y="188"/>
                </a:lnTo>
                <a:lnTo>
                  <a:pt x="259" y="186"/>
                </a:lnTo>
                <a:lnTo>
                  <a:pt x="259" y="184"/>
                </a:lnTo>
                <a:lnTo>
                  <a:pt x="259" y="182"/>
                </a:lnTo>
                <a:lnTo>
                  <a:pt x="259" y="180"/>
                </a:lnTo>
                <a:lnTo>
                  <a:pt x="259" y="178"/>
                </a:lnTo>
                <a:lnTo>
                  <a:pt x="257" y="182"/>
                </a:lnTo>
                <a:lnTo>
                  <a:pt x="257" y="184"/>
                </a:lnTo>
                <a:lnTo>
                  <a:pt x="255" y="184"/>
                </a:lnTo>
                <a:lnTo>
                  <a:pt x="253" y="184"/>
                </a:lnTo>
                <a:lnTo>
                  <a:pt x="253" y="186"/>
                </a:lnTo>
                <a:lnTo>
                  <a:pt x="253" y="188"/>
                </a:lnTo>
                <a:lnTo>
                  <a:pt x="253" y="190"/>
                </a:lnTo>
                <a:lnTo>
                  <a:pt x="253" y="192"/>
                </a:lnTo>
                <a:lnTo>
                  <a:pt x="253" y="194"/>
                </a:lnTo>
                <a:lnTo>
                  <a:pt x="253" y="196"/>
                </a:lnTo>
                <a:lnTo>
                  <a:pt x="253" y="198"/>
                </a:lnTo>
                <a:lnTo>
                  <a:pt x="251" y="198"/>
                </a:lnTo>
                <a:lnTo>
                  <a:pt x="251" y="196"/>
                </a:lnTo>
                <a:lnTo>
                  <a:pt x="251" y="194"/>
                </a:lnTo>
                <a:lnTo>
                  <a:pt x="251" y="192"/>
                </a:lnTo>
                <a:lnTo>
                  <a:pt x="249" y="192"/>
                </a:lnTo>
                <a:lnTo>
                  <a:pt x="249" y="190"/>
                </a:lnTo>
                <a:lnTo>
                  <a:pt x="251" y="190"/>
                </a:lnTo>
                <a:lnTo>
                  <a:pt x="249" y="190"/>
                </a:lnTo>
                <a:lnTo>
                  <a:pt x="247" y="190"/>
                </a:lnTo>
                <a:lnTo>
                  <a:pt x="245" y="190"/>
                </a:lnTo>
                <a:lnTo>
                  <a:pt x="243" y="190"/>
                </a:lnTo>
                <a:lnTo>
                  <a:pt x="243" y="190"/>
                </a:lnTo>
                <a:lnTo>
                  <a:pt x="241" y="190"/>
                </a:lnTo>
                <a:lnTo>
                  <a:pt x="239" y="190"/>
                </a:lnTo>
                <a:lnTo>
                  <a:pt x="239" y="188"/>
                </a:lnTo>
                <a:lnTo>
                  <a:pt x="239" y="186"/>
                </a:lnTo>
                <a:lnTo>
                  <a:pt x="239" y="184"/>
                </a:lnTo>
                <a:lnTo>
                  <a:pt x="239" y="182"/>
                </a:lnTo>
                <a:lnTo>
                  <a:pt x="239" y="180"/>
                </a:lnTo>
                <a:lnTo>
                  <a:pt x="237" y="180"/>
                </a:lnTo>
                <a:lnTo>
                  <a:pt x="235" y="180"/>
                </a:lnTo>
                <a:lnTo>
                  <a:pt x="233" y="180"/>
                </a:lnTo>
                <a:lnTo>
                  <a:pt x="233" y="178"/>
                </a:lnTo>
                <a:lnTo>
                  <a:pt x="229" y="178"/>
                </a:lnTo>
                <a:lnTo>
                  <a:pt x="227" y="178"/>
                </a:lnTo>
                <a:lnTo>
                  <a:pt x="227" y="174"/>
                </a:lnTo>
                <a:lnTo>
                  <a:pt x="227" y="172"/>
                </a:lnTo>
                <a:lnTo>
                  <a:pt x="229" y="172"/>
                </a:lnTo>
                <a:lnTo>
                  <a:pt x="231" y="172"/>
                </a:lnTo>
                <a:lnTo>
                  <a:pt x="233" y="172"/>
                </a:lnTo>
                <a:lnTo>
                  <a:pt x="233" y="170"/>
                </a:lnTo>
                <a:lnTo>
                  <a:pt x="231" y="170"/>
                </a:lnTo>
                <a:lnTo>
                  <a:pt x="231" y="168"/>
                </a:lnTo>
                <a:lnTo>
                  <a:pt x="233" y="168"/>
                </a:lnTo>
                <a:lnTo>
                  <a:pt x="233" y="166"/>
                </a:lnTo>
                <a:lnTo>
                  <a:pt x="231" y="166"/>
                </a:lnTo>
                <a:lnTo>
                  <a:pt x="229" y="166"/>
                </a:lnTo>
                <a:lnTo>
                  <a:pt x="227" y="166"/>
                </a:lnTo>
                <a:lnTo>
                  <a:pt x="227" y="164"/>
                </a:lnTo>
                <a:lnTo>
                  <a:pt x="227" y="166"/>
                </a:lnTo>
                <a:lnTo>
                  <a:pt x="225" y="166"/>
                </a:lnTo>
                <a:lnTo>
                  <a:pt x="223" y="166"/>
                </a:lnTo>
                <a:lnTo>
                  <a:pt x="221" y="166"/>
                </a:lnTo>
                <a:lnTo>
                  <a:pt x="221" y="164"/>
                </a:lnTo>
                <a:lnTo>
                  <a:pt x="221" y="162"/>
                </a:lnTo>
                <a:lnTo>
                  <a:pt x="221" y="160"/>
                </a:lnTo>
                <a:lnTo>
                  <a:pt x="221" y="160"/>
                </a:lnTo>
                <a:lnTo>
                  <a:pt x="219" y="160"/>
                </a:lnTo>
                <a:lnTo>
                  <a:pt x="217" y="160"/>
                </a:lnTo>
                <a:lnTo>
                  <a:pt x="215" y="160"/>
                </a:lnTo>
                <a:lnTo>
                  <a:pt x="213" y="160"/>
                </a:lnTo>
                <a:lnTo>
                  <a:pt x="213" y="160"/>
                </a:lnTo>
                <a:lnTo>
                  <a:pt x="213" y="162"/>
                </a:lnTo>
                <a:lnTo>
                  <a:pt x="213" y="164"/>
                </a:lnTo>
                <a:lnTo>
                  <a:pt x="211" y="164"/>
                </a:lnTo>
                <a:lnTo>
                  <a:pt x="211" y="162"/>
                </a:lnTo>
                <a:lnTo>
                  <a:pt x="211" y="160"/>
                </a:lnTo>
                <a:lnTo>
                  <a:pt x="211" y="160"/>
                </a:lnTo>
                <a:lnTo>
                  <a:pt x="209" y="160"/>
                </a:lnTo>
                <a:lnTo>
                  <a:pt x="207" y="160"/>
                </a:lnTo>
                <a:lnTo>
                  <a:pt x="205" y="160"/>
                </a:lnTo>
                <a:lnTo>
                  <a:pt x="203" y="160"/>
                </a:lnTo>
                <a:lnTo>
                  <a:pt x="203" y="160"/>
                </a:lnTo>
                <a:lnTo>
                  <a:pt x="201" y="160"/>
                </a:lnTo>
                <a:lnTo>
                  <a:pt x="201" y="160"/>
                </a:lnTo>
                <a:lnTo>
                  <a:pt x="199" y="160"/>
                </a:lnTo>
                <a:lnTo>
                  <a:pt x="199" y="160"/>
                </a:lnTo>
                <a:lnTo>
                  <a:pt x="199" y="160"/>
                </a:lnTo>
                <a:lnTo>
                  <a:pt x="197" y="160"/>
                </a:lnTo>
                <a:lnTo>
                  <a:pt x="195" y="160"/>
                </a:lnTo>
                <a:lnTo>
                  <a:pt x="195" y="160"/>
                </a:lnTo>
                <a:lnTo>
                  <a:pt x="195" y="160"/>
                </a:lnTo>
                <a:lnTo>
                  <a:pt x="195" y="162"/>
                </a:lnTo>
                <a:lnTo>
                  <a:pt x="195" y="164"/>
                </a:lnTo>
                <a:lnTo>
                  <a:pt x="195" y="164"/>
                </a:lnTo>
                <a:lnTo>
                  <a:pt x="197" y="166"/>
                </a:lnTo>
                <a:lnTo>
                  <a:pt x="199" y="168"/>
                </a:lnTo>
                <a:lnTo>
                  <a:pt x="199" y="170"/>
                </a:lnTo>
                <a:lnTo>
                  <a:pt x="199" y="172"/>
                </a:lnTo>
                <a:lnTo>
                  <a:pt x="201" y="174"/>
                </a:lnTo>
                <a:lnTo>
                  <a:pt x="201" y="176"/>
                </a:lnTo>
                <a:lnTo>
                  <a:pt x="203" y="176"/>
                </a:lnTo>
                <a:lnTo>
                  <a:pt x="203" y="178"/>
                </a:lnTo>
                <a:lnTo>
                  <a:pt x="205" y="178"/>
                </a:lnTo>
                <a:lnTo>
                  <a:pt x="205" y="180"/>
                </a:lnTo>
                <a:lnTo>
                  <a:pt x="207" y="182"/>
                </a:lnTo>
                <a:lnTo>
                  <a:pt x="203" y="186"/>
                </a:lnTo>
                <a:lnTo>
                  <a:pt x="201" y="188"/>
                </a:lnTo>
                <a:lnTo>
                  <a:pt x="199" y="188"/>
                </a:lnTo>
                <a:lnTo>
                  <a:pt x="199" y="186"/>
                </a:lnTo>
                <a:lnTo>
                  <a:pt x="197" y="186"/>
                </a:lnTo>
                <a:lnTo>
                  <a:pt x="197" y="188"/>
                </a:lnTo>
                <a:lnTo>
                  <a:pt x="195" y="190"/>
                </a:lnTo>
                <a:lnTo>
                  <a:pt x="195" y="188"/>
                </a:lnTo>
                <a:lnTo>
                  <a:pt x="195" y="186"/>
                </a:lnTo>
                <a:lnTo>
                  <a:pt x="195" y="184"/>
                </a:lnTo>
                <a:lnTo>
                  <a:pt x="195" y="184"/>
                </a:lnTo>
                <a:lnTo>
                  <a:pt x="193" y="184"/>
                </a:lnTo>
                <a:lnTo>
                  <a:pt x="191" y="184"/>
                </a:lnTo>
                <a:lnTo>
                  <a:pt x="191" y="186"/>
                </a:lnTo>
                <a:lnTo>
                  <a:pt x="189" y="186"/>
                </a:lnTo>
                <a:lnTo>
                  <a:pt x="187" y="186"/>
                </a:lnTo>
                <a:lnTo>
                  <a:pt x="187" y="188"/>
                </a:lnTo>
                <a:lnTo>
                  <a:pt x="185" y="188"/>
                </a:lnTo>
                <a:lnTo>
                  <a:pt x="185" y="186"/>
                </a:lnTo>
                <a:lnTo>
                  <a:pt x="185" y="184"/>
                </a:lnTo>
                <a:lnTo>
                  <a:pt x="185" y="182"/>
                </a:lnTo>
                <a:lnTo>
                  <a:pt x="183" y="182"/>
                </a:lnTo>
                <a:lnTo>
                  <a:pt x="183" y="184"/>
                </a:lnTo>
                <a:lnTo>
                  <a:pt x="183" y="186"/>
                </a:lnTo>
                <a:lnTo>
                  <a:pt x="183" y="188"/>
                </a:lnTo>
                <a:lnTo>
                  <a:pt x="181" y="188"/>
                </a:lnTo>
                <a:lnTo>
                  <a:pt x="179" y="188"/>
                </a:lnTo>
                <a:lnTo>
                  <a:pt x="177" y="188"/>
                </a:lnTo>
                <a:lnTo>
                  <a:pt x="177" y="190"/>
                </a:lnTo>
                <a:lnTo>
                  <a:pt x="177" y="192"/>
                </a:lnTo>
                <a:lnTo>
                  <a:pt x="175" y="192"/>
                </a:lnTo>
                <a:lnTo>
                  <a:pt x="173" y="192"/>
                </a:lnTo>
                <a:lnTo>
                  <a:pt x="171" y="192"/>
                </a:lnTo>
                <a:lnTo>
                  <a:pt x="171" y="190"/>
                </a:lnTo>
                <a:lnTo>
                  <a:pt x="169" y="190"/>
                </a:lnTo>
                <a:lnTo>
                  <a:pt x="167" y="190"/>
                </a:lnTo>
                <a:lnTo>
                  <a:pt x="167" y="192"/>
                </a:lnTo>
                <a:lnTo>
                  <a:pt x="167" y="202"/>
                </a:lnTo>
                <a:lnTo>
                  <a:pt x="167" y="204"/>
                </a:lnTo>
                <a:lnTo>
                  <a:pt x="167" y="206"/>
                </a:lnTo>
                <a:lnTo>
                  <a:pt x="167" y="208"/>
                </a:lnTo>
                <a:lnTo>
                  <a:pt x="165" y="208"/>
                </a:lnTo>
                <a:lnTo>
                  <a:pt x="165" y="208"/>
                </a:lnTo>
                <a:lnTo>
                  <a:pt x="165" y="210"/>
                </a:lnTo>
                <a:lnTo>
                  <a:pt x="165" y="212"/>
                </a:lnTo>
                <a:lnTo>
                  <a:pt x="167" y="212"/>
                </a:lnTo>
                <a:lnTo>
                  <a:pt x="167" y="214"/>
                </a:lnTo>
                <a:lnTo>
                  <a:pt x="165" y="214"/>
                </a:lnTo>
                <a:lnTo>
                  <a:pt x="165" y="218"/>
                </a:lnTo>
                <a:lnTo>
                  <a:pt x="163" y="218"/>
                </a:lnTo>
                <a:lnTo>
                  <a:pt x="163" y="220"/>
                </a:lnTo>
                <a:lnTo>
                  <a:pt x="165" y="220"/>
                </a:lnTo>
                <a:lnTo>
                  <a:pt x="163" y="222"/>
                </a:lnTo>
                <a:lnTo>
                  <a:pt x="165" y="224"/>
                </a:lnTo>
                <a:lnTo>
                  <a:pt x="163" y="224"/>
                </a:lnTo>
                <a:lnTo>
                  <a:pt x="163" y="226"/>
                </a:lnTo>
                <a:lnTo>
                  <a:pt x="161" y="224"/>
                </a:lnTo>
                <a:lnTo>
                  <a:pt x="161" y="226"/>
                </a:lnTo>
                <a:lnTo>
                  <a:pt x="163" y="226"/>
                </a:lnTo>
                <a:lnTo>
                  <a:pt x="163" y="228"/>
                </a:lnTo>
                <a:lnTo>
                  <a:pt x="161" y="226"/>
                </a:lnTo>
                <a:lnTo>
                  <a:pt x="159" y="226"/>
                </a:lnTo>
                <a:lnTo>
                  <a:pt x="159" y="228"/>
                </a:lnTo>
                <a:lnTo>
                  <a:pt x="157" y="228"/>
                </a:lnTo>
                <a:lnTo>
                  <a:pt x="155" y="228"/>
                </a:lnTo>
                <a:lnTo>
                  <a:pt x="155" y="226"/>
                </a:lnTo>
                <a:lnTo>
                  <a:pt x="153" y="226"/>
                </a:lnTo>
                <a:lnTo>
                  <a:pt x="151" y="226"/>
                </a:lnTo>
                <a:lnTo>
                  <a:pt x="149" y="226"/>
                </a:lnTo>
                <a:lnTo>
                  <a:pt x="147" y="226"/>
                </a:lnTo>
                <a:lnTo>
                  <a:pt x="147" y="224"/>
                </a:lnTo>
                <a:lnTo>
                  <a:pt x="147" y="222"/>
                </a:lnTo>
                <a:lnTo>
                  <a:pt x="147" y="220"/>
                </a:lnTo>
                <a:lnTo>
                  <a:pt x="149" y="218"/>
                </a:lnTo>
                <a:lnTo>
                  <a:pt x="149" y="216"/>
                </a:lnTo>
                <a:lnTo>
                  <a:pt x="149" y="214"/>
                </a:lnTo>
                <a:lnTo>
                  <a:pt x="151" y="214"/>
                </a:lnTo>
                <a:lnTo>
                  <a:pt x="153" y="214"/>
                </a:lnTo>
                <a:lnTo>
                  <a:pt x="155" y="214"/>
                </a:lnTo>
                <a:lnTo>
                  <a:pt x="157" y="214"/>
                </a:lnTo>
                <a:lnTo>
                  <a:pt x="159" y="214"/>
                </a:lnTo>
                <a:lnTo>
                  <a:pt x="159" y="212"/>
                </a:lnTo>
                <a:lnTo>
                  <a:pt x="159" y="210"/>
                </a:lnTo>
                <a:lnTo>
                  <a:pt x="157" y="210"/>
                </a:lnTo>
                <a:lnTo>
                  <a:pt x="155" y="210"/>
                </a:lnTo>
                <a:lnTo>
                  <a:pt x="155" y="208"/>
                </a:lnTo>
                <a:lnTo>
                  <a:pt x="157" y="208"/>
                </a:lnTo>
                <a:lnTo>
                  <a:pt x="159" y="210"/>
                </a:lnTo>
                <a:lnTo>
                  <a:pt x="159" y="208"/>
                </a:lnTo>
                <a:lnTo>
                  <a:pt x="157" y="208"/>
                </a:lnTo>
                <a:lnTo>
                  <a:pt x="157" y="208"/>
                </a:lnTo>
                <a:lnTo>
                  <a:pt x="153" y="208"/>
                </a:lnTo>
                <a:lnTo>
                  <a:pt x="155" y="208"/>
                </a:lnTo>
                <a:lnTo>
                  <a:pt x="157" y="206"/>
                </a:lnTo>
                <a:lnTo>
                  <a:pt x="157" y="204"/>
                </a:lnTo>
                <a:lnTo>
                  <a:pt x="157" y="202"/>
                </a:lnTo>
                <a:lnTo>
                  <a:pt x="157" y="200"/>
                </a:lnTo>
                <a:lnTo>
                  <a:pt x="155" y="200"/>
                </a:lnTo>
                <a:lnTo>
                  <a:pt x="155" y="198"/>
                </a:lnTo>
                <a:lnTo>
                  <a:pt x="155" y="200"/>
                </a:lnTo>
                <a:lnTo>
                  <a:pt x="153" y="200"/>
                </a:lnTo>
                <a:lnTo>
                  <a:pt x="153" y="202"/>
                </a:lnTo>
                <a:lnTo>
                  <a:pt x="151" y="202"/>
                </a:lnTo>
                <a:lnTo>
                  <a:pt x="151" y="204"/>
                </a:lnTo>
                <a:lnTo>
                  <a:pt x="149" y="202"/>
                </a:lnTo>
                <a:lnTo>
                  <a:pt x="147" y="202"/>
                </a:lnTo>
                <a:lnTo>
                  <a:pt x="147" y="204"/>
                </a:lnTo>
                <a:lnTo>
                  <a:pt x="147" y="206"/>
                </a:lnTo>
                <a:lnTo>
                  <a:pt x="145" y="206"/>
                </a:lnTo>
                <a:lnTo>
                  <a:pt x="145" y="208"/>
                </a:lnTo>
                <a:lnTo>
                  <a:pt x="143" y="208"/>
                </a:lnTo>
                <a:lnTo>
                  <a:pt x="141" y="208"/>
                </a:lnTo>
                <a:lnTo>
                  <a:pt x="139" y="208"/>
                </a:lnTo>
                <a:lnTo>
                  <a:pt x="137" y="208"/>
                </a:lnTo>
                <a:lnTo>
                  <a:pt x="135" y="208"/>
                </a:lnTo>
                <a:lnTo>
                  <a:pt x="133" y="208"/>
                </a:lnTo>
                <a:lnTo>
                  <a:pt x="131" y="208"/>
                </a:lnTo>
                <a:lnTo>
                  <a:pt x="133" y="208"/>
                </a:lnTo>
                <a:lnTo>
                  <a:pt x="133" y="206"/>
                </a:lnTo>
                <a:lnTo>
                  <a:pt x="135" y="206"/>
                </a:lnTo>
                <a:lnTo>
                  <a:pt x="135" y="204"/>
                </a:lnTo>
                <a:lnTo>
                  <a:pt x="135" y="202"/>
                </a:lnTo>
                <a:lnTo>
                  <a:pt x="133" y="200"/>
                </a:lnTo>
                <a:lnTo>
                  <a:pt x="131" y="200"/>
                </a:lnTo>
                <a:lnTo>
                  <a:pt x="131" y="204"/>
                </a:lnTo>
                <a:lnTo>
                  <a:pt x="129" y="204"/>
                </a:lnTo>
                <a:lnTo>
                  <a:pt x="129" y="206"/>
                </a:lnTo>
                <a:lnTo>
                  <a:pt x="129" y="208"/>
                </a:lnTo>
                <a:lnTo>
                  <a:pt x="127" y="208"/>
                </a:lnTo>
                <a:lnTo>
                  <a:pt x="125" y="208"/>
                </a:lnTo>
                <a:lnTo>
                  <a:pt x="123" y="208"/>
                </a:lnTo>
                <a:lnTo>
                  <a:pt x="121" y="208"/>
                </a:lnTo>
                <a:lnTo>
                  <a:pt x="119" y="208"/>
                </a:lnTo>
                <a:lnTo>
                  <a:pt x="117" y="208"/>
                </a:lnTo>
                <a:lnTo>
                  <a:pt x="115" y="208"/>
                </a:lnTo>
                <a:lnTo>
                  <a:pt x="113" y="208"/>
                </a:lnTo>
                <a:lnTo>
                  <a:pt x="113" y="206"/>
                </a:lnTo>
                <a:lnTo>
                  <a:pt x="111" y="206"/>
                </a:lnTo>
                <a:lnTo>
                  <a:pt x="111" y="208"/>
                </a:lnTo>
                <a:lnTo>
                  <a:pt x="109" y="208"/>
                </a:lnTo>
                <a:lnTo>
                  <a:pt x="107" y="208"/>
                </a:lnTo>
                <a:lnTo>
                  <a:pt x="107" y="206"/>
                </a:lnTo>
                <a:lnTo>
                  <a:pt x="109" y="204"/>
                </a:lnTo>
                <a:lnTo>
                  <a:pt x="109" y="202"/>
                </a:lnTo>
                <a:lnTo>
                  <a:pt x="111" y="202"/>
                </a:lnTo>
                <a:lnTo>
                  <a:pt x="111" y="200"/>
                </a:lnTo>
                <a:lnTo>
                  <a:pt x="111" y="198"/>
                </a:lnTo>
                <a:lnTo>
                  <a:pt x="109" y="198"/>
                </a:lnTo>
                <a:lnTo>
                  <a:pt x="107" y="198"/>
                </a:lnTo>
                <a:lnTo>
                  <a:pt x="107" y="196"/>
                </a:lnTo>
                <a:lnTo>
                  <a:pt x="107" y="198"/>
                </a:lnTo>
                <a:lnTo>
                  <a:pt x="107" y="196"/>
                </a:lnTo>
                <a:lnTo>
                  <a:pt x="105" y="196"/>
                </a:lnTo>
                <a:lnTo>
                  <a:pt x="105" y="194"/>
                </a:lnTo>
                <a:lnTo>
                  <a:pt x="103" y="194"/>
                </a:lnTo>
                <a:lnTo>
                  <a:pt x="103" y="192"/>
                </a:lnTo>
                <a:lnTo>
                  <a:pt x="101" y="192"/>
                </a:lnTo>
                <a:lnTo>
                  <a:pt x="101" y="190"/>
                </a:lnTo>
                <a:lnTo>
                  <a:pt x="101" y="186"/>
                </a:lnTo>
                <a:lnTo>
                  <a:pt x="103" y="186"/>
                </a:lnTo>
                <a:lnTo>
                  <a:pt x="103" y="184"/>
                </a:lnTo>
                <a:lnTo>
                  <a:pt x="101" y="186"/>
                </a:lnTo>
                <a:lnTo>
                  <a:pt x="103" y="184"/>
                </a:lnTo>
                <a:lnTo>
                  <a:pt x="101" y="184"/>
                </a:lnTo>
                <a:lnTo>
                  <a:pt x="101" y="186"/>
                </a:lnTo>
                <a:lnTo>
                  <a:pt x="99" y="186"/>
                </a:lnTo>
                <a:lnTo>
                  <a:pt x="99" y="186"/>
                </a:lnTo>
                <a:lnTo>
                  <a:pt x="99" y="184"/>
                </a:lnTo>
                <a:lnTo>
                  <a:pt x="97" y="184"/>
                </a:lnTo>
                <a:lnTo>
                  <a:pt x="95" y="184"/>
                </a:lnTo>
                <a:lnTo>
                  <a:pt x="93" y="184"/>
                </a:lnTo>
                <a:lnTo>
                  <a:pt x="93" y="186"/>
                </a:lnTo>
                <a:lnTo>
                  <a:pt x="93" y="188"/>
                </a:lnTo>
                <a:lnTo>
                  <a:pt x="93" y="190"/>
                </a:lnTo>
                <a:lnTo>
                  <a:pt x="91" y="190"/>
                </a:lnTo>
                <a:lnTo>
                  <a:pt x="89" y="190"/>
                </a:lnTo>
                <a:lnTo>
                  <a:pt x="91" y="190"/>
                </a:lnTo>
                <a:lnTo>
                  <a:pt x="91" y="188"/>
                </a:lnTo>
                <a:lnTo>
                  <a:pt x="91" y="186"/>
                </a:lnTo>
                <a:lnTo>
                  <a:pt x="89" y="186"/>
                </a:lnTo>
                <a:lnTo>
                  <a:pt x="87" y="186"/>
                </a:lnTo>
                <a:lnTo>
                  <a:pt x="87" y="188"/>
                </a:lnTo>
                <a:lnTo>
                  <a:pt x="85" y="188"/>
                </a:lnTo>
                <a:lnTo>
                  <a:pt x="85" y="186"/>
                </a:lnTo>
                <a:lnTo>
                  <a:pt x="83" y="186"/>
                </a:lnTo>
                <a:lnTo>
                  <a:pt x="81" y="186"/>
                </a:lnTo>
                <a:lnTo>
                  <a:pt x="79" y="186"/>
                </a:lnTo>
                <a:lnTo>
                  <a:pt x="79" y="188"/>
                </a:lnTo>
                <a:lnTo>
                  <a:pt x="77" y="188"/>
                </a:lnTo>
                <a:lnTo>
                  <a:pt x="75" y="188"/>
                </a:lnTo>
                <a:lnTo>
                  <a:pt x="73" y="188"/>
                </a:lnTo>
                <a:lnTo>
                  <a:pt x="71" y="188"/>
                </a:lnTo>
                <a:lnTo>
                  <a:pt x="69" y="188"/>
                </a:lnTo>
                <a:lnTo>
                  <a:pt x="69" y="186"/>
                </a:lnTo>
                <a:lnTo>
                  <a:pt x="69" y="184"/>
                </a:lnTo>
                <a:lnTo>
                  <a:pt x="67" y="184"/>
                </a:lnTo>
                <a:lnTo>
                  <a:pt x="67" y="182"/>
                </a:lnTo>
                <a:lnTo>
                  <a:pt x="65" y="182"/>
                </a:lnTo>
                <a:lnTo>
                  <a:pt x="63" y="180"/>
                </a:lnTo>
                <a:lnTo>
                  <a:pt x="61" y="180"/>
                </a:lnTo>
                <a:lnTo>
                  <a:pt x="63" y="178"/>
                </a:lnTo>
                <a:lnTo>
                  <a:pt x="65" y="176"/>
                </a:lnTo>
                <a:lnTo>
                  <a:pt x="65" y="174"/>
                </a:lnTo>
                <a:lnTo>
                  <a:pt x="67" y="174"/>
                </a:lnTo>
                <a:lnTo>
                  <a:pt x="69" y="172"/>
                </a:lnTo>
                <a:lnTo>
                  <a:pt x="71" y="172"/>
                </a:lnTo>
                <a:lnTo>
                  <a:pt x="73" y="172"/>
                </a:lnTo>
                <a:lnTo>
                  <a:pt x="71" y="170"/>
                </a:lnTo>
                <a:lnTo>
                  <a:pt x="71" y="166"/>
                </a:lnTo>
                <a:lnTo>
                  <a:pt x="73" y="166"/>
                </a:lnTo>
                <a:lnTo>
                  <a:pt x="75" y="166"/>
                </a:lnTo>
                <a:lnTo>
                  <a:pt x="77" y="164"/>
                </a:lnTo>
                <a:lnTo>
                  <a:pt x="79" y="164"/>
                </a:lnTo>
                <a:lnTo>
                  <a:pt x="81" y="164"/>
                </a:lnTo>
                <a:lnTo>
                  <a:pt x="81" y="162"/>
                </a:lnTo>
                <a:lnTo>
                  <a:pt x="79" y="162"/>
                </a:lnTo>
                <a:lnTo>
                  <a:pt x="77" y="162"/>
                </a:lnTo>
                <a:lnTo>
                  <a:pt x="75" y="162"/>
                </a:lnTo>
                <a:lnTo>
                  <a:pt x="75" y="160"/>
                </a:lnTo>
                <a:lnTo>
                  <a:pt x="77" y="160"/>
                </a:lnTo>
                <a:lnTo>
                  <a:pt x="77" y="160"/>
                </a:lnTo>
                <a:lnTo>
                  <a:pt x="79" y="160"/>
                </a:lnTo>
                <a:lnTo>
                  <a:pt x="79" y="158"/>
                </a:lnTo>
                <a:lnTo>
                  <a:pt x="81" y="156"/>
                </a:lnTo>
                <a:lnTo>
                  <a:pt x="81" y="154"/>
                </a:lnTo>
                <a:lnTo>
                  <a:pt x="79" y="154"/>
                </a:lnTo>
                <a:lnTo>
                  <a:pt x="77" y="154"/>
                </a:lnTo>
                <a:lnTo>
                  <a:pt x="75" y="154"/>
                </a:lnTo>
                <a:lnTo>
                  <a:pt x="73" y="156"/>
                </a:lnTo>
                <a:lnTo>
                  <a:pt x="71" y="156"/>
                </a:lnTo>
                <a:lnTo>
                  <a:pt x="71" y="154"/>
                </a:lnTo>
                <a:lnTo>
                  <a:pt x="71" y="152"/>
                </a:lnTo>
                <a:lnTo>
                  <a:pt x="69" y="150"/>
                </a:lnTo>
                <a:lnTo>
                  <a:pt x="71" y="150"/>
                </a:lnTo>
                <a:lnTo>
                  <a:pt x="73" y="148"/>
                </a:lnTo>
                <a:lnTo>
                  <a:pt x="75" y="148"/>
                </a:lnTo>
                <a:lnTo>
                  <a:pt x="77" y="148"/>
                </a:lnTo>
                <a:lnTo>
                  <a:pt x="77" y="146"/>
                </a:lnTo>
                <a:lnTo>
                  <a:pt x="77" y="144"/>
                </a:lnTo>
                <a:lnTo>
                  <a:pt x="77" y="146"/>
                </a:lnTo>
                <a:lnTo>
                  <a:pt x="75" y="146"/>
                </a:lnTo>
                <a:lnTo>
                  <a:pt x="75" y="144"/>
                </a:lnTo>
                <a:lnTo>
                  <a:pt x="73" y="144"/>
                </a:lnTo>
                <a:lnTo>
                  <a:pt x="71" y="144"/>
                </a:lnTo>
                <a:lnTo>
                  <a:pt x="69" y="144"/>
                </a:lnTo>
                <a:lnTo>
                  <a:pt x="69" y="142"/>
                </a:lnTo>
                <a:lnTo>
                  <a:pt x="69" y="140"/>
                </a:lnTo>
                <a:lnTo>
                  <a:pt x="69" y="138"/>
                </a:lnTo>
                <a:lnTo>
                  <a:pt x="71" y="136"/>
                </a:lnTo>
                <a:lnTo>
                  <a:pt x="71" y="134"/>
                </a:lnTo>
                <a:lnTo>
                  <a:pt x="73" y="134"/>
                </a:lnTo>
                <a:lnTo>
                  <a:pt x="73" y="132"/>
                </a:lnTo>
                <a:lnTo>
                  <a:pt x="73" y="130"/>
                </a:lnTo>
                <a:lnTo>
                  <a:pt x="71" y="130"/>
                </a:lnTo>
                <a:lnTo>
                  <a:pt x="71" y="128"/>
                </a:lnTo>
                <a:lnTo>
                  <a:pt x="69" y="128"/>
                </a:lnTo>
                <a:lnTo>
                  <a:pt x="69" y="126"/>
                </a:lnTo>
                <a:lnTo>
                  <a:pt x="67" y="126"/>
                </a:lnTo>
                <a:lnTo>
                  <a:pt x="65" y="126"/>
                </a:lnTo>
                <a:lnTo>
                  <a:pt x="65" y="128"/>
                </a:lnTo>
                <a:lnTo>
                  <a:pt x="63" y="128"/>
                </a:lnTo>
                <a:lnTo>
                  <a:pt x="61" y="128"/>
                </a:lnTo>
                <a:lnTo>
                  <a:pt x="59" y="128"/>
                </a:lnTo>
                <a:lnTo>
                  <a:pt x="57" y="128"/>
                </a:lnTo>
                <a:lnTo>
                  <a:pt x="55" y="128"/>
                </a:lnTo>
                <a:lnTo>
                  <a:pt x="53" y="128"/>
                </a:lnTo>
                <a:lnTo>
                  <a:pt x="51" y="128"/>
                </a:lnTo>
                <a:lnTo>
                  <a:pt x="51" y="128"/>
                </a:lnTo>
                <a:lnTo>
                  <a:pt x="49" y="128"/>
                </a:lnTo>
                <a:lnTo>
                  <a:pt x="47" y="128"/>
                </a:lnTo>
                <a:lnTo>
                  <a:pt x="45" y="128"/>
                </a:lnTo>
                <a:lnTo>
                  <a:pt x="43" y="128"/>
                </a:lnTo>
                <a:lnTo>
                  <a:pt x="41" y="128"/>
                </a:lnTo>
                <a:lnTo>
                  <a:pt x="39" y="128"/>
                </a:lnTo>
                <a:lnTo>
                  <a:pt x="37" y="128"/>
                </a:lnTo>
                <a:lnTo>
                  <a:pt x="37" y="126"/>
                </a:lnTo>
                <a:lnTo>
                  <a:pt x="37" y="124"/>
                </a:lnTo>
                <a:lnTo>
                  <a:pt x="35" y="124"/>
                </a:lnTo>
                <a:lnTo>
                  <a:pt x="33" y="126"/>
                </a:lnTo>
                <a:lnTo>
                  <a:pt x="33" y="128"/>
                </a:lnTo>
                <a:lnTo>
                  <a:pt x="31" y="128"/>
                </a:lnTo>
                <a:lnTo>
                  <a:pt x="29" y="128"/>
                </a:lnTo>
                <a:lnTo>
                  <a:pt x="27" y="128"/>
                </a:lnTo>
                <a:lnTo>
                  <a:pt x="27" y="130"/>
                </a:lnTo>
                <a:lnTo>
                  <a:pt x="25" y="130"/>
                </a:lnTo>
                <a:lnTo>
                  <a:pt x="23" y="130"/>
                </a:lnTo>
                <a:lnTo>
                  <a:pt x="21" y="130"/>
                </a:lnTo>
                <a:lnTo>
                  <a:pt x="18" y="128"/>
                </a:lnTo>
                <a:lnTo>
                  <a:pt x="16" y="128"/>
                </a:lnTo>
                <a:lnTo>
                  <a:pt x="14" y="130"/>
                </a:lnTo>
                <a:lnTo>
                  <a:pt x="14" y="128"/>
                </a:lnTo>
                <a:lnTo>
                  <a:pt x="14" y="126"/>
                </a:lnTo>
                <a:lnTo>
                  <a:pt x="14" y="124"/>
                </a:lnTo>
                <a:lnTo>
                  <a:pt x="14" y="122"/>
                </a:lnTo>
                <a:lnTo>
                  <a:pt x="14" y="120"/>
                </a:lnTo>
                <a:lnTo>
                  <a:pt x="14" y="118"/>
                </a:lnTo>
                <a:lnTo>
                  <a:pt x="14" y="116"/>
                </a:lnTo>
                <a:lnTo>
                  <a:pt x="14" y="112"/>
                </a:lnTo>
                <a:lnTo>
                  <a:pt x="14" y="110"/>
                </a:lnTo>
                <a:lnTo>
                  <a:pt x="14" y="108"/>
                </a:lnTo>
                <a:lnTo>
                  <a:pt x="14" y="104"/>
                </a:lnTo>
                <a:lnTo>
                  <a:pt x="14" y="100"/>
                </a:lnTo>
                <a:lnTo>
                  <a:pt x="14" y="94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4" y="66"/>
                </a:lnTo>
                <a:lnTo>
                  <a:pt x="14" y="64"/>
                </a:lnTo>
                <a:lnTo>
                  <a:pt x="14" y="64"/>
                </a:lnTo>
                <a:lnTo>
                  <a:pt x="12" y="62"/>
                </a:lnTo>
                <a:lnTo>
                  <a:pt x="10" y="60"/>
                </a:lnTo>
                <a:lnTo>
                  <a:pt x="8" y="60"/>
                </a:lnTo>
                <a:lnTo>
                  <a:pt x="8" y="58"/>
                </a:lnTo>
                <a:lnTo>
                  <a:pt x="6" y="58"/>
                </a:lnTo>
                <a:lnTo>
                  <a:pt x="4" y="58"/>
                </a:lnTo>
                <a:lnTo>
                  <a:pt x="4" y="56"/>
                </a:lnTo>
                <a:lnTo>
                  <a:pt x="2" y="56"/>
                </a:lnTo>
                <a:lnTo>
                  <a:pt x="2" y="54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2" y="38"/>
                </a:lnTo>
                <a:lnTo>
                  <a:pt x="0" y="38"/>
                </a:lnTo>
                <a:lnTo>
                  <a:pt x="2" y="38"/>
                </a:lnTo>
                <a:lnTo>
                  <a:pt x="4" y="38"/>
                </a:lnTo>
                <a:lnTo>
                  <a:pt x="10" y="38"/>
                </a:lnTo>
                <a:lnTo>
                  <a:pt x="16" y="38"/>
                </a:lnTo>
                <a:lnTo>
                  <a:pt x="16" y="36"/>
                </a:lnTo>
                <a:lnTo>
                  <a:pt x="25" y="36"/>
                </a:lnTo>
                <a:lnTo>
                  <a:pt x="29" y="40"/>
                </a:lnTo>
                <a:lnTo>
                  <a:pt x="29" y="38"/>
                </a:lnTo>
                <a:lnTo>
                  <a:pt x="31" y="38"/>
                </a:lnTo>
                <a:lnTo>
                  <a:pt x="33" y="36"/>
                </a:lnTo>
                <a:lnTo>
                  <a:pt x="33" y="34"/>
                </a:lnTo>
                <a:lnTo>
                  <a:pt x="35" y="32"/>
                </a:lnTo>
                <a:lnTo>
                  <a:pt x="35" y="30"/>
                </a:lnTo>
                <a:lnTo>
                  <a:pt x="33" y="28"/>
                </a:lnTo>
                <a:lnTo>
                  <a:pt x="33" y="26"/>
                </a:lnTo>
                <a:lnTo>
                  <a:pt x="33" y="24"/>
                </a:lnTo>
                <a:lnTo>
                  <a:pt x="33" y="22"/>
                </a:lnTo>
                <a:lnTo>
                  <a:pt x="35" y="22"/>
                </a:lnTo>
                <a:lnTo>
                  <a:pt x="35" y="20"/>
                </a:lnTo>
                <a:lnTo>
                  <a:pt x="35" y="18"/>
                </a:lnTo>
                <a:lnTo>
                  <a:pt x="35" y="20"/>
                </a:lnTo>
                <a:lnTo>
                  <a:pt x="37" y="20"/>
                </a:lnTo>
                <a:lnTo>
                  <a:pt x="39" y="20"/>
                </a:lnTo>
                <a:lnTo>
                  <a:pt x="41" y="20"/>
                </a:lnTo>
                <a:lnTo>
                  <a:pt x="43" y="20"/>
                </a:lnTo>
                <a:lnTo>
                  <a:pt x="45" y="20"/>
                </a:lnTo>
                <a:lnTo>
                  <a:pt x="47" y="18"/>
                </a:lnTo>
                <a:lnTo>
                  <a:pt x="47" y="16"/>
                </a:lnTo>
                <a:lnTo>
                  <a:pt x="47" y="16"/>
                </a:lnTo>
                <a:lnTo>
                  <a:pt x="45" y="16"/>
                </a:lnTo>
                <a:lnTo>
                  <a:pt x="45" y="14"/>
                </a:lnTo>
                <a:lnTo>
                  <a:pt x="43" y="14"/>
                </a:lnTo>
                <a:lnTo>
                  <a:pt x="41" y="14"/>
                </a:lnTo>
                <a:lnTo>
                  <a:pt x="41" y="16"/>
                </a:lnTo>
                <a:lnTo>
                  <a:pt x="39" y="16"/>
                </a:lnTo>
                <a:lnTo>
                  <a:pt x="39" y="14"/>
                </a:lnTo>
                <a:lnTo>
                  <a:pt x="39" y="12"/>
                </a:lnTo>
                <a:lnTo>
                  <a:pt x="37" y="12"/>
                </a:lnTo>
                <a:lnTo>
                  <a:pt x="35" y="12"/>
                </a:lnTo>
                <a:lnTo>
                  <a:pt x="33" y="12"/>
                </a:lnTo>
                <a:lnTo>
                  <a:pt x="33" y="10"/>
                </a:lnTo>
                <a:lnTo>
                  <a:pt x="35" y="10"/>
                </a:lnTo>
                <a:lnTo>
                  <a:pt x="37" y="10"/>
                </a:lnTo>
                <a:lnTo>
                  <a:pt x="37" y="8"/>
                </a:lnTo>
                <a:lnTo>
                  <a:pt x="41" y="8"/>
                </a:lnTo>
                <a:lnTo>
                  <a:pt x="43" y="8"/>
                </a:lnTo>
                <a:lnTo>
                  <a:pt x="45" y="8"/>
                </a:lnTo>
                <a:lnTo>
                  <a:pt x="45" y="6"/>
                </a:lnTo>
                <a:lnTo>
                  <a:pt x="47" y="6"/>
                </a:lnTo>
                <a:lnTo>
                  <a:pt x="47" y="8"/>
                </a:lnTo>
                <a:lnTo>
                  <a:pt x="49" y="8"/>
                </a:lnTo>
                <a:lnTo>
                  <a:pt x="51" y="8"/>
                </a:lnTo>
                <a:lnTo>
                  <a:pt x="51" y="8"/>
                </a:lnTo>
                <a:lnTo>
                  <a:pt x="51" y="12"/>
                </a:lnTo>
                <a:lnTo>
                  <a:pt x="51" y="14"/>
                </a:lnTo>
                <a:lnTo>
                  <a:pt x="53" y="14"/>
                </a:lnTo>
                <a:lnTo>
                  <a:pt x="53" y="16"/>
                </a:lnTo>
                <a:lnTo>
                  <a:pt x="53" y="16"/>
                </a:lnTo>
                <a:lnTo>
                  <a:pt x="55" y="16"/>
                </a:lnTo>
                <a:lnTo>
                  <a:pt x="57" y="16"/>
                </a:lnTo>
                <a:lnTo>
                  <a:pt x="59" y="16"/>
                </a:lnTo>
                <a:lnTo>
                  <a:pt x="61" y="16"/>
                </a:lnTo>
                <a:lnTo>
                  <a:pt x="63" y="16"/>
                </a:lnTo>
                <a:lnTo>
                  <a:pt x="65" y="16"/>
                </a:lnTo>
                <a:lnTo>
                  <a:pt x="65" y="16"/>
                </a:lnTo>
                <a:lnTo>
                  <a:pt x="65" y="12"/>
                </a:lnTo>
                <a:lnTo>
                  <a:pt x="63" y="12"/>
                </a:lnTo>
                <a:lnTo>
                  <a:pt x="63" y="10"/>
                </a:lnTo>
                <a:lnTo>
                  <a:pt x="65" y="10"/>
                </a:lnTo>
                <a:lnTo>
                  <a:pt x="67" y="10"/>
                </a:lnTo>
                <a:lnTo>
                  <a:pt x="69" y="10"/>
                </a:lnTo>
                <a:lnTo>
                  <a:pt x="69" y="8"/>
                </a:lnTo>
                <a:lnTo>
                  <a:pt x="71" y="8"/>
                </a:lnTo>
                <a:lnTo>
                  <a:pt x="71" y="6"/>
                </a:lnTo>
                <a:lnTo>
                  <a:pt x="71" y="4"/>
                </a:lnTo>
                <a:lnTo>
                  <a:pt x="71" y="2"/>
                </a:lnTo>
                <a:lnTo>
                  <a:pt x="71" y="0"/>
                </a:lnTo>
                <a:lnTo>
                  <a:pt x="73" y="0"/>
                </a:lnTo>
                <a:lnTo>
                  <a:pt x="75" y="0"/>
                </a:lnTo>
                <a:lnTo>
                  <a:pt x="77" y="0"/>
                </a:lnTo>
                <a:lnTo>
                  <a:pt x="79" y="0"/>
                </a:lnTo>
                <a:lnTo>
                  <a:pt x="81" y="0"/>
                </a:lnTo>
                <a:lnTo>
                  <a:pt x="83" y="2"/>
                </a:lnTo>
                <a:lnTo>
                  <a:pt x="85" y="2"/>
                </a:lnTo>
                <a:lnTo>
                  <a:pt x="85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Freeform 17"/>
          <p:cNvSpPr>
            <a:spLocks/>
          </p:cNvSpPr>
          <p:nvPr/>
        </p:nvSpPr>
        <p:spPr bwMode="auto">
          <a:xfrm>
            <a:off x="3517900" y="4721225"/>
            <a:ext cx="347663" cy="298450"/>
          </a:xfrm>
          <a:custGeom>
            <a:avLst/>
            <a:gdLst>
              <a:gd name="T0" fmla="*/ 187 w 219"/>
              <a:gd name="T1" fmla="*/ 4 h 188"/>
              <a:gd name="T2" fmla="*/ 203 w 219"/>
              <a:gd name="T3" fmla="*/ 8 h 188"/>
              <a:gd name="T4" fmla="*/ 207 w 219"/>
              <a:gd name="T5" fmla="*/ 22 h 188"/>
              <a:gd name="T6" fmla="*/ 205 w 219"/>
              <a:gd name="T7" fmla="*/ 30 h 188"/>
              <a:gd name="T8" fmla="*/ 209 w 219"/>
              <a:gd name="T9" fmla="*/ 38 h 188"/>
              <a:gd name="T10" fmla="*/ 197 w 219"/>
              <a:gd name="T11" fmla="*/ 50 h 188"/>
              <a:gd name="T12" fmla="*/ 197 w 219"/>
              <a:gd name="T13" fmla="*/ 64 h 188"/>
              <a:gd name="T14" fmla="*/ 187 w 219"/>
              <a:gd name="T15" fmla="*/ 66 h 188"/>
              <a:gd name="T16" fmla="*/ 177 w 219"/>
              <a:gd name="T17" fmla="*/ 66 h 188"/>
              <a:gd name="T18" fmla="*/ 159 w 219"/>
              <a:gd name="T19" fmla="*/ 68 h 188"/>
              <a:gd name="T20" fmla="*/ 163 w 219"/>
              <a:gd name="T21" fmla="*/ 70 h 188"/>
              <a:gd name="T22" fmla="*/ 165 w 219"/>
              <a:gd name="T23" fmla="*/ 78 h 188"/>
              <a:gd name="T24" fmla="*/ 167 w 219"/>
              <a:gd name="T25" fmla="*/ 84 h 188"/>
              <a:gd name="T26" fmla="*/ 173 w 219"/>
              <a:gd name="T27" fmla="*/ 84 h 188"/>
              <a:gd name="T28" fmla="*/ 173 w 219"/>
              <a:gd name="T29" fmla="*/ 96 h 188"/>
              <a:gd name="T30" fmla="*/ 167 w 219"/>
              <a:gd name="T31" fmla="*/ 100 h 188"/>
              <a:gd name="T32" fmla="*/ 181 w 219"/>
              <a:gd name="T33" fmla="*/ 98 h 188"/>
              <a:gd name="T34" fmla="*/ 195 w 219"/>
              <a:gd name="T35" fmla="*/ 90 h 188"/>
              <a:gd name="T36" fmla="*/ 205 w 219"/>
              <a:gd name="T37" fmla="*/ 84 h 188"/>
              <a:gd name="T38" fmla="*/ 217 w 219"/>
              <a:gd name="T39" fmla="*/ 84 h 188"/>
              <a:gd name="T40" fmla="*/ 209 w 219"/>
              <a:gd name="T41" fmla="*/ 92 h 188"/>
              <a:gd name="T42" fmla="*/ 197 w 219"/>
              <a:gd name="T43" fmla="*/ 96 h 188"/>
              <a:gd name="T44" fmla="*/ 193 w 219"/>
              <a:gd name="T45" fmla="*/ 100 h 188"/>
              <a:gd name="T46" fmla="*/ 191 w 219"/>
              <a:gd name="T47" fmla="*/ 108 h 188"/>
              <a:gd name="T48" fmla="*/ 187 w 219"/>
              <a:gd name="T49" fmla="*/ 112 h 188"/>
              <a:gd name="T50" fmla="*/ 177 w 219"/>
              <a:gd name="T51" fmla="*/ 108 h 188"/>
              <a:gd name="T52" fmla="*/ 169 w 219"/>
              <a:gd name="T53" fmla="*/ 112 h 188"/>
              <a:gd name="T54" fmla="*/ 177 w 219"/>
              <a:gd name="T55" fmla="*/ 118 h 188"/>
              <a:gd name="T56" fmla="*/ 169 w 219"/>
              <a:gd name="T57" fmla="*/ 120 h 188"/>
              <a:gd name="T58" fmla="*/ 157 w 219"/>
              <a:gd name="T59" fmla="*/ 128 h 188"/>
              <a:gd name="T60" fmla="*/ 161 w 219"/>
              <a:gd name="T61" fmla="*/ 144 h 188"/>
              <a:gd name="T62" fmla="*/ 151 w 219"/>
              <a:gd name="T63" fmla="*/ 156 h 188"/>
              <a:gd name="T64" fmla="*/ 132 w 219"/>
              <a:gd name="T65" fmla="*/ 156 h 188"/>
              <a:gd name="T66" fmla="*/ 116 w 219"/>
              <a:gd name="T67" fmla="*/ 164 h 188"/>
              <a:gd name="T68" fmla="*/ 84 w 219"/>
              <a:gd name="T69" fmla="*/ 176 h 188"/>
              <a:gd name="T70" fmla="*/ 70 w 219"/>
              <a:gd name="T71" fmla="*/ 178 h 188"/>
              <a:gd name="T72" fmla="*/ 46 w 219"/>
              <a:gd name="T73" fmla="*/ 182 h 188"/>
              <a:gd name="T74" fmla="*/ 26 w 219"/>
              <a:gd name="T75" fmla="*/ 180 h 188"/>
              <a:gd name="T76" fmla="*/ 12 w 219"/>
              <a:gd name="T77" fmla="*/ 174 h 188"/>
              <a:gd name="T78" fmla="*/ 12 w 219"/>
              <a:gd name="T79" fmla="*/ 150 h 188"/>
              <a:gd name="T80" fmla="*/ 0 w 219"/>
              <a:gd name="T81" fmla="*/ 140 h 188"/>
              <a:gd name="T82" fmla="*/ 0 w 219"/>
              <a:gd name="T83" fmla="*/ 118 h 188"/>
              <a:gd name="T84" fmla="*/ 14 w 219"/>
              <a:gd name="T85" fmla="*/ 108 h 188"/>
              <a:gd name="T86" fmla="*/ 36 w 219"/>
              <a:gd name="T87" fmla="*/ 102 h 188"/>
              <a:gd name="T88" fmla="*/ 40 w 219"/>
              <a:gd name="T89" fmla="*/ 88 h 188"/>
              <a:gd name="T90" fmla="*/ 20 w 219"/>
              <a:gd name="T91" fmla="*/ 84 h 188"/>
              <a:gd name="T92" fmla="*/ 12 w 219"/>
              <a:gd name="T93" fmla="*/ 68 h 188"/>
              <a:gd name="T94" fmla="*/ 18 w 219"/>
              <a:gd name="T95" fmla="*/ 56 h 188"/>
              <a:gd name="T96" fmla="*/ 30 w 219"/>
              <a:gd name="T97" fmla="*/ 64 h 188"/>
              <a:gd name="T98" fmla="*/ 44 w 219"/>
              <a:gd name="T99" fmla="*/ 52 h 188"/>
              <a:gd name="T100" fmla="*/ 52 w 219"/>
              <a:gd name="T101" fmla="*/ 36 h 188"/>
              <a:gd name="T102" fmla="*/ 66 w 219"/>
              <a:gd name="T103" fmla="*/ 26 h 188"/>
              <a:gd name="T104" fmla="*/ 62 w 219"/>
              <a:gd name="T105" fmla="*/ 22 h 188"/>
              <a:gd name="T106" fmla="*/ 46 w 219"/>
              <a:gd name="T107" fmla="*/ 20 h 188"/>
              <a:gd name="T108" fmla="*/ 68 w 219"/>
              <a:gd name="T109" fmla="*/ 16 h 188"/>
              <a:gd name="T110" fmla="*/ 88 w 219"/>
              <a:gd name="T111" fmla="*/ 18 h 188"/>
              <a:gd name="T112" fmla="*/ 112 w 219"/>
              <a:gd name="T113" fmla="*/ 18 h 188"/>
              <a:gd name="T114" fmla="*/ 134 w 219"/>
              <a:gd name="T115" fmla="*/ 18 h 188"/>
              <a:gd name="T116" fmla="*/ 148 w 219"/>
              <a:gd name="T117" fmla="*/ 4 h 188"/>
              <a:gd name="T118" fmla="*/ 167 w 219"/>
              <a:gd name="T119" fmla="*/ 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188">
                <a:moveTo>
                  <a:pt x="167" y="4"/>
                </a:moveTo>
                <a:lnTo>
                  <a:pt x="169" y="4"/>
                </a:lnTo>
                <a:lnTo>
                  <a:pt x="171" y="4"/>
                </a:lnTo>
                <a:lnTo>
                  <a:pt x="173" y="4"/>
                </a:lnTo>
                <a:lnTo>
                  <a:pt x="175" y="4"/>
                </a:lnTo>
                <a:lnTo>
                  <a:pt x="177" y="4"/>
                </a:lnTo>
                <a:lnTo>
                  <a:pt x="179" y="4"/>
                </a:lnTo>
                <a:lnTo>
                  <a:pt x="181" y="4"/>
                </a:lnTo>
                <a:lnTo>
                  <a:pt x="181" y="4"/>
                </a:lnTo>
                <a:lnTo>
                  <a:pt x="183" y="4"/>
                </a:lnTo>
                <a:lnTo>
                  <a:pt x="185" y="4"/>
                </a:lnTo>
                <a:lnTo>
                  <a:pt x="187" y="4"/>
                </a:lnTo>
                <a:lnTo>
                  <a:pt x="189" y="4"/>
                </a:lnTo>
                <a:lnTo>
                  <a:pt x="191" y="4"/>
                </a:lnTo>
                <a:lnTo>
                  <a:pt x="193" y="4"/>
                </a:lnTo>
                <a:lnTo>
                  <a:pt x="195" y="4"/>
                </a:lnTo>
                <a:lnTo>
                  <a:pt x="195" y="2"/>
                </a:lnTo>
                <a:lnTo>
                  <a:pt x="197" y="2"/>
                </a:lnTo>
                <a:lnTo>
                  <a:pt x="199" y="2"/>
                </a:lnTo>
                <a:lnTo>
                  <a:pt x="199" y="4"/>
                </a:lnTo>
                <a:lnTo>
                  <a:pt x="201" y="4"/>
                </a:lnTo>
                <a:lnTo>
                  <a:pt x="201" y="6"/>
                </a:lnTo>
                <a:lnTo>
                  <a:pt x="203" y="6"/>
                </a:lnTo>
                <a:lnTo>
                  <a:pt x="203" y="8"/>
                </a:lnTo>
                <a:lnTo>
                  <a:pt x="203" y="10"/>
                </a:lnTo>
                <a:lnTo>
                  <a:pt x="201" y="10"/>
                </a:lnTo>
                <a:lnTo>
                  <a:pt x="201" y="12"/>
                </a:lnTo>
                <a:lnTo>
                  <a:pt x="199" y="14"/>
                </a:lnTo>
                <a:lnTo>
                  <a:pt x="199" y="16"/>
                </a:lnTo>
                <a:lnTo>
                  <a:pt x="199" y="18"/>
                </a:lnTo>
                <a:lnTo>
                  <a:pt x="199" y="20"/>
                </a:lnTo>
                <a:lnTo>
                  <a:pt x="201" y="20"/>
                </a:lnTo>
                <a:lnTo>
                  <a:pt x="203" y="20"/>
                </a:lnTo>
                <a:lnTo>
                  <a:pt x="205" y="20"/>
                </a:lnTo>
                <a:lnTo>
                  <a:pt x="205" y="22"/>
                </a:lnTo>
                <a:lnTo>
                  <a:pt x="207" y="22"/>
                </a:lnTo>
                <a:lnTo>
                  <a:pt x="207" y="20"/>
                </a:lnTo>
                <a:lnTo>
                  <a:pt x="207" y="22"/>
                </a:lnTo>
                <a:lnTo>
                  <a:pt x="207" y="24"/>
                </a:lnTo>
                <a:lnTo>
                  <a:pt x="205" y="24"/>
                </a:lnTo>
                <a:lnTo>
                  <a:pt x="203" y="24"/>
                </a:lnTo>
                <a:lnTo>
                  <a:pt x="201" y="26"/>
                </a:lnTo>
                <a:lnTo>
                  <a:pt x="199" y="26"/>
                </a:lnTo>
                <a:lnTo>
                  <a:pt x="201" y="28"/>
                </a:lnTo>
                <a:lnTo>
                  <a:pt x="201" y="30"/>
                </a:lnTo>
                <a:lnTo>
                  <a:pt x="201" y="32"/>
                </a:lnTo>
                <a:lnTo>
                  <a:pt x="203" y="32"/>
                </a:lnTo>
                <a:lnTo>
                  <a:pt x="205" y="30"/>
                </a:lnTo>
                <a:lnTo>
                  <a:pt x="207" y="30"/>
                </a:lnTo>
                <a:lnTo>
                  <a:pt x="209" y="30"/>
                </a:lnTo>
                <a:lnTo>
                  <a:pt x="211" y="30"/>
                </a:lnTo>
                <a:lnTo>
                  <a:pt x="211" y="32"/>
                </a:lnTo>
                <a:lnTo>
                  <a:pt x="209" y="34"/>
                </a:lnTo>
                <a:lnTo>
                  <a:pt x="209" y="36"/>
                </a:lnTo>
                <a:lnTo>
                  <a:pt x="207" y="36"/>
                </a:lnTo>
                <a:lnTo>
                  <a:pt x="207" y="36"/>
                </a:lnTo>
                <a:lnTo>
                  <a:pt x="205" y="36"/>
                </a:lnTo>
                <a:lnTo>
                  <a:pt x="205" y="38"/>
                </a:lnTo>
                <a:lnTo>
                  <a:pt x="207" y="38"/>
                </a:lnTo>
                <a:lnTo>
                  <a:pt x="209" y="38"/>
                </a:lnTo>
                <a:lnTo>
                  <a:pt x="211" y="38"/>
                </a:lnTo>
                <a:lnTo>
                  <a:pt x="211" y="40"/>
                </a:lnTo>
                <a:lnTo>
                  <a:pt x="209" y="40"/>
                </a:lnTo>
                <a:lnTo>
                  <a:pt x="207" y="40"/>
                </a:lnTo>
                <a:lnTo>
                  <a:pt x="205" y="42"/>
                </a:lnTo>
                <a:lnTo>
                  <a:pt x="203" y="42"/>
                </a:lnTo>
                <a:lnTo>
                  <a:pt x="201" y="42"/>
                </a:lnTo>
                <a:lnTo>
                  <a:pt x="201" y="46"/>
                </a:lnTo>
                <a:lnTo>
                  <a:pt x="203" y="48"/>
                </a:lnTo>
                <a:lnTo>
                  <a:pt x="201" y="48"/>
                </a:lnTo>
                <a:lnTo>
                  <a:pt x="199" y="48"/>
                </a:lnTo>
                <a:lnTo>
                  <a:pt x="197" y="50"/>
                </a:lnTo>
                <a:lnTo>
                  <a:pt x="195" y="50"/>
                </a:lnTo>
                <a:lnTo>
                  <a:pt x="195" y="52"/>
                </a:lnTo>
                <a:lnTo>
                  <a:pt x="193" y="54"/>
                </a:lnTo>
                <a:lnTo>
                  <a:pt x="191" y="56"/>
                </a:lnTo>
                <a:lnTo>
                  <a:pt x="193" y="56"/>
                </a:lnTo>
                <a:lnTo>
                  <a:pt x="195" y="58"/>
                </a:lnTo>
                <a:lnTo>
                  <a:pt x="197" y="58"/>
                </a:lnTo>
                <a:lnTo>
                  <a:pt x="197" y="60"/>
                </a:lnTo>
                <a:lnTo>
                  <a:pt x="199" y="60"/>
                </a:lnTo>
                <a:lnTo>
                  <a:pt x="199" y="62"/>
                </a:lnTo>
                <a:lnTo>
                  <a:pt x="199" y="64"/>
                </a:lnTo>
                <a:lnTo>
                  <a:pt x="197" y="64"/>
                </a:lnTo>
                <a:lnTo>
                  <a:pt x="195" y="64"/>
                </a:lnTo>
                <a:lnTo>
                  <a:pt x="195" y="66"/>
                </a:lnTo>
                <a:lnTo>
                  <a:pt x="193" y="66"/>
                </a:lnTo>
                <a:lnTo>
                  <a:pt x="193" y="64"/>
                </a:lnTo>
                <a:lnTo>
                  <a:pt x="193" y="66"/>
                </a:lnTo>
                <a:lnTo>
                  <a:pt x="191" y="68"/>
                </a:lnTo>
                <a:lnTo>
                  <a:pt x="189" y="70"/>
                </a:lnTo>
                <a:lnTo>
                  <a:pt x="189" y="68"/>
                </a:lnTo>
                <a:lnTo>
                  <a:pt x="187" y="68"/>
                </a:lnTo>
                <a:lnTo>
                  <a:pt x="185" y="68"/>
                </a:lnTo>
                <a:lnTo>
                  <a:pt x="185" y="66"/>
                </a:lnTo>
                <a:lnTo>
                  <a:pt x="187" y="66"/>
                </a:lnTo>
                <a:lnTo>
                  <a:pt x="189" y="66"/>
                </a:lnTo>
                <a:lnTo>
                  <a:pt x="189" y="64"/>
                </a:lnTo>
                <a:lnTo>
                  <a:pt x="187" y="64"/>
                </a:lnTo>
                <a:lnTo>
                  <a:pt x="185" y="64"/>
                </a:lnTo>
                <a:lnTo>
                  <a:pt x="187" y="66"/>
                </a:lnTo>
                <a:lnTo>
                  <a:pt x="185" y="66"/>
                </a:lnTo>
                <a:lnTo>
                  <a:pt x="183" y="64"/>
                </a:lnTo>
                <a:lnTo>
                  <a:pt x="181" y="64"/>
                </a:lnTo>
                <a:lnTo>
                  <a:pt x="181" y="64"/>
                </a:lnTo>
                <a:lnTo>
                  <a:pt x="181" y="66"/>
                </a:lnTo>
                <a:lnTo>
                  <a:pt x="179" y="66"/>
                </a:lnTo>
                <a:lnTo>
                  <a:pt x="177" y="66"/>
                </a:lnTo>
                <a:lnTo>
                  <a:pt x="175" y="66"/>
                </a:lnTo>
                <a:lnTo>
                  <a:pt x="173" y="64"/>
                </a:lnTo>
                <a:lnTo>
                  <a:pt x="171" y="64"/>
                </a:lnTo>
                <a:lnTo>
                  <a:pt x="171" y="66"/>
                </a:lnTo>
                <a:lnTo>
                  <a:pt x="169" y="64"/>
                </a:lnTo>
                <a:lnTo>
                  <a:pt x="167" y="64"/>
                </a:lnTo>
                <a:lnTo>
                  <a:pt x="165" y="64"/>
                </a:lnTo>
                <a:lnTo>
                  <a:pt x="163" y="64"/>
                </a:lnTo>
                <a:lnTo>
                  <a:pt x="163" y="66"/>
                </a:lnTo>
                <a:lnTo>
                  <a:pt x="161" y="66"/>
                </a:lnTo>
                <a:lnTo>
                  <a:pt x="161" y="68"/>
                </a:lnTo>
                <a:lnTo>
                  <a:pt x="159" y="68"/>
                </a:lnTo>
                <a:lnTo>
                  <a:pt x="159" y="70"/>
                </a:lnTo>
                <a:lnTo>
                  <a:pt x="161" y="70"/>
                </a:lnTo>
                <a:lnTo>
                  <a:pt x="159" y="70"/>
                </a:lnTo>
                <a:lnTo>
                  <a:pt x="159" y="72"/>
                </a:lnTo>
                <a:lnTo>
                  <a:pt x="159" y="74"/>
                </a:lnTo>
                <a:lnTo>
                  <a:pt x="159" y="76"/>
                </a:lnTo>
                <a:lnTo>
                  <a:pt x="161" y="76"/>
                </a:lnTo>
                <a:lnTo>
                  <a:pt x="161" y="74"/>
                </a:lnTo>
                <a:lnTo>
                  <a:pt x="163" y="74"/>
                </a:lnTo>
                <a:lnTo>
                  <a:pt x="161" y="74"/>
                </a:lnTo>
                <a:lnTo>
                  <a:pt x="163" y="72"/>
                </a:lnTo>
                <a:lnTo>
                  <a:pt x="163" y="70"/>
                </a:lnTo>
                <a:lnTo>
                  <a:pt x="163" y="68"/>
                </a:lnTo>
                <a:lnTo>
                  <a:pt x="165" y="68"/>
                </a:lnTo>
                <a:lnTo>
                  <a:pt x="165" y="70"/>
                </a:lnTo>
                <a:lnTo>
                  <a:pt x="167" y="70"/>
                </a:lnTo>
                <a:lnTo>
                  <a:pt x="167" y="72"/>
                </a:lnTo>
                <a:lnTo>
                  <a:pt x="167" y="74"/>
                </a:lnTo>
                <a:lnTo>
                  <a:pt x="167" y="76"/>
                </a:lnTo>
                <a:lnTo>
                  <a:pt x="169" y="78"/>
                </a:lnTo>
                <a:lnTo>
                  <a:pt x="167" y="78"/>
                </a:lnTo>
                <a:lnTo>
                  <a:pt x="167" y="76"/>
                </a:lnTo>
                <a:lnTo>
                  <a:pt x="165" y="76"/>
                </a:lnTo>
                <a:lnTo>
                  <a:pt x="165" y="78"/>
                </a:lnTo>
                <a:lnTo>
                  <a:pt x="163" y="78"/>
                </a:lnTo>
                <a:lnTo>
                  <a:pt x="163" y="80"/>
                </a:lnTo>
                <a:lnTo>
                  <a:pt x="163" y="82"/>
                </a:lnTo>
                <a:lnTo>
                  <a:pt x="163" y="84"/>
                </a:lnTo>
                <a:lnTo>
                  <a:pt x="161" y="84"/>
                </a:lnTo>
                <a:lnTo>
                  <a:pt x="161" y="84"/>
                </a:lnTo>
                <a:lnTo>
                  <a:pt x="163" y="84"/>
                </a:lnTo>
                <a:lnTo>
                  <a:pt x="163" y="86"/>
                </a:lnTo>
                <a:lnTo>
                  <a:pt x="165" y="86"/>
                </a:lnTo>
                <a:lnTo>
                  <a:pt x="165" y="84"/>
                </a:lnTo>
                <a:lnTo>
                  <a:pt x="167" y="84"/>
                </a:lnTo>
                <a:lnTo>
                  <a:pt x="167" y="84"/>
                </a:lnTo>
                <a:lnTo>
                  <a:pt x="165" y="84"/>
                </a:lnTo>
                <a:lnTo>
                  <a:pt x="165" y="82"/>
                </a:lnTo>
                <a:lnTo>
                  <a:pt x="167" y="82"/>
                </a:lnTo>
                <a:lnTo>
                  <a:pt x="167" y="80"/>
                </a:lnTo>
                <a:lnTo>
                  <a:pt x="169" y="80"/>
                </a:lnTo>
                <a:lnTo>
                  <a:pt x="169" y="78"/>
                </a:lnTo>
                <a:lnTo>
                  <a:pt x="171" y="78"/>
                </a:lnTo>
                <a:lnTo>
                  <a:pt x="173" y="80"/>
                </a:lnTo>
                <a:lnTo>
                  <a:pt x="171" y="82"/>
                </a:lnTo>
                <a:lnTo>
                  <a:pt x="173" y="82"/>
                </a:lnTo>
                <a:lnTo>
                  <a:pt x="173" y="84"/>
                </a:lnTo>
                <a:lnTo>
                  <a:pt x="173" y="84"/>
                </a:lnTo>
                <a:lnTo>
                  <a:pt x="171" y="84"/>
                </a:lnTo>
                <a:lnTo>
                  <a:pt x="171" y="86"/>
                </a:lnTo>
                <a:lnTo>
                  <a:pt x="171" y="88"/>
                </a:lnTo>
                <a:lnTo>
                  <a:pt x="173" y="88"/>
                </a:lnTo>
                <a:lnTo>
                  <a:pt x="173" y="90"/>
                </a:lnTo>
                <a:lnTo>
                  <a:pt x="173" y="92"/>
                </a:lnTo>
                <a:lnTo>
                  <a:pt x="175" y="92"/>
                </a:lnTo>
                <a:lnTo>
                  <a:pt x="175" y="90"/>
                </a:lnTo>
                <a:lnTo>
                  <a:pt x="175" y="92"/>
                </a:lnTo>
                <a:lnTo>
                  <a:pt x="175" y="94"/>
                </a:lnTo>
                <a:lnTo>
                  <a:pt x="175" y="96"/>
                </a:lnTo>
                <a:lnTo>
                  <a:pt x="173" y="96"/>
                </a:lnTo>
                <a:lnTo>
                  <a:pt x="171" y="96"/>
                </a:lnTo>
                <a:lnTo>
                  <a:pt x="171" y="98"/>
                </a:lnTo>
                <a:lnTo>
                  <a:pt x="169" y="98"/>
                </a:lnTo>
                <a:lnTo>
                  <a:pt x="167" y="98"/>
                </a:lnTo>
                <a:lnTo>
                  <a:pt x="165" y="98"/>
                </a:lnTo>
                <a:lnTo>
                  <a:pt x="163" y="98"/>
                </a:lnTo>
                <a:lnTo>
                  <a:pt x="161" y="98"/>
                </a:lnTo>
                <a:lnTo>
                  <a:pt x="159" y="98"/>
                </a:lnTo>
                <a:lnTo>
                  <a:pt x="159" y="100"/>
                </a:lnTo>
                <a:lnTo>
                  <a:pt x="163" y="100"/>
                </a:lnTo>
                <a:lnTo>
                  <a:pt x="165" y="100"/>
                </a:lnTo>
                <a:lnTo>
                  <a:pt x="167" y="100"/>
                </a:lnTo>
                <a:lnTo>
                  <a:pt x="167" y="102"/>
                </a:lnTo>
                <a:lnTo>
                  <a:pt x="169" y="102"/>
                </a:lnTo>
                <a:lnTo>
                  <a:pt x="171" y="102"/>
                </a:lnTo>
                <a:lnTo>
                  <a:pt x="173" y="102"/>
                </a:lnTo>
                <a:lnTo>
                  <a:pt x="173" y="100"/>
                </a:lnTo>
                <a:lnTo>
                  <a:pt x="175" y="100"/>
                </a:lnTo>
                <a:lnTo>
                  <a:pt x="177" y="100"/>
                </a:lnTo>
                <a:lnTo>
                  <a:pt x="179" y="100"/>
                </a:lnTo>
                <a:lnTo>
                  <a:pt x="181" y="102"/>
                </a:lnTo>
                <a:lnTo>
                  <a:pt x="181" y="102"/>
                </a:lnTo>
                <a:lnTo>
                  <a:pt x="181" y="100"/>
                </a:lnTo>
                <a:lnTo>
                  <a:pt x="181" y="98"/>
                </a:lnTo>
                <a:lnTo>
                  <a:pt x="183" y="98"/>
                </a:lnTo>
                <a:lnTo>
                  <a:pt x="185" y="98"/>
                </a:lnTo>
                <a:lnTo>
                  <a:pt x="187" y="98"/>
                </a:lnTo>
                <a:lnTo>
                  <a:pt x="185" y="96"/>
                </a:lnTo>
                <a:lnTo>
                  <a:pt x="185" y="94"/>
                </a:lnTo>
                <a:lnTo>
                  <a:pt x="187" y="94"/>
                </a:lnTo>
                <a:lnTo>
                  <a:pt x="189" y="94"/>
                </a:lnTo>
                <a:lnTo>
                  <a:pt x="189" y="92"/>
                </a:lnTo>
                <a:lnTo>
                  <a:pt x="191" y="92"/>
                </a:lnTo>
                <a:lnTo>
                  <a:pt x="193" y="92"/>
                </a:lnTo>
                <a:lnTo>
                  <a:pt x="193" y="90"/>
                </a:lnTo>
                <a:lnTo>
                  <a:pt x="195" y="90"/>
                </a:lnTo>
                <a:lnTo>
                  <a:pt x="197" y="90"/>
                </a:lnTo>
                <a:lnTo>
                  <a:pt x="199" y="90"/>
                </a:lnTo>
                <a:lnTo>
                  <a:pt x="201" y="88"/>
                </a:lnTo>
                <a:lnTo>
                  <a:pt x="201" y="90"/>
                </a:lnTo>
                <a:lnTo>
                  <a:pt x="203" y="90"/>
                </a:lnTo>
                <a:lnTo>
                  <a:pt x="205" y="90"/>
                </a:lnTo>
                <a:lnTo>
                  <a:pt x="205" y="88"/>
                </a:lnTo>
                <a:lnTo>
                  <a:pt x="205" y="86"/>
                </a:lnTo>
                <a:lnTo>
                  <a:pt x="205" y="88"/>
                </a:lnTo>
                <a:lnTo>
                  <a:pt x="203" y="86"/>
                </a:lnTo>
                <a:lnTo>
                  <a:pt x="203" y="84"/>
                </a:lnTo>
                <a:lnTo>
                  <a:pt x="205" y="84"/>
                </a:lnTo>
                <a:lnTo>
                  <a:pt x="205" y="84"/>
                </a:lnTo>
                <a:lnTo>
                  <a:pt x="207" y="84"/>
                </a:lnTo>
                <a:lnTo>
                  <a:pt x="207" y="82"/>
                </a:lnTo>
                <a:lnTo>
                  <a:pt x="209" y="82"/>
                </a:lnTo>
                <a:lnTo>
                  <a:pt x="211" y="82"/>
                </a:lnTo>
                <a:lnTo>
                  <a:pt x="213" y="80"/>
                </a:lnTo>
                <a:lnTo>
                  <a:pt x="213" y="82"/>
                </a:lnTo>
                <a:lnTo>
                  <a:pt x="213" y="84"/>
                </a:lnTo>
                <a:lnTo>
                  <a:pt x="213" y="84"/>
                </a:lnTo>
                <a:lnTo>
                  <a:pt x="215" y="84"/>
                </a:lnTo>
                <a:lnTo>
                  <a:pt x="215" y="84"/>
                </a:lnTo>
                <a:lnTo>
                  <a:pt x="217" y="84"/>
                </a:lnTo>
                <a:lnTo>
                  <a:pt x="219" y="84"/>
                </a:lnTo>
                <a:lnTo>
                  <a:pt x="217" y="86"/>
                </a:lnTo>
                <a:lnTo>
                  <a:pt x="219" y="86"/>
                </a:lnTo>
                <a:lnTo>
                  <a:pt x="217" y="86"/>
                </a:lnTo>
                <a:lnTo>
                  <a:pt x="215" y="88"/>
                </a:lnTo>
                <a:lnTo>
                  <a:pt x="213" y="88"/>
                </a:lnTo>
                <a:lnTo>
                  <a:pt x="213" y="90"/>
                </a:lnTo>
                <a:lnTo>
                  <a:pt x="211" y="90"/>
                </a:lnTo>
                <a:lnTo>
                  <a:pt x="209" y="90"/>
                </a:lnTo>
                <a:lnTo>
                  <a:pt x="207" y="90"/>
                </a:lnTo>
                <a:lnTo>
                  <a:pt x="207" y="92"/>
                </a:lnTo>
                <a:lnTo>
                  <a:pt x="209" y="92"/>
                </a:lnTo>
                <a:lnTo>
                  <a:pt x="207" y="94"/>
                </a:lnTo>
                <a:lnTo>
                  <a:pt x="207" y="96"/>
                </a:lnTo>
                <a:lnTo>
                  <a:pt x="207" y="98"/>
                </a:lnTo>
                <a:lnTo>
                  <a:pt x="205" y="98"/>
                </a:lnTo>
                <a:lnTo>
                  <a:pt x="205" y="96"/>
                </a:lnTo>
                <a:lnTo>
                  <a:pt x="203" y="96"/>
                </a:lnTo>
                <a:lnTo>
                  <a:pt x="203" y="98"/>
                </a:lnTo>
                <a:lnTo>
                  <a:pt x="201" y="98"/>
                </a:lnTo>
                <a:lnTo>
                  <a:pt x="199" y="98"/>
                </a:lnTo>
                <a:lnTo>
                  <a:pt x="199" y="96"/>
                </a:lnTo>
                <a:lnTo>
                  <a:pt x="197" y="98"/>
                </a:lnTo>
                <a:lnTo>
                  <a:pt x="197" y="96"/>
                </a:lnTo>
                <a:lnTo>
                  <a:pt x="195" y="96"/>
                </a:lnTo>
                <a:lnTo>
                  <a:pt x="195" y="94"/>
                </a:lnTo>
                <a:lnTo>
                  <a:pt x="193" y="94"/>
                </a:lnTo>
                <a:lnTo>
                  <a:pt x="191" y="94"/>
                </a:lnTo>
                <a:lnTo>
                  <a:pt x="191" y="96"/>
                </a:lnTo>
                <a:lnTo>
                  <a:pt x="191" y="98"/>
                </a:lnTo>
                <a:lnTo>
                  <a:pt x="193" y="98"/>
                </a:lnTo>
                <a:lnTo>
                  <a:pt x="193" y="96"/>
                </a:lnTo>
                <a:lnTo>
                  <a:pt x="195" y="96"/>
                </a:lnTo>
                <a:lnTo>
                  <a:pt x="195" y="98"/>
                </a:lnTo>
                <a:lnTo>
                  <a:pt x="195" y="100"/>
                </a:lnTo>
                <a:lnTo>
                  <a:pt x="193" y="100"/>
                </a:lnTo>
                <a:lnTo>
                  <a:pt x="193" y="102"/>
                </a:lnTo>
                <a:lnTo>
                  <a:pt x="191" y="102"/>
                </a:lnTo>
                <a:lnTo>
                  <a:pt x="193" y="102"/>
                </a:lnTo>
                <a:lnTo>
                  <a:pt x="195" y="102"/>
                </a:lnTo>
                <a:lnTo>
                  <a:pt x="195" y="104"/>
                </a:lnTo>
                <a:lnTo>
                  <a:pt x="197" y="104"/>
                </a:lnTo>
                <a:lnTo>
                  <a:pt x="197" y="106"/>
                </a:lnTo>
                <a:lnTo>
                  <a:pt x="195" y="106"/>
                </a:lnTo>
                <a:lnTo>
                  <a:pt x="193" y="106"/>
                </a:lnTo>
                <a:lnTo>
                  <a:pt x="193" y="108"/>
                </a:lnTo>
                <a:lnTo>
                  <a:pt x="191" y="106"/>
                </a:lnTo>
                <a:lnTo>
                  <a:pt x="191" y="108"/>
                </a:lnTo>
                <a:lnTo>
                  <a:pt x="189" y="108"/>
                </a:lnTo>
                <a:lnTo>
                  <a:pt x="189" y="110"/>
                </a:lnTo>
                <a:lnTo>
                  <a:pt x="189" y="112"/>
                </a:lnTo>
                <a:lnTo>
                  <a:pt x="189" y="114"/>
                </a:lnTo>
                <a:lnTo>
                  <a:pt x="189" y="112"/>
                </a:lnTo>
                <a:lnTo>
                  <a:pt x="189" y="110"/>
                </a:lnTo>
                <a:lnTo>
                  <a:pt x="189" y="108"/>
                </a:lnTo>
                <a:lnTo>
                  <a:pt x="187" y="108"/>
                </a:lnTo>
                <a:lnTo>
                  <a:pt x="185" y="108"/>
                </a:lnTo>
                <a:lnTo>
                  <a:pt x="185" y="110"/>
                </a:lnTo>
                <a:lnTo>
                  <a:pt x="185" y="112"/>
                </a:lnTo>
                <a:lnTo>
                  <a:pt x="187" y="112"/>
                </a:lnTo>
                <a:lnTo>
                  <a:pt x="187" y="114"/>
                </a:lnTo>
                <a:lnTo>
                  <a:pt x="185" y="114"/>
                </a:lnTo>
                <a:lnTo>
                  <a:pt x="183" y="114"/>
                </a:lnTo>
                <a:lnTo>
                  <a:pt x="181" y="114"/>
                </a:lnTo>
                <a:lnTo>
                  <a:pt x="181" y="114"/>
                </a:lnTo>
                <a:lnTo>
                  <a:pt x="179" y="114"/>
                </a:lnTo>
                <a:lnTo>
                  <a:pt x="177" y="114"/>
                </a:lnTo>
                <a:lnTo>
                  <a:pt x="177" y="112"/>
                </a:lnTo>
                <a:lnTo>
                  <a:pt x="177" y="110"/>
                </a:lnTo>
                <a:lnTo>
                  <a:pt x="175" y="110"/>
                </a:lnTo>
                <a:lnTo>
                  <a:pt x="177" y="110"/>
                </a:lnTo>
                <a:lnTo>
                  <a:pt x="177" y="108"/>
                </a:lnTo>
                <a:lnTo>
                  <a:pt x="175" y="108"/>
                </a:lnTo>
                <a:lnTo>
                  <a:pt x="173" y="108"/>
                </a:lnTo>
                <a:lnTo>
                  <a:pt x="173" y="110"/>
                </a:lnTo>
                <a:lnTo>
                  <a:pt x="171" y="110"/>
                </a:lnTo>
                <a:lnTo>
                  <a:pt x="171" y="112"/>
                </a:lnTo>
                <a:lnTo>
                  <a:pt x="169" y="112"/>
                </a:lnTo>
                <a:lnTo>
                  <a:pt x="167" y="112"/>
                </a:lnTo>
                <a:lnTo>
                  <a:pt x="167" y="114"/>
                </a:lnTo>
                <a:lnTo>
                  <a:pt x="165" y="114"/>
                </a:lnTo>
                <a:lnTo>
                  <a:pt x="167" y="114"/>
                </a:lnTo>
                <a:lnTo>
                  <a:pt x="169" y="114"/>
                </a:lnTo>
                <a:lnTo>
                  <a:pt x="169" y="112"/>
                </a:lnTo>
                <a:lnTo>
                  <a:pt x="169" y="114"/>
                </a:lnTo>
                <a:lnTo>
                  <a:pt x="171" y="114"/>
                </a:lnTo>
                <a:lnTo>
                  <a:pt x="171" y="112"/>
                </a:lnTo>
                <a:lnTo>
                  <a:pt x="173" y="114"/>
                </a:lnTo>
                <a:lnTo>
                  <a:pt x="171" y="114"/>
                </a:lnTo>
                <a:lnTo>
                  <a:pt x="173" y="114"/>
                </a:lnTo>
                <a:lnTo>
                  <a:pt x="173" y="116"/>
                </a:lnTo>
                <a:lnTo>
                  <a:pt x="175" y="116"/>
                </a:lnTo>
                <a:lnTo>
                  <a:pt x="175" y="118"/>
                </a:lnTo>
                <a:lnTo>
                  <a:pt x="177" y="118"/>
                </a:lnTo>
                <a:lnTo>
                  <a:pt x="175" y="118"/>
                </a:lnTo>
                <a:lnTo>
                  <a:pt x="177" y="118"/>
                </a:lnTo>
                <a:lnTo>
                  <a:pt x="177" y="120"/>
                </a:lnTo>
                <a:lnTo>
                  <a:pt x="179" y="120"/>
                </a:lnTo>
                <a:lnTo>
                  <a:pt x="179" y="122"/>
                </a:lnTo>
                <a:lnTo>
                  <a:pt x="177" y="124"/>
                </a:lnTo>
                <a:lnTo>
                  <a:pt x="175" y="124"/>
                </a:lnTo>
                <a:lnTo>
                  <a:pt x="173" y="124"/>
                </a:lnTo>
                <a:lnTo>
                  <a:pt x="173" y="122"/>
                </a:lnTo>
                <a:lnTo>
                  <a:pt x="173" y="124"/>
                </a:lnTo>
                <a:lnTo>
                  <a:pt x="171" y="124"/>
                </a:lnTo>
                <a:lnTo>
                  <a:pt x="171" y="122"/>
                </a:lnTo>
                <a:lnTo>
                  <a:pt x="169" y="122"/>
                </a:lnTo>
                <a:lnTo>
                  <a:pt x="169" y="120"/>
                </a:lnTo>
                <a:lnTo>
                  <a:pt x="169" y="118"/>
                </a:lnTo>
                <a:lnTo>
                  <a:pt x="167" y="118"/>
                </a:lnTo>
                <a:lnTo>
                  <a:pt x="165" y="118"/>
                </a:lnTo>
                <a:lnTo>
                  <a:pt x="163" y="118"/>
                </a:lnTo>
                <a:lnTo>
                  <a:pt x="161" y="118"/>
                </a:lnTo>
                <a:lnTo>
                  <a:pt x="161" y="120"/>
                </a:lnTo>
                <a:lnTo>
                  <a:pt x="159" y="120"/>
                </a:lnTo>
                <a:lnTo>
                  <a:pt x="159" y="122"/>
                </a:lnTo>
                <a:lnTo>
                  <a:pt x="159" y="124"/>
                </a:lnTo>
                <a:lnTo>
                  <a:pt x="157" y="124"/>
                </a:lnTo>
                <a:lnTo>
                  <a:pt x="157" y="126"/>
                </a:lnTo>
                <a:lnTo>
                  <a:pt x="157" y="128"/>
                </a:lnTo>
                <a:lnTo>
                  <a:pt x="155" y="128"/>
                </a:lnTo>
                <a:lnTo>
                  <a:pt x="155" y="130"/>
                </a:lnTo>
                <a:lnTo>
                  <a:pt x="157" y="130"/>
                </a:lnTo>
                <a:lnTo>
                  <a:pt x="157" y="132"/>
                </a:lnTo>
                <a:lnTo>
                  <a:pt x="157" y="132"/>
                </a:lnTo>
                <a:lnTo>
                  <a:pt x="157" y="134"/>
                </a:lnTo>
                <a:lnTo>
                  <a:pt x="159" y="134"/>
                </a:lnTo>
                <a:lnTo>
                  <a:pt x="159" y="136"/>
                </a:lnTo>
                <a:lnTo>
                  <a:pt x="159" y="138"/>
                </a:lnTo>
                <a:lnTo>
                  <a:pt x="159" y="140"/>
                </a:lnTo>
                <a:lnTo>
                  <a:pt x="161" y="142"/>
                </a:lnTo>
                <a:lnTo>
                  <a:pt x="161" y="144"/>
                </a:lnTo>
                <a:lnTo>
                  <a:pt x="161" y="146"/>
                </a:lnTo>
                <a:lnTo>
                  <a:pt x="159" y="148"/>
                </a:lnTo>
                <a:lnTo>
                  <a:pt x="159" y="150"/>
                </a:lnTo>
                <a:lnTo>
                  <a:pt x="159" y="152"/>
                </a:lnTo>
                <a:lnTo>
                  <a:pt x="159" y="154"/>
                </a:lnTo>
                <a:lnTo>
                  <a:pt x="159" y="156"/>
                </a:lnTo>
                <a:lnTo>
                  <a:pt x="159" y="158"/>
                </a:lnTo>
                <a:lnTo>
                  <a:pt x="157" y="158"/>
                </a:lnTo>
                <a:lnTo>
                  <a:pt x="155" y="158"/>
                </a:lnTo>
                <a:lnTo>
                  <a:pt x="153" y="158"/>
                </a:lnTo>
                <a:lnTo>
                  <a:pt x="153" y="156"/>
                </a:lnTo>
                <a:lnTo>
                  <a:pt x="151" y="156"/>
                </a:lnTo>
                <a:lnTo>
                  <a:pt x="151" y="158"/>
                </a:lnTo>
                <a:lnTo>
                  <a:pt x="148" y="158"/>
                </a:lnTo>
                <a:lnTo>
                  <a:pt x="146" y="158"/>
                </a:lnTo>
                <a:lnTo>
                  <a:pt x="146" y="156"/>
                </a:lnTo>
                <a:lnTo>
                  <a:pt x="144" y="156"/>
                </a:lnTo>
                <a:lnTo>
                  <a:pt x="142" y="156"/>
                </a:lnTo>
                <a:lnTo>
                  <a:pt x="140" y="156"/>
                </a:lnTo>
                <a:lnTo>
                  <a:pt x="138" y="156"/>
                </a:lnTo>
                <a:lnTo>
                  <a:pt x="136" y="156"/>
                </a:lnTo>
                <a:lnTo>
                  <a:pt x="134" y="156"/>
                </a:lnTo>
                <a:lnTo>
                  <a:pt x="132" y="156"/>
                </a:lnTo>
                <a:lnTo>
                  <a:pt x="132" y="156"/>
                </a:lnTo>
                <a:lnTo>
                  <a:pt x="132" y="154"/>
                </a:lnTo>
                <a:lnTo>
                  <a:pt x="132" y="152"/>
                </a:lnTo>
                <a:lnTo>
                  <a:pt x="132" y="148"/>
                </a:lnTo>
                <a:lnTo>
                  <a:pt x="128" y="148"/>
                </a:lnTo>
                <a:lnTo>
                  <a:pt x="126" y="148"/>
                </a:lnTo>
                <a:lnTo>
                  <a:pt x="126" y="150"/>
                </a:lnTo>
                <a:lnTo>
                  <a:pt x="126" y="152"/>
                </a:lnTo>
                <a:lnTo>
                  <a:pt x="126" y="154"/>
                </a:lnTo>
                <a:lnTo>
                  <a:pt x="124" y="156"/>
                </a:lnTo>
                <a:lnTo>
                  <a:pt x="122" y="158"/>
                </a:lnTo>
                <a:lnTo>
                  <a:pt x="120" y="160"/>
                </a:lnTo>
                <a:lnTo>
                  <a:pt x="116" y="164"/>
                </a:lnTo>
                <a:lnTo>
                  <a:pt x="114" y="166"/>
                </a:lnTo>
                <a:lnTo>
                  <a:pt x="110" y="170"/>
                </a:lnTo>
                <a:lnTo>
                  <a:pt x="106" y="172"/>
                </a:lnTo>
                <a:lnTo>
                  <a:pt x="104" y="174"/>
                </a:lnTo>
                <a:lnTo>
                  <a:pt x="100" y="176"/>
                </a:lnTo>
                <a:lnTo>
                  <a:pt x="98" y="176"/>
                </a:lnTo>
                <a:lnTo>
                  <a:pt x="96" y="176"/>
                </a:lnTo>
                <a:lnTo>
                  <a:pt x="94" y="176"/>
                </a:lnTo>
                <a:lnTo>
                  <a:pt x="92" y="176"/>
                </a:lnTo>
                <a:lnTo>
                  <a:pt x="90" y="176"/>
                </a:lnTo>
                <a:lnTo>
                  <a:pt x="88" y="176"/>
                </a:lnTo>
                <a:lnTo>
                  <a:pt x="84" y="176"/>
                </a:lnTo>
                <a:lnTo>
                  <a:pt x="84" y="176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8" y="174"/>
                </a:lnTo>
                <a:lnTo>
                  <a:pt x="78" y="176"/>
                </a:lnTo>
                <a:lnTo>
                  <a:pt x="76" y="174"/>
                </a:lnTo>
                <a:lnTo>
                  <a:pt x="74" y="174"/>
                </a:lnTo>
                <a:lnTo>
                  <a:pt x="74" y="176"/>
                </a:lnTo>
                <a:lnTo>
                  <a:pt x="72" y="176"/>
                </a:lnTo>
                <a:lnTo>
                  <a:pt x="70" y="176"/>
                </a:lnTo>
                <a:lnTo>
                  <a:pt x="70" y="178"/>
                </a:lnTo>
                <a:lnTo>
                  <a:pt x="66" y="178"/>
                </a:lnTo>
                <a:lnTo>
                  <a:pt x="64" y="178"/>
                </a:lnTo>
                <a:lnTo>
                  <a:pt x="62" y="178"/>
                </a:lnTo>
                <a:lnTo>
                  <a:pt x="62" y="180"/>
                </a:lnTo>
                <a:lnTo>
                  <a:pt x="60" y="180"/>
                </a:lnTo>
                <a:lnTo>
                  <a:pt x="58" y="180"/>
                </a:lnTo>
                <a:lnTo>
                  <a:pt x="56" y="180"/>
                </a:lnTo>
                <a:lnTo>
                  <a:pt x="54" y="180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6" y="182"/>
                </a:lnTo>
                <a:lnTo>
                  <a:pt x="34" y="180"/>
                </a:lnTo>
                <a:lnTo>
                  <a:pt x="32" y="180"/>
                </a:lnTo>
                <a:lnTo>
                  <a:pt x="32" y="180"/>
                </a:lnTo>
                <a:lnTo>
                  <a:pt x="32" y="180"/>
                </a:lnTo>
                <a:lnTo>
                  <a:pt x="30" y="180"/>
                </a:lnTo>
                <a:lnTo>
                  <a:pt x="26" y="180"/>
                </a:lnTo>
                <a:lnTo>
                  <a:pt x="20" y="182"/>
                </a:lnTo>
                <a:lnTo>
                  <a:pt x="16" y="184"/>
                </a:lnTo>
                <a:lnTo>
                  <a:pt x="14" y="186"/>
                </a:lnTo>
                <a:lnTo>
                  <a:pt x="12" y="188"/>
                </a:lnTo>
                <a:lnTo>
                  <a:pt x="12" y="186"/>
                </a:lnTo>
                <a:lnTo>
                  <a:pt x="12" y="184"/>
                </a:lnTo>
                <a:lnTo>
                  <a:pt x="12" y="182"/>
                </a:lnTo>
                <a:lnTo>
                  <a:pt x="12" y="180"/>
                </a:lnTo>
                <a:lnTo>
                  <a:pt x="12" y="180"/>
                </a:lnTo>
                <a:lnTo>
                  <a:pt x="12" y="178"/>
                </a:lnTo>
                <a:lnTo>
                  <a:pt x="12" y="176"/>
                </a:lnTo>
                <a:lnTo>
                  <a:pt x="12" y="174"/>
                </a:lnTo>
                <a:lnTo>
                  <a:pt x="12" y="172"/>
                </a:lnTo>
                <a:lnTo>
                  <a:pt x="12" y="170"/>
                </a:lnTo>
                <a:lnTo>
                  <a:pt x="12" y="168"/>
                </a:lnTo>
                <a:lnTo>
                  <a:pt x="12" y="166"/>
                </a:lnTo>
                <a:lnTo>
                  <a:pt x="12" y="164"/>
                </a:lnTo>
                <a:lnTo>
                  <a:pt x="12" y="162"/>
                </a:lnTo>
                <a:lnTo>
                  <a:pt x="12" y="160"/>
                </a:lnTo>
                <a:lnTo>
                  <a:pt x="12" y="158"/>
                </a:lnTo>
                <a:lnTo>
                  <a:pt x="12" y="156"/>
                </a:lnTo>
                <a:lnTo>
                  <a:pt x="12" y="154"/>
                </a:lnTo>
                <a:lnTo>
                  <a:pt x="12" y="152"/>
                </a:lnTo>
                <a:lnTo>
                  <a:pt x="12" y="150"/>
                </a:lnTo>
                <a:lnTo>
                  <a:pt x="14" y="148"/>
                </a:lnTo>
                <a:lnTo>
                  <a:pt x="14" y="146"/>
                </a:lnTo>
                <a:lnTo>
                  <a:pt x="12" y="146"/>
                </a:lnTo>
                <a:lnTo>
                  <a:pt x="12" y="144"/>
                </a:lnTo>
                <a:lnTo>
                  <a:pt x="10" y="144"/>
                </a:lnTo>
                <a:lnTo>
                  <a:pt x="8" y="144"/>
                </a:lnTo>
                <a:lnTo>
                  <a:pt x="6" y="144"/>
                </a:lnTo>
                <a:lnTo>
                  <a:pt x="4" y="144"/>
                </a:lnTo>
                <a:lnTo>
                  <a:pt x="2" y="144"/>
                </a:lnTo>
                <a:lnTo>
                  <a:pt x="0" y="144"/>
                </a:lnTo>
                <a:lnTo>
                  <a:pt x="0" y="142"/>
                </a:lnTo>
                <a:lnTo>
                  <a:pt x="0" y="140"/>
                </a:lnTo>
                <a:lnTo>
                  <a:pt x="0" y="138"/>
                </a:lnTo>
                <a:lnTo>
                  <a:pt x="0" y="136"/>
                </a:lnTo>
                <a:lnTo>
                  <a:pt x="0" y="134"/>
                </a:lnTo>
                <a:lnTo>
                  <a:pt x="0" y="132"/>
                </a:lnTo>
                <a:lnTo>
                  <a:pt x="0" y="132"/>
                </a:lnTo>
                <a:lnTo>
                  <a:pt x="0" y="130"/>
                </a:lnTo>
                <a:lnTo>
                  <a:pt x="0" y="128"/>
                </a:lnTo>
                <a:lnTo>
                  <a:pt x="0" y="126"/>
                </a:lnTo>
                <a:lnTo>
                  <a:pt x="0" y="124"/>
                </a:lnTo>
                <a:lnTo>
                  <a:pt x="0" y="122"/>
                </a:lnTo>
                <a:lnTo>
                  <a:pt x="0" y="120"/>
                </a:lnTo>
                <a:lnTo>
                  <a:pt x="0" y="118"/>
                </a:lnTo>
                <a:lnTo>
                  <a:pt x="2" y="118"/>
                </a:lnTo>
                <a:lnTo>
                  <a:pt x="4" y="118"/>
                </a:lnTo>
                <a:lnTo>
                  <a:pt x="6" y="118"/>
                </a:lnTo>
                <a:lnTo>
                  <a:pt x="6" y="116"/>
                </a:lnTo>
                <a:lnTo>
                  <a:pt x="6" y="114"/>
                </a:lnTo>
                <a:lnTo>
                  <a:pt x="6" y="112"/>
                </a:lnTo>
                <a:lnTo>
                  <a:pt x="6" y="110"/>
                </a:lnTo>
                <a:lnTo>
                  <a:pt x="6" y="108"/>
                </a:lnTo>
                <a:lnTo>
                  <a:pt x="8" y="108"/>
                </a:lnTo>
                <a:lnTo>
                  <a:pt x="10" y="108"/>
                </a:lnTo>
                <a:lnTo>
                  <a:pt x="12" y="108"/>
                </a:lnTo>
                <a:lnTo>
                  <a:pt x="14" y="108"/>
                </a:lnTo>
                <a:lnTo>
                  <a:pt x="16" y="108"/>
                </a:lnTo>
                <a:lnTo>
                  <a:pt x="18" y="108"/>
                </a:lnTo>
                <a:lnTo>
                  <a:pt x="20" y="108"/>
                </a:lnTo>
                <a:lnTo>
                  <a:pt x="22" y="108"/>
                </a:lnTo>
                <a:lnTo>
                  <a:pt x="24" y="108"/>
                </a:lnTo>
                <a:lnTo>
                  <a:pt x="24" y="102"/>
                </a:lnTo>
                <a:lnTo>
                  <a:pt x="26" y="102"/>
                </a:lnTo>
                <a:lnTo>
                  <a:pt x="28" y="102"/>
                </a:lnTo>
                <a:lnTo>
                  <a:pt x="30" y="102"/>
                </a:lnTo>
                <a:lnTo>
                  <a:pt x="32" y="102"/>
                </a:lnTo>
                <a:lnTo>
                  <a:pt x="34" y="102"/>
                </a:lnTo>
                <a:lnTo>
                  <a:pt x="36" y="102"/>
                </a:lnTo>
                <a:lnTo>
                  <a:pt x="36" y="102"/>
                </a:lnTo>
                <a:lnTo>
                  <a:pt x="38" y="102"/>
                </a:lnTo>
                <a:lnTo>
                  <a:pt x="38" y="100"/>
                </a:lnTo>
                <a:lnTo>
                  <a:pt x="38" y="98"/>
                </a:lnTo>
                <a:lnTo>
                  <a:pt x="38" y="96"/>
                </a:lnTo>
                <a:lnTo>
                  <a:pt x="40" y="96"/>
                </a:lnTo>
                <a:lnTo>
                  <a:pt x="42" y="96"/>
                </a:lnTo>
                <a:lnTo>
                  <a:pt x="42" y="94"/>
                </a:lnTo>
                <a:lnTo>
                  <a:pt x="42" y="92"/>
                </a:lnTo>
                <a:lnTo>
                  <a:pt x="42" y="90"/>
                </a:lnTo>
                <a:lnTo>
                  <a:pt x="40" y="90"/>
                </a:lnTo>
                <a:lnTo>
                  <a:pt x="40" y="88"/>
                </a:lnTo>
                <a:lnTo>
                  <a:pt x="38" y="88"/>
                </a:lnTo>
                <a:lnTo>
                  <a:pt x="36" y="88"/>
                </a:lnTo>
                <a:lnTo>
                  <a:pt x="36" y="90"/>
                </a:lnTo>
                <a:lnTo>
                  <a:pt x="36" y="90"/>
                </a:lnTo>
                <a:lnTo>
                  <a:pt x="34" y="90"/>
                </a:lnTo>
                <a:lnTo>
                  <a:pt x="34" y="88"/>
                </a:lnTo>
                <a:lnTo>
                  <a:pt x="32" y="88"/>
                </a:lnTo>
                <a:lnTo>
                  <a:pt x="30" y="88"/>
                </a:lnTo>
                <a:lnTo>
                  <a:pt x="28" y="88"/>
                </a:lnTo>
                <a:lnTo>
                  <a:pt x="26" y="88"/>
                </a:lnTo>
                <a:lnTo>
                  <a:pt x="20" y="90"/>
                </a:lnTo>
                <a:lnTo>
                  <a:pt x="20" y="84"/>
                </a:lnTo>
                <a:lnTo>
                  <a:pt x="20" y="84"/>
                </a:lnTo>
                <a:lnTo>
                  <a:pt x="22" y="82"/>
                </a:lnTo>
                <a:lnTo>
                  <a:pt x="20" y="80"/>
                </a:lnTo>
                <a:lnTo>
                  <a:pt x="18" y="80"/>
                </a:lnTo>
                <a:lnTo>
                  <a:pt x="16" y="78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0" y="66"/>
                </a:lnTo>
                <a:lnTo>
                  <a:pt x="8" y="66"/>
                </a:lnTo>
                <a:lnTo>
                  <a:pt x="6" y="64"/>
                </a:lnTo>
                <a:lnTo>
                  <a:pt x="8" y="64"/>
                </a:lnTo>
                <a:lnTo>
                  <a:pt x="10" y="62"/>
                </a:lnTo>
                <a:lnTo>
                  <a:pt x="12" y="62"/>
                </a:lnTo>
                <a:lnTo>
                  <a:pt x="12" y="60"/>
                </a:lnTo>
                <a:lnTo>
                  <a:pt x="14" y="60"/>
                </a:lnTo>
                <a:lnTo>
                  <a:pt x="14" y="58"/>
                </a:lnTo>
                <a:lnTo>
                  <a:pt x="14" y="56"/>
                </a:lnTo>
                <a:lnTo>
                  <a:pt x="16" y="56"/>
                </a:lnTo>
                <a:lnTo>
                  <a:pt x="18" y="56"/>
                </a:lnTo>
                <a:lnTo>
                  <a:pt x="20" y="56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lnTo>
                  <a:pt x="26" y="58"/>
                </a:lnTo>
                <a:lnTo>
                  <a:pt x="28" y="58"/>
                </a:lnTo>
                <a:lnTo>
                  <a:pt x="28" y="56"/>
                </a:lnTo>
                <a:lnTo>
                  <a:pt x="28" y="58"/>
                </a:lnTo>
                <a:lnTo>
                  <a:pt x="30" y="58"/>
                </a:lnTo>
                <a:lnTo>
                  <a:pt x="30" y="60"/>
                </a:lnTo>
                <a:lnTo>
                  <a:pt x="30" y="62"/>
                </a:lnTo>
                <a:lnTo>
                  <a:pt x="30" y="64"/>
                </a:lnTo>
                <a:lnTo>
                  <a:pt x="30" y="66"/>
                </a:lnTo>
                <a:lnTo>
                  <a:pt x="32" y="64"/>
                </a:lnTo>
                <a:lnTo>
                  <a:pt x="34" y="62"/>
                </a:lnTo>
                <a:lnTo>
                  <a:pt x="34" y="60"/>
                </a:lnTo>
                <a:lnTo>
                  <a:pt x="36" y="60"/>
                </a:lnTo>
                <a:lnTo>
                  <a:pt x="36" y="60"/>
                </a:lnTo>
                <a:lnTo>
                  <a:pt x="38" y="60"/>
                </a:lnTo>
                <a:lnTo>
                  <a:pt x="40" y="58"/>
                </a:lnTo>
                <a:lnTo>
                  <a:pt x="40" y="56"/>
                </a:lnTo>
                <a:lnTo>
                  <a:pt x="40" y="54"/>
                </a:lnTo>
                <a:lnTo>
                  <a:pt x="40" y="52"/>
                </a:lnTo>
                <a:lnTo>
                  <a:pt x="44" y="52"/>
                </a:lnTo>
                <a:lnTo>
                  <a:pt x="44" y="50"/>
                </a:lnTo>
                <a:lnTo>
                  <a:pt x="42" y="50"/>
                </a:lnTo>
                <a:lnTo>
                  <a:pt x="40" y="50"/>
                </a:lnTo>
                <a:lnTo>
                  <a:pt x="42" y="50"/>
                </a:lnTo>
                <a:lnTo>
                  <a:pt x="44" y="50"/>
                </a:lnTo>
                <a:lnTo>
                  <a:pt x="46" y="48"/>
                </a:lnTo>
                <a:lnTo>
                  <a:pt x="48" y="46"/>
                </a:lnTo>
                <a:lnTo>
                  <a:pt x="48" y="44"/>
                </a:lnTo>
                <a:lnTo>
                  <a:pt x="48" y="42"/>
                </a:lnTo>
                <a:lnTo>
                  <a:pt x="50" y="38"/>
                </a:lnTo>
                <a:lnTo>
                  <a:pt x="52" y="38"/>
                </a:lnTo>
                <a:lnTo>
                  <a:pt x="52" y="36"/>
                </a:lnTo>
                <a:lnTo>
                  <a:pt x="54" y="36"/>
                </a:lnTo>
                <a:lnTo>
                  <a:pt x="56" y="36"/>
                </a:lnTo>
                <a:lnTo>
                  <a:pt x="56" y="34"/>
                </a:lnTo>
                <a:lnTo>
                  <a:pt x="58" y="34"/>
                </a:lnTo>
                <a:lnTo>
                  <a:pt x="58" y="32"/>
                </a:lnTo>
                <a:lnTo>
                  <a:pt x="60" y="32"/>
                </a:lnTo>
                <a:lnTo>
                  <a:pt x="60" y="30"/>
                </a:lnTo>
                <a:lnTo>
                  <a:pt x="62" y="30"/>
                </a:lnTo>
                <a:lnTo>
                  <a:pt x="62" y="28"/>
                </a:lnTo>
                <a:lnTo>
                  <a:pt x="64" y="28"/>
                </a:lnTo>
                <a:lnTo>
                  <a:pt x="66" y="28"/>
                </a:lnTo>
                <a:lnTo>
                  <a:pt x="66" y="26"/>
                </a:lnTo>
                <a:lnTo>
                  <a:pt x="66" y="24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20"/>
                </a:lnTo>
                <a:lnTo>
                  <a:pt x="68" y="20"/>
                </a:lnTo>
                <a:lnTo>
                  <a:pt x="68" y="18"/>
                </a:lnTo>
                <a:lnTo>
                  <a:pt x="68" y="20"/>
                </a:lnTo>
                <a:lnTo>
                  <a:pt x="66" y="20"/>
                </a:lnTo>
                <a:lnTo>
                  <a:pt x="64" y="20"/>
                </a:lnTo>
                <a:lnTo>
                  <a:pt x="64" y="22"/>
                </a:lnTo>
                <a:lnTo>
                  <a:pt x="62" y="22"/>
                </a:lnTo>
                <a:lnTo>
                  <a:pt x="62" y="24"/>
                </a:lnTo>
                <a:lnTo>
                  <a:pt x="60" y="24"/>
                </a:lnTo>
                <a:lnTo>
                  <a:pt x="58" y="24"/>
                </a:lnTo>
                <a:lnTo>
                  <a:pt x="56" y="26"/>
                </a:lnTo>
                <a:lnTo>
                  <a:pt x="54" y="26"/>
                </a:lnTo>
                <a:lnTo>
                  <a:pt x="52" y="26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6" y="24"/>
                </a:lnTo>
                <a:lnTo>
                  <a:pt x="46" y="22"/>
                </a:lnTo>
                <a:lnTo>
                  <a:pt x="46" y="20"/>
                </a:lnTo>
                <a:lnTo>
                  <a:pt x="48" y="20"/>
                </a:lnTo>
                <a:lnTo>
                  <a:pt x="48" y="18"/>
                </a:lnTo>
                <a:lnTo>
                  <a:pt x="48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6" y="16"/>
                </a:lnTo>
                <a:lnTo>
                  <a:pt x="68" y="16"/>
                </a:lnTo>
                <a:lnTo>
                  <a:pt x="70" y="16"/>
                </a:lnTo>
                <a:lnTo>
                  <a:pt x="72" y="16"/>
                </a:lnTo>
                <a:lnTo>
                  <a:pt x="74" y="16"/>
                </a:lnTo>
                <a:lnTo>
                  <a:pt x="76" y="16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8"/>
                </a:lnTo>
                <a:lnTo>
                  <a:pt x="84" y="18"/>
                </a:lnTo>
                <a:lnTo>
                  <a:pt x="84" y="18"/>
                </a:lnTo>
                <a:lnTo>
                  <a:pt x="86" y="18"/>
                </a:lnTo>
                <a:lnTo>
                  <a:pt x="88" y="18"/>
                </a:lnTo>
                <a:lnTo>
                  <a:pt x="90" y="18"/>
                </a:lnTo>
                <a:lnTo>
                  <a:pt x="92" y="18"/>
                </a:lnTo>
                <a:lnTo>
                  <a:pt x="94" y="18"/>
                </a:lnTo>
                <a:lnTo>
                  <a:pt x="96" y="18"/>
                </a:lnTo>
                <a:lnTo>
                  <a:pt x="98" y="18"/>
                </a:lnTo>
                <a:lnTo>
                  <a:pt x="100" y="18"/>
                </a:lnTo>
                <a:lnTo>
                  <a:pt x="102" y="18"/>
                </a:lnTo>
                <a:lnTo>
                  <a:pt x="104" y="18"/>
                </a:lnTo>
                <a:lnTo>
                  <a:pt x="106" y="18"/>
                </a:lnTo>
                <a:lnTo>
                  <a:pt x="108" y="18"/>
                </a:lnTo>
                <a:lnTo>
                  <a:pt x="110" y="18"/>
                </a:lnTo>
                <a:lnTo>
                  <a:pt x="112" y="18"/>
                </a:lnTo>
                <a:lnTo>
                  <a:pt x="114" y="18"/>
                </a:lnTo>
                <a:lnTo>
                  <a:pt x="116" y="18"/>
                </a:lnTo>
                <a:lnTo>
                  <a:pt x="118" y="18"/>
                </a:lnTo>
                <a:lnTo>
                  <a:pt x="120" y="18"/>
                </a:lnTo>
                <a:lnTo>
                  <a:pt x="122" y="18"/>
                </a:lnTo>
                <a:lnTo>
                  <a:pt x="124" y="18"/>
                </a:lnTo>
                <a:lnTo>
                  <a:pt x="126" y="18"/>
                </a:lnTo>
                <a:lnTo>
                  <a:pt x="128" y="18"/>
                </a:lnTo>
                <a:lnTo>
                  <a:pt x="130" y="18"/>
                </a:lnTo>
                <a:lnTo>
                  <a:pt x="132" y="18"/>
                </a:lnTo>
                <a:lnTo>
                  <a:pt x="132" y="18"/>
                </a:lnTo>
                <a:lnTo>
                  <a:pt x="134" y="18"/>
                </a:lnTo>
                <a:lnTo>
                  <a:pt x="136" y="18"/>
                </a:lnTo>
                <a:lnTo>
                  <a:pt x="138" y="18"/>
                </a:lnTo>
                <a:lnTo>
                  <a:pt x="140" y="18"/>
                </a:lnTo>
                <a:lnTo>
                  <a:pt x="144" y="18"/>
                </a:lnTo>
                <a:lnTo>
                  <a:pt x="144" y="16"/>
                </a:lnTo>
                <a:lnTo>
                  <a:pt x="144" y="14"/>
                </a:lnTo>
                <a:lnTo>
                  <a:pt x="144" y="12"/>
                </a:lnTo>
                <a:lnTo>
                  <a:pt x="144" y="10"/>
                </a:lnTo>
                <a:lnTo>
                  <a:pt x="144" y="8"/>
                </a:lnTo>
                <a:lnTo>
                  <a:pt x="144" y="6"/>
                </a:lnTo>
                <a:lnTo>
                  <a:pt x="146" y="4"/>
                </a:lnTo>
                <a:lnTo>
                  <a:pt x="148" y="4"/>
                </a:lnTo>
                <a:lnTo>
                  <a:pt x="151" y="6"/>
                </a:lnTo>
                <a:lnTo>
                  <a:pt x="153" y="6"/>
                </a:lnTo>
                <a:lnTo>
                  <a:pt x="155" y="6"/>
                </a:lnTo>
                <a:lnTo>
                  <a:pt x="157" y="6"/>
                </a:lnTo>
                <a:lnTo>
                  <a:pt x="157" y="4"/>
                </a:lnTo>
                <a:lnTo>
                  <a:pt x="159" y="4"/>
                </a:lnTo>
                <a:lnTo>
                  <a:pt x="161" y="4"/>
                </a:lnTo>
                <a:lnTo>
                  <a:pt x="163" y="4"/>
                </a:lnTo>
                <a:lnTo>
                  <a:pt x="163" y="2"/>
                </a:lnTo>
                <a:lnTo>
                  <a:pt x="165" y="0"/>
                </a:lnTo>
                <a:lnTo>
                  <a:pt x="167" y="0"/>
                </a:lnTo>
                <a:lnTo>
                  <a:pt x="167" y="2"/>
                </a:lnTo>
                <a:lnTo>
                  <a:pt x="167" y="4"/>
                </a:lnTo>
                <a:lnTo>
                  <a:pt x="167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Freeform 18"/>
          <p:cNvSpPr>
            <a:spLocks/>
          </p:cNvSpPr>
          <p:nvPr/>
        </p:nvSpPr>
        <p:spPr bwMode="auto">
          <a:xfrm>
            <a:off x="3463925" y="4981575"/>
            <a:ext cx="241300" cy="201613"/>
          </a:xfrm>
          <a:custGeom>
            <a:avLst/>
            <a:gdLst>
              <a:gd name="T0" fmla="*/ 144 w 152"/>
              <a:gd name="T1" fmla="*/ 16 h 127"/>
              <a:gd name="T2" fmla="*/ 142 w 152"/>
              <a:gd name="T3" fmla="*/ 24 h 127"/>
              <a:gd name="T4" fmla="*/ 148 w 152"/>
              <a:gd name="T5" fmla="*/ 28 h 127"/>
              <a:gd name="T6" fmla="*/ 152 w 152"/>
              <a:gd name="T7" fmla="*/ 34 h 127"/>
              <a:gd name="T8" fmla="*/ 152 w 152"/>
              <a:gd name="T9" fmla="*/ 44 h 127"/>
              <a:gd name="T10" fmla="*/ 152 w 152"/>
              <a:gd name="T11" fmla="*/ 58 h 127"/>
              <a:gd name="T12" fmla="*/ 146 w 152"/>
              <a:gd name="T13" fmla="*/ 66 h 127"/>
              <a:gd name="T14" fmla="*/ 148 w 152"/>
              <a:gd name="T15" fmla="*/ 76 h 127"/>
              <a:gd name="T16" fmla="*/ 150 w 152"/>
              <a:gd name="T17" fmla="*/ 86 h 127"/>
              <a:gd name="T18" fmla="*/ 136 w 152"/>
              <a:gd name="T19" fmla="*/ 92 h 127"/>
              <a:gd name="T20" fmla="*/ 126 w 152"/>
              <a:gd name="T21" fmla="*/ 92 h 127"/>
              <a:gd name="T22" fmla="*/ 124 w 152"/>
              <a:gd name="T23" fmla="*/ 100 h 127"/>
              <a:gd name="T24" fmla="*/ 124 w 152"/>
              <a:gd name="T25" fmla="*/ 111 h 127"/>
              <a:gd name="T26" fmla="*/ 120 w 152"/>
              <a:gd name="T27" fmla="*/ 115 h 127"/>
              <a:gd name="T28" fmla="*/ 108 w 152"/>
              <a:gd name="T29" fmla="*/ 113 h 127"/>
              <a:gd name="T30" fmla="*/ 108 w 152"/>
              <a:gd name="T31" fmla="*/ 107 h 127"/>
              <a:gd name="T32" fmla="*/ 104 w 152"/>
              <a:gd name="T33" fmla="*/ 109 h 127"/>
              <a:gd name="T34" fmla="*/ 98 w 152"/>
              <a:gd name="T35" fmla="*/ 113 h 127"/>
              <a:gd name="T36" fmla="*/ 98 w 152"/>
              <a:gd name="T37" fmla="*/ 123 h 127"/>
              <a:gd name="T38" fmla="*/ 92 w 152"/>
              <a:gd name="T39" fmla="*/ 123 h 127"/>
              <a:gd name="T40" fmla="*/ 90 w 152"/>
              <a:gd name="T41" fmla="*/ 113 h 127"/>
              <a:gd name="T42" fmla="*/ 88 w 152"/>
              <a:gd name="T43" fmla="*/ 111 h 127"/>
              <a:gd name="T44" fmla="*/ 84 w 152"/>
              <a:gd name="T45" fmla="*/ 109 h 127"/>
              <a:gd name="T46" fmla="*/ 76 w 152"/>
              <a:gd name="T47" fmla="*/ 111 h 127"/>
              <a:gd name="T48" fmla="*/ 72 w 152"/>
              <a:gd name="T49" fmla="*/ 111 h 127"/>
              <a:gd name="T50" fmla="*/ 68 w 152"/>
              <a:gd name="T51" fmla="*/ 109 h 127"/>
              <a:gd name="T52" fmla="*/ 54 w 152"/>
              <a:gd name="T53" fmla="*/ 127 h 127"/>
              <a:gd name="T54" fmla="*/ 46 w 152"/>
              <a:gd name="T55" fmla="*/ 123 h 127"/>
              <a:gd name="T56" fmla="*/ 46 w 152"/>
              <a:gd name="T57" fmla="*/ 104 h 127"/>
              <a:gd name="T58" fmla="*/ 46 w 152"/>
              <a:gd name="T59" fmla="*/ 92 h 127"/>
              <a:gd name="T60" fmla="*/ 46 w 152"/>
              <a:gd name="T61" fmla="*/ 74 h 127"/>
              <a:gd name="T62" fmla="*/ 40 w 152"/>
              <a:gd name="T63" fmla="*/ 70 h 127"/>
              <a:gd name="T64" fmla="*/ 46 w 152"/>
              <a:gd name="T65" fmla="*/ 66 h 127"/>
              <a:gd name="T66" fmla="*/ 42 w 152"/>
              <a:gd name="T67" fmla="*/ 62 h 127"/>
              <a:gd name="T68" fmla="*/ 38 w 152"/>
              <a:gd name="T69" fmla="*/ 64 h 127"/>
              <a:gd name="T70" fmla="*/ 30 w 152"/>
              <a:gd name="T71" fmla="*/ 64 h 127"/>
              <a:gd name="T72" fmla="*/ 24 w 152"/>
              <a:gd name="T73" fmla="*/ 68 h 127"/>
              <a:gd name="T74" fmla="*/ 20 w 152"/>
              <a:gd name="T75" fmla="*/ 70 h 127"/>
              <a:gd name="T76" fmla="*/ 14 w 152"/>
              <a:gd name="T77" fmla="*/ 70 h 127"/>
              <a:gd name="T78" fmla="*/ 10 w 152"/>
              <a:gd name="T79" fmla="*/ 70 h 127"/>
              <a:gd name="T80" fmla="*/ 4 w 152"/>
              <a:gd name="T81" fmla="*/ 74 h 127"/>
              <a:gd name="T82" fmla="*/ 4 w 152"/>
              <a:gd name="T83" fmla="*/ 70 h 127"/>
              <a:gd name="T84" fmla="*/ 12 w 152"/>
              <a:gd name="T85" fmla="*/ 66 h 127"/>
              <a:gd name="T86" fmla="*/ 18 w 152"/>
              <a:gd name="T87" fmla="*/ 64 h 127"/>
              <a:gd name="T88" fmla="*/ 22 w 152"/>
              <a:gd name="T89" fmla="*/ 50 h 127"/>
              <a:gd name="T90" fmla="*/ 28 w 152"/>
              <a:gd name="T91" fmla="*/ 42 h 127"/>
              <a:gd name="T92" fmla="*/ 40 w 152"/>
              <a:gd name="T93" fmla="*/ 28 h 127"/>
              <a:gd name="T94" fmla="*/ 46 w 152"/>
              <a:gd name="T95" fmla="*/ 24 h 127"/>
              <a:gd name="T96" fmla="*/ 64 w 152"/>
              <a:gd name="T97" fmla="*/ 16 h 127"/>
              <a:gd name="T98" fmla="*/ 70 w 152"/>
              <a:gd name="T99" fmla="*/ 18 h 127"/>
              <a:gd name="T100" fmla="*/ 78 w 152"/>
              <a:gd name="T101" fmla="*/ 18 h 127"/>
              <a:gd name="T102" fmla="*/ 88 w 152"/>
              <a:gd name="T103" fmla="*/ 16 h 127"/>
              <a:gd name="T104" fmla="*/ 96 w 152"/>
              <a:gd name="T105" fmla="*/ 14 h 127"/>
              <a:gd name="T106" fmla="*/ 106 w 152"/>
              <a:gd name="T107" fmla="*/ 12 h 127"/>
              <a:gd name="T108" fmla="*/ 112 w 152"/>
              <a:gd name="T109" fmla="*/ 10 h 127"/>
              <a:gd name="T110" fmla="*/ 118 w 152"/>
              <a:gd name="T111" fmla="*/ 12 h 127"/>
              <a:gd name="T112" fmla="*/ 130 w 152"/>
              <a:gd name="T113" fmla="*/ 12 h 127"/>
              <a:gd name="T114" fmla="*/ 144 w 152"/>
              <a:gd name="T115" fmla="*/ 6 h 127"/>
              <a:gd name="T116" fmla="*/ 152 w 152"/>
              <a:gd name="T117" fmla="*/ 6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27">
                <a:moveTo>
                  <a:pt x="150" y="12"/>
                </a:moveTo>
                <a:lnTo>
                  <a:pt x="148" y="12"/>
                </a:lnTo>
                <a:lnTo>
                  <a:pt x="148" y="14"/>
                </a:lnTo>
                <a:lnTo>
                  <a:pt x="146" y="16"/>
                </a:lnTo>
                <a:lnTo>
                  <a:pt x="144" y="16"/>
                </a:lnTo>
                <a:lnTo>
                  <a:pt x="142" y="16"/>
                </a:lnTo>
                <a:lnTo>
                  <a:pt x="142" y="18"/>
                </a:lnTo>
                <a:lnTo>
                  <a:pt x="140" y="20"/>
                </a:lnTo>
                <a:lnTo>
                  <a:pt x="142" y="22"/>
                </a:lnTo>
                <a:lnTo>
                  <a:pt x="142" y="24"/>
                </a:lnTo>
                <a:lnTo>
                  <a:pt x="144" y="24"/>
                </a:lnTo>
                <a:lnTo>
                  <a:pt x="144" y="26"/>
                </a:lnTo>
                <a:lnTo>
                  <a:pt x="146" y="26"/>
                </a:lnTo>
                <a:lnTo>
                  <a:pt x="146" y="28"/>
                </a:lnTo>
                <a:lnTo>
                  <a:pt x="148" y="28"/>
                </a:lnTo>
                <a:lnTo>
                  <a:pt x="148" y="30"/>
                </a:lnTo>
                <a:lnTo>
                  <a:pt x="150" y="30"/>
                </a:lnTo>
                <a:lnTo>
                  <a:pt x="150" y="32"/>
                </a:lnTo>
                <a:lnTo>
                  <a:pt x="152" y="32"/>
                </a:lnTo>
                <a:lnTo>
                  <a:pt x="152" y="34"/>
                </a:lnTo>
                <a:lnTo>
                  <a:pt x="152" y="36"/>
                </a:lnTo>
                <a:lnTo>
                  <a:pt x="152" y="38"/>
                </a:lnTo>
                <a:lnTo>
                  <a:pt x="152" y="40"/>
                </a:lnTo>
                <a:lnTo>
                  <a:pt x="152" y="42"/>
                </a:lnTo>
                <a:lnTo>
                  <a:pt x="152" y="44"/>
                </a:lnTo>
                <a:lnTo>
                  <a:pt x="152" y="46"/>
                </a:lnTo>
                <a:lnTo>
                  <a:pt x="152" y="48"/>
                </a:lnTo>
                <a:lnTo>
                  <a:pt x="152" y="50"/>
                </a:lnTo>
                <a:lnTo>
                  <a:pt x="152" y="52"/>
                </a:lnTo>
                <a:lnTo>
                  <a:pt x="152" y="58"/>
                </a:lnTo>
                <a:lnTo>
                  <a:pt x="150" y="58"/>
                </a:lnTo>
                <a:lnTo>
                  <a:pt x="148" y="58"/>
                </a:lnTo>
                <a:lnTo>
                  <a:pt x="146" y="58"/>
                </a:lnTo>
                <a:lnTo>
                  <a:pt x="146" y="64"/>
                </a:lnTo>
                <a:lnTo>
                  <a:pt x="146" y="66"/>
                </a:lnTo>
                <a:lnTo>
                  <a:pt x="148" y="68"/>
                </a:lnTo>
                <a:lnTo>
                  <a:pt x="148" y="70"/>
                </a:lnTo>
                <a:lnTo>
                  <a:pt x="148" y="72"/>
                </a:lnTo>
                <a:lnTo>
                  <a:pt x="148" y="74"/>
                </a:lnTo>
                <a:lnTo>
                  <a:pt x="148" y="76"/>
                </a:lnTo>
                <a:lnTo>
                  <a:pt x="150" y="76"/>
                </a:lnTo>
                <a:lnTo>
                  <a:pt x="150" y="78"/>
                </a:lnTo>
                <a:lnTo>
                  <a:pt x="150" y="80"/>
                </a:lnTo>
                <a:lnTo>
                  <a:pt x="150" y="82"/>
                </a:lnTo>
                <a:lnTo>
                  <a:pt x="150" y="86"/>
                </a:lnTo>
                <a:lnTo>
                  <a:pt x="150" y="92"/>
                </a:lnTo>
                <a:lnTo>
                  <a:pt x="144" y="92"/>
                </a:lnTo>
                <a:lnTo>
                  <a:pt x="140" y="92"/>
                </a:lnTo>
                <a:lnTo>
                  <a:pt x="138" y="92"/>
                </a:lnTo>
                <a:lnTo>
                  <a:pt x="136" y="92"/>
                </a:lnTo>
                <a:lnTo>
                  <a:pt x="134" y="92"/>
                </a:lnTo>
                <a:lnTo>
                  <a:pt x="132" y="92"/>
                </a:lnTo>
                <a:lnTo>
                  <a:pt x="130" y="92"/>
                </a:lnTo>
                <a:lnTo>
                  <a:pt x="128" y="92"/>
                </a:lnTo>
                <a:lnTo>
                  <a:pt x="126" y="92"/>
                </a:lnTo>
                <a:lnTo>
                  <a:pt x="124" y="92"/>
                </a:lnTo>
                <a:lnTo>
                  <a:pt x="124" y="94"/>
                </a:lnTo>
                <a:lnTo>
                  <a:pt x="124" y="96"/>
                </a:lnTo>
                <a:lnTo>
                  <a:pt x="124" y="98"/>
                </a:lnTo>
                <a:lnTo>
                  <a:pt x="124" y="100"/>
                </a:lnTo>
                <a:lnTo>
                  <a:pt x="124" y="102"/>
                </a:lnTo>
                <a:lnTo>
                  <a:pt x="124" y="104"/>
                </a:lnTo>
                <a:lnTo>
                  <a:pt x="124" y="107"/>
                </a:lnTo>
                <a:lnTo>
                  <a:pt x="124" y="109"/>
                </a:lnTo>
                <a:lnTo>
                  <a:pt x="124" y="111"/>
                </a:lnTo>
                <a:lnTo>
                  <a:pt x="124" y="113"/>
                </a:lnTo>
                <a:lnTo>
                  <a:pt x="124" y="113"/>
                </a:lnTo>
                <a:lnTo>
                  <a:pt x="124" y="115"/>
                </a:lnTo>
                <a:lnTo>
                  <a:pt x="122" y="115"/>
                </a:lnTo>
                <a:lnTo>
                  <a:pt x="120" y="115"/>
                </a:lnTo>
                <a:lnTo>
                  <a:pt x="118" y="115"/>
                </a:lnTo>
                <a:lnTo>
                  <a:pt x="114" y="115"/>
                </a:lnTo>
                <a:lnTo>
                  <a:pt x="112" y="113"/>
                </a:lnTo>
                <a:lnTo>
                  <a:pt x="108" y="113"/>
                </a:lnTo>
                <a:lnTo>
                  <a:pt x="108" y="113"/>
                </a:lnTo>
                <a:lnTo>
                  <a:pt x="110" y="113"/>
                </a:lnTo>
                <a:lnTo>
                  <a:pt x="110" y="111"/>
                </a:lnTo>
                <a:lnTo>
                  <a:pt x="110" y="109"/>
                </a:lnTo>
                <a:lnTo>
                  <a:pt x="110" y="107"/>
                </a:lnTo>
                <a:lnTo>
                  <a:pt x="108" y="107"/>
                </a:lnTo>
                <a:lnTo>
                  <a:pt x="106" y="107"/>
                </a:lnTo>
                <a:lnTo>
                  <a:pt x="106" y="104"/>
                </a:lnTo>
                <a:lnTo>
                  <a:pt x="104" y="104"/>
                </a:lnTo>
                <a:lnTo>
                  <a:pt x="104" y="107"/>
                </a:lnTo>
                <a:lnTo>
                  <a:pt x="104" y="109"/>
                </a:lnTo>
                <a:lnTo>
                  <a:pt x="102" y="109"/>
                </a:lnTo>
                <a:lnTo>
                  <a:pt x="100" y="109"/>
                </a:lnTo>
                <a:lnTo>
                  <a:pt x="98" y="109"/>
                </a:lnTo>
                <a:lnTo>
                  <a:pt x="98" y="113"/>
                </a:lnTo>
                <a:lnTo>
                  <a:pt x="98" y="113"/>
                </a:lnTo>
                <a:lnTo>
                  <a:pt x="98" y="115"/>
                </a:lnTo>
                <a:lnTo>
                  <a:pt x="98" y="117"/>
                </a:lnTo>
                <a:lnTo>
                  <a:pt x="98" y="119"/>
                </a:lnTo>
                <a:lnTo>
                  <a:pt x="98" y="121"/>
                </a:lnTo>
                <a:lnTo>
                  <a:pt x="98" y="123"/>
                </a:lnTo>
                <a:lnTo>
                  <a:pt x="98" y="125"/>
                </a:lnTo>
                <a:lnTo>
                  <a:pt x="96" y="125"/>
                </a:lnTo>
                <a:lnTo>
                  <a:pt x="96" y="127"/>
                </a:lnTo>
                <a:lnTo>
                  <a:pt x="94" y="125"/>
                </a:lnTo>
                <a:lnTo>
                  <a:pt x="92" y="123"/>
                </a:lnTo>
                <a:lnTo>
                  <a:pt x="90" y="123"/>
                </a:lnTo>
                <a:lnTo>
                  <a:pt x="90" y="121"/>
                </a:lnTo>
                <a:lnTo>
                  <a:pt x="90" y="117"/>
                </a:lnTo>
                <a:lnTo>
                  <a:pt x="90" y="115"/>
                </a:lnTo>
                <a:lnTo>
                  <a:pt x="90" y="113"/>
                </a:lnTo>
                <a:lnTo>
                  <a:pt x="90" y="113"/>
                </a:lnTo>
                <a:lnTo>
                  <a:pt x="90" y="111"/>
                </a:lnTo>
                <a:lnTo>
                  <a:pt x="90" y="109"/>
                </a:lnTo>
                <a:lnTo>
                  <a:pt x="88" y="109"/>
                </a:lnTo>
                <a:lnTo>
                  <a:pt x="88" y="111"/>
                </a:lnTo>
                <a:lnTo>
                  <a:pt x="88" y="109"/>
                </a:lnTo>
                <a:lnTo>
                  <a:pt x="88" y="107"/>
                </a:lnTo>
                <a:lnTo>
                  <a:pt x="86" y="107"/>
                </a:lnTo>
                <a:lnTo>
                  <a:pt x="84" y="107"/>
                </a:lnTo>
                <a:lnTo>
                  <a:pt x="84" y="109"/>
                </a:lnTo>
                <a:lnTo>
                  <a:pt x="82" y="109"/>
                </a:lnTo>
                <a:lnTo>
                  <a:pt x="80" y="109"/>
                </a:lnTo>
                <a:lnTo>
                  <a:pt x="78" y="109"/>
                </a:lnTo>
                <a:lnTo>
                  <a:pt x="78" y="111"/>
                </a:lnTo>
                <a:lnTo>
                  <a:pt x="76" y="111"/>
                </a:lnTo>
                <a:lnTo>
                  <a:pt x="76" y="113"/>
                </a:lnTo>
                <a:lnTo>
                  <a:pt x="76" y="111"/>
                </a:lnTo>
                <a:lnTo>
                  <a:pt x="74" y="111"/>
                </a:lnTo>
                <a:lnTo>
                  <a:pt x="74" y="109"/>
                </a:lnTo>
                <a:lnTo>
                  <a:pt x="72" y="111"/>
                </a:lnTo>
                <a:lnTo>
                  <a:pt x="72" y="109"/>
                </a:lnTo>
                <a:lnTo>
                  <a:pt x="70" y="111"/>
                </a:lnTo>
                <a:lnTo>
                  <a:pt x="70" y="109"/>
                </a:lnTo>
                <a:lnTo>
                  <a:pt x="70" y="109"/>
                </a:lnTo>
                <a:lnTo>
                  <a:pt x="68" y="109"/>
                </a:lnTo>
                <a:lnTo>
                  <a:pt x="66" y="113"/>
                </a:lnTo>
                <a:lnTo>
                  <a:pt x="64" y="113"/>
                </a:lnTo>
                <a:lnTo>
                  <a:pt x="58" y="121"/>
                </a:lnTo>
                <a:lnTo>
                  <a:pt x="56" y="125"/>
                </a:lnTo>
                <a:lnTo>
                  <a:pt x="54" y="127"/>
                </a:lnTo>
                <a:lnTo>
                  <a:pt x="52" y="127"/>
                </a:lnTo>
                <a:lnTo>
                  <a:pt x="50" y="127"/>
                </a:lnTo>
                <a:lnTo>
                  <a:pt x="46" y="127"/>
                </a:lnTo>
                <a:lnTo>
                  <a:pt x="46" y="125"/>
                </a:lnTo>
                <a:lnTo>
                  <a:pt x="46" y="123"/>
                </a:lnTo>
                <a:lnTo>
                  <a:pt x="46" y="115"/>
                </a:lnTo>
                <a:lnTo>
                  <a:pt x="46" y="113"/>
                </a:lnTo>
                <a:lnTo>
                  <a:pt x="46" y="111"/>
                </a:lnTo>
                <a:lnTo>
                  <a:pt x="46" y="109"/>
                </a:lnTo>
                <a:lnTo>
                  <a:pt x="46" y="104"/>
                </a:lnTo>
                <a:lnTo>
                  <a:pt x="46" y="102"/>
                </a:lnTo>
                <a:lnTo>
                  <a:pt x="46" y="100"/>
                </a:lnTo>
                <a:lnTo>
                  <a:pt x="46" y="98"/>
                </a:lnTo>
                <a:lnTo>
                  <a:pt x="46" y="96"/>
                </a:lnTo>
                <a:lnTo>
                  <a:pt x="46" y="92"/>
                </a:lnTo>
                <a:lnTo>
                  <a:pt x="46" y="88"/>
                </a:lnTo>
                <a:lnTo>
                  <a:pt x="46" y="86"/>
                </a:lnTo>
                <a:lnTo>
                  <a:pt x="46" y="84"/>
                </a:lnTo>
                <a:lnTo>
                  <a:pt x="46" y="76"/>
                </a:lnTo>
                <a:lnTo>
                  <a:pt x="46" y="74"/>
                </a:lnTo>
                <a:lnTo>
                  <a:pt x="44" y="74"/>
                </a:lnTo>
                <a:lnTo>
                  <a:pt x="42" y="74"/>
                </a:lnTo>
                <a:lnTo>
                  <a:pt x="40" y="74"/>
                </a:lnTo>
                <a:lnTo>
                  <a:pt x="40" y="72"/>
                </a:lnTo>
                <a:lnTo>
                  <a:pt x="40" y="70"/>
                </a:lnTo>
                <a:lnTo>
                  <a:pt x="42" y="70"/>
                </a:lnTo>
                <a:lnTo>
                  <a:pt x="44" y="70"/>
                </a:lnTo>
                <a:lnTo>
                  <a:pt x="44" y="68"/>
                </a:lnTo>
                <a:lnTo>
                  <a:pt x="44" y="66"/>
                </a:lnTo>
                <a:lnTo>
                  <a:pt x="46" y="66"/>
                </a:lnTo>
                <a:lnTo>
                  <a:pt x="46" y="64"/>
                </a:lnTo>
                <a:lnTo>
                  <a:pt x="44" y="64"/>
                </a:lnTo>
                <a:lnTo>
                  <a:pt x="44" y="64"/>
                </a:lnTo>
                <a:lnTo>
                  <a:pt x="44" y="62"/>
                </a:lnTo>
                <a:lnTo>
                  <a:pt x="42" y="62"/>
                </a:lnTo>
                <a:lnTo>
                  <a:pt x="40" y="62"/>
                </a:lnTo>
                <a:lnTo>
                  <a:pt x="38" y="62"/>
                </a:lnTo>
                <a:lnTo>
                  <a:pt x="38" y="60"/>
                </a:lnTo>
                <a:lnTo>
                  <a:pt x="38" y="62"/>
                </a:lnTo>
                <a:lnTo>
                  <a:pt x="38" y="64"/>
                </a:lnTo>
                <a:lnTo>
                  <a:pt x="36" y="64"/>
                </a:lnTo>
                <a:lnTo>
                  <a:pt x="36" y="64"/>
                </a:lnTo>
                <a:lnTo>
                  <a:pt x="34" y="64"/>
                </a:lnTo>
                <a:lnTo>
                  <a:pt x="32" y="64"/>
                </a:lnTo>
                <a:lnTo>
                  <a:pt x="30" y="64"/>
                </a:lnTo>
                <a:lnTo>
                  <a:pt x="30" y="66"/>
                </a:lnTo>
                <a:lnTo>
                  <a:pt x="28" y="66"/>
                </a:lnTo>
                <a:lnTo>
                  <a:pt x="26" y="66"/>
                </a:lnTo>
                <a:lnTo>
                  <a:pt x="26" y="68"/>
                </a:lnTo>
                <a:lnTo>
                  <a:pt x="24" y="68"/>
                </a:lnTo>
                <a:lnTo>
                  <a:pt x="24" y="70"/>
                </a:lnTo>
                <a:lnTo>
                  <a:pt x="22" y="70"/>
                </a:lnTo>
                <a:lnTo>
                  <a:pt x="22" y="72"/>
                </a:lnTo>
                <a:lnTo>
                  <a:pt x="20" y="72"/>
                </a:lnTo>
                <a:lnTo>
                  <a:pt x="20" y="70"/>
                </a:lnTo>
                <a:lnTo>
                  <a:pt x="20" y="68"/>
                </a:lnTo>
                <a:lnTo>
                  <a:pt x="20" y="70"/>
                </a:lnTo>
                <a:lnTo>
                  <a:pt x="18" y="70"/>
                </a:lnTo>
                <a:lnTo>
                  <a:pt x="16" y="70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4" y="68"/>
                </a:lnTo>
                <a:lnTo>
                  <a:pt x="12" y="68"/>
                </a:lnTo>
                <a:lnTo>
                  <a:pt x="10" y="70"/>
                </a:lnTo>
                <a:lnTo>
                  <a:pt x="8" y="70"/>
                </a:lnTo>
                <a:lnTo>
                  <a:pt x="8" y="72"/>
                </a:lnTo>
                <a:lnTo>
                  <a:pt x="6" y="72"/>
                </a:lnTo>
                <a:lnTo>
                  <a:pt x="6" y="74"/>
                </a:lnTo>
                <a:lnTo>
                  <a:pt x="4" y="74"/>
                </a:lnTo>
                <a:lnTo>
                  <a:pt x="2" y="74"/>
                </a:lnTo>
                <a:lnTo>
                  <a:pt x="0" y="74"/>
                </a:lnTo>
                <a:lnTo>
                  <a:pt x="2" y="72"/>
                </a:lnTo>
                <a:lnTo>
                  <a:pt x="4" y="72"/>
                </a:lnTo>
                <a:lnTo>
                  <a:pt x="4" y="70"/>
                </a:lnTo>
                <a:lnTo>
                  <a:pt x="6" y="70"/>
                </a:lnTo>
                <a:lnTo>
                  <a:pt x="8" y="68"/>
                </a:lnTo>
                <a:lnTo>
                  <a:pt x="10" y="68"/>
                </a:lnTo>
                <a:lnTo>
                  <a:pt x="10" y="66"/>
                </a:lnTo>
                <a:lnTo>
                  <a:pt x="12" y="66"/>
                </a:lnTo>
                <a:lnTo>
                  <a:pt x="12" y="64"/>
                </a:lnTo>
                <a:lnTo>
                  <a:pt x="14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18" y="62"/>
                </a:lnTo>
                <a:lnTo>
                  <a:pt x="20" y="60"/>
                </a:lnTo>
                <a:lnTo>
                  <a:pt x="20" y="58"/>
                </a:lnTo>
                <a:lnTo>
                  <a:pt x="20" y="54"/>
                </a:lnTo>
                <a:lnTo>
                  <a:pt x="22" y="50"/>
                </a:lnTo>
                <a:lnTo>
                  <a:pt x="22" y="50"/>
                </a:lnTo>
                <a:lnTo>
                  <a:pt x="22" y="48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38"/>
                </a:lnTo>
                <a:lnTo>
                  <a:pt x="32" y="38"/>
                </a:lnTo>
                <a:lnTo>
                  <a:pt x="34" y="34"/>
                </a:lnTo>
                <a:lnTo>
                  <a:pt x="38" y="30"/>
                </a:lnTo>
                <a:lnTo>
                  <a:pt x="40" y="28"/>
                </a:lnTo>
                <a:lnTo>
                  <a:pt x="40" y="26"/>
                </a:lnTo>
                <a:lnTo>
                  <a:pt x="42" y="26"/>
                </a:lnTo>
                <a:lnTo>
                  <a:pt x="44" y="26"/>
                </a:lnTo>
                <a:lnTo>
                  <a:pt x="44" y="24"/>
                </a:lnTo>
                <a:lnTo>
                  <a:pt x="46" y="24"/>
                </a:lnTo>
                <a:lnTo>
                  <a:pt x="48" y="22"/>
                </a:lnTo>
                <a:lnTo>
                  <a:pt x="50" y="20"/>
                </a:lnTo>
                <a:lnTo>
                  <a:pt x="54" y="18"/>
                </a:lnTo>
                <a:lnTo>
                  <a:pt x="60" y="16"/>
                </a:lnTo>
                <a:lnTo>
                  <a:pt x="64" y="16"/>
                </a:lnTo>
                <a:lnTo>
                  <a:pt x="66" y="16"/>
                </a:lnTo>
                <a:lnTo>
                  <a:pt x="66" y="16"/>
                </a:lnTo>
                <a:lnTo>
                  <a:pt x="66" y="16"/>
                </a:lnTo>
                <a:lnTo>
                  <a:pt x="68" y="16"/>
                </a:lnTo>
                <a:lnTo>
                  <a:pt x="70" y="18"/>
                </a:lnTo>
                <a:lnTo>
                  <a:pt x="70" y="18"/>
                </a:lnTo>
                <a:lnTo>
                  <a:pt x="72" y="18"/>
                </a:lnTo>
                <a:lnTo>
                  <a:pt x="74" y="18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6"/>
                </a:lnTo>
                <a:lnTo>
                  <a:pt x="84" y="16"/>
                </a:lnTo>
                <a:lnTo>
                  <a:pt x="86" y="16"/>
                </a:lnTo>
                <a:lnTo>
                  <a:pt x="88" y="16"/>
                </a:lnTo>
                <a:lnTo>
                  <a:pt x="90" y="16"/>
                </a:lnTo>
                <a:lnTo>
                  <a:pt x="92" y="16"/>
                </a:lnTo>
                <a:lnTo>
                  <a:pt x="94" y="16"/>
                </a:lnTo>
                <a:lnTo>
                  <a:pt x="96" y="16"/>
                </a:lnTo>
                <a:lnTo>
                  <a:pt x="96" y="14"/>
                </a:lnTo>
                <a:lnTo>
                  <a:pt x="98" y="14"/>
                </a:lnTo>
                <a:lnTo>
                  <a:pt x="100" y="14"/>
                </a:lnTo>
                <a:lnTo>
                  <a:pt x="104" y="14"/>
                </a:lnTo>
                <a:lnTo>
                  <a:pt x="104" y="12"/>
                </a:lnTo>
                <a:lnTo>
                  <a:pt x="106" y="12"/>
                </a:lnTo>
                <a:lnTo>
                  <a:pt x="108" y="12"/>
                </a:lnTo>
                <a:lnTo>
                  <a:pt x="108" y="10"/>
                </a:lnTo>
                <a:lnTo>
                  <a:pt x="110" y="10"/>
                </a:lnTo>
                <a:lnTo>
                  <a:pt x="112" y="12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6" y="12"/>
                </a:lnTo>
                <a:lnTo>
                  <a:pt x="118" y="12"/>
                </a:lnTo>
                <a:lnTo>
                  <a:pt x="118" y="12"/>
                </a:lnTo>
                <a:lnTo>
                  <a:pt x="122" y="12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30" y="12"/>
                </a:lnTo>
                <a:lnTo>
                  <a:pt x="132" y="12"/>
                </a:lnTo>
                <a:lnTo>
                  <a:pt x="134" y="12"/>
                </a:lnTo>
                <a:lnTo>
                  <a:pt x="138" y="10"/>
                </a:lnTo>
                <a:lnTo>
                  <a:pt x="140" y="8"/>
                </a:lnTo>
                <a:lnTo>
                  <a:pt x="144" y="6"/>
                </a:lnTo>
                <a:lnTo>
                  <a:pt x="148" y="2"/>
                </a:lnTo>
                <a:lnTo>
                  <a:pt x="150" y="0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8"/>
                </a:lnTo>
                <a:lnTo>
                  <a:pt x="152" y="10"/>
                </a:lnTo>
                <a:lnTo>
                  <a:pt x="150" y="12"/>
                </a:lnTo>
                <a:lnTo>
                  <a:pt x="150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5" name="Freeform 19"/>
          <p:cNvSpPr>
            <a:spLocks noEditPoints="1"/>
          </p:cNvSpPr>
          <p:nvPr/>
        </p:nvSpPr>
        <p:spPr bwMode="auto">
          <a:xfrm>
            <a:off x="3089275" y="5307013"/>
            <a:ext cx="444500" cy="517525"/>
          </a:xfrm>
          <a:custGeom>
            <a:avLst/>
            <a:gdLst>
              <a:gd name="T0" fmla="*/ 196 w 280"/>
              <a:gd name="T1" fmla="*/ 4 h 326"/>
              <a:gd name="T2" fmla="*/ 208 w 280"/>
              <a:gd name="T3" fmla="*/ 14 h 326"/>
              <a:gd name="T4" fmla="*/ 222 w 280"/>
              <a:gd name="T5" fmla="*/ 10 h 326"/>
              <a:gd name="T6" fmla="*/ 234 w 280"/>
              <a:gd name="T7" fmla="*/ 10 h 326"/>
              <a:gd name="T8" fmla="*/ 230 w 280"/>
              <a:gd name="T9" fmla="*/ 26 h 326"/>
              <a:gd name="T10" fmla="*/ 228 w 280"/>
              <a:gd name="T11" fmla="*/ 36 h 326"/>
              <a:gd name="T12" fmla="*/ 212 w 280"/>
              <a:gd name="T13" fmla="*/ 42 h 326"/>
              <a:gd name="T14" fmla="*/ 212 w 280"/>
              <a:gd name="T15" fmla="*/ 56 h 326"/>
              <a:gd name="T16" fmla="*/ 222 w 280"/>
              <a:gd name="T17" fmla="*/ 82 h 326"/>
              <a:gd name="T18" fmla="*/ 226 w 280"/>
              <a:gd name="T19" fmla="*/ 98 h 326"/>
              <a:gd name="T20" fmla="*/ 240 w 280"/>
              <a:gd name="T21" fmla="*/ 108 h 326"/>
              <a:gd name="T22" fmla="*/ 264 w 280"/>
              <a:gd name="T23" fmla="*/ 100 h 326"/>
              <a:gd name="T24" fmla="*/ 274 w 280"/>
              <a:gd name="T25" fmla="*/ 104 h 326"/>
              <a:gd name="T26" fmla="*/ 272 w 280"/>
              <a:gd name="T27" fmla="*/ 110 h 326"/>
              <a:gd name="T28" fmla="*/ 260 w 280"/>
              <a:gd name="T29" fmla="*/ 106 h 326"/>
              <a:gd name="T30" fmla="*/ 258 w 280"/>
              <a:gd name="T31" fmla="*/ 124 h 326"/>
              <a:gd name="T32" fmla="*/ 250 w 280"/>
              <a:gd name="T33" fmla="*/ 132 h 326"/>
              <a:gd name="T34" fmla="*/ 236 w 280"/>
              <a:gd name="T35" fmla="*/ 130 h 326"/>
              <a:gd name="T36" fmla="*/ 234 w 280"/>
              <a:gd name="T37" fmla="*/ 146 h 326"/>
              <a:gd name="T38" fmla="*/ 228 w 280"/>
              <a:gd name="T39" fmla="*/ 150 h 326"/>
              <a:gd name="T40" fmla="*/ 214 w 280"/>
              <a:gd name="T41" fmla="*/ 136 h 326"/>
              <a:gd name="T42" fmla="*/ 210 w 280"/>
              <a:gd name="T43" fmla="*/ 122 h 326"/>
              <a:gd name="T44" fmla="*/ 210 w 280"/>
              <a:gd name="T45" fmla="*/ 114 h 326"/>
              <a:gd name="T46" fmla="*/ 214 w 280"/>
              <a:gd name="T47" fmla="*/ 112 h 326"/>
              <a:gd name="T48" fmla="*/ 216 w 280"/>
              <a:gd name="T49" fmla="*/ 106 h 326"/>
              <a:gd name="T50" fmla="*/ 224 w 280"/>
              <a:gd name="T51" fmla="*/ 100 h 326"/>
              <a:gd name="T52" fmla="*/ 218 w 280"/>
              <a:gd name="T53" fmla="*/ 90 h 326"/>
              <a:gd name="T54" fmla="*/ 210 w 280"/>
              <a:gd name="T55" fmla="*/ 86 h 326"/>
              <a:gd name="T56" fmla="*/ 200 w 280"/>
              <a:gd name="T57" fmla="*/ 86 h 326"/>
              <a:gd name="T58" fmla="*/ 196 w 280"/>
              <a:gd name="T59" fmla="*/ 98 h 326"/>
              <a:gd name="T60" fmla="*/ 190 w 280"/>
              <a:gd name="T61" fmla="*/ 100 h 326"/>
              <a:gd name="T62" fmla="*/ 190 w 280"/>
              <a:gd name="T63" fmla="*/ 92 h 326"/>
              <a:gd name="T64" fmla="*/ 182 w 280"/>
              <a:gd name="T65" fmla="*/ 96 h 326"/>
              <a:gd name="T66" fmla="*/ 178 w 280"/>
              <a:gd name="T67" fmla="*/ 102 h 326"/>
              <a:gd name="T68" fmla="*/ 182 w 280"/>
              <a:gd name="T69" fmla="*/ 108 h 326"/>
              <a:gd name="T70" fmla="*/ 186 w 280"/>
              <a:gd name="T71" fmla="*/ 114 h 326"/>
              <a:gd name="T72" fmla="*/ 196 w 280"/>
              <a:gd name="T73" fmla="*/ 110 h 326"/>
              <a:gd name="T74" fmla="*/ 198 w 280"/>
              <a:gd name="T75" fmla="*/ 116 h 326"/>
              <a:gd name="T76" fmla="*/ 186 w 280"/>
              <a:gd name="T77" fmla="*/ 128 h 326"/>
              <a:gd name="T78" fmla="*/ 170 w 280"/>
              <a:gd name="T79" fmla="*/ 116 h 326"/>
              <a:gd name="T80" fmla="*/ 156 w 280"/>
              <a:gd name="T81" fmla="*/ 134 h 326"/>
              <a:gd name="T82" fmla="*/ 148 w 280"/>
              <a:gd name="T83" fmla="*/ 148 h 326"/>
              <a:gd name="T84" fmla="*/ 138 w 280"/>
              <a:gd name="T85" fmla="*/ 134 h 326"/>
              <a:gd name="T86" fmla="*/ 136 w 280"/>
              <a:gd name="T87" fmla="*/ 158 h 326"/>
              <a:gd name="T88" fmla="*/ 116 w 280"/>
              <a:gd name="T89" fmla="*/ 168 h 326"/>
              <a:gd name="T90" fmla="*/ 92 w 280"/>
              <a:gd name="T91" fmla="*/ 158 h 326"/>
              <a:gd name="T92" fmla="*/ 110 w 280"/>
              <a:gd name="T93" fmla="*/ 292 h 326"/>
              <a:gd name="T94" fmla="*/ 128 w 280"/>
              <a:gd name="T95" fmla="*/ 300 h 326"/>
              <a:gd name="T96" fmla="*/ 110 w 280"/>
              <a:gd name="T97" fmla="*/ 324 h 326"/>
              <a:gd name="T98" fmla="*/ 52 w 280"/>
              <a:gd name="T99" fmla="*/ 190 h 326"/>
              <a:gd name="T100" fmla="*/ 12 w 280"/>
              <a:gd name="T101" fmla="*/ 52 h 326"/>
              <a:gd name="T102" fmla="*/ 76 w 280"/>
              <a:gd name="T103" fmla="*/ 44 h 326"/>
              <a:gd name="T104" fmla="*/ 108 w 280"/>
              <a:gd name="T105" fmla="*/ 34 h 326"/>
              <a:gd name="T106" fmla="*/ 120 w 280"/>
              <a:gd name="T107" fmla="*/ 20 h 326"/>
              <a:gd name="T108" fmla="*/ 132 w 280"/>
              <a:gd name="T109" fmla="*/ 14 h 326"/>
              <a:gd name="T110" fmla="*/ 148 w 280"/>
              <a:gd name="T111" fmla="*/ 4 h 326"/>
              <a:gd name="T112" fmla="*/ 162 w 280"/>
              <a:gd name="T113" fmla="*/ 6 h 326"/>
              <a:gd name="T114" fmla="*/ 176 w 280"/>
              <a:gd name="T115" fmla="*/ 2 h 326"/>
              <a:gd name="T116" fmla="*/ 252 w 280"/>
              <a:gd name="T117" fmla="*/ 114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" h="326">
                <a:moveTo>
                  <a:pt x="188" y="2"/>
                </a:moveTo>
                <a:lnTo>
                  <a:pt x="188" y="4"/>
                </a:lnTo>
                <a:lnTo>
                  <a:pt x="190" y="2"/>
                </a:lnTo>
                <a:lnTo>
                  <a:pt x="192" y="2"/>
                </a:lnTo>
                <a:lnTo>
                  <a:pt x="192" y="0"/>
                </a:lnTo>
                <a:lnTo>
                  <a:pt x="192" y="2"/>
                </a:lnTo>
                <a:lnTo>
                  <a:pt x="194" y="2"/>
                </a:lnTo>
                <a:lnTo>
                  <a:pt x="194" y="4"/>
                </a:lnTo>
                <a:lnTo>
                  <a:pt x="194" y="4"/>
                </a:lnTo>
                <a:lnTo>
                  <a:pt x="196" y="4"/>
                </a:lnTo>
                <a:lnTo>
                  <a:pt x="198" y="4"/>
                </a:lnTo>
                <a:lnTo>
                  <a:pt x="198" y="6"/>
                </a:lnTo>
                <a:lnTo>
                  <a:pt x="198" y="8"/>
                </a:lnTo>
                <a:lnTo>
                  <a:pt x="200" y="8"/>
                </a:lnTo>
                <a:lnTo>
                  <a:pt x="200" y="10"/>
                </a:lnTo>
                <a:lnTo>
                  <a:pt x="200" y="12"/>
                </a:lnTo>
                <a:lnTo>
                  <a:pt x="200" y="14"/>
                </a:lnTo>
                <a:lnTo>
                  <a:pt x="202" y="16"/>
                </a:lnTo>
                <a:lnTo>
                  <a:pt x="204" y="16"/>
                </a:lnTo>
                <a:lnTo>
                  <a:pt x="208" y="14"/>
                </a:lnTo>
                <a:lnTo>
                  <a:pt x="210" y="14"/>
                </a:lnTo>
                <a:lnTo>
                  <a:pt x="210" y="14"/>
                </a:lnTo>
                <a:lnTo>
                  <a:pt x="210" y="12"/>
                </a:lnTo>
                <a:lnTo>
                  <a:pt x="212" y="12"/>
                </a:lnTo>
                <a:lnTo>
                  <a:pt x="214" y="12"/>
                </a:lnTo>
                <a:lnTo>
                  <a:pt x="216" y="12"/>
                </a:lnTo>
                <a:lnTo>
                  <a:pt x="216" y="10"/>
                </a:lnTo>
                <a:lnTo>
                  <a:pt x="218" y="10"/>
                </a:lnTo>
                <a:lnTo>
                  <a:pt x="220" y="10"/>
                </a:lnTo>
                <a:lnTo>
                  <a:pt x="222" y="10"/>
                </a:lnTo>
                <a:lnTo>
                  <a:pt x="222" y="8"/>
                </a:lnTo>
                <a:lnTo>
                  <a:pt x="224" y="8"/>
                </a:lnTo>
                <a:lnTo>
                  <a:pt x="226" y="8"/>
                </a:lnTo>
                <a:lnTo>
                  <a:pt x="228" y="8"/>
                </a:lnTo>
                <a:lnTo>
                  <a:pt x="228" y="6"/>
                </a:lnTo>
                <a:lnTo>
                  <a:pt x="230" y="6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  <a:lnTo>
                  <a:pt x="234" y="10"/>
                </a:lnTo>
                <a:lnTo>
                  <a:pt x="234" y="12"/>
                </a:lnTo>
                <a:lnTo>
                  <a:pt x="234" y="14"/>
                </a:lnTo>
                <a:lnTo>
                  <a:pt x="234" y="16"/>
                </a:lnTo>
                <a:lnTo>
                  <a:pt x="236" y="18"/>
                </a:lnTo>
                <a:lnTo>
                  <a:pt x="234" y="20"/>
                </a:lnTo>
                <a:lnTo>
                  <a:pt x="232" y="20"/>
                </a:lnTo>
                <a:lnTo>
                  <a:pt x="230" y="20"/>
                </a:lnTo>
                <a:lnTo>
                  <a:pt x="230" y="22"/>
                </a:lnTo>
                <a:lnTo>
                  <a:pt x="230" y="24"/>
                </a:lnTo>
                <a:lnTo>
                  <a:pt x="230" y="26"/>
                </a:lnTo>
                <a:lnTo>
                  <a:pt x="232" y="26"/>
                </a:lnTo>
                <a:lnTo>
                  <a:pt x="232" y="28"/>
                </a:lnTo>
                <a:lnTo>
                  <a:pt x="232" y="30"/>
                </a:lnTo>
                <a:lnTo>
                  <a:pt x="232" y="32"/>
                </a:lnTo>
                <a:lnTo>
                  <a:pt x="234" y="32"/>
                </a:lnTo>
                <a:lnTo>
                  <a:pt x="234" y="34"/>
                </a:lnTo>
                <a:lnTo>
                  <a:pt x="232" y="34"/>
                </a:lnTo>
                <a:lnTo>
                  <a:pt x="230" y="34"/>
                </a:lnTo>
                <a:lnTo>
                  <a:pt x="230" y="36"/>
                </a:lnTo>
                <a:lnTo>
                  <a:pt x="228" y="36"/>
                </a:lnTo>
                <a:lnTo>
                  <a:pt x="226" y="36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0" y="38"/>
                </a:lnTo>
                <a:lnTo>
                  <a:pt x="218" y="38"/>
                </a:lnTo>
                <a:lnTo>
                  <a:pt x="218" y="40"/>
                </a:lnTo>
                <a:lnTo>
                  <a:pt x="216" y="40"/>
                </a:lnTo>
                <a:lnTo>
                  <a:pt x="214" y="40"/>
                </a:lnTo>
                <a:lnTo>
                  <a:pt x="212" y="42"/>
                </a:lnTo>
                <a:lnTo>
                  <a:pt x="210" y="42"/>
                </a:lnTo>
                <a:lnTo>
                  <a:pt x="210" y="42"/>
                </a:lnTo>
                <a:lnTo>
                  <a:pt x="210" y="44"/>
                </a:lnTo>
                <a:lnTo>
                  <a:pt x="210" y="46"/>
                </a:lnTo>
                <a:lnTo>
                  <a:pt x="210" y="48"/>
                </a:lnTo>
                <a:lnTo>
                  <a:pt x="210" y="50"/>
                </a:lnTo>
                <a:lnTo>
                  <a:pt x="210" y="52"/>
                </a:lnTo>
                <a:lnTo>
                  <a:pt x="212" y="52"/>
                </a:lnTo>
                <a:lnTo>
                  <a:pt x="212" y="54"/>
                </a:lnTo>
                <a:lnTo>
                  <a:pt x="212" y="56"/>
                </a:lnTo>
                <a:lnTo>
                  <a:pt x="214" y="60"/>
                </a:lnTo>
                <a:lnTo>
                  <a:pt x="214" y="62"/>
                </a:lnTo>
                <a:lnTo>
                  <a:pt x="214" y="64"/>
                </a:lnTo>
                <a:lnTo>
                  <a:pt x="216" y="66"/>
                </a:lnTo>
                <a:lnTo>
                  <a:pt x="218" y="70"/>
                </a:lnTo>
                <a:lnTo>
                  <a:pt x="218" y="72"/>
                </a:lnTo>
                <a:lnTo>
                  <a:pt x="218" y="76"/>
                </a:lnTo>
                <a:lnTo>
                  <a:pt x="220" y="78"/>
                </a:lnTo>
                <a:lnTo>
                  <a:pt x="220" y="82"/>
                </a:lnTo>
                <a:lnTo>
                  <a:pt x="222" y="82"/>
                </a:lnTo>
                <a:lnTo>
                  <a:pt x="222" y="84"/>
                </a:lnTo>
                <a:lnTo>
                  <a:pt x="222" y="86"/>
                </a:lnTo>
                <a:lnTo>
                  <a:pt x="222" y="88"/>
                </a:lnTo>
                <a:lnTo>
                  <a:pt x="224" y="88"/>
                </a:lnTo>
                <a:lnTo>
                  <a:pt x="224" y="90"/>
                </a:lnTo>
                <a:lnTo>
                  <a:pt x="224" y="92"/>
                </a:lnTo>
                <a:lnTo>
                  <a:pt x="224" y="94"/>
                </a:lnTo>
                <a:lnTo>
                  <a:pt x="226" y="94"/>
                </a:lnTo>
                <a:lnTo>
                  <a:pt x="226" y="96"/>
                </a:lnTo>
                <a:lnTo>
                  <a:pt x="226" y="98"/>
                </a:lnTo>
                <a:lnTo>
                  <a:pt x="228" y="100"/>
                </a:lnTo>
                <a:lnTo>
                  <a:pt x="228" y="102"/>
                </a:lnTo>
                <a:lnTo>
                  <a:pt x="230" y="106"/>
                </a:lnTo>
                <a:lnTo>
                  <a:pt x="230" y="108"/>
                </a:lnTo>
                <a:lnTo>
                  <a:pt x="230" y="110"/>
                </a:lnTo>
                <a:lnTo>
                  <a:pt x="232" y="110"/>
                </a:lnTo>
                <a:lnTo>
                  <a:pt x="234" y="110"/>
                </a:lnTo>
                <a:lnTo>
                  <a:pt x="236" y="108"/>
                </a:lnTo>
                <a:lnTo>
                  <a:pt x="238" y="108"/>
                </a:lnTo>
                <a:lnTo>
                  <a:pt x="240" y="108"/>
                </a:lnTo>
                <a:lnTo>
                  <a:pt x="242" y="106"/>
                </a:lnTo>
                <a:lnTo>
                  <a:pt x="244" y="106"/>
                </a:lnTo>
                <a:lnTo>
                  <a:pt x="246" y="106"/>
                </a:lnTo>
                <a:lnTo>
                  <a:pt x="252" y="104"/>
                </a:lnTo>
                <a:lnTo>
                  <a:pt x="256" y="104"/>
                </a:lnTo>
                <a:lnTo>
                  <a:pt x="258" y="104"/>
                </a:lnTo>
                <a:lnTo>
                  <a:pt x="256" y="102"/>
                </a:lnTo>
                <a:lnTo>
                  <a:pt x="260" y="100"/>
                </a:lnTo>
                <a:lnTo>
                  <a:pt x="262" y="100"/>
                </a:lnTo>
                <a:lnTo>
                  <a:pt x="264" y="100"/>
                </a:lnTo>
                <a:lnTo>
                  <a:pt x="268" y="100"/>
                </a:lnTo>
                <a:lnTo>
                  <a:pt x="276" y="96"/>
                </a:lnTo>
                <a:lnTo>
                  <a:pt x="278" y="96"/>
                </a:lnTo>
                <a:lnTo>
                  <a:pt x="278" y="98"/>
                </a:lnTo>
                <a:lnTo>
                  <a:pt x="278" y="100"/>
                </a:lnTo>
                <a:lnTo>
                  <a:pt x="276" y="100"/>
                </a:lnTo>
                <a:lnTo>
                  <a:pt x="274" y="100"/>
                </a:lnTo>
                <a:lnTo>
                  <a:pt x="274" y="100"/>
                </a:lnTo>
                <a:lnTo>
                  <a:pt x="274" y="102"/>
                </a:lnTo>
                <a:lnTo>
                  <a:pt x="274" y="104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78" y="108"/>
                </a:lnTo>
                <a:lnTo>
                  <a:pt x="280" y="108"/>
                </a:lnTo>
                <a:lnTo>
                  <a:pt x="278" y="108"/>
                </a:lnTo>
                <a:lnTo>
                  <a:pt x="276" y="108"/>
                </a:lnTo>
                <a:lnTo>
                  <a:pt x="274" y="108"/>
                </a:lnTo>
                <a:lnTo>
                  <a:pt x="274" y="110"/>
                </a:lnTo>
                <a:lnTo>
                  <a:pt x="272" y="110"/>
                </a:lnTo>
                <a:lnTo>
                  <a:pt x="272" y="112"/>
                </a:lnTo>
                <a:lnTo>
                  <a:pt x="270" y="112"/>
                </a:lnTo>
                <a:lnTo>
                  <a:pt x="270" y="110"/>
                </a:lnTo>
                <a:lnTo>
                  <a:pt x="268" y="112"/>
                </a:lnTo>
                <a:lnTo>
                  <a:pt x="266" y="112"/>
                </a:lnTo>
                <a:lnTo>
                  <a:pt x="264" y="112"/>
                </a:lnTo>
                <a:lnTo>
                  <a:pt x="264" y="110"/>
                </a:lnTo>
                <a:lnTo>
                  <a:pt x="264" y="108"/>
                </a:lnTo>
                <a:lnTo>
                  <a:pt x="262" y="106"/>
                </a:lnTo>
                <a:lnTo>
                  <a:pt x="260" y="106"/>
                </a:lnTo>
                <a:lnTo>
                  <a:pt x="258" y="108"/>
                </a:lnTo>
                <a:lnTo>
                  <a:pt x="258" y="108"/>
                </a:lnTo>
                <a:lnTo>
                  <a:pt x="258" y="110"/>
                </a:lnTo>
                <a:lnTo>
                  <a:pt x="258" y="112"/>
                </a:lnTo>
                <a:lnTo>
                  <a:pt x="258" y="114"/>
                </a:lnTo>
                <a:lnTo>
                  <a:pt x="260" y="118"/>
                </a:lnTo>
                <a:lnTo>
                  <a:pt x="260" y="120"/>
                </a:lnTo>
                <a:lnTo>
                  <a:pt x="258" y="120"/>
                </a:lnTo>
                <a:lnTo>
                  <a:pt x="258" y="122"/>
                </a:lnTo>
                <a:lnTo>
                  <a:pt x="258" y="124"/>
                </a:lnTo>
                <a:lnTo>
                  <a:pt x="258" y="126"/>
                </a:lnTo>
                <a:lnTo>
                  <a:pt x="260" y="126"/>
                </a:lnTo>
                <a:lnTo>
                  <a:pt x="258" y="126"/>
                </a:lnTo>
                <a:lnTo>
                  <a:pt x="258" y="128"/>
                </a:lnTo>
                <a:lnTo>
                  <a:pt x="258" y="128"/>
                </a:lnTo>
                <a:lnTo>
                  <a:pt x="258" y="130"/>
                </a:lnTo>
                <a:lnTo>
                  <a:pt x="256" y="130"/>
                </a:lnTo>
                <a:lnTo>
                  <a:pt x="254" y="130"/>
                </a:lnTo>
                <a:lnTo>
                  <a:pt x="252" y="132"/>
                </a:lnTo>
                <a:lnTo>
                  <a:pt x="250" y="132"/>
                </a:lnTo>
                <a:lnTo>
                  <a:pt x="248" y="132"/>
                </a:lnTo>
                <a:lnTo>
                  <a:pt x="248" y="130"/>
                </a:lnTo>
                <a:lnTo>
                  <a:pt x="246" y="130"/>
                </a:lnTo>
                <a:lnTo>
                  <a:pt x="244" y="130"/>
                </a:lnTo>
                <a:lnTo>
                  <a:pt x="244" y="128"/>
                </a:lnTo>
                <a:lnTo>
                  <a:pt x="242" y="128"/>
                </a:lnTo>
                <a:lnTo>
                  <a:pt x="240" y="128"/>
                </a:lnTo>
                <a:lnTo>
                  <a:pt x="240" y="130"/>
                </a:lnTo>
                <a:lnTo>
                  <a:pt x="238" y="130"/>
                </a:lnTo>
                <a:lnTo>
                  <a:pt x="236" y="130"/>
                </a:lnTo>
                <a:lnTo>
                  <a:pt x="236" y="132"/>
                </a:lnTo>
                <a:lnTo>
                  <a:pt x="236" y="134"/>
                </a:lnTo>
                <a:lnTo>
                  <a:pt x="236" y="136"/>
                </a:lnTo>
                <a:lnTo>
                  <a:pt x="236" y="138"/>
                </a:lnTo>
                <a:lnTo>
                  <a:pt x="236" y="140"/>
                </a:lnTo>
                <a:lnTo>
                  <a:pt x="234" y="142"/>
                </a:lnTo>
                <a:lnTo>
                  <a:pt x="234" y="144"/>
                </a:lnTo>
                <a:lnTo>
                  <a:pt x="236" y="144"/>
                </a:lnTo>
                <a:lnTo>
                  <a:pt x="236" y="146"/>
                </a:lnTo>
                <a:lnTo>
                  <a:pt x="234" y="146"/>
                </a:lnTo>
                <a:lnTo>
                  <a:pt x="234" y="148"/>
                </a:lnTo>
                <a:lnTo>
                  <a:pt x="234" y="148"/>
                </a:lnTo>
                <a:lnTo>
                  <a:pt x="236" y="150"/>
                </a:lnTo>
                <a:lnTo>
                  <a:pt x="236" y="152"/>
                </a:lnTo>
                <a:lnTo>
                  <a:pt x="236" y="154"/>
                </a:lnTo>
                <a:lnTo>
                  <a:pt x="232" y="154"/>
                </a:lnTo>
                <a:lnTo>
                  <a:pt x="232" y="152"/>
                </a:lnTo>
                <a:lnTo>
                  <a:pt x="230" y="152"/>
                </a:lnTo>
                <a:lnTo>
                  <a:pt x="228" y="152"/>
                </a:lnTo>
                <a:lnTo>
                  <a:pt x="228" y="150"/>
                </a:lnTo>
                <a:lnTo>
                  <a:pt x="226" y="150"/>
                </a:lnTo>
                <a:lnTo>
                  <a:pt x="224" y="148"/>
                </a:lnTo>
                <a:lnTo>
                  <a:pt x="224" y="148"/>
                </a:lnTo>
                <a:lnTo>
                  <a:pt x="222" y="148"/>
                </a:lnTo>
                <a:lnTo>
                  <a:pt x="222" y="144"/>
                </a:lnTo>
                <a:lnTo>
                  <a:pt x="222" y="142"/>
                </a:lnTo>
                <a:lnTo>
                  <a:pt x="218" y="144"/>
                </a:lnTo>
                <a:lnTo>
                  <a:pt x="216" y="142"/>
                </a:lnTo>
                <a:lnTo>
                  <a:pt x="214" y="138"/>
                </a:lnTo>
                <a:lnTo>
                  <a:pt x="214" y="136"/>
                </a:lnTo>
                <a:lnTo>
                  <a:pt x="212" y="134"/>
                </a:lnTo>
                <a:lnTo>
                  <a:pt x="212" y="130"/>
                </a:lnTo>
                <a:lnTo>
                  <a:pt x="212" y="128"/>
                </a:lnTo>
                <a:lnTo>
                  <a:pt x="210" y="128"/>
                </a:lnTo>
                <a:lnTo>
                  <a:pt x="210" y="130"/>
                </a:lnTo>
                <a:lnTo>
                  <a:pt x="208" y="126"/>
                </a:lnTo>
                <a:lnTo>
                  <a:pt x="208" y="124"/>
                </a:lnTo>
                <a:lnTo>
                  <a:pt x="208" y="122"/>
                </a:lnTo>
                <a:lnTo>
                  <a:pt x="210" y="122"/>
                </a:lnTo>
                <a:lnTo>
                  <a:pt x="210" y="122"/>
                </a:lnTo>
                <a:lnTo>
                  <a:pt x="210" y="120"/>
                </a:lnTo>
                <a:lnTo>
                  <a:pt x="210" y="120"/>
                </a:lnTo>
                <a:lnTo>
                  <a:pt x="208" y="120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6" y="116"/>
                </a:lnTo>
                <a:lnTo>
                  <a:pt x="208" y="116"/>
                </a:lnTo>
                <a:lnTo>
                  <a:pt x="210" y="116"/>
                </a:lnTo>
                <a:lnTo>
                  <a:pt x="210" y="114"/>
                </a:lnTo>
                <a:lnTo>
                  <a:pt x="208" y="114"/>
                </a:lnTo>
                <a:lnTo>
                  <a:pt x="208" y="112"/>
                </a:lnTo>
                <a:lnTo>
                  <a:pt x="208" y="110"/>
                </a:lnTo>
                <a:lnTo>
                  <a:pt x="210" y="110"/>
                </a:lnTo>
                <a:lnTo>
                  <a:pt x="210" y="110"/>
                </a:lnTo>
                <a:lnTo>
                  <a:pt x="210" y="108"/>
                </a:lnTo>
                <a:lnTo>
                  <a:pt x="212" y="108"/>
                </a:lnTo>
                <a:lnTo>
                  <a:pt x="214" y="108"/>
                </a:lnTo>
                <a:lnTo>
                  <a:pt x="214" y="110"/>
                </a:lnTo>
                <a:lnTo>
                  <a:pt x="214" y="112"/>
                </a:lnTo>
                <a:lnTo>
                  <a:pt x="216" y="112"/>
                </a:lnTo>
                <a:lnTo>
                  <a:pt x="218" y="114"/>
                </a:lnTo>
                <a:lnTo>
                  <a:pt x="220" y="114"/>
                </a:lnTo>
                <a:lnTo>
                  <a:pt x="222" y="114"/>
                </a:lnTo>
                <a:lnTo>
                  <a:pt x="222" y="112"/>
                </a:lnTo>
                <a:lnTo>
                  <a:pt x="222" y="110"/>
                </a:lnTo>
                <a:lnTo>
                  <a:pt x="220" y="110"/>
                </a:lnTo>
                <a:lnTo>
                  <a:pt x="218" y="110"/>
                </a:lnTo>
                <a:lnTo>
                  <a:pt x="216" y="108"/>
                </a:lnTo>
                <a:lnTo>
                  <a:pt x="216" y="106"/>
                </a:lnTo>
                <a:lnTo>
                  <a:pt x="218" y="106"/>
                </a:lnTo>
                <a:lnTo>
                  <a:pt x="220" y="106"/>
                </a:lnTo>
                <a:lnTo>
                  <a:pt x="220" y="104"/>
                </a:lnTo>
                <a:lnTo>
                  <a:pt x="222" y="104"/>
                </a:lnTo>
                <a:lnTo>
                  <a:pt x="224" y="104"/>
                </a:lnTo>
                <a:lnTo>
                  <a:pt x="224" y="102"/>
                </a:lnTo>
                <a:lnTo>
                  <a:pt x="222" y="102"/>
                </a:lnTo>
                <a:lnTo>
                  <a:pt x="224" y="102"/>
                </a:lnTo>
                <a:lnTo>
                  <a:pt x="222" y="102"/>
                </a:lnTo>
                <a:lnTo>
                  <a:pt x="224" y="100"/>
                </a:lnTo>
                <a:lnTo>
                  <a:pt x="222" y="100"/>
                </a:lnTo>
                <a:lnTo>
                  <a:pt x="222" y="98"/>
                </a:lnTo>
                <a:lnTo>
                  <a:pt x="224" y="98"/>
                </a:lnTo>
                <a:lnTo>
                  <a:pt x="222" y="98"/>
                </a:lnTo>
                <a:lnTo>
                  <a:pt x="222" y="96"/>
                </a:lnTo>
                <a:lnTo>
                  <a:pt x="220" y="96"/>
                </a:lnTo>
                <a:lnTo>
                  <a:pt x="222" y="92"/>
                </a:lnTo>
                <a:lnTo>
                  <a:pt x="220" y="92"/>
                </a:lnTo>
                <a:lnTo>
                  <a:pt x="220" y="90"/>
                </a:lnTo>
                <a:lnTo>
                  <a:pt x="218" y="90"/>
                </a:lnTo>
                <a:lnTo>
                  <a:pt x="220" y="88"/>
                </a:lnTo>
                <a:lnTo>
                  <a:pt x="220" y="86"/>
                </a:lnTo>
                <a:lnTo>
                  <a:pt x="218" y="86"/>
                </a:lnTo>
                <a:lnTo>
                  <a:pt x="218" y="84"/>
                </a:lnTo>
                <a:lnTo>
                  <a:pt x="216" y="86"/>
                </a:lnTo>
                <a:lnTo>
                  <a:pt x="214" y="86"/>
                </a:lnTo>
                <a:lnTo>
                  <a:pt x="214" y="84"/>
                </a:lnTo>
                <a:lnTo>
                  <a:pt x="212" y="84"/>
                </a:lnTo>
                <a:lnTo>
                  <a:pt x="210" y="84"/>
                </a:lnTo>
                <a:lnTo>
                  <a:pt x="210" y="86"/>
                </a:lnTo>
                <a:lnTo>
                  <a:pt x="210" y="86"/>
                </a:lnTo>
                <a:lnTo>
                  <a:pt x="208" y="86"/>
                </a:lnTo>
                <a:lnTo>
                  <a:pt x="206" y="86"/>
                </a:lnTo>
                <a:lnTo>
                  <a:pt x="208" y="86"/>
                </a:lnTo>
                <a:lnTo>
                  <a:pt x="206" y="86"/>
                </a:lnTo>
                <a:lnTo>
                  <a:pt x="204" y="86"/>
                </a:lnTo>
                <a:lnTo>
                  <a:pt x="202" y="86"/>
                </a:lnTo>
                <a:lnTo>
                  <a:pt x="202" y="88"/>
                </a:lnTo>
                <a:lnTo>
                  <a:pt x="200" y="88"/>
                </a:lnTo>
                <a:lnTo>
                  <a:pt x="200" y="86"/>
                </a:lnTo>
                <a:lnTo>
                  <a:pt x="198" y="86"/>
                </a:lnTo>
                <a:lnTo>
                  <a:pt x="198" y="88"/>
                </a:lnTo>
                <a:lnTo>
                  <a:pt x="196" y="88"/>
                </a:lnTo>
                <a:lnTo>
                  <a:pt x="196" y="90"/>
                </a:lnTo>
                <a:lnTo>
                  <a:pt x="198" y="90"/>
                </a:lnTo>
                <a:lnTo>
                  <a:pt x="198" y="92"/>
                </a:lnTo>
                <a:lnTo>
                  <a:pt x="196" y="94"/>
                </a:lnTo>
                <a:lnTo>
                  <a:pt x="194" y="94"/>
                </a:lnTo>
                <a:lnTo>
                  <a:pt x="194" y="96"/>
                </a:lnTo>
                <a:lnTo>
                  <a:pt x="196" y="98"/>
                </a:lnTo>
                <a:lnTo>
                  <a:pt x="198" y="100"/>
                </a:lnTo>
                <a:lnTo>
                  <a:pt x="196" y="100"/>
                </a:lnTo>
                <a:lnTo>
                  <a:pt x="196" y="100"/>
                </a:lnTo>
                <a:lnTo>
                  <a:pt x="194" y="100"/>
                </a:lnTo>
                <a:lnTo>
                  <a:pt x="194" y="102"/>
                </a:lnTo>
                <a:lnTo>
                  <a:pt x="194" y="104"/>
                </a:lnTo>
                <a:lnTo>
                  <a:pt x="192" y="104"/>
                </a:lnTo>
                <a:lnTo>
                  <a:pt x="190" y="104"/>
                </a:lnTo>
                <a:lnTo>
                  <a:pt x="190" y="102"/>
                </a:lnTo>
                <a:lnTo>
                  <a:pt x="190" y="100"/>
                </a:lnTo>
                <a:lnTo>
                  <a:pt x="190" y="98"/>
                </a:lnTo>
                <a:lnTo>
                  <a:pt x="188" y="98"/>
                </a:lnTo>
                <a:lnTo>
                  <a:pt x="188" y="96"/>
                </a:lnTo>
                <a:lnTo>
                  <a:pt x="192" y="98"/>
                </a:lnTo>
                <a:lnTo>
                  <a:pt x="192" y="96"/>
                </a:lnTo>
                <a:lnTo>
                  <a:pt x="190" y="96"/>
                </a:lnTo>
                <a:lnTo>
                  <a:pt x="188" y="96"/>
                </a:lnTo>
                <a:lnTo>
                  <a:pt x="190" y="96"/>
                </a:lnTo>
                <a:lnTo>
                  <a:pt x="190" y="94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0" y="90"/>
                </a:lnTo>
                <a:lnTo>
                  <a:pt x="188" y="90"/>
                </a:lnTo>
                <a:lnTo>
                  <a:pt x="184" y="92"/>
                </a:lnTo>
                <a:lnTo>
                  <a:pt x="182" y="92"/>
                </a:lnTo>
                <a:lnTo>
                  <a:pt x="184" y="92"/>
                </a:lnTo>
                <a:lnTo>
                  <a:pt x="184" y="94"/>
                </a:lnTo>
                <a:lnTo>
                  <a:pt x="184" y="96"/>
                </a:lnTo>
                <a:lnTo>
                  <a:pt x="182" y="96"/>
                </a:lnTo>
                <a:lnTo>
                  <a:pt x="182" y="98"/>
                </a:lnTo>
                <a:lnTo>
                  <a:pt x="180" y="98"/>
                </a:lnTo>
                <a:lnTo>
                  <a:pt x="180" y="96"/>
                </a:lnTo>
                <a:lnTo>
                  <a:pt x="180" y="98"/>
                </a:lnTo>
                <a:lnTo>
                  <a:pt x="178" y="98"/>
                </a:lnTo>
                <a:lnTo>
                  <a:pt x="180" y="98"/>
                </a:lnTo>
                <a:lnTo>
                  <a:pt x="178" y="98"/>
                </a:lnTo>
                <a:lnTo>
                  <a:pt x="178" y="100"/>
                </a:lnTo>
                <a:lnTo>
                  <a:pt x="178" y="100"/>
                </a:lnTo>
                <a:lnTo>
                  <a:pt x="178" y="102"/>
                </a:lnTo>
                <a:lnTo>
                  <a:pt x="178" y="104"/>
                </a:lnTo>
                <a:lnTo>
                  <a:pt x="176" y="104"/>
                </a:lnTo>
                <a:lnTo>
                  <a:pt x="178" y="104"/>
                </a:lnTo>
                <a:lnTo>
                  <a:pt x="174" y="106"/>
                </a:lnTo>
                <a:lnTo>
                  <a:pt x="174" y="108"/>
                </a:lnTo>
                <a:lnTo>
                  <a:pt x="176" y="110"/>
                </a:lnTo>
                <a:lnTo>
                  <a:pt x="178" y="110"/>
                </a:lnTo>
                <a:lnTo>
                  <a:pt x="180" y="110"/>
                </a:lnTo>
                <a:lnTo>
                  <a:pt x="182" y="110"/>
                </a:lnTo>
                <a:lnTo>
                  <a:pt x="182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8"/>
                </a:lnTo>
                <a:lnTo>
                  <a:pt x="186" y="108"/>
                </a:lnTo>
                <a:lnTo>
                  <a:pt x="186" y="110"/>
                </a:lnTo>
                <a:lnTo>
                  <a:pt x="184" y="110"/>
                </a:lnTo>
                <a:lnTo>
                  <a:pt x="186" y="112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8" y="114"/>
                </a:lnTo>
                <a:lnTo>
                  <a:pt x="190" y="114"/>
                </a:lnTo>
                <a:lnTo>
                  <a:pt x="192" y="114"/>
                </a:lnTo>
                <a:lnTo>
                  <a:pt x="192" y="112"/>
                </a:lnTo>
                <a:lnTo>
                  <a:pt x="190" y="112"/>
                </a:lnTo>
                <a:lnTo>
                  <a:pt x="190" y="110"/>
                </a:lnTo>
                <a:lnTo>
                  <a:pt x="190" y="108"/>
                </a:lnTo>
                <a:lnTo>
                  <a:pt x="194" y="110"/>
                </a:lnTo>
                <a:lnTo>
                  <a:pt x="194" y="112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198" y="110"/>
                </a:lnTo>
                <a:lnTo>
                  <a:pt x="200" y="110"/>
                </a:lnTo>
                <a:lnTo>
                  <a:pt x="200" y="112"/>
                </a:lnTo>
                <a:lnTo>
                  <a:pt x="200" y="114"/>
                </a:lnTo>
                <a:lnTo>
                  <a:pt x="198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20"/>
                </a:lnTo>
                <a:lnTo>
                  <a:pt x="198" y="120"/>
                </a:lnTo>
                <a:lnTo>
                  <a:pt x="198" y="122"/>
                </a:lnTo>
                <a:lnTo>
                  <a:pt x="200" y="122"/>
                </a:lnTo>
                <a:lnTo>
                  <a:pt x="198" y="122"/>
                </a:lnTo>
                <a:lnTo>
                  <a:pt x="198" y="124"/>
                </a:lnTo>
                <a:lnTo>
                  <a:pt x="198" y="126"/>
                </a:lnTo>
                <a:lnTo>
                  <a:pt x="190" y="128"/>
                </a:lnTo>
                <a:lnTo>
                  <a:pt x="188" y="128"/>
                </a:lnTo>
                <a:lnTo>
                  <a:pt x="186" y="128"/>
                </a:lnTo>
                <a:lnTo>
                  <a:pt x="184" y="126"/>
                </a:lnTo>
                <a:lnTo>
                  <a:pt x="182" y="126"/>
                </a:lnTo>
                <a:lnTo>
                  <a:pt x="182" y="124"/>
                </a:lnTo>
                <a:lnTo>
                  <a:pt x="180" y="124"/>
                </a:lnTo>
                <a:lnTo>
                  <a:pt x="178" y="124"/>
                </a:lnTo>
                <a:lnTo>
                  <a:pt x="174" y="120"/>
                </a:lnTo>
                <a:lnTo>
                  <a:pt x="174" y="118"/>
                </a:lnTo>
                <a:lnTo>
                  <a:pt x="172" y="116"/>
                </a:lnTo>
                <a:lnTo>
                  <a:pt x="172" y="114"/>
                </a:lnTo>
                <a:lnTo>
                  <a:pt x="170" y="116"/>
                </a:lnTo>
                <a:lnTo>
                  <a:pt x="166" y="116"/>
                </a:lnTo>
                <a:lnTo>
                  <a:pt x="164" y="118"/>
                </a:lnTo>
                <a:lnTo>
                  <a:pt x="164" y="120"/>
                </a:lnTo>
                <a:lnTo>
                  <a:pt x="164" y="122"/>
                </a:lnTo>
                <a:lnTo>
                  <a:pt x="164" y="124"/>
                </a:lnTo>
                <a:lnTo>
                  <a:pt x="162" y="126"/>
                </a:lnTo>
                <a:lnTo>
                  <a:pt x="160" y="126"/>
                </a:lnTo>
                <a:lnTo>
                  <a:pt x="156" y="128"/>
                </a:lnTo>
                <a:lnTo>
                  <a:pt x="156" y="130"/>
                </a:lnTo>
                <a:lnTo>
                  <a:pt x="156" y="134"/>
                </a:lnTo>
                <a:lnTo>
                  <a:pt x="158" y="138"/>
                </a:lnTo>
                <a:lnTo>
                  <a:pt x="158" y="140"/>
                </a:lnTo>
                <a:lnTo>
                  <a:pt x="160" y="140"/>
                </a:lnTo>
                <a:lnTo>
                  <a:pt x="158" y="140"/>
                </a:lnTo>
                <a:lnTo>
                  <a:pt x="158" y="142"/>
                </a:lnTo>
                <a:lnTo>
                  <a:pt x="160" y="146"/>
                </a:lnTo>
                <a:lnTo>
                  <a:pt x="158" y="148"/>
                </a:lnTo>
                <a:lnTo>
                  <a:pt x="154" y="148"/>
                </a:lnTo>
                <a:lnTo>
                  <a:pt x="152" y="148"/>
                </a:lnTo>
                <a:lnTo>
                  <a:pt x="148" y="148"/>
                </a:lnTo>
                <a:lnTo>
                  <a:pt x="148" y="148"/>
                </a:lnTo>
                <a:lnTo>
                  <a:pt x="146" y="146"/>
                </a:lnTo>
                <a:lnTo>
                  <a:pt x="148" y="146"/>
                </a:lnTo>
                <a:lnTo>
                  <a:pt x="148" y="144"/>
                </a:lnTo>
                <a:lnTo>
                  <a:pt x="146" y="146"/>
                </a:lnTo>
                <a:lnTo>
                  <a:pt x="146" y="144"/>
                </a:lnTo>
                <a:lnTo>
                  <a:pt x="144" y="138"/>
                </a:lnTo>
                <a:lnTo>
                  <a:pt x="142" y="132"/>
                </a:lnTo>
                <a:lnTo>
                  <a:pt x="140" y="134"/>
                </a:lnTo>
                <a:lnTo>
                  <a:pt x="138" y="134"/>
                </a:lnTo>
                <a:lnTo>
                  <a:pt x="136" y="134"/>
                </a:lnTo>
                <a:lnTo>
                  <a:pt x="136" y="138"/>
                </a:lnTo>
                <a:lnTo>
                  <a:pt x="134" y="138"/>
                </a:lnTo>
                <a:lnTo>
                  <a:pt x="130" y="140"/>
                </a:lnTo>
                <a:lnTo>
                  <a:pt x="130" y="142"/>
                </a:lnTo>
                <a:lnTo>
                  <a:pt x="134" y="148"/>
                </a:lnTo>
                <a:lnTo>
                  <a:pt x="134" y="152"/>
                </a:lnTo>
                <a:lnTo>
                  <a:pt x="136" y="154"/>
                </a:lnTo>
                <a:lnTo>
                  <a:pt x="136" y="156"/>
                </a:lnTo>
                <a:lnTo>
                  <a:pt x="136" y="158"/>
                </a:lnTo>
                <a:lnTo>
                  <a:pt x="138" y="160"/>
                </a:lnTo>
                <a:lnTo>
                  <a:pt x="136" y="160"/>
                </a:lnTo>
                <a:lnTo>
                  <a:pt x="130" y="162"/>
                </a:lnTo>
                <a:lnTo>
                  <a:pt x="128" y="164"/>
                </a:lnTo>
                <a:lnTo>
                  <a:pt x="126" y="164"/>
                </a:lnTo>
                <a:lnTo>
                  <a:pt x="124" y="164"/>
                </a:lnTo>
                <a:lnTo>
                  <a:pt x="122" y="164"/>
                </a:lnTo>
                <a:lnTo>
                  <a:pt x="122" y="166"/>
                </a:lnTo>
                <a:lnTo>
                  <a:pt x="118" y="166"/>
                </a:lnTo>
                <a:lnTo>
                  <a:pt x="116" y="168"/>
                </a:lnTo>
                <a:lnTo>
                  <a:pt x="114" y="160"/>
                </a:lnTo>
                <a:lnTo>
                  <a:pt x="114" y="154"/>
                </a:lnTo>
                <a:lnTo>
                  <a:pt x="114" y="152"/>
                </a:lnTo>
                <a:lnTo>
                  <a:pt x="112" y="152"/>
                </a:lnTo>
                <a:lnTo>
                  <a:pt x="110" y="152"/>
                </a:lnTo>
                <a:lnTo>
                  <a:pt x="108" y="152"/>
                </a:lnTo>
                <a:lnTo>
                  <a:pt x="106" y="152"/>
                </a:lnTo>
                <a:lnTo>
                  <a:pt x="100" y="154"/>
                </a:lnTo>
                <a:lnTo>
                  <a:pt x="96" y="156"/>
                </a:lnTo>
                <a:lnTo>
                  <a:pt x="92" y="158"/>
                </a:lnTo>
                <a:lnTo>
                  <a:pt x="86" y="158"/>
                </a:lnTo>
                <a:lnTo>
                  <a:pt x="76" y="162"/>
                </a:lnTo>
                <a:lnTo>
                  <a:pt x="66" y="164"/>
                </a:lnTo>
                <a:lnTo>
                  <a:pt x="54" y="168"/>
                </a:lnTo>
                <a:lnTo>
                  <a:pt x="52" y="168"/>
                </a:lnTo>
                <a:lnTo>
                  <a:pt x="68" y="306"/>
                </a:lnTo>
                <a:lnTo>
                  <a:pt x="70" y="306"/>
                </a:lnTo>
                <a:lnTo>
                  <a:pt x="106" y="294"/>
                </a:lnTo>
                <a:lnTo>
                  <a:pt x="108" y="294"/>
                </a:lnTo>
                <a:lnTo>
                  <a:pt x="110" y="292"/>
                </a:lnTo>
                <a:lnTo>
                  <a:pt x="120" y="290"/>
                </a:lnTo>
                <a:lnTo>
                  <a:pt x="122" y="290"/>
                </a:lnTo>
                <a:lnTo>
                  <a:pt x="126" y="290"/>
                </a:lnTo>
                <a:lnTo>
                  <a:pt x="130" y="288"/>
                </a:lnTo>
                <a:lnTo>
                  <a:pt x="130" y="290"/>
                </a:lnTo>
                <a:lnTo>
                  <a:pt x="128" y="290"/>
                </a:lnTo>
                <a:lnTo>
                  <a:pt x="128" y="292"/>
                </a:lnTo>
                <a:lnTo>
                  <a:pt x="128" y="296"/>
                </a:lnTo>
                <a:lnTo>
                  <a:pt x="128" y="298"/>
                </a:lnTo>
                <a:lnTo>
                  <a:pt x="128" y="300"/>
                </a:lnTo>
                <a:lnTo>
                  <a:pt x="130" y="308"/>
                </a:lnTo>
                <a:lnTo>
                  <a:pt x="130" y="314"/>
                </a:lnTo>
                <a:lnTo>
                  <a:pt x="130" y="316"/>
                </a:lnTo>
                <a:lnTo>
                  <a:pt x="128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4"/>
                </a:lnTo>
                <a:lnTo>
                  <a:pt x="112" y="326"/>
                </a:lnTo>
                <a:lnTo>
                  <a:pt x="110" y="324"/>
                </a:lnTo>
                <a:lnTo>
                  <a:pt x="108" y="324"/>
                </a:lnTo>
                <a:lnTo>
                  <a:pt x="106" y="324"/>
                </a:lnTo>
                <a:lnTo>
                  <a:pt x="100" y="320"/>
                </a:lnTo>
                <a:lnTo>
                  <a:pt x="84" y="314"/>
                </a:lnTo>
                <a:lnTo>
                  <a:pt x="74" y="308"/>
                </a:lnTo>
                <a:lnTo>
                  <a:pt x="70" y="308"/>
                </a:lnTo>
                <a:lnTo>
                  <a:pt x="66" y="310"/>
                </a:lnTo>
                <a:lnTo>
                  <a:pt x="66" y="306"/>
                </a:lnTo>
                <a:lnTo>
                  <a:pt x="66" y="298"/>
                </a:lnTo>
                <a:lnTo>
                  <a:pt x="52" y="190"/>
                </a:lnTo>
                <a:lnTo>
                  <a:pt x="50" y="184"/>
                </a:lnTo>
                <a:lnTo>
                  <a:pt x="46" y="146"/>
                </a:lnTo>
                <a:lnTo>
                  <a:pt x="46" y="142"/>
                </a:lnTo>
                <a:lnTo>
                  <a:pt x="38" y="96"/>
                </a:lnTo>
                <a:lnTo>
                  <a:pt x="24" y="74"/>
                </a:lnTo>
                <a:lnTo>
                  <a:pt x="20" y="68"/>
                </a:lnTo>
                <a:lnTo>
                  <a:pt x="18" y="64"/>
                </a:lnTo>
                <a:lnTo>
                  <a:pt x="0" y="52"/>
                </a:lnTo>
                <a:lnTo>
                  <a:pt x="8" y="52"/>
                </a:lnTo>
                <a:lnTo>
                  <a:pt x="12" y="52"/>
                </a:lnTo>
                <a:lnTo>
                  <a:pt x="36" y="50"/>
                </a:lnTo>
                <a:lnTo>
                  <a:pt x="42" y="50"/>
                </a:lnTo>
                <a:lnTo>
                  <a:pt x="50" y="50"/>
                </a:lnTo>
                <a:lnTo>
                  <a:pt x="60" y="50"/>
                </a:lnTo>
                <a:lnTo>
                  <a:pt x="62" y="48"/>
                </a:lnTo>
                <a:lnTo>
                  <a:pt x="66" y="48"/>
                </a:lnTo>
                <a:lnTo>
                  <a:pt x="70" y="46"/>
                </a:lnTo>
                <a:lnTo>
                  <a:pt x="72" y="46"/>
                </a:lnTo>
                <a:lnTo>
                  <a:pt x="74" y="44"/>
                </a:lnTo>
                <a:lnTo>
                  <a:pt x="76" y="44"/>
                </a:lnTo>
                <a:lnTo>
                  <a:pt x="80" y="42"/>
                </a:lnTo>
                <a:lnTo>
                  <a:pt x="82" y="42"/>
                </a:lnTo>
                <a:lnTo>
                  <a:pt x="86" y="40"/>
                </a:lnTo>
                <a:lnTo>
                  <a:pt x="88" y="40"/>
                </a:lnTo>
                <a:lnTo>
                  <a:pt x="90" y="40"/>
                </a:lnTo>
                <a:lnTo>
                  <a:pt x="94" y="38"/>
                </a:lnTo>
                <a:lnTo>
                  <a:pt x="96" y="38"/>
                </a:lnTo>
                <a:lnTo>
                  <a:pt x="98" y="38"/>
                </a:lnTo>
                <a:lnTo>
                  <a:pt x="100" y="36"/>
                </a:lnTo>
                <a:lnTo>
                  <a:pt x="108" y="34"/>
                </a:lnTo>
                <a:lnTo>
                  <a:pt x="112" y="32"/>
                </a:lnTo>
                <a:lnTo>
                  <a:pt x="114" y="32"/>
                </a:lnTo>
                <a:lnTo>
                  <a:pt x="114" y="32"/>
                </a:lnTo>
                <a:lnTo>
                  <a:pt x="116" y="30"/>
                </a:lnTo>
                <a:lnTo>
                  <a:pt x="120" y="30"/>
                </a:lnTo>
                <a:lnTo>
                  <a:pt x="122" y="28"/>
                </a:lnTo>
                <a:lnTo>
                  <a:pt x="120" y="26"/>
                </a:lnTo>
                <a:lnTo>
                  <a:pt x="120" y="24"/>
                </a:lnTo>
                <a:lnTo>
                  <a:pt x="120" y="22"/>
                </a:lnTo>
                <a:lnTo>
                  <a:pt x="120" y="20"/>
                </a:lnTo>
                <a:lnTo>
                  <a:pt x="118" y="20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20" y="14"/>
                </a:lnTo>
                <a:lnTo>
                  <a:pt x="124" y="14"/>
                </a:lnTo>
                <a:lnTo>
                  <a:pt x="126" y="14"/>
                </a:lnTo>
                <a:lnTo>
                  <a:pt x="128" y="14"/>
                </a:lnTo>
                <a:lnTo>
                  <a:pt x="130" y="14"/>
                </a:lnTo>
                <a:lnTo>
                  <a:pt x="132" y="14"/>
                </a:lnTo>
                <a:lnTo>
                  <a:pt x="132" y="16"/>
                </a:lnTo>
                <a:lnTo>
                  <a:pt x="134" y="16"/>
                </a:lnTo>
                <a:lnTo>
                  <a:pt x="136" y="16"/>
                </a:lnTo>
                <a:lnTo>
                  <a:pt x="138" y="16"/>
                </a:lnTo>
                <a:lnTo>
                  <a:pt x="138" y="14"/>
                </a:lnTo>
                <a:lnTo>
                  <a:pt x="146" y="14"/>
                </a:lnTo>
                <a:lnTo>
                  <a:pt x="146" y="6"/>
                </a:lnTo>
                <a:lnTo>
                  <a:pt x="146" y="4"/>
                </a:lnTo>
                <a:lnTo>
                  <a:pt x="146" y="4"/>
                </a:lnTo>
                <a:lnTo>
                  <a:pt x="148" y="4"/>
                </a:lnTo>
                <a:lnTo>
                  <a:pt x="150" y="4"/>
                </a:lnTo>
                <a:lnTo>
                  <a:pt x="152" y="4"/>
                </a:lnTo>
                <a:lnTo>
                  <a:pt x="154" y="4"/>
                </a:lnTo>
                <a:lnTo>
                  <a:pt x="156" y="4"/>
                </a:lnTo>
                <a:lnTo>
                  <a:pt x="156" y="4"/>
                </a:lnTo>
                <a:lnTo>
                  <a:pt x="156" y="6"/>
                </a:lnTo>
                <a:lnTo>
                  <a:pt x="158" y="6"/>
                </a:lnTo>
                <a:lnTo>
                  <a:pt x="160" y="6"/>
                </a:lnTo>
                <a:lnTo>
                  <a:pt x="162" y="6"/>
                </a:lnTo>
                <a:lnTo>
                  <a:pt x="162" y="6"/>
                </a:lnTo>
                <a:lnTo>
                  <a:pt x="164" y="6"/>
                </a:lnTo>
                <a:lnTo>
                  <a:pt x="164" y="4"/>
                </a:lnTo>
                <a:lnTo>
                  <a:pt x="166" y="4"/>
                </a:ln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2" y="4"/>
                </a:lnTo>
                <a:lnTo>
                  <a:pt x="174" y="4"/>
                </a:lnTo>
                <a:lnTo>
                  <a:pt x="174" y="2"/>
                </a:lnTo>
                <a:lnTo>
                  <a:pt x="176" y="2"/>
                </a:lnTo>
                <a:lnTo>
                  <a:pt x="178" y="2"/>
                </a:lnTo>
                <a:lnTo>
                  <a:pt x="180" y="2"/>
                </a:lnTo>
                <a:lnTo>
                  <a:pt x="182" y="0"/>
                </a:lnTo>
                <a:lnTo>
                  <a:pt x="184" y="0"/>
                </a:lnTo>
                <a:lnTo>
                  <a:pt x="184" y="2"/>
                </a:lnTo>
                <a:lnTo>
                  <a:pt x="186" y="2"/>
                </a:lnTo>
                <a:lnTo>
                  <a:pt x="188" y="2"/>
                </a:lnTo>
                <a:lnTo>
                  <a:pt x="188" y="2"/>
                </a:lnTo>
                <a:close/>
                <a:moveTo>
                  <a:pt x="256" y="112"/>
                </a:moveTo>
                <a:lnTo>
                  <a:pt x="252" y="114"/>
                </a:lnTo>
                <a:lnTo>
                  <a:pt x="250" y="114"/>
                </a:lnTo>
                <a:lnTo>
                  <a:pt x="252" y="118"/>
                </a:lnTo>
                <a:lnTo>
                  <a:pt x="254" y="116"/>
                </a:lnTo>
                <a:lnTo>
                  <a:pt x="256" y="116"/>
                </a:lnTo>
                <a:lnTo>
                  <a:pt x="258" y="116"/>
                </a:lnTo>
                <a:lnTo>
                  <a:pt x="256" y="112"/>
                </a:lnTo>
                <a:lnTo>
                  <a:pt x="256" y="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6" name="Freeform 23"/>
          <p:cNvSpPr>
            <a:spLocks noEditPoints="1"/>
          </p:cNvSpPr>
          <p:nvPr/>
        </p:nvSpPr>
        <p:spPr bwMode="auto">
          <a:xfrm>
            <a:off x="2422525" y="2906713"/>
            <a:ext cx="1820863" cy="3302000"/>
          </a:xfrm>
          <a:custGeom>
            <a:avLst/>
            <a:gdLst>
              <a:gd name="T0" fmla="*/ 1027 w 1147"/>
              <a:gd name="T1" fmla="*/ 58 h 2080"/>
              <a:gd name="T2" fmla="*/ 997 w 1147"/>
              <a:gd name="T3" fmla="*/ 104 h 2080"/>
              <a:gd name="T4" fmla="*/ 804 w 1147"/>
              <a:gd name="T5" fmla="*/ 166 h 2080"/>
              <a:gd name="T6" fmla="*/ 766 w 1147"/>
              <a:gd name="T7" fmla="*/ 222 h 2080"/>
              <a:gd name="T8" fmla="*/ 718 w 1147"/>
              <a:gd name="T9" fmla="*/ 288 h 2080"/>
              <a:gd name="T10" fmla="*/ 678 w 1147"/>
              <a:gd name="T11" fmla="*/ 420 h 2080"/>
              <a:gd name="T12" fmla="*/ 602 w 1147"/>
              <a:gd name="T13" fmla="*/ 552 h 2080"/>
              <a:gd name="T14" fmla="*/ 678 w 1147"/>
              <a:gd name="T15" fmla="*/ 668 h 2080"/>
              <a:gd name="T16" fmla="*/ 824 w 1147"/>
              <a:gd name="T17" fmla="*/ 620 h 2080"/>
              <a:gd name="T18" fmla="*/ 889 w 1147"/>
              <a:gd name="T19" fmla="*/ 749 h 2080"/>
              <a:gd name="T20" fmla="*/ 822 w 1147"/>
              <a:gd name="T21" fmla="*/ 935 h 2080"/>
              <a:gd name="T22" fmla="*/ 838 w 1147"/>
              <a:gd name="T23" fmla="*/ 991 h 2080"/>
              <a:gd name="T24" fmla="*/ 774 w 1147"/>
              <a:gd name="T25" fmla="*/ 1035 h 2080"/>
              <a:gd name="T26" fmla="*/ 806 w 1147"/>
              <a:gd name="T27" fmla="*/ 1161 h 2080"/>
              <a:gd name="T28" fmla="*/ 754 w 1147"/>
              <a:gd name="T29" fmla="*/ 1171 h 2080"/>
              <a:gd name="T30" fmla="*/ 704 w 1147"/>
              <a:gd name="T31" fmla="*/ 1221 h 2080"/>
              <a:gd name="T32" fmla="*/ 690 w 1147"/>
              <a:gd name="T33" fmla="*/ 1279 h 2080"/>
              <a:gd name="T34" fmla="*/ 660 w 1147"/>
              <a:gd name="T35" fmla="*/ 1377 h 2080"/>
              <a:gd name="T36" fmla="*/ 702 w 1147"/>
              <a:gd name="T37" fmla="*/ 1409 h 2080"/>
              <a:gd name="T38" fmla="*/ 762 w 1147"/>
              <a:gd name="T39" fmla="*/ 1411 h 2080"/>
              <a:gd name="T40" fmla="*/ 774 w 1147"/>
              <a:gd name="T41" fmla="*/ 1496 h 2080"/>
              <a:gd name="T42" fmla="*/ 700 w 1147"/>
              <a:gd name="T43" fmla="*/ 1606 h 2080"/>
              <a:gd name="T44" fmla="*/ 650 w 1147"/>
              <a:gd name="T45" fmla="*/ 1548 h 2080"/>
              <a:gd name="T46" fmla="*/ 598 w 1147"/>
              <a:gd name="T47" fmla="*/ 1514 h 2080"/>
              <a:gd name="T48" fmla="*/ 490 w 1147"/>
              <a:gd name="T49" fmla="*/ 1558 h 2080"/>
              <a:gd name="T50" fmla="*/ 592 w 1147"/>
              <a:gd name="T51" fmla="*/ 1872 h 2080"/>
              <a:gd name="T52" fmla="*/ 732 w 1147"/>
              <a:gd name="T53" fmla="*/ 1880 h 2080"/>
              <a:gd name="T54" fmla="*/ 865 w 1147"/>
              <a:gd name="T55" fmla="*/ 1922 h 2080"/>
              <a:gd name="T56" fmla="*/ 1065 w 1147"/>
              <a:gd name="T57" fmla="*/ 2018 h 2080"/>
              <a:gd name="T58" fmla="*/ 672 w 1147"/>
              <a:gd name="T59" fmla="*/ 2062 h 2080"/>
              <a:gd name="T60" fmla="*/ 538 w 1147"/>
              <a:gd name="T61" fmla="*/ 1940 h 2080"/>
              <a:gd name="T62" fmla="*/ 496 w 1147"/>
              <a:gd name="T63" fmla="*/ 1852 h 2080"/>
              <a:gd name="T64" fmla="*/ 240 w 1147"/>
              <a:gd name="T65" fmla="*/ 1436 h 2080"/>
              <a:gd name="T66" fmla="*/ 162 w 1147"/>
              <a:gd name="T67" fmla="*/ 1524 h 2080"/>
              <a:gd name="T68" fmla="*/ 106 w 1147"/>
              <a:gd name="T69" fmla="*/ 1606 h 2080"/>
              <a:gd name="T70" fmla="*/ 92 w 1147"/>
              <a:gd name="T71" fmla="*/ 1524 h 2080"/>
              <a:gd name="T72" fmla="*/ 74 w 1147"/>
              <a:gd name="T73" fmla="*/ 1446 h 2080"/>
              <a:gd name="T74" fmla="*/ 72 w 1147"/>
              <a:gd name="T75" fmla="*/ 1367 h 2080"/>
              <a:gd name="T76" fmla="*/ 82 w 1147"/>
              <a:gd name="T77" fmla="*/ 1281 h 2080"/>
              <a:gd name="T78" fmla="*/ 78 w 1147"/>
              <a:gd name="T79" fmla="*/ 1153 h 2080"/>
              <a:gd name="T80" fmla="*/ 36 w 1147"/>
              <a:gd name="T81" fmla="*/ 1083 h 2080"/>
              <a:gd name="T82" fmla="*/ 4 w 1147"/>
              <a:gd name="T83" fmla="*/ 1013 h 2080"/>
              <a:gd name="T84" fmla="*/ 36 w 1147"/>
              <a:gd name="T85" fmla="*/ 943 h 2080"/>
              <a:gd name="T86" fmla="*/ 92 w 1147"/>
              <a:gd name="T87" fmla="*/ 863 h 2080"/>
              <a:gd name="T88" fmla="*/ 72 w 1147"/>
              <a:gd name="T89" fmla="*/ 701 h 2080"/>
              <a:gd name="T90" fmla="*/ 72 w 1147"/>
              <a:gd name="T91" fmla="*/ 600 h 2080"/>
              <a:gd name="T92" fmla="*/ 84 w 1147"/>
              <a:gd name="T93" fmla="*/ 476 h 2080"/>
              <a:gd name="T94" fmla="*/ 178 w 1147"/>
              <a:gd name="T95" fmla="*/ 462 h 2080"/>
              <a:gd name="T96" fmla="*/ 296 w 1147"/>
              <a:gd name="T97" fmla="*/ 500 h 2080"/>
              <a:gd name="T98" fmla="*/ 344 w 1147"/>
              <a:gd name="T99" fmla="*/ 382 h 2080"/>
              <a:gd name="T100" fmla="*/ 488 w 1147"/>
              <a:gd name="T101" fmla="*/ 370 h 2080"/>
              <a:gd name="T102" fmla="*/ 562 w 1147"/>
              <a:gd name="T103" fmla="*/ 350 h 2080"/>
              <a:gd name="T104" fmla="*/ 520 w 1147"/>
              <a:gd name="T105" fmla="*/ 182 h 2080"/>
              <a:gd name="T106" fmla="*/ 512 w 1147"/>
              <a:gd name="T107" fmla="*/ 218 h 2080"/>
              <a:gd name="T108" fmla="*/ 490 w 1147"/>
              <a:gd name="T109" fmla="*/ 224 h 2080"/>
              <a:gd name="T110" fmla="*/ 506 w 1147"/>
              <a:gd name="T111" fmla="*/ 130 h 2080"/>
              <a:gd name="T112" fmla="*/ 572 w 1147"/>
              <a:gd name="T113" fmla="*/ 188 h 2080"/>
              <a:gd name="T114" fmla="*/ 630 w 1147"/>
              <a:gd name="T115" fmla="*/ 192 h 2080"/>
              <a:gd name="T116" fmla="*/ 720 w 1147"/>
              <a:gd name="T117" fmla="*/ 196 h 2080"/>
              <a:gd name="T118" fmla="*/ 748 w 1147"/>
              <a:gd name="T119" fmla="*/ 138 h 2080"/>
              <a:gd name="T120" fmla="*/ 790 w 1147"/>
              <a:gd name="T121" fmla="*/ 96 h 2080"/>
              <a:gd name="T122" fmla="*/ 832 w 1147"/>
              <a:gd name="T123" fmla="*/ 8 h 2080"/>
              <a:gd name="T124" fmla="*/ 542 w 1147"/>
              <a:gd name="T125" fmla="*/ 777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7" h="2080">
                <a:moveTo>
                  <a:pt x="826" y="10"/>
                </a:moveTo>
                <a:lnTo>
                  <a:pt x="828" y="10"/>
                </a:lnTo>
                <a:lnTo>
                  <a:pt x="834" y="10"/>
                </a:lnTo>
                <a:lnTo>
                  <a:pt x="834" y="12"/>
                </a:lnTo>
                <a:lnTo>
                  <a:pt x="834" y="16"/>
                </a:lnTo>
                <a:lnTo>
                  <a:pt x="834" y="20"/>
                </a:lnTo>
                <a:lnTo>
                  <a:pt x="838" y="20"/>
                </a:lnTo>
                <a:lnTo>
                  <a:pt x="838" y="22"/>
                </a:lnTo>
                <a:lnTo>
                  <a:pt x="838" y="24"/>
                </a:lnTo>
                <a:lnTo>
                  <a:pt x="838" y="26"/>
                </a:lnTo>
                <a:lnTo>
                  <a:pt x="838" y="34"/>
                </a:lnTo>
                <a:lnTo>
                  <a:pt x="838" y="36"/>
                </a:lnTo>
                <a:lnTo>
                  <a:pt x="838" y="38"/>
                </a:lnTo>
                <a:lnTo>
                  <a:pt x="838" y="44"/>
                </a:lnTo>
                <a:lnTo>
                  <a:pt x="838" y="46"/>
                </a:lnTo>
                <a:lnTo>
                  <a:pt x="847" y="46"/>
                </a:lnTo>
                <a:lnTo>
                  <a:pt x="853" y="46"/>
                </a:lnTo>
                <a:lnTo>
                  <a:pt x="853" y="40"/>
                </a:lnTo>
                <a:lnTo>
                  <a:pt x="853" y="36"/>
                </a:lnTo>
                <a:lnTo>
                  <a:pt x="853" y="34"/>
                </a:lnTo>
                <a:lnTo>
                  <a:pt x="853" y="32"/>
                </a:lnTo>
                <a:lnTo>
                  <a:pt x="857" y="32"/>
                </a:lnTo>
                <a:lnTo>
                  <a:pt x="861" y="32"/>
                </a:lnTo>
                <a:lnTo>
                  <a:pt x="863" y="32"/>
                </a:lnTo>
                <a:lnTo>
                  <a:pt x="865" y="32"/>
                </a:lnTo>
                <a:lnTo>
                  <a:pt x="867" y="32"/>
                </a:lnTo>
                <a:lnTo>
                  <a:pt x="867" y="20"/>
                </a:lnTo>
                <a:lnTo>
                  <a:pt x="879" y="20"/>
                </a:lnTo>
                <a:lnTo>
                  <a:pt x="885" y="20"/>
                </a:lnTo>
                <a:lnTo>
                  <a:pt x="887" y="20"/>
                </a:lnTo>
                <a:lnTo>
                  <a:pt x="889" y="20"/>
                </a:lnTo>
                <a:lnTo>
                  <a:pt x="891" y="20"/>
                </a:lnTo>
                <a:lnTo>
                  <a:pt x="893" y="20"/>
                </a:lnTo>
                <a:lnTo>
                  <a:pt x="899" y="20"/>
                </a:lnTo>
                <a:lnTo>
                  <a:pt x="917" y="22"/>
                </a:lnTo>
                <a:lnTo>
                  <a:pt x="919" y="22"/>
                </a:lnTo>
                <a:lnTo>
                  <a:pt x="919" y="24"/>
                </a:lnTo>
                <a:lnTo>
                  <a:pt x="919" y="32"/>
                </a:lnTo>
                <a:lnTo>
                  <a:pt x="939" y="32"/>
                </a:lnTo>
                <a:lnTo>
                  <a:pt x="945" y="32"/>
                </a:lnTo>
                <a:lnTo>
                  <a:pt x="949" y="32"/>
                </a:lnTo>
                <a:lnTo>
                  <a:pt x="959" y="32"/>
                </a:lnTo>
                <a:lnTo>
                  <a:pt x="971" y="32"/>
                </a:lnTo>
                <a:lnTo>
                  <a:pt x="971" y="44"/>
                </a:lnTo>
                <a:lnTo>
                  <a:pt x="971" y="46"/>
                </a:lnTo>
                <a:lnTo>
                  <a:pt x="969" y="72"/>
                </a:lnTo>
                <a:lnTo>
                  <a:pt x="969" y="76"/>
                </a:lnTo>
                <a:lnTo>
                  <a:pt x="971" y="84"/>
                </a:lnTo>
                <a:lnTo>
                  <a:pt x="975" y="84"/>
                </a:lnTo>
                <a:lnTo>
                  <a:pt x="983" y="84"/>
                </a:lnTo>
                <a:lnTo>
                  <a:pt x="983" y="80"/>
                </a:lnTo>
                <a:lnTo>
                  <a:pt x="983" y="78"/>
                </a:lnTo>
                <a:lnTo>
                  <a:pt x="989" y="76"/>
                </a:lnTo>
                <a:lnTo>
                  <a:pt x="991" y="74"/>
                </a:lnTo>
                <a:lnTo>
                  <a:pt x="993" y="74"/>
                </a:lnTo>
                <a:lnTo>
                  <a:pt x="995" y="74"/>
                </a:lnTo>
                <a:lnTo>
                  <a:pt x="997" y="74"/>
                </a:lnTo>
                <a:lnTo>
                  <a:pt x="997" y="72"/>
                </a:lnTo>
                <a:lnTo>
                  <a:pt x="997" y="72"/>
                </a:lnTo>
                <a:lnTo>
                  <a:pt x="997" y="70"/>
                </a:lnTo>
                <a:lnTo>
                  <a:pt x="997" y="58"/>
                </a:lnTo>
                <a:lnTo>
                  <a:pt x="1005" y="58"/>
                </a:lnTo>
                <a:lnTo>
                  <a:pt x="1023" y="58"/>
                </a:lnTo>
                <a:lnTo>
                  <a:pt x="1027" y="58"/>
                </a:lnTo>
                <a:lnTo>
                  <a:pt x="1039" y="58"/>
                </a:lnTo>
                <a:lnTo>
                  <a:pt x="1037" y="72"/>
                </a:lnTo>
                <a:lnTo>
                  <a:pt x="1053" y="72"/>
                </a:lnTo>
                <a:lnTo>
                  <a:pt x="1063" y="72"/>
                </a:lnTo>
                <a:lnTo>
                  <a:pt x="1065" y="72"/>
                </a:lnTo>
                <a:lnTo>
                  <a:pt x="1065" y="74"/>
                </a:lnTo>
                <a:lnTo>
                  <a:pt x="1065" y="80"/>
                </a:lnTo>
                <a:lnTo>
                  <a:pt x="1065" y="84"/>
                </a:lnTo>
                <a:lnTo>
                  <a:pt x="1081" y="84"/>
                </a:lnTo>
                <a:lnTo>
                  <a:pt x="1107" y="84"/>
                </a:lnTo>
                <a:lnTo>
                  <a:pt x="1121" y="84"/>
                </a:lnTo>
                <a:lnTo>
                  <a:pt x="1125" y="84"/>
                </a:lnTo>
                <a:lnTo>
                  <a:pt x="1129" y="84"/>
                </a:lnTo>
                <a:lnTo>
                  <a:pt x="1133" y="84"/>
                </a:lnTo>
                <a:lnTo>
                  <a:pt x="1147" y="84"/>
                </a:lnTo>
                <a:lnTo>
                  <a:pt x="1147" y="90"/>
                </a:lnTo>
                <a:lnTo>
                  <a:pt x="1147" y="100"/>
                </a:lnTo>
                <a:lnTo>
                  <a:pt x="1147" y="102"/>
                </a:lnTo>
                <a:lnTo>
                  <a:pt x="1147" y="104"/>
                </a:lnTo>
                <a:lnTo>
                  <a:pt x="1147" y="114"/>
                </a:lnTo>
                <a:lnTo>
                  <a:pt x="1133" y="114"/>
                </a:lnTo>
                <a:lnTo>
                  <a:pt x="1129" y="114"/>
                </a:lnTo>
                <a:lnTo>
                  <a:pt x="1125" y="114"/>
                </a:lnTo>
                <a:lnTo>
                  <a:pt x="1121" y="114"/>
                </a:lnTo>
                <a:lnTo>
                  <a:pt x="1119" y="114"/>
                </a:lnTo>
                <a:lnTo>
                  <a:pt x="1119" y="116"/>
                </a:lnTo>
                <a:lnTo>
                  <a:pt x="1119" y="126"/>
                </a:lnTo>
                <a:lnTo>
                  <a:pt x="1107" y="126"/>
                </a:lnTo>
                <a:lnTo>
                  <a:pt x="1079" y="124"/>
                </a:lnTo>
                <a:lnTo>
                  <a:pt x="1063" y="124"/>
                </a:lnTo>
                <a:lnTo>
                  <a:pt x="1053" y="124"/>
                </a:lnTo>
                <a:lnTo>
                  <a:pt x="1047" y="124"/>
                </a:lnTo>
                <a:lnTo>
                  <a:pt x="1045" y="124"/>
                </a:lnTo>
                <a:lnTo>
                  <a:pt x="1041" y="124"/>
                </a:lnTo>
                <a:lnTo>
                  <a:pt x="1035" y="124"/>
                </a:lnTo>
                <a:lnTo>
                  <a:pt x="1031" y="124"/>
                </a:lnTo>
                <a:lnTo>
                  <a:pt x="1027" y="124"/>
                </a:lnTo>
                <a:lnTo>
                  <a:pt x="1025" y="124"/>
                </a:lnTo>
                <a:lnTo>
                  <a:pt x="1023" y="124"/>
                </a:lnTo>
                <a:lnTo>
                  <a:pt x="1023" y="122"/>
                </a:lnTo>
                <a:lnTo>
                  <a:pt x="1023" y="116"/>
                </a:lnTo>
                <a:lnTo>
                  <a:pt x="1023" y="112"/>
                </a:lnTo>
                <a:lnTo>
                  <a:pt x="1025" y="112"/>
                </a:lnTo>
                <a:lnTo>
                  <a:pt x="1025" y="98"/>
                </a:lnTo>
                <a:lnTo>
                  <a:pt x="1023" y="98"/>
                </a:lnTo>
                <a:lnTo>
                  <a:pt x="1023" y="96"/>
                </a:lnTo>
                <a:lnTo>
                  <a:pt x="1023" y="92"/>
                </a:lnTo>
                <a:lnTo>
                  <a:pt x="1023" y="90"/>
                </a:lnTo>
                <a:lnTo>
                  <a:pt x="1023" y="86"/>
                </a:lnTo>
                <a:lnTo>
                  <a:pt x="1023" y="80"/>
                </a:lnTo>
                <a:lnTo>
                  <a:pt x="1023" y="74"/>
                </a:lnTo>
                <a:lnTo>
                  <a:pt x="1023" y="72"/>
                </a:lnTo>
                <a:lnTo>
                  <a:pt x="1023" y="72"/>
                </a:lnTo>
                <a:lnTo>
                  <a:pt x="1011" y="72"/>
                </a:lnTo>
                <a:lnTo>
                  <a:pt x="1011" y="72"/>
                </a:lnTo>
                <a:lnTo>
                  <a:pt x="1011" y="86"/>
                </a:lnTo>
                <a:lnTo>
                  <a:pt x="1011" y="88"/>
                </a:lnTo>
                <a:lnTo>
                  <a:pt x="1011" y="90"/>
                </a:lnTo>
                <a:lnTo>
                  <a:pt x="1011" y="96"/>
                </a:lnTo>
                <a:lnTo>
                  <a:pt x="1005" y="96"/>
                </a:lnTo>
                <a:lnTo>
                  <a:pt x="997" y="96"/>
                </a:lnTo>
                <a:lnTo>
                  <a:pt x="997" y="98"/>
                </a:lnTo>
                <a:lnTo>
                  <a:pt x="997" y="102"/>
                </a:lnTo>
                <a:lnTo>
                  <a:pt x="997" y="104"/>
                </a:lnTo>
                <a:lnTo>
                  <a:pt x="1001" y="104"/>
                </a:lnTo>
                <a:lnTo>
                  <a:pt x="1001" y="112"/>
                </a:lnTo>
                <a:lnTo>
                  <a:pt x="999" y="112"/>
                </a:lnTo>
                <a:lnTo>
                  <a:pt x="997" y="112"/>
                </a:lnTo>
                <a:lnTo>
                  <a:pt x="997" y="114"/>
                </a:lnTo>
                <a:lnTo>
                  <a:pt x="997" y="116"/>
                </a:lnTo>
                <a:lnTo>
                  <a:pt x="989" y="116"/>
                </a:lnTo>
                <a:lnTo>
                  <a:pt x="989" y="124"/>
                </a:lnTo>
                <a:lnTo>
                  <a:pt x="987" y="124"/>
                </a:lnTo>
                <a:lnTo>
                  <a:pt x="985" y="124"/>
                </a:lnTo>
                <a:lnTo>
                  <a:pt x="981" y="124"/>
                </a:lnTo>
                <a:lnTo>
                  <a:pt x="975" y="124"/>
                </a:lnTo>
                <a:lnTo>
                  <a:pt x="971" y="124"/>
                </a:lnTo>
                <a:lnTo>
                  <a:pt x="959" y="124"/>
                </a:lnTo>
                <a:lnTo>
                  <a:pt x="947" y="124"/>
                </a:lnTo>
                <a:lnTo>
                  <a:pt x="947" y="142"/>
                </a:lnTo>
                <a:lnTo>
                  <a:pt x="939" y="140"/>
                </a:lnTo>
                <a:lnTo>
                  <a:pt x="937" y="142"/>
                </a:lnTo>
                <a:lnTo>
                  <a:pt x="935" y="142"/>
                </a:lnTo>
                <a:lnTo>
                  <a:pt x="931" y="146"/>
                </a:lnTo>
                <a:lnTo>
                  <a:pt x="929" y="146"/>
                </a:lnTo>
                <a:lnTo>
                  <a:pt x="929" y="148"/>
                </a:lnTo>
                <a:lnTo>
                  <a:pt x="927" y="148"/>
                </a:lnTo>
                <a:lnTo>
                  <a:pt x="925" y="148"/>
                </a:lnTo>
                <a:lnTo>
                  <a:pt x="923" y="148"/>
                </a:lnTo>
                <a:lnTo>
                  <a:pt x="921" y="146"/>
                </a:lnTo>
                <a:lnTo>
                  <a:pt x="919" y="144"/>
                </a:lnTo>
                <a:lnTo>
                  <a:pt x="921" y="154"/>
                </a:lnTo>
                <a:lnTo>
                  <a:pt x="921" y="156"/>
                </a:lnTo>
                <a:lnTo>
                  <a:pt x="921" y="162"/>
                </a:lnTo>
                <a:lnTo>
                  <a:pt x="909" y="162"/>
                </a:lnTo>
                <a:lnTo>
                  <a:pt x="903" y="162"/>
                </a:lnTo>
                <a:lnTo>
                  <a:pt x="899" y="162"/>
                </a:lnTo>
                <a:lnTo>
                  <a:pt x="895" y="162"/>
                </a:lnTo>
                <a:lnTo>
                  <a:pt x="897" y="156"/>
                </a:lnTo>
                <a:lnTo>
                  <a:pt x="895" y="156"/>
                </a:lnTo>
                <a:lnTo>
                  <a:pt x="895" y="150"/>
                </a:lnTo>
                <a:lnTo>
                  <a:pt x="891" y="148"/>
                </a:lnTo>
                <a:lnTo>
                  <a:pt x="885" y="148"/>
                </a:lnTo>
                <a:lnTo>
                  <a:pt x="883" y="148"/>
                </a:lnTo>
                <a:lnTo>
                  <a:pt x="881" y="148"/>
                </a:lnTo>
                <a:lnTo>
                  <a:pt x="871" y="148"/>
                </a:lnTo>
                <a:lnTo>
                  <a:pt x="863" y="148"/>
                </a:lnTo>
                <a:lnTo>
                  <a:pt x="861" y="148"/>
                </a:lnTo>
                <a:lnTo>
                  <a:pt x="857" y="148"/>
                </a:lnTo>
                <a:lnTo>
                  <a:pt x="853" y="148"/>
                </a:lnTo>
                <a:lnTo>
                  <a:pt x="851" y="148"/>
                </a:lnTo>
                <a:lnTo>
                  <a:pt x="849" y="148"/>
                </a:lnTo>
                <a:lnTo>
                  <a:pt x="847" y="148"/>
                </a:lnTo>
                <a:lnTo>
                  <a:pt x="845" y="148"/>
                </a:lnTo>
                <a:lnTo>
                  <a:pt x="843" y="148"/>
                </a:lnTo>
                <a:lnTo>
                  <a:pt x="838" y="148"/>
                </a:lnTo>
                <a:lnTo>
                  <a:pt x="832" y="148"/>
                </a:lnTo>
                <a:lnTo>
                  <a:pt x="828" y="148"/>
                </a:lnTo>
                <a:lnTo>
                  <a:pt x="824" y="148"/>
                </a:lnTo>
                <a:lnTo>
                  <a:pt x="822" y="148"/>
                </a:lnTo>
                <a:lnTo>
                  <a:pt x="820" y="148"/>
                </a:lnTo>
                <a:lnTo>
                  <a:pt x="816" y="148"/>
                </a:lnTo>
                <a:lnTo>
                  <a:pt x="812" y="148"/>
                </a:lnTo>
                <a:lnTo>
                  <a:pt x="804" y="148"/>
                </a:lnTo>
                <a:lnTo>
                  <a:pt x="804" y="156"/>
                </a:lnTo>
                <a:lnTo>
                  <a:pt x="804" y="160"/>
                </a:lnTo>
                <a:lnTo>
                  <a:pt x="804" y="164"/>
                </a:lnTo>
                <a:lnTo>
                  <a:pt x="804" y="166"/>
                </a:lnTo>
                <a:lnTo>
                  <a:pt x="804" y="168"/>
                </a:lnTo>
                <a:lnTo>
                  <a:pt x="804" y="172"/>
                </a:lnTo>
                <a:lnTo>
                  <a:pt x="802" y="172"/>
                </a:lnTo>
                <a:lnTo>
                  <a:pt x="800" y="172"/>
                </a:lnTo>
                <a:lnTo>
                  <a:pt x="796" y="172"/>
                </a:lnTo>
                <a:lnTo>
                  <a:pt x="790" y="172"/>
                </a:lnTo>
                <a:lnTo>
                  <a:pt x="784" y="172"/>
                </a:lnTo>
                <a:lnTo>
                  <a:pt x="782" y="172"/>
                </a:lnTo>
                <a:lnTo>
                  <a:pt x="780" y="172"/>
                </a:lnTo>
                <a:lnTo>
                  <a:pt x="776" y="172"/>
                </a:lnTo>
                <a:lnTo>
                  <a:pt x="774" y="172"/>
                </a:lnTo>
                <a:lnTo>
                  <a:pt x="774" y="172"/>
                </a:lnTo>
                <a:lnTo>
                  <a:pt x="770" y="172"/>
                </a:lnTo>
                <a:lnTo>
                  <a:pt x="770" y="174"/>
                </a:lnTo>
                <a:lnTo>
                  <a:pt x="772" y="174"/>
                </a:lnTo>
                <a:lnTo>
                  <a:pt x="770" y="174"/>
                </a:lnTo>
                <a:lnTo>
                  <a:pt x="770" y="176"/>
                </a:lnTo>
                <a:lnTo>
                  <a:pt x="770" y="178"/>
                </a:lnTo>
                <a:lnTo>
                  <a:pt x="772" y="180"/>
                </a:lnTo>
                <a:lnTo>
                  <a:pt x="774" y="180"/>
                </a:lnTo>
                <a:lnTo>
                  <a:pt x="774" y="182"/>
                </a:lnTo>
                <a:lnTo>
                  <a:pt x="774" y="184"/>
                </a:lnTo>
                <a:lnTo>
                  <a:pt x="774" y="186"/>
                </a:lnTo>
                <a:lnTo>
                  <a:pt x="776" y="186"/>
                </a:lnTo>
                <a:lnTo>
                  <a:pt x="780" y="186"/>
                </a:lnTo>
                <a:lnTo>
                  <a:pt x="782" y="186"/>
                </a:lnTo>
                <a:lnTo>
                  <a:pt x="784" y="186"/>
                </a:lnTo>
                <a:lnTo>
                  <a:pt x="784" y="188"/>
                </a:lnTo>
                <a:lnTo>
                  <a:pt x="786" y="188"/>
                </a:lnTo>
                <a:lnTo>
                  <a:pt x="786" y="190"/>
                </a:lnTo>
                <a:lnTo>
                  <a:pt x="788" y="190"/>
                </a:lnTo>
                <a:lnTo>
                  <a:pt x="790" y="190"/>
                </a:lnTo>
                <a:lnTo>
                  <a:pt x="790" y="194"/>
                </a:lnTo>
                <a:lnTo>
                  <a:pt x="790" y="196"/>
                </a:lnTo>
                <a:lnTo>
                  <a:pt x="788" y="196"/>
                </a:lnTo>
                <a:lnTo>
                  <a:pt x="786" y="196"/>
                </a:lnTo>
                <a:lnTo>
                  <a:pt x="784" y="196"/>
                </a:lnTo>
                <a:lnTo>
                  <a:pt x="786" y="198"/>
                </a:lnTo>
                <a:lnTo>
                  <a:pt x="786" y="200"/>
                </a:lnTo>
                <a:lnTo>
                  <a:pt x="784" y="200"/>
                </a:lnTo>
                <a:lnTo>
                  <a:pt x="782" y="200"/>
                </a:lnTo>
                <a:lnTo>
                  <a:pt x="782" y="202"/>
                </a:lnTo>
                <a:lnTo>
                  <a:pt x="780" y="204"/>
                </a:lnTo>
                <a:lnTo>
                  <a:pt x="778" y="204"/>
                </a:lnTo>
                <a:lnTo>
                  <a:pt x="780" y="206"/>
                </a:lnTo>
                <a:lnTo>
                  <a:pt x="778" y="206"/>
                </a:lnTo>
                <a:lnTo>
                  <a:pt x="778" y="204"/>
                </a:lnTo>
                <a:lnTo>
                  <a:pt x="776" y="206"/>
                </a:lnTo>
                <a:lnTo>
                  <a:pt x="774" y="208"/>
                </a:lnTo>
                <a:lnTo>
                  <a:pt x="774" y="208"/>
                </a:lnTo>
                <a:lnTo>
                  <a:pt x="772" y="212"/>
                </a:lnTo>
                <a:lnTo>
                  <a:pt x="770" y="212"/>
                </a:lnTo>
                <a:lnTo>
                  <a:pt x="770" y="214"/>
                </a:lnTo>
                <a:lnTo>
                  <a:pt x="770" y="216"/>
                </a:lnTo>
                <a:lnTo>
                  <a:pt x="768" y="216"/>
                </a:lnTo>
                <a:lnTo>
                  <a:pt x="770" y="216"/>
                </a:lnTo>
                <a:lnTo>
                  <a:pt x="768" y="216"/>
                </a:lnTo>
                <a:lnTo>
                  <a:pt x="768" y="218"/>
                </a:lnTo>
                <a:lnTo>
                  <a:pt x="770" y="218"/>
                </a:lnTo>
                <a:lnTo>
                  <a:pt x="770" y="220"/>
                </a:lnTo>
                <a:lnTo>
                  <a:pt x="770" y="222"/>
                </a:lnTo>
                <a:lnTo>
                  <a:pt x="768" y="222"/>
                </a:lnTo>
                <a:lnTo>
                  <a:pt x="766" y="224"/>
                </a:lnTo>
                <a:lnTo>
                  <a:pt x="766" y="222"/>
                </a:lnTo>
                <a:lnTo>
                  <a:pt x="764" y="222"/>
                </a:lnTo>
                <a:lnTo>
                  <a:pt x="764" y="220"/>
                </a:lnTo>
                <a:lnTo>
                  <a:pt x="764" y="218"/>
                </a:lnTo>
                <a:lnTo>
                  <a:pt x="762" y="218"/>
                </a:lnTo>
                <a:lnTo>
                  <a:pt x="762" y="216"/>
                </a:lnTo>
                <a:lnTo>
                  <a:pt x="760" y="216"/>
                </a:lnTo>
                <a:lnTo>
                  <a:pt x="760" y="218"/>
                </a:lnTo>
                <a:lnTo>
                  <a:pt x="758" y="216"/>
                </a:lnTo>
                <a:lnTo>
                  <a:pt x="756" y="216"/>
                </a:lnTo>
                <a:lnTo>
                  <a:pt x="754" y="218"/>
                </a:lnTo>
                <a:lnTo>
                  <a:pt x="752" y="218"/>
                </a:lnTo>
                <a:lnTo>
                  <a:pt x="752" y="220"/>
                </a:lnTo>
                <a:lnTo>
                  <a:pt x="752" y="222"/>
                </a:lnTo>
                <a:lnTo>
                  <a:pt x="754" y="222"/>
                </a:lnTo>
                <a:lnTo>
                  <a:pt x="752" y="222"/>
                </a:lnTo>
                <a:lnTo>
                  <a:pt x="752" y="224"/>
                </a:lnTo>
                <a:lnTo>
                  <a:pt x="750" y="226"/>
                </a:lnTo>
                <a:lnTo>
                  <a:pt x="750" y="228"/>
                </a:lnTo>
                <a:lnTo>
                  <a:pt x="748" y="230"/>
                </a:lnTo>
                <a:lnTo>
                  <a:pt x="746" y="230"/>
                </a:lnTo>
                <a:lnTo>
                  <a:pt x="744" y="230"/>
                </a:lnTo>
                <a:lnTo>
                  <a:pt x="744" y="232"/>
                </a:lnTo>
                <a:lnTo>
                  <a:pt x="744" y="234"/>
                </a:lnTo>
                <a:lnTo>
                  <a:pt x="744" y="236"/>
                </a:lnTo>
                <a:lnTo>
                  <a:pt x="744" y="238"/>
                </a:lnTo>
                <a:lnTo>
                  <a:pt x="744" y="236"/>
                </a:lnTo>
                <a:lnTo>
                  <a:pt x="744" y="238"/>
                </a:lnTo>
                <a:lnTo>
                  <a:pt x="746" y="238"/>
                </a:lnTo>
                <a:lnTo>
                  <a:pt x="744" y="238"/>
                </a:lnTo>
                <a:lnTo>
                  <a:pt x="744" y="240"/>
                </a:lnTo>
                <a:lnTo>
                  <a:pt x="746" y="242"/>
                </a:lnTo>
                <a:lnTo>
                  <a:pt x="744" y="242"/>
                </a:lnTo>
                <a:lnTo>
                  <a:pt x="744" y="244"/>
                </a:lnTo>
                <a:lnTo>
                  <a:pt x="744" y="246"/>
                </a:lnTo>
                <a:lnTo>
                  <a:pt x="742" y="246"/>
                </a:lnTo>
                <a:lnTo>
                  <a:pt x="744" y="246"/>
                </a:lnTo>
                <a:lnTo>
                  <a:pt x="742" y="246"/>
                </a:lnTo>
                <a:lnTo>
                  <a:pt x="742" y="248"/>
                </a:lnTo>
                <a:lnTo>
                  <a:pt x="742" y="250"/>
                </a:lnTo>
                <a:lnTo>
                  <a:pt x="740" y="252"/>
                </a:lnTo>
                <a:lnTo>
                  <a:pt x="738" y="252"/>
                </a:lnTo>
                <a:lnTo>
                  <a:pt x="736" y="252"/>
                </a:lnTo>
                <a:lnTo>
                  <a:pt x="734" y="252"/>
                </a:lnTo>
                <a:lnTo>
                  <a:pt x="732" y="256"/>
                </a:lnTo>
                <a:lnTo>
                  <a:pt x="732" y="258"/>
                </a:lnTo>
                <a:lnTo>
                  <a:pt x="732" y="260"/>
                </a:lnTo>
                <a:lnTo>
                  <a:pt x="730" y="262"/>
                </a:lnTo>
                <a:lnTo>
                  <a:pt x="728" y="264"/>
                </a:lnTo>
                <a:lnTo>
                  <a:pt x="728" y="264"/>
                </a:lnTo>
                <a:lnTo>
                  <a:pt x="728" y="266"/>
                </a:lnTo>
                <a:lnTo>
                  <a:pt x="726" y="266"/>
                </a:lnTo>
                <a:lnTo>
                  <a:pt x="726" y="268"/>
                </a:lnTo>
                <a:lnTo>
                  <a:pt x="726" y="270"/>
                </a:lnTo>
                <a:lnTo>
                  <a:pt x="726" y="272"/>
                </a:lnTo>
                <a:lnTo>
                  <a:pt x="726" y="274"/>
                </a:lnTo>
                <a:lnTo>
                  <a:pt x="724" y="274"/>
                </a:lnTo>
                <a:lnTo>
                  <a:pt x="724" y="276"/>
                </a:lnTo>
                <a:lnTo>
                  <a:pt x="724" y="278"/>
                </a:lnTo>
                <a:lnTo>
                  <a:pt x="722" y="278"/>
                </a:lnTo>
                <a:lnTo>
                  <a:pt x="722" y="280"/>
                </a:lnTo>
                <a:lnTo>
                  <a:pt x="722" y="282"/>
                </a:lnTo>
                <a:lnTo>
                  <a:pt x="720" y="282"/>
                </a:lnTo>
                <a:lnTo>
                  <a:pt x="720" y="284"/>
                </a:lnTo>
                <a:lnTo>
                  <a:pt x="718" y="288"/>
                </a:lnTo>
                <a:lnTo>
                  <a:pt x="716" y="292"/>
                </a:lnTo>
                <a:lnTo>
                  <a:pt x="716" y="294"/>
                </a:lnTo>
                <a:lnTo>
                  <a:pt x="714" y="294"/>
                </a:lnTo>
                <a:lnTo>
                  <a:pt x="714" y="298"/>
                </a:lnTo>
                <a:lnTo>
                  <a:pt x="712" y="300"/>
                </a:lnTo>
                <a:lnTo>
                  <a:pt x="712" y="302"/>
                </a:lnTo>
                <a:lnTo>
                  <a:pt x="710" y="304"/>
                </a:lnTo>
                <a:lnTo>
                  <a:pt x="710" y="306"/>
                </a:lnTo>
                <a:lnTo>
                  <a:pt x="708" y="308"/>
                </a:lnTo>
                <a:lnTo>
                  <a:pt x="708" y="310"/>
                </a:lnTo>
                <a:lnTo>
                  <a:pt x="708" y="312"/>
                </a:lnTo>
                <a:lnTo>
                  <a:pt x="706" y="312"/>
                </a:lnTo>
                <a:lnTo>
                  <a:pt x="706" y="312"/>
                </a:lnTo>
                <a:lnTo>
                  <a:pt x="706" y="314"/>
                </a:lnTo>
                <a:lnTo>
                  <a:pt x="704" y="316"/>
                </a:lnTo>
                <a:lnTo>
                  <a:pt x="702" y="318"/>
                </a:lnTo>
                <a:lnTo>
                  <a:pt x="702" y="320"/>
                </a:lnTo>
                <a:lnTo>
                  <a:pt x="702" y="322"/>
                </a:lnTo>
                <a:lnTo>
                  <a:pt x="700" y="322"/>
                </a:lnTo>
                <a:lnTo>
                  <a:pt x="700" y="324"/>
                </a:lnTo>
                <a:lnTo>
                  <a:pt x="700" y="326"/>
                </a:lnTo>
                <a:lnTo>
                  <a:pt x="700" y="328"/>
                </a:lnTo>
                <a:lnTo>
                  <a:pt x="698" y="330"/>
                </a:lnTo>
                <a:lnTo>
                  <a:pt x="698" y="332"/>
                </a:lnTo>
                <a:lnTo>
                  <a:pt x="698" y="334"/>
                </a:lnTo>
                <a:lnTo>
                  <a:pt x="698" y="336"/>
                </a:lnTo>
                <a:lnTo>
                  <a:pt x="696" y="338"/>
                </a:lnTo>
                <a:lnTo>
                  <a:pt x="696" y="340"/>
                </a:lnTo>
                <a:lnTo>
                  <a:pt x="696" y="342"/>
                </a:lnTo>
                <a:lnTo>
                  <a:pt x="696" y="344"/>
                </a:lnTo>
                <a:lnTo>
                  <a:pt x="696" y="346"/>
                </a:lnTo>
                <a:lnTo>
                  <a:pt x="694" y="346"/>
                </a:lnTo>
                <a:lnTo>
                  <a:pt x="694" y="348"/>
                </a:lnTo>
                <a:lnTo>
                  <a:pt x="694" y="350"/>
                </a:lnTo>
                <a:lnTo>
                  <a:pt x="694" y="352"/>
                </a:lnTo>
                <a:lnTo>
                  <a:pt x="694" y="354"/>
                </a:lnTo>
                <a:lnTo>
                  <a:pt x="692" y="356"/>
                </a:lnTo>
                <a:lnTo>
                  <a:pt x="692" y="360"/>
                </a:lnTo>
                <a:lnTo>
                  <a:pt x="692" y="360"/>
                </a:lnTo>
                <a:lnTo>
                  <a:pt x="690" y="362"/>
                </a:lnTo>
                <a:lnTo>
                  <a:pt x="690" y="364"/>
                </a:lnTo>
                <a:lnTo>
                  <a:pt x="690" y="368"/>
                </a:lnTo>
                <a:lnTo>
                  <a:pt x="690" y="370"/>
                </a:lnTo>
                <a:lnTo>
                  <a:pt x="688" y="372"/>
                </a:lnTo>
                <a:lnTo>
                  <a:pt x="688" y="376"/>
                </a:lnTo>
                <a:lnTo>
                  <a:pt x="686" y="382"/>
                </a:lnTo>
                <a:lnTo>
                  <a:pt x="686" y="386"/>
                </a:lnTo>
                <a:lnTo>
                  <a:pt x="684" y="388"/>
                </a:lnTo>
                <a:lnTo>
                  <a:pt x="684" y="390"/>
                </a:lnTo>
                <a:lnTo>
                  <a:pt x="684" y="392"/>
                </a:lnTo>
                <a:lnTo>
                  <a:pt x="684" y="394"/>
                </a:lnTo>
                <a:lnTo>
                  <a:pt x="684" y="396"/>
                </a:lnTo>
                <a:lnTo>
                  <a:pt x="682" y="396"/>
                </a:lnTo>
                <a:lnTo>
                  <a:pt x="682" y="398"/>
                </a:lnTo>
                <a:lnTo>
                  <a:pt x="682" y="400"/>
                </a:lnTo>
                <a:lnTo>
                  <a:pt x="682" y="402"/>
                </a:lnTo>
                <a:lnTo>
                  <a:pt x="682" y="404"/>
                </a:lnTo>
                <a:lnTo>
                  <a:pt x="680" y="404"/>
                </a:lnTo>
                <a:lnTo>
                  <a:pt x="680" y="406"/>
                </a:lnTo>
                <a:lnTo>
                  <a:pt x="680" y="408"/>
                </a:lnTo>
                <a:lnTo>
                  <a:pt x="680" y="410"/>
                </a:lnTo>
                <a:lnTo>
                  <a:pt x="678" y="414"/>
                </a:lnTo>
                <a:lnTo>
                  <a:pt x="678" y="416"/>
                </a:lnTo>
                <a:lnTo>
                  <a:pt x="678" y="420"/>
                </a:lnTo>
                <a:lnTo>
                  <a:pt x="678" y="428"/>
                </a:lnTo>
                <a:lnTo>
                  <a:pt x="676" y="428"/>
                </a:lnTo>
                <a:lnTo>
                  <a:pt x="674" y="428"/>
                </a:lnTo>
                <a:lnTo>
                  <a:pt x="670" y="428"/>
                </a:lnTo>
                <a:lnTo>
                  <a:pt x="670" y="434"/>
                </a:lnTo>
                <a:lnTo>
                  <a:pt x="658" y="434"/>
                </a:lnTo>
                <a:lnTo>
                  <a:pt x="658" y="436"/>
                </a:lnTo>
                <a:lnTo>
                  <a:pt x="658" y="438"/>
                </a:lnTo>
                <a:lnTo>
                  <a:pt x="658" y="440"/>
                </a:lnTo>
                <a:lnTo>
                  <a:pt x="658" y="442"/>
                </a:lnTo>
                <a:lnTo>
                  <a:pt x="658" y="444"/>
                </a:lnTo>
                <a:lnTo>
                  <a:pt x="658" y="446"/>
                </a:lnTo>
                <a:lnTo>
                  <a:pt x="658" y="448"/>
                </a:lnTo>
                <a:lnTo>
                  <a:pt x="656" y="448"/>
                </a:lnTo>
                <a:lnTo>
                  <a:pt x="656" y="450"/>
                </a:lnTo>
                <a:lnTo>
                  <a:pt x="656" y="452"/>
                </a:lnTo>
                <a:lnTo>
                  <a:pt x="656" y="454"/>
                </a:lnTo>
                <a:lnTo>
                  <a:pt x="656" y="456"/>
                </a:lnTo>
                <a:lnTo>
                  <a:pt x="656" y="456"/>
                </a:lnTo>
                <a:lnTo>
                  <a:pt x="656" y="458"/>
                </a:lnTo>
                <a:lnTo>
                  <a:pt x="656" y="460"/>
                </a:lnTo>
                <a:lnTo>
                  <a:pt x="656" y="462"/>
                </a:lnTo>
                <a:lnTo>
                  <a:pt x="656" y="464"/>
                </a:lnTo>
                <a:lnTo>
                  <a:pt x="656" y="466"/>
                </a:lnTo>
                <a:lnTo>
                  <a:pt x="656" y="468"/>
                </a:lnTo>
                <a:lnTo>
                  <a:pt x="656" y="470"/>
                </a:lnTo>
                <a:lnTo>
                  <a:pt x="656" y="472"/>
                </a:lnTo>
                <a:lnTo>
                  <a:pt x="656" y="474"/>
                </a:lnTo>
                <a:lnTo>
                  <a:pt x="656" y="476"/>
                </a:lnTo>
                <a:lnTo>
                  <a:pt x="656" y="478"/>
                </a:lnTo>
                <a:lnTo>
                  <a:pt x="656" y="480"/>
                </a:lnTo>
                <a:lnTo>
                  <a:pt x="656" y="482"/>
                </a:lnTo>
                <a:lnTo>
                  <a:pt x="656" y="484"/>
                </a:lnTo>
                <a:lnTo>
                  <a:pt x="656" y="486"/>
                </a:lnTo>
                <a:lnTo>
                  <a:pt x="656" y="498"/>
                </a:lnTo>
                <a:lnTo>
                  <a:pt x="656" y="500"/>
                </a:lnTo>
                <a:lnTo>
                  <a:pt x="656" y="504"/>
                </a:lnTo>
                <a:lnTo>
                  <a:pt x="656" y="504"/>
                </a:lnTo>
                <a:lnTo>
                  <a:pt x="656" y="506"/>
                </a:lnTo>
                <a:lnTo>
                  <a:pt x="656" y="508"/>
                </a:lnTo>
                <a:lnTo>
                  <a:pt x="656" y="510"/>
                </a:lnTo>
                <a:lnTo>
                  <a:pt x="656" y="512"/>
                </a:lnTo>
                <a:lnTo>
                  <a:pt x="656" y="514"/>
                </a:lnTo>
                <a:lnTo>
                  <a:pt x="656" y="516"/>
                </a:lnTo>
                <a:lnTo>
                  <a:pt x="656" y="518"/>
                </a:lnTo>
                <a:lnTo>
                  <a:pt x="656" y="522"/>
                </a:lnTo>
                <a:lnTo>
                  <a:pt x="656" y="528"/>
                </a:lnTo>
                <a:lnTo>
                  <a:pt x="656" y="530"/>
                </a:lnTo>
                <a:lnTo>
                  <a:pt x="654" y="534"/>
                </a:lnTo>
                <a:lnTo>
                  <a:pt x="654" y="538"/>
                </a:lnTo>
                <a:lnTo>
                  <a:pt x="648" y="538"/>
                </a:lnTo>
                <a:lnTo>
                  <a:pt x="642" y="538"/>
                </a:lnTo>
                <a:lnTo>
                  <a:pt x="640" y="538"/>
                </a:lnTo>
                <a:lnTo>
                  <a:pt x="636" y="538"/>
                </a:lnTo>
                <a:lnTo>
                  <a:pt x="632" y="538"/>
                </a:lnTo>
                <a:lnTo>
                  <a:pt x="630" y="536"/>
                </a:lnTo>
                <a:lnTo>
                  <a:pt x="626" y="536"/>
                </a:lnTo>
                <a:lnTo>
                  <a:pt x="616" y="536"/>
                </a:lnTo>
                <a:lnTo>
                  <a:pt x="608" y="536"/>
                </a:lnTo>
                <a:lnTo>
                  <a:pt x="606" y="536"/>
                </a:lnTo>
                <a:lnTo>
                  <a:pt x="602" y="536"/>
                </a:lnTo>
                <a:lnTo>
                  <a:pt x="602" y="550"/>
                </a:lnTo>
                <a:lnTo>
                  <a:pt x="602" y="552"/>
                </a:lnTo>
                <a:lnTo>
                  <a:pt x="602" y="552"/>
                </a:lnTo>
                <a:lnTo>
                  <a:pt x="602" y="556"/>
                </a:lnTo>
                <a:lnTo>
                  <a:pt x="602" y="560"/>
                </a:lnTo>
                <a:lnTo>
                  <a:pt x="602" y="562"/>
                </a:lnTo>
                <a:lnTo>
                  <a:pt x="602" y="576"/>
                </a:lnTo>
                <a:lnTo>
                  <a:pt x="602" y="578"/>
                </a:lnTo>
                <a:lnTo>
                  <a:pt x="602" y="582"/>
                </a:lnTo>
                <a:lnTo>
                  <a:pt x="602" y="584"/>
                </a:lnTo>
                <a:lnTo>
                  <a:pt x="602" y="588"/>
                </a:lnTo>
                <a:lnTo>
                  <a:pt x="602" y="590"/>
                </a:lnTo>
                <a:lnTo>
                  <a:pt x="604" y="590"/>
                </a:lnTo>
                <a:lnTo>
                  <a:pt x="606" y="590"/>
                </a:lnTo>
                <a:lnTo>
                  <a:pt x="608" y="590"/>
                </a:lnTo>
                <a:lnTo>
                  <a:pt x="610" y="590"/>
                </a:lnTo>
                <a:lnTo>
                  <a:pt x="616" y="590"/>
                </a:lnTo>
                <a:lnTo>
                  <a:pt x="618" y="590"/>
                </a:lnTo>
                <a:lnTo>
                  <a:pt x="622" y="590"/>
                </a:lnTo>
                <a:lnTo>
                  <a:pt x="624" y="590"/>
                </a:lnTo>
                <a:lnTo>
                  <a:pt x="628" y="590"/>
                </a:lnTo>
                <a:lnTo>
                  <a:pt x="630" y="590"/>
                </a:lnTo>
                <a:lnTo>
                  <a:pt x="630" y="592"/>
                </a:lnTo>
                <a:lnTo>
                  <a:pt x="630" y="594"/>
                </a:lnTo>
                <a:lnTo>
                  <a:pt x="630" y="596"/>
                </a:lnTo>
                <a:lnTo>
                  <a:pt x="630" y="602"/>
                </a:lnTo>
                <a:lnTo>
                  <a:pt x="632" y="602"/>
                </a:lnTo>
                <a:lnTo>
                  <a:pt x="640" y="602"/>
                </a:lnTo>
                <a:lnTo>
                  <a:pt x="642" y="602"/>
                </a:lnTo>
                <a:lnTo>
                  <a:pt x="642" y="608"/>
                </a:lnTo>
                <a:lnTo>
                  <a:pt x="640" y="614"/>
                </a:lnTo>
                <a:lnTo>
                  <a:pt x="640" y="616"/>
                </a:lnTo>
                <a:lnTo>
                  <a:pt x="642" y="616"/>
                </a:lnTo>
                <a:lnTo>
                  <a:pt x="648" y="616"/>
                </a:lnTo>
                <a:lnTo>
                  <a:pt x="654" y="616"/>
                </a:lnTo>
                <a:lnTo>
                  <a:pt x="654" y="620"/>
                </a:lnTo>
                <a:lnTo>
                  <a:pt x="654" y="622"/>
                </a:lnTo>
                <a:lnTo>
                  <a:pt x="654" y="628"/>
                </a:lnTo>
                <a:lnTo>
                  <a:pt x="654" y="630"/>
                </a:lnTo>
                <a:lnTo>
                  <a:pt x="654" y="632"/>
                </a:lnTo>
                <a:lnTo>
                  <a:pt x="654" y="634"/>
                </a:lnTo>
                <a:lnTo>
                  <a:pt x="654" y="636"/>
                </a:lnTo>
                <a:lnTo>
                  <a:pt x="654" y="638"/>
                </a:lnTo>
                <a:lnTo>
                  <a:pt x="654" y="640"/>
                </a:lnTo>
                <a:lnTo>
                  <a:pt x="652" y="642"/>
                </a:lnTo>
                <a:lnTo>
                  <a:pt x="654" y="644"/>
                </a:lnTo>
                <a:lnTo>
                  <a:pt x="654" y="646"/>
                </a:lnTo>
                <a:lnTo>
                  <a:pt x="654" y="648"/>
                </a:lnTo>
                <a:lnTo>
                  <a:pt x="654" y="650"/>
                </a:lnTo>
                <a:lnTo>
                  <a:pt x="654" y="650"/>
                </a:lnTo>
                <a:lnTo>
                  <a:pt x="654" y="654"/>
                </a:lnTo>
                <a:lnTo>
                  <a:pt x="654" y="656"/>
                </a:lnTo>
                <a:lnTo>
                  <a:pt x="654" y="658"/>
                </a:lnTo>
                <a:lnTo>
                  <a:pt x="654" y="660"/>
                </a:lnTo>
                <a:lnTo>
                  <a:pt x="654" y="662"/>
                </a:lnTo>
                <a:lnTo>
                  <a:pt x="654" y="664"/>
                </a:lnTo>
                <a:lnTo>
                  <a:pt x="654" y="666"/>
                </a:lnTo>
                <a:lnTo>
                  <a:pt x="654" y="668"/>
                </a:lnTo>
                <a:lnTo>
                  <a:pt x="656" y="668"/>
                </a:lnTo>
                <a:lnTo>
                  <a:pt x="658" y="668"/>
                </a:lnTo>
                <a:lnTo>
                  <a:pt x="660" y="668"/>
                </a:lnTo>
                <a:lnTo>
                  <a:pt x="662" y="668"/>
                </a:lnTo>
                <a:lnTo>
                  <a:pt x="664" y="668"/>
                </a:lnTo>
                <a:lnTo>
                  <a:pt x="666" y="668"/>
                </a:lnTo>
                <a:lnTo>
                  <a:pt x="674" y="668"/>
                </a:lnTo>
                <a:lnTo>
                  <a:pt x="676" y="668"/>
                </a:lnTo>
                <a:lnTo>
                  <a:pt x="678" y="668"/>
                </a:lnTo>
                <a:lnTo>
                  <a:pt x="678" y="668"/>
                </a:lnTo>
                <a:lnTo>
                  <a:pt x="680" y="668"/>
                </a:lnTo>
                <a:lnTo>
                  <a:pt x="680" y="666"/>
                </a:lnTo>
                <a:lnTo>
                  <a:pt x="680" y="664"/>
                </a:lnTo>
                <a:lnTo>
                  <a:pt x="680" y="662"/>
                </a:lnTo>
                <a:lnTo>
                  <a:pt x="680" y="660"/>
                </a:lnTo>
                <a:lnTo>
                  <a:pt x="680" y="658"/>
                </a:lnTo>
                <a:lnTo>
                  <a:pt x="680" y="656"/>
                </a:lnTo>
                <a:lnTo>
                  <a:pt x="680" y="658"/>
                </a:lnTo>
                <a:lnTo>
                  <a:pt x="682" y="658"/>
                </a:lnTo>
                <a:lnTo>
                  <a:pt x="684" y="658"/>
                </a:lnTo>
                <a:lnTo>
                  <a:pt x="684" y="660"/>
                </a:lnTo>
                <a:lnTo>
                  <a:pt x="684" y="662"/>
                </a:lnTo>
                <a:lnTo>
                  <a:pt x="686" y="662"/>
                </a:lnTo>
                <a:lnTo>
                  <a:pt x="688" y="664"/>
                </a:lnTo>
                <a:lnTo>
                  <a:pt x="690" y="664"/>
                </a:lnTo>
                <a:lnTo>
                  <a:pt x="692" y="666"/>
                </a:lnTo>
                <a:lnTo>
                  <a:pt x="694" y="666"/>
                </a:lnTo>
                <a:lnTo>
                  <a:pt x="698" y="668"/>
                </a:lnTo>
                <a:lnTo>
                  <a:pt x="704" y="668"/>
                </a:lnTo>
                <a:lnTo>
                  <a:pt x="704" y="670"/>
                </a:lnTo>
                <a:lnTo>
                  <a:pt x="706" y="668"/>
                </a:lnTo>
                <a:lnTo>
                  <a:pt x="708" y="668"/>
                </a:lnTo>
                <a:lnTo>
                  <a:pt x="710" y="668"/>
                </a:lnTo>
                <a:lnTo>
                  <a:pt x="716" y="670"/>
                </a:lnTo>
                <a:lnTo>
                  <a:pt x="724" y="670"/>
                </a:lnTo>
                <a:lnTo>
                  <a:pt x="726" y="670"/>
                </a:lnTo>
                <a:lnTo>
                  <a:pt x="732" y="670"/>
                </a:lnTo>
                <a:lnTo>
                  <a:pt x="734" y="670"/>
                </a:lnTo>
                <a:lnTo>
                  <a:pt x="742" y="670"/>
                </a:lnTo>
                <a:lnTo>
                  <a:pt x="744" y="670"/>
                </a:lnTo>
                <a:lnTo>
                  <a:pt x="744" y="668"/>
                </a:lnTo>
                <a:lnTo>
                  <a:pt x="746" y="668"/>
                </a:lnTo>
                <a:lnTo>
                  <a:pt x="754" y="668"/>
                </a:lnTo>
                <a:lnTo>
                  <a:pt x="754" y="666"/>
                </a:lnTo>
                <a:lnTo>
                  <a:pt x="756" y="664"/>
                </a:lnTo>
                <a:lnTo>
                  <a:pt x="758" y="664"/>
                </a:lnTo>
                <a:lnTo>
                  <a:pt x="758" y="662"/>
                </a:lnTo>
                <a:lnTo>
                  <a:pt x="760" y="662"/>
                </a:lnTo>
                <a:lnTo>
                  <a:pt x="766" y="658"/>
                </a:lnTo>
                <a:lnTo>
                  <a:pt x="772" y="658"/>
                </a:lnTo>
                <a:lnTo>
                  <a:pt x="774" y="654"/>
                </a:lnTo>
                <a:lnTo>
                  <a:pt x="776" y="654"/>
                </a:lnTo>
                <a:lnTo>
                  <a:pt x="778" y="654"/>
                </a:lnTo>
                <a:lnTo>
                  <a:pt x="780" y="652"/>
                </a:lnTo>
                <a:lnTo>
                  <a:pt x="784" y="652"/>
                </a:lnTo>
                <a:lnTo>
                  <a:pt x="784" y="650"/>
                </a:lnTo>
                <a:lnTo>
                  <a:pt x="786" y="650"/>
                </a:lnTo>
                <a:lnTo>
                  <a:pt x="792" y="650"/>
                </a:lnTo>
                <a:lnTo>
                  <a:pt x="796" y="650"/>
                </a:lnTo>
                <a:lnTo>
                  <a:pt x="800" y="648"/>
                </a:lnTo>
                <a:lnTo>
                  <a:pt x="800" y="646"/>
                </a:lnTo>
                <a:lnTo>
                  <a:pt x="802" y="646"/>
                </a:lnTo>
                <a:lnTo>
                  <a:pt x="804" y="646"/>
                </a:lnTo>
                <a:lnTo>
                  <a:pt x="804" y="644"/>
                </a:lnTo>
                <a:lnTo>
                  <a:pt x="806" y="644"/>
                </a:lnTo>
                <a:lnTo>
                  <a:pt x="808" y="642"/>
                </a:lnTo>
                <a:lnTo>
                  <a:pt x="808" y="640"/>
                </a:lnTo>
                <a:lnTo>
                  <a:pt x="812" y="636"/>
                </a:lnTo>
                <a:lnTo>
                  <a:pt x="818" y="636"/>
                </a:lnTo>
                <a:lnTo>
                  <a:pt x="820" y="630"/>
                </a:lnTo>
                <a:lnTo>
                  <a:pt x="822" y="628"/>
                </a:lnTo>
                <a:lnTo>
                  <a:pt x="824" y="624"/>
                </a:lnTo>
                <a:lnTo>
                  <a:pt x="824" y="620"/>
                </a:lnTo>
                <a:lnTo>
                  <a:pt x="826" y="620"/>
                </a:lnTo>
                <a:lnTo>
                  <a:pt x="828" y="620"/>
                </a:lnTo>
                <a:lnTo>
                  <a:pt x="830" y="620"/>
                </a:lnTo>
                <a:lnTo>
                  <a:pt x="832" y="618"/>
                </a:lnTo>
                <a:lnTo>
                  <a:pt x="851" y="610"/>
                </a:lnTo>
                <a:lnTo>
                  <a:pt x="853" y="610"/>
                </a:lnTo>
                <a:lnTo>
                  <a:pt x="855" y="608"/>
                </a:lnTo>
                <a:lnTo>
                  <a:pt x="857" y="608"/>
                </a:lnTo>
                <a:lnTo>
                  <a:pt x="857" y="610"/>
                </a:lnTo>
                <a:lnTo>
                  <a:pt x="861" y="610"/>
                </a:lnTo>
                <a:lnTo>
                  <a:pt x="863" y="614"/>
                </a:lnTo>
                <a:lnTo>
                  <a:pt x="865" y="614"/>
                </a:lnTo>
                <a:lnTo>
                  <a:pt x="871" y="618"/>
                </a:lnTo>
                <a:lnTo>
                  <a:pt x="875" y="618"/>
                </a:lnTo>
                <a:lnTo>
                  <a:pt x="879" y="616"/>
                </a:lnTo>
                <a:lnTo>
                  <a:pt x="883" y="618"/>
                </a:lnTo>
                <a:lnTo>
                  <a:pt x="885" y="618"/>
                </a:lnTo>
                <a:lnTo>
                  <a:pt x="887" y="618"/>
                </a:lnTo>
                <a:lnTo>
                  <a:pt x="889" y="618"/>
                </a:lnTo>
                <a:lnTo>
                  <a:pt x="893" y="616"/>
                </a:lnTo>
                <a:lnTo>
                  <a:pt x="895" y="616"/>
                </a:lnTo>
                <a:lnTo>
                  <a:pt x="897" y="616"/>
                </a:lnTo>
                <a:lnTo>
                  <a:pt x="899" y="616"/>
                </a:lnTo>
                <a:lnTo>
                  <a:pt x="901" y="616"/>
                </a:lnTo>
                <a:lnTo>
                  <a:pt x="903" y="616"/>
                </a:lnTo>
                <a:lnTo>
                  <a:pt x="905" y="616"/>
                </a:lnTo>
                <a:lnTo>
                  <a:pt x="907" y="618"/>
                </a:lnTo>
                <a:lnTo>
                  <a:pt x="909" y="618"/>
                </a:lnTo>
                <a:lnTo>
                  <a:pt x="913" y="616"/>
                </a:lnTo>
                <a:lnTo>
                  <a:pt x="915" y="618"/>
                </a:lnTo>
                <a:lnTo>
                  <a:pt x="917" y="618"/>
                </a:lnTo>
                <a:lnTo>
                  <a:pt x="917" y="622"/>
                </a:lnTo>
                <a:lnTo>
                  <a:pt x="917" y="624"/>
                </a:lnTo>
                <a:lnTo>
                  <a:pt x="917" y="628"/>
                </a:lnTo>
                <a:lnTo>
                  <a:pt x="915" y="626"/>
                </a:lnTo>
                <a:lnTo>
                  <a:pt x="913" y="626"/>
                </a:lnTo>
                <a:lnTo>
                  <a:pt x="907" y="632"/>
                </a:lnTo>
                <a:lnTo>
                  <a:pt x="905" y="634"/>
                </a:lnTo>
                <a:lnTo>
                  <a:pt x="905" y="640"/>
                </a:lnTo>
                <a:lnTo>
                  <a:pt x="905" y="642"/>
                </a:lnTo>
                <a:lnTo>
                  <a:pt x="907" y="642"/>
                </a:lnTo>
                <a:lnTo>
                  <a:pt x="907" y="648"/>
                </a:lnTo>
                <a:lnTo>
                  <a:pt x="907" y="650"/>
                </a:lnTo>
                <a:lnTo>
                  <a:pt x="889" y="650"/>
                </a:lnTo>
                <a:lnTo>
                  <a:pt x="889" y="660"/>
                </a:lnTo>
                <a:lnTo>
                  <a:pt x="889" y="674"/>
                </a:lnTo>
                <a:lnTo>
                  <a:pt x="889" y="699"/>
                </a:lnTo>
                <a:lnTo>
                  <a:pt x="887" y="699"/>
                </a:lnTo>
                <a:lnTo>
                  <a:pt x="887" y="703"/>
                </a:lnTo>
                <a:lnTo>
                  <a:pt x="889" y="707"/>
                </a:lnTo>
                <a:lnTo>
                  <a:pt x="889" y="713"/>
                </a:lnTo>
                <a:lnTo>
                  <a:pt x="889" y="717"/>
                </a:lnTo>
                <a:lnTo>
                  <a:pt x="889" y="721"/>
                </a:lnTo>
                <a:lnTo>
                  <a:pt x="889" y="723"/>
                </a:lnTo>
                <a:lnTo>
                  <a:pt x="889" y="725"/>
                </a:lnTo>
                <a:lnTo>
                  <a:pt x="889" y="727"/>
                </a:lnTo>
                <a:lnTo>
                  <a:pt x="889" y="731"/>
                </a:lnTo>
                <a:lnTo>
                  <a:pt x="889" y="735"/>
                </a:lnTo>
                <a:lnTo>
                  <a:pt x="889" y="737"/>
                </a:lnTo>
                <a:lnTo>
                  <a:pt x="889" y="741"/>
                </a:lnTo>
                <a:lnTo>
                  <a:pt x="889" y="745"/>
                </a:lnTo>
                <a:lnTo>
                  <a:pt x="889" y="747"/>
                </a:lnTo>
                <a:lnTo>
                  <a:pt x="889" y="747"/>
                </a:lnTo>
                <a:lnTo>
                  <a:pt x="889" y="749"/>
                </a:lnTo>
                <a:lnTo>
                  <a:pt x="889" y="751"/>
                </a:lnTo>
                <a:lnTo>
                  <a:pt x="889" y="753"/>
                </a:lnTo>
                <a:lnTo>
                  <a:pt x="895" y="753"/>
                </a:lnTo>
                <a:lnTo>
                  <a:pt x="903" y="753"/>
                </a:lnTo>
                <a:lnTo>
                  <a:pt x="905" y="753"/>
                </a:lnTo>
                <a:lnTo>
                  <a:pt x="905" y="759"/>
                </a:lnTo>
                <a:lnTo>
                  <a:pt x="905" y="761"/>
                </a:lnTo>
                <a:lnTo>
                  <a:pt x="905" y="769"/>
                </a:lnTo>
                <a:lnTo>
                  <a:pt x="905" y="771"/>
                </a:lnTo>
                <a:lnTo>
                  <a:pt x="905" y="773"/>
                </a:lnTo>
                <a:lnTo>
                  <a:pt x="903" y="775"/>
                </a:lnTo>
                <a:lnTo>
                  <a:pt x="897" y="775"/>
                </a:lnTo>
                <a:lnTo>
                  <a:pt x="895" y="775"/>
                </a:lnTo>
                <a:lnTo>
                  <a:pt x="893" y="775"/>
                </a:lnTo>
                <a:lnTo>
                  <a:pt x="889" y="779"/>
                </a:lnTo>
                <a:lnTo>
                  <a:pt x="889" y="781"/>
                </a:lnTo>
                <a:lnTo>
                  <a:pt x="885" y="783"/>
                </a:lnTo>
                <a:lnTo>
                  <a:pt x="879" y="787"/>
                </a:lnTo>
                <a:lnTo>
                  <a:pt x="877" y="789"/>
                </a:lnTo>
                <a:lnTo>
                  <a:pt x="877" y="793"/>
                </a:lnTo>
                <a:lnTo>
                  <a:pt x="875" y="797"/>
                </a:lnTo>
                <a:lnTo>
                  <a:pt x="873" y="805"/>
                </a:lnTo>
                <a:lnTo>
                  <a:pt x="869" y="817"/>
                </a:lnTo>
                <a:lnTo>
                  <a:pt x="869" y="819"/>
                </a:lnTo>
                <a:lnTo>
                  <a:pt x="865" y="825"/>
                </a:lnTo>
                <a:lnTo>
                  <a:pt x="863" y="827"/>
                </a:lnTo>
                <a:lnTo>
                  <a:pt x="863" y="829"/>
                </a:lnTo>
                <a:lnTo>
                  <a:pt x="857" y="839"/>
                </a:lnTo>
                <a:lnTo>
                  <a:pt x="853" y="843"/>
                </a:lnTo>
                <a:lnTo>
                  <a:pt x="851" y="845"/>
                </a:lnTo>
                <a:lnTo>
                  <a:pt x="845" y="851"/>
                </a:lnTo>
                <a:lnTo>
                  <a:pt x="841" y="861"/>
                </a:lnTo>
                <a:lnTo>
                  <a:pt x="838" y="861"/>
                </a:lnTo>
                <a:lnTo>
                  <a:pt x="838" y="865"/>
                </a:lnTo>
                <a:lnTo>
                  <a:pt x="836" y="867"/>
                </a:lnTo>
                <a:lnTo>
                  <a:pt x="832" y="875"/>
                </a:lnTo>
                <a:lnTo>
                  <a:pt x="832" y="877"/>
                </a:lnTo>
                <a:lnTo>
                  <a:pt x="832" y="879"/>
                </a:lnTo>
                <a:lnTo>
                  <a:pt x="828" y="885"/>
                </a:lnTo>
                <a:lnTo>
                  <a:pt x="828" y="887"/>
                </a:lnTo>
                <a:lnTo>
                  <a:pt x="826" y="889"/>
                </a:lnTo>
                <a:lnTo>
                  <a:pt x="826" y="891"/>
                </a:lnTo>
                <a:lnTo>
                  <a:pt x="826" y="891"/>
                </a:lnTo>
                <a:lnTo>
                  <a:pt x="824" y="893"/>
                </a:lnTo>
                <a:lnTo>
                  <a:pt x="824" y="895"/>
                </a:lnTo>
                <a:lnTo>
                  <a:pt x="822" y="895"/>
                </a:lnTo>
                <a:lnTo>
                  <a:pt x="822" y="897"/>
                </a:lnTo>
                <a:lnTo>
                  <a:pt x="822" y="899"/>
                </a:lnTo>
                <a:lnTo>
                  <a:pt x="822" y="901"/>
                </a:lnTo>
                <a:lnTo>
                  <a:pt x="822" y="903"/>
                </a:lnTo>
                <a:lnTo>
                  <a:pt x="822" y="905"/>
                </a:lnTo>
                <a:lnTo>
                  <a:pt x="822" y="907"/>
                </a:lnTo>
                <a:lnTo>
                  <a:pt x="822" y="909"/>
                </a:lnTo>
                <a:lnTo>
                  <a:pt x="822" y="911"/>
                </a:lnTo>
                <a:lnTo>
                  <a:pt x="822" y="913"/>
                </a:lnTo>
                <a:lnTo>
                  <a:pt x="822" y="915"/>
                </a:lnTo>
                <a:lnTo>
                  <a:pt x="822" y="921"/>
                </a:lnTo>
                <a:lnTo>
                  <a:pt x="822" y="923"/>
                </a:lnTo>
                <a:lnTo>
                  <a:pt x="822" y="925"/>
                </a:lnTo>
                <a:lnTo>
                  <a:pt x="822" y="927"/>
                </a:lnTo>
                <a:lnTo>
                  <a:pt x="822" y="929"/>
                </a:lnTo>
                <a:lnTo>
                  <a:pt x="822" y="931"/>
                </a:lnTo>
                <a:lnTo>
                  <a:pt x="822" y="933"/>
                </a:lnTo>
                <a:lnTo>
                  <a:pt x="822" y="935"/>
                </a:lnTo>
                <a:lnTo>
                  <a:pt x="822" y="937"/>
                </a:lnTo>
                <a:lnTo>
                  <a:pt x="822" y="939"/>
                </a:lnTo>
                <a:lnTo>
                  <a:pt x="822" y="939"/>
                </a:lnTo>
                <a:lnTo>
                  <a:pt x="822" y="939"/>
                </a:lnTo>
                <a:lnTo>
                  <a:pt x="822" y="941"/>
                </a:lnTo>
                <a:lnTo>
                  <a:pt x="822" y="943"/>
                </a:lnTo>
                <a:lnTo>
                  <a:pt x="822" y="945"/>
                </a:lnTo>
                <a:lnTo>
                  <a:pt x="822" y="947"/>
                </a:lnTo>
                <a:lnTo>
                  <a:pt x="822" y="949"/>
                </a:lnTo>
                <a:lnTo>
                  <a:pt x="818" y="949"/>
                </a:lnTo>
                <a:lnTo>
                  <a:pt x="814" y="949"/>
                </a:lnTo>
                <a:lnTo>
                  <a:pt x="810" y="951"/>
                </a:lnTo>
                <a:lnTo>
                  <a:pt x="808" y="951"/>
                </a:lnTo>
                <a:lnTo>
                  <a:pt x="806" y="951"/>
                </a:lnTo>
                <a:lnTo>
                  <a:pt x="804" y="951"/>
                </a:lnTo>
                <a:lnTo>
                  <a:pt x="802" y="951"/>
                </a:lnTo>
                <a:lnTo>
                  <a:pt x="800" y="953"/>
                </a:lnTo>
                <a:lnTo>
                  <a:pt x="798" y="953"/>
                </a:lnTo>
                <a:lnTo>
                  <a:pt x="796" y="953"/>
                </a:lnTo>
                <a:lnTo>
                  <a:pt x="794" y="953"/>
                </a:lnTo>
                <a:lnTo>
                  <a:pt x="794" y="955"/>
                </a:lnTo>
                <a:lnTo>
                  <a:pt x="792" y="955"/>
                </a:lnTo>
                <a:lnTo>
                  <a:pt x="790" y="955"/>
                </a:lnTo>
                <a:lnTo>
                  <a:pt x="790" y="957"/>
                </a:lnTo>
                <a:lnTo>
                  <a:pt x="788" y="957"/>
                </a:lnTo>
                <a:lnTo>
                  <a:pt x="788" y="959"/>
                </a:lnTo>
                <a:lnTo>
                  <a:pt x="786" y="959"/>
                </a:lnTo>
                <a:lnTo>
                  <a:pt x="786" y="961"/>
                </a:lnTo>
                <a:lnTo>
                  <a:pt x="784" y="961"/>
                </a:lnTo>
                <a:lnTo>
                  <a:pt x="784" y="963"/>
                </a:lnTo>
                <a:lnTo>
                  <a:pt x="782" y="965"/>
                </a:lnTo>
                <a:lnTo>
                  <a:pt x="782" y="967"/>
                </a:lnTo>
                <a:lnTo>
                  <a:pt x="782" y="969"/>
                </a:lnTo>
                <a:lnTo>
                  <a:pt x="782" y="971"/>
                </a:lnTo>
                <a:lnTo>
                  <a:pt x="782" y="973"/>
                </a:lnTo>
                <a:lnTo>
                  <a:pt x="782" y="975"/>
                </a:lnTo>
                <a:lnTo>
                  <a:pt x="782" y="977"/>
                </a:lnTo>
                <a:lnTo>
                  <a:pt x="782" y="979"/>
                </a:lnTo>
                <a:lnTo>
                  <a:pt x="782" y="981"/>
                </a:lnTo>
                <a:lnTo>
                  <a:pt x="782" y="983"/>
                </a:lnTo>
                <a:lnTo>
                  <a:pt x="782" y="985"/>
                </a:lnTo>
                <a:lnTo>
                  <a:pt x="782" y="987"/>
                </a:lnTo>
                <a:lnTo>
                  <a:pt x="782" y="987"/>
                </a:lnTo>
                <a:lnTo>
                  <a:pt x="786" y="989"/>
                </a:lnTo>
                <a:lnTo>
                  <a:pt x="788" y="991"/>
                </a:lnTo>
                <a:lnTo>
                  <a:pt x="790" y="991"/>
                </a:lnTo>
                <a:lnTo>
                  <a:pt x="792" y="993"/>
                </a:lnTo>
                <a:lnTo>
                  <a:pt x="798" y="995"/>
                </a:lnTo>
                <a:lnTo>
                  <a:pt x="804" y="993"/>
                </a:lnTo>
                <a:lnTo>
                  <a:pt x="808" y="991"/>
                </a:lnTo>
                <a:lnTo>
                  <a:pt x="810" y="989"/>
                </a:lnTo>
                <a:lnTo>
                  <a:pt x="812" y="987"/>
                </a:lnTo>
                <a:lnTo>
                  <a:pt x="814" y="987"/>
                </a:lnTo>
                <a:lnTo>
                  <a:pt x="818" y="987"/>
                </a:lnTo>
                <a:lnTo>
                  <a:pt x="822" y="985"/>
                </a:lnTo>
                <a:lnTo>
                  <a:pt x="822" y="985"/>
                </a:lnTo>
                <a:lnTo>
                  <a:pt x="824" y="985"/>
                </a:lnTo>
                <a:lnTo>
                  <a:pt x="826" y="985"/>
                </a:lnTo>
                <a:lnTo>
                  <a:pt x="828" y="985"/>
                </a:lnTo>
                <a:lnTo>
                  <a:pt x="830" y="985"/>
                </a:lnTo>
                <a:lnTo>
                  <a:pt x="836" y="981"/>
                </a:lnTo>
                <a:lnTo>
                  <a:pt x="838" y="981"/>
                </a:lnTo>
                <a:lnTo>
                  <a:pt x="838" y="989"/>
                </a:lnTo>
                <a:lnTo>
                  <a:pt x="838" y="991"/>
                </a:lnTo>
                <a:lnTo>
                  <a:pt x="838" y="993"/>
                </a:lnTo>
                <a:lnTo>
                  <a:pt x="836" y="995"/>
                </a:lnTo>
                <a:lnTo>
                  <a:pt x="832" y="997"/>
                </a:lnTo>
                <a:lnTo>
                  <a:pt x="830" y="997"/>
                </a:lnTo>
                <a:lnTo>
                  <a:pt x="828" y="997"/>
                </a:lnTo>
                <a:lnTo>
                  <a:pt x="828" y="999"/>
                </a:lnTo>
                <a:lnTo>
                  <a:pt x="826" y="999"/>
                </a:lnTo>
                <a:lnTo>
                  <a:pt x="824" y="999"/>
                </a:lnTo>
                <a:lnTo>
                  <a:pt x="822" y="999"/>
                </a:lnTo>
                <a:lnTo>
                  <a:pt x="822" y="999"/>
                </a:lnTo>
                <a:lnTo>
                  <a:pt x="820" y="999"/>
                </a:lnTo>
                <a:lnTo>
                  <a:pt x="818" y="999"/>
                </a:lnTo>
                <a:lnTo>
                  <a:pt x="816" y="999"/>
                </a:lnTo>
                <a:lnTo>
                  <a:pt x="810" y="999"/>
                </a:lnTo>
                <a:lnTo>
                  <a:pt x="804" y="999"/>
                </a:lnTo>
                <a:lnTo>
                  <a:pt x="792" y="997"/>
                </a:lnTo>
                <a:lnTo>
                  <a:pt x="790" y="997"/>
                </a:lnTo>
                <a:lnTo>
                  <a:pt x="788" y="997"/>
                </a:lnTo>
                <a:lnTo>
                  <a:pt x="786" y="997"/>
                </a:lnTo>
                <a:lnTo>
                  <a:pt x="786" y="993"/>
                </a:lnTo>
                <a:lnTo>
                  <a:pt x="784" y="991"/>
                </a:lnTo>
                <a:lnTo>
                  <a:pt x="782" y="991"/>
                </a:lnTo>
                <a:lnTo>
                  <a:pt x="782" y="989"/>
                </a:lnTo>
                <a:lnTo>
                  <a:pt x="780" y="989"/>
                </a:lnTo>
                <a:lnTo>
                  <a:pt x="778" y="989"/>
                </a:lnTo>
                <a:lnTo>
                  <a:pt x="778" y="991"/>
                </a:lnTo>
                <a:lnTo>
                  <a:pt x="774" y="993"/>
                </a:lnTo>
                <a:lnTo>
                  <a:pt x="774" y="995"/>
                </a:lnTo>
                <a:lnTo>
                  <a:pt x="774" y="995"/>
                </a:lnTo>
                <a:lnTo>
                  <a:pt x="770" y="995"/>
                </a:lnTo>
                <a:lnTo>
                  <a:pt x="760" y="993"/>
                </a:lnTo>
                <a:lnTo>
                  <a:pt x="752" y="991"/>
                </a:lnTo>
                <a:lnTo>
                  <a:pt x="750" y="991"/>
                </a:lnTo>
                <a:lnTo>
                  <a:pt x="748" y="991"/>
                </a:lnTo>
                <a:lnTo>
                  <a:pt x="744" y="991"/>
                </a:lnTo>
                <a:lnTo>
                  <a:pt x="744" y="989"/>
                </a:lnTo>
                <a:lnTo>
                  <a:pt x="742" y="989"/>
                </a:lnTo>
                <a:lnTo>
                  <a:pt x="742" y="991"/>
                </a:lnTo>
                <a:lnTo>
                  <a:pt x="742" y="993"/>
                </a:lnTo>
                <a:lnTo>
                  <a:pt x="740" y="999"/>
                </a:lnTo>
                <a:lnTo>
                  <a:pt x="740" y="1001"/>
                </a:lnTo>
                <a:lnTo>
                  <a:pt x="740" y="1003"/>
                </a:lnTo>
                <a:lnTo>
                  <a:pt x="738" y="1003"/>
                </a:lnTo>
                <a:lnTo>
                  <a:pt x="738" y="1005"/>
                </a:lnTo>
                <a:lnTo>
                  <a:pt x="736" y="1007"/>
                </a:lnTo>
                <a:lnTo>
                  <a:pt x="738" y="1007"/>
                </a:lnTo>
                <a:lnTo>
                  <a:pt x="740" y="1009"/>
                </a:lnTo>
                <a:lnTo>
                  <a:pt x="742" y="1009"/>
                </a:lnTo>
                <a:lnTo>
                  <a:pt x="742" y="1011"/>
                </a:lnTo>
                <a:lnTo>
                  <a:pt x="740" y="1011"/>
                </a:lnTo>
                <a:lnTo>
                  <a:pt x="738" y="1013"/>
                </a:lnTo>
                <a:lnTo>
                  <a:pt x="738" y="1015"/>
                </a:lnTo>
                <a:lnTo>
                  <a:pt x="736" y="1017"/>
                </a:lnTo>
                <a:lnTo>
                  <a:pt x="738" y="1017"/>
                </a:lnTo>
                <a:lnTo>
                  <a:pt x="740" y="1017"/>
                </a:lnTo>
                <a:lnTo>
                  <a:pt x="742" y="1017"/>
                </a:lnTo>
                <a:lnTo>
                  <a:pt x="744" y="1017"/>
                </a:lnTo>
                <a:lnTo>
                  <a:pt x="750" y="1017"/>
                </a:lnTo>
                <a:lnTo>
                  <a:pt x="752" y="1019"/>
                </a:lnTo>
                <a:lnTo>
                  <a:pt x="760" y="1023"/>
                </a:lnTo>
                <a:lnTo>
                  <a:pt x="764" y="1027"/>
                </a:lnTo>
                <a:lnTo>
                  <a:pt x="766" y="1029"/>
                </a:lnTo>
                <a:lnTo>
                  <a:pt x="768" y="1031"/>
                </a:lnTo>
                <a:lnTo>
                  <a:pt x="774" y="1035"/>
                </a:lnTo>
                <a:lnTo>
                  <a:pt x="778" y="1039"/>
                </a:lnTo>
                <a:lnTo>
                  <a:pt x="780" y="1039"/>
                </a:lnTo>
                <a:lnTo>
                  <a:pt x="790" y="1047"/>
                </a:lnTo>
                <a:lnTo>
                  <a:pt x="798" y="1053"/>
                </a:lnTo>
                <a:lnTo>
                  <a:pt x="804" y="1059"/>
                </a:lnTo>
                <a:lnTo>
                  <a:pt x="806" y="1059"/>
                </a:lnTo>
                <a:lnTo>
                  <a:pt x="808" y="1061"/>
                </a:lnTo>
                <a:lnTo>
                  <a:pt x="810" y="1063"/>
                </a:lnTo>
                <a:lnTo>
                  <a:pt x="812" y="1065"/>
                </a:lnTo>
                <a:lnTo>
                  <a:pt x="818" y="1069"/>
                </a:lnTo>
                <a:lnTo>
                  <a:pt x="820" y="1071"/>
                </a:lnTo>
                <a:lnTo>
                  <a:pt x="822" y="1073"/>
                </a:lnTo>
                <a:lnTo>
                  <a:pt x="822" y="1073"/>
                </a:lnTo>
                <a:lnTo>
                  <a:pt x="822" y="1075"/>
                </a:lnTo>
                <a:lnTo>
                  <a:pt x="824" y="1075"/>
                </a:lnTo>
                <a:lnTo>
                  <a:pt x="824" y="1077"/>
                </a:lnTo>
                <a:lnTo>
                  <a:pt x="826" y="1077"/>
                </a:lnTo>
                <a:lnTo>
                  <a:pt x="828" y="1077"/>
                </a:lnTo>
                <a:lnTo>
                  <a:pt x="828" y="1079"/>
                </a:lnTo>
                <a:lnTo>
                  <a:pt x="830" y="1079"/>
                </a:lnTo>
                <a:lnTo>
                  <a:pt x="832" y="1081"/>
                </a:lnTo>
                <a:lnTo>
                  <a:pt x="834" y="1083"/>
                </a:lnTo>
                <a:lnTo>
                  <a:pt x="834" y="1083"/>
                </a:lnTo>
                <a:lnTo>
                  <a:pt x="834" y="1085"/>
                </a:lnTo>
                <a:lnTo>
                  <a:pt x="834" y="1087"/>
                </a:lnTo>
                <a:lnTo>
                  <a:pt x="834" y="1089"/>
                </a:lnTo>
                <a:lnTo>
                  <a:pt x="834" y="1091"/>
                </a:lnTo>
                <a:lnTo>
                  <a:pt x="834" y="1093"/>
                </a:lnTo>
                <a:lnTo>
                  <a:pt x="834" y="1095"/>
                </a:lnTo>
                <a:lnTo>
                  <a:pt x="834" y="1097"/>
                </a:lnTo>
                <a:lnTo>
                  <a:pt x="834" y="1113"/>
                </a:lnTo>
                <a:lnTo>
                  <a:pt x="834" y="1119"/>
                </a:lnTo>
                <a:lnTo>
                  <a:pt x="834" y="1123"/>
                </a:lnTo>
                <a:lnTo>
                  <a:pt x="834" y="1127"/>
                </a:lnTo>
                <a:lnTo>
                  <a:pt x="834" y="1129"/>
                </a:lnTo>
                <a:lnTo>
                  <a:pt x="834" y="1131"/>
                </a:lnTo>
                <a:lnTo>
                  <a:pt x="834" y="1135"/>
                </a:lnTo>
                <a:lnTo>
                  <a:pt x="834" y="1137"/>
                </a:lnTo>
                <a:lnTo>
                  <a:pt x="834" y="1139"/>
                </a:lnTo>
                <a:lnTo>
                  <a:pt x="834" y="1141"/>
                </a:lnTo>
                <a:lnTo>
                  <a:pt x="834" y="1143"/>
                </a:lnTo>
                <a:lnTo>
                  <a:pt x="834" y="1145"/>
                </a:lnTo>
                <a:lnTo>
                  <a:pt x="834" y="1147"/>
                </a:lnTo>
                <a:lnTo>
                  <a:pt x="834" y="1149"/>
                </a:lnTo>
                <a:lnTo>
                  <a:pt x="834" y="1151"/>
                </a:lnTo>
                <a:lnTo>
                  <a:pt x="834" y="1153"/>
                </a:lnTo>
                <a:lnTo>
                  <a:pt x="834" y="1155"/>
                </a:lnTo>
                <a:lnTo>
                  <a:pt x="834" y="1157"/>
                </a:lnTo>
                <a:lnTo>
                  <a:pt x="834" y="1159"/>
                </a:lnTo>
                <a:lnTo>
                  <a:pt x="834" y="1161"/>
                </a:lnTo>
                <a:lnTo>
                  <a:pt x="830" y="1161"/>
                </a:lnTo>
                <a:lnTo>
                  <a:pt x="828" y="1161"/>
                </a:lnTo>
                <a:lnTo>
                  <a:pt x="826" y="1161"/>
                </a:lnTo>
                <a:lnTo>
                  <a:pt x="824" y="1161"/>
                </a:lnTo>
                <a:lnTo>
                  <a:pt x="822" y="1161"/>
                </a:lnTo>
                <a:lnTo>
                  <a:pt x="822" y="1161"/>
                </a:lnTo>
                <a:lnTo>
                  <a:pt x="820" y="1161"/>
                </a:lnTo>
                <a:lnTo>
                  <a:pt x="818" y="1161"/>
                </a:lnTo>
                <a:lnTo>
                  <a:pt x="816" y="1161"/>
                </a:lnTo>
                <a:lnTo>
                  <a:pt x="814" y="1161"/>
                </a:lnTo>
                <a:lnTo>
                  <a:pt x="812" y="1161"/>
                </a:lnTo>
                <a:lnTo>
                  <a:pt x="810" y="1161"/>
                </a:lnTo>
                <a:lnTo>
                  <a:pt x="808" y="1161"/>
                </a:lnTo>
                <a:lnTo>
                  <a:pt x="806" y="1161"/>
                </a:lnTo>
                <a:lnTo>
                  <a:pt x="804" y="1161"/>
                </a:lnTo>
                <a:lnTo>
                  <a:pt x="802" y="1161"/>
                </a:lnTo>
                <a:lnTo>
                  <a:pt x="800" y="1161"/>
                </a:lnTo>
                <a:lnTo>
                  <a:pt x="798" y="1161"/>
                </a:lnTo>
                <a:lnTo>
                  <a:pt x="796" y="1161"/>
                </a:lnTo>
                <a:lnTo>
                  <a:pt x="794" y="1161"/>
                </a:lnTo>
                <a:lnTo>
                  <a:pt x="792" y="1161"/>
                </a:lnTo>
                <a:lnTo>
                  <a:pt x="790" y="1161"/>
                </a:lnTo>
                <a:lnTo>
                  <a:pt x="788" y="1161"/>
                </a:lnTo>
                <a:lnTo>
                  <a:pt x="786" y="1161"/>
                </a:lnTo>
                <a:lnTo>
                  <a:pt x="784" y="1161"/>
                </a:lnTo>
                <a:lnTo>
                  <a:pt x="782" y="1161"/>
                </a:lnTo>
                <a:lnTo>
                  <a:pt x="780" y="1161"/>
                </a:lnTo>
                <a:lnTo>
                  <a:pt x="778" y="1161"/>
                </a:lnTo>
                <a:lnTo>
                  <a:pt x="776" y="1161"/>
                </a:lnTo>
                <a:lnTo>
                  <a:pt x="774" y="1161"/>
                </a:lnTo>
                <a:lnTo>
                  <a:pt x="774" y="1161"/>
                </a:lnTo>
                <a:lnTo>
                  <a:pt x="772" y="1161"/>
                </a:lnTo>
                <a:lnTo>
                  <a:pt x="770" y="1161"/>
                </a:lnTo>
                <a:lnTo>
                  <a:pt x="768" y="1161"/>
                </a:lnTo>
                <a:lnTo>
                  <a:pt x="766" y="1161"/>
                </a:lnTo>
                <a:lnTo>
                  <a:pt x="766" y="1159"/>
                </a:lnTo>
                <a:lnTo>
                  <a:pt x="764" y="1159"/>
                </a:lnTo>
                <a:lnTo>
                  <a:pt x="762" y="1159"/>
                </a:lnTo>
                <a:lnTo>
                  <a:pt x="760" y="1159"/>
                </a:lnTo>
                <a:lnTo>
                  <a:pt x="758" y="1159"/>
                </a:lnTo>
                <a:lnTo>
                  <a:pt x="756" y="1159"/>
                </a:lnTo>
                <a:lnTo>
                  <a:pt x="754" y="1159"/>
                </a:lnTo>
                <a:lnTo>
                  <a:pt x="752" y="1159"/>
                </a:lnTo>
                <a:lnTo>
                  <a:pt x="750" y="1159"/>
                </a:lnTo>
                <a:lnTo>
                  <a:pt x="748" y="1159"/>
                </a:lnTo>
                <a:lnTo>
                  <a:pt x="746" y="1159"/>
                </a:lnTo>
                <a:lnTo>
                  <a:pt x="744" y="1159"/>
                </a:lnTo>
                <a:lnTo>
                  <a:pt x="742" y="1159"/>
                </a:lnTo>
                <a:lnTo>
                  <a:pt x="738" y="1159"/>
                </a:lnTo>
                <a:lnTo>
                  <a:pt x="738" y="1161"/>
                </a:lnTo>
                <a:lnTo>
                  <a:pt x="738" y="1163"/>
                </a:lnTo>
                <a:lnTo>
                  <a:pt x="736" y="1163"/>
                </a:lnTo>
                <a:lnTo>
                  <a:pt x="736" y="1165"/>
                </a:lnTo>
                <a:lnTo>
                  <a:pt x="736" y="1167"/>
                </a:lnTo>
                <a:lnTo>
                  <a:pt x="738" y="1167"/>
                </a:lnTo>
                <a:lnTo>
                  <a:pt x="738" y="1169"/>
                </a:lnTo>
                <a:lnTo>
                  <a:pt x="740" y="1169"/>
                </a:lnTo>
                <a:lnTo>
                  <a:pt x="742" y="1169"/>
                </a:lnTo>
                <a:lnTo>
                  <a:pt x="744" y="1169"/>
                </a:lnTo>
                <a:lnTo>
                  <a:pt x="746" y="1169"/>
                </a:lnTo>
                <a:lnTo>
                  <a:pt x="748" y="1167"/>
                </a:lnTo>
                <a:lnTo>
                  <a:pt x="750" y="1167"/>
                </a:lnTo>
                <a:lnTo>
                  <a:pt x="752" y="1167"/>
                </a:lnTo>
                <a:lnTo>
                  <a:pt x="752" y="1165"/>
                </a:lnTo>
                <a:lnTo>
                  <a:pt x="754" y="1165"/>
                </a:lnTo>
                <a:lnTo>
                  <a:pt x="754" y="1163"/>
                </a:lnTo>
                <a:lnTo>
                  <a:pt x="756" y="1163"/>
                </a:lnTo>
                <a:lnTo>
                  <a:pt x="758" y="1163"/>
                </a:lnTo>
                <a:lnTo>
                  <a:pt x="758" y="1161"/>
                </a:lnTo>
                <a:lnTo>
                  <a:pt x="758" y="1163"/>
                </a:lnTo>
                <a:lnTo>
                  <a:pt x="760" y="1163"/>
                </a:lnTo>
                <a:lnTo>
                  <a:pt x="758" y="1163"/>
                </a:lnTo>
                <a:lnTo>
                  <a:pt x="758" y="1165"/>
                </a:lnTo>
                <a:lnTo>
                  <a:pt x="758" y="1167"/>
                </a:lnTo>
                <a:lnTo>
                  <a:pt x="756" y="1167"/>
                </a:lnTo>
                <a:lnTo>
                  <a:pt x="756" y="1169"/>
                </a:lnTo>
                <a:lnTo>
                  <a:pt x="756" y="1171"/>
                </a:lnTo>
                <a:lnTo>
                  <a:pt x="754" y="1171"/>
                </a:lnTo>
                <a:lnTo>
                  <a:pt x="752" y="1171"/>
                </a:lnTo>
                <a:lnTo>
                  <a:pt x="752" y="1173"/>
                </a:lnTo>
                <a:lnTo>
                  <a:pt x="750" y="1173"/>
                </a:lnTo>
                <a:lnTo>
                  <a:pt x="750" y="1175"/>
                </a:lnTo>
                <a:lnTo>
                  <a:pt x="748" y="1175"/>
                </a:lnTo>
                <a:lnTo>
                  <a:pt x="748" y="1177"/>
                </a:lnTo>
                <a:lnTo>
                  <a:pt x="746" y="1177"/>
                </a:lnTo>
                <a:lnTo>
                  <a:pt x="746" y="1179"/>
                </a:lnTo>
                <a:lnTo>
                  <a:pt x="744" y="1179"/>
                </a:lnTo>
                <a:lnTo>
                  <a:pt x="742" y="1179"/>
                </a:lnTo>
                <a:lnTo>
                  <a:pt x="742" y="1181"/>
                </a:lnTo>
                <a:lnTo>
                  <a:pt x="740" y="1181"/>
                </a:lnTo>
                <a:lnTo>
                  <a:pt x="738" y="1185"/>
                </a:lnTo>
                <a:lnTo>
                  <a:pt x="738" y="1187"/>
                </a:lnTo>
                <a:lnTo>
                  <a:pt x="738" y="1189"/>
                </a:lnTo>
                <a:lnTo>
                  <a:pt x="736" y="1191"/>
                </a:lnTo>
                <a:lnTo>
                  <a:pt x="734" y="1193"/>
                </a:lnTo>
                <a:lnTo>
                  <a:pt x="732" y="1193"/>
                </a:lnTo>
                <a:lnTo>
                  <a:pt x="730" y="1193"/>
                </a:lnTo>
                <a:lnTo>
                  <a:pt x="732" y="1193"/>
                </a:lnTo>
                <a:lnTo>
                  <a:pt x="734" y="1193"/>
                </a:lnTo>
                <a:lnTo>
                  <a:pt x="734" y="1195"/>
                </a:lnTo>
                <a:lnTo>
                  <a:pt x="730" y="1195"/>
                </a:lnTo>
                <a:lnTo>
                  <a:pt x="730" y="1197"/>
                </a:lnTo>
                <a:lnTo>
                  <a:pt x="730" y="1199"/>
                </a:lnTo>
                <a:lnTo>
                  <a:pt x="730" y="1201"/>
                </a:lnTo>
                <a:lnTo>
                  <a:pt x="728" y="1203"/>
                </a:lnTo>
                <a:lnTo>
                  <a:pt x="726" y="1203"/>
                </a:lnTo>
                <a:lnTo>
                  <a:pt x="726" y="1203"/>
                </a:lnTo>
                <a:lnTo>
                  <a:pt x="724" y="1203"/>
                </a:lnTo>
                <a:lnTo>
                  <a:pt x="724" y="1205"/>
                </a:lnTo>
                <a:lnTo>
                  <a:pt x="722" y="1207"/>
                </a:lnTo>
                <a:lnTo>
                  <a:pt x="720" y="1209"/>
                </a:lnTo>
                <a:lnTo>
                  <a:pt x="720" y="1207"/>
                </a:lnTo>
                <a:lnTo>
                  <a:pt x="720" y="1205"/>
                </a:lnTo>
                <a:lnTo>
                  <a:pt x="720" y="1203"/>
                </a:lnTo>
                <a:lnTo>
                  <a:pt x="720" y="1201"/>
                </a:lnTo>
                <a:lnTo>
                  <a:pt x="718" y="1201"/>
                </a:lnTo>
                <a:lnTo>
                  <a:pt x="718" y="1199"/>
                </a:lnTo>
                <a:lnTo>
                  <a:pt x="718" y="1201"/>
                </a:lnTo>
                <a:lnTo>
                  <a:pt x="716" y="1201"/>
                </a:lnTo>
                <a:lnTo>
                  <a:pt x="714" y="1201"/>
                </a:lnTo>
                <a:lnTo>
                  <a:pt x="712" y="1201"/>
                </a:lnTo>
                <a:lnTo>
                  <a:pt x="710" y="1201"/>
                </a:lnTo>
                <a:lnTo>
                  <a:pt x="710" y="1199"/>
                </a:lnTo>
                <a:lnTo>
                  <a:pt x="708" y="1199"/>
                </a:lnTo>
                <a:lnTo>
                  <a:pt x="706" y="1199"/>
                </a:lnTo>
                <a:lnTo>
                  <a:pt x="704" y="1199"/>
                </a:lnTo>
                <a:lnTo>
                  <a:pt x="704" y="1201"/>
                </a:lnTo>
                <a:lnTo>
                  <a:pt x="704" y="1203"/>
                </a:lnTo>
                <a:lnTo>
                  <a:pt x="702" y="1203"/>
                </a:lnTo>
                <a:lnTo>
                  <a:pt x="702" y="1205"/>
                </a:lnTo>
                <a:lnTo>
                  <a:pt x="700" y="1205"/>
                </a:lnTo>
                <a:lnTo>
                  <a:pt x="698" y="1207"/>
                </a:lnTo>
                <a:lnTo>
                  <a:pt x="696" y="1207"/>
                </a:lnTo>
                <a:lnTo>
                  <a:pt x="698" y="1209"/>
                </a:lnTo>
                <a:lnTo>
                  <a:pt x="700" y="1209"/>
                </a:lnTo>
                <a:lnTo>
                  <a:pt x="702" y="1211"/>
                </a:lnTo>
                <a:lnTo>
                  <a:pt x="704" y="1211"/>
                </a:lnTo>
                <a:lnTo>
                  <a:pt x="704" y="1213"/>
                </a:lnTo>
                <a:lnTo>
                  <a:pt x="704" y="1215"/>
                </a:lnTo>
                <a:lnTo>
                  <a:pt x="704" y="1217"/>
                </a:lnTo>
                <a:lnTo>
                  <a:pt x="704" y="1219"/>
                </a:lnTo>
                <a:lnTo>
                  <a:pt x="704" y="1221"/>
                </a:lnTo>
                <a:lnTo>
                  <a:pt x="706" y="1221"/>
                </a:lnTo>
                <a:lnTo>
                  <a:pt x="708" y="1223"/>
                </a:lnTo>
                <a:lnTo>
                  <a:pt x="710" y="1223"/>
                </a:lnTo>
                <a:lnTo>
                  <a:pt x="712" y="1225"/>
                </a:lnTo>
                <a:lnTo>
                  <a:pt x="710" y="1227"/>
                </a:lnTo>
                <a:lnTo>
                  <a:pt x="710" y="1227"/>
                </a:lnTo>
                <a:lnTo>
                  <a:pt x="710" y="1233"/>
                </a:lnTo>
                <a:lnTo>
                  <a:pt x="716" y="1231"/>
                </a:lnTo>
                <a:lnTo>
                  <a:pt x="718" y="1231"/>
                </a:lnTo>
                <a:lnTo>
                  <a:pt x="720" y="1231"/>
                </a:lnTo>
                <a:lnTo>
                  <a:pt x="722" y="1231"/>
                </a:lnTo>
                <a:lnTo>
                  <a:pt x="724" y="1231"/>
                </a:lnTo>
                <a:lnTo>
                  <a:pt x="724" y="1233"/>
                </a:lnTo>
                <a:lnTo>
                  <a:pt x="726" y="1233"/>
                </a:lnTo>
                <a:lnTo>
                  <a:pt x="726" y="1233"/>
                </a:lnTo>
                <a:lnTo>
                  <a:pt x="726" y="1231"/>
                </a:lnTo>
                <a:lnTo>
                  <a:pt x="728" y="1231"/>
                </a:lnTo>
                <a:lnTo>
                  <a:pt x="730" y="1231"/>
                </a:lnTo>
                <a:lnTo>
                  <a:pt x="730" y="1233"/>
                </a:lnTo>
                <a:lnTo>
                  <a:pt x="732" y="1233"/>
                </a:lnTo>
                <a:lnTo>
                  <a:pt x="732" y="1235"/>
                </a:lnTo>
                <a:lnTo>
                  <a:pt x="732" y="1237"/>
                </a:lnTo>
                <a:lnTo>
                  <a:pt x="732" y="1239"/>
                </a:lnTo>
                <a:lnTo>
                  <a:pt x="730" y="1239"/>
                </a:lnTo>
                <a:lnTo>
                  <a:pt x="728" y="1239"/>
                </a:lnTo>
                <a:lnTo>
                  <a:pt x="728" y="1241"/>
                </a:lnTo>
                <a:lnTo>
                  <a:pt x="728" y="1243"/>
                </a:lnTo>
                <a:lnTo>
                  <a:pt x="728" y="1245"/>
                </a:lnTo>
                <a:lnTo>
                  <a:pt x="726" y="1245"/>
                </a:lnTo>
                <a:lnTo>
                  <a:pt x="726" y="1245"/>
                </a:lnTo>
                <a:lnTo>
                  <a:pt x="724" y="1245"/>
                </a:lnTo>
                <a:lnTo>
                  <a:pt x="722" y="1245"/>
                </a:lnTo>
                <a:lnTo>
                  <a:pt x="720" y="1245"/>
                </a:lnTo>
                <a:lnTo>
                  <a:pt x="718" y="1245"/>
                </a:lnTo>
                <a:lnTo>
                  <a:pt x="716" y="1245"/>
                </a:lnTo>
                <a:lnTo>
                  <a:pt x="714" y="1245"/>
                </a:lnTo>
                <a:lnTo>
                  <a:pt x="714" y="1251"/>
                </a:lnTo>
                <a:lnTo>
                  <a:pt x="712" y="1251"/>
                </a:lnTo>
                <a:lnTo>
                  <a:pt x="710" y="1251"/>
                </a:lnTo>
                <a:lnTo>
                  <a:pt x="708" y="1251"/>
                </a:lnTo>
                <a:lnTo>
                  <a:pt x="706" y="1251"/>
                </a:lnTo>
                <a:lnTo>
                  <a:pt x="704" y="1251"/>
                </a:lnTo>
                <a:lnTo>
                  <a:pt x="702" y="1251"/>
                </a:lnTo>
                <a:lnTo>
                  <a:pt x="700" y="1251"/>
                </a:lnTo>
                <a:lnTo>
                  <a:pt x="698" y="1251"/>
                </a:lnTo>
                <a:lnTo>
                  <a:pt x="696" y="1251"/>
                </a:lnTo>
                <a:lnTo>
                  <a:pt x="696" y="1253"/>
                </a:lnTo>
                <a:lnTo>
                  <a:pt x="696" y="1255"/>
                </a:lnTo>
                <a:lnTo>
                  <a:pt x="696" y="1257"/>
                </a:lnTo>
                <a:lnTo>
                  <a:pt x="696" y="1259"/>
                </a:lnTo>
                <a:lnTo>
                  <a:pt x="696" y="1261"/>
                </a:lnTo>
                <a:lnTo>
                  <a:pt x="694" y="1261"/>
                </a:lnTo>
                <a:lnTo>
                  <a:pt x="692" y="1261"/>
                </a:lnTo>
                <a:lnTo>
                  <a:pt x="690" y="1261"/>
                </a:lnTo>
                <a:lnTo>
                  <a:pt x="690" y="1263"/>
                </a:lnTo>
                <a:lnTo>
                  <a:pt x="690" y="1265"/>
                </a:lnTo>
                <a:lnTo>
                  <a:pt x="690" y="1267"/>
                </a:lnTo>
                <a:lnTo>
                  <a:pt x="690" y="1269"/>
                </a:lnTo>
                <a:lnTo>
                  <a:pt x="690" y="1271"/>
                </a:lnTo>
                <a:lnTo>
                  <a:pt x="690" y="1273"/>
                </a:lnTo>
                <a:lnTo>
                  <a:pt x="690" y="1275"/>
                </a:lnTo>
                <a:lnTo>
                  <a:pt x="690" y="1275"/>
                </a:lnTo>
                <a:lnTo>
                  <a:pt x="690" y="1277"/>
                </a:lnTo>
                <a:lnTo>
                  <a:pt x="690" y="1279"/>
                </a:lnTo>
                <a:lnTo>
                  <a:pt x="690" y="1281"/>
                </a:lnTo>
                <a:lnTo>
                  <a:pt x="690" y="1283"/>
                </a:lnTo>
                <a:lnTo>
                  <a:pt x="690" y="1285"/>
                </a:lnTo>
                <a:lnTo>
                  <a:pt x="690" y="1287"/>
                </a:lnTo>
                <a:lnTo>
                  <a:pt x="692" y="1287"/>
                </a:lnTo>
                <a:lnTo>
                  <a:pt x="694" y="1287"/>
                </a:lnTo>
                <a:lnTo>
                  <a:pt x="696" y="1287"/>
                </a:lnTo>
                <a:lnTo>
                  <a:pt x="698" y="1287"/>
                </a:lnTo>
                <a:lnTo>
                  <a:pt x="700" y="1287"/>
                </a:lnTo>
                <a:lnTo>
                  <a:pt x="702" y="1287"/>
                </a:lnTo>
                <a:lnTo>
                  <a:pt x="702" y="1289"/>
                </a:lnTo>
                <a:lnTo>
                  <a:pt x="704" y="1289"/>
                </a:lnTo>
                <a:lnTo>
                  <a:pt x="704" y="1291"/>
                </a:lnTo>
                <a:lnTo>
                  <a:pt x="702" y="1293"/>
                </a:lnTo>
                <a:lnTo>
                  <a:pt x="702" y="1295"/>
                </a:lnTo>
                <a:lnTo>
                  <a:pt x="702" y="1297"/>
                </a:lnTo>
                <a:lnTo>
                  <a:pt x="702" y="1299"/>
                </a:lnTo>
                <a:lnTo>
                  <a:pt x="702" y="1301"/>
                </a:lnTo>
                <a:lnTo>
                  <a:pt x="702" y="1303"/>
                </a:lnTo>
                <a:lnTo>
                  <a:pt x="702" y="1305"/>
                </a:lnTo>
                <a:lnTo>
                  <a:pt x="702" y="1307"/>
                </a:lnTo>
                <a:lnTo>
                  <a:pt x="702" y="1309"/>
                </a:lnTo>
                <a:lnTo>
                  <a:pt x="702" y="1311"/>
                </a:lnTo>
                <a:lnTo>
                  <a:pt x="702" y="1313"/>
                </a:lnTo>
                <a:lnTo>
                  <a:pt x="702" y="1315"/>
                </a:lnTo>
                <a:lnTo>
                  <a:pt x="702" y="1317"/>
                </a:lnTo>
                <a:lnTo>
                  <a:pt x="702" y="1319"/>
                </a:lnTo>
                <a:lnTo>
                  <a:pt x="702" y="1321"/>
                </a:lnTo>
                <a:lnTo>
                  <a:pt x="702" y="1323"/>
                </a:lnTo>
                <a:lnTo>
                  <a:pt x="702" y="1323"/>
                </a:lnTo>
                <a:lnTo>
                  <a:pt x="702" y="1325"/>
                </a:lnTo>
                <a:lnTo>
                  <a:pt x="702" y="1327"/>
                </a:lnTo>
                <a:lnTo>
                  <a:pt x="702" y="1329"/>
                </a:lnTo>
                <a:lnTo>
                  <a:pt x="702" y="1331"/>
                </a:lnTo>
                <a:lnTo>
                  <a:pt x="700" y="1331"/>
                </a:lnTo>
                <a:lnTo>
                  <a:pt x="700" y="1333"/>
                </a:lnTo>
                <a:lnTo>
                  <a:pt x="698" y="1333"/>
                </a:lnTo>
                <a:lnTo>
                  <a:pt x="696" y="1333"/>
                </a:lnTo>
                <a:lnTo>
                  <a:pt x="696" y="1335"/>
                </a:lnTo>
                <a:lnTo>
                  <a:pt x="694" y="1337"/>
                </a:lnTo>
                <a:lnTo>
                  <a:pt x="690" y="1341"/>
                </a:lnTo>
                <a:lnTo>
                  <a:pt x="688" y="1345"/>
                </a:lnTo>
                <a:lnTo>
                  <a:pt x="686" y="1345"/>
                </a:lnTo>
                <a:lnTo>
                  <a:pt x="684" y="1349"/>
                </a:lnTo>
                <a:lnTo>
                  <a:pt x="682" y="1351"/>
                </a:lnTo>
                <a:lnTo>
                  <a:pt x="680" y="1353"/>
                </a:lnTo>
                <a:lnTo>
                  <a:pt x="678" y="1355"/>
                </a:lnTo>
                <a:lnTo>
                  <a:pt x="678" y="1357"/>
                </a:lnTo>
                <a:lnTo>
                  <a:pt x="678" y="1357"/>
                </a:lnTo>
                <a:lnTo>
                  <a:pt x="676" y="1361"/>
                </a:lnTo>
                <a:lnTo>
                  <a:pt x="676" y="1365"/>
                </a:lnTo>
                <a:lnTo>
                  <a:pt x="676" y="1367"/>
                </a:lnTo>
                <a:lnTo>
                  <a:pt x="674" y="1369"/>
                </a:lnTo>
                <a:lnTo>
                  <a:pt x="674" y="1371"/>
                </a:lnTo>
                <a:lnTo>
                  <a:pt x="672" y="1371"/>
                </a:lnTo>
                <a:lnTo>
                  <a:pt x="670" y="1371"/>
                </a:lnTo>
                <a:lnTo>
                  <a:pt x="670" y="1371"/>
                </a:lnTo>
                <a:lnTo>
                  <a:pt x="668" y="1371"/>
                </a:lnTo>
                <a:lnTo>
                  <a:pt x="668" y="1373"/>
                </a:lnTo>
                <a:lnTo>
                  <a:pt x="666" y="1373"/>
                </a:lnTo>
                <a:lnTo>
                  <a:pt x="666" y="1375"/>
                </a:lnTo>
                <a:lnTo>
                  <a:pt x="664" y="1375"/>
                </a:lnTo>
                <a:lnTo>
                  <a:pt x="662" y="1377"/>
                </a:lnTo>
                <a:lnTo>
                  <a:pt x="660" y="1377"/>
                </a:lnTo>
                <a:lnTo>
                  <a:pt x="660" y="1379"/>
                </a:lnTo>
                <a:lnTo>
                  <a:pt x="658" y="1379"/>
                </a:lnTo>
                <a:lnTo>
                  <a:pt x="656" y="1381"/>
                </a:lnTo>
                <a:lnTo>
                  <a:pt x="658" y="1381"/>
                </a:lnTo>
                <a:lnTo>
                  <a:pt x="660" y="1381"/>
                </a:lnTo>
                <a:lnTo>
                  <a:pt x="662" y="1381"/>
                </a:lnTo>
                <a:lnTo>
                  <a:pt x="662" y="1379"/>
                </a:lnTo>
                <a:lnTo>
                  <a:pt x="664" y="1379"/>
                </a:lnTo>
                <a:lnTo>
                  <a:pt x="664" y="1377"/>
                </a:lnTo>
                <a:lnTo>
                  <a:pt x="666" y="1377"/>
                </a:lnTo>
                <a:lnTo>
                  <a:pt x="668" y="1375"/>
                </a:lnTo>
                <a:lnTo>
                  <a:pt x="670" y="1375"/>
                </a:lnTo>
                <a:lnTo>
                  <a:pt x="668" y="1375"/>
                </a:lnTo>
                <a:lnTo>
                  <a:pt x="670" y="1375"/>
                </a:lnTo>
                <a:lnTo>
                  <a:pt x="670" y="1377"/>
                </a:lnTo>
                <a:lnTo>
                  <a:pt x="672" y="1377"/>
                </a:lnTo>
                <a:lnTo>
                  <a:pt x="674" y="1377"/>
                </a:lnTo>
                <a:lnTo>
                  <a:pt x="676" y="1377"/>
                </a:lnTo>
                <a:lnTo>
                  <a:pt x="676" y="1375"/>
                </a:lnTo>
                <a:lnTo>
                  <a:pt x="676" y="1377"/>
                </a:lnTo>
                <a:lnTo>
                  <a:pt x="676" y="1379"/>
                </a:lnTo>
                <a:lnTo>
                  <a:pt x="678" y="1379"/>
                </a:lnTo>
                <a:lnTo>
                  <a:pt x="678" y="1377"/>
                </a:lnTo>
                <a:lnTo>
                  <a:pt x="680" y="1377"/>
                </a:lnTo>
                <a:lnTo>
                  <a:pt x="680" y="1375"/>
                </a:lnTo>
                <a:lnTo>
                  <a:pt x="682" y="1375"/>
                </a:lnTo>
                <a:lnTo>
                  <a:pt x="682" y="1373"/>
                </a:lnTo>
                <a:lnTo>
                  <a:pt x="684" y="1373"/>
                </a:lnTo>
                <a:lnTo>
                  <a:pt x="686" y="1373"/>
                </a:lnTo>
                <a:lnTo>
                  <a:pt x="686" y="1371"/>
                </a:lnTo>
                <a:lnTo>
                  <a:pt x="688" y="1371"/>
                </a:lnTo>
                <a:lnTo>
                  <a:pt x="690" y="1371"/>
                </a:lnTo>
                <a:lnTo>
                  <a:pt x="692" y="1371"/>
                </a:lnTo>
                <a:lnTo>
                  <a:pt x="692" y="1371"/>
                </a:lnTo>
                <a:lnTo>
                  <a:pt x="694" y="1371"/>
                </a:lnTo>
                <a:lnTo>
                  <a:pt x="694" y="1369"/>
                </a:lnTo>
                <a:lnTo>
                  <a:pt x="694" y="1367"/>
                </a:lnTo>
                <a:lnTo>
                  <a:pt x="694" y="1369"/>
                </a:lnTo>
                <a:lnTo>
                  <a:pt x="696" y="1369"/>
                </a:lnTo>
                <a:lnTo>
                  <a:pt x="698" y="1369"/>
                </a:lnTo>
                <a:lnTo>
                  <a:pt x="700" y="1369"/>
                </a:lnTo>
                <a:lnTo>
                  <a:pt x="700" y="1371"/>
                </a:lnTo>
                <a:lnTo>
                  <a:pt x="700" y="1371"/>
                </a:lnTo>
                <a:lnTo>
                  <a:pt x="702" y="1371"/>
                </a:lnTo>
                <a:lnTo>
                  <a:pt x="702" y="1373"/>
                </a:lnTo>
                <a:lnTo>
                  <a:pt x="700" y="1373"/>
                </a:lnTo>
                <a:lnTo>
                  <a:pt x="700" y="1375"/>
                </a:lnTo>
                <a:lnTo>
                  <a:pt x="700" y="1377"/>
                </a:lnTo>
                <a:lnTo>
                  <a:pt x="698" y="1377"/>
                </a:lnTo>
                <a:lnTo>
                  <a:pt x="696" y="1377"/>
                </a:lnTo>
                <a:lnTo>
                  <a:pt x="696" y="1379"/>
                </a:lnTo>
                <a:lnTo>
                  <a:pt x="696" y="1381"/>
                </a:lnTo>
                <a:lnTo>
                  <a:pt x="698" y="1381"/>
                </a:lnTo>
                <a:lnTo>
                  <a:pt x="700" y="1381"/>
                </a:lnTo>
                <a:lnTo>
                  <a:pt x="702" y="1381"/>
                </a:lnTo>
                <a:lnTo>
                  <a:pt x="702" y="1383"/>
                </a:lnTo>
                <a:lnTo>
                  <a:pt x="702" y="1391"/>
                </a:lnTo>
                <a:lnTo>
                  <a:pt x="702" y="1393"/>
                </a:lnTo>
                <a:lnTo>
                  <a:pt x="702" y="1395"/>
                </a:lnTo>
                <a:lnTo>
                  <a:pt x="702" y="1399"/>
                </a:lnTo>
                <a:lnTo>
                  <a:pt x="702" y="1403"/>
                </a:lnTo>
                <a:lnTo>
                  <a:pt x="702" y="1405"/>
                </a:lnTo>
                <a:lnTo>
                  <a:pt x="702" y="1407"/>
                </a:lnTo>
                <a:lnTo>
                  <a:pt x="702" y="1409"/>
                </a:lnTo>
                <a:lnTo>
                  <a:pt x="702" y="1411"/>
                </a:lnTo>
                <a:lnTo>
                  <a:pt x="702" y="1416"/>
                </a:lnTo>
                <a:lnTo>
                  <a:pt x="702" y="1418"/>
                </a:lnTo>
                <a:lnTo>
                  <a:pt x="702" y="1420"/>
                </a:lnTo>
                <a:lnTo>
                  <a:pt x="702" y="1422"/>
                </a:lnTo>
                <a:lnTo>
                  <a:pt x="702" y="1430"/>
                </a:lnTo>
                <a:lnTo>
                  <a:pt x="702" y="1432"/>
                </a:lnTo>
                <a:lnTo>
                  <a:pt x="702" y="1434"/>
                </a:lnTo>
                <a:lnTo>
                  <a:pt x="706" y="1434"/>
                </a:lnTo>
                <a:lnTo>
                  <a:pt x="708" y="1434"/>
                </a:lnTo>
                <a:lnTo>
                  <a:pt x="710" y="1434"/>
                </a:lnTo>
                <a:lnTo>
                  <a:pt x="712" y="1432"/>
                </a:lnTo>
                <a:lnTo>
                  <a:pt x="714" y="1428"/>
                </a:lnTo>
                <a:lnTo>
                  <a:pt x="720" y="1420"/>
                </a:lnTo>
                <a:lnTo>
                  <a:pt x="722" y="1420"/>
                </a:lnTo>
                <a:lnTo>
                  <a:pt x="724" y="1416"/>
                </a:lnTo>
                <a:lnTo>
                  <a:pt x="726" y="1416"/>
                </a:lnTo>
                <a:lnTo>
                  <a:pt x="726" y="1416"/>
                </a:lnTo>
                <a:lnTo>
                  <a:pt x="726" y="1418"/>
                </a:lnTo>
                <a:lnTo>
                  <a:pt x="728" y="1416"/>
                </a:lnTo>
                <a:lnTo>
                  <a:pt x="728" y="1418"/>
                </a:lnTo>
                <a:lnTo>
                  <a:pt x="730" y="1416"/>
                </a:lnTo>
                <a:lnTo>
                  <a:pt x="730" y="1418"/>
                </a:lnTo>
                <a:lnTo>
                  <a:pt x="732" y="1418"/>
                </a:lnTo>
                <a:lnTo>
                  <a:pt x="732" y="1420"/>
                </a:lnTo>
                <a:lnTo>
                  <a:pt x="732" y="1418"/>
                </a:lnTo>
                <a:lnTo>
                  <a:pt x="734" y="1418"/>
                </a:lnTo>
                <a:lnTo>
                  <a:pt x="734" y="1416"/>
                </a:lnTo>
                <a:lnTo>
                  <a:pt x="736" y="1416"/>
                </a:lnTo>
                <a:lnTo>
                  <a:pt x="738" y="1416"/>
                </a:lnTo>
                <a:lnTo>
                  <a:pt x="740" y="1416"/>
                </a:lnTo>
                <a:lnTo>
                  <a:pt x="740" y="1414"/>
                </a:lnTo>
                <a:lnTo>
                  <a:pt x="742" y="1414"/>
                </a:lnTo>
                <a:lnTo>
                  <a:pt x="744" y="1414"/>
                </a:lnTo>
                <a:lnTo>
                  <a:pt x="744" y="1416"/>
                </a:lnTo>
                <a:lnTo>
                  <a:pt x="744" y="1418"/>
                </a:lnTo>
                <a:lnTo>
                  <a:pt x="744" y="1416"/>
                </a:lnTo>
                <a:lnTo>
                  <a:pt x="746" y="1416"/>
                </a:lnTo>
                <a:lnTo>
                  <a:pt x="746" y="1418"/>
                </a:lnTo>
                <a:lnTo>
                  <a:pt x="746" y="1420"/>
                </a:lnTo>
                <a:lnTo>
                  <a:pt x="746" y="1420"/>
                </a:lnTo>
                <a:lnTo>
                  <a:pt x="746" y="1422"/>
                </a:lnTo>
                <a:lnTo>
                  <a:pt x="746" y="1424"/>
                </a:lnTo>
                <a:lnTo>
                  <a:pt x="746" y="1428"/>
                </a:lnTo>
                <a:lnTo>
                  <a:pt x="746" y="1430"/>
                </a:lnTo>
                <a:lnTo>
                  <a:pt x="748" y="1430"/>
                </a:lnTo>
                <a:lnTo>
                  <a:pt x="750" y="1432"/>
                </a:lnTo>
                <a:lnTo>
                  <a:pt x="752" y="1434"/>
                </a:lnTo>
                <a:lnTo>
                  <a:pt x="752" y="1432"/>
                </a:lnTo>
                <a:lnTo>
                  <a:pt x="754" y="1432"/>
                </a:lnTo>
                <a:lnTo>
                  <a:pt x="754" y="1430"/>
                </a:lnTo>
                <a:lnTo>
                  <a:pt x="754" y="1428"/>
                </a:lnTo>
                <a:lnTo>
                  <a:pt x="754" y="1426"/>
                </a:lnTo>
                <a:lnTo>
                  <a:pt x="754" y="1424"/>
                </a:lnTo>
                <a:lnTo>
                  <a:pt x="754" y="1422"/>
                </a:lnTo>
                <a:lnTo>
                  <a:pt x="754" y="1420"/>
                </a:lnTo>
                <a:lnTo>
                  <a:pt x="754" y="1420"/>
                </a:lnTo>
                <a:lnTo>
                  <a:pt x="754" y="1416"/>
                </a:lnTo>
                <a:lnTo>
                  <a:pt x="756" y="1416"/>
                </a:lnTo>
                <a:lnTo>
                  <a:pt x="758" y="1416"/>
                </a:lnTo>
                <a:lnTo>
                  <a:pt x="760" y="1416"/>
                </a:lnTo>
                <a:lnTo>
                  <a:pt x="760" y="1414"/>
                </a:lnTo>
                <a:lnTo>
                  <a:pt x="760" y="1411"/>
                </a:lnTo>
                <a:lnTo>
                  <a:pt x="762" y="1411"/>
                </a:lnTo>
                <a:lnTo>
                  <a:pt x="762" y="1414"/>
                </a:lnTo>
                <a:lnTo>
                  <a:pt x="764" y="1414"/>
                </a:lnTo>
                <a:lnTo>
                  <a:pt x="766" y="1414"/>
                </a:lnTo>
                <a:lnTo>
                  <a:pt x="766" y="1416"/>
                </a:lnTo>
                <a:lnTo>
                  <a:pt x="766" y="1418"/>
                </a:lnTo>
                <a:lnTo>
                  <a:pt x="766" y="1420"/>
                </a:lnTo>
                <a:lnTo>
                  <a:pt x="764" y="1420"/>
                </a:lnTo>
                <a:lnTo>
                  <a:pt x="764" y="1420"/>
                </a:lnTo>
                <a:lnTo>
                  <a:pt x="768" y="1420"/>
                </a:lnTo>
                <a:lnTo>
                  <a:pt x="770" y="1422"/>
                </a:lnTo>
                <a:lnTo>
                  <a:pt x="774" y="1422"/>
                </a:lnTo>
                <a:lnTo>
                  <a:pt x="776" y="1422"/>
                </a:lnTo>
                <a:lnTo>
                  <a:pt x="778" y="1422"/>
                </a:lnTo>
                <a:lnTo>
                  <a:pt x="780" y="1422"/>
                </a:lnTo>
                <a:lnTo>
                  <a:pt x="780" y="1424"/>
                </a:lnTo>
                <a:lnTo>
                  <a:pt x="780" y="1426"/>
                </a:lnTo>
                <a:lnTo>
                  <a:pt x="780" y="1428"/>
                </a:lnTo>
                <a:lnTo>
                  <a:pt x="780" y="1430"/>
                </a:lnTo>
                <a:lnTo>
                  <a:pt x="780" y="1432"/>
                </a:lnTo>
                <a:lnTo>
                  <a:pt x="780" y="1436"/>
                </a:lnTo>
                <a:lnTo>
                  <a:pt x="782" y="1436"/>
                </a:lnTo>
                <a:lnTo>
                  <a:pt x="788" y="1436"/>
                </a:lnTo>
                <a:lnTo>
                  <a:pt x="790" y="1438"/>
                </a:lnTo>
                <a:lnTo>
                  <a:pt x="790" y="1440"/>
                </a:lnTo>
                <a:lnTo>
                  <a:pt x="792" y="1448"/>
                </a:lnTo>
                <a:lnTo>
                  <a:pt x="792" y="1452"/>
                </a:lnTo>
                <a:lnTo>
                  <a:pt x="794" y="1458"/>
                </a:lnTo>
                <a:lnTo>
                  <a:pt x="796" y="1460"/>
                </a:lnTo>
                <a:lnTo>
                  <a:pt x="792" y="1462"/>
                </a:lnTo>
                <a:lnTo>
                  <a:pt x="790" y="1462"/>
                </a:lnTo>
                <a:lnTo>
                  <a:pt x="788" y="1462"/>
                </a:lnTo>
                <a:lnTo>
                  <a:pt x="788" y="1464"/>
                </a:lnTo>
                <a:lnTo>
                  <a:pt x="788" y="1466"/>
                </a:lnTo>
                <a:lnTo>
                  <a:pt x="788" y="1468"/>
                </a:lnTo>
                <a:lnTo>
                  <a:pt x="790" y="1468"/>
                </a:lnTo>
                <a:lnTo>
                  <a:pt x="788" y="1468"/>
                </a:lnTo>
                <a:lnTo>
                  <a:pt x="786" y="1468"/>
                </a:lnTo>
                <a:lnTo>
                  <a:pt x="786" y="1470"/>
                </a:lnTo>
                <a:lnTo>
                  <a:pt x="786" y="1472"/>
                </a:lnTo>
                <a:lnTo>
                  <a:pt x="786" y="1474"/>
                </a:lnTo>
                <a:lnTo>
                  <a:pt x="786" y="1476"/>
                </a:lnTo>
                <a:lnTo>
                  <a:pt x="786" y="1478"/>
                </a:lnTo>
                <a:lnTo>
                  <a:pt x="788" y="1478"/>
                </a:lnTo>
                <a:lnTo>
                  <a:pt x="788" y="1480"/>
                </a:lnTo>
                <a:lnTo>
                  <a:pt x="788" y="1482"/>
                </a:lnTo>
                <a:lnTo>
                  <a:pt x="790" y="1484"/>
                </a:lnTo>
                <a:lnTo>
                  <a:pt x="790" y="1486"/>
                </a:lnTo>
                <a:lnTo>
                  <a:pt x="792" y="1486"/>
                </a:lnTo>
                <a:lnTo>
                  <a:pt x="792" y="1488"/>
                </a:lnTo>
                <a:lnTo>
                  <a:pt x="790" y="1488"/>
                </a:lnTo>
                <a:lnTo>
                  <a:pt x="788" y="1488"/>
                </a:lnTo>
                <a:lnTo>
                  <a:pt x="788" y="1490"/>
                </a:lnTo>
                <a:lnTo>
                  <a:pt x="786" y="1490"/>
                </a:lnTo>
                <a:lnTo>
                  <a:pt x="784" y="1490"/>
                </a:lnTo>
                <a:lnTo>
                  <a:pt x="782" y="1490"/>
                </a:lnTo>
                <a:lnTo>
                  <a:pt x="780" y="1490"/>
                </a:lnTo>
                <a:lnTo>
                  <a:pt x="780" y="1492"/>
                </a:lnTo>
                <a:lnTo>
                  <a:pt x="778" y="1492"/>
                </a:lnTo>
                <a:lnTo>
                  <a:pt x="776" y="1492"/>
                </a:lnTo>
                <a:lnTo>
                  <a:pt x="774" y="1492"/>
                </a:lnTo>
                <a:lnTo>
                  <a:pt x="774" y="1494"/>
                </a:lnTo>
                <a:lnTo>
                  <a:pt x="774" y="1494"/>
                </a:lnTo>
                <a:lnTo>
                  <a:pt x="774" y="1494"/>
                </a:lnTo>
                <a:lnTo>
                  <a:pt x="774" y="1496"/>
                </a:lnTo>
                <a:lnTo>
                  <a:pt x="774" y="1498"/>
                </a:lnTo>
                <a:lnTo>
                  <a:pt x="774" y="1500"/>
                </a:lnTo>
                <a:lnTo>
                  <a:pt x="780" y="1502"/>
                </a:lnTo>
                <a:lnTo>
                  <a:pt x="782" y="1508"/>
                </a:lnTo>
                <a:lnTo>
                  <a:pt x="782" y="1510"/>
                </a:lnTo>
                <a:lnTo>
                  <a:pt x="782" y="1512"/>
                </a:lnTo>
                <a:lnTo>
                  <a:pt x="782" y="1514"/>
                </a:lnTo>
                <a:lnTo>
                  <a:pt x="782" y="1516"/>
                </a:lnTo>
                <a:lnTo>
                  <a:pt x="780" y="1516"/>
                </a:lnTo>
                <a:lnTo>
                  <a:pt x="780" y="1516"/>
                </a:lnTo>
                <a:lnTo>
                  <a:pt x="780" y="1518"/>
                </a:lnTo>
                <a:lnTo>
                  <a:pt x="782" y="1522"/>
                </a:lnTo>
                <a:lnTo>
                  <a:pt x="784" y="1526"/>
                </a:lnTo>
                <a:lnTo>
                  <a:pt x="784" y="1530"/>
                </a:lnTo>
                <a:lnTo>
                  <a:pt x="782" y="1532"/>
                </a:lnTo>
                <a:lnTo>
                  <a:pt x="780" y="1532"/>
                </a:lnTo>
                <a:lnTo>
                  <a:pt x="778" y="1534"/>
                </a:lnTo>
                <a:lnTo>
                  <a:pt x="778" y="1536"/>
                </a:lnTo>
                <a:lnTo>
                  <a:pt x="776" y="1536"/>
                </a:lnTo>
                <a:lnTo>
                  <a:pt x="776" y="1538"/>
                </a:lnTo>
                <a:lnTo>
                  <a:pt x="774" y="1540"/>
                </a:lnTo>
                <a:lnTo>
                  <a:pt x="774" y="1540"/>
                </a:lnTo>
                <a:lnTo>
                  <a:pt x="772" y="1540"/>
                </a:lnTo>
                <a:lnTo>
                  <a:pt x="770" y="1544"/>
                </a:lnTo>
                <a:lnTo>
                  <a:pt x="766" y="1546"/>
                </a:lnTo>
                <a:lnTo>
                  <a:pt x="764" y="1550"/>
                </a:lnTo>
                <a:lnTo>
                  <a:pt x="762" y="1550"/>
                </a:lnTo>
                <a:lnTo>
                  <a:pt x="760" y="1552"/>
                </a:lnTo>
                <a:lnTo>
                  <a:pt x="760" y="1554"/>
                </a:lnTo>
                <a:lnTo>
                  <a:pt x="758" y="1556"/>
                </a:lnTo>
                <a:lnTo>
                  <a:pt x="756" y="1558"/>
                </a:lnTo>
                <a:lnTo>
                  <a:pt x="754" y="1558"/>
                </a:lnTo>
                <a:lnTo>
                  <a:pt x="752" y="1560"/>
                </a:lnTo>
                <a:lnTo>
                  <a:pt x="752" y="1562"/>
                </a:lnTo>
                <a:lnTo>
                  <a:pt x="750" y="1562"/>
                </a:lnTo>
                <a:lnTo>
                  <a:pt x="748" y="1564"/>
                </a:lnTo>
                <a:lnTo>
                  <a:pt x="746" y="1564"/>
                </a:lnTo>
                <a:lnTo>
                  <a:pt x="744" y="1566"/>
                </a:lnTo>
                <a:lnTo>
                  <a:pt x="742" y="1568"/>
                </a:lnTo>
                <a:lnTo>
                  <a:pt x="740" y="1570"/>
                </a:lnTo>
                <a:lnTo>
                  <a:pt x="738" y="1570"/>
                </a:lnTo>
                <a:lnTo>
                  <a:pt x="736" y="1572"/>
                </a:lnTo>
                <a:lnTo>
                  <a:pt x="734" y="1576"/>
                </a:lnTo>
                <a:lnTo>
                  <a:pt x="730" y="1582"/>
                </a:lnTo>
                <a:lnTo>
                  <a:pt x="728" y="1584"/>
                </a:lnTo>
                <a:lnTo>
                  <a:pt x="726" y="1586"/>
                </a:lnTo>
                <a:lnTo>
                  <a:pt x="726" y="1588"/>
                </a:lnTo>
                <a:lnTo>
                  <a:pt x="726" y="1588"/>
                </a:lnTo>
                <a:lnTo>
                  <a:pt x="724" y="1590"/>
                </a:lnTo>
                <a:lnTo>
                  <a:pt x="724" y="1592"/>
                </a:lnTo>
                <a:lnTo>
                  <a:pt x="722" y="1592"/>
                </a:lnTo>
                <a:lnTo>
                  <a:pt x="720" y="1594"/>
                </a:lnTo>
                <a:lnTo>
                  <a:pt x="718" y="1594"/>
                </a:lnTo>
                <a:lnTo>
                  <a:pt x="716" y="1594"/>
                </a:lnTo>
                <a:lnTo>
                  <a:pt x="714" y="1596"/>
                </a:lnTo>
                <a:lnTo>
                  <a:pt x="712" y="1598"/>
                </a:lnTo>
                <a:lnTo>
                  <a:pt x="710" y="1600"/>
                </a:lnTo>
                <a:lnTo>
                  <a:pt x="708" y="1600"/>
                </a:lnTo>
                <a:lnTo>
                  <a:pt x="706" y="1602"/>
                </a:lnTo>
                <a:lnTo>
                  <a:pt x="704" y="1602"/>
                </a:lnTo>
                <a:lnTo>
                  <a:pt x="702" y="1602"/>
                </a:lnTo>
                <a:lnTo>
                  <a:pt x="702" y="1604"/>
                </a:lnTo>
                <a:lnTo>
                  <a:pt x="700" y="1604"/>
                </a:lnTo>
                <a:lnTo>
                  <a:pt x="700" y="1606"/>
                </a:lnTo>
                <a:lnTo>
                  <a:pt x="696" y="1608"/>
                </a:lnTo>
                <a:lnTo>
                  <a:pt x="688" y="1612"/>
                </a:lnTo>
                <a:lnTo>
                  <a:pt x="684" y="1612"/>
                </a:lnTo>
                <a:lnTo>
                  <a:pt x="682" y="1612"/>
                </a:lnTo>
                <a:lnTo>
                  <a:pt x="680" y="1612"/>
                </a:lnTo>
                <a:lnTo>
                  <a:pt x="676" y="1614"/>
                </a:lnTo>
                <a:lnTo>
                  <a:pt x="678" y="1616"/>
                </a:lnTo>
                <a:lnTo>
                  <a:pt x="676" y="1616"/>
                </a:lnTo>
                <a:lnTo>
                  <a:pt x="672" y="1616"/>
                </a:lnTo>
                <a:lnTo>
                  <a:pt x="666" y="1618"/>
                </a:lnTo>
                <a:lnTo>
                  <a:pt x="664" y="1618"/>
                </a:lnTo>
                <a:lnTo>
                  <a:pt x="662" y="1618"/>
                </a:lnTo>
                <a:lnTo>
                  <a:pt x="660" y="1620"/>
                </a:lnTo>
                <a:lnTo>
                  <a:pt x="658" y="1620"/>
                </a:lnTo>
                <a:lnTo>
                  <a:pt x="656" y="1620"/>
                </a:lnTo>
                <a:lnTo>
                  <a:pt x="654" y="1622"/>
                </a:lnTo>
                <a:lnTo>
                  <a:pt x="652" y="1622"/>
                </a:lnTo>
                <a:lnTo>
                  <a:pt x="650" y="1622"/>
                </a:lnTo>
                <a:lnTo>
                  <a:pt x="650" y="1620"/>
                </a:lnTo>
                <a:lnTo>
                  <a:pt x="650" y="1618"/>
                </a:lnTo>
                <a:lnTo>
                  <a:pt x="648" y="1614"/>
                </a:lnTo>
                <a:lnTo>
                  <a:pt x="648" y="1612"/>
                </a:lnTo>
                <a:lnTo>
                  <a:pt x="646" y="1610"/>
                </a:lnTo>
                <a:lnTo>
                  <a:pt x="646" y="1608"/>
                </a:lnTo>
                <a:lnTo>
                  <a:pt x="646" y="1606"/>
                </a:lnTo>
                <a:lnTo>
                  <a:pt x="644" y="1606"/>
                </a:lnTo>
                <a:lnTo>
                  <a:pt x="644" y="1604"/>
                </a:lnTo>
                <a:lnTo>
                  <a:pt x="644" y="1602"/>
                </a:lnTo>
                <a:lnTo>
                  <a:pt x="644" y="1600"/>
                </a:lnTo>
                <a:lnTo>
                  <a:pt x="642" y="1600"/>
                </a:lnTo>
                <a:lnTo>
                  <a:pt x="642" y="1598"/>
                </a:lnTo>
                <a:lnTo>
                  <a:pt x="642" y="1596"/>
                </a:lnTo>
                <a:lnTo>
                  <a:pt x="642" y="1594"/>
                </a:lnTo>
                <a:lnTo>
                  <a:pt x="640" y="1594"/>
                </a:lnTo>
                <a:lnTo>
                  <a:pt x="640" y="1590"/>
                </a:lnTo>
                <a:lnTo>
                  <a:pt x="638" y="1588"/>
                </a:lnTo>
                <a:lnTo>
                  <a:pt x="638" y="1584"/>
                </a:lnTo>
                <a:lnTo>
                  <a:pt x="638" y="1582"/>
                </a:lnTo>
                <a:lnTo>
                  <a:pt x="636" y="1578"/>
                </a:lnTo>
                <a:lnTo>
                  <a:pt x="634" y="1576"/>
                </a:lnTo>
                <a:lnTo>
                  <a:pt x="634" y="1574"/>
                </a:lnTo>
                <a:lnTo>
                  <a:pt x="634" y="1572"/>
                </a:lnTo>
                <a:lnTo>
                  <a:pt x="632" y="1568"/>
                </a:lnTo>
                <a:lnTo>
                  <a:pt x="632" y="1566"/>
                </a:lnTo>
                <a:lnTo>
                  <a:pt x="632" y="1564"/>
                </a:lnTo>
                <a:lnTo>
                  <a:pt x="630" y="1564"/>
                </a:lnTo>
                <a:lnTo>
                  <a:pt x="630" y="1562"/>
                </a:lnTo>
                <a:lnTo>
                  <a:pt x="630" y="1560"/>
                </a:lnTo>
                <a:lnTo>
                  <a:pt x="630" y="1558"/>
                </a:lnTo>
                <a:lnTo>
                  <a:pt x="630" y="1556"/>
                </a:lnTo>
                <a:lnTo>
                  <a:pt x="630" y="1554"/>
                </a:lnTo>
                <a:lnTo>
                  <a:pt x="630" y="1554"/>
                </a:lnTo>
                <a:lnTo>
                  <a:pt x="632" y="1554"/>
                </a:lnTo>
                <a:lnTo>
                  <a:pt x="634" y="1552"/>
                </a:lnTo>
                <a:lnTo>
                  <a:pt x="636" y="1552"/>
                </a:lnTo>
                <a:lnTo>
                  <a:pt x="638" y="1552"/>
                </a:lnTo>
                <a:lnTo>
                  <a:pt x="638" y="1550"/>
                </a:lnTo>
                <a:lnTo>
                  <a:pt x="640" y="1550"/>
                </a:lnTo>
                <a:lnTo>
                  <a:pt x="642" y="1550"/>
                </a:lnTo>
                <a:lnTo>
                  <a:pt x="644" y="1550"/>
                </a:lnTo>
                <a:lnTo>
                  <a:pt x="644" y="1548"/>
                </a:lnTo>
                <a:lnTo>
                  <a:pt x="646" y="1548"/>
                </a:lnTo>
                <a:lnTo>
                  <a:pt x="648" y="1548"/>
                </a:lnTo>
                <a:lnTo>
                  <a:pt x="650" y="1548"/>
                </a:lnTo>
                <a:lnTo>
                  <a:pt x="650" y="1546"/>
                </a:lnTo>
                <a:lnTo>
                  <a:pt x="652" y="1546"/>
                </a:lnTo>
                <a:lnTo>
                  <a:pt x="654" y="1546"/>
                </a:lnTo>
                <a:lnTo>
                  <a:pt x="654" y="1544"/>
                </a:lnTo>
                <a:lnTo>
                  <a:pt x="652" y="1544"/>
                </a:lnTo>
                <a:lnTo>
                  <a:pt x="652" y="1542"/>
                </a:lnTo>
                <a:lnTo>
                  <a:pt x="652" y="1540"/>
                </a:lnTo>
                <a:lnTo>
                  <a:pt x="652" y="1538"/>
                </a:lnTo>
                <a:lnTo>
                  <a:pt x="650" y="1538"/>
                </a:lnTo>
                <a:lnTo>
                  <a:pt x="650" y="1536"/>
                </a:lnTo>
                <a:lnTo>
                  <a:pt x="650" y="1534"/>
                </a:lnTo>
                <a:lnTo>
                  <a:pt x="650" y="1532"/>
                </a:lnTo>
                <a:lnTo>
                  <a:pt x="652" y="1532"/>
                </a:lnTo>
                <a:lnTo>
                  <a:pt x="654" y="1532"/>
                </a:lnTo>
                <a:lnTo>
                  <a:pt x="656" y="1530"/>
                </a:lnTo>
                <a:lnTo>
                  <a:pt x="654" y="1528"/>
                </a:lnTo>
                <a:lnTo>
                  <a:pt x="654" y="1526"/>
                </a:lnTo>
                <a:lnTo>
                  <a:pt x="654" y="1524"/>
                </a:lnTo>
                <a:lnTo>
                  <a:pt x="654" y="1522"/>
                </a:lnTo>
                <a:lnTo>
                  <a:pt x="652" y="1522"/>
                </a:lnTo>
                <a:lnTo>
                  <a:pt x="652" y="1520"/>
                </a:lnTo>
                <a:lnTo>
                  <a:pt x="652" y="1518"/>
                </a:lnTo>
                <a:lnTo>
                  <a:pt x="650" y="1518"/>
                </a:lnTo>
                <a:lnTo>
                  <a:pt x="648" y="1518"/>
                </a:lnTo>
                <a:lnTo>
                  <a:pt x="648" y="1520"/>
                </a:lnTo>
                <a:lnTo>
                  <a:pt x="646" y="1520"/>
                </a:lnTo>
                <a:lnTo>
                  <a:pt x="644" y="1520"/>
                </a:lnTo>
                <a:lnTo>
                  <a:pt x="642" y="1520"/>
                </a:lnTo>
                <a:lnTo>
                  <a:pt x="642" y="1522"/>
                </a:lnTo>
                <a:lnTo>
                  <a:pt x="640" y="1522"/>
                </a:lnTo>
                <a:lnTo>
                  <a:pt x="638" y="1522"/>
                </a:lnTo>
                <a:lnTo>
                  <a:pt x="636" y="1522"/>
                </a:lnTo>
                <a:lnTo>
                  <a:pt x="636" y="1524"/>
                </a:lnTo>
                <a:lnTo>
                  <a:pt x="634" y="1524"/>
                </a:lnTo>
                <a:lnTo>
                  <a:pt x="632" y="1524"/>
                </a:lnTo>
                <a:lnTo>
                  <a:pt x="630" y="1524"/>
                </a:lnTo>
                <a:lnTo>
                  <a:pt x="630" y="1526"/>
                </a:lnTo>
                <a:lnTo>
                  <a:pt x="630" y="1526"/>
                </a:lnTo>
                <a:lnTo>
                  <a:pt x="628" y="1526"/>
                </a:lnTo>
                <a:lnTo>
                  <a:pt x="624" y="1528"/>
                </a:lnTo>
                <a:lnTo>
                  <a:pt x="622" y="1528"/>
                </a:lnTo>
                <a:lnTo>
                  <a:pt x="620" y="1526"/>
                </a:lnTo>
                <a:lnTo>
                  <a:pt x="620" y="1524"/>
                </a:lnTo>
                <a:lnTo>
                  <a:pt x="620" y="1522"/>
                </a:lnTo>
                <a:lnTo>
                  <a:pt x="620" y="1520"/>
                </a:lnTo>
                <a:lnTo>
                  <a:pt x="618" y="1520"/>
                </a:lnTo>
                <a:lnTo>
                  <a:pt x="618" y="1518"/>
                </a:lnTo>
                <a:lnTo>
                  <a:pt x="618" y="1516"/>
                </a:lnTo>
                <a:lnTo>
                  <a:pt x="616" y="1516"/>
                </a:lnTo>
                <a:lnTo>
                  <a:pt x="614" y="1516"/>
                </a:lnTo>
                <a:lnTo>
                  <a:pt x="614" y="1516"/>
                </a:lnTo>
                <a:lnTo>
                  <a:pt x="614" y="1514"/>
                </a:lnTo>
                <a:lnTo>
                  <a:pt x="612" y="1514"/>
                </a:lnTo>
                <a:lnTo>
                  <a:pt x="612" y="1512"/>
                </a:lnTo>
                <a:lnTo>
                  <a:pt x="612" y="1514"/>
                </a:lnTo>
                <a:lnTo>
                  <a:pt x="610" y="1514"/>
                </a:lnTo>
                <a:lnTo>
                  <a:pt x="608" y="1516"/>
                </a:lnTo>
                <a:lnTo>
                  <a:pt x="608" y="1514"/>
                </a:lnTo>
                <a:lnTo>
                  <a:pt x="606" y="1514"/>
                </a:lnTo>
                <a:lnTo>
                  <a:pt x="604" y="1514"/>
                </a:lnTo>
                <a:lnTo>
                  <a:pt x="604" y="1512"/>
                </a:lnTo>
                <a:lnTo>
                  <a:pt x="602" y="1512"/>
                </a:lnTo>
                <a:lnTo>
                  <a:pt x="600" y="1514"/>
                </a:lnTo>
                <a:lnTo>
                  <a:pt x="598" y="1514"/>
                </a:lnTo>
                <a:lnTo>
                  <a:pt x="596" y="1514"/>
                </a:lnTo>
                <a:lnTo>
                  <a:pt x="594" y="1514"/>
                </a:lnTo>
                <a:lnTo>
                  <a:pt x="594" y="1516"/>
                </a:lnTo>
                <a:lnTo>
                  <a:pt x="592" y="1516"/>
                </a:lnTo>
                <a:lnTo>
                  <a:pt x="592" y="1516"/>
                </a:lnTo>
                <a:lnTo>
                  <a:pt x="590" y="1516"/>
                </a:lnTo>
                <a:lnTo>
                  <a:pt x="588" y="1516"/>
                </a:lnTo>
                <a:lnTo>
                  <a:pt x="586" y="1516"/>
                </a:lnTo>
                <a:lnTo>
                  <a:pt x="584" y="1516"/>
                </a:lnTo>
                <a:lnTo>
                  <a:pt x="584" y="1518"/>
                </a:lnTo>
                <a:lnTo>
                  <a:pt x="582" y="1518"/>
                </a:lnTo>
                <a:lnTo>
                  <a:pt x="582" y="1518"/>
                </a:lnTo>
                <a:lnTo>
                  <a:pt x="580" y="1518"/>
                </a:lnTo>
                <a:lnTo>
                  <a:pt x="578" y="1518"/>
                </a:lnTo>
                <a:lnTo>
                  <a:pt x="576" y="1518"/>
                </a:lnTo>
                <a:lnTo>
                  <a:pt x="576" y="1516"/>
                </a:lnTo>
                <a:lnTo>
                  <a:pt x="576" y="1516"/>
                </a:lnTo>
                <a:lnTo>
                  <a:pt x="574" y="1516"/>
                </a:lnTo>
                <a:lnTo>
                  <a:pt x="572" y="1516"/>
                </a:lnTo>
                <a:lnTo>
                  <a:pt x="570" y="1516"/>
                </a:lnTo>
                <a:lnTo>
                  <a:pt x="568" y="1516"/>
                </a:lnTo>
                <a:lnTo>
                  <a:pt x="566" y="1516"/>
                </a:lnTo>
                <a:lnTo>
                  <a:pt x="566" y="1516"/>
                </a:lnTo>
                <a:lnTo>
                  <a:pt x="566" y="1518"/>
                </a:lnTo>
                <a:lnTo>
                  <a:pt x="566" y="1526"/>
                </a:lnTo>
                <a:lnTo>
                  <a:pt x="558" y="1526"/>
                </a:lnTo>
                <a:lnTo>
                  <a:pt x="558" y="1528"/>
                </a:lnTo>
                <a:lnTo>
                  <a:pt x="556" y="1528"/>
                </a:lnTo>
                <a:lnTo>
                  <a:pt x="554" y="1528"/>
                </a:lnTo>
                <a:lnTo>
                  <a:pt x="552" y="1528"/>
                </a:lnTo>
                <a:lnTo>
                  <a:pt x="552" y="1526"/>
                </a:lnTo>
                <a:lnTo>
                  <a:pt x="550" y="1526"/>
                </a:lnTo>
                <a:lnTo>
                  <a:pt x="548" y="1526"/>
                </a:lnTo>
                <a:lnTo>
                  <a:pt x="546" y="1526"/>
                </a:lnTo>
                <a:lnTo>
                  <a:pt x="544" y="1526"/>
                </a:lnTo>
                <a:lnTo>
                  <a:pt x="540" y="1526"/>
                </a:lnTo>
                <a:lnTo>
                  <a:pt x="538" y="1526"/>
                </a:lnTo>
                <a:lnTo>
                  <a:pt x="538" y="1528"/>
                </a:lnTo>
                <a:lnTo>
                  <a:pt x="538" y="1530"/>
                </a:lnTo>
                <a:lnTo>
                  <a:pt x="538" y="1532"/>
                </a:lnTo>
                <a:lnTo>
                  <a:pt x="540" y="1532"/>
                </a:lnTo>
                <a:lnTo>
                  <a:pt x="540" y="1534"/>
                </a:lnTo>
                <a:lnTo>
                  <a:pt x="540" y="1536"/>
                </a:lnTo>
                <a:lnTo>
                  <a:pt x="540" y="1538"/>
                </a:lnTo>
                <a:lnTo>
                  <a:pt x="542" y="1540"/>
                </a:lnTo>
                <a:lnTo>
                  <a:pt x="540" y="1542"/>
                </a:lnTo>
                <a:lnTo>
                  <a:pt x="536" y="1542"/>
                </a:lnTo>
                <a:lnTo>
                  <a:pt x="534" y="1544"/>
                </a:lnTo>
                <a:lnTo>
                  <a:pt x="534" y="1544"/>
                </a:lnTo>
                <a:lnTo>
                  <a:pt x="532" y="1544"/>
                </a:lnTo>
                <a:lnTo>
                  <a:pt x="528" y="1546"/>
                </a:lnTo>
                <a:lnTo>
                  <a:pt x="520" y="1548"/>
                </a:lnTo>
                <a:lnTo>
                  <a:pt x="518" y="1550"/>
                </a:lnTo>
                <a:lnTo>
                  <a:pt x="516" y="1550"/>
                </a:lnTo>
                <a:lnTo>
                  <a:pt x="514" y="1550"/>
                </a:lnTo>
                <a:lnTo>
                  <a:pt x="510" y="1552"/>
                </a:lnTo>
                <a:lnTo>
                  <a:pt x="508" y="1552"/>
                </a:lnTo>
                <a:lnTo>
                  <a:pt x="506" y="1552"/>
                </a:lnTo>
                <a:lnTo>
                  <a:pt x="502" y="1554"/>
                </a:lnTo>
                <a:lnTo>
                  <a:pt x="500" y="1554"/>
                </a:lnTo>
                <a:lnTo>
                  <a:pt x="496" y="1556"/>
                </a:lnTo>
                <a:lnTo>
                  <a:pt x="494" y="1556"/>
                </a:lnTo>
                <a:lnTo>
                  <a:pt x="492" y="1558"/>
                </a:lnTo>
                <a:lnTo>
                  <a:pt x="490" y="1558"/>
                </a:lnTo>
                <a:lnTo>
                  <a:pt x="486" y="1560"/>
                </a:lnTo>
                <a:lnTo>
                  <a:pt x="482" y="1560"/>
                </a:lnTo>
                <a:lnTo>
                  <a:pt x="480" y="1562"/>
                </a:lnTo>
                <a:lnTo>
                  <a:pt x="470" y="1562"/>
                </a:lnTo>
                <a:lnTo>
                  <a:pt x="462" y="1562"/>
                </a:lnTo>
                <a:lnTo>
                  <a:pt x="456" y="1562"/>
                </a:lnTo>
                <a:lnTo>
                  <a:pt x="432" y="1564"/>
                </a:lnTo>
                <a:lnTo>
                  <a:pt x="428" y="1564"/>
                </a:lnTo>
                <a:lnTo>
                  <a:pt x="420" y="1564"/>
                </a:lnTo>
                <a:lnTo>
                  <a:pt x="438" y="1576"/>
                </a:lnTo>
                <a:lnTo>
                  <a:pt x="440" y="1580"/>
                </a:lnTo>
                <a:lnTo>
                  <a:pt x="444" y="1586"/>
                </a:lnTo>
                <a:lnTo>
                  <a:pt x="458" y="1608"/>
                </a:lnTo>
                <a:lnTo>
                  <a:pt x="466" y="1654"/>
                </a:lnTo>
                <a:lnTo>
                  <a:pt x="466" y="1658"/>
                </a:lnTo>
                <a:lnTo>
                  <a:pt x="470" y="1696"/>
                </a:lnTo>
                <a:lnTo>
                  <a:pt x="472" y="1702"/>
                </a:lnTo>
                <a:lnTo>
                  <a:pt x="486" y="1810"/>
                </a:lnTo>
                <a:lnTo>
                  <a:pt x="486" y="1818"/>
                </a:lnTo>
                <a:lnTo>
                  <a:pt x="486" y="1822"/>
                </a:lnTo>
                <a:lnTo>
                  <a:pt x="490" y="1820"/>
                </a:lnTo>
                <a:lnTo>
                  <a:pt x="494" y="1820"/>
                </a:lnTo>
                <a:lnTo>
                  <a:pt x="504" y="1826"/>
                </a:lnTo>
                <a:lnTo>
                  <a:pt x="520" y="1832"/>
                </a:lnTo>
                <a:lnTo>
                  <a:pt x="526" y="1836"/>
                </a:lnTo>
                <a:lnTo>
                  <a:pt x="528" y="1836"/>
                </a:lnTo>
                <a:lnTo>
                  <a:pt x="530" y="1836"/>
                </a:lnTo>
                <a:lnTo>
                  <a:pt x="532" y="1838"/>
                </a:lnTo>
                <a:lnTo>
                  <a:pt x="534" y="1836"/>
                </a:lnTo>
                <a:lnTo>
                  <a:pt x="536" y="1832"/>
                </a:lnTo>
                <a:lnTo>
                  <a:pt x="540" y="1832"/>
                </a:lnTo>
                <a:lnTo>
                  <a:pt x="542" y="1830"/>
                </a:lnTo>
                <a:lnTo>
                  <a:pt x="548" y="1828"/>
                </a:lnTo>
                <a:lnTo>
                  <a:pt x="550" y="1828"/>
                </a:lnTo>
                <a:lnTo>
                  <a:pt x="562" y="1828"/>
                </a:lnTo>
                <a:lnTo>
                  <a:pt x="566" y="1830"/>
                </a:lnTo>
                <a:lnTo>
                  <a:pt x="568" y="1830"/>
                </a:lnTo>
                <a:lnTo>
                  <a:pt x="568" y="1832"/>
                </a:lnTo>
                <a:lnTo>
                  <a:pt x="568" y="1834"/>
                </a:lnTo>
                <a:lnTo>
                  <a:pt x="568" y="1836"/>
                </a:lnTo>
                <a:lnTo>
                  <a:pt x="568" y="1838"/>
                </a:lnTo>
                <a:lnTo>
                  <a:pt x="566" y="1840"/>
                </a:lnTo>
                <a:lnTo>
                  <a:pt x="568" y="1840"/>
                </a:lnTo>
                <a:lnTo>
                  <a:pt x="572" y="1840"/>
                </a:lnTo>
                <a:lnTo>
                  <a:pt x="572" y="1842"/>
                </a:lnTo>
                <a:lnTo>
                  <a:pt x="572" y="1844"/>
                </a:lnTo>
                <a:lnTo>
                  <a:pt x="572" y="1846"/>
                </a:lnTo>
                <a:lnTo>
                  <a:pt x="572" y="1848"/>
                </a:lnTo>
                <a:lnTo>
                  <a:pt x="572" y="1850"/>
                </a:lnTo>
                <a:lnTo>
                  <a:pt x="572" y="1852"/>
                </a:lnTo>
                <a:lnTo>
                  <a:pt x="572" y="1852"/>
                </a:lnTo>
                <a:lnTo>
                  <a:pt x="574" y="1854"/>
                </a:lnTo>
                <a:lnTo>
                  <a:pt x="574" y="1858"/>
                </a:lnTo>
                <a:lnTo>
                  <a:pt x="574" y="1860"/>
                </a:lnTo>
                <a:lnTo>
                  <a:pt x="574" y="1862"/>
                </a:lnTo>
                <a:lnTo>
                  <a:pt x="574" y="1864"/>
                </a:lnTo>
                <a:lnTo>
                  <a:pt x="576" y="1864"/>
                </a:lnTo>
                <a:lnTo>
                  <a:pt x="584" y="1864"/>
                </a:lnTo>
                <a:lnTo>
                  <a:pt x="588" y="1864"/>
                </a:lnTo>
                <a:lnTo>
                  <a:pt x="590" y="1864"/>
                </a:lnTo>
                <a:lnTo>
                  <a:pt x="592" y="1864"/>
                </a:lnTo>
                <a:lnTo>
                  <a:pt x="592" y="1868"/>
                </a:lnTo>
                <a:lnTo>
                  <a:pt x="592" y="1870"/>
                </a:lnTo>
                <a:lnTo>
                  <a:pt x="592" y="1872"/>
                </a:lnTo>
                <a:lnTo>
                  <a:pt x="592" y="1874"/>
                </a:lnTo>
                <a:lnTo>
                  <a:pt x="592" y="1876"/>
                </a:lnTo>
                <a:lnTo>
                  <a:pt x="592" y="1878"/>
                </a:lnTo>
                <a:lnTo>
                  <a:pt x="594" y="1878"/>
                </a:lnTo>
                <a:lnTo>
                  <a:pt x="598" y="1878"/>
                </a:lnTo>
                <a:lnTo>
                  <a:pt x="606" y="1878"/>
                </a:lnTo>
                <a:lnTo>
                  <a:pt x="618" y="1878"/>
                </a:lnTo>
                <a:lnTo>
                  <a:pt x="626" y="1878"/>
                </a:lnTo>
                <a:lnTo>
                  <a:pt x="630" y="1878"/>
                </a:lnTo>
                <a:lnTo>
                  <a:pt x="632" y="1878"/>
                </a:lnTo>
                <a:lnTo>
                  <a:pt x="638" y="1878"/>
                </a:lnTo>
                <a:lnTo>
                  <a:pt x="640" y="1878"/>
                </a:lnTo>
                <a:lnTo>
                  <a:pt x="644" y="1878"/>
                </a:lnTo>
                <a:lnTo>
                  <a:pt x="648" y="1878"/>
                </a:lnTo>
                <a:lnTo>
                  <a:pt x="650" y="1878"/>
                </a:lnTo>
                <a:lnTo>
                  <a:pt x="652" y="1878"/>
                </a:lnTo>
                <a:lnTo>
                  <a:pt x="656" y="1878"/>
                </a:lnTo>
                <a:lnTo>
                  <a:pt x="658" y="1878"/>
                </a:lnTo>
                <a:lnTo>
                  <a:pt x="664" y="1878"/>
                </a:lnTo>
                <a:lnTo>
                  <a:pt x="668" y="1878"/>
                </a:lnTo>
                <a:lnTo>
                  <a:pt x="672" y="1880"/>
                </a:lnTo>
                <a:lnTo>
                  <a:pt x="672" y="1886"/>
                </a:lnTo>
                <a:lnTo>
                  <a:pt x="672" y="1890"/>
                </a:lnTo>
                <a:lnTo>
                  <a:pt x="672" y="1892"/>
                </a:lnTo>
                <a:lnTo>
                  <a:pt x="674" y="1892"/>
                </a:lnTo>
                <a:lnTo>
                  <a:pt x="676" y="1892"/>
                </a:lnTo>
                <a:lnTo>
                  <a:pt x="678" y="1892"/>
                </a:lnTo>
                <a:lnTo>
                  <a:pt x="680" y="1892"/>
                </a:lnTo>
                <a:lnTo>
                  <a:pt x="684" y="1892"/>
                </a:lnTo>
                <a:lnTo>
                  <a:pt x="684" y="1890"/>
                </a:lnTo>
                <a:lnTo>
                  <a:pt x="684" y="1886"/>
                </a:lnTo>
                <a:lnTo>
                  <a:pt x="684" y="1882"/>
                </a:lnTo>
                <a:lnTo>
                  <a:pt x="684" y="1880"/>
                </a:lnTo>
                <a:lnTo>
                  <a:pt x="686" y="1880"/>
                </a:lnTo>
                <a:lnTo>
                  <a:pt x="688" y="1880"/>
                </a:lnTo>
                <a:lnTo>
                  <a:pt x="690" y="1880"/>
                </a:lnTo>
                <a:lnTo>
                  <a:pt x="692" y="1880"/>
                </a:lnTo>
                <a:lnTo>
                  <a:pt x="694" y="1880"/>
                </a:lnTo>
                <a:lnTo>
                  <a:pt x="698" y="1880"/>
                </a:lnTo>
                <a:lnTo>
                  <a:pt x="698" y="1882"/>
                </a:lnTo>
                <a:lnTo>
                  <a:pt x="698" y="1884"/>
                </a:lnTo>
                <a:lnTo>
                  <a:pt x="698" y="1886"/>
                </a:lnTo>
                <a:lnTo>
                  <a:pt x="698" y="1888"/>
                </a:lnTo>
                <a:lnTo>
                  <a:pt x="698" y="1890"/>
                </a:lnTo>
                <a:lnTo>
                  <a:pt x="698" y="1892"/>
                </a:lnTo>
                <a:lnTo>
                  <a:pt x="698" y="1894"/>
                </a:lnTo>
                <a:lnTo>
                  <a:pt x="700" y="1894"/>
                </a:lnTo>
                <a:lnTo>
                  <a:pt x="702" y="1892"/>
                </a:lnTo>
                <a:lnTo>
                  <a:pt x="704" y="1892"/>
                </a:lnTo>
                <a:lnTo>
                  <a:pt x="708" y="1892"/>
                </a:lnTo>
                <a:lnTo>
                  <a:pt x="710" y="1892"/>
                </a:lnTo>
                <a:lnTo>
                  <a:pt x="712" y="1890"/>
                </a:lnTo>
                <a:lnTo>
                  <a:pt x="712" y="1888"/>
                </a:lnTo>
                <a:lnTo>
                  <a:pt x="712" y="1886"/>
                </a:lnTo>
                <a:lnTo>
                  <a:pt x="712" y="1884"/>
                </a:lnTo>
                <a:lnTo>
                  <a:pt x="712" y="1882"/>
                </a:lnTo>
                <a:lnTo>
                  <a:pt x="712" y="1880"/>
                </a:lnTo>
                <a:lnTo>
                  <a:pt x="712" y="1878"/>
                </a:lnTo>
                <a:lnTo>
                  <a:pt x="720" y="1878"/>
                </a:lnTo>
                <a:lnTo>
                  <a:pt x="724" y="1878"/>
                </a:lnTo>
                <a:lnTo>
                  <a:pt x="724" y="1880"/>
                </a:lnTo>
                <a:lnTo>
                  <a:pt x="728" y="1880"/>
                </a:lnTo>
                <a:lnTo>
                  <a:pt x="730" y="1880"/>
                </a:lnTo>
                <a:lnTo>
                  <a:pt x="732" y="1880"/>
                </a:lnTo>
                <a:lnTo>
                  <a:pt x="734" y="1880"/>
                </a:lnTo>
                <a:lnTo>
                  <a:pt x="736" y="1880"/>
                </a:lnTo>
                <a:lnTo>
                  <a:pt x="738" y="1880"/>
                </a:lnTo>
                <a:lnTo>
                  <a:pt x="738" y="1884"/>
                </a:lnTo>
                <a:lnTo>
                  <a:pt x="738" y="1890"/>
                </a:lnTo>
                <a:lnTo>
                  <a:pt x="738" y="1892"/>
                </a:lnTo>
                <a:lnTo>
                  <a:pt x="750" y="1892"/>
                </a:lnTo>
                <a:lnTo>
                  <a:pt x="750" y="1890"/>
                </a:lnTo>
                <a:lnTo>
                  <a:pt x="750" y="1882"/>
                </a:lnTo>
                <a:lnTo>
                  <a:pt x="750" y="1880"/>
                </a:lnTo>
                <a:lnTo>
                  <a:pt x="756" y="1880"/>
                </a:lnTo>
                <a:lnTo>
                  <a:pt x="764" y="1880"/>
                </a:lnTo>
                <a:lnTo>
                  <a:pt x="770" y="1880"/>
                </a:lnTo>
                <a:lnTo>
                  <a:pt x="772" y="1880"/>
                </a:lnTo>
                <a:lnTo>
                  <a:pt x="774" y="1880"/>
                </a:lnTo>
                <a:lnTo>
                  <a:pt x="776" y="1880"/>
                </a:lnTo>
                <a:lnTo>
                  <a:pt x="778" y="1880"/>
                </a:lnTo>
                <a:lnTo>
                  <a:pt x="782" y="1880"/>
                </a:lnTo>
                <a:lnTo>
                  <a:pt x="788" y="1880"/>
                </a:lnTo>
                <a:lnTo>
                  <a:pt x="792" y="1880"/>
                </a:lnTo>
                <a:lnTo>
                  <a:pt x="804" y="1880"/>
                </a:lnTo>
                <a:lnTo>
                  <a:pt x="804" y="1882"/>
                </a:lnTo>
                <a:lnTo>
                  <a:pt x="804" y="1884"/>
                </a:lnTo>
                <a:lnTo>
                  <a:pt x="804" y="1886"/>
                </a:lnTo>
                <a:lnTo>
                  <a:pt x="804" y="1888"/>
                </a:lnTo>
                <a:lnTo>
                  <a:pt x="804" y="1890"/>
                </a:lnTo>
                <a:lnTo>
                  <a:pt x="804" y="1892"/>
                </a:lnTo>
                <a:lnTo>
                  <a:pt x="804" y="1894"/>
                </a:lnTo>
                <a:lnTo>
                  <a:pt x="804" y="1896"/>
                </a:lnTo>
                <a:lnTo>
                  <a:pt x="804" y="1898"/>
                </a:lnTo>
                <a:lnTo>
                  <a:pt x="804" y="1900"/>
                </a:lnTo>
                <a:lnTo>
                  <a:pt x="804" y="1900"/>
                </a:lnTo>
                <a:lnTo>
                  <a:pt x="804" y="1902"/>
                </a:lnTo>
                <a:lnTo>
                  <a:pt x="804" y="1904"/>
                </a:lnTo>
                <a:lnTo>
                  <a:pt x="804" y="1906"/>
                </a:lnTo>
                <a:lnTo>
                  <a:pt x="806" y="1906"/>
                </a:lnTo>
                <a:lnTo>
                  <a:pt x="808" y="1906"/>
                </a:lnTo>
                <a:lnTo>
                  <a:pt x="812" y="1906"/>
                </a:lnTo>
                <a:lnTo>
                  <a:pt x="820" y="1906"/>
                </a:lnTo>
                <a:lnTo>
                  <a:pt x="822" y="1906"/>
                </a:lnTo>
                <a:lnTo>
                  <a:pt x="824" y="1906"/>
                </a:lnTo>
                <a:lnTo>
                  <a:pt x="824" y="1908"/>
                </a:lnTo>
                <a:lnTo>
                  <a:pt x="826" y="1908"/>
                </a:lnTo>
                <a:lnTo>
                  <a:pt x="828" y="1908"/>
                </a:lnTo>
                <a:lnTo>
                  <a:pt x="830" y="1908"/>
                </a:lnTo>
                <a:lnTo>
                  <a:pt x="843" y="1908"/>
                </a:lnTo>
                <a:lnTo>
                  <a:pt x="845" y="1910"/>
                </a:lnTo>
                <a:lnTo>
                  <a:pt x="845" y="1912"/>
                </a:lnTo>
                <a:lnTo>
                  <a:pt x="845" y="1914"/>
                </a:lnTo>
                <a:lnTo>
                  <a:pt x="845" y="1916"/>
                </a:lnTo>
                <a:lnTo>
                  <a:pt x="847" y="1916"/>
                </a:lnTo>
                <a:lnTo>
                  <a:pt x="847" y="1918"/>
                </a:lnTo>
                <a:lnTo>
                  <a:pt x="847" y="1920"/>
                </a:lnTo>
                <a:lnTo>
                  <a:pt x="847" y="1922"/>
                </a:lnTo>
                <a:lnTo>
                  <a:pt x="849" y="1922"/>
                </a:lnTo>
                <a:lnTo>
                  <a:pt x="849" y="1924"/>
                </a:lnTo>
                <a:lnTo>
                  <a:pt x="849" y="1926"/>
                </a:lnTo>
                <a:lnTo>
                  <a:pt x="849" y="1928"/>
                </a:lnTo>
                <a:lnTo>
                  <a:pt x="853" y="1926"/>
                </a:lnTo>
                <a:lnTo>
                  <a:pt x="855" y="1926"/>
                </a:lnTo>
                <a:lnTo>
                  <a:pt x="857" y="1924"/>
                </a:lnTo>
                <a:lnTo>
                  <a:pt x="859" y="1924"/>
                </a:lnTo>
                <a:lnTo>
                  <a:pt x="863" y="1924"/>
                </a:lnTo>
                <a:lnTo>
                  <a:pt x="865" y="1922"/>
                </a:lnTo>
                <a:lnTo>
                  <a:pt x="869" y="1920"/>
                </a:lnTo>
                <a:lnTo>
                  <a:pt x="871" y="1920"/>
                </a:lnTo>
                <a:lnTo>
                  <a:pt x="873" y="1918"/>
                </a:lnTo>
                <a:lnTo>
                  <a:pt x="883" y="1916"/>
                </a:lnTo>
                <a:lnTo>
                  <a:pt x="897" y="1910"/>
                </a:lnTo>
                <a:lnTo>
                  <a:pt x="899" y="1910"/>
                </a:lnTo>
                <a:lnTo>
                  <a:pt x="903" y="1910"/>
                </a:lnTo>
                <a:lnTo>
                  <a:pt x="911" y="1910"/>
                </a:lnTo>
                <a:lnTo>
                  <a:pt x="919" y="1910"/>
                </a:lnTo>
                <a:lnTo>
                  <a:pt x="933" y="1912"/>
                </a:lnTo>
                <a:lnTo>
                  <a:pt x="935" y="1912"/>
                </a:lnTo>
                <a:lnTo>
                  <a:pt x="943" y="1912"/>
                </a:lnTo>
                <a:lnTo>
                  <a:pt x="945" y="1912"/>
                </a:lnTo>
                <a:lnTo>
                  <a:pt x="949" y="1912"/>
                </a:lnTo>
                <a:lnTo>
                  <a:pt x="949" y="1904"/>
                </a:lnTo>
                <a:lnTo>
                  <a:pt x="957" y="1904"/>
                </a:lnTo>
                <a:lnTo>
                  <a:pt x="963" y="1904"/>
                </a:lnTo>
                <a:lnTo>
                  <a:pt x="963" y="1900"/>
                </a:lnTo>
                <a:lnTo>
                  <a:pt x="975" y="1900"/>
                </a:lnTo>
                <a:lnTo>
                  <a:pt x="985" y="1900"/>
                </a:lnTo>
                <a:lnTo>
                  <a:pt x="989" y="1900"/>
                </a:lnTo>
                <a:lnTo>
                  <a:pt x="995" y="1900"/>
                </a:lnTo>
                <a:lnTo>
                  <a:pt x="995" y="1912"/>
                </a:lnTo>
                <a:lnTo>
                  <a:pt x="995" y="1914"/>
                </a:lnTo>
                <a:lnTo>
                  <a:pt x="995" y="1920"/>
                </a:lnTo>
                <a:lnTo>
                  <a:pt x="995" y="1922"/>
                </a:lnTo>
                <a:lnTo>
                  <a:pt x="995" y="1926"/>
                </a:lnTo>
                <a:lnTo>
                  <a:pt x="993" y="1926"/>
                </a:lnTo>
                <a:lnTo>
                  <a:pt x="989" y="1926"/>
                </a:lnTo>
                <a:lnTo>
                  <a:pt x="989" y="1932"/>
                </a:lnTo>
                <a:lnTo>
                  <a:pt x="989" y="1934"/>
                </a:lnTo>
                <a:lnTo>
                  <a:pt x="989" y="1936"/>
                </a:lnTo>
                <a:lnTo>
                  <a:pt x="989" y="1938"/>
                </a:lnTo>
                <a:lnTo>
                  <a:pt x="989" y="1940"/>
                </a:lnTo>
                <a:lnTo>
                  <a:pt x="989" y="1942"/>
                </a:lnTo>
                <a:lnTo>
                  <a:pt x="989" y="1946"/>
                </a:lnTo>
                <a:lnTo>
                  <a:pt x="989" y="1948"/>
                </a:lnTo>
                <a:lnTo>
                  <a:pt x="989" y="1958"/>
                </a:lnTo>
                <a:lnTo>
                  <a:pt x="989" y="1960"/>
                </a:lnTo>
                <a:lnTo>
                  <a:pt x="989" y="1964"/>
                </a:lnTo>
                <a:lnTo>
                  <a:pt x="995" y="1964"/>
                </a:lnTo>
                <a:lnTo>
                  <a:pt x="1001" y="1964"/>
                </a:lnTo>
                <a:lnTo>
                  <a:pt x="1003" y="1964"/>
                </a:lnTo>
                <a:lnTo>
                  <a:pt x="1005" y="1964"/>
                </a:lnTo>
                <a:lnTo>
                  <a:pt x="1009" y="1966"/>
                </a:lnTo>
                <a:lnTo>
                  <a:pt x="1015" y="1966"/>
                </a:lnTo>
                <a:lnTo>
                  <a:pt x="1041" y="1966"/>
                </a:lnTo>
                <a:lnTo>
                  <a:pt x="1041" y="1970"/>
                </a:lnTo>
                <a:lnTo>
                  <a:pt x="1041" y="1974"/>
                </a:lnTo>
                <a:lnTo>
                  <a:pt x="1041" y="1976"/>
                </a:lnTo>
                <a:lnTo>
                  <a:pt x="1041" y="1980"/>
                </a:lnTo>
                <a:lnTo>
                  <a:pt x="1041" y="1986"/>
                </a:lnTo>
                <a:lnTo>
                  <a:pt x="1041" y="1992"/>
                </a:lnTo>
                <a:lnTo>
                  <a:pt x="1041" y="1994"/>
                </a:lnTo>
                <a:lnTo>
                  <a:pt x="1043" y="1994"/>
                </a:lnTo>
                <a:lnTo>
                  <a:pt x="1055" y="1994"/>
                </a:lnTo>
                <a:lnTo>
                  <a:pt x="1063" y="1994"/>
                </a:lnTo>
                <a:lnTo>
                  <a:pt x="1067" y="1994"/>
                </a:lnTo>
                <a:lnTo>
                  <a:pt x="1067" y="1996"/>
                </a:lnTo>
                <a:lnTo>
                  <a:pt x="1067" y="2000"/>
                </a:lnTo>
                <a:lnTo>
                  <a:pt x="1067" y="2004"/>
                </a:lnTo>
                <a:lnTo>
                  <a:pt x="1065" y="2006"/>
                </a:lnTo>
                <a:lnTo>
                  <a:pt x="1065" y="2014"/>
                </a:lnTo>
                <a:lnTo>
                  <a:pt x="1065" y="2018"/>
                </a:lnTo>
                <a:lnTo>
                  <a:pt x="1065" y="2020"/>
                </a:lnTo>
                <a:lnTo>
                  <a:pt x="1065" y="2024"/>
                </a:lnTo>
                <a:lnTo>
                  <a:pt x="1065" y="2026"/>
                </a:lnTo>
                <a:lnTo>
                  <a:pt x="1063" y="2026"/>
                </a:lnTo>
                <a:lnTo>
                  <a:pt x="1059" y="2026"/>
                </a:lnTo>
                <a:lnTo>
                  <a:pt x="1057" y="2026"/>
                </a:lnTo>
                <a:lnTo>
                  <a:pt x="1047" y="2028"/>
                </a:lnTo>
                <a:lnTo>
                  <a:pt x="1041" y="2028"/>
                </a:lnTo>
                <a:lnTo>
                  <a:pt x="1039" y="2028"/>
                </a:lnTo>
                <a:lnTo>
                  <a:pt x="1037" y="2028"/>
                </a:lnTo>
                <a:lnTo>
                  <a:pt x="1027" y="2030"/>
                </a:lnTo>
                <a:lnTo>
                  <a:pt x="1015" y="2030"/>
                </a:lnTo>
                <a:lnTo>
                  <a:pt x="1009" y="2030"/>
                </a:lnTo>
                <a:lnTo>
                  <a:pt x="1005" y="2032"/>
                </a:lnTo>
                <a:lnTo>
                  <a:pt x="1003" y="2032"/>
                </a:lnTo>
                <a:lnTo>
                  <a:pt x="1001" y="2032"/>
                </a:lnTo>
                <a:lnTo>
                  <a:pt x="989" y="2032"/>
                </a:lnTo>
                <a:lnTo>
                  <a:pt x="987" y="2032"/>
                </a:lnTo>
                <a:lnTo>
                  <a:pt x="975" y="2034"/>
                </a:lnTo>
                <a:lnTo>
                  <a:pt x="973" y="2034"/>
                </a:lnTo>
                <a:lnTo>
                  <a:pt x="963" y="2036"/>
                </a:lnTo>
                <a:lnTo>
                  <a:pt x="961" y="2036"/>
                </a:lnTo>
                <a:lnTo>
                  <a:pt x="949" y="2036"/>
                </a:lnTo>
                <a:lnTo>
                  <a:pt x="945" y="2038"/>
                </a:lnTo>
                <a:lnTo>
                  <a:pt x="935" y="2038"/>
                </a:lnTo>
                <a:lnTo>
                  <a:pt x="921" y="2040"/>
                </a:lnTo>
                <a:lnTo>
                  <a:pt x="909" y="2040"/>
                </a:lnTo>
                <a:lnTo>
                  <a:pt x="907" y="2040"/>
                </a:lnTo>
                <a:lnTo>
                  <a:pt x="903" y="2042"/>
                </a:lnTo>
                <a:lnTo>
                  <a:pt x="895" y="2042"/>
                </a:lnTo>
                <a:lnTo>
                  <a:pt x="893" y="2042"/>
                </a:lnTo>
                <a:lnTo>
                  <a:pt x="889" y="2042"/>
                </a:lnTo>
                <a:lnTo>
                  <a:pt x="883" y="2044"/>
                </a:lnTo>
                <a:lnTo>
                  <a:pt x="877" y="2044"/>
                </a:lnTo>
                <a:lnTo>
                  <a:pt x="859" y="2044"/>
                </a:lnTo>
                <a:lnTo>
                  <a:pt x="857" y="2044"/>
                </a:lnTo>
                <a:lnTo>
                  <a:pt x="843" y="2046"/>
                </a:lnTo>
                <a:lnTo>
                  <a:pt x="828" y="2046"/>
                </a:lnTo>
                <a:lnTo>
                  <a:pt x="816" y="2048"/>
                </a:lnTo>
                <a:lnTo>
                  <a:pt x="804" y="2048"/>
                </a:lnTo>
                <a:lnTo>
                  <a:pt x="792" y="2050"/>
                </a:lnTo>
                <a:lnTo>
                  <a:pt x="790" y="2050"/>
                </a:lnTo>
                <a:lnTo>
                  <a:pt x="776" y="2052"/>
                </a:lnTo>
                <a:lnTo>
                  <a:pt x="774" y="2052"/>
                </a:lnTo>
                <a:lnTo>
                  <a:pt x="770" y="2052"/>
                </a:lnTo>
                <a:lnTo>
                  <a:pt x="768" y="2052"/>
                </a:lnTo>
                <a:lnTo>
                  <a:pt x="766" y="2052"/>
                </a:lnTo>
                <a:lnTo>
                  <a:pt x="764" y="2052"/>
                </a:lnTo>
                <a:lnTo>
                  <a:pt x="762" y="2052"/>
                </a:lnTo>
                <a:lnTo>
                  <a:pt x="760" y="2054"/>
                </a:lnTo>
                <a:lnTo>
                  <a:pt x="750" y="2054"/>
                </a:lnTo>
                <a:lnTo>
                  <a:pt x="744" y="2054"/>
                </a:lnTo>
                <a:lnTo>
                  <a:pt x="742" y="2054"/>
                </a:lnTo>
                <a:lnTo>
                  <a:pt x="738" y="2056"/>
                </a:lnTo>
                <a:lnTo>
                  <a:pt x="736" y="2056"/>
                </a:lnTo>
                <a:lnTo>
                  <a:pt x="734" y="2056"/>
                </a:lnTo>
                <a:lnTo>
                  <a:pt x="728" y="2056"/>
                </a:lnTo>
                <a:lnTo>
                  <a:pt x="720" y="2058"/>
                </a:lnTo>
                <a:lnTo>
                  <a:pt x="708" y="2058"/>
                </a:lnTo>
                <a:lnTo>
                  <a:pt x="698" y="2060"/>
                </a:lnTo>
                <a:lnTo>
                  <a:pt x="696" y="2060"/>
                </a:lnTo>
                <a:lnTo>
                  <a:pt x="690" y="2060"/>
                </a:lnTo>
                <a:lnTo>
                  <a:pt x="678" y="2062"/>
                </a:lnTo>
                <a:lnTo>
                  <a:pt x="672" y="2062"/>
                </a:lnTo>
                <a:lnTo>
                  <a:pt x="656" y="2064"/>
                </a:lnTo>
                <a:lnTo>
                  <a:pt x="648" y="2064"/>
                </a:lnTo>
                <a:lnTo>
                  <a:pt x="642" y="2064"/>
                </a:lnTo>
                <a:lnTo>
                  <a:pt x="626" y="2066"/>
                </a:lnTo>
                <a:lnTo>
                  <a:pt x="618" y="2066"/>
                </a:lnTo>
                <a:lnTo>
                  <a:pt x="614" y="2068"/>
                </a:lnTo>
                <a:lnTo>
                  <a:pt x="590" y="2070"/>
                </a:lnTo>
                <a:lnTo>
                  <a:pt x="588" y="2070"/>
                </a:lnTo>
                <a:lnTo>
                  <a:pt x="578" y="2070"/>
                </a:lnTo>
                <a:lnTo>
                  <a:pt x="560" y="2072"/>
                </a:lnTo>
                <a:lnTo>
                  <a:pt x="548" y="2074"/>
                </a:lnTo>
                <a:lnTo>
                  <a:pt x="536" y="2074"/>
                </a:lnTo>
                <a:lnTo>
                  <a:pt x="534" y="2076"/>
                </a:lnTo>
                <a:lnTo>
                  <a:pt x="530" y="2076"/>
                </a:lnTo>
                <a:lnTo>
                  <a:pt x="528" y="2076"/>
                </a:lnTo>
                <a:lnTo>
                  <a:pt x="524" y="2076"/>
                </a:lnTo>
                <a:lnTo>
                  <a:pt x="512" y="2078"/>
                </a:lnTo>
                <a:lnTo>
                  <a:pt x="498" y="2078"/>
                </a:lnTo>
                <a:lnTo>
                  <a:pt x="486" y="2080"/>
                </a:lnTo>
                <a:lnTo>
                  <a:pt x="486" y="2074"/>
                </a:lnTo>
                <a:lnTo>
                  <a:pt x="486" y="2060"/>
                </a:lnTo>
                <a:lnTo>
                  <a:pt x="486" y="2056"/>
                </a:lnTo>
                <a:lnTo>
                  <a:pt x="486" y="2050"/>
                </a:lnTo>
                <a:lnTo>
                  <a:pt x="486" y="2046"/>
                </a:lnTo>
                <a:lnTo>
                  <a:pt x="486" y="2036"/>
                </a:lnTo>
                <a:lnTo>
                  <a:pt x="486" y="2022"/>
                </a:lnTo>
                <a:lnTo>
                  <a:pt x="486" y="2014"/>
                </a:lnTo>
                <a:lnTo>
                  <a:pt x="486" y="2010"/>
                </a:lnTo>
                <a:lnTo>
                  <a:pt x="486" y="2008"/>
                </a:lnTo>
                <a:lnTo>
                  <a:pt x="486" y="2004"/>
                </a:lnTo>
                <a:lnTo>
                  <a:pt x="486" y="2000"/>
                </a:lnTo>
                <a:lnTo>
                  <a:pt x="486" y="1996"/>
                </a:lnTo>
                <a:lnTo>
                  <a:pt x="486" y="1996"/>
                </a:lnTo>
                <a:lnTo>
                  <a:pt x="492" y="1996"/>
                </a:lnTo>
                <a:lnTo>
                  <a:pt x="496" y="1996"/>
                </a:lnTo>
                <a:lnTo>
                  <a:pt x="498" y="1996"/>
                </a:lnTo>
                <a:lnTo>
                  <a:pt x="504" y="1996"/>
                </a:lnTo>
                <a:lnTo>
                  <a:pt x="508" y="1996"/>
                </a:lnTo>
                <a:lnTo>
                  <a:pt x="512" y="1996"/>
                </a:lnTo>
                <a:lnTo>
                  <a:pt x="514" y="1996"/>
                </a:lnTo>
                <a:lnTo>
                  <a:pt x="524" y="1996"/>
                </a:lnTo>
                <a:lnTo>
                  <a:pt x="526" y="1996"/>
                </a:lnTo>
                <a:lnTo>
                  <a:pt x="528" y="1996"/>
                </a:lnTo>
                <a:lnTo>
                  <a:pt x="530" y="1996"/>
                </a:lnTo>
                <a:lnTo>
                  <a:pt x="538" y="1996"/>
                </a:lnTo>
                <a:lnTo>
                  <a:pt x="538" y="1986"/>
                </a:lnTo>
                <a:lnTo>
                  <a:pt x="538" y="1972"/>
                </a:lnTo>
                <a:lnTo>
                  <a:pt x="538" y="1970"/>
                </a:lnTo>
                <a:lnTo>
                  <a:pt x="538" y="1964"/>
                </a:lnTo>
                <a:lnTo>
                  <a:pt x="540" y="1964"/>
                </a:lnTo>
                <a:lnTo>
                  <a:pt x="544" y="1964"/>
                </a:lnTo>
                <a:lnTo>
                  <a:pt x="544" y="1962"/>
                </a:lnTo>
                <a:lnTo>
                  <a:pt x="544" y="1960"/>
                </a:lnTo>
                <a:lnTo>
                  <a:pt x="538" y="1960"/>
                </a:lnTo>
                <a:lnTo>
                  <a:pt x="538" y="1956"/>
                </a:lnTo>
                <a:lnTo>
                  <a:pt x="538" y="1954"/>
                </a:lnTo>
                <a:lnTo>
                  <a:pt x="538" y="1952"/>
                </a:lnTo>
                <a:lnTo>
                  <a:pt x="538" y="1950"/>
                </a:lnTo>
                <a:lnTo>
                  <a:pt x="538" y="1948"/>
                </a:lnTo>
                <a:lnTo>
                  <a:pt x="538" y="1948"/>
                </a:lnTo>
                <a:lnTo>
                  <a:pt x="538" y="1946"/>
                </a:lnTo>
                <a:lnTo>
                  <a:pt x="538" y="1944"/>
                </a:lnTo>
                <a:lnTo>
                  <a:pt x="538" y="1942"/>
                </a:lnTo>
                <a:lnTo>
                  <a:pt x="538" y="1940"/>
                </a:lnTo>
                <a:lnTo>
                  <a:pt x="538" y="1938"/>
                </a:lnTo>
                <a:lnTo>
                  <a:pt x="538" y="1936"/>
                </a:lnTo>
                <a:lnTo>
                  <a:pt x="538" y="1934"/>
                </a:lnTo>
                <a:lnTo>
                  <a:pt x="538" y="1932"/>
                </a:lnTo>
                <a:lnTo>
                  <a:pt x="538" y="1930"/>
                </a:lnTo>
                <a:lnTo>
                  <a:pt x="536" y="1930"/>
                </a:lnTo>
                <a:lnTo>
                  <a:pt x="534" y="1930"/>
                </a:lnTo>
                <a:lnTo>
                  <a:pt x="534" y="1930"/>
                </a:lnTo>
                <a:lnTo>
                  <a:pt x="532" y="1930"/>
                </a:lnTo>
                <a:lnTo>
                  <a:pt x="532" y="1928"/>
                </a:lnTo>
                <a:lnTo>
                  <a:pt x="532" y="1926"/>
                </a:lnTo>
                <a:lnTo>
                  <a:pt x="532" y="1924"/>
                </a:lnTo>
                <a:lnTo>
                  <a:pt x="532" y="1922"/>
                </a:lnTo>
                <a:lnTo>
                  <a:pt x="532" y="1920"/>
                </a:lnTo>
                <a:lnTo>
                  <a:pt x="532" y="1918"/>
                </a:lnTo>
                <a:lnTo>
                  <a:pt x="532" y="1916"/>
                </a:lnTo>
                <a:lnTo>
                  <a:pt x="532" y="1914"/>
                </a:lnTo>
                <a:lnTo>
                  <a:pt x="532" y="1912"/>
                </a:lnTo>
                <a:lnTo>
                  <a:pt x="532" y="1910"/>
                </a:lnTo>
                <a:lnTo>
                  <a:pt x="532" y="1908"/>
                </a:lnTo>
                <a:lnTo>
                  <a:pt x="532" y="1906"/>
                </a:lnTo>
                <a:lnTo>
                  <a:pt x="532" y="1902"/>
                </a:lnTo>
                <a:lnTo>
                  <a:pt x="530" y="1902"/>
                </a:lnTo>
                <a:lnTo>
                  <a:pt x="528" y="1902"/>
                </a:lnTo>
                <a:lnTo>
                  <a:pt x="528" y="1900"/>
                </a:lnTo>
                <a:lnTo>
                  <a:pt x="528" y="1898"/>
                </a:lnTo>
                <a:lnTo>
                  <a:pt x="528" y="1896"/>
                </a:lnTo>
                <a:lnTo>
                  <a:pt x="528" y="1892"/>
                </a:lnTo>
                <a:lnTo>
                  <a:pt x="528" y="1890"/>
                </a:lnTo>
                <a:lnTo>
                  <a:pt x="526" y="1890"/>
                </a:lnTo>
                <a:lnTo>
                  <a:pt x="524" y="1890"/>
                </a:lnTo>
                <a:lnTo>
                  <a:pt x="522" y="1890"/>
                </a:lnTo>
                <a:lnTo>
                  <a:pt x="520" y="1890"/>
                </a:lnTo>
                <a:lnTo>
                  <a:pt x="518" y="1890"/>
                </a:lnTo>
                <a:lnTo>
                  <a:pt x="518" y="1888"/>
                </a:lnTo>
                <a:lnTo>
                  <a:pt x="516" y="1888"/>
                </a:lnTo>
                <a:lnTo>
                  <a:pt x="516" y="1886"/>
                </a:lnTo>
                <a:lnTo>
                  <a:pt x="514" y="1884"/>
                </a:lnTo>
                <a:lnTo>
                  <a:pt x="512" y="1884"/>
                </a:lnTo>
                <a:lnTo>
                  <a:pt x="510" y="1884"/>
                </a:lnTo>
                <a:lnTo>
                  <a:pt x="508" y="1884"/>
                </a:lnTo>
                <a:lnTo>
                  <a:pt x="506" y="1884"/>
                </a:lnTo>
                <a:lnTo>
                  <a:pt x="504" y="1884"/>
                </a:lnTo>
                <a:lnTo>
                  <a:pt x="504" y="1882"/>
                </a:lnTo>
                <a:lnTo>
                  <a:pt x="502" y="1882"/>
                </a:lnTo>
                <a:lnTo>
                  <a:pt x="500" y="1882"/>
                </a:lnTo>
                <a:lnTo>
                  <a:pt x="500" y="1880"/>
                </a:lnTo>
                <a:lnTo>
                  <a:pt x="498" y="1880"/>
                </a:lnTo>
                <a:lnTo>
                  <a:pt x="498" y="1878"/>
                </a:lnTo>
                <a:lnTo>
                  <a:pt x="496" y="1878"/>
                </a:lnTo>
                <a:lnTo>
                  <a:pt x="494" y="1878"/>
                </a:lnTo>
                <a:lnTo>
                  <a:pt x="494" y="1876"/>
                </a:lnTo>
                <a:lnTo>
                  <a:pt x="492" y="1876"/>
                </a:lnTo>
                <a:lnTo>
                  <a:pt x="490" y="1876"/>
                </a:lnTo>
                <a:lnTo>
                  <a:pt x="488" y="1876"/>
                </a:lnTo>
                <a:lnTo>
                  <a:pt x="486" y="1876"/>
                </a:lnTo>
                <a:lnTo>
                  <a:pt x="488" y="1876"/>
                </a:lnTo>
                <a:lnTo>
                  <a:pt x="494" y="1870"/>
                </a:lnTo>
                <a:lnTo>
                  <a:pt x="498" y="1868"/>
                </a:lnTo>
                <a:lnTo>
                  <a:pt x="498" y="1866"/>
                </a:lnTo>
                <a:lnTo>
                  <a:pt x="498" y="1864"/>
                </a:lnTo>
                <a:lnTo>
                  <a:pt x="496" y="1858"/>
                </a:lnTo>
                <a:lnTo>
                  <a:pt x="496" y="1852"/>
                </a:lnTo>
                <a:lnTo>
                  <a:pt x="496" y="1852"/>
                </a:lnTo>
                <a:lnTo>
                  <a:pt x="494" y="1844"/>
                </a:lnTo>
                <a:lnTo>
                  <a:pt x="492" y="1832"/>
                </a:lnTo>
                <a:lnTo>
                  <a:pt x="492" y="1830"/>
                </a:lnTo>
                <a:lnTo>
                  <a:pt x="490" y="1826"/>
                </a:lnTo>
                <a:lnTo>
                  <a:pt x="490" y="1824"/>
                </a:lnTo>
                <a:lnTo>
                  <a:pt x="486" y="1824"/>
                </a:lnTo>
                <a:lnTo>
                  <a:pt x="484" y="1816"/>
                </a:lnTo>
                <a:lnTo>
                  <a:pt x="484" y="1812"/>
                </a:lnTo>
                <a:lnTo>
                  <a:pt x="470" y="1716"/>
                </a:lnTo>
                <a:lnTo>
                  <a:pt x="462" y="1652"/>
                </a:lnTo>
                <a:lnTo>
                  <a:pt x="458" y="1630"/>
                </a:lnTo>
                <a:lnTo>
                  <a:pt x="456" y="1608"/>
                </a:lnTo>
                <a:lnTo>
                  <a:pt x="440" y="1584"/>
                </a:lnTo>
                <a:lnTo>
                  <a:pt x="438" y="1582"/>
                </a:lnTo>
                <a:lnTo>
                  <a:pt x="414" y="1564"/>
                </a:lnTo>
                <a:lnTo>
                  <a:pt x="370" y="1522"/>
                </a:lnTo>
                <a:lnTo>
                  <a:pt x="358" y="1514"/>
                </a:lnTo>
                <a:lnTo>
                  <a:pt x="356" y="1512"/>
                </a:lnTo>
                <a:lnTo>
                  <a:pt x="354" y="1514"/>
                </a:lnTo>
                <a:lnTo>
                  <a:pt x="352" y="1514"/>
                </a:lnTo>
                <a:lnTo>
                  <a:pt x="352" y="1512"/>
                </a:lnTo>
                <a:lnTo>
                  <a:pt x="352" y="1510"/>
                </a:lnTo>
                <a:lnTo>
                  <a:pt x="352" y="1506"/>
                </a:lnTo>
                <a:lnTo>
                  <a:pt x="348" y="1500"/>
                </a:lnTo>
                <a:lnTo>
                  <a:pt x="346" y="1494"/>
                </a:lnTo>
                <a:lnTo>
                  <a:pt x="344" y="1492"/>
                </a:lnTo>
                <a:lnTo>
                  <a:pt x="336" y="1488"/>
                </a:lnTo>
                <a:lnTo>
                  <a:pt x="332" y="1486"/>
                </a:lnTo>
                <a:lnTo>
                  <a:pt x="330" y="1486"/>
                </a:lnTo>
                <a:lnTo>
                  <a:pt x="328" y="1484"/>
                </a:lnTo>
                <a:lnTo>
                  <a:pt x="324" y="1484"/>
                </a:lnTo>
                <a:lnTo>
                  <a:pt x="324" y="1482"/>
                </a:lnTo>
                <a:lnTo>
                  <a:pt x="322" y="1482"/>
                </a:lnTo>
                <a:lnTo>
                  <a:pt x="316" y="1480"/>
                </a:lnTo>
                <a:lnTo>
                  <a:pt x="314" y="1478"/>
                </a:lnTo>
                <a:lnTo>
                  <a:pt x="312" y="1478"/>
                </a:lnTo>
                <a:lnTo>
                  <a:pt x="310" y="1478"/>
                </a:lnTo>
                <a:lnTo>
                  <a:pt x="308" y="1478"/>
                </a:lnTo>
                <a:lnTo>
                  <a:pt x="304" y="1476"/>
                </a:lnTo>
                <a:lnTo>
                  <a:pt x="302" y="1474"/>
                </a:lnTo>
                <a:lnTo>
                  <a:pt x="300" y="1474"/>
                </a:lnTo>
                <a:lnTo>
                  <a:pt x="300" y="1472"/>
                </a:lnTo>
                <a:lnTo>
                  <a:pt x="302" y="1472"/>
                </a:lnTo>
                <a:lnTo>
                  <a:pt x="300" y="1470"/>
                </a:lnTo>
                <a:lnTo>
                  <a:pt x="294" y="1468"/>
                </a:lnTo>
                <a:lnTo>
                  <a:pt x="284" y="1466"/>
                </a:lnTo>
                <a:lnTo>
                  <a:pt x="278" y="1464"/>
                </a:lnTo>
                <a:lnTo>
                  <a:pt x="276" y="1464"/>
                </a:lnTo>
                <a:lnTo>
                  <a:pt x="284" y="1444"/>
                </a:lnTo>
                <a:lnTo>
                  <a:pt x="274" y="1436"/>
                </a:lnTo>
                <a:lnTo>
                  <a:pt x="274" y="1438"/>
                </a:lnTo>
                <a:lnTo>
                  <a:pt x="276" y="1438"/>
                </a:lnTo>
                <a:lnTo>
                  <a:pt x="274" y="1438"/>
                </a:lnTo>
                <a:lnTo>
                  <a:pt x="264" y="1432"/>
                </a:lnTo>
                <a:lnTo>
                  <a:pt x="262" y="1432"/>
                </a:lnTo>
                <a:lnTo>
                  <a:pt x="260" y="1432"/>
                </a:lnTo>
                <a:lnTo>
                  <a:pt x="258" y="1432"/>
                </a:lnTo>
                <a:lnTo>
                  <a:pt x="256" y="1432"/>
                </a:lnTo>
                <a:lnTo>
                  <a:pt x="254" y="1432"/>
                </a:lnTo>
                <a:lnTo>
                  <a:pt x="250" y="1432"/>
                </a:lnTo>
                <a:lnTo>
                  <a:pt x="248" y="1432"/>
                </a:lnTo>
                <a:lnTo>
                  <a:pt x="246" y="1434"/>
                </a:lnTo>
                <a:lnTo>
                  <a:pt x="246" y="1434"/>
                </a:lnTo>
                <a:lnTo>
                  <a:pt x="240" y="1436"/>
                </a:lnTo>
                <a:lnTo>
                  <a:pt x="236" y="1440"/>
                </a:lnTo>
                <a:lnTo>
                  <a:pt x="232" y="1442"/>
                </a:lnTo>
                <a:lnTo>
                  <a:pt x="230" y="1444"/>
                </a:lnTo>
                <a:lnTo>
                  <a:pt x="226" y="1448"/>
                </a:lnTo>
                <a:lnTo>
                  <a:pt x="222" y="1450"/>
                </a:lnTo>
                <a:lnTo>
                  <a:pt x="220" y="1450"/>
                </a:lnTo>
                <a:lnTo>
                  <a:pt x="218" y="1452"/>
                </a:lnTo>
                <a:lnTo>
                  <a:pt x="216" y="1452"/>
                </a:lnTo>
                <a:lnTo>
                  <a:pt x="216" y="1454"/>
                </a:lnTo>
                <a:lnTo>
                  <a:pt x="214" y="1454"/>
                </a:lnTo>
                <a:lnTo>
                  <a:pt x="212" y="1454"/>
                </a:lnTo>
                <a:lnTo>
                  <a:pt x="212" y="1456"/>
                </a:lnTo>
                <a:lnTo>
                  <a:pt x="210" y="1456"/>
                </a:lnTo>
                <a:lnTo>
                  <a:pt x="208" y="1458"/>
                </a:lnTo>
                <a:lnTo>
                  <a:pt x="206" y="1458"/>
                </a:lnTo>
                <a:lnTo>
                  <a:pt x="206" y="1460"/>
                </a:lnTo>
                <a:lnTo>
                  <a:pt x="204" y="1460"/>
                </a:lnTo>
                <a:lnTo>
                  <a:pt x="202" y="1462"/>
                </a:lnTo>
                <a:lnTo>
                  <a:pt x="200" y="1464"/>
                </a:lnTo>
                <a:lnTo>
                  <a:pt x="198" y="1464"/>
                </a:lnTo>
                <a:lnTo>
                  <a:pt x="196" y="1468"/>
                </a:lnTo>
                <a:lnTo>
                  <a:pt x="194" y="1468"/>
                </a:lnTo>
                <a:lnTo>
                  <a:pt x="192" y="1468"/>
                </a:lnTo>
                <a:lnTo>
                  <a:pt x="190" y="1468"/>
                </a:lnTo>
                <a:lnTo>
                  <a:pt x="190" y="1470"/>
                </a:lnTo>
                <a:lnTo>
                  <a:pt x="188" y="1470"/>
                </a:lnTo>
                <a:lnTo>
                  <a:pt x="188" y="1472"/>
                </a:lnTo>
                <a:lnTo>
                  <a:pt x="188" y="1474"/>
                </a:lnTo>
                <a:lnTo>
                  <a:pt x="186" y="1474"/>
                </a:lnTo>
                <a:lnTo>
                  <a:pt x="186" y="1478"/>
                </a:lnTo>
                <a:lnTo>
                  <a:pt x="184" y="1478"/>
                </a:lnTo>
                <a:lnTo>
                  <a:pt x="184" y="1480"/>
                </a:lnTo>
                <a:lnTo>
                  <a:pt x="184" y="1482"/>
                </a:lnTo>
                <a:lnTo>
                  <a:pt x="182" y="1484"/>
                </a:lnTo>
                <a:lnTo>
                  <a:pt x="182" y="1486"/>
                </a:lnTo>
                <a:lnTo>
                  <a:pt x="182" y="1488"/>
                </a:lnTo>
                <a:lnTo>
                  <a:pt x="180" y="1488"/>
                </a:lnTo>
                <a:lnTo>
                  <a:pt x="180" y="1490"/>
                </a:lnTo>
                <a:lnTo>
                  <a:pt x="178" y="1492"/>
                </a:lnTo>
                <a:lnTo>
                  <a:pt x="176" y="1494"/>
                </a:lnTo>
                <a:lnTo>
                  <a:pt x="174" y="1494"/>
                </a:lnTo>
                <a:lnTo>
                  <a:pt x="174" y="1496"/>
                </a:lnTo>
                <a:lnTo>
                  <a:pt x="172" y="1496"/>
                </a:lnTo>
                <a:lnTo>
                  <a:pt x="170" y="1496"/>
                </a:lnTo>
                <a:lnTo>
                  <a:pt x="170" y="1498"/>
                </a:lnTo>
                <a:lnTo>
                  <a:pt x="168" y="1498"/>
                </a:lnTo>
                <a:lnTo>
                  <a:pt x="166" y="1500"/>
                </a:lnTo>
                <a:lnTo>
                  <a:pt x="164" y="1500"/>
                </a:lnTo>
                <a:lnTo>
                  <a:pt x="162" y="1502"/>
                </a:lnTo>
                <a:lnTo>
                  <a:pt x="160" y="1502"/>
                </a:lnTo>
                <a:lnTo>
                  <a:pt x="160" y="1506"/>
                </a:lnTo>
                <a:lnTo>
                  <a:pt x="160" y="1508"/>
                </a:lnTo>
                <a:lnTo>
                  <a:pt x="160" y="1510"/>
                </a:lnTo>
                <a:lnTo>
                  <a:pt x="160" y="1512"/>
                </a:lnTo>
                <a:lnTo>
                  <a:pt x="162" y="1512"/>
                </a:lnTo>
                <a:lnTo>
                  <a:pt x="160" y="1512"/>
                </a:lnTo>
                <a:lnTo>
                  <a:pt x="160" y="1514"/>
                </a:lnTo>
                <a:lnTo>
                  <a:pt x="160" y="1516"/>
                </a:lnTo>
                <a:lnTo>
                  <a:pt x="162" y="1516"/>
                </a:lnTo>
                <a:lnTo>
                  <a:pt x="160" y="1516"/>
                </a:lnTo>
                <a:lnTo>
                  <a:pt x="162" y="1518"/>
                </a:lnTo>
                <a:lnTo>
                  <a:pt x="162" y="1520"/>
                </a:lnTo>
                <a:lnTo>
                  <a:pt x="162" y="1522"/>
                </a:lnTo>
                <a:lnTo>
                  <a:pt x="162" y="1524"/>
                </a:lnTo>
                <a:lnTo>
                  <a:pt x="164" y="1524"/>
                </a:lnTo>
                <a:lnTo>
                  <a:pt x="164" y="1526"/>
                </a:lnTo>
                <a:lnTo>
                  <a:pt x="164" y="1528"/>
                </a:lnTo>
                <a:lnTo>
                  <a:pt x="166" y="1530"/>
                </a:lnTo>
                <a:lnTo>
                  <a:pt x="174" y="1530"/>
                </a:lnTo>
                <a:lnTo>
                  <a:pt x="176" y="1530"/>
                </a:lnTo>
                <a:lnTo>
                  <a:pt x="178" y="1530"/>
                </a:lnTo>
                <a:lnTo>
                  <a:pt x="184" y="1528"/>
                </a:lnTo>
                <a:lnTo>
                  <a:pt x="192" y="1524"/>
                </a:lnTo>
                <a:lnTo>
                  <a:pt x="198" y="1522"/>
                </a:lnTo>
                <a:lnTo>
                  <a:pt x="202" y="1520"/>
                </a:lnTo>
                <a:lnTo>
                  <a:pt x="204" y="1520"/>
                </a:lnTo>
                <a:lnTo>
                  <a:pt x="206" y="1518"/>
                </a:lnTo>
                <a:lnTo>
                  <a:pt x="208" y="1518"/>
                </a:lnTo>
                <a:lnTo>
                  <a:pt x="212" y="1520"/>
                </a:lnTo>
                <a:lnTo>
                  <a:pt x="214" y="1520"/>
                </a:lnTo>
                <a:lnTo>
                  <a:pt x="216" y="1522"/>
                </a:lnTo>
                <a:lnTo>
                  <a:pt x="218" y="1522"/>
                </a:lnTo>
                <a:lnTo>
                  <a:pt x="220" y="1522"/>
                </a:lnTo>
                <a:lnTo>
                  <a:pt x="222" y="1522"/>
                </a:lnTo>
                <a:lnTo>
                  <a:pt x="224" y="1524"/>
                </a:lnTo>
                <a:lnTo>
                  <a:pt x="226" y="1524"/>
                </a:lnTo>
                <a:lnTo>
                  <a:pt x="228" y="1526"/>
                </a:lnTo>
                <a:lnTo>
                  <a:pt x="232" y="1528"/>
                </a:lnTo>
                <a:lnTo>
                  <a:pt x="232" y="1530"/>
                </a:lnTo>
                <a:lnTo>
                  <a:pt x="238" y="1530"/>
                </a:lnTo>
                <a:lnTo>
                  <a:pt x="246" y="1530"/>
                </a:lnTo>
                <a:lnTo>
                  <a:pt x="246" y="1528"/>
                </a:lnTo>
                <a:lnTo>
                  <a:pt x="256" y="1532"/>
                </a:lnTo>
                <a:lnTo>
                  <a:pt x="260" y="1532"/>
                </a:lnTo>
                <a:lnTo>
                  <a:pt x="262" y="1534"/>
                </a:lnTo>
                <a:lnTo>
                  <a:pt x="260" y="1536"/>
                </a:lnTo>
                <a:lnTo>
                  <a:pt x="238" y="1576"/>
                </a:lnTo>
                <a:lnTo>
                  <a:pt x="236" y="1580"/>
                </a:lnTo>
                <a:lnTo>
                  <a:pt x="132" y="1584"/>
                </a:lnTo>
                <a:lnTo>
                  <a:pt x="132" y="1586"/>
                </a:lnTo>
                <a:lnTo>
                  <a:pt x="134" y="1586"/>
                </a:lnTo>
                <a:lnTo>
                  <a:pt x="132" y="1586"/>
                </a:lnTo>
                <a:lnTo>
                  <a:pt x="132" y="1588"/>
                </a:lnTo>
                <a:lnTo>
                  <a:pt x="130" y="1590"/>
                </a:lnTo>
                <a:lnTo>
                  <a:pt x="130" y="1592"/>
                </a:lnTo>
                <a:lnTo>
                  <a:pt x="130" y="1594"/>
                </a:lnTo>
                <a:lnTo>
                  <a:pt x="130" y="1596"/>
                </a:lnTo>
                <a:lnTo>
                  <a:pt x="130" y="1598"/>
                </a:lnTo>
                <a:lnTo>
                  <a:pt x="130" y="1600"/>
                </a:lnTo>
                <a:lnTo>
                  <a:pt x="128" y="1600"/>
                </a:lnTo>
                <a:lnTo>
                  <a:pt x="128" y="1602"/>
                </a:lnTo>
                <a:lnTo>
                  <a:pt x="126" y="1602"/>
                </a:lnTo>
                <a:lnTo>
                  <a:pt x="126" y="1604"/>
                </a:lnTo>
                <a:lnTo>
                  <a:pt x="124" y="1604"/>
                </a:lnTo>
                <a:lnTo>
                  <a:pt x="124" y="1606"/>
                </a:lnTo>
                <a:lnTo>
                  <a:pt x="122" y="1606"/>
                </a:lnTo>
                <a:lnTo>
                  <a:pt x="120" y="1606"/>
                </a:lnTo>
                <a:lnTo>
                  <a:pt x="120" y="1608"/>
                </a:lnTo>
                <a:lnTo>
                  <a:pt x="118" y="1608"/>
                </a:lnTo>
                <a:lnTo>
                  <a:pt x="116" y="1608"/>
                </a:lnTo>
                <a:lnTo>
                  <a:pt x="114" y="1608"/>
                </a:lnTo>
                <a:lnTo>
                  <a:pt x="114" y="1610"/>
                </a:lnTo>
                <a:lnTo>
                  <a:pt x="112" y="1610"/>
                </a:lnTo>
                <a:lnTo>
                  <a:pt x="112" y="1608"/>
                </a:lnTo>
                <a:lnTo>
                  <a:pt x="110" y="1608"/>
                </a:lnTo>
                <a:lnTo>
                  <a:pt x="108" y="1608"/>
                </a:lnTo>
                <a:lnTo>
                  <a:pt x="108" y="1606"/>
                </a:lnTo>
                <a:lnTo>
                  <a:pt x="106" y="1606"/>
                </a:lnTo>
                <a:lnTo>
                  <a:pt x="106" y="1604"/>
                </a:lnTo>
                <a:lnTo>
                  <a:pt x="106" y="1602"/>
                </a:lnTo>
                <a:lnTo>
                  <a:pt x="106" y="1600"/>
                </a:lnTo>
                <a:lnTo>
                  <a:pt x="104" y="1600"/>
                </a:lnTo>
                <a:lnTo>
                  <a:pt x="104" y="1598"/>
                </a:lnTo>
                <a:lnTo>
                  <a:pt x="106" y="1598"/>
                </a:lnTo>
                <a:lnTo>
                  <a:pt x="104" y="1598"/>
                </a:lnTo>
                <a:lnTo>
                  <a:pt x="106" y="1598"/>
                </a:lnTo>
                <a:lnTo>
                  <a:pt x="106" y="1596"/>
                </a:lnTo>
                <a:lnTo>
                  <a:pt x="106" y="1594"/>
                </a:lnTo>
                <a:lnTo>
                  <a:pt x="104" y="1594"/>
                </a:lnTo>
                <a:lnTo>
                  <a:pt x="104" y="1592"/>
                </a:lnTo>
                <a:lnTo>
                  <a:pt x="104" y="1590"/>
                </a:lnTo>
                <a:lnTo>
                  <a:pt x="104" y="1588"/>
                </a:lnTo>
                <a:lnTo>
                  <a:pt x="104" y="1586"/>
                </a:lnTo>
                <a:lnTo>
                  <a:pt x="104" y="1584"/>
                </a:lnTo>
                <a:lnTo>
                  <a:pt x="104" y="1582"/>
                </a:lnTo>
                <a:lnTo>
                  <a:pt x="104" y="1580"/>
                </a:lnTo>
                <a:lnTo>
                  <a:pt x="104" y="1578"/>
                </a:lnTo>
                <a:lnTo>
                  <a:pt x="104" y="1576"/>
                </a:lnTo>
                <a:lnTo>
                  <a:pt x="102" y="1576"/>
                </a:lnTo>
                <a:lnTo>
                  <a:pt x="102" y="1574"/>
                </a:lnTo>
                <a:lnTo>
                  <a:pt x="102" y="1574"/>
                </a:lnTo>
                <a:lnTo>
                  <a:pt x="102" y="1572"/>
                </a:lnTo>
                <a:lnTo>
                  <a:pt x="102" y="1570"/>
                </a:lnTo>
                <a:lnTo>
                  <a:pt x="102" y="1568"/>
                </a:lnTo>
                <a:lnTo>
                  <a:pt x="100" y="1566"/>
                </a:lnTo>
                <a:lnTo>
                  <a:pt x="102" y="1566"/>
                </a:lnTo>
                <a:lnTo>
                  <a:pt x="102" y="1564"/>
                </a:lnTo>
                <a:lnTo>
                  <a:pt x="100" y="1564"/>
                </a:lnTo>
                <a:lnTo>
                  <a:pt x="100" y="1564"/>
                </a:lnTo>
                <a:lnTo>
                  <a:pt x="100" y="1562"/>
                </a:lnTo>
                <a:lnTo>
                  <a:pt x="98" y="1562"/>
                </a:lnTo>
                <a:lnTo>
                  <a:pt x="98" y="1560"/>
                </a:lnTo>
                <a:lnTo>
                  <a:pt x="98" y="1558"/>
                </a:lnTo>
                <a:lnTo>
                  <a:pt x="98" y="1556"/>
                </a:lnTo>
                <a:lnTo>
                  <a:pt x="96" y="1556"/>
                </a:lnTo>
                <a:lnTo>
                  <a:pt x="96" y="1554"/>
                </a:lnTo>
                <a:lnTo>
                  <a:pt x="96" y="1552"/>
                </a:lnTo>
                <a:lnTo>
                  <a:pt x="98" y="1552"/>
                </a:lnTo>
                <a:lnTo>
                  <a:pt x="98" y="1550"/>
                </a:lnTo>
                <a:lnTo>
                  <a:pt x="96" y="1550"/>
                </a:lnTo>
                <a:lnTo>
                  <a:pt x="96" y="1548"/>
                </a:lnTo>
                <a:lnTo>
                  <a:pt x="98" y="1548"/>
                </a:lnTo>
                <a:lnTo>
                  <a:pt x="98" y="1546"/>
                </a:lnTo>
                <a:lnTo>
                  <a:pt x="96" y="1546"/>
                </a:lnTo>
                <a:lnTo>
                  <a:pt x="96" y="1544"/>
                </a:lnTo>
                <a:lnTo>
                  <a:pt x="94" y="1544"/>
                </a:lnTo>
                <a:lnTo>
                  <a:pt x="94" y="1546"/>
                </a:lnTo>
                <a:lnTo>
                  <a:pt x="94" y="1544"/>
                </a:lnTo>
                <a:lnTo>
                  <a:pt x="92" y="1544"/>
                </a:lnTo>
                <a:lnTo>
                  <a:pt x="94" y="1544"/>
                </a:lnTo>
                <a:lnTo>
                  <a:pt x="92" y="1544"/>
                </a:lnTo>
                <a:lnTo>
                  <a:pt x="92" y="1542"/>
                </a:lnTo>
                <a:lnTo>
                  <a:pt x="92" y="1540"/>
                </a:lnTo>
                <a:lnTo>
                  <a:pt x="92" y="1538"/>
                </a:lnTo>
                <a:lnTo>
                  <a:pt x="92" y="1536"/>
                </a:lnTo>
                <a:lnTo>
                  <a:pt x="92" y="1534"/>
                </a:lnTo>
                <a:lnTo>
                  <a:pt x="92" y="1532"/>
                </a:lnTo>
                <a:lnTo>
                  <a:pt x="90" y="1530"/>
                </a:lnTo>
                <a:lnTo>
                  <a:pt x="90" y="1528"/>
                </a:lnTo>
                <a:lnTo>
                  <a:pt x="92" y="1528"/>
                </a:lnTo>
                <a:lnTo>
                  <a:pt x="92" y="1526"/>
                </a:lnTo>
                <a:lnTo>
                  <a:pt x="92" y="1524"/>
                </a:lnTo>
                <a:lnTo>
                  <a:pt x="92" y="1522"/>
                </a:lnTo>
                <a:lnTo>
                  <a:pt x="92" y="1520"/>
                </a:lnTo>
                <a:lnTo>
                  <a:pt x="90" y="1520"/>
                </a:lnTo>
                <a:lnTo>
                  <a:pt x="90" y="1518"/>
                </a:lnTo>
                <a:lnTo>
                  <a:pt x="88" y="1516"/>
                </a:lnTo>
                <a:lnTo>
                  <a:pt x="86" y="1516"/>
                </a:lnTo>
                <a:lnTo>
                  <a:pt x="86" y="1514"/>
                </a:lnTo>
                <a:lnTo>
                  <a:pt x="84" y="1514"/>
                </a:lnTo>
                <a:lnTo>
                  <a:pt x="84" y="1512"/>
                </a:lnTo>
                <a:lnTo>
                  <a:pt x="82" y="1512"/>
                </a:lnTo>
                <a:lnTo>
                  <a:pt x="82" y="1510"/>
                </a:lnTo>
                <a:lnTo>
                  <a:pt x="84" y="1510"/>
                </a:lnTo>
                <a:lnTo>
                  <a:pt x="82" y="1510"/>
                </a:lnTo>
                <a:lnTo>
                  <a:pt x="82" y="1508"/>
                </a:lnTo>
                <a:lnTo>
                  <a:pt x="84" y="1508"/>
                </a:lnTo>
                <a:lnTo>
                  <a:pt x="82" y="1508"/>
                </a:lnTo>
                <a:lnTo>
                  <a:pt x="84" y="1508"/>
                </a:lnTo>
                <a:lnTo>
                  <a:pt x="84" y="1506"/>
                </a:lnTo>
                <a:lnTo>
                  <a:pt x="82" y="1506"/>
                </a:lnTo>
                <a:lnTo>
                  <a:pt x="82" y="1504"/>
                </a:lnTo>
                <a:lnTo>
                  <a:pt x="82" y="1502"/>
                </a:lnTo>
                <a:lnTo>
                  <a:pt x="80" y="1502"/>
                </a:lnTo>
                <a:lnTo>
                  <a:pt x="80" y="1500"/>
                </a:lnTo>
                <a:lnTo>
                  <a:pt x="80" y="1498"/>
                </a:lnTo>
                <a:lnTo>
                  <a:pt x="80" y="1496"/>
                </a:lnTo>
                <a:lnTo>
                  <a:pt x="78" y="1496"/>
                </a:lnTo>
                <a:lnTo>
                  <a:pt x="78" y="1494"/>
                </a:lnTo>
                <a:lnTo>
                  <a:pt x="80" y="1494"/>
                </a:lnTo>
                <a:lnTo>
                  <a:pt x="80" y="1492"/>
                </a:lnTo>
                <a:lnTo>
                  <a:pt x="78" y="1492"/>
                </a:lnTo>
                <a:lnTo>
                  <a:pt x="78" y="1490"/>
                </a:lnTo>
                <a:lnTo>
                  <a:pt x="78" y="1488"/>
                </a:lnTo>
                <a:lnTo>
                  <a:pt x="78" y="1486"/>
                </a:lnTo>
                <a:lnTo>
                  <a:pt x="76" y="1486"/>
                </a:lnTo>
                <a:lnTo>
                  <a:pt x="74" y="1486"/>
                </a:lnTo>
                <a:lnTo>
                  <a:pt x="76" y="1486"/>
                </a:lnTo>
                <a:lnTo>
                  <a:pt x="76" y="1484"/>
                </a:lnTo>
                <a:lnTo>
                  <a:pt x="76" y="1482"/>
                </a:lnTo>
                <a:lnTo>
                  <a:pt x="76" y="1480"/>
                </a:lnTo>
                <a:lnTo>
                  <a:pt x="76" y="1478"/>
                </a:lnTo>
                <a:lnTo>
                  <a:pt x="76" y="1476"/>
                </a:lnTo>
                <a:lnTo>
                  <a:pt x="76" y="1474"/>
                </a:lnTo>
                <a:lnTo>
                  <a:pt x="76" y="1472"/>
                </a:lnTo>
                <a:lnTo>
                  <a:pt x="76" y="1470"/>
                </a:lnTo>
                <a:lnTo>
                  <a:pt x="74" y="1470"/>
                </a:lnTo>
                <a:lnTo>
                  <a:pt x="74" y="1468"/>
                </a:lnTo>
                <a:lnTo>
                  <a:pt x="76" y="1468"/>
                </a:lnTo>
                <a:lnTo>
                  <a:pt x="76" y="1468"/>
                </a:lnTo>
                <a:lnTo>
                  <a:pt x="74" y="1468"/>
                </a:lnTo>
                <a:lnTo>
                  <a:pt x="74" y="1466"/>
                </a:lnTo>
                <a:lnTo>
                  <a:pt x="74" y="1464"/>
                </a:lnTo>
                <a:lnTo>
                  <a:pt x="76" y="1464"/>
                </a:lnTo>
                <a:lnTo>
                  <a:pt x="76" y="1462"/>
                </a:lnTo>
                <a:lnTo>
                  <a:pt x="76" y="1460"/>
                </a:lnTo>
                <a:lnTo>
                  <a:pt x="74" y="1460"/>
                </a:lnTo>
                <a:lnTo>
                  <a:pt x="74" y="1458"/>
                </a:lnTo>
                <a:lnTo>
                  <a:pt x="76" y="1458"/>
                </a:lnTo>
                <a:lnTo>
                  <a:pt x="76" y="1456"/>
                </a:lnTo>
                <a:lnTo>
                  <a:pt x="76" y="1454"/>
                </a:lnTo>
                <a:lnTo>
                  <a:pt x="76" y="1452"/>
                </a:lnTo>
                <a:lnTo>
                  <a:pt x="76" y="1450"/>
                </a:lnTo>
                <a:lnTo>
                  <a:pt x="76" y="1448"/>
                </a:lnTo>
                <a:lnTo>
                  <a:pt x="76" y="1446"/>
                </a:lnTo>
                <a:lnTo>
                  <a:pt x="74" y="1446"/>
                </a:lnTo>
                <a:lnTo>
                  <a:pt x="74" y="1444"/>
                </a:lnTo>
                <a:lnTo>
                  <a:pt x="74" y="1442"/>
                </a:lnTo>
                <a:lnTo>
                  <a:pt x="74" y="1440"/>
                </a:lnTo>
                <a:lnTo>
                  <a:pt x="74" y="1438"/>
                </a:lnTo>
                <a:lnTo>
                  <a:pt x="74" y="1436"/>
                </a:lnTo>
                <a:lnTo>
                  <a:pt x="74" y="1434"/>
                </a:lnTo>
                <a:lnTo>
                  <a:pt x="72" y="1434"/>
                </a:lnTo>
                <a:lnTo>
                  <a:pt x="74" y="1434"/>
                </a:lnTo>
                <a:lnTo>
                  <a:pt x="72" y="1434"/>
                </a:lnTo>
                <a:lnTo>
                  <a:pt x="74" y="1434"/>
                </a:lnTo>
                <a:lnTo>
                  <a:pt x="74" y="1432"/>
                </a:lnTo>
                <a:lnTo>
                  <a:pt x="72" y="1432"/>
                </a:lnTo>
                <a:lnTo>
                  <a:pt x="72" y="1430"/>
                </a:lnTo>
                <a:lnTo>
                  <a:pt x="72" y="1428"/>
                </a:lnTo>
                <a:lnTo>
                  <a:pt x="74" y="1428"/>
                </a:lnTo>
                <a:lnTo>
                  <a:pt x="74" y="1426"/>
                </a:lnTo>
                <a:lnTo>
                  <a:pt x="74" y="1424"/>
                </a:lnTo>
                <a:lnTo>
                  <a:pt x="74" y="1422"/>
                </a:lnTo>
                <a:lnTo>
                  <a:pt x="74" y="1420"/>
                </a:lnTo>
                <a:lnTo>
                  <a:pt x="74" y="1420"/>
                </a:lnTo>
                <a:lnTo>
                  <a:pt x="74" y="1418"/>
                </a:lnTo>
                <a:lnTo>
                  <a:pt x="72" y="1418"/>
                </a:lnTo>
                <a:lnTo>
                  <a:pt x="72" y="1416"/>
                </a:lnTo>
                <a:lnTo>
                  <a:pt x="72" y="1414"/>
                </a:lnTo>
                <a:lnTo>
                  <a:pt x="70" y="1414"/>
                </a:lnTo>
                <a:lnTo>
                  <a:pt x="70" y="1411"/>
                </a:lnTo>
                <a:lnTo>
                  <a:pt x="70" y="1409"/>
                </a:lnTo>
                <a:lnTo>
                  <a:pt x="70" y="1407"/>
                </a:lnTo>
                <a:lnTo>
                  <a:pt x="70" y="1405"/>
                </a:lnTo>
                <a:lnTo>
                  <a:pt x="70" y="1403"/>
                </a:lnTo>
                <a:lnTo>
                  <a:pt x="70" y="1401"/>
                </a:lnTo>
                <a:lnTo>
                  <a:pt x="70" y="1399"/>
                </a:lnTo>
                <a:lnTo>
                  <a:pt x="70" y="1397"/>
                </a:lnTo>
                <a:lnTo>
                  <a:pt x="68" y="1397"/>
                </a:lnTo>
                <a:lnTo>
                  <a:pt x="68" y="1395"/>
                </a:lnTo>
                <a:lnTo>
                  <a:pt x="70" y="1395"/>
                </a:lnTo>
                <a:lnTo>
                  <a:pt x="68" y="1395"/>
                </a:lnTo>
                <a:lnTo>
                  <a:pt x="68" y="1393"/>
                </a:lnTo>
                <a:lnTo>
                  <a:pt x="70" y="1393"/>
                </a:lnTo>
                <a:lnTo>
                  <a:pt x="68" y="1393"/>
                </a:lnTo>
                <a:lnTo>
                  <a:pt x="68" y="1391"/>
                </a:lnTo>
                <a:lnTo>
                  <a:pt x="66" y="1391"/>
                </a:lnTo>
                <a:lnTo>
                  <a:pt x="68" y="1391"/>
                </a:lnTo>
                <a:lnTo>
                  <a:pt x="68" y="1389"/>
                </a:lnTo>
                <a:lnTo>
                  <a:pt x="70" y="1389"/>
                </a:lnTo>
                <a:lnTo>
                  <a:pt x="72" y="1389"/>
                </a:lnTo>
                <a:lnTo>
                  <a:pt x="72" y="1387"/>
                </a:lnTo>
                <a:lnTo>
                  <a:pt x="72" y="1385"/>
                </a:lnTo>
                <a:lnTo>
                  <a:pt x="74" y="1385"/>
                </a:lnTo>
                <a:lnTo>
                  <a:pt x="74" y="1383"/>
                </a:lnTo>
                <a:lnTo>
                  <a:pt x="76" y="1383"/>
                </a:lnTo>
                <a:lnTo>
                  <a:pt x="76" y="1381"/>
                </a:lnTo>
                <a:lnTo>
                  <a:pt x="74" y="1381"/>
                </a:lnTo>
                <a:lnTo>
                  <a:pt x="74" y="1379"/>
                </a:lnTo>
                <a:lnTo>
                  <a:pt x="74" y="1377"/>
                </a:lnTo>
                <a:lnTo>
                  <a:pt x="74" y="1375"/>
                </a:lnTo>
                <a:lnTo>
                  <a:pt x="74" y="1373"/>
                </a:lnTo>
                <a:lnTo>
                  <a:pt x="72" y="1373"/>
                </a:lnTo>
                <a:lnTo>
                  <a:pt x="72" y="1371"/>
                </a:lnTo>
                <a:lnTo>
                  <a:pt x="70" y="1371"/>
                </a:lnTo>
                <a:lnTo>
                  <a:pt x="72" y="1371"/>
                </a:lnTo>
                <a:lnTo>
                  <a:pt x="72" y="1371"/>
                </a:lnTo>
                <a:lnTo>
                  <a:pt x="72" y="1369"/>
                </a:lnTo>
                <a:lnTo>
                  <a:pt x="72" y="1367"/>
                </a:lnTo>
                <a:lnTo>
                  <a:pt x="72" y="1365"/>
                </a:lnTo>
                <a:lnTo>
                  <a:pt x="72" y="1363"/>
                </a:lnTo>
                <a:lnTo>
                  <a:pt x="72" y="1361"/>
                </a:lnTo>
                <a:lnTo>
                  <a:pt x="74" y="1361"/>
                </a:lnTo>
                <a:lnTo>
                  <a:pt x="74" y="1359"/>
                </a:lnTo>
                <a:lnTo>
                  <a:pt x="74" y="1357"/>
                </a:lnTo>
                <a:lnTo>
                  <a:pt x="76" y="1357"/>
                </a:lnTo>
                <a:lnTo>
                  <a:pt x="76" y="1355"/>
                </a:lnTo>
                <a:lnTo>
                  <a:pt x="74" y="1355"/>
                </a:lnTo>
                <a:lnTo>
                  <a:pt x="74" y="1353"/>
                </a:lnTo>
                <a:lnTo>
                  <a:pt x="76" y="1353"/>
                </a:lnTo>
                <a:lnTo>
                  <a:pt x="76" y="1351"/>
                </a:lnTo>
                <a:lnTo>
                  <a:pt x="76" y="1349"/>
                </a:lnTo>
                <a:lnTo>
                  <a:pt x="78" y="1349"/>
                </a:lnTo>
                <a:lnTo>
                  <a:pt x="76" y="1349"/>
                </a:lnTo>
                <a:lnTo>
                  <a:pt x="78" y="1349"/>
                </a:lnTo>
                <a:lnTo>
                  <a:pt x="78" y="1347"/>
                </a:lnTo>
                <a:lnTo>
                  <a:pt x="76" y="1347"/>
                </a:lnTo>
                <a:lnTo>
                  <a:pt x="78" y="1347"/>
                </a:lnTo>
                <a:lnTo>
                  <a:pt x="78" y="1345"/>
                </a:lnTo>
                <a:lnTo>
                  <a:pt x="78" y="1343"/>
                </a:lnTo>
                <a:lnTo>
                  <a:pt x="78" y="1341"/>
                </a:lnTo>
                <a:lnTo>
                  <a:pt x="78" y="1339"/>
                </a:lnTo>
                <a:lnTo>
                  <a:pt x="78" y="1337"/>
                </a:lnTo>
                <a:lnTo>
                  <a:pt x="78" y="1335"/>
                </a:lnTo>
                <a:lnTo>
                  <a:pt x="78" y="1333"/>
                </a:lnTo>
                <a:lnTo>
                  <a:pt x="78" y="1331"/>
                </a:lnTo>
                <a:lnTo>
                  <a:pt x="78" y="1329"/>
                </a:lnTo>
                <a:lnTo>
                  <a:pt x="78" y="1327"/>
                </a:lnTo>
                <a:lnTo>
                  <a:pt x="78" y="1325"/>
                </a:lnTo>
                <a:lnTo>
                  <a:pt x="78" y="1323"/>
                </a:lnTo>
                <a:lnTo>
                  <a:pt x="76" y="1323"/>
                </a:lnTo>
                <a:lnTo>
                  <a:pt x="76" y="1323"/>
                </a:lnTo>
                <a:lnTo>
                  <a:pt x="76" y="1321"/>
                </a:lnTo>
                <a:lnTo>
                  <a:pt x="78" y="1321"/>
                </a:lnTo>
                <a:lnTo>
                  <a:pt x="78" y="1319"/>
                </a:lnTo>
                <a:lnTo>
                  <a:pt x="78" y="1317"/>
                </a:lnTo>
                <a:lnTo>
                  <a:pt x="78" y="1315"/>
                </a:lnTo>
                <a:lnTo>
                  <a:pt x="80" y="1315"/>
                </a:lnTo>
                <a:lnTo>
                  <a:pt x="80" y="1313"/>
                </a:lnTo>
                <a:lnTo>
                  <a:pt x="82" y="1315"/>
                </a:lnTo>
                <a:lnTo>
                  <a:pt x="82" y="1313"/>
                </a:lnTo>
                <a:lnTo>
                  <a:pt x="66" y="1301"/>
                </a:lnTo>
                <a:lnTo>
                  <a:pt x="66" y="1303"/>
                </a:lnTo>
                <a:lnTo>
                  <a:pt x="64" y="1305"/>
                </a:lnTo>
                <a:lnTo>
                  <a:pt x="66" y="1303"/>
                </a:lnTo>
                <a:lnTo>
                  <a:pt x="66" y="1301"/>
                </a:lnTo>
                <a:lnTo>
                  <a:pt x="68" y="1299"/>
                </a:lnTo>
                <a:lnTo>
                  <a:pt x="68" y="1301"/>
                </a:lnTo>
                <a:lnTo>
                  <a:pt x="78" y="1309"/>
                </a:lnTo>
                <a:lnTo>
                  <a:pt x="78" y="1311"/>
                </a:lnTo>
                <a:lnTo>
                  <a:pt x="82" y="1313"/>
                </a:lnTo>
                <a:lnTo>
                  <a:pt x="82" y="1311"/>
                </a:lnTo>
                <a:lnTo>
                  <a:pt x="84" y="1309"/>
                </a:lnTo>
                <a:lnTo>
                  <a:pt x="84" y="1305"/>
                </a:lnTo>
                <a:lnTo>
                  <a:pt x="84" y="1303"/>
                </a:lnTo>
                <a:lnTo>
                  <a:pt x="84" y="1299"/>
                </a:lnTo>
                <a:lnTo>
                  <a:pt x="84" y="1295"/>
                </a:lnTo>
                <a:lnTo>
                  <a:pt x="84" y="1293"/>
                </a:lnTo>
                <a:lnTo>
                  <a:pt x="82" y="1287"/>
                </a:lnTo>
                <a:lnTo>
                  <a:pt x="84" y="1287"/>
                </a:lnTo>
                <a:lnTo>
                  <a:pt x="82" y="1285"/>
                </a:lnTo>
                <a:lnTo>
                  <a:pt x="82" y="1283"/>
                </a:lnTo>
                <a:lnTo>
                  <a:pt x="82" y="1281"/>
                </a:lnTo>
                <a:lnTo>
                  <a:pt x="82" y="1279"/>
                </a:lnTo>
                <a:lnTo>
                  <a:pt x="80" y="1279"/>
                </a:lnTo>
                <a:lnTo>
                  <a:pt x="68" y="1281"/>
                </a:lnTo>
                <a:lnTo>
                  <a:pt x="66" y="1281"/>
                </a:lnTo>
                <a:lnTo>
                  <a:pt x="66" y="1279"/>
                </a:lnTo>
                <a:lnTo>
                  <a:pt x="82" y="1277"/>
                </a:lnTo>
                <a:lnTo>
                  <a:pt x="80" y="1271"/>
                </a:lnTo>
                <a:lnTo>
                  <a:pt x="64" y="1273"/>
                </a:lnTo>
                <a:lnTo>
                  <a:pt x="66" y="1273"/>
                </a:lnTo>
                <a:lnTo>
                  <a:pt x="84" y="1271"/>
                </a:lnTo>
                <a:lnTo>
                  <a:pt x="84" y="1269"/>
                </a:lnTo>
                <a:lnTo>
                  <a:pt x="84" y="1267"/>
                </a:lnTo>
                <a:lnTo>
                  <a:pt x="84" y="1265"/>
                </a:lnTo>
                <a:lnTo>
                  <a:pt x="84" y="1259"/>
                </a:lnTo>
                <a:lnTo>
                  <a:pt x="84" y="1255"/>
                </a:lnTo>
                <a:lnTo>
                  <a:pt x="86" y="1241"/>
                </a:lnTo>
                <a:lnTo>
                  <a:pt x="86" y="1239"/>
                </a:lnTo>
                <a:lnTo>
                  <a:pt x="86" y="1237"/>
                </a:lnTo>
                <a:lnTo>
                  <a:pt x="86" y="1235"/>
                </a:lnTo>
                <a:lnTo>
                  <a:pt x="86" y="1233"/>
                </a:lnTo>
                <a:lnTo>
                  <a:pt x="86" y="1231"/>
                </a:lnTo>
                <a:lnTo>
                  <a:pt x="86" y="1229"/>
                </a:lnTo>
                <a:lnTo>
                  <a:pt x="86" y="1227"/>
                </a:lnTo>
                <a:lnTo>
                  <a:pt x="86" y="1227"/>
                </a:lnTo>
                <a:lnTo>
                  <a:pt x="86" y="1225"/>
                </a:lnTo>
                <a:lnTo>
                  <a:pt x="86" y="1223"/>
                </a:lnTo>
                <a:lnTo>
                  <a:pt x="86" y="1221"/>
                </a:lnTo>
                <a:lnTo>
                  <a:pt x="86" y="1219"/>
                </a:lnTo>
                <a:lnTo>
                  <a:pt x="86" y="1217"/>
                </a:lnTo>
                <a:lnTo>
                  <a:pt x="86" y="1215"/>
                </a:lnTo>
                <a:lnTo>
                  <a:pt x="84" y="1215"/>
                </a:lnTo>
                <a:lnTo>
                  <a:pt x="84" y="1213"/>
                </a:lnTo>
                <a:lnTo>
                  <a:pt x="84" y="1211"/>
                </a:lnTo>
                <a:lnTo>
                  <a:pt x="84" y="1209"/>
                </a:lnTo>
                <a:lnTo>
                  <a:pt x="84" y="1207"/>
                </a:lnTo>
                <a:lnTo>
                  <a:pt x="84" y="1203"/>
                </a:lnTo>
                <a:lnTo>
                  <a:pt x="84" y="1201"/>
                </a:lnTo>
                <a:lnTo>
                  <a:pt x="84" y="1197"/>
                </a:lnTo>
                <a:lnTo>
                  <a:pt x="84" y="1195"/>
                </a:lnTo>
                <a:lnTo>
                  <a:pt x="84" y="1193"/>
                </a:lnTo>
                <a:lnTo>
                  <a:pt x="84" y="1191"/>
                </a:lnTo>
                <a:lnTo>
                  <a:pt x="84" y="1189"/>
                </a:lnTo>
                <a:lnTo>
                  <a:pt x="84" y="1187"/>
                </a:lnTo>
                <a:lnTo>
                  <a:pt x="84" y="1185"/>
                </a:lnTo>
                <a:lnTo>
                  <a:pt x="84" y="1183"/>
                </a:lnTo>
                <a:lnTo>
                  <a:pt x="82" y="1183"/>
                </a:lnTo>
                <a:lnTo>
                  <a:pt x="82" y="1181"/>
                </a:lnTo>
                <a:lnTo>
                  <a:pt x="82" y="1179"/>
                </a:lnTo>
                <a:lnTo>
                  <a:pt x="82" y="1179"/>
                </a:lnTo>
                <a:lnTo>
                  <a:pt x="82" y="1177"/>
                </a:lnTo>
                <a:lnTo>
                  <a:pt x="82" y="1175"/>
                </a:lnTo>
                <a:lnTo>
                  <a:pt x="82" y="1173"/>
                </a:lnTo>
                <a:lnTo>
                  <a:pt x="82" y="1171"/>
                </a:lnTo>
                <a:lnTo>
                  <a:pt x="80" y="1171"/>
                </a:lnTo>
                <a:lnTo>
                  <a:pt x="80" y="1169"/>
                </a:lnTo>
                <a:lnTo>
                  <a:pt x="80" y="1167"/>
                </a:lnTo>
                <a:lnTo>
                  <a:pt x="80" y="1165"/>
                </a:lnTo>
                <a:lnTo>
                  <a:pt x="80" y="1163"/>
                </a:lnTo>
                <a:lnTo>
                  <a:pt x="80" y="1161"/>
                </a:lnTo>
                <a:lnTo>
                  <a:pt x="78" y="1161"/>
                </a:lnTo>
                <a:lnTo>
                  <a:pt x="78" y="1159"/>
                </a:lnTo>
                <a:lnTo>
                  <a:pt x="78" y="1157"/>
                </a:lnTo>
                <a:lnTo>
                  <a:pt x="78" y="1155"/>
                </a:lnTo>
                <a:lnTo>
                  <a:pt x="78" y="1153"/>
                </a:lnTo>
                <a:lnTo>
                  <a:pt x="78" y="1151"/>
                </a:lnTo>
                <a:lnTo>
                  <a:pt x="76" y="1151"/>
                </a:lnTo>
                <a:lnTo>
                  <a:pt x="76" y="1149"/>
                </a:lnTo>
                <a:lnTo>
                  <a:pt x="76" y="1147"/>
                </a:lnTo>
                <a:lnTo>
                  <a:pt x="76" y="1145"/>
                </a:lnTo>
                <a:lnTo>
                  <a:pt x="76" y="1143"/>
                </a:lnTo>
                <a:lnTo>
                  <a:pt x="74" y="1143"/>
                </a:lnTo>
                <a:lnTo>
                  <a:pt x="74" y="1141"/>
                </a:lnTo>
                <a:lnTo>
                  <a:pt x="74" y="1139"/>
                </a:lnTo>
                <a:lnTo>
                  <a:pt x="74" y="1137"/>
                </a:lnTo>
                <a:lnTo>
                  <a:pt x="72" y="1137"/>
                </a:lnTo>
                <a:lnTo>
                  <a:pt x="70" y="1137"/>
                </a:lnTo>
                <a:lnTo>
                  <a:pt x="66" y="1137"/>
                </a:lnTo>
                <a:lnTo>
                  <a:pt x="66" y="1139"/>
                </a:lnTo>
                <a:lnTo>
                  <a:pt x="66" y="1137"/>
                </a:lnTo>
                <a:lnTo>
                  <a:pt x="70" y="1137"/>
                </a:lnTo>
                <a:lnTo>
                  <a:pt x="72" y="1135"/>
                </a:lnTo>
                <a:lnTo>
                  <a:pt x="72" y="1133"/>
                </a:lnTo>
                <a:lnTo>
                  <a:pt x="72" y="1131"/>
                </a:lnTo>
                <a:lnTo>
                  <a:pt x="70" y="1131"/>
                </a:lnTo>
                <a:lnTo>
                  <a:pt x="70" y="1131"/>
                </a:lnTo>
                <a:lnTo>
                  <a:pt x="70" y="1129"/>
                </a:lnTo>
                <a:lnTo>
                  <a:pt x="70" y="1127"/>
                </a:lnTo>
                <a:lnTo>
                  <a:pt x="68" y="1127"/>
                </a:lnTo>
                <a:lnTo>
                  <a:pt x="68" y="1125"/>
                </a:lnTo>
                <a:lnTo>
                  <a:pt x="68" y="1123"/>
                </a:lnTo>
                <a:lnTo>
                  <a:pt x="68" y="1121"/>
                </a:lnTo>
                <a:lnTo>
                  <a:pt x="66" y="1121"/>
                </a:lnTo>
                <a:lnTo>
                  <a:pt x="66" y="1119"/>
                </a:lnTo>
                <a:lnTo>
                  <a:pt x="66" y="1117"/>
                </a:lnTo>
                <a:lnTo>
                  <a:pt x="64" y="1117"/>
                </a:lnTo>
                <a:lnTo>
                  <a:pt x="64" y="1115"/>
                </a:lnTo>
                <a:lnTo>
                  <a:pt x="64" y="1113"/>
                </a:lnTo>
                <a:lnTo>
                  <a:pt x="62" y="1113"/>
                </a:lnTo>
                <a:lnTo>
                  <a:pt x="62" y="1111"/>
                </a:lnTo>
                <a:lnTo>
                  <a:pt x="60" y="1111"/>
                </a:lnTo>
                <a:lnTo>
                  <a:pt x="60" y="1109"/>
                </a:lnTo>
                <a:lnTo>
                  <a:pt x="60" y="1107"/>
                </a:lnTo>
                <a:lnTo>
                  <a:pt x="58" y="1107"/>
                </a:lnTo>
                <a:lnTo>
                  <a:pt x="58" y="1105"/>
                </a:lnTo>
                <a:lnTo>
                  <a:pt x="58" y="1103"/>
                </a:lnTo>
                <a:lnTo>
                  <a:pt x="56" y="1103"/>
                </a:lnTo>
                <a:lnTo>
                  <a:pt x="56" y="1101"/>
                </a:lnTo>
                <a:lnTo>
                  <a:pt x="54" y="1101"/>
                </a:lnTo>
                <a:lnTo>
                  <a:pt x="54" y="1099"/>
                </a:lnTo>
                <a:lnTo>
                  <a:pt x="54" y="1097"/>
                </a:lnTo>
                <a:lnTo>
                  <a:pt x="54" y="1097"/>
                </a:lnTo>
                <a:lnTo>
                  <a:pt x="54" y="1095"/>
                </a:lnTo>
                <a:lnTo>
                  <a:pt x="52" y="1095"/>
                </a:lnTo>
                <a:lnTo>
                  <a:pt x="50" y="1093"/>
                </a:lnTo>
                <a:lnTo>
                  <a:pt x="48" y="1093"/>
                </a:lnTo>
                <a:lnTo>
                  <a:pt x="48" y="1095"/>
                </a:lnTo>
                <a:lnTo>
                  <a:pt x="46" y="1095"/>
                </a:lnTo>
                <a:lnTo>
                  <a:pt x="44" y="1095"/>
                </a:lnTo>
                <a:lnTo>
                  <a:pt x="42" y="1095"/>
                </a:lnTo>
                <a:lnTo>
                  <a:pt x="42" y="1093"/>
                </a:lnTo>
                <a:lnTo>
                  <a:pt x="40" y="1093"/>
                </a:lnTo>
                <a:lnTo>
                  <a:pt x="40" y="1091"/>
                </a:lnTo>
                <a:lnTo>
                  <a:pt x="38" y="1091"/>
                </a:lnTo>
                <a:lnTo>
                  <a:pt x="38" y="1089"/>
                </a:lnTo>
                <a:lnTo>
                  <a:pt x="38" y="1087"/>
                </a:lnTo>
                <a:lnTo>
                  <a:pt x="38" y="1085"/>
                </a:lnTo>
                <a:lnTo>
                  <a:pt x="36" y="1085"/>
                </a:lnTo>
                <a:lnTo>
                  <a:pt x="36" y="1083"/>
                </a:lnTo>
                <a:lnTo>
                  <a:pt x="36" y="1083"/>
                </a:lnTo>
                <a:lnTo>
                  <a:pt x="36" y="1081"/>
                </a:lnTo>
                <a:lnTo>
                  <a:pt x="34" y="1081"/>
                </a:lnTo>
                <a:lnTo>
                  <a:pt x="34" y="1079"/>
                </a:lnTo>
                <a:lnTo>
                  <a:pt x="32" y="1079"/>
                </a:lnTo>
                <a:lnTo>
                  <a:pt x="32" y="1077"/>
                </a:lnTo>
                <a:lnTo>
                  <a:pt x="30" y="1077"/>
                </a:lnTo>
                <a:lnTo>
                  <a:pt x="30" y="1075"/>
                </a:lnTo>
                <a:lnTo>
                  <a:pt x="28" y="1075"/>
                </a:lnTo>
                <a:lnTo>
                  <a:pt x="28" y="1073"/>
                </a:lnTo>
                <a:lnTo>
                  <a:pt x="26" y="1073"/>
                </a:lnTo>
                <a:lnTo>
                  <a:pt x="24" y="1073"/>
                </a:lnTo>
                <a:lnTo>
                  <a:pt x="24" y="1071"/>
                </a:lnTo>
                <a:lnTo>
                  <a:pt x="24" y="1069"/>
                </a:lnTo>
                <a:lnTo>
                  <a:pt x="24" y="1067"/>
                </a:lnTo>
                <a:lnTo>
                  <a:pt x="22" y="1067"/>
                </a:lnTo>
                <a:lnTo>
                  <a:pt x="24" y="1067"/>
                </a:lnTo>
                <a:lnTo>
                  <a:pt x="24" y="1065"/>
                </a:lnTo>
                <a:lnTo>
                  <a:pt x="24" y="1063"/>
                </a:lnTo>
                <a:lnTo>
                  <a:pt x="26" y="1063"/>
                </a:lnTo>
                <a:lnTo>
                  <a:pt x="26" y="1061"/>
                </a:lnTo>
                <a:lnTo>
                  <a:pt x="26" y="1059"/>
                </a:lnTo>
                <a:lnTo>
                  <a:pt x="24" y="1059"/>
                </a:lnTo>
                <a:lnTo>
                  <a:pt x="24" y="1057"/>
                </a:lnTo>
                <a:lnTo>
                  <a:pt x="22" y="1057"/>
                </a:lnTo>
                <a:lnTo>
                  <a:pt x="22" y="1055"/>
                </a:lnTo>
                <a:lnTo>
                  <a:pt x="20" y="1055"/>
                </a:lnTo>
                <a:lnTo>
                  <a:pt x="18" y="1055"/>
                </a:lnTo>
                <a:lnTo>
                  <a:pt x="18" y="1057"/>
                </a:lnTo>
                <a:lnTo>
                  <a:pt x="18" y="1055"/>
                </a:lnTo>
                <a:lnTo>
                  <a:pt x="16" y="1055"/>
                </a:lnTo>
                <a:lnTo>
                  <a:pt x="14" y="1055"/>
                </a:lnTo>
                <a:lnTo>
                  <a:pt x="14" y="1053"/>
                </a:lnTo>
                <a:lnTo>
                  <a:pt x="12" y="1053"/>
                </a:lnTo>
                <a:lnTo>
                  <a:pt x="12" y="1051"/>
                </a:lnTo>
                <a:lnTo>
                  <a:pt x="10" y="1051"/>
                </a:lnTo>
                <a:lnTo>
                  <a:pt x="10" y="1049"/>
                </a:lnTo>
                <a:lnTo>
                  <a:pt x="8" y="1049"/>
                </a:lnTo>
                <a:lnTo>
                  <a:pt x="8" y="1047"/>
                </a:lnTo>
                <a:lnTo>
                  <a:pt x="6" y="1047"/>
                </a:lnTo>
                <a:lnTo>
                  <a:pt x="4" y="1047"/>
                </a:lnTo>
                <a:lnTo>
                  <a:pt x="4" y="1045"/>
                </a:lnTo>
                <a:lnTo>
                  <a:pt x="4" y="1045"/>
                </a:lnTo>
                <a:lnTo>
                  <a:pt x="4" y="1043"/>
                </a:lnTo>
                <a:lnTo>
                  <a:pt x="4" y="1041"/>
                </a:lnTo>
                <a:lnTo>
                  <a:pt x="2" y="1041"/>
                </a:lnTo>
                <a:lnTo>
                  <a:pt x="4" y="1041"/>
                </a:lnTo>
                <a:lnTo>
                  <a:pt x="4" y="1039"/>
                </a:lnTo>
                <a:lnTo>
                  <a:pt x="4" y="1037"/>
                </a:lnTo>
                <a:lnTo>
                  <a:pt x="4" y="1035"/>
                </a:lnTo>
                <a:lnTo>
                  <a:pt x="4" y="1035"/>
                </a:lnTo>
                <a:lnTo>
                  <a:pt x="4" y="1035"/>
                </a:lnTo>
                <a:lnTo>
                  <a:pt x="4" y="1033"/>
                </a:lnTo>
                <a:lnTo>
                  <a:pt x="4" y="1031"/>
                </a:lnTo>
                <a:lnTo>
                  <a:pt x="4" y="1029"/>
                </a:lnTo>
                <a:lnTo>
                  <a:pt x="4" y="1027"/>
                </a:lnTo>
                <a:lnTo>
                  <a:pt x="4" y="1025"/>
                </a:lnTo>
                <a:lnTo>
                  <a:pt x="4" y="1023"/>
                </a:lnTo>
                <a:lnTo>
                  <a:pt x="4" y="1021"/>
                </a:lnTo>
                <a:lnTo>
                  <a:pt x="4" y="1019"/>
                </a:lnTo>
                <a:lnTo>
                  <a:pt x="4" y="1019"/>
                </a:lnTo>
                <a:lnTo>
                  <a:pt x="4" y="1017"/>
                </a:lnTo>
                <a:lnTo>
                  <a:pt x="4" y="1015"/>
                </a:lnTo>
                <a:lnTo>
                  <a:pt x="4" y="1013"/>
                </a:lnTo>
                <a:lnTo>
                  <a:pt x="2" y="1013"/>
                </a:lnTo>
                <a:lnTo>
                  <a:pt x="2" y="1011"/>
                </a:lnTo>
                <a:lnTo>
                  <a:pt x="2" y="1009"/>
                </a:lnTo>
                <a:lnTo>
                  <a:pt x="2" y="1007"/>
                </a:lnTo>
                <a:lnTo>
                  <a:pt x="0" y="1007"/>
                </a:lnTo>
                <a:lnTo>
                  <a:pt x="0" y="1005"/>
                </a:lnTo>
                <a:lnTo>
                  <a:pt x="0" y="1003"/>
                </a:lnTo>
                <a:lnTo>
                  <a:pt x="0" y="1001"/>
                </a:lnTo>
                <a:lnTo>
                  <a:pt x="0" y="999"/>
                </a:lnTo>
                <a:lnTo>
                  <a:pt x="2" y="997"/>
                </a:lnTo>
                <a:lnTo>
                  <a:pt x="2" y="995"/>
                </a:lnTo>
                <a:lnTo>
                  <a:pt x="2" y="993"/>
                </a:lnTo>
                <a:lnTo>
                  <a:pt x="2" y="991"/>
                </a:lnTo>
                <a:lnTo>
                  <a:pt x="2" y="989"/>
                </a:lnTo>
                <a:lnTo>
                  <a:pt x="2" y="987"/>
                </a:lnTo>
                <a:lnTo>
                  <a:pt x="2" y="987"/>
                </a:lnTo>
                <a:lnTo>
                  <a:pt x="2" y="985"/>
                </a:lnTo>
                <a:lnTo>
                  <a:pt x="2" y="983"/>
                </a:lnTo>
                <a:lnTo>
                  <a:pt x="0" y="983"/>
                </a:lnTo>
                <a:lnTo>
                  <a:pt x="0" y="981"/>
                </a:lnTo>
                <a:lnTo>
                  <a:pt x="0" y="979"/>
                </a:lnTo>
                <a:lnTo>
                  <a:pt x="0" y="977"/>
                </a:lnTo>
                <a:lnTo>
                  <a:pt x="0" y="975"/>
                </a:lnTo>
                <a:lnTo>
                  <a:pt x="0" y="973"/>
                </a:lnTo>
                <a:lnTo>
                  <a:pt x="2" y="973"/>
                </a:lnTo>
                <a:lnTo>
                  <a:pt x="2" y="971"/>
                </a:lnTo>
                <a:lnTo>
                  <a:pt x="2" y="969"/>
                </a:lnTo>
                <a:lnTo>
                  <a:pt x="2" y="967"/>
                </a:lnTo>
                <a:lnTo>
                  <a:pt x="4" y="967"/>
                </a:lnTo>
                <a:lnTo>
                  <a:pt x="4" y="965"/>
                </a:lnTo>
                <a:lnTo>
                  <a:pt x="4" y="965"/>
                </a:lnTo>
                <a:lnTo>
                  <a:pt x="6" y="963"/>
                </a:lnTo>
                <a:lnTo>
                  <a:pt x="8" y="963"/>
                </a:lnTo>
                <a:lnTo>
                  <a:pt x="8" y="961"/>
                </a:lnTo>
                <a:lnTo>
                  <a:pt x="8" y="959"/>
                </a:lnTo>
                <a:lnTo>
                  <a:pt x="8" y="957"/>
                </a:lnTo>
                <a:lnTo>
                  <a:pt x="8" y="955"/>
                </a:lnTo>
                <a:lnTo>
                  <a:pt x="8" y="953"/>
                </a:lnTo>
                <a:lnTo>
                  <a:pt x="8" y="951"/>
                </a:lnTo>
                <a:lnTo>
                  <a:pt x="10" y="951"/>
                </a:lnTo>
                <a:lnTo>
                  <a:pt x="10" y="949"/>
                </a:lnTo>
                <a:lnTo>
                  <a:pt x="10" y="951"/>
                </a:lnTo>
                <a:lnTo>
                  <a:pt x="12" y="951"/>
                </a:lnTo>
                <a:lnTo>
                  <a:pt x="14" y="951"/>
                </a:lnTo>
                <a:lnTo>
                  <a:pt x="14" y="949"/>
                </a:lnTo>
                <a:lnTo>
                  <a:pt x="16" y="947"/>
                </a:lnTo>
                <a:lnTo>
                  <a:pt x="16" y="945"/>
                </a:lnTo>
                <a:lnTo>
                  <a:pt x="18" y="945"/>
                </a:lnTo>
                <a:lnTo>
                  <a:pt x="18" y="943"/>
                </a:lnTo>
                <a:lnTo>
                  <a:pt x="20" y="943"/>
                </a:lnTo>
                <a:lnTo>
                  <a:pt x="22" y="943"/>
                </a:lnTo>
                <a:lnTo>
                  <a:pt x="22" y="941"/>
                </a:lnTo>
                <a:lnTo>
                  <a:pt x="24" y="941"/>
                </a:lnTo>
                <a:lnTo>
                  <a:pt x="24" y="939"/>
                </a:lnTo>
                <a:lnTo>
                  <a:pt x="24" y="939"/>
                </a:lnTo>
                <a:lnTo>
                  <a:pt x="26" y="939"/>
                </a:lnTo>
                <a:lnTo>
                  <a:pt x="26" y="939"/>
                </a:lnTo>
                <a:lnTo>
                  <a:pt x="28" y="939"/>
                </a:lnTo>
                <a:lnTo>
                  <a:pt x="28" y="941"/>
                </a:lnTo>
                <a:lnTo>
                  <a:pt x="30" y="941"/>
                </a:lnTo>
                <a:lnTo>
                  <a:pt x="32" y="941"/>
                </a:lnTo>
                <a:lnTo>
                  <a:pt x="34" y="941"/>
                </a:lnTo>
                <a:lnTo>
                  <a:pt x="34" y="943"/>
                </a:lnTo>
                <a:lnTo>
                  <a:pt x="36" y="943"/>
                </a:lnTo>
                <a:lnTo>
                  <a:pt x="36" y="941"/>
                </a:lnTo>
                <a:lnTo>
                  <a:pt x="36" y="943"/>
                </a:lnTo>
                <a:lnTo>
                  <a:pt x="38" y="943"/>
                </a:lnTo>
                <a:lnTo>
                  <a:pt x="40" y="945"/>
                </a:lnTo>
                <a:lnTo>
                  <a:pt x="42" y="947"/>
                </a:lnTo>
                <a:lnTo>
                  <a:pt x="44" y="947"/>
                </a:lnTo>
                <a:lnTo>
                  <a:pt x="46" y="947"/>
                </a:lnTo>
                <a:lnTo>
                  <a:pt x="48" y="947"/>
                </a:lnTo>
                <a:lnTo>
                  <a:pt x="50" y="947"/>
                </a:lnTo>
                <a:lnTo>
                  <a:pt x="52" y="947"/>
                </a:lnTo>
                <a:lnTo>
                  <a:pt x="54" y="947"/>
                </a:lnTo>
                <a:lnTo>
                  <a:pt x="54" y="945"/>
                </a:lnTo>
                <a:lnTo>
                  <a:pt x="54" y="945"/>
                </a:lnTo>
                <a:lnTo>
                  <a:pt x="54" y="943"/>
                </a:lnTo>
                <a:lnTo>
                  <a:pt x="54" y="941"/>
                </a:lnTo>
                <a:lnTo>
                  <a:pt x="56" y="941"/>
                </a:lnTo>
                <a:lnTo>
                  <a:pt x="56" y="939"/>
                </a:lnTo>
                <a:lnTo>
                  <a:pt x="56" y="939"/>
                </a:lnTo>
                <a:lnTo>
                  <a:pt x="58" y="939"/>
                </a:lnTo>
                <a:lnTo>
                  <a:pt x="60" y="939"/>
                </a:lnTo>
                <a:lnTo>
                  <a:pt x="60" y="937"/>
                </a:lnTo>
                <a:lnTo>
                  <a:pt x="62" y="937"/>
                </a:lnTo>
                <a:lnTo>
                  <a:pt x="62" y="935"/>
                </a:lnTo>
                <a:lnTo>
                  <a:pt x="64" y="935"/>
                </a:lnTo>
                <a:lnTo>
                  <a:pt x="64" y="933"/>
                </a:lnTo>
                <a:lnTo>
                  <a:pt x="66" y="933"/>
                </a:lnTo>
                <a:lnTo>
                  <a:pt x="66" y="931"/>
                </a:lnTo>
                <a:lnTo>
                  <a:pt x="66" y="929"/>
                </a:lnTo>
                <a:lnTo>
                  <a:pt x="68" y="929"/>
                </a:lnTo>
                <a:lnTo>
                  <a:pt x="72" y="919"/>
                </a:lnTo>
                <a:lnTo>
                  <a:pt x="72" y="917"/>
                </a:lnTo>
                <a:lnTo>
                  <a:pt x="74" y="917"/>
                </a:lnTo>
                <a:lnTo>
                  <a:pt x="74" y="915"/>
                </a:lnTo>
                <a:lnTo>
                  <a:pt x="74" y="913"/>
                </a:lnTo>
                <a:lnTo>
                  <a:pt x="76" y="913"/>
                </a:lnTo>
                <a:lnTo>
                  <a:pt x="76" y="911"/>
                </a:lnTo>
                <a:lnTo>
                  <a:pt x="78" y="911"/>
                </a:lnTo>
                <a:lnTo>
                  <a:pt x="78" y="909"/>
                </a:lnTo>
                <a:lnTo>
                  <a:pt x="78" y="907"/>
                </a:lnTo>
                <a:lnTo>
                  <a:pt x="80" y="907"/>
                </a:lnTo>
                <a:lnTo>
                  <a:pt x="80" y="905"/>
                </a:lnTo>
                <a:lnTo>
                  <a:pt x="82" y="901"/>
                </a:lnTo>
                <a:lnTo>
                  <a:pt x="82" y="893"/>
                </a:lnTo>
                <a:lnTo>
                  <a:pt x="84" y="891"/>
                </a:lnTo>
                <a:lnTo>
                  <a:pt x="84" y="889"/>
                </a:lnTo>
                <a:lnTo>
                  <a:pt x="84" y="887"/>
                </a:lnTo>
                <a:lnTo>
                  <a:pt x="76" y="883"/>
                </a:lnTo>
                <a:lnTo>
                  <a:pt x="74" y="883"/>
                </a:lnTo>
                <a:lnTo>
                  <a:pt x="82" y="885"/>
                </a:lnTo>
                <a:lnTo>
                  <a:pt x="84" y="887"/>
                </a:lnTo>
                <a:lnTo>
                  <a:pt x="84" y="885"/>
                </a:lnTo>
                <a:lnTo>
                  <a:pt x="86" y="885"/>
                </a:lnTo>
                <a:lnTo>
                  <a:pt x="86" y="883"/>
                </a:lnTo>
                <a:lnTo>
                  <a:pt x="86" y="881"/>
                </a:lnTo>
                <a:lnTo>
                  <a:pt x="86" y="879"/>
                </a:lnTo>
                <a:lnTo>
                  <a:pt x="86" y="877"/>
                </a:lnTo>
                <a:lnTo>
                  <a:pt x="86" y="875"/>
                </a:lnTo>
                <a:lnTo>
                  <a:pt x="88" y="875"/>
                </a:lnTo>
                <a:lnTo>
                  <a:pt x="88" y="873"/>
                </a:lnTo>
                <a:lnTo>
                  <a:pt x="88" y="871"/>
                </a:lnTo>
                <a:lnTo>
                  <a:pt x="88" y="869"/>
                </a:lnTo>
                <a:lnTo>
                  <a:pt x="88" y="867"/>
                </a:lnTo>
                <a:lnTo>
                  <a:pt x="90" y="865"/>
                </a:lnTo>
                <a:lnTo>
                  <a:pt x="92" y="863"/>
                </a:lnTo>
                <a:lnTo>
                  <a:pt x="92" y="861"/>
                </a:lnTo>
                <a:lnTo>
                  <a:pt x="94" y="857"/>
                </a:lnTo>
                <a:lnTo>
                  <a:pt x="94" y="855"/>
                </a:lnTo>
                <a:lnTo>
                  <a:pt x="94" y="853"/>
                </a:lnTo>
                <a:lnTo>
                  <a:pt x="94" y="851"/>
                </a:lnTo>
                <a:lnTo>
                  <a:pt x="94" y="849"/>
                </a:lnTo>
                <a:lnTo>
                  <a:pt x="94" y="843"/>
                </a:lnTo>
                <a:lnTo>
                  <a:pt x="94" y="843"/>
                </a:lnTo>
                <a:lnTo>
                  <a:pt x="92" y="839"/>
                </a:lnTo>
                <a:lnTo>
                  <a:pt x="92" y="837"/>
                </a:lnTo>
                <a:lnTo>
                  <a:pt x="92" y="833"/>
                </a:lnTo>
                <a:lnTo>
                  <a:pt x="92" y="829"/>
                </a:lnTo>
                <a:lnTo>
                  <a:pt x="90" y="827"/>
                </a:lnTo>
                <a:lnTo>
                  <a:pt x="90" y="825"/>
                </a:lnTo>
                <a:lnTo>
                  <a:pt x="90" y="823"/>
                </a:lnTo>
                <a:lnTo>
                  <a:pt x="90" y="815"/>
                </a:lnTo>
                <a:lnTo>
                  <a:pt x="88" y="811"/>
                </a:lnTo>
                <a:lnTo>
                  <a:pt x="88" y="809"/>
                </a:lnTo>
                <a:lnTo>
                  <a:pt x="88" y="807"/>
                </a:lnTo>
                <a:lnTo>
                  <a:pt x="88" y="803"/>
                </a:lnTo>
                <a:lnTo>
                  <a:pt x="88" y="801"/>
                </a:lnTo>
                <a:lnTo>
                  <a:pt x="88" y="799"/>
                </a:lnTo>
                <a:lnTo>
                  <a:pt x="88" y="797"/>
                </a:lnTo>
                <a:lnTo>
                  <a:pt x="88" y="795"/>
                </a:lnTo>
                <a:lnTo>
                  <a:pt x="88" y="795"/>
                </a:lnTo>
                <a:lnTo>
                  <a:pt x="88" y="793"/>
                </a:lnTo>
                <a:lnTo>
                  <a:pt x="88" y="791"/>
                </a:lnTo>
                <a:lnTo>
                  <a:pt x="88" y="789"/>
                </a:lnTo>
                <a:lnTo>
                  <a:pt x="88" y="787"/>
                </a:lnTo>
                <a:lnTo>
                  <a:pt x="88" y="783"/>
                </a:lnTo>
                <a:lnTo>
                  <a:pt x="88" y="781"/>
                </a:lnTo>
                <a:lnTo>
                  <a:pt x="88" y="777"/>
                </a:lnTo>
                <a:lnTo>
                  <a:pt x="88" y="773"/>
                </a:lnTo>
                <a:lnTo>
                  <a:pt x="88" y="769"/>
                </a:lnTo>
                <a:lnTo>
                  <a:pt x="86" y="765"/>
                </a:lnTo>
                <a:lnTo>
                  <a:pt x="86" y="763"/>
                </a:lnTo>
                <a:lnTo>
                  <a:pt x="86" y="761"/>
                </a:lnTo>
                <a:lnTo>
                  <a:pt x="86" y="759"/>
                </a:lnTo>
                <a:lnTo>
                  <a:pt x="86" y="755"/>
                </a:lnTo>
                <a:lnTo>
                  <a:pt x="84" y="751"/>
                </a:lnTo>
                <a:lnTo>
                  <a:pt x="84" y="747"/>
                </a:lnTo>
                <a:lnTo>
                  <a:pt x="84" y="745"/>
                </a:lnTo>
                <a:lnTo>
                  <a:pt x="84" y="743"/>
                </a:lnTo>
                <a:lnTo>
                  <a:pt x="82" y="743"/>
                </a:lnTo>
                <a:lnTo>
                  <a:pt x="82" y="741"/>
                </a:lnTo>
                <a:lnTo>
                  <a:pt x="82" y="739"/>
                </a:lnTo>
                <a:lnTo>
                  <a:pt x="80" y="739"/>
                </a:lnTo>
                <a:lnTo>
                  <a:pt x="82" y="737"/>
                </a:lnTo>
                <a:lnTo>
                  <a:pt x="80" y="735"/>
                </a:lnTo>
                <a:lnTo>
                  <a:pt x="80" y="733"/>
                </a:lnTo>
                <a:lnTo>
                  <a:pt x="80" y="729"/>
                </a:lnTo>
                <a:lnTo>
                  <a:pt x="78" y="727"/>
                </a:lnTo>
                <a:lnTo>
                  <a:pt x="78" y="725"/>
                </a:lnTo>
                <a:lnTo>
                  <a:pt x="78" y="723"/>
                </a:lnTo>
                <a:lnTo>
                  <a:pt x="76" y="721"/>
                </a:lnTo>
                <a:lnTo>
                  <a:pt x="76" y="719"/>
                </a:lnTo>
                <a:lnTo>
                  <a:pt x="74" y="717"/>
                </a:lnTo>
                <a:lnTo>
                  <a:pt x="74" y="715"/>
                </a:lnTo>
                <a:lnTo>
                  <a:pt x="72" y="713"/>
                </a:lnTo>
                <a:lnTo>
                  <a:pt x="72" y="711"/>
                </a:lnTo>
                <a:lnTo>
                  <a:pt x="72" y="707"/>
                </a:lnTo>
                <a:lnTo>
                  <a:pt x="72" y="705"/>
                </a:lnTo>
                <a:lnTo>
                  <a:pt x="72" y="703"/>
                </a:lnTo>
                <a:lnTo>
                  <a:pt x="72" y="701"/>
                </a:lnTo>
                <a:lnTo>
                  <a:pt x="70" y="699"/>
                </a:lnTo>
                <a:lnTo>
                  <a:pt x="70" y="697"/>
                </a:lnTo>
                <a:lnTo>
                  <a:pt x="70" y="693"/>
                </a:lnTo>
                <a:lnTo>
                  <a:pt x="70" y="691"/>
                </a:lnTo>
                <a:lnTo>
                  <a:pt x="70" y="689"/>
                </a:lnTo>
                <a:lnTo>
                  <a:pt x="70" y="687"/>
                </a:lnTo>
                <a:lnTo>
                  <a:pt x="70" y="684"/>
                </a:lnTo>
                <a:lnTo>
                  <a:pt x="70" y="682"/>
                </a:lnTo>
                <a:lnTo>
                  <a:pt x="70" y="674"/>
                </a:lnTo>
                <a:lnTo>
                  <a:pt x="70" y="672"/>
                </a:lnTo>
                <a:lnTo>
                  <a:pt x="70" y="668"/>
                </a:lnTo>
                <a:lnTo>
                  <a:pt x="68" y="666"/>
                </a:lnTo>
                <a:lnTo>
                  <a:pt x="68" y="664"/>
                </a:lnTo>
                <a:lnTo>
                  <a:pt x="68" y="662"/>
                </a:lnTo>
                <a:lnTo>
                  <a:pt x="68" y="658"/>
                </a:lnTo>
                <a:lnTo>
                  <a:pt x="68" y="656"/>
                </a:lnTo>
                <a:lnTo>
                  <a:pt x="68" y="654"/>
                </a:lnTo>
                <a:lnTo>
                  <a:pt x="68" y="652"/>
                </a:lnTo>
                <a:lnTo>
                  <a:pt x="66" y="650"/>
                </a:lnTo>
                <a:lnTo>
                  <a:pt x="66" y="648"/>
                </a:lnTo>
                <a:lnTo>
                  <a:pt x="66" y="646"/>
                </a:lnTo>
                <a:lnTo>
                  <a:pt x="66" y="644"/>
                </a:lnTo>
                <a:lnTo>
                  <a:pt x="66" y="642"/>
                </a:lnTo>
                <a:lnTo>
                  <a:pt x="64" y="640"/>
                </a:lnTo>
                <a:lnTo>
                  <a:pt x="64" y="638"/>
                </a:lnTo>
                <a:lnTo>
                  <a:pt x="64" y="636"/>
                </a:lnTo>
                <a:lnTo>
                  <a:pt x="64" y="634"/>
                </a:lnTo>
                <a:lnTo>
                  <a:pt x="64" y="632"/>
                </a:lnTo>
                <a:lnTo>
                  <a:pt x="64" y="630"/>
                </a:lnTo>
                <a:lnTo>
                  <a:pt x="62" y="628"/>
                </a:lnTo>
                <a:lnTo>
                  <a:pt x="62" y="626"/>
                </a:lnTo>
                <a:lnTo>
                  <a:pt x="62" y="624"/>
                </a:lnTo>
                <a:lnTo>
                  <a:pt x="62" y="622"/>
                </a:lnTo>
                <a:lnTo>
                  <a:pt x="62" y="620"/>
                </a:lnTo>
                <a:lnTo>
                  <a:pt x="64" y="622"/>
                </a:lnTo>
                <a:lnTo>
                  <a:pt x="66" y="624"/>
                </a:lnTo>
                <a:lnTo>
                  <a:pt x="66" y="626"/>
                </a:lnTo>
                <a:lnTo>
                  <a:pt x="68" y="626"/>
                </a:lnTo>
                <a:lnTo>
                  <a:pt x="70" y="628"/>
                </a:lnTo>
                <a:lnTo>
                  <a:pt x="72" y="630"/>
                </a:lnTo>
                <a:lnTo>
                  <a:pt x="72" y="628"/>
                </a:lnTo>
                <a:lnTo>
                  <a:pt x="76" y="626"/>
                </a:lnTo>
                <a:lnTo>
                  <a:pt x="76" y="624"/>
                </a:lnTo>
                <a:lnTo>
                  <a:pt x="76" y="622"/>
                </a:lnTo>
                <a:lnTo>
                  <a:pt x="76" y="620"/>
                </a:lnTo>
                <a:lnTo>
                  <a:pt x="76" y="618"/>
                </a:lnTo>
                <a:lnTo>
                  <a:pt x="76" y="616"/>
                </a:lnTo>
                <a:lnTo>
                  <a:pt x="76" y="614"/>
                </a:lnTo>
                <a:lnTo>
                  <a:pt x="76" y="612"/>
                </a:lnTo>
                <a:lnTo>
                  <a:pt x="78" y="612"/>
                </a:lnTo>
                <a:lnTo>
                  <a:pt x="80" y="612"/>
                </a:lnTo>
                <a:lnTo>
                  <a:pt x="82" y="612"/>
                </a:lnTo>
                <a:lnTo>
                  <a:pt x="82" y="610"/>
                </a:lnTo>
                <a:lnTo>
                  <a:pt x="82" y="608"/>
                </a:lnTo>
                <a:lnTo>
                  <a:pt x="82" y="606"/>
                </a:lnTo>
                <a:lnTo>
                  <a:pt x="82" y="604"/>
                </a:lnTo>
                <a:lnTo>
                  <a:pt x="82" y="602"/>
                </a:lnTo>
                <a:lnTo>
                  <a:pt x="82" y="600"/>
                </a:lnTo>
                <a:lnTo>
                  <a:pt x="82" y="600"/>
                </a:lnTo>
                <a:lnTo>
                  <a:pt x="80" y="600"/>
                </a:lnTo>
                <a:lnTo>
                  <a:pt x="78" y="600"/>
                </a:lnTo>
                <a:lnTo>
                  <a:pt x="76" y="600"/>
                </a:lnTo>
                <a:lnTo>
                  <a:pt x="74" y="600"/>
                </a:lnTo>
                <a:lnTo>
                  <a:pt x="72" y="600"/>
                </a:lnTo>
                <a:lnTo>
                  <a:pt x="70" y="600"/>
                </a:lnTo>
                <a:lnTo>
                  <a:pt x="70" y="598"/>
                </a:lnTo>
                <a:lnTo>
                  <a:pt x="70" y="596"/>
                </a:lnTo>
                <a:lnTo>
                  <a:pt x="68" y="596"/>
                </a:lnTo>
                <a:lnTo>
                  <a:pt x="68" y="594"/>
                </a:lnTo>
                <a:lnTo>
                  <a:pt x="68" y="592"/>
                </a:lnTo>
                <a:lnTo>
                  <a:pt x="68" y="590"/>
                </a:lnTo>
                <a:lnTo>
                  <a:pt x="70" y="590"/>
                </a:lnTo>
                <a:lnTo>
                  <a:pt x="70" y="588"/>
                </a:lnTo>
                <a:lnTo>
                  <a:pt x="70" y="586"/>
                </a:lnTo>
                <a:lnTo>
                  <a:pt x="70" y="584"/>
                </a:lnTo>
                <a:lnTo>
                  <a:pt x="68" y="582"/>
                </a:lnTo>
                <a:lnTo>
                  <a:pt x="68" y="580"/>
                </a:lnTo>
                <a:lnTo>
                  <a:pt x="70" y="580"/>
                </a:lnTo>
                <a:lnTo>
                  <a:pt x="70" y="578"/>
                </a:lnTo>
                <a:lnTo>
                  <a:pt x="70" y="576"/>
                </a:lnTo>
                <a:lnTo>
                  <a:pt x="70" y="574"/>
                </a:lnTo>
                <a:lnTo>
                  <a:pt x="70" y="572"/>
                </a:lnTo>
                <a:lnTo>
                  <a:pt x="72" y="572"/>
                </a:lnTo>
                <a:lnTo>
                  <a:pt x="74" y="572"/>
                </a:lnTo>
                <a:lnTo>
                  <a:pt x="74" y="574"/>
                </a:lnTo>
                <a:lnTo>
                  <a:pt x="76" y="574"/>
                </a:lnTo>
                <a:lnTo>
                  <a:pt x="78" y="574"/>
                </a:lnTo>
                <a:lnTo>
                  <a:pt x="80" y="574"/>
                </a:lnTo>
                <a:lnTo>
                  <a:pt x="82" y="574"/>
                </a:lnTo>
                <a:lnTo>
                  <a:pt x="82" y="572"/>
                </a:lnTo>
                <a:lnTo>
                  <a:pt x="82" y="570"/>
                </a:lnTo>
                <a:lnTo>
                  <a:pt x="82" y="568"/>
                </a:lnTo>
                <a:lnTo>
                  <a:pt x="84" y="562"/>
                </a:lnTo>
                <a:lnTo>
                  <a:pt x="84" y="560"/>
                </a:lnTo>
                <a:lnTo>
                  <a:pt x="84" y="558"/>
                </a:lnTo>
                <a:lnTo>
                  <a:pt x="84" y="556"/>
                </a:lnTo>
                <a:lnTo>
                  <a:pt x="84" y="554"/>
                </a:lnTo>
                <a:lnTo>
                  <a:pt x="84" y="552"/>
                </a:lnTo>
                <a:lnTo>
                  <a:pt x="84" y="552"/>
                </a:lnTo>
                <a:lnTo>
                  <a:pt x="84" y="550"/>
                </a:lnTo>
                <a:lnTo>
                  <a:pt x="84" y="548"/>
                </a:lnTo>
                <a:lnTo>
                  <a:pt x="84" y="546"/>
                </a:lnTo>
                <a:lnTo>
                  <a:pt x="84" y="542"/>
                </a:lnTo>
                <a:lnTo>
                  <a:pt x="84" y="540"/>
                </a:lnTo>
                <a:lnTo>
                  <a:pt x="84" y="538"/>
                </a:lnTo>
                <a:lnTo>
                  <a:pt x="84" y="536"/>
                </a:lnTo>
                <a:lnTo>
                  <a:pt x="84" y="534"/>
                </a:lnTo>
                <a:lnTo>
                  <a:pt x="84" y="520"/>
                </a:lnTo>
                <a:lnTo>
                  <a:pt x="84" y="518"/>
                </a:lnTo>
                <a:lnTo>
                  <a:pt x="84" y="514"/>
                </a:lnTo>
                <a:lnTo>
                  <a:pt x="84" y="512"/>
                </a:lnTo>
                <a:lnTo>
                  <a:pt x="84" y="510"/>
                </a:lnTo>
                <a:lnTo>
                  <a:pt x="84" y="508"/>
                </a:lnTo>
                <a:lnTo>
                  <a:pt x="84" y="506"/>
                </a:lnTo>
                <a:lnTo>
                  <a:pt x="84" y="504"/>
                </a:lnTo>
                <a:lnTo>
                  <a:pt x="84" y="504"/>
                </a:lnTo>
                <a:lnTo>
                  <a:pt x="84" y="502"/>
                </a:lnTo>
                <a:lnTo>
                  <a:pt x="84" y="500"/>
                </a:lnTo>
                <a:lnTo>
                  <a:pt x="84" y="498"/>
                </a:lnTo>
                <a:lnTo>
                  <a:pt x="84" y="492"/>
                </a:lnTo>
                <a:lnTo>
                  <a:pt x="84" y="490"/>
                </a:lnTo>
                <a:lnTo>
                  <a:pt x="84" y="488"/>
                </a:lnTo>
                <a:lnTo>
                  <a:pt x="84" y="486"/>
                </a:lnTo>
                <a:lnTo>
                  <a:pt x="84" y="484"/>
                </a:lnTo>
                <a:lnTo>
                  <a:pt x="84" y="482"/>
                </a:lnTo>
                <a:lnTo>
                  <a:pt x="84" y="480"/>
                </a:lnTo>
                <a:lnTo>
                  <a:pt x="84" y="478"/>
                </a:lnTo>
                <a:lnTo>
                  <a:pt x="84" y="476"/>
                </a:lnTo>
                <a:lnTo>
                  <a:pt x="84" y="474"/>
                </a:lnTo>
                <a:lnTo>
                  <a:pt x="84" y="472"/>
                </a:lnTo>
                <a:lnTo>
                  <a:pt x="84" y="470"/>
                </a:lnTo>
                <a:lnTo>
                  <a:pt x="84" y="468"/>
                </a:lnTo>
                <a:lnTo>
                  <a:pt x="86" y="468"/>
                </a:lnTo>
                <a:lnTo>
                  <a:pt x="90" y="468"/>
                </a:lnTo>
                <a:lnTo>
                  <a:pt x="92" y="468"/>
                </a:lnTo>
                <a:lnTo>
                  <a:pt x="94" y="468"/>
                </a:lnTo>
                <a:lnTo>
                  <a:pt x="98" y="468"/>
                </a:lnTo>
                <a:lnTo>
                  <a:pt x="100" y="468"/>
                </a:lnTo>
                <a:lnTo>
                  <a:pt x="102" y="468"/>
                </a:lnTo>
                <a:lnTo>
                  <a:pt x="102" y="468"/>
                </a:lnTo>
                <a:lnTo>
                  <a:pt x="102" y="466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58"/>
                </a:lnTo>
                <a:lnTo>
                  <a:pt x="102" y="456"/>
                </a:lnTo>
                <a:lnTo>
                  <a:pt x="102" y="456"/>
                </a:lnTo>
                <a:lnTo>
                  <a:pt x="104" y="456"/>
                </a:lnTo>
                <a:lnTo>
                  <a:pt x="106" y="456"/>
                </a:lnTo>
                <a:lnTo>
                  <a:pt x="108" y="456"/>
                </a:lnTo>
                <a:lnTo>
                  <a:pt x="110" y="456"/>
                </a:lnTo>
                <a:lnTo>
                  <a:pt x="112" y="456"/>
                </a:lnTo>
                <a:lnTo>
                  <a:pt x="114" y="456"/>
                </a:lnTo>
                <a:lnTo>
                  <a:pt x="116" y="456"/>
                </a:lnTo>
                <a:lnTo>
                  <a:pt x="118" y="456"/>
                </a:lnTo>
                <a:lnTo>
                  <a:pt x="120" y="456"/>
                </a:lnTo>
                <a:lnTo>
                  <a:pt x="122" y="456"/>
                </a:lnTo>
                <a:lnTo>
                  <a:pt x="126" y="456"/>
                </a:lnTo>
                <a:lnTo>
                  <a:pt x="128" y="456"/>
                </a:lnTo>
                <a:lnTo>
                  <a:pt x="130" y="456"/>
                </a:lnTo>
                <a:lnTo>
                  <a:pt x="132" y="456"/>
                </a:lnTo>
                <a:lnTo>
                  <a:pt x="134" y="456"/>
                </a:lnTo>
                <a:lnTo>
                  <a:pt x="136" y="456"/>
                </a:lnTo>
                <a:lnTo>
                  <a:pt x="136" y="456"/>
                </a:lnTo>
                <a:lnTo>
                  <a:pt x="136" y="460"/>
                </a:lnTo>
                <a:lnTo>
                  <a:pt x="136" y="462"/>
                </a:lnTo>
                <a:lnTo>
                  <a:pt x="136" y="464"/>
                </a:lnTo>
                <a:lnTo>
                  <a:pt x="136" y="466"/>
                </a:lnTo>
                <a:lnTo>
                  <a:pt x="136" y="468"/>
                </a:lnTo>
                <a:lnTo>
                  <a:pt x="136" y="470"/>
                </a:lnTo>
                <a:lnTo>
                  <a:pt x="138" y="470"/>
                </a:lnTo>
                <a:lnTo>
                  <a:pt x="140" y="470"/>
                </a:lnTo>
                <a:lnTo>
                  <a:pt x="142" y="470"/>
                </a:lnTo>
                <a:lnTo>
                  <a:pt x="144" y="470"/>
                </a:lnTo>
                <a:lnTo>
                  <a:pt x="146" y="470"/>
                </a:lnTo>
                <a:lnTo>
                  <a:pt x="150" y="470"/>
                </a:lnTo>
                <a:lnTo>
                  <a:pt x="150" y="470"/>
                </a:lnTo>
                <a:lnTo>
                  <a:pt x="152" y="470"/>
                </a:lnTo>
                <a:lnTo>
                  <a:pt x="152" y="468"/>
                </a:lnTo>
                <a:lnTo>
                  <a:pt x="154" y="468"/>
                </a:lnTo>
                <a:lnTo>
                  <a:pt x="156" y="468"/>
                </a:lnTo>
                <a:lnTo>
                  <a:pt x="156" y="466"/>
                </a:lnTo>
                <a:lnTo>
                  <a:pt x="158" y="466"/>
                </a:lnTo>
                <a:lnTo>
                  <a:pt x="166" y="466"/>
                </a:lnTo>
                <a:lnTo>
                  <a:pt x="168" y="464"/>
                </a:lnTo>
                <a:lnTo>
                  <a:pt x="170" y="462"/>
                </a:lnTo>
                <a:lnTo>
                  <a:pt x="172" y="460"/>
                </a:lnTo>
                <a:lnTo>
                  <a:pt x="172" y="458"/>
                </a:lnTo>
                <a:lnTo>
                  <a:pt x="174" y="460"/>
                </a:lnTo>
                <a:lnTo>
                  <a:pt x="174" y="462"/>
                </a:lnTo>
                <a:lnTo>
                  <a:pt x="176" y="462"/>
                </a:lnTo>
                <a:lnTo>
                  <a:pt x="178" y="462"/>
                </a:lnTo>
                <a:lnTo>
                  <a:pt x="180" y="464"/>
                </a:lnTo>
                <a:lnTo>
                  <a:pt x="182" y="464"/>
                </a:lnTo>
                <a:lnTo>
                  <a:pt x="184" y="466"/>
                </a:lnTo>
                <a:lnTo>
                  <a:pt x="188" y="468"/>
                </a:lnTo>
                <a:lnTo>
                  <a:pt x="188" y="466"/>
                </a:lnTo>
                <a:lnTo>
                  <a:pt x="188" y="464"/>
                </a:lnTo>
                <a:lnTo>
                  <a:pt x="192" y="462"/>
                </a:lnTo>
                <a:lnTo>
                  <a:pt x="194" y="462"/>
                </a:lnTo>
                <a:lnTo>
                  <a:pt x="196" y="462"/>
                </a:lnTo>
                <a:lnTo>
                  <a:pt x="196" y="460"/>
                </a:lnTo>
                <a:lnTo>
                  <a:pt x="198" y="460"/>
                </a:lnTo>
                <a:lnTo>
                  <a:pt x="198" y="460"/>
                </a:lnTo>
                <a:lnTo>
                  <a:pt x="198" y="458"/>
                </a:lnTo>
                <a:lnTo>
                  <a:pt x="200" y="458"/>
                </a:lnTo>
                <a:lnTo>
                  <a:pt x="200" y="456"/>
                </a:lnTo>
                <a:lnTo>
                  <a:pt x="210" y="456"/>
                </a:lnTo>
                <a:lnTo>
                  <a:pt x="216" y="458"/>
                </a:lnTo>
                <a:lnTo>
                  <a:pt x="222" y="458"/>
                </a:lnTo>
                <a:lnTo>
                  <a:pt x="228" y="458"/>
                </a:lnTo>
                <a:lnTo>
                  <a:pt x="230" y="458"/>
                </a:lnTo>
                <a:lnTo>
                  <a:pt x="232" y="458"/>
                </a:lnTo>
                <a:lnTo>
                  <a:pt x="234" y="458"/>
                </a:lnTo>
                <a:lnTo>
                  <a:pt x="248" y="458"/>
                </a:lnTo>
                <a:lnTo>
                  <a:pt x="258" y="458"/>
                </a:lnTo>
                <a:lnTo>
                  <a:pt x="262" y="460"/>
                </a:lnTo>
                <a:lnTo>
                  <a:pt x="258" y="462"/>
                </a:lnTo>
                <a:lnTo>
                  <a:pt x="254" y="468"/>
                </a:lnTo>
                <a:lnTo>
                  <a:pt x="252" y="468"/>
                </a:lnTo>
                <a:lnTo>
                  <a:pt x="252" y="470"/>
                </a:lnTo>
                <a:lnTo>
                  <a:pt x="250" y="470"/>
                </a:lnTo>
                <a:lnTo>
                  <a:pt x="250" y="472"/>
                </a:lnTo>
                <a:lnTo>
                  <a:pt x="248" y="472"/>
                </a:lnTo>
                <a:lnTo>
                  <a:pt x="246" y="474"/>
                </a:lnTo>
                <a:lnTo>
                  <a:pt x="246" y="476"/>
                </a:lnTo>
                <a:lnTo>
                  <a:pt x="244" y="478"/>
                </a:lnTo>
                <a:lnTo>
                  <a:pt x="242" y="480"/>
                </a:lnTo>
                <a:lnTo>
                  <a:pt x="240" y="482"/>
                </a:lnTo>
                <a:lnTo>
                  <a:pt x="242" y="486"/>
                </a:lnTo>
                <a:lnTo>
                  <a:pt x="244" y="486"/>
                </a:lnTo>
                <a:lnTo>
                  <a:pt x="246" y="486"/>
                </a:lnTo>
                <a:lnTo>
                  <a:pt x="246" y="486"/>
                </a:lnTo>
                <a:lnTo>
                  <a:pt x="248" y="486"/>
                </a:lnTo>
                <a:lnTo>
                  <a:pt x="252" y="486"/>
                </a:lnTo>
                <a:lnTo>
                  <a:pt x="252" y="488"/>
                </a:lnTo>
                <a:lnTo>
                  <a:pt x="252" y="490"/>
                </a:lnTo>
                <a:lnTo>
                  <a:pt x="252" y="492"/>
                </a:lnTo>
                <a:lnTo>
                  <a:pt x="252" y="494"/>
                </a:lnTo>
                <a:lnTo>
                  <a:pt x="252" y="496"/>
                </a:lnTo>
                <a:lnTo>
                  <a:pt x="252" y="498"/>
                </a:lnTo>
                <a:lnTo>
                  <a:pt x="252" y="500"/>
                </a:lnTo>
                <a:lnTo>
                  <a:pt x="256" y="500"/>
                </a:lnTo>
                <a:lnTo>
                  <a:pt x="258" y="500"/>
                </a:lnTo>
                <a:lnTo>
                  <a:pt x="262" y="500"/>
                </a:lnTo>
                <a:lnTo>
                  <a:pt x="264" y="500"/>
                </a:lnTo>
                <a:lnTo>
                  <a:pt x="270" y="500"/>
                </a:lnTo>
                <a:lnTo>
                  <a:pt x="278" y="500"/>
                </a:lnTo>
                <a:lnTo>
                  <a:pt x="284" y="500"/>
                </a:lnTo>
                <a:lnTo>
                  <a:pt x="286" y="500"/>
                </a:lnTo>
                <a:lnTo>
                  <a:pt x="288" y="500"/>
                </a:lnTo>
                <a:lnTo>
                  <a:pt x="290" y="500"/>
                </a:lnTo>
                <a:lnTo>
                  <a:pt x="292" y="500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8" y="500"/>
                </a:lnTo>
                <a:lnTo>
                  <a:pt x="304" y="500"/>
                </a:lnTo>
                <a:lnTo>
                  <a:pt x="308" y="500"/>
                </a:lnTo>
                <a:lnTo>
                  <a:pt x="310" y="500"/>
                </a:lnTo>
                <a:lnTo>
                  <a:pt x="314" y="500"/>
                </a:lnTo>
                <a:lnTo>
                  <a:pt x="318" y="502"/>
                </a:lnTo>
                <a:lnTo>
                  <a:pt x="318" y="504"/>
                </a:lnTo>
                <a:lnTo>
                  <a:pt x="318" y="504"/>
                </a:lnTo>
                <a:lnTo>
                  <a:pt x="318" y="506"/>
                </a:lnTo>
                <a:lnTo>
                  <a:pt x="318" y="508"/>
                </a:lnTo>
                <a:lnTo>
                  <a:pt x="318" y="510"/>
                </a:lnTo>
                <a:lnTo>
                  <a:pt x="318" y="512"/>
                </a:lnTo>
                <a:lnTo>
                  <a:pt x="320" y="512"/>
                </a:lnTo>
                <a:lnTo>
                  <a:pt x="324" y="512"/>
                </a:lnTo>
                <a:lnTo>
                  <a:pt x="328" y="512"/>
                </a:lnTo>
                <a:lnTo>
                  <a:pt x="330" y="512"/>
                </a:lnTo>
                <a:lnTo>
                  <a:pt x="332" y="512"/>
                </a:lnTo>
                <a:lnTo>
                  <a:pt x="338" y="512"/>
                </a:lnTo>
                <a:lnTo>
                  <a:pt x="342" y="514"/>
                </a:lnTo>
                <a:lnTo>
                  <a:pt x="342" y="508"/>
                </a:lnTo>
                <a:lnTo>
                  <a:pt x="342" y="506"/>
                </a:lnTo>
                <a:lnTo>
                  <a:pt x="342" y="504"/>
                </a:lnTo>
                <a:lnTo>
                  <a:pt x="342" y="502"/>
                </a:lnTo>
                <a:lnTo>
                  <a:pt x="342" y="498"/>
                </a:lnTo>
                <a:lnTo>
                  <a:pt x="342" y="494"/>
                </a:lnTo>
                <a:lnTo>
                  <a:pt x="342" y="488"/>
                </a:lnTo>
                <a:lnTo>
                  <a:pt x="342" y="486"/>
                </a:lnTo>
                <a:lnTo>
                  <a:pt x="342" y="484"/>
                </a:lnTo>
                <a:lnTo>
                  <a:pt x="342" y="482"/>
                </a:lnTo>
                <a:lnTo>
                  <a:pt x="342" y="480"/>
                </a:lnTo>
                <a:lnTo>
                  <a:pt x="342" y="478"/>
                </a:lnTo>
                <a:lnTo>
                  <a:pt x="344" y="474"/>
                </a:lnTo>
                <a:lnTo>
                  <a:pt x="344" y="470"/>
                </a:lnTo>
                <a:lnTo>
                  <a:pt x="344" y="466"/>
                </a:lnTo>
                <a:lnTo>
                  <a:pt x="344" y="464"/>
                </a:lnTo>
                <a:lnTo>
                  <a:pt x="344" y="462"/>
                </a:lnTo>
                <a:lnTo>
                  <a:pt x="344" y="460"/>
                </a:lnTo>
                <a:lnTo>
                  <a:pt x="344" y="458"/>
                </a:lnTo>
                <a:lnTo>
                  <a:pt x="344" y="456"/>
                </a:lnTo>
                <a:lnTo>
                  <a:pt x="344" y="454"/>
                </a:lnTo>
                <a:lnTo>
                  <a:pt x="344" y="450"/>
                </a:lnTo>
                <a:lnTo>
                  <a:pt x="344" y="448"/>
                </a:lnTo>
                <a:lnTo>
                  <a:pt x="344" y="446"/>
                </a:lnTo>
                <a:lnTo>
                  <a:pt x="344" y="442"/>
                </a:lnTo>
                <a:lnTo>
                  <a:pt x="344" y="440"/>
                </a:lnTo>
                <a:lnTo>
                  <a:pt x="344" y="436"/>
                </a:lnTo>
                <a:lnTo>
                  <a:pt x="344" y="434"/>
                </a:lnTo>
                <a:lnTo>
                  <a:pt x="344" y="432"/>
                </a:lnTo>
                <a:lnTo>
                  <a:pt x="344" y="430"/>
                </a:lnTo>
                <a:lnTo>
                  <a:pt x="344" y="422"/>
                </a:lnTo>
                <a:lnTo>
                  <a:pt x="344" y="418"/>
                </a:lnTo>
                <a:lnTo>
                  <a:pt x="344" y="410"/>
                </a:lnTo>
                <a:lnTo>
                  <a:pt x="344" y="408"/>
                </a:lnTo>
                <a:lnTo>
                  <a:pt x="344" y="408"/>
                </a:lnTo>
                <a:lnTo>
                  <a:pt x="344" y="404"/>
                </a:lnTo>
                <a:lnTo>
                  <a:pt x="344" y="400"/>
                </a:lnTo>
                <a:lnTo>
                  <a:pt x="344" y="398"/>
                </a:lnTo>
                <a:lnTo>
                  <a:pt x="344" y="396"/>
                </a:lnTo>
                <a:lnTo>
                  <a:pt x="344" y="394"/>
                </a:lnTo>
                <a:lnTo>
                  <a:pt x="344" y="392"/>
                </a:lnTo>
                <a:lnTo>
                  <a:pt x="344" y="390"/>
                </a:lnTo>
                <a:lnTo>
                  <a:pt x="344" y="388"/>
                </a:lnTo>
                <a:lnTo>
                  <a:pt x="344" y="384"/>
                </a:lnTo>
                <a:lnTo>
                  <a:pt x="344" y="382"/>
                </a:lnTo>
                <a:lnTo>
                  <a:pt x="344" y="380"/>
                </a:lnTo>
                <a:lnTo>
                  <a:pt x="348" y="380"/>
                </a:lnTo>
                <a:lnTo>
                  <a:pt x="350" y="380"/>
                </a:lnTo>
                <a:lnTo>
                  <a:pt x="356" y="380"/>
                </a:lnTo>
                <a:lnTo>
                  <a:pt x="364" y="380"/>
                </a:lnTo>
                <a:lnTo>
                  <a:pt x="370" y="380"/>
                </a:lnTo>
                <a:lnTo>
                  <a:pt x="372" y="380"/>
                </a:lnTo>
                <a:lnTo>
                  <a:pt x="374" y="380"/>
                </a:lnTo>
                <a:lnTo>
                  <a:pt x="376" y="380"/>
                </a:lnTo>
                <a:lnTo>
                  <a:pt x="378" y="380"/>
                </a:lnTo>
                <a:lnTo>
                  <a:pt x="384" y="380"/>
                </a:lnTo>
                <a:lnTo>
                  <a:pt x="390" y="380"/>
                </a:lnTo>
                <a:lnTo>
                  <a:pt x="390" y="380"/>
                </a:lnTo>
                <a:lnTo>
                  <a:pt x="394" y="380"/>
                </a:lnTo>
                <a:lnTo>
                  <a:pt x="396" y="380"/>
                </a:lnTo>
                <a:lnTo>
                  <a:pt x="396" y="378"/>
                </a:lnTo>
                <a:lnTo>
                  <a:pt x="396" y="376"/>
                </a:lnTo>
                <a:lnTo>
                  <a:pt x="396" y="374"/>
                </a:lnTo>
                <a:lnTo>
                  <a:pt x="396" y="372"/>
                </a:lnTo>
                <a:lnTo>
                  <a:pt x="396" y="370"/>
                </a:lnTo>
                <a:lnTo>
                  <a:pt x="396" y="368"/>
                </a:lnTo>
                <a:lnTo>
                  <a:pt x="396" y="364"/>
                </a:lnTo>
                <a:lnTo>
                  <a:pt x="396" y="360"/>
                </a:lnTo>
                <a:lnTo>
                  <a:pt x="396" y="360"/>
                </a:lnTo>
                <a:lnTo>
                  <a:pt x="396" y="358"/>
                </a:lnTo>
                <a:lnTo>
                  <a:pt x="396" y="356"/>
                </a:lnTo>
                <a:lnTo>
                  <a:pt x="396" y="350"/>
                </a:lnTo>
                <a:lnTo>
                  <a:pt x="396" y="346"/>
                </a:lnTo>
                <a:lnTo>
                  <a:pt x="396" y="342"/>
                </a:lnTo>
                <a:lnTo>
                  <a:pt x="396" y="340"/>
                </a:lnTo>
                <a:lnTo>
                  <a:pt x="396" y="338"/>
                </a:lnTo>
                <a:lnTo>
                  <a:pt x="396" y="334"/>
                </a:lnTo>
                <a:lnTo>
                  <a:pt x="398" y="332"/>
                </a:lnTo>
                <a:lnTo>
                  <a:pt x="398" y="330"/>
                </a:lnTo>
                <a:lnTo>
                  <a:pt x="398" y="328"/>
                </a:lnTo>
                <a:lnTo>
                  <a:pt x="408" y="328"/>
                </a:lnTo>
                <a:lnTo>
                  <a:pt x="410" y="328"/>
                </a:lnTo>
                <a:lnTo>
                  <a:pt x="414" y="328"/>
                </a:lnTo>
                <a:lnTo>
                  <a:pt x="424" y="328"/>
                </a:lnTo>
                <a:lnTo>
                  <a:pt x="428" y="328"/>
                </a:lnTo>
                <a:lnTo>
                  <a:pt x="430" y="328"/>
                </a:lnTo>
                <a:lnTo>
                  <a:pt x="440" y="328"/>
                </a:lnTo>
                <a:lnTo>
                  <a:pt x="442" y="328"/>
                </a:lnTo>
                <a:lnTo>
                  <a:pt x="448" y="328"/>
                </a:lnTo>
                <a:lnTo>
                  <a:pt x="452" y="328"/>
                </a:lnTo>
                <a:lnTo>
                  <a:pt x="454" y="328"/>
                </a:lnTo>
                <a:lnTo>
                  <a:pt x="456" y="328"/>
                </a:lnTo>
                <a:lnTo>
                  <a:pt x="470" y="328"/>
                </a:lnTo>
                <a:lnTo>
                  <a:pt x="472" y="328"/>
                </a:lnTo>
                <a:lnTo>
                  <a:pt x="476" y="328"/>
                </a:lnTo>
                <a:lnTo>
                  <a:pt x="482" y="328"/>
                </a:lnTo>
                <a:lnTo>
                  <a:pt x="486" y="328"/>
                </a:lnTo>
                <a:lnTo>
                  <a:pt x="486" y="328"/>
                </a:lnTo>
                <a:lnTo>
                  <a:pt x="488" y="328"/>
                </a:lnTo>
                <a:lnTo>
                  <a:pt x="490" y="328"/>
                </a:lnTo>
                <a:lnTo>
                  <a:pt x="492" y="328"/>
                </a:lnTo>
                <a:lnTo>
                  <a:pt x="496" y="328"/>
                </a:lnTo>
                <a:lnTo>
                  <a:pt x="498" y="328"/>
                </a:lnTo>
                <a:lnTo>
                  <a:pt x="498" y="330"/>
                </a:lnTo>
                <a:lnTo>
                  <a:pt x="496" y="332"/>
                </a:lnTo>
                <a:lnTo>
                  <a:pt x="496" y="334"/>
                </a:lnTo>
                <a:lnTo>
                  <a:pt x="490" y="362"/>
                </a:lnTo>
                <a:lnTo>
                  <a:pt x="488" y="368"/>
                </a:lnTo>
                <a:lnTo>
                  <a:pt x="488" y="370"/>
                </a:lnTo>
                <a:lnTo>
                  <a:pt x="488" y="372"/>
                </a:lnTo>
                <a:lnTo>
                  <a:pt x="488" y="374"/>
                </a:lnTo>
                <a:lnTo>
                  <a:pt x="486" y="376"/>
                </a:lnTo>
                <a:lnTo>
                  <a:pt x="486" y="380"/>
                </a:lnTo>
                <a:lnTo>
                  <a:pt x="486" y="382"/>
                </a:lnTo>
                <a:lnTo>
                  <a:pt x="486" y="384"/>
                </a:lnTo>
                <a:lnTo>
                  <a:pt x="486" y="386"/>
                </a:lnTo>
                <a:lnTo>
                  <a:pt x="486" y="388"/>
                </a:lnTo>
                <a:lnTo>
                  <a:pt x="484" y="394"/>
                </a:lnTo>
                <a:lnTo>
                  <a:pt x="484" y="396"/>
                </a:lnTo>
                <a:lnTo>
                  <a:pt x="482" y="408"/>
                </a:lnTo>
                <a:lnTo>
                  <a:pt x="484" y="408"/>
                </a:lnTo>
                <a:lnTo>
                  <a:pt x="486" y="408"/>
                </a:lnTo>
                <a:lnTo>
                  <a:pt x="488" y="408"/>
                </a:lnTo>
                <a:lnTo>
                  <a:pt x="490" y="408"/>
                </a:lnTo>
                <a:lnTo>
                  <a:pt x="494" y="408"/>
                </a:lnTo>
                <a:lnTo>
                  <a:pt x="498" y="408"/>
                </a:lnTo>
                <a:lnTo>
                  <a:pt x="502" y="408"/>
                </a:lnTo>
                <a:lnTo>
                  <a:pt x="504" y="410"/>
                </a:lnTo>
                <a:lnTo>
                  <a:pt x="510" y="410"/>
                </a:lnTo>
                <a:lnTo>
                  <a:pt x="512" y="410"/>
                </a:lnTo>
                <a:lnTo>
                  <a:pt x="514" y="410"/>
                </a:lnTo>
                <a:lnTo>
                  <a:pt x="518" y="410"/>
                </a:lnTo>
                <a:lnTo>
                  <a:pt x="522" y="412"/>
                </a:lnTo>
                <a:lnTo>
                  <a:pt x="526" y="412"/>
                </a:lnTo>
                <a:lnTo>
                  <a:pt x="528" y="412"/>
                </a:lnTo>
                <a:lnTo>
                  <a:pt x="530" y="412"/>
                </a:lnTo>
                <a:lnTo>
                  <a:pt x="532" y="412"/>
                </a:lnTo>
                <a:lnTo>
                  <a:pt x="534" y="412"/>
                </a:lnTo>
                <a:lnTo>
                  <a:pt x="534" y="412"/>
                </a:lnTo>
                <a:lnTo>
                  <a:pt x="538" y="414"/>
                </a:lnTo>
                <a:lnTo>
                  <a:pt x="540" y="414"/>
                </a:lnTo>
                <a:lnTo>
                  <a:pt x="548" y="414"/>
                </a:lnTo>
                <a:lnTo>
                  <a:pt x="552" y="414"/>
                </a:lnTo>
                <a:lnTo>
                  <a:pt x="554" y="414"/>
                </a:lnTo>
                <a:lnTo>
                  <a:pt x="556" y="416"/>
                </a:lnTo>
                <a:lnTo>
                  <a:pt x="556" y="414"/>
                </a:lnTo>
                <a:lnTo>
                  <a:pt x="558" y="414"/>
                </a:lnTo>
                <a:lnTo>
                  <a:pt x="558" y="410"/>
                </a:lnTo>
                <a:lnTo>
                  <a:pt x="558" y="408"/>
                </a:lnTo>
                <a:lnTo>
                  <a:pt x="560" y="400"/>
                </a:lnTo>
                <a:lnTo>
                  <a:pt x="560" y="398"/>
                </a:lnTo>
                <a:lnTo>
                  <a:pt x="562" y="398"/>
                </a:lnTo>
                <a:lnTo>
                  <a:pt x="562" y="396"/>
                </a:lnTo>
                <a:lnTo>
                  <a:pt x="562" y="392"/>
                </a:lnTo>
                <a:lnTo>
                  <a:pt x="564" y="384"/>
                </a:lnTo>
                <a:lnTo>
                  <a:pt x="566" y="380"/>
                </a:lnTo>
                <a:lnTo>
                  <a:pt x="566" y="374"/>
                </a:lnTo>
                <a:lnTo>
                  <a:pt x="566" y="372"/>
                </a:lnTo>
                <a:lnTo>
                  <a:pt x="568" y="372"/>
                </a:lnTo>
                <a:lnTo>
                  <a:pt x="568" y="370"/>
                </a:lnTo>
                <a:lnTo>
                  <a:pt x="568" y="368"/>
                </a:lnTo>
                <a:lnTo>
                  <a:pt x="568" y="364"/>
                </a:lnTo>
                <a:lnTo>
                  <a:pt x="566" y="364"/>
                </a:lnTo>
                <a:lnTo>
                  <a:pt x="564" y="364"/>
                </a:lnTo>
                <a:lnTo>
                  <a:pt x="560" y="364"/>
                </a:lnTo>
                <a:lnTo>
                  <a:pt x="558" y="364"/>
                </a:lnTo>
                <a:lnTo>
                  <a:pt x="560" y="362"/>
                </a:lnTo>
                <a:lnTo>
                  <a:pt x="560" y="360"/>
                </a:lnTo>
                <a:lnTo>
                  <a:pt x="560" y="360"/>
                </a:lnTo>
                <a:lnTo>
                  <a:pt x="560" y="358"/>
                </a:lnTo>
                <a:lnTo>
                  <a:pt x="560" y="356"/>
                </a:lnTo>
                <a:lnTo>
                  <a:pt x="562" y="352"/>
                </a:lnTo>
                <a:lnTo>
                  <a:pt x="562" y="350"/>
                </a:lnTo>
                <a:lnTo>
                  <a:pt x="562" y="348"/>
                </a:lnTo>
                <a:lnTo>
                  <a:pt x="562" y="346"/>
                </a:lnTo>
                <a:lnTo>
                  <a:pt x="564" y="346"/>
                </a:lnTo>
                <a:lnTo>
                  <a:pt x="564" y="344"/>
                </a:lnTo>
                <a:lnTo>
                  <a:pt x="564" y="342"/>
                </a:lnTo>
                <a:lnTo>
                  <a:pt x="564" y="340"/>
                </a:lnTo>
                <a:lnTo>
                  <a:pt x="564" y="338"/>
                </a:lnTo>
                <a:lnTo>
                  <a:pt x="564" y="336"/>
                </a:lnTo>
                <a:lnTo>
                  <a:pt x="566" y="336"/>
                </a:lnTo>
                <a:lnTo>
                  <a:pt x="566" y="332"/>
                </a:lnTo>
                <a:lnTo>
                  <a:pt x="566" y="330"/>
                </a:lnTo>
                <a:lnTo>
                  <a:pt x="566" y="328"/>
                </a:lnTo>
                <a:lnTo>
                  <a:pt x="568" y="322"/>
                </a:lnTo>
                <a:lnTo>
                  <a:pt x="570" y="312"/>
                </a:lnTo>
                <a:lnTo>
                  <a:pt x="572" y="308"/>
                </a:lnTo>
                <a:lnTo>
                  <a:pt x="572" y="306"/>
                </a:lnTo>
                <a:lnTo>
                  <a:pt x="572" y="304"/>
                </a:lnTo>
                <a:lnTo>
                  <a:pt x="576" y="290"/>
                </a:lnTo>
                <a:lnTo>
                  <a:pt x="576" y="286"/>
                </a:lnTo>
                <a:lnTo>
                  <a:pt x="578" y="276"/>
                </a:lnTo>
                <a:lnTo>
                  <a:pt x="580" y="272"/>
                </a:lnTo>
                <a:lnTo>
                  <a:pt x="580" y="268"/>
                </a:lnTo>
                <a:lnTo>
                  <a:pt x="582" y="264"/>
                </a:lnTo>
                <a:lnTo>
                  <a:pt x="582" y="264"/>
                </a:lnTo>
                <a:lnTo>
                  <a:pt x="582" y="260"/>
                </a:lnTo>
                <a:lnTo>
                  <a:pt x="582" y="250"/>
                </a:lnTo>
                <a:lnTo>
                  <a:pt x="584" y="248"/>
                </a:lnTo>
                <a:lnTo>
                  <a:pt x="584" y="246"/>
                </a:lnTo>
                <a:lnTo>
                  <a:pt x="584" y="244"/>
                </a:lnTo>
                <a:lnTo>
                  <a:pt x="584" y="240"/>
                </a:lnTo>
                <a:lnTo>
                  <a:pt x="586" y="238"/>
                </a:lnTo>
                <a:lnTo>
                  <a:pt x="586" y="236"/>
                </a:lnTo>
                <a:lnTo>
                  <a:pt x="586" y="234"/>
                </a:lnTo>
                <a:lnTo>
                  <a:pt x="586" y="232"/>
                </a:lnTo>
                <a:lnTo>
                  <a:pt x="584" y="228"/>
                </a:lnTo>
                <a:lnTo>
                  <a:pt x="582" y="226"/>
                </a:lnTo>
                <a:lnTo>
                  <a:pt x="582" y="224"/>
                </a:lnTo>
                <a:lnTo>
                  <a:pt x="582" y="222"/>
                </a:lnTo>
                <a:lnTo>
                  <a:pt x="576" y="216"/>
                </a:lnTo>
                <a:lnTo>
                  <a:pt x="574" y="212"/>
                </a:lnTo>
                <a:lnTo>
                  <a:pt x="570" y="208"/>
                </a:lnTo>
                <a:lnTo>
                  <a:pt x="568" y="208"/>
                </a:lnTo>
                <a:lnTo>
                  <a:pt x="562" y="204"/>
                </a:lnTo>
                <a:lnTo>
                  <a:pt x="560" y="202"/>
                </a:lnTo>
                <a:lnTo>
                  <a:pt x="556" y="200"/>
                </a:lnTo>
                <a:lnTo>
                  <a:pt x="554" y="198"/>
                </a:lnTo>
                <a:lnTo>
                  <a:pt x="552" y="196"/>
                </a:lnTo>
                <a:lnTo>
                  <a:pt x="546" y="196"/>
                </a:lnTo>
                <a:lnTo>
                  <a:pt x="544" y="196"/>
                </a:lnTo>
                <a:lnTo>
                  <a:pt x="542" y="196"/>
                </a:lnTo>
                <a:lnTo>
                  <a:pt x="540" y="196"/>
                </a:lnTo>
                <a:lnTo>
                  <a:pt x="536" y="196"/>
                </a:lnTo>
                <a:lnTo>
                  <a:pt x="530" y="196"/>
                </a:lnTo>
                <a:lnTo>
                  <a:pt x="526" y="196"/>
                </a:lnTo>
                <a:lnTo>
                  <a:pt x="528" y="194"/>
                </a:lnTo>
                <a:lnTo>
                  <a:pt x="528" y="190"/>
                </a:lnTo>
                <a:lnTo>
                  <a:pt x="528" y="188"/>
                </a:lnTo>
                <a:lnTo>
                  <a:pt x="526" y="188"/>
                </a:lnTo>
                <a:lnTo>
                  <a:pt x="524" y="188"/>
                </a:lnTo>
                <a:lnTo>
                  <a:pt x="524" y="186"/>
                </a:lnTo>
                <a:lnTo>
                  <a:pt x="522" y="186"/>
                </a:lnTo>
                <a:lnTo>
                  <a:pt x="522" y="184"/>
                </a:lnTo>
                <a:lnTo>
                  <a:pt x="520" y="184"/>
                </a:lnTo>
                <a:lnTo>
                  <a:pt x="520" y="182"/>
                </a:lnTo>
                <a:lnTo>
                  <a:pt x="520" y="180"/>
                </a:lnTo>
                <a:lnTo>
                  <a:pt x="520" y="178"/>
                </a:lnTo>
                <a:lnTo>
                  <a:pt x="520" y="176"/>
                </a:lnTo>
                <a:lnTo>
                  <a:pt x="520" y="174"/>
                </a:lnTo>
                <a:lnTo>
                  <a:pt x="520" y="172"/>
                </a:lnTo>
                <a:lnTo>
                  <a:pt x="522" y="172"/>
                </a:lnTo>
                <a:lnTo>
                  <a:pt x="522" y="170"/>
                </a:lnTo>
                <a:lnTo>
                  <a:pt x="522" y="168"/>
                </a:lnTo>
                <a:lnTo>
                  <a:pt x="522" y="168"/>
                </a:lnTo>
                <a:lnTo>
                  <a:pt x="522" y="166"/>
                </a:lnTo>
                <a:lnTo>
                  <a:pt x="520" y="166"/>
                </a:lnTo>
                <a:lnTo>
                  <a:pt x="518" y="166"/>
                </a:lnTo>
                <a:lnTo>
                  <a:pt x="518" y="164"/>
                </a:lnTo>
                <a:lnTo>
                  <a:pt x="518" y="166"/>
                </a:lnTo>
                <a:lnTo>
                  <a:pt x="516" y="166"/>
                </a:lnTo>
                <a:lnTo>
                  <a:pt x="514" y="166"/>
                </a:lnTo>
                <a:lnTo>
                  <a:pt x="514" y="168"/>
                </a:lnTo>
                <a:lnTo>
                  <a:pt x="514" y="168"/>
                </a:lnTo>
                <a:lnTo>
                  <a:pt x="512" y="168"/>
                </a:lnTo>
                <a:lnTo>
                  <a:pt x="512" y="170"/>
                </a:lnTo>
                <a:lnTo>
                  <a:pt x="512" y="172"/>
                </a:lnTo>
                <a:lnTo>
                  <a:pt x="514" y="172"/>
                </a:lnTo>
                <a:lnTo>
                  <a:pt x="514" y="174"/>
                </a:lnTo>
                <a:lnTo>
                  <a:pt x="514" y="176"/>
                </a:lnTo>
                <a:lnTo>
                  <a:pt x="514" y="178"/>
                </a:lnTo>
                <a:lnTo>
                  <a:pt x="516" y="178"/>
                </a:lnTo>
                <a:lnTo>
                  <a:pt x="514" y="178"/>
                </a:lnTo>
                <a:lnTo>
                  <a:pt x="514" y="180"/>
                </a:lnTo>
                <a:lnTo>
                  <a:pt x="516" y="180"/>
                </a:lnTo>
                <a:lnTo>
                  <a:pt x="516" y="182"/>
                </a:lnTo>
                <a:lnTo>
                  <a:pt x="516" y="184"/>
                </a:lnTo>
                <a:lnTo>
                  <a:pt x="516" y="186"/>
                </a:lnTo>
                <a:lnTo>
                  <a:pt x="518" y="186"/>
                </a:lnTo>
                <a:lnTo>
                  <a:pt x="516" y="186"/>
                </a:lnTo>
                <a:lnTo>
                  <a:pt x="516" y="188"/>
                </a:lnTo>
                <a:lnTo>
                  <a:pt x="518" y="188"/>
                </a:lnTo>
                <a:lnTo>
                  <a:pt x="520" y="188"/>
                </a:lnTo>
                <a:lnTo>
                  <a:pt x="518" y="188"/>
                </a:lnTo>
                <a:lnTo>
                  <a:pt x="518" y="190"/>
                </a:lnTo>
                <a:lnTo>
                  <a:pt x="520" y="190"/>
                </a:lnTo>
                <a:lnTo>
                  <a:pt x="520" y="192"/>
                </a:lnTo>
                <a:lnTo>
                  <a:pt x="518" y="192"/>
                </a:lnTo>
                <a:lnTo>
                  <a:pt x="518" y="194"/>
                </a:lnTo>
                <a:lnTo>
                  <a:pt x="520" y="194"/>
                </a:lnTo>
                <a:lnTo>
                  <a:pt x="520" y="196"/>
                </a:lnTo>
                <a:lnTo>
                  <a:pt x="518" y="196"/>
                </a:lnTo>
                <a:lnTo>
                  <a:pt x="518" y="198"/>
                </a:lnTo>
                <a:lnTo>
                  <a:pt x="518" y="200"/>
                </a:lnTo>
                <a:lnTo>
                  <a:pt x="518" y="202"/>
                </a:lnTo>
                <a:lnTo>
                  <a:pt x="518" y="204"/>
                </a:lnTo>
                <a:lnTo>
                  <a:pt x="518" y="206"/>
                </a:lnTo>
                <a:lnTo>
                  <a:pt x="520" y="206"/>
                </a:lnTo>
                <a:lnTo>
                  <a:pt x="520" y="208"/>
                </a:lnTo>
                <a:lnTo>
                  <a:pt x="518" y="208"/>
                </a:lnTo>
                <a:lnTo>
                  <a:pt x="518" y="210"/>
                </a:lnTo>
                <a:lnTo>
                  <a:pt x="516" y="210"/>
                </a:lnTo>
                <a:lnTo>
                  <a:pt x="516" y="212"/>
                </a:lnTo>
                <a:lnTo>
                  <a:pt x="516" y="214"/>
                </a:lnTo>
                <a:lnTo>
                  <a:pt x="518" y="214"/>
                </a:lnTo>
                <a:lnTo>
                  <a:pt x="516" y="214"/>
                </a:lnTo>
                <a:lnTo>
                  <a:pt x="516" y="216"/>
                </a:lnTo>
                <a:lnTo>
                  <a:pt x="514" y="216"/>
                </a:lnTo>
                <a:lnTo>
                  <a:pt x="514" y="216"/>
                </a:lnTo>
                <a:lnTo>
                  <a:pt x="512" y="218"/>
                </a:lnTo>
                <a:lnTo>
                  <a:pt x="512" y="220"/>
                </a:lnTo>
                <a:lnTo>
                  <a:pt x="512" y="222"/>
                </a:lnTo>
                <a:lnTo>
                  <a:pt x="512" y="224"/>
                </a:lnTo>
                <a:lnTo>
                  <a:pt x="512" y="222"/>
                </a:lnTo>
                <a:lnTo>
                  <a:pt x="510" y="222"/>
                </a:lnTo>
                <a:lnTo>
                  <a:pt x="510" y="224"/>
                </a:lnTo>
                <a:lnTo>
                  <a:pt x="508" y="224"/>
                </a:lnTo>
                <a:lnTo>
                  <a:pt x="508" y="226"/>
                </a:lnTo>
                <a:lnTo>
                  <a:pt x="506" y="226"/>
                </a:lnTo>
                <a:lnTo>
                  <a:pt x="506" y="228"/>
                </a:lnTo>
                <a:lnTo>
                  <a:pt x="504" y="228"/>
                </a:lnTo>
                <a:lnTo>
                  <a:pt x="504" y="230"/>
                </a:lnTo>
                <a:lnTo>
                  <a:pt x="506" y="230"/>
                </a:lnTo>
                <a:lnTo>
                  <a:pt x="506" y="232"/>
                </a:lnTo>
                <a:lnTo>
                  <a:pt x="504" y="232"/>
                </a:lnTo>
                <a:lnTo>
                  <a:pt x="504" y="234"/>
                </a:lnTo>
                <a:lnTo>
                  <a:pt x="502" y="234"/>
                </a:lnTo>
                <a:lnTo>
                  <a:pt x="502" y="236"/>
                </a:lnTo>
                <a:lnTo>
                  <a:pt x="504" y="236"/>
                </a:lnTo>
                <a:lnTo>
                  <a:pt x="504" y="238"/>
                </a:lnTo>
                <a:lnTo>
                  <a:pt x="504" y="240"/>
                </a:lnTo>
                <a:lnTo>
                  <a:pt x="504" y="242"/>
                </a:lnTo>
                <a:lnTo>
                  <a:pt x="502" y="242"/>
                </a:lnTo>
                <a:lnTo>
                  <a:pt x="502" y="240"/>
                </a:lnTo>
                <a:lnTo>
                  <a:pt x="502" y="238"/>
                </a:lnTo>
                <a:lnTo>
                  <a:pt x="502" y="244"/>
                </a:lnTo>
                <a:lnTo>
                  <a:pt x="502" y="252"/>
                </a:lnTo>
                <a:lnTo>
                  <a:pt x="488" y="252"/>
                </a:lnTo>
                <a:lnTo>
                  <a:pt x="476" y="252"/>
                </a:lnTo>
                <a:lnTo>
                  <a:pt x="470" y="252"/>
                </a:lnTo>
                <a:lnTo>
                  <a:pt x="464" y="250"/>
                </a:lnTo>
                <a:lnTo>
                  <a:pt x="460" y="250"/>
                </a:lnTo>
                <a:lnTo>
                  <a:pt x="458" y="250"/>
                </a:lnTo>
                <a:lnTo>
                  <a:pt x="458" y="248"/>
                </a:lnTo>
                <a:lnTo>
                  <a:pt x="460" y="250"/>
                </a:lnTo>
                <a:lnTo>
                  <a:pt x="460" y="248"/>
                </a:lnTo>
                <a:lnTo>
                  <a:pt x="462" y="248"/>
                </a:lnTo>
                <a:lnTo>
                  <a:pt x="464" y="246"/>
                </a:lnTo>
                <a:lnTo>
                  <a:pt x="464" y="244"/>
                </a:lnTo>
                <a:lnTo>
                  <a:pt x="466" y="244"/>
                </a:lnTo>
                <a:lnTo>
                  <a:pt x="466" y="242"/>
                </a:lnTo>
                <a:lnTo>
                  <a:pt x="468" y="242"/>
                </a:lnTo>
                <a:lnTo>
                  <a:pt x="468" y="240"/>
                </a:lnTo>
                <a:lnTo>
                  <a:pt x="470" y="240"/>
                </a:lnTo>
                <a:lnTo>
                  <a:pt x="472" y="240"/>
                </a:lnTo>
                <a:lnTo>
                  <a:pt x="472" y="238"/>
                </a:lnTo>
                <a:lnTo>
                  <a:pt x="474" y="238"/>
                </a:lnTo>
                <a:lnTo>
                  <a:pt x="476" y="238"/>
                </a:lnTo>
                <a:lnTo>
                  <a:pt x="478" y="236"/>
                </a:lnTo>
                <a:lnTo>
                  <a:pt x="480" y="234"/>
                </a:lnTo>
                <a:lnTo>
                  <a:pt x="480" y="232"/>
                </a:lnTo>
                <a:lnTo>
                  <a:pt x="480" y="234"/>
                </a:lnTo>
                <a:lnTo>
                  <a:pt x="482" y="234"/>
                </a:lnTo>
                <a:lnTo>
                  <a:pt x="482" y="232"/>
                </a:lnTo>
                <a:lnTo>
                  <a:pt x="484" y="232"/>
                </a:lnTo>
                <a:lnTo>
                  <a:pt x="486" y="230"/>
                </a:lnTo>
                <a:lnTo>
                  <a:pt x="486" y="232"/>
                </a:lnTo>
                <a:lnTo>
                  <a:pt x="486" y="232"/>
                </a:lnTo>
                <a:lnTo>
                  <a:pt x="486" y="230"/>
                </a:lnTo>
                <a:lnTo>
                  <a:pt x="486" y="228"/>
                </a:lnTo>
                <a:lnTo>
                  <a:pt x="488" y="228"/>
                </a:lnTo>
                <a:lnTo>
                  <a:pt x="488" y="226"/>
                </a:lnTo>
                <a:lnTo>
                  <a:pt x="490" y="226"/>
                </a:lnTo>
                <a:lnTo>
                  <a:pt x="490" y="224"/>
                </a:lnTo>
                <a:lnTo>
                  <a:pt x="490" y="222"/>
                </a:lnTo>
                <a:lnTo>
                  <a:pt x="490" y="220"/>
                </a:lnTo>
                <a:lnTo>
                  <a:pt x="490" y="216"/>
                </a:lnTo>
                <a:lnTo>
                  <a:pt x="492" y="216"/>
                </a:lnTo>
                <a:lnTo>
                  <a:pt x="490" y="216"/>
                </a:lnTo>
                <a:lnTo>
                  <a:pt x="492" y="216"/>
                </a:lnTo>
                <a:lnTo>
                  <a:pt x="490" y="216"/>
                </a:lnTo>
                <a:lnTo>
                  <a:pt x="490" y="214"/>
                </a:lnTo>
                <a:lnTo>
                  <a:pt x="490" y="212"/>
                </a:lnTo>
                <a:lnTo>
                  <a:pt x="496" y="212"/>
                </a:lnTo>
                <a:lnTo>
                  <a:pt x="502" y="212"/>
                </a:lnTo>
                <a:lnTo>
                  <a:pt x="502" y="210"/>
                </a:lnTo>
                <a:lnTo>
                  <a:pt x="502" y="208"/>
                </a:lnTo>
                <a:lnTo>
                  <a:pt x="504" y="208"/>
                </a:lnTo>
                <a:lnTo>
                  <a:pt x="504" y="206"/>
                </a:lnTo>
                <a:lnTo>
                  <a:pt x="502" y="206"/>
                </a:lnTo>
                <a:lnTo>
                  <a:pt x="502" y="204"/>
                </a:lnTo>
                <a:lnTo>
                  <a:pt x="502" y="202"/>
                </a:lnTo>
                <a:lnTo>
                  <a:pt x="500" y="202"/>
                </a:lnTo>
                <a:lnTo>
                  <a:pt x="500" y="200"/>
                </a:lnTo>
                <a:lnTo>
                  <a:pt x="500" y="198"/>
                </a:lnTo>
                <a:lnTo>
                  <a:pt x="502" y="198"/>
                </a:lnTo>
                <a:lnTo>
                  <a:pt x="502" y="196"/>
                </a:lnTo>
                <a:lnTo>
                  <a:pt x="502" y="194"/>
                </a:lnTo>
                <a:lnTo>
                  <a:pt x="502" y="192"/>
                </a:lnTo>
                <a:lnTo>
                  <a:pt x="502" y="190"/>
                </a:lnTo>
                <a:lnTo>
                  <a:pt x="500" y="190"/>
                </a:lnTo>
                <a:lnTo>
                  <a:pt x="500" y="188"/>
                </a:lnTo>
                <a:lnTo>
                  <a:pt x="500" y="186"/>
                </a:lnTo>
                <a:lnTo>
                  <a:pt x="500" y="184"/>
                </a:lnTo>
                <a:lnTo>
                  <a:pt x="498" y="184"/>
                </a:lnTo>
                <a:lnTo>
                  <a:pt x="496" y="184"/>
                </a:lnTo>
                <a:lnTo>
                  <a:pt x="496" y="182"/>
                </a:lnTo>
                <a:lnTo>
                  <a:pt x="498" y="178"/>
                </a:lnTo>
                <a:lnTo>
                  <a:pt x="500" y="178"/>
                </a:lnTo>
                <a:lnTo>
                  <a:pt x="500" y="176"/>
                </a:lnTo>
                <a:lnTo>
                  <a:pt x="498" y="176"/>
                </a:lnTo>
                <a:lnTo>
                  <a:pt x="498" y="174"/>
                </a:lnTo>
                <a:lnTo>
                  <a:pt x="496" y="174"/>
                </a:lnTo>
                <a:lnTo>
                  <a:pt x="496" y="172"/>
                </a:lnTo>
                <a:lnTo>
                  <a:pt x="496" y="170"/>
                </a:lnTo>
                <a:lnTo>
                  <a:pt x="496" y="168"/>
                </a:lnTo>
                <a:lnTo>
                  <a:pt x="498" y="168"/>
                </a:lnTo>
                <a:lnTo>
                  <a:pt x="498" y="166"/>
                </a:lnTo>
                <a:lnTo>
                  <a:pt x="500" y="164"/>
                </a:lnTo>
                <a:lnTo>
                  <a:pt x="500" y="162"/>
                </a:lnTo>
                <a:lnTo>
                  <a:pt x="500" y="160"/>
                </a:lnTo>
                <a:lnTo>
                  <a:pt x="500" y="158"/>
                </a:lnTo>
                <a:lnTo>
                  <a:pt x="502" y="158"/>
                </a:lnTo>
                <a:lnTo>
                  <a:pt x="502" y="156"/>
                </a:lnTo>
                <a:lnTo>
                  <a:pt x="502" y="154"/>
                </a:lnTo>
                <a:lnTo>
                  <a:pt x="504" y="150"/>
                </a:lnTo>
                <a:lnTo>
                  <a:pt x="504" y="148"/>
                </a:lnTo>
                <a:lnTo>
                  <a:pt x="502" y="148"/>
                </a:lnTo>
                <a:lnTo>
                  <a:pt x="502" y="146"/>
                </a:lnTo>
                <a:lnTo>
                  <a:pt x="504" y="144"/>
                </a:lnTo>
                <a:lnTo>
                  <a:pt x="504" y="142"/>
                </a:lnTo>
                <a:lnTo>
                  <a:pt x="502" y="140"/>
                </a:lnTo>
                <a:lnTo>
                  <a:pt x="502" y="138"/>
                </a:lnTo>
                <a:lnTo>
                  <a:pt x="502" y="134"/>
                </a:lnTo>
                <a:lnTo>
                  <a:pt x="502" y="132"/>
                </a:lnTo>
                <a:lnTo>
                  <a:pt x="504" y="132"/>
                </a:lnTo>
                <a:lnTo>
                  <a:pt x="504" y="130"/>
                </a:lnTo>
                <a:lnTo>
                  <a:pt x="506" y="130"/>
                </a:lnTo>
                <a:lnTo>
                  <a:pt x="506" y="128"/>
                </a:lnTo>
                <a:lnTo>
                  <a:pt x="508" y="128"/>
                </a:lnTo>
                <a:lnTo>
                  <a:pt x="510" y="128"/>
                </a:lnTo>
                <a:lnTo>
                  <a:pt x="510" y="126"/>
                </a:lnTo>
                <a:lnTo>
                  <a:pt x="512" y="124"/>
                </a:lnTo>
                <a:lnTo>
                  <a:pt x="512" y="122"/>
                </a:lnTo>
                <a:lnTo>
                  <a:pt x="514" y="122"/>
                </a:lnTo>
                <a:lnTo>
                  <a:pt x="514" y="120"/>
                </a:lnTo>
                <a:lnTo>
                  <a:pt x="518" y="124"/>
                </a:lnTo>
                <a:lnTo>
                  <a:pt x="522" y="128"/>
                </a:lnTo>
                <a:lnTo>
                  <a:pt x="522" y="130"/>
                </a:lnTo>
                <a:lnTo>
                  <a:pt x="530" y="136"/>
                </a:lnTo>
                <a:lnTo>
                  <a:pt x="530" y="138"/>
                </a:lnTo>
                <a:lnTo>
                  <a:pt x="532" y="140"/>
                </a:lnTo>
                <a:lnTo>
                  <a:pt x="534" y="142"/>
                </a:lnTo>
                <a:lnTo>
                  <a:pt x="536" y="146"/>
                </a:lnTo>
                <a:lnTo>
                  <a:pt x="538" y="146"/>
                </a:lnTo>
                <a:lnTo>
                  <a:pt x="538" y="144"/>
                </a:lnTo>
                <a:lnTo>
                  <a:pt x="540" y="144"/>
                </a:lnTo>
                <a:lnTo>
                  <a:pt x="540" y="146"/>
                </a:lnTo>
                <a:lnTo>
                  <a:pt x="540" y="148"/>
                </a:lnTo>
                <a:lnTo>
                  <a:pt x="540" y="150"/>
                </a:lnTo>
                <a:lnTo>
                  <a:pt x="542" y="152"/>
                </a:lnTo>
                <a:lnTo>
                  <a:pt x="542" y="154"/>
                </a:lnTo>
                <a:lnTo>
                  <a:pt x="544" y="154"/>
                </a:lnTo>
                <a:lnTo>
                  <a:pt x="544" y="156"/>
                </a:lnTo>
                <a:lnTo>
                  <a:pt x="546" y="156"/>
                </a:lnTo>
                <a:lnTo>
                  <a:pt x="546" y="158"/>
                </a:lnTo>
                <a:lnTo>
                  <a:pt x="548" y="158"/>
                </a:lnTo>
                <a:lnTo>
                  <a:pt x="548" y="160"/>
                </a:lnTo>
                <a:lnTo>
                  <a:pt x="550" y="160"/>
                </a:lnTo>
                <a:lnTo>
                  <a:pt x="552" y="160"/>
                </a:lnTo>
                <a:lnTo>
                  <a:pt x="552" y="162"/>
                </a:lnTo>
                <a:lnTo>
                  <a:pt x="554" y="162"/>
                </a:lnTo>
                <a:lnTo>
                  <a:pt x="554" y="164"/>
                </a:lnTo>
                <a:lnTo>
                  <a:pt x="556" y="164"/>
                </a:lnTo>
                <a:lnTo>
                  <a:pt x="556" y="166"/>
                </a:lnTo>
                <a:lnTo>
                  <a:pt x="558" y="164"/>
                </a:lnTo>
                <a:lnTo>
                  <a:pt x="558" y="166"/>
                </a:lnTo>
                <a:lnTo>
                  <a:pt x="560" y="166"/>
                </a:lnTo>
                <a:lnTo>
                  <a:pt x="562" y="166"/>
                </a:lnTo>
                <a:lnTo>
                  <a:pt x="562" y="168"/>
                </a:lnTo>
                <a:lnTo>
                  <a:pt x="560" y="168"/>
                </a:lnTo>
                <a:lnTo>
                  <a:pt x="560" y="168"/>
                </a:lnTo>
                <a:lnTo>
                  <a:pt x="562" y="168"/>
                </a:lnTo>
                <a:lnTo>
                  <a:pt x="562" y="170"/>
                </a:lnTo>
                <a:lnTo>
                  <a:pt x="562" y="172"/>
                </a:lnTo>
                <a:lnTo>
                  <a:pt x="562" y="174"/>
                </a:lnTo>
                <a:lnTo>
                  <a:pt x="562" y="176"/>
                </a:lnTo>
                <a:lnTo>
                  <a:pt x="562" y="178"/>
                </a:lnTo>
                <a:lnTo>
                  <a:pt x="564" y="178"/>
                </a:lnTo>
                <a:lnTo>
                  <a:pt x="566" y="178"/>
                </a:lnTo>
                <a:lnTo>
                  <a:pt x="566" y="180"/>
                </a:lnTo>
                <a:lnTo>
                  <a:pt x="568" y="180"/>
                </a:lnTo>
                <a:lnTo>
                  <a:pt x="570" y="180"/>
                </a:lnTo>
                <a:lnTo>
                  <a:pt x="572" y="180"/>
                </a:lnTo>
                <a:lnTo>
                  <a:pt x="574" y="180"/>
                </a:lnTo>
                <a:lnTo>
                  <a:pt x="574" y="182"/>
                </a:lnTo>
                <a:lnTo>
                  <a:pt x="572" y="182"/>
                </a:lnTo>
                <a:lnTo>
                  <a:pt x="572" y="184"/>
                </a:lnTo>
                <a:lnTo>
                  <a:pt x="572" y="186"/>
                </a:lnTo>
                <a:lnTo>
                  <a:pt x="572" y="188"/>
                </a:lnTo>
                <a:lnTo>
                  <a:pt x="570" y="188"/>
                </a:lnTo>
                <a:lnTo>
                  <a:pt x="572" y="188"/>
                </a:lnTo>
                <a:lnTo>
                  <a:pt x="572" y="190"/>
                </a:lnTo>
                <a:lnTo>
                  <a:pt x="574" y="190"/>
                </a:lnTo>
                <a:lnTo>
                  <a:pt x="576" y="190"/>
                </a:lnTo>
                <a:lnTo>
                  <a:pt x="576" y="192"/>
                </a:lnTo>
                <a:lnTo>
                  <a:pt x="578" y="192"/>
                </a:lnTo>
                <a:lnTo>
                  <a:pt x="580" y="192"/>
                </a:lnTo>
                <a:lnTo>
                  <a:pt x="580" y="194"/>
                </a:lnTo>
                <a:lnTo>
                  <a:pt x="582" y="194"/>
                </a:lnTo>
                <a:lnTo>
                  <a:pt x="582" y="194"/>
                </a:lnTo>
                <a:lnTo>
                  <a:pt x="582" y="196"/>
                </a:lnTo>
                <a:lnTo>
                  <a:pt x="582" y="198"/>
                </a:lnTo>
                <a:lnTo>
                  <a:pt x="584" y="198"/>
                </a:lnTo>
                <a:lnTo>
                  <a:pt x="584" y="200"/>
                </a:lnTo>
                <a:lnTo>
                  <a:pt x="586" y="200"/>
                </a:lnTo>
                <a:lnTo>
                  <a:pt x="586" y="202"/>
                </a:lnTo>
                <a:lnTo>
                  <a:pt x="588" y="202"/>
                </a:lnTo>
                <a:lnTo>
                  <a:pt x="592" y="202"/>
                </a:lnTo>
                <a:lnTo>
                  <a:pt x="592" y="204"/>
                </a:lnTo>
                <a:lnTo>
                  <a:pt x="594" y="204"/>
                </a:lnTo>
                <a:lnTo>
                  <a:pt x="594" y="202"/>
                </a:lnTo>
                <a:lnTo>
                  <a:pt x="596" y="202"/>
                </a:lnTo>
                <a:lnTo>
                  <a:pt x="596" y="200"/>
                </a:lnTo>
                <a:lnTo>
                  <a:pt x="600" y="198"/>
                </a:lnTo>
                <a:lnTo>
                  <a:pt x="602" y="194"/>
                </a:lnTo>
                <a:lnTo>
                  <a:pt x="604" y="192"/>
                </a:lnTo>
                <a:lnTo>
                  <a:pt x="606" y="192"/>
                </a:lnTo>
                <a:lnTo>
                  <a:pt x="606" y="190"/>
                </a:lnTo>
                <a:lnTo>
                  <a:pt x="606" y="188"/>
                </a:lnTo>
                <a:lnTo>
                  <a:pt x="608" y="188"/>
                </a:lnTo>
                <a:lnTo>
                  <a:pt x="608" y="186"/>
                </a:lnTo>
                <a:lnTo>
                  <a:pt x="610" y="186"/>
                </a:lnTo>
                <a:lnTo>
                  <a:pt x="610" y="184"/>
                </a:lnTo>
                <a:lnTo>
                  <a:pt x="610" y="182"/>
                </a:lnTo>
                <a:lnTo>
                  <a:pt x="610" y="180"/>
                </a:lnTo>
                <a:lnTo>
                  <a:pt x="610" y="178"/>
                </a:lnTo>
                <a:lnTo>
                  <a:pt x="610" y="176"/>
                </a:lnTo>
                <a:lnTo>
                  <a:pt x="610" y="172"/>
                </a:lnTo>
                <a:lnTo>
                  <a:pt x="612" y="170"/>
                </a:lnTo>
                <a:lnTo>
                  <a:pt x="612" y="172"/>
                </a:lnTo>
                <a:lnTo>
                  <a:pt x="612" y="174"/>
                </a:lnTo>
                <a:lnTo>
                  <a:pt x="614" y="174"/>
                </a:lnTo>
                <a:lnTo>
                  <a:pt x="612" y="176"/>
                </a:lnTo>
                <a:lnTo>
                  <a:pt x="614" y="176"/>
                </a:lnTo>
                <a:lnTo>
                  <a:pt x="614" y="178"/>
                </a:lnTo>
                <a:lnTo>
                  <a:pt x="616" y="178"/>
                </a:lnTo>
                <a:lnTo>
                  <a:pt x="618" y="178"/>
                </a:lnTo>
                <a:lnTo>
                  <a:pt x="620" y="178"/>
                </a:lnTo>
                <a:lnTo>
                  <a:pt x="620" y="180"/>
                </a:lnTo>
                <a:lnTo>
                  <a:pt x="622" y="180"/>
                </a:lnTo>
                <a:lnTo>
                  <a:pt x="622" y="182"/>
                </a:lnTo>
                <a:lnTo>
                  <a:pt x="620" y="182"/>
                </a:lnTo>
                <a:lnTo>
                  <a:pt x="622" y="182"/>
                </a:lnTo>
                <a:lnTo>
                  <a:pt x="622" y="184"/>
                </a:lnTo>
                <a:lnTo>
                  <a:pt x="622" y="186"/>
                </a:lnTo>
                <a:lnTo>
                  <a:pt x="624" y="186"/>
                </a:lnTo>
                <a:lnTo>
                  <a:pt x="626" y="186"/>
                </a:lnTo>
                <a:lnTo>
                  <a:pt x="624" y="188"/>
                </a:lnTo>
                <a:lnTo>
                  <a:pt x="624" y="190"/>
                </a:lnTo>
                <a:lnTo>
                  <a:pt x="624" y="192"/>
                </a:lnTo>
                <a:lnTo>
                  <a:pt x="626" y="192"/>
                </a:lnTo>
                <a:lnTo>
                  <a:pt x="628" y="190"/>
                </a:lnTo>
                <a:lnTo>
                  <a:pt x="630" y="190"/>
                </a:lnTo>
                <a:lnTo>
                  <a:pt x="630" y="192"/>
                </a:lnTo>
                <a:lnTo>
                  <a:pt x="630" y="192"/>
                </a:lnTo>
                <a:lnTo>
                  <a:pt x="632" y="192"/>
                </a:lnTo>
                <a:lnTo>
                  <a:pt x="634" y="192"/>
                </a:lnTo>
                <a:lnTo>
                  <a:pt x="636" y="192"/>
                </a:lnTo>
                <a:lnTo>
                  <a:pt x="638" y="192"/>
                </a:lnTo>
                <a:lnTo>
                  <a:pt x="638" y="190"/>
                </a:lnTo>
                <a:lnTo>
                  <a:pt x="638" y="188"/>
                </a:lnTo>
                <a:lnTo>
                  <a:pt x="640" y="188"/>
                </a:lnTo>
                <a:lnTo>
                  <a:pt x="640" y="186"/>
                </a:lnTo>
                <a:lnTo>
                  <a:pt x="640" y="188"/>
                </a:lnTo>
                <a:lnTo>
                  <a:pt x="642" y="186"/>
                </a:lnTo>
                <a:lnTo>
                  <a:pt x="644" y="188"/>
                </a:lnTo>
                <a:lnTo>
                  <a:pt x="644" y="186"/>
                </a:lnTo>
                <a:lnTo>
                  <a:pt x="646" y="186"/>
                </a:lnTo>
                <a:lnTo>
                  <a:pt x="646" y="184"/>
                </a:lnTo>
                <a:lnTo>
                  <a:pt x="648" y="184"/>
                </a:lnTo>
                <a:lnTo>
                  <a:pt x="648" y="182"/>
                </a:lnTo>
                <a:lnTo>
                  <a:pt x="648" y="180"/>
                </a:lnTo>
                <a:lnTo>
                  <a:pt x="650" y="178"/>
                </a:lnTo>
                <a:lnTo>
                  <a:pt x="648" y="176"/>
                </a:lnTo>
                <a:lnTo>
                  <a:pt x="648" y="174"/>
                </a:lnTo>
                <a:lnTo>
                  <a:pt x="654" y="174"/>
                </a:lnTo>
                <a:lnTo>
                  <a:pt x="654" y="172"/>
                </a:lnTo>
                <a:lnTo>
                  <a:pt x="654" y="170"/>
                </a:lnTo>
                <a:lnTo>
                  <a:pt x="656" y="170"/>
                </a:lnTo>
                <a:lnTo>
                  <a:pt x="656" y="168"/>
                </a:lnTo>
                <a:lnTo>
                  <a:pt x="658" y="168"/>
                </a:lnTo>
                <a:lnTo>
                  <a:pt x="660" y="168"/>
                </a:lnTo>
                <a:lnTo>
                  <a:pt x="662" y="168"/>
                </a:lnTo>
                <a:lnTo>
                  <a:pt x="672" y="166"/>
                </a:lnTo>
                <a:lnTo>
                  <a:pt x="674" y="166"/>
                </a:lnTo>
                <a:lnTo>
                  <a:pt x="676" y="166"/>
                </a:lnTo>
                <a:lnTo>
                  <a:pt x="678" y="168"/>
                </a:lnTo>
                <a:lnTo>
                  <a:pt x="678" y="168"/>
                </a:lnTo>
                <a:lnTo>
                  <a:pt x="680" y="168"/>
                </a:lnTo>
                <a:lnTo>
                  <a:pt x="680" y="170"/>
                </a:lnTo>
                <a:lnTo>
                  <a:pt x="684" y="172"/>
                </a:lnTo>
                <a:lnTo>
                  <a:pt x="686" y="174"/>
                </a:lnTo>
                <a:lnTo>
                  <a:pt x="686" y="180"/>
                </a:lnTo>
                <a:lnTo>
                  <a:pt x="684" y="182"/>
                </a:lnTo>
                <a:lnTo>
                  <a:pt x="684" y="184"/>
                </a:lnTo>
                <a:lnTo>
                  <a:pt x="684" y="186"/>
                </a:lnTo>
                <a:lnTo>
                  <a:pt x="686" y="186"/>
                </a:lnTo>
                <a:lnTo>
                  <a:pt x="688" y="186"/>
                </a:lnTo>
                <a:lnTo>
                  <a:pt x="688" y="188"/>
                </a:lnTo>
                <a:lnTo>
                  <a:pt x="690" y="188"/>
                </a:lnTo>
                <a:lnTo>
                  <a:pt x="692" y="188"/>
                </a:lnTo>
                <a:lnTo>
                  <a:pt x="694" y="188"/>
                </a:lnTo>
                <a:lnTo>
                  <a:pt x="696" y="188"/>
                </a:lnTo>
                <a:lnTo>
                  <a:pt x="698" y="188"/>
                </a:lnTo>
                <a:lnTo>
                  <a:pt x="698" y="190"/>
                </a:lnTo>
                <a:lnTo>
                  <a:pt x="696" y="190"/>
                </a:lnTo>
                <a:lnTo>
                  <a:pt x="696" y="192"/>
                </a:lnTo>
                <a:lnTo>
                  <a:pt x="694" y="194"/>
                </a:lnTo>
                <a:lnTo>
                  <a:pt x="696" y="194"/>
                </a:lnTo>
                <a:lnTo>
                  <a:pt x="698" y="194"/>
                </a:lnTo>
                <a:lnTo>
                  <a:pt x="702" y="196"/>
                </a:lnTo>
                <a:lnTo>
                  <a:pt x="704" y="196"/>
                </a:lnTo>
                <a:lnTo>
                  <a:pt x="706" y="198"/>
                </a:lnTo>
                <a:lnTo>
                  <a:pt x="708" y="198"/>
                </a:lnTo>
                <a:lnTo>
                  <a:pt x="710" y="198"/>
                </a:lnTo>
                <a:lnTo>
                  <a:pt x="712" y="196"/>
                </a:lnTo>
                <a:lnTo>
                  <a:pt x="714" y="198"/>
                </a:lnTo>
                <a:lnTo>
                  <a:pt x="716" y="196"/>
                </a:lnTo>
                <a:lnTo>
                  <a:pt x="720" y="196"/>
                </a:lnTo>
                <a:lnTo>
                  <a:pt x="724" y="196"/>
                </a:lnTo>
                <a:lnTo>
                  <a:pt x="726" y="196"/>
                </a:lnTo>
                <a:lnTo>
                  <a:pt x="726" y="196"/>
                </a:lnTo>
                <a:lnTo>
                  <a:pt x="726" y="194"/>
                </a:lnTo>
                <a:lnTo>
                  <a:pt x="728" y="194"/>
                </a:lnTo>
                <a:lnTo>
                  <a:pt x="730" y="190"/>
                </a:lnTo>
                <a:lnTo>
                  <a:pt x="732" y="190"/>
                </a:lnTo>
                <a:lnTo>
                  <a:pt x="734" y="190"/>
                </a:lnTo>
                <a:lnTo>
                  <a:pt x="736" y="190"/>
                </a:lnTo>
                <a:lnTo>
                  <a:pt x="738" y="190"/>
                </a:lnTo>
                <a:lnTo>
                  <a:pt x="738" y="188"/>
                </a:lnTo>
                <a:lnTo>
                  <a:pt x="738" y="186"/>
                </a:lnTo>
                <a:lnTo>
                  <a:pt x="740" y="186"/>
                </a:lnTo>
                <a:lnTo>
                  <a:pt x="738" y="184"/>
                </a:lnTo>
                <a:lnTo>
                  <a:pt x="740" y="186"/>
                </a:lnTo>
                <a:lnTo>
                  <a:pt x="742" y="184"/>
                </a:lnTo>
                <a:lnTo>
                  <a:pt x="742" y="182"/>
                </a:lnTo>
                <a:lnTo>
                  <a:pt x="742" y="180"/>
                </a:lnTo>
                <a:lnTo>
                  <a:pt x="744" y="178"/>
                </a:lnTo>
                <a:lnTo>
                  <a:pt x="744" y="176"/>
                </a:lnTo>
                <a:lnTo>
                  <a:pt x="740" y="174"/>
                </a:lnTo>
                <a:lnTo>
                  <a:pt x="738" y="174"/>
                </a:lnTo>
                <a:lnTo>
                  <a:pt x="740" y="172"/>
                </a:lnTo>
                <a:lnTo>
                  <a:pt x="740" y="170"/>
                </a:lnTo>
                <a:lnTo>
                  <a:pt x="738" y="170"/>
                </a:lnTo>
                <a:lnTo>
                  <a:pt x="736" y="168"/>
                </a:lnTo>
                <a:lnTo>
                  <a:pt x="734" y="168"/>
                </a:lnTo>
                <a:lnTo>
                  <a:pt x="734" y="168"/>
                </a:lnTo>
                <a:lnTo>
                  <a:pt x="732" y="168"/>
                </a:lnTo>
                <a:lnTo>
                  <a:pt x="730" y="168"/>
                </a:lnTo>
                <a:lnTo>
                  <a:pt x="728" y="168"/>
                </a:lnTo>
                <a:lnTo>
                  <a:pt x="726" y="168"/>
                </a:lnTo>
                <a:lnTo>
                  <a:pt x="726" y="168"/>
                </a:lnTo>
                <a:lnTo>
                  <a:pt x="724" y="168"/>
                </a:lnTo>
                <a:lnTo>
                  <a:pt x="722" y="168"/>
                </a:lnTo>
                <a:lnTo>
                  <a:pt x="720" y="168"/>
                </a:lnTo>
                <a:lnTo>
                  <a:pt x="718" y="166"/>
                </a:lnTo>
                <a:lnTo>
                  <a:pt x="718" y="164"/>
                </a:lnTo>
                <a:lnTo>
                  <a:pt x="720" y="162"/>
                </a:lnTo>
                <a:lnTo>
                  <a:pt x="720" y="160"/>
                </a:lnTo>
                <a:lnTo>
                  <a:pt x="720" y="158"/>
                </a:lnTo>
                <a:lnTo>
                  <a:pt x="722" y="156"/>
                </a:lnTo>
                <a:lnTo>
                  <a:pt x="722" y="154"/>
                </a:lnTo>
                <a:lnTo>
                  <a:pt x="724" y="154"/>
                </a:lnTo>
                <a:lnTo>
                  <a:pt x="726" y="154"/>
                </a:lnTo>
                <a:lnTo>
                  <a:pt x="726" y="152"/>
                </a:lnTo>
                <a:lnTo>
                  <a:pt x="728" y="152"/>
                </a:lnTo>
                <a:lnTo>
                  <a:pt x="730" y="152"/>
                </a:lnTo>
                <a:lnTo>
                  <a:pt x="732" y="152"/>
                </a:lnTo>
                <a:lnTo>
                  <a:pt x="732" y="150"/>
                </a:lnTo>
                <a:lnTo>
                  <a:pt x="736" y="148"/>
                </a:lnTo>
                <a:lnTo>
                  <a:pt x="738" y="148"/>
                </a:lnTo>
                <a:lnTo>
                  <a:pt x="740" y="148"/>
                </a:lnTo>
                <a:lnTo>
                  <a:pt x="740" y="146"/>
                </a:lnTo>
                <a:lnTo>
                  <a:pt x="742" y="146"/>
                </a:lnTo>
                <a:lnTo>
                  <a:pt x="744" y="146"/>
                </a:lnTo>
                <a:lnTo>
                  <a:pt x="744" y="144"/>
                </a:lnTo>
                <a:lnTo>
                  <a:pt x="746" y="144"/>
                </a:lnTo>
                <a:lnTo>
                  <a:pt x="746" y="142"/>
                </a:lnTo>
                <a:lnTo>
                  <a:pt x="746" y="140"/>
                </a:lnTo>
                <a:lnTo>
                  <a:pt x="748" y="140"/>
                </a:lnTo>
                <a:lnTo>
                  <a:pt x="748" y="138"/>
                </a:lnTo>
                <a:lnTo>
                  <a:pt x="746" y="138"/>
                </a:lnTo>
                <a:lnTo>
                  <a:pt x="748" y="138"/>
                </a:lnTo>
                <a:lnTo>
                  <a:pt x="748" y="136"/>
                </a:lnTo>
                <a:lnTo>
                  <a:pt x="748" y="138"/>
                </a:lnTo>
                <a:lnTo>
                  <a:pt x="750" y="138"/>
                </a:lnTo>
                <a:lnTo>
                  <a:pt x="750" y="136"/>
                </a:lnTo>
                <a:lnTo>
                  <a:pt x="752" y="136"/>
                </a:lnTo>
                <a:lnTo>
                  <a:pt x="752" y="134"/>
                </a:lnTo>
                <a:lnTo>
                  <a:pt x="752" y="132"/>
                </a:lnTo>
                <a:lnTo>
                  <a:pt x="752" y="130"/>
                </a:lnTo>
                <a:lnTo>
                  <a:pt x="754" y="130"/>
                </a:lnTo>
                <a:lnTo>
                  <a:pt x="754" y="128"/>
                </a:lnTo>
                <a:lnTo>
                  <a:pt x="754" y="126"/>
                </a:lnTo>
                <a:lnTo>
                  <a:pt x="752" y="126"/>
                </a:lnTo>
                <a:lnTo>
                  <a:pt x="750" y="124"/>
                </a:lnTo>
                <a:lnTo>
                  <a:pt x="750" y="122"/>
                </a:lnTo>
                <a:lnTo>
                  <a:pt x="752" y="122"/>
                </a:lnTo>
                <a:lnTo>
                  <a:pt x="752" y="120"/>
                </a:lnTo>
                <a:lnTo>
                  <a:pt x="752" y="120"/>
                </a:lnTo>
                <a:lnTo>
                  <a:pt x="752" y="118"/>
                </a:lnTo>
                <a:lnTo>
                  <a:pt x="752" y="116"/>
                </a:lnTo>
                <a:lnTo>
                  <a:pt x="752" y="118"/>
                </a:lnTo>
                <a:lnTo>
                  <a:pt x="752" y="116"/>
                </a:lnTo>
                <a:lnTo>
                  <a:pt x="752" y="114"/>
                </a:lnTo>
                <a:lnTo>
                  <a:pt x="754" y="114"/>
                </a:lnTo>
                <a:lnTo>
                  <a:pt x="754" y="112"/>
                </a:lnTo>
                <a:lnTo>
                  <a:pt x="756" y="112"/>
                </a:lnTo>
                <a:lnTo>
                  <a:pt x="756" y="114"/>
                </a:lnTo>
                <a:lnTo>
                  <a:pt x="758" y="114"/>
                </a:lnTo>
                <a:lnTo>
                  <a:pt x="760" y="114"/>
                </a:lnTo>
                <a:lnTo>
                  <a:pt x="760" y="112"/>
                </a:lnTo>
                <a:lnTo>
                  <a:pt x="762" y="112"/>
                </a:lnTo>
                <a:lnTo>
                  <a:pt x="762" y="110"/>
                </a:lnTo>
                <a:lnTo>
                  <a:pt x="764" y="110"/>
                </a:lnTo>
                <a:lnTo>
                  <a:pt x="764" y="108"/>
                </a:lnTo>
                <a:lnTo>
                  <a:pt x="766" y="108"/>
                </a:lnTo>
                <a:lnTo>
                  <a:pt x="766" y="106"/>
                </a:lnTo>
                <a:lnTo>
                  <a:pt x="766" y="104"/>
                </a:lnTo>
                <a:lnTo>
                  <a:pt x="768" y="102"/>
                </a:lnTo>
                <a:lnTo>
                  <a:pt x="768" y="100"/>
                </a:lnTo>
                <a:lnTo>
                  <a:pt x="770" y="98"/>
                </a:lnTo>
                <a:lnTo>
                  <a:pt x="770" y="96"/>
                </a:lnTo>
                <a:lnTo>
                  <a:pt x="768" y="96"/>
                </a:lnTo>
                <a:lnTo>
                  <a:pt x="770" y="96"/>
                </a:lnTo>
                <a:lnTo>
                  <a:pt x="772" y="96"/>
                </a:lnTo>
                <a:lnTo>
                  <a:pt x="772" y="98"/>
                </a:lnTo>
                <a:lnTo>
                  <a:pt x="774" y="100"/>
                </a:lnTo>
                <a:lnTo>
                  <a:pt x="774" y="102"/>
                </a:lnTo>
                <a:lnTo>
                  <a:pt x="774" y="102"/>
                </a:lnTo>
                <a:lnTo>
                  <a:pt x="774" y="104"/>
                </a:lnTo>
                <a:lnTo>
                  <a:pt x="778" y="104"/>
                </a:lnTo>
                <a:lnTo>
                  <a:pt x="780" y="104"/>
                </a:lnTo>
                <a:lnTo>
                  <a:pt x="780" y="106"/>
                </a:lnTo>
                <a:lnTo>
                  <a:pt x="780" y="108"/>
                </a:lnTo>
                <a:lnTo>
                  <a:pt x="780" y="110"/>
                </a:lnTo>
                <a:lnTo>
                  <a:pt x="782" y="110"/>
                </a:lnTo>
                <a:lnTo>
                  <a:pt x="782" y="108"/>
                </a:lnTo>
                <a:lnTo>
                  <a:pt x="782" y="106"/>
                </a:lnTo>
                <a:lnTo>
                  <a:pt x="784" y="106"/>
                </a:lnTo>
                <a:lnTo>
                  <a:pt x="782" y="114"/>
                </a:lnTo>
                <a:lnTo>
                  <a:pt x="784" y="112"/>
                </a:lnTo>
                <a:lnTo>
                  <a:pt x="784" y="110"/>
                </a:lnTo>
                <a:lnTo>
                  <a:pt x="790" y="104"/>
                </a:lnTo>
                <a:lnTo>
                  <a:pt x="796" y="96"/>
                </a:lnTo>
                <a:lnTo>
                  <a:pt x="792" y="96"/>
                </a:lnTo>
                <a:lnTo>
                  <a:pt x="790" y="96"/>
                </a:lnTo>
                <a:lnTo>
                  <a:pt x="792" y="96"/>
                </a:lnTo>
                <a:lnTo>
                  <a:pt x="792" y="94"/>
                </a:lnTo>
                <a:lnTo>
                  <a:pt x="792" y="92"/>
                </a:lnTo>
                <a:lnTo>
                  <a:pt x="794" y="92"/>
                </a:lnTo>
                <a:lnTo>
                  <a:pt x="794" y="90"/>
                </a:lnTo>
                <a:lnTo>
                  <a:pt x="796" y="90"/>
                </a:lnTo>
                <a:lnTo>
                  <a:pt x="796" y="88"/>
                </a:lnTo>
                <a:lnTo>
                  <a:pt x="798" y="88"/>
                </a:lnTo>
                <a:lnTo>
                  <a:pt x="798" y="86"/>
                </a:lnTo>
                <a:lnTo>
                  <a:pt x="798" y="84"/>
                </a:lnTo>
                <a:lnTo>
                  <a:pt x="796" y="84"/>
                </a:lnTo>
                <a:lnTo>
                  <a:pt x="788" y="84"/>
                </a:lnTo>
                <a:lnTo>
                  <a:pt x="788" y="78"/>
                </a:lnTo>
                <a:lnTo>
                  <a:pt x="790" y="78"/>
                </a:lnTo>
                <a:lnTo>
                  <a:pt x="792" y="78"/>
                </a:lnTo>
                <a:lnTo>
                  <a:pt x="794" y="78"/>
                </a:lnTo>
                <a:lnTo>
                  <a:pt x="796" y="78"/>
                </a:lnTo>
                <a:lnTo>
                  <a:pt x="798" y="78"/>
                </a:lnTo>
                <a:lnTo>
                  <a:pt x="798" y="74"/>
                </a:lnTo>
                <a:lnTo>
                  <a:pt x="798" y="72"/>
                </a:lnTo>
                <a:lnTo>
                  <a:pt x="798" y="72"/>
                </a:lnTo>
                <a:lnTo>
                  <a:pt x="798" y="62"/>
                </a:lnTo>
                <a:lnTo>
                  <a:pt x="798" y="60"/>
                </a:lnTo>
                <a:lnTo>
                  <a:pt x="796" y="60"/>
                </a:lnTo>
                <a:lnTo>
                  <a:pt x="796" y="62"/>
                </a:lnTo>
                <a:lnTo>
                  <a:pt x="794" y="62"/>
                </a:lnTo>
                <a:lnTo>
                  <a:pt x="792" y="62"/>
                </a:lnTo>
                <a:lnTo>
                  <a:pt x="790" y="62"/>
                </a:lnTo>
                <a:lnTo>
                  <a:pt x="788" y="62"/>
                </a:lnTo>
                <a:lnTo>
                  <a:pt x="786" y="62"/>
                </a:lnTo>
                <a:lnTo>
                  <a:pt x="784" y="60"/>
                </a:lnTo>
                <a:lnTo>
                  <a:pt x="782" y="60"/>
                </a:lnTo>
                <a:lnTo>
                  <a:pt x="780" y="60"/>
                </a:lnTo>
                <a:lnTo>
                  <a:pt x="780" y="58"/>
                </a:lnTo>
                <a:lnTo>
                  <a:pt x="786" y="58"/>
                </a:lnTo>
                <a:lnTo>
                  <a:pt x="786" y="54"/>
                </a:lnTo>
                <a:lnTo>
                  <a:pt x="786" y="52"/>
                </a:lnTo>
                <a:lnTo>
                  <a:pt x="786" y="48"/>
                </a:lnTo>
                <a:lnTo>
                  <a:pt x="786" y="42"/>
                </a:lnTo>
                <a:lnTo>
                  <a:pt x="786" y="36"/>
                </a:lnTo>
                <a:lnTo>
                  <a:pt x="786" y="32"/>
                </a:lnTo>
                <a:lnTo>
                  <a:pt x="796" y="32"/>
                </a:lnTo>
                <a:lnTo>
                  <a:pt x="800" y="32"/>
                </a:lnTo>
                <a:lnTo>
                  <a:pt x="800" y="28"/>
                </a:lnTo>
                <a:lnTo>
                  <a:pt x="800" y="26"/>
                </a:lnTo>
                <a:lnTo>
                  <a:pt x="800" y="22"/>
                </a:lnTo>
                <a:lnTo>
                  <a:pt x="800" y="20"/>
                </a:lnTo>
                <a:lnTo>
                  <a:pt x="802" y="18"/>
                </a:lnTo>
                <a:lnTo>
                  <a:pt x="804" y="16"/>
                </a:lnTo>
                <a:lnTo>
                  <a:pt x="806" y="16"/>
                </a:lnTo>
                <a:lnTo>
                  <a:pt x="808" y="14"/>
                </a:lnTo>
                <a:lnTo>
                  <a:pt x="810" y="12"/>
                </a:lnTo>
                <a:lnTo>
                  <a:pt x="812" y="12"/>
                </a:lnTo>
                <a:lnTo>
                  <a:pt x="814" y="10"/>
                </a:lnTo>
                <a:lnTo>
                  <a:pt x="820" y="6"/>
                </a:lnTo>
                <a:lnTo>
                  <a:pt x="822" y="4"/>
                </a:lnTo>
                <a:lnTo>
                  <a:pt x="822" y="2"/>
                </a:lnTo>
                <a:lnTo>
                  <a:pt x="822" y="0"/>
                </a:lnTo>
                <a:lnTo>
                  <a:pt x="824" y="0"/>
                </a:lnTo>
                <a:lnTo>
                  <a:pt x="826" y="0"/>
                </a:lnTo>
                <a:lnTo>
                  <a:pt x="832" y="0"/>
                </a:lnTo>
                <a:lnTo>
                  <a:pt x="832" y="4"/>
                </a:lnTo>
                <a:lnTo>
                  <a:pt x="832" y="6"/>
                </a:lnTo>
                <a:lnTo>
                  <a:pt x="832" y="8"/>
                </a:lnTo>
                <a:lnTo>
                  <a:pt x="826" y="8"/>
                </a:lnTo>
                <a:lnTo>
                  <a:pt x="826" y="10"/>
                </a:lnTo>
                <a:lnTo>
                  <a:pt x="826" y="10"/>
                </a:lnTo>
                <a:close/>
                <a:moveTo>
                  <a:pt x="534" y="1472"/>
                </a:moveTo>
                <a:lnTo>
                  <a:pt x="548" y="1472"/>
                </a:lnTo>
                <a:lnTo>
                  <a:pt x="552" y="1472"/>
                </a:lnTo>
                <a:lnTo>
                  <a:pt x="552" y="1470"/>
                </a:lnTo>
                <a:lnTo>
                  <a:pt x="554" y="1468"/>
                </a:lnTo>
                <a:lnTo>
                  <a:pt x="554" y="1466"/>
                </a:lnTo>
                <a:lnTo>
                  <a:pt x="556" y="1466"/>
                </a:lnTo>
                <a:lnTo>
                  <a:pt x="558" y="1466"/>
                </a:lnTo>
                <a:lnTo>
                  <a:pt x="556" y="1462"/>
                </a:lnTo>
                <a:lnTo>
                  <a:pt x="554" y="1462"/>
                </a:lnTo>
                <a:lnTo>
                  <a:pt x="554" y="1464"/>
                </a:lnTo>
                <a:lnTo>
                  <a:pt x="552" y="1464"/>
                </a:lnTo>
                <a:lnTo>
                  <a:pt x="550" y="1464"/>
                </a:lnTo>
                <a:lnTo>
                  <a:pt x="546" y="1464"/>
                </a:lnTo>
                <a:lnTo>
                  <a:pt x="546" y="1462"/>
                </a:lnTo>
                <a:lnTo>
                  <a:pt x="546" y="1460"/>
                </a:lnTo>
                <a:lnTo>
                  <a:pt x="544" y="1460"/>
                </a:lnTo>
                <a:lnTo>
                  <a:pt x="540" y="1460"/>
                </a:lnTo>
                <a:lnTo>
                  <a:pt x="540" y="1458"/>
                </a:lnTo>
                <a:lnTo>
                  <a:pt x="540" y="1456"/>
                </a:lnTo>
                <a:lnTo>
                  <a:pt x="538" y="1456"/>
                </a:lnTo>
                <a:lnTo>
                  <a:pt x="536" y="1456"/>
                </a:lnTo>
                <a:lnTo>
                  <a:pt x="536" y="1454"/>
                </a:lnTo>
                <a:lnTo>
                  <a:pt x="534" y="1454"/>
                </a:lnTo>
                <a:lnTo>
                  <a:pt x="534" y="1454"/>
                </a:lnTo>
                <a:lnTo>
                  <a:pt x="532" y="1454"/>
                </a:lnTo>
                <a:lnTo>
                  <a:pt x="530" y="1454"/>
                </a:lnTo>
                <a:lnTo>
                  <a:pt x="528" y="1454"/>
                </a:lnTo>
                <a:lnTo>
                  <a:pt x="524" y="1454"/>
                </a:lnTo>
                <a:lnTo>
                  <a:pt x="522" y="1454"/>
                </a:lnTo>
                <a:lnTo>
                  <a:pt x="520" y="1454"/>
                </a:lnTo>
                <a:lnTo>
                  <a:pt x="518" y="1454"/>
                </a:lnTo>
                <a:lnTo>
                  <a:pt x="518" y="1456"/>
                </a:lnTo>
                <a:lnTo>
                  <a:pt x="520" y="1458"/>
                </a:lnTo>
                <a:lnTo>
                  <a:pt x="520" y="1462"/>
                </a:lnTo>
                <a:lnTo>
                  <a:pt x="522" y="1468"/>
                </a:lnTo>
                <a:lnTo>
                  <a:pt x="522" y="1468"/>
                </a:lnTo>
                <a:lnTo>
                  <a:pt x="524" y="1470"/>
                </a:lnTo>
                <a:lnTo>
                  <a:pt x="530" y="1472"/>
                </a:lnTo>
                <a:lnTo>
                  <a:pt x="532" y="1472"/>
                </a:lnTo>
                <a:lnTo>
                  <a:pt x="534" y="1472"/>
                </a:lnTo>
                <a:lnTo>
                  <a:pt x="534" y="1472"/>
                </a:lnTo>
                <a:lnTo>
                  <a:pt x="534" y="1472"/>
                </a:lnTo>
                <a:close/>
                <a:moveTo>
                  <a:pt x="502" y="793"/>
                </a:moveTo>
                <a:lnTo>
                  <a:pt x="502" y="795"/>
                </a:lnTo>
                <a:lnTo>
                  <a:pt x="508" y="795"/>
                </a:lnTo>
                <a:lnTo>
                  <a:pt x="516" y="793"/>
                </a:lnTo>
                <a:lnTo>
                  <a:pt x="518" y="791"/>
                </a:lnTo>
                <a:lnTo>
                  <a:pt x="520" y="791"/>
                </a:lnTo>
                <a:lnTo>
                  <a:pt x="522" y="791"/>
                </a:lnTo>
                <a:lnTo>
                  <a:pt x="524" y="789"/>
                </a:lnTo>
                <a:lnTo>
                  <a:pt x="526" y="789"/>
                </a:lnTo>
                <a:lnTo>
                  <a:pt x="528" y="789"/>
                </a:lnTo>
                <a:lnTo>
                  <a:pt x="528" y="787"/>
                </a:lnTo>
                <a:lnTo>
                  <a:pt x="530" y="785"/>
                </a:lnTo>
                <a:lnTo>
                  <a:pt x="532" y="785"/>
                </a:lnTo>
                <a:lnTo>
                  <a:pt x="532" y="783"/>
                </a:lnTo>
                <a:lnTo>
                  <a:pt x="536" y="781"/>
                </a:lnTo>
                <a:lnTo>
                  <a:pt x="540" y="779"/>
                </a:lnTo>
                <a:lnTo>
                  <a:pt x="544" y="777"/>
                </a:lnTo>
                <a:lnTo>
                  <a:pt x="542" y="777"/>
                </a:lnTo>
                <a:lnTo>
                  <a:pt x="540" y="777"/>
                </a:lnTo>
                <a:lnTo>
                  <a:pt x="540" y="779"/>
                </a:lnTo>
                <a:lnTo>
                  <a:pt x="534" y="781"/>
                </a:lnTo>
                <a:lnTo>
                  <a:pt x="532" y="783"/>
                </a:lnTo>
                <a:lnTo>
                  <a:pt x="530" y="783"/>
                </a:lnTo>
                <a:lnTo>
                  <a:pt x="530" y="779"/>
                </a:lnTo>
                <a:lnTo>
                  <a:pt x="530" y="777"/>
                </a:lnTo>
                <a:lnTo>
                  <a:pt x="530" y="775"/>
                </a:lnTo>
                <a:lnTo>
                  <a:pt x="526" y="775"/>
                </a:lnTo>
                <a:lnTo>
                  <a:pt x="524" y="775"/>
                </a:lnTo>
                <a:lnTo>
                  <a:pt x="522" y="775"/>
                </a:lnTo>
                <a:lnTo>
                  <a:pt x="520" y="775"/>
                </a:lnTo>
                <a:lnTo>
                  <a:pt x="518" y="775"/>
                </a:lnTo>
                <a:lnTo>
                  <a:pt x="516" y="775"/>
                </a:lnTo>
                <a:lnTo>
                  <a:pt x="510" y="775"/>
                </a:lnTo>
                <a:lnTo>
                  <a:pt x="504" y="775"/>
                </a:lnTo>
                <a:lnTo>
                  <a:pt x="502" y="775"/>
                </a:lnTo>
                <a:lnTo>
                  <a:pt x="502" y="777"/>
                </a:lnTo>
                <a:lnTo>
                  <a:pt x="502" y="781"/>
                </a:lnTo>
                <a:lnTo>
                  <a:pt x="502" y="783"/>
                </a:lnTo>
                <a:lnTo>
                  <a:pt x="502" y="787"/>
                </a:lnTo>
                <a:lnTo>
                  <a:pt x="502" y="791"/>
                </a:lnTo>
                <a:lnTo>
                  <a:pt x="502" y="793"/>
                </a:lnTo>
                <a:lnTo>
                  <a:pt x="502" y="79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7" name="Freeform 26"/>
          <p:cNvSpPr>
            <a:spLocks/>
          </p:cNvSpPr>
          <p:nvPr/>
        </p:nvSpPr>
        <p:spPr bwMode="auto">
          <a:xfrm>
            <a:off x="3590925" y="4111625"/>
            <a:ext cx="487363" cy="498475"/>
          </a:xfrm>
          <a:custGeom>
            <a:avLst/>
            <a:gdLst>
              <a:gd name="T0" fmla="*/ 233 w 307"/>
              <a:gd name="T1" fmla="*/ 52 h 314"/>
              <a:gd name="T2" fmla="*/ 233 w 307"/>
              <a:gd name="T3" fmla="*/ 84 h 314"/>
              <a:gd name="T4" fmla="*/ 233 w 307"/>
              <a:gd name="T5" fmla="*/ 122 h 314"/>
              <a:gd name="T6" fmla="*/ 233 w 307"/>
              <a:gd name="T7" fmla="*/ 140 h 314"/>
              <a:gd name="T8" fmla="*/ 233 w 307"/>
              <a:gd name="T9" fmla="*/ 158 h 314"/>
              <a:gd name="T10" fmla="*/ 243 w 307"/>
              <a:gd name="T11" fmla="*/ 162 h 314"/>
              <a:gd name="T12" fmla="*/ 259 w 307"/>
              <a:gd name="T13" fmla="*/ 170 h 314"/>
              <a:gd name="T14" fmla="*/ 279 w 307"/>
              <a:gd name="T15" fmla="*/ 180 h 314"/>
              <a:gd name="T16" fmla="*/ 285 w 307"/>
              <a:gd name="T17" fmla="*/ 192 h 314"/>
              <a:gd name="T18" fmla="*/ 285 w 307"/>
              <a:gd name="T19" fmla="*/ 210 h 314"/>
              <a:gd name="T20" fmla="*/ 285 w 307"/>
              <a:gd name="T21" fmla="*/ 230 h 314"/>
              <a:gd name="T22" fmla="*/ 289 w 307"/>
              <a:gd name="T23" fmla="*/ 250 h 314"/>
              <a:gd name="T24" fmla="*/ 299 w 307"/>
              <a:gd name="T25" fmla="*/ 268 h 314"/>
              <a:gd name="T26" fmla="*/ 293 w 307"/>
              <a:gd name="T27" fmla="*/ 284 h 314"/>
              <a:gd name="T28" fmla="*/ 279 w 307"/>
              <a:gd name="T29" fmla="*/ 276 h 314"/>
              <a:gd name="T30" fmla="*/ 265 w 307"/>
              <a:gd name="T31" fmla="*/ 266 h 314"/>
              <a:gd name="T32" fmla="*/ 243 w 307"/>
              <a:gd name="T33" fmla="*/ 266 h 314"/>
              <a:gd name="T34" fmla="*/ 241 w 307"/>
              <a:gd name="T35" fmla="*/ 276 h 314"/>
              <a:gd name="T36" fmla="*/ 233 w 307"/>
              <a:gd name="T37" fmla="*/ 274 h 314"/>
              <a:gd name="T38" fmla="*/ 229 w 307"/>
              <a:gd name="T39" fmla="*/ 268 h 314"/>
              <a:gd name="T40" fmla="*/ 211 w 307"/>
              <a:gd name="T41" fmla="*/ 266 h 314"/>
              <a:gd name="T42" fmla="*/ 189 w 307"/>
              <a:gd name="T43" fmla="*/ 266 h 314"/>
              <a:gd name="T44" fmla="*/ 177 w 307"/>
              <a:gd name="T45" fmla="*/ 262 h 314"/>
              <a:gd name="T46" fmla="*/ 157 w 307"/>
              <a:gd name="T47" fmla="*/ 260 h 314"/>
              <a:gd name="T48" fmla="*/ 149 w 307"/>
              <a:gd name="T49" fmla="*/ 270 h 314"/>
              <a:gd name="T50" fmla="*/ 141 w 307"/>
              <a:gd name="T51" fmla="*/ 276 h 314"/>
              <a:gd name="T52" fmla="*/ 133 w 307"/>
              <a:gd name="T53" fmla="*/ 268 h 314"/>
              <a:gd name="T54" fmla="*/ 119 w 307"/>
              <a:gd name="T55" fmla="*/ 270 h 314"/>
              <a:gd name="T56" fmla="*/ 125 w 307"/>
              <a:gd name="T57" fmla="*/ 274 h 314"/>
              <a:gd name="T58" fmla="*/ 125 w 307"/>
              <a:gd name="T59" fmla="*/ 280 h 314"/>
              <a:gd name="T60" fmla="*/ 117 w 307"/>
              <a:gd name="T61" fmla="*/ 286 h 314"/>
              <a:gd name="T62" fmla="*/ 109 w 307"/>
              <a:gd name="T63" fmla="*/ 296 h 314"/>
              <a:gd name="T64" fmla="*/ 86 w 307"/>
              <a:gd name="T65" fmla="*/ 304 h 314"/>
              <a:gd name="T66" fmla="*/ 72 w 307"/>
              <a:gd name="T67" fmla="*/ 302 h 314"/>
              <a:gd name="T68" fmla="*/ 30 w 307"/>
              <a:gd name="T69" fmla="*/ 270 h 314"/>
              <a:gd name="T70" fmla="*/ 0 w 307"/>
              <a:gd name="T71" fmla="*/ 258 h 314"/>
              <a:gd name="T72" fmla="*/ 2 w 307"/>
              <a:gd name="T73" fmla="*/ 246 h 314"/>
              <a:gd name="T74" fmla="*/ 8 w 307"/>
              <a:gd name="T75" fmla="*/ 232 h 314"/>
              <a:gd name="T76" fmla="*/ 42 w 307"/>
              <a:gd name="T77" fmla="*/ 232 h 314"/>
              <a:gd name="T78" fmla="*/ 54 w 307"/>
              <a:gd name="T79" fmla="*/ 238 h 314"/>
              <a:gd name="T80" fmla="*/ 88 w 307"/>
              <a:gd name="T81" fmla="*/ 240 h 314"/>
              <a:gd name="T82" fmla="*/ 102 w 307"/>
              <a:gd name="T83" fmla="*/ 230 h 314"/>
              <a:gd name="T84" fmla="*/ 82 w 307"/>
              <a:gd name="T85" fmla="*/ 228 h 314"/>
              <a:gd name="T86" fmla="*/ 52 w 307"/>
              <a:gd name="T87" fmla="*/ 232 h 314"/>
              <a:gd name="T88" fmla="*/ 46 w 307"/>
              <a:gd name="T89" fmla="*/ 216 h 314"/>
              <a:gd name="T90" fmla="*/ 50 w 307"/>
              <a:gd name="T91" fmla="*/ 200 h 314"/>
              <a:gd name="T92" fmla="*/ 62 w 307"/>
              <a:gd name="T93" fmla="*/ 194 h 314"/>
              <a:gd name="T94" fmla="*/ 86 w 307"/>
              <a:gd name="T95" fmla="*/ 190 h 314"/>
              <a:gd name="T96" fmla="*/ 86 w 307"/>
              <a:gd name="T97" fmla="*/ 176 h 314"/>
              <a:gd name="T98" fmla="*/ 86 w 307"/>
              <a:gd name="T99" fmla="*/ 154 h 314"/>
              <a:gd name="T100" fmla="*/ 86 w 307"/>
              <a:gd name="T101" fmla="*/ 136 h 314"/>
              <a:gd name="T102" fmla="*/ 96 w 307"/>
              <a:gd name="T103" fmla="*/ 118 h 314"/>
              <a:gd name="T104" fmla="*/ 121 w 307"/>
              <a:gd name="T105" fmla="*/ 80 h 314"/>
              <a:gd name="T106" fmla="*/ 141 w 307"/>
              <a:gd name="T107" fmla="*/ 30 h 314"/>
              <a:gd name="T108" fmla="*/ 169 w 307"/>
              <a:gd name="T109" fmla="*/ 14 h 314"/>
              <a:gd name="T110" fmla="*/ 185 w 307"/>
              <a:gd name="T111" fmla="*/ 10 h 314"/>
              <a:gd name="T112" fmla="*/ 233 w 307"/>
              <a:gd name="T113" fmla="*/ 8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7" h="314">
                <a:moveTo>
                  <a:pt x="233" y="10"/>
                </a:moveTo>
                <a:lnTo>
                  <a:pt x="233" y="18"/>
                </a:lnTo>
                <a:lnTo>
                  <a:pt x="233" y="20"/>
                </a:lnTo>
                <a:lnTo>
                  <a:pt x="233" y="22"/>
                </a:lnTo>
                <a:lnTo>
                  <a:pt x="233" y="28"/>
                </a:lnTo>
                <a:lnTo>
                  <a:pt x="233" y="30"/>
                </a:lnTo>
                <a:lnTo>
                  <a:pt x="233" y="34"/>
                </a:lnTo>
                <a:lnTo>
                  <a:pt x="233" y="48"/>
                </a:lnTo>
                <a:lnTo>
                  <a:pt x="233" y="52"/>
                </a:lnTo>
                <a:lnTo>
                  <a:pt x="233" y="60"/>
                </a:lnTo>
                <a:lnTo>
                  <a:pt x="233" y="62"/>
                </a:lnTo>
                <a:lnTo>
                  <a:pt x="233" y="66"/>
                </a:lnTo>
                <a:lnTo>
                  <a:pt x="233" y="68"/>
                </a:lnTo>
                <a:lnTo>
                  <a:pt x="233" y="70"/>
                </a:lnTo>
                <a:lnTo>
                  <a:pt x="233" y="76"/>
                </a:lnTo>
                <a:lnTo>
                  <a:pt x="233" y="78"/>
                </a:lnTo>
                <a:lnTo>
                  <a:pt x="233" y="80"/>
                </a:lnTo>
                <a:lnTo>
                  <a:pt x="233" y="84"/>
                </a:lnTo>
                <a:lnTo>
                  <a:pt x="233" y="88"/>
                </a:lnTo>
                <a:lnTo>
                  <a:pt x="233" y="92"/>
                </a:lnTo>
                <a:lnTo>
                  <a:pt x="233" y="96"/>
                </a:lnTo>
                <a:lnTo>
                  <a:pt x="233" y="100"/>
                </a:lnTo>
                <a:lnTo>
                  <a:pt x="233" y="102"/>
                </a:lnTo>
                <a:lnTo>
                  <a:pt x="233" y="106"/>
                </a:lnTo>
                <a:lnTo>
                  <a:pt x="233" y="108"/>
                </a:lnTo>
                <a:lnTo>
                  <a:pt x="233" y="116"/>
                </a:lnTo>
                <a:lnTo>
                  <a:pt x="233" y="122"/>
                </a:lnTo>
                <a:lnTo>
                  <a:pt x="233" y="126"/>
                </a:lnTo>
                <a:lnTo>
                  <a:pt x="233" y="128"/>
                </a:lnTo>
                <a:lnTo>
                  <a:pt x="233" y="130"/>
                </a:lnTo>
                <a:lnTo>
                  <a:pt x="233" y="132"/>
                </a:lnTo>
                <a:lnTo>
                  <a:pt x="233" y="132"/>
                </a:lnTo>
                <a:lnTo>
                  <a:pt x="233" y="134"/>
                </a:lnTo>
                <a:lnTo>
                  <a:pt x="233" y="136"/>
                </a:lnTo>
                <a:lnTo>
                  <a:pt x="233" y="138"/>
                </a:lnTo>
                <a:lnTo>
                  <a:pt x="233" y="140"/>
                </a:lnTo>
                <a:lnTo>
                  <a:pt x="233" y="142"/>
                </a:lnTo>
                <a:lnTo>
                  <a:pt x="233" y="144"/>
                </a:lnTo>
                <a:lnTo>
                  <a:pt x="233" y="146"/>
                </a:lnTo>
                <a:lnTo>
                  <a:pt x="233" y="148"/>
                </a:lnTo>
                <a:lnTo>
                  <a:pt x="233" y="150"/>
                </a:lnTo>
                <a:lnTo>
                  <a:pt x="233" y="152"/>
                </a:lnTo>
                <a:lnTo>
                  <a:pt x="233" y="154"/>
                </a:lnTo>
                <a:lnTo>
                  <a:pt x="233" y="156"/>
                </a:lnTo>
                <a:lnTo>
                  <a:pt x="233" y="158"/>
                </a:lnTo>
                <a:lnTo>
                  <a:pt x="231" y="158"/>
                </a:lnTo>
                <a:lnTo>
                  <a:pt x="231" y="160"/>
                </a:lnTo>
                <a:lnTo>
                  <a:pt x="233" y="160"/>
                </a:lnTo>
                <a:lnTo>
                  <a:pt x="235" y="160"/>
                </a:lnTo>
                <a:lnTo>
                  <a:pt x="237" y="160"/>
                </a:lnTo>
                <a:lnTo>
                  <a:pt x="239" y="160"/>
                </a:lnTo>
                <a:lnTo>
                  <a:pt x="241" y="160"/>
                </a:lnTo>
                <a:lnTo>
                  <a:pt x="241" y="162"/>
                </a:lnTo>
                <a:lnTo>
                  <a:pt x="243" y="162"/>
                </a:lnTo>
                <a:lnTo>
                  <a:pt x="245" y="162"/>
                </a:lnTo>
                <a:lnTo>
                  <a:pt x="247" y="164"/>
                </a:lnTo>
                <a:lnTo>
                  <a:pt x="249" y="164"/>
                </a:lnTo>
                <a:lnTo>
                  <a:pt x="251" y="164"/>
                </a:lnTo>
                <a:lnTo>
                  <a:pt x="253" y="164"/>
                </a:lnTo>
                <a:lnTo>
                  <a:pt x="253" y="166"/>
                </a:lnTo>
                <a:lnTo>
                  <a:pt x="255" y="166"/>
                </a:lnTo>
                <a:lnTo>
                  <a:pt x="259" y="168"/>
                </a:lnTo>
                <a:lnTo>
                  <a:pt x="259" y="170"/>
                </a:lnTo>
                <a:lnTo>
                  <a:pt x="259" y="174"/>
                </a:lnTo>
                <a:lnTo>
                  <a:pt x="259" y="180"/>
                </a:lnTo>
                <a:lnTo>
                  <a:pt x="269" y="180"/>
                </a:lnTo>
                <a:lnTo>
                  <a:pt x="271" y="180"/>
                </a:lnTo>
                <a:lnTo>
                  <a:pt x="273" y="180"/>
                </a:lnTo>
                <a:lnTo>
                  <a:pt x="275" y="180"/>
                </a:lnTo>
                <a:lnTo>
                  <a:pt x="277" y="180"/>
                </a:lnTo>
                <a:lnTo>
                  <a:pt x="279" y="180"/>
                </a:lnTo>
                <a:lnTo>
                  <a:pt x="279" y="180"/>
                </a:lnTo>
                <a:lnTo>
                  <a:pt x="281" y="180"/>
                </a:lnTo>
                <a:lnTo>
                  <a:pt x="283" y="180"/>
                </a:lnTo>
                <a:lnTo>
                  <a:pt x="285" y="180"/>
                </a:lnTo>
                <a:lnTo>
                  <a:pt x="285" y="182"/>
                </a:lnTo>
                <a:lnTo>
                  <a:pt x="285" y="184"/>
                </a:lnTo>
                <a:lnTo>
                  <a:pt x="285" y="186"/>
                </a:lnTo>
                <a:lnTo>
                  <a:pt x="285" y="188"/>
                </a:lnTo>
                <a:lnTo>
                  <a:pt x="285" y="190"/>
                </a:lnTo>
                <a:lnTo>
                  <a:pt x="285" y="192"/>
                </a:lnTo>
                <a:lnTo>
                  <a:pt x="285" y="194"/>
                </a:lnTo>
                <a:lnTo>
                  <a:pt x="285" y="196"/>
                </a:lnTo>
                <a:lnTo>
                  <a:pt x="285" y="198"/>
                </a:lnTo>
                <a:lnTo>
                  <a:pt x="285" y="200"/>
                </a:lnTo>
                <a:lnTo>
                  <a:pt x="285" y="202"/>
                </a:lnTo>
                <a:lnTo>
                  <a:pt x="285" y="204"/>
                </a:lnTo>
                <a:lnTo>
                  <a:pt x="285" y="206"/>
                </a:lnTo>
                <a:lnTo>
                  <a:pt x="285" y="208"/>
                </a:lnTo>
                <a:lnTo>
                  <a:pt x="285" y="210"/>
                </a:lnTo>
                <a:lnTo>
                  <a:pt x="285" y="212"/>
                </a:lnTo>
                <a:lnTo>
                  <a:pt x="285" y="214"/>
                </a:lnTo>
                <a:lnTo>
                  <a:pt x="285" y="216"/>
                </a:lnTo>
                <a:lnTo>
                  <a:pt x="285" y="222"/>
                </a:lnTo>
                <a:lnTo>
                  <a:pt x="285" y="224"/>
                </a:lnTo>
                <a:lnTo>
                  <a:pt x="285" y="226"/>
                </a:lnTo>
                <a:lnTo>
                  <a:pt x="285" y="228"/>
                </a:lnTo>
                <a:lnTo>
                  <a:pt x="285" y="228"/>
                </a:lnTo>
                <a:lnTo>
                  <a:pt x="285" y="230"/>
                </a:lnTo>
                <a:lnTo>
                  <a:pt x="285" y="232"/>
                </a:lnTo>
                <a:lnTo>
                  <a:pt x="285" y="234"/>
                </a:lnTo>
                <a:lnTo>
                  <a:pt x="285" y="236"/>
                </a:lnTo>
                <a:lnTo>
                  <a:pt x="285" y="238"/>
                </a:lnTo>
                <a:lnTo>
                  <a:pt x="285" y="242"/>
                </a:lnTo>
                <a:lnTo>
                  <a:pt x="285" y="244"/>
                </a:lnTo>
                <a:lnTo>
                  <a:pt x="287" y="248"/>
                </a:lnTo>
                <a:lnTo>
                  <a:pt x="287" y="250"/>
                </a:lnTo>
                <a:lnTo>
                  <a:pt x="289" y="250"/>
                </a:lnTo>
                <a:lnTo>
                  <a:pt x="289" y="252"/>
                </a:lnTo>
                <a:lnTo>
                  <a:pt x="291" y="252"/>
                </a:lnTo>
                <a:lnTo>
                  <a:pt x="293" y="254"/>
                </a:lnTo>
                <a:lnTo>
                  <a:pt x="295" y="258"/>
                </a:lnTo>
                <a:lnTo>
                  <a:pt x="295" y="260"/>
                </a:lnTo>
                <a:lnTo>
                  <a:pt x="297" y="260"/>
                </a:lnTo>
                <a:lnTo>
                  <a:pt x="297" y="262"/>
                </a:lnTo>
                <a:lnTo>
                  <a:pt x="297" y="264"/>
                </a:lnTo>
                <a:lnTo>
                  <a:pt x="299" y="268"/>
                </a:lnTo>
                <a:lnTo>
                  <a:pt x="301" y="270"/>
                </a:lnTo>
                <a:lnTo>
                  <a:pt x="301" y="272"/>
                </a:lnTo>
                <a:lnTo>
                  <a:pt x="303" y="276"/>
                </a:lnTo>
                <a:lnTo>
                  <a:pt x="305" y="278"/>
                </a:lnTo>
                <a:lnTo>
                  <a:pt x="307" y="282"/>
                </a:lnTo>
                <a:lnTo>
                  <a:pt x="307" y="284"/>
                </a:lnTo>
                <a:lnTo>
                  <a:pt x="305" y="284"/>
                </a:lnTo>
                <a:lnTo>
                  <a:pt x="301" y="284"/>
                </a:lnTo>
                <a:lnTo>
                  <a:pt x="293" y="284"/>
                </a:lnTo>
                <a:lnTo>
                  <a:pt x="289" y="284"/>
                </a:lnTo>
                <a:lnTo>
                  <a:pt x="289" y="282"/>
                </a:lnTo>
                <a:lnTo>
                  <a:pt x="289" y="280"/>
                </a:lnTo>
                <a:lnTo>
                  <a:pt x="287" y="280"/>
                </a:lnTo>
                <a:lnTo>
                  <a:pt x="285" y="278"/>
                </a:lnTo>
                <a:lnTo>
                  <a:pt x="283" y="278"/>
                </a:lnTo>
                <a:lnTo>
                  <a:pt x="283" y="276"/>
                </a:lnTo>
                <a:lnTo>
                  <a:pt x="281" y="276"/>
                </a:lnTo>
                <a:lnTo>
                  <a:pt x="279" y="276"/>
                </a:lnTo>
                <a:lnTo>
                  <a:pt x="279" y="274"/>
                </a:lnTo>
                <a:lnTo>
                  <a:pt x="279" y="272"/>
                </a:lnTo>
                <a:lnTo>
                  <a:pt x="279" y="270"/>
                </a:lnTo>
                <a:lnTo>
                  <a:pt x="279" y="268"/>
                </a:lnTo>
                <a:lnTo>
                  <a:pt x="279" y="266"/>
                </a:lnTo>
                <a:lnTo>
                  <a:pt x="277" y="266"/>
                </a:lnTo>
                <a:lnTo>
                  <a:pt x="269" y="266"/>
                </a:lnTo>
                <a:lnTo>
                  <a:pt x="267" y="266"/>
                </a:lnTo>
                <a:lnTo>
                  <a:pt x="265" y="266"/>
                </a:lnTo>
                <a:lnTo>
                  <a:pt x="263" y="266"/>
                </a:lnTo>
                <a:lnTo>
                  <a:pt x="261" y="266"/>
                </a:lnTo>
                <a:lnTo>
                  <a:pt x="255" y="266"/>
                </a:lnTo>
                <a:lnTo>
                  <a:pt x="253" y="266"/>
                </a:lnTo>
                <a:lnTo>
                  <a:pt x="251" y="266"/>
                </a:lnTo>
                <a:lnTo>
                  <a:pt x="249" y="266"/>
                </a:lnTo>
                <a:lnTo>
                  <a:pt x="247" y="266"/>
                </a:lnTo>
                <a:lnTo>
                  <a:pt x="245" y="266"/>
                </a:lnTo>
                <a:lnTo>
                  <a:pt x="243" y="266"/>
                </a:lnTo>
                <a:lnTo>
                  <a:pt x="241" y="266"/>
                </a:lnTo>
                <a:lnTo>
                  <a:pt x="239" y="266"/>
                </a:lnTo>
                <a:lnTo>
                  <a:pt x="239" y="268"/>
                </a:lnTo>
                <a:lnTo>
                  <a:pt x="239" y="270"/>
                </a:lnTo>
                <a:lnTo>
                  <a:pt x="239" y="272"/>
                </a:lnTo>
                <a:lnTo>
                  <a:pt x="239" y="274"/>
                </a:lnTo>
                <a:lnTo>
                  <a:pt x="239" y="276"/>
                </a:lnTo>
                <a:lnTo>
                  <a:pt x="239" y="276"/>
                </a:lnTo>
                <a:lnTo>
                  <a:pt x="241" y="276"/>
                </a:lnTo>
                <a:lnTo>
                  <a:pt x="241" y="278"/>
                </a:lnTo>
                <a:lnTo>
                  <a:pt x="241" y="280"/>
                </a:lnTo>
                <a:lnTo>
                  <a:pt x="239" y="280"/>
                </a:lnTo>
                <a:lnTo>
                  <a:pt x="239" y="282"/>
                </a:lnTo>
                <a:lnTo>
                  <a:pt x="235" y="282"/>
                </a:lnTo>
                <a:lnTo>
                  <a:pt x="233" y="282"/>
                </a:lnTo>
                <a:lnTo>
                  <a:pt x="231" y="282"/>
                </a:lnTo>
                <a:lnTo>
                  <a:pt x="233" y="280"/>
                </a:lnTo>
                <a:lnTo>
                  <a:pt x="233" y="274"/>
                </a:lnTo>
                <a:lnTo>
                  <a:pt x="231" y="274"/>
                </a:lnTo>
                <a:lnTo>
                  <a:pt x="231" y="274"/>
                </a:lnTo>
                <a:lnTo>
                  <a:pt x="229" y="272"/>
                </a:lnTo>
                <a:lnTo>
                  <a:pt x="229" y="274"/>
                </a:lnTo>
                <a:lnTo>
                  <a:pt x="227" y="274"/>
                </a:lnTo>
                <a:lnTo>
                  <a:pt x="227" y="272"/>
                </a:lnTo>
                <a:lnTo>
                  <a:pt x="227" y="270"/>
                </a:lnTo>
                <a:lnTo>
                  <a:pt x="229" y="270"/>
                </a:lnTo>
                <a:lnTo>
                  <a:pt x="229" y="268"/>
                </a:lnTo>
                <a:lnTo>
                  <a:pt x="229" y="266"/>
                </a:lnTo>
                <a:lnTo>
                  <a:pt x="227" y="266"/>
                </a:lnTo>
                <a:lnTo>
                  <a:pt x="225" y="266"/>
                </a:lnTo>
                <a:lnTo>
                  <a:pt x="223" y="266"/>
                </a:lnTo>
                <a:lnTo>
                  <a:pt x="221" y="266"/>
                </a:lnTo>
                <a:lnTo>
                  <a:pt x="219" y="266"/>
                </a:lnTo>
                <a:lnTo>
                  <a:pt x="217" y="266"/>
                </a:lnTo>
                <a:lnTo>
                  <a:pt x="215" y="266"/>
                </a:lnTo>
                <a:lnTo>
                  <a:pt x="211" y="266"/>
                </a:lnTo>
                <a:lnTo>
                  <a:pt x="209" y="266"/>
                </a:lnTo>
                <a:lnTo>
                  <a:pt x="205" y="266"/>
                </a:lnTo>
                <a:lnTo>
                  <a:pt x="203" y="266"/>
                </a:lnTo>
                <a:lnTo>
                  <a:pt x="201" y="266"/>
                </a:lnTo>
                <a:lnTo>
                  <a:pt x="199" y="266"/>
                </a:lnTo>
                <a:lnTo>
                  <a:pt x="197" y="266"/>
                </a:lnTo>
                <a:lnTo>
                  <a:pt x="193" y="266"/>
                </a:lnTo>
                <a:lnTo>
                  <a:pt x="191" y="266"/>
                </a:lnTo>
                <a:lnTo>
                  <a:pt x="189" y="266"/>
                </a:lnTo>
                <a:lnTo>
                  <a:pt x="187" y="266"/>
                </a:lnTo>
                <a:lnTo>
                  <a:pt x="185" y="266"/>
                </a:lnTo>
                <a:lnTo>
                  <a:pt x="185" y="264"/>
                </a:lnTo>
                <a:lnTo>
                  <a:pt x="183" y="264"/>
                </a:lnTo>
                <a:lnTo>
                  <a:pt x="183" y="264"/>
                </a:lnTo>
                <a:lnTo>
                  <a:pt x="181" y="264"/>
                </a:lnTo>
                <a:lnTo>
                  <a:pt x="179" y="264"/>
                </a:lnTo>
                <a:lnTo>
                  <a:pt x="179" y="262"/>
                </a:lnTo>
                <a:lnTo>
                  <a:pt x="177" y="262"/>
                </a:lnTo>
                <a:lnTo>
                  <a:pt x="175" y="262"/>
                </a:lnTo>
                <a:lnTo>
                  <a:pt x="171" y="262"/>
                </a:lnTo>
                <a:lnTo>
                  <a:pt x="169" y="262"/>
                </a:lnTo>
                <a:lnTo>
                  <a:pt x="167" y="262"/>
                </a:lnTo>
                <a:lnTo>
                  <a:pt x="165" y="260"/>
                </a:lnTo>
                <a:lnTo>
                  <a:pt x="163" y="260"/>
                </a:lnTo>
                <a:lnTo>
                  <a:pt x="161" y="260"/>
                </a:lnTo>
                <a:lnTo>
                  <a:pt x="159" y="260"/>
                </a:lnTo>
                <a:lnTo>
                  <a:pt x="157" y="260"/>
                </a:lnTo>
                <a:lnTo>
                  <a:pt x="155" y="260"/>
                </a:lnTo>
                <a:lnTo>
                  <a:pt x="155" y="262"/>
                </a:lnTo>
                <a:lnTo>
                  <a:pt x="155" y="264"/>
                </a:lnTo>
                <a:lnTo>
                  <a:pt x="155" y="266"/>
                </a:lnTo>
                <a:lnTo>
                  <a:pt x="155" y="268"/>
                </a:lnTo>
                <a:lnTo>
                  <a:pt x="153" y="268"/>
                </a:lnTo>
                <a:lnTo>
                  <a:pt x="153" y="270"/>
                </a:lnTo>
                <a:lnTo>
                  <a:pt x="151" y="270"/>
                </a:lnTo>
                <a:lnTo>
                  <a:pt x="149" y="270"/>
                </a:lnTo>
                <a:lnTo>
                  <a:pt x="147" y="270"/>
                </a:lnTo>
                <a:lnTo>
                  <a:pt x="147" y="272"/>
                </a:lnTo>
                <a:lnTo>
                  <a:pt x="149" y="272"/>
                </a:lnTo>
                <a:lnTo>
                  <a:pt x="149" y="276"/>
                </a:lnTo>
                <a:lnTo>
                  <a:pt x="149" y="276"/>
                </a:lnTo>
                <a:lnTo>
                  <a:pt x="147" y="276"/>
                </a:lnTo>
                <a:lnTo>
                  <a:pt x="145" y="276"/>
                </a:lnTo>
                <a:lnTo>
                  <a:pt x="143" y="276"/>
                </a:lnTo>
                <a:lnTo>
                  <a:pt x="141" y="276"/>
                </a:lnTo>
                <a:lnTo>
                  <a:pt x="139" y="276"/>
                </a:lnTo>
                <a:lnTo>
                  <a:pt x="137" y="276"/>
                </a:lnTo>
                <a:lnTo>
                  <a:pt x="137" y="276"/>
                </a:lnTo>
                <a:lnTo>
                  <a:pt x="137" y="274"/>
                </a:lnTo>
                <a:lnTo>
                  <a:pt x="135" y="274"/>
                </a:lnTo>
                <a:lnTo>
                  <a:pt x="135" y="272"/>
                </a:lnTo>
                <a:lnTo>
                  <a:pt x="135" y="268"/>
                </a:lnTo>
                <a:lnTo>
                  <a:pt x="135" y="268"/>
                </a:lnTo>
                <a:lnTo>
                  <a:pt x="133" y="268"/>
                </a:lnTo>
                <a:lnTo>
                  <a:pt x="131" y="268"/>
                </a:lnTo>
                <a:lnTo>
                  <a:pt x="131" y="266"/>
                </a:lnTo>
                <a:lnTo>
                  <a:pt x="129" y="266"/>
                </a:lnTo>
                <a:lnTo>
                  <a:pt x="129" y="268"/>
                </a:lnTo>
                <a:lnTo>
                  <a:pt x="127" y="268"/>
                </a:lnTo>
                <a:lnTo>
                  <a:pt x="125" y="268"/>
                </a:lnTo>
                <a:lnTo>
                  <a:pt x="121" y="268"/>
                </a:lnTo>
                <a:lnTo>
                  <a:pt x="121" y="270"/>
                </a:lnTo>
                <a:lnTo>
                  <a:pt x="119" y="270"/>
                </a:lnTo>
                <a:lnTo>
                  <a:pt x="117" y="270"/>
                </a:lnTo>
                <a:lnTo>
                  <a:pt x="117" y="272"/>
                </a:lnTo>
                <a:lnTo>
                  <a:pt x="119" y="272"/>
                </a:lnTo>
                <a:lnTo>
                  <a:pt x="121" y="272"/>
                </a:lnTo>
                <a:lnTo>
                  <a:pt x="123" y="272"/>
                </a:lnTo>
                <a:lnTo>
                  <a:pt x="123" y="274"/>
                </a:lnTo>
                <a:lnTo>
                  <a:pt x="123" y="276"/>
                </a:lnTo>
                <a:lnTo>
                  <a:pt x="125" y="276"/>
                </a:lnTo>
                <a:lnTo>
                  <a:pt x="125" y="274"/>
                </a:lnTo>
                <a:lnTo>
                  <a:pt x="127" y="274"/>
                </a:lnTo>
                <a:lnTo>
                  <a:pt x="129" y="274"/>
                </a:lnTo>
                <a:lnTo>
                  <a:pt x="129" y="276"/>
                </a:lnTo>
                <a:lnTo>
                  <a:pt x="131" y="276"/>
                </a:lnTo>
                <a:lnTo>
                  <a:pt x="131" y="276"/>
                </a:lnTo>
                <a:lnTo>
                  <a:pt x="131" y="278"/>
                </a:lnTo>
                <a:lnTo>
                  <a:pt x="129" y="280"/>
                </a:lnTo>
                <a:lnTo>
                  <a:pt x="127" y="280"/>
                </a:lnTo>
                <a:lnTo>
                  <a:pt x="125" y="280"/>
                </a:lnTo>
                <a:lnTo>
                  <a:pt x="123" y="280"/>
                </a:lnTo>
                <a:lnTo>
                  <a:pt x="121" y="280"/>
                </a:lnTo>
                <a:lnTo>
                  <a:pt x="119" y="280"/>
                </a:lnTo>
                <a:lnTo>
                  <a:pt x="119" y="278"/>
                </a:lnTo>
                <a:lnTo>
                  <a:pt x="119" y="280"/>
                </a:lnTo>
                <a:lnTo>
                  <a:pt x="119" y="282"/>
                </a:lnTo>
                <a:lnTo>
                  <a:pt x="117" y="282"/>
                </a:lnTo>
                <a:lnTo>
                  <a:pt x="117" y="284"/>
                </a:lnTo>
                <a:lnTo>
                  <a:pt x="117" y="286"/>
                </a:lnTo>
                <a:lnTo>
                  <a:pt x="117" y="288"/>
                </a:lnTo>
                <a:lnTo>
                  <a:pt x="119" y="290"/>
                </a:lnTo>
                <a:lnTo>
                  <a:pt x="119" y="292"/>
                </a:lnTo>
                <a:lnTo>
                  <a:pt x="117" y="294"/>
                </a:lnTo>
                <a:lnTo>
                  <a:pt x="117" y="296"/>
                </a:lnTo>
                <a:lnTo>
                  <a:pt x="115" y="298"/>
                </a:lnTo>
                <a:lnTo>
                  <a:pt x="113" y="298"/>
                </a:lnTo>
                <a:lnTo>
                  <a:pt x="113" y="300"/>
                </a:lnTo>
                <a:lnTo>
                  <a:pt x="109" y="296"/>
                </a:lnTo>
                <a:lnTo>
                  <a:pt x="100" y="296"/>
                </a:lnTo>
                <a:lnTo>
                  <a:pt x="100" y="298"/>
                </a:lnTo>
                <a:lnTo>
                  <a:pt x="94" y="298"/>
                </a:lnTo>
                <a:lnTo>
                  <a:pt x="88" y="298"/>
                </a:lnTo>
                <a:lnTo>
                  <a:pt x="86" y="298"/>
                </a:lnTo>
                <a:lnTo>
                  <a:pt x="84" y="298"/>
                </a:lnTo>
                <a:lnTo>
                  <a:pt x="86" y="298"/>
                </a:lnTo>
                <a:lnTo>
                  <a:pt x="86" y="300"/>
                </a:lnTo>
                <a:lnTo>
                  <a:pt x="86" y="304"/>
                </a:lnTo>
                <a:lnTo>
                  <a:pt x="86" y="308"/>
                </a:lnTo>
                <a:lnTo>
                  <a:pt x="86" y="310"/>
                </a:lnTo>
                <a:lnTo>
                  <a:pt x="86" y="314"/>
                </a:lnTo>
                <a:lnTo>
                  <a:pt x="86" y="314"/>
                </a:lnTo>
                <a:lnTo>
                  <a:pt x="84" y="312"/>
                </a:lnTo>
                <a:lnTo>
                  <a:pt x="82" y="310"/>
                </a:lnTo>
                <a:lnTo>
                  <a:pt x="76" y="306"/>
                </a:lnTo>
                <a:lnTo>
                  <a:pt x="74" y="304"/>
                </a:lnTo>
                <a:lnTo>
                  <a:pt x="72" y="302"/>
                </a:lnTo>
                <a:lnTo>
                  <a:pt x="70" y="300"/>
                </a:lnTo>
                <a:lnTo>
                  <a:pt x="68" y="300"/>
                </a:lnTo>
                <a:lnTo>
                  <a:pt x="62" y="294"/>
                </a:lnTo>
                <a:lnTo>
                  <a:pt x="54" y="288"/>
                </a:lnTo>
                <a:lnTo>
                  <a:pt x="44" y="280"/>
                </a:lnTo>
                <a:lnTo>
                  <a:pt x="42" y="280"/>
                </a:lnTo>
                <a:lnTo>
                  <a:pt x="38" y="276"/>
                </a:lnTo>
                <a:lnTo>
                  <a:pt x="32" y="272"/>
                </a:lnTo>
                <a:lnTo>
                  <a:pt x="30" y="270"/>
                </a:lnTo>
                <a:lnTo>
                  <a:pt x="28" y="268"/>
                </a:lnTo>
                <a:lnTo>
                  <a:pt x="24" y="264"/>
                </a:lnTo>
                <a:lnTo>
                  <a:pt x="16" y="260"/>
                </a:lnTo>
                <a:lnTo>
                  <a:pt x="14" y="258"/>
                </a:lnTo>
                <a:lnTo>
                  <a:pt x="8" y="258"/>
                </a:lnTo>
                <a:lnTo>
                  <a:pt x="6" y="258"/>
                </a:lnTo>
                <a:lnTo>
                  <a:pt x="4" y="258"/>
                </a:lnTo>
                <a:lnTo>
                  <a:pt x="2" y="258"/>
                </a:lnTo>
                <a:lnTo>
                  <a:pt x="0" y="258"/>
                </a:lnTo>
                <a:lnTo>
                  <a:pt x="2" y="256"/>
                </a:lnTo>
                <a:lnTo>
                  <a:pt x="2" y="254"/>
                </a:lnTo>
                <a:lnTo>
                  <a:pt x="4" y="252"/>
                </a:lnTo>
                <a:lnTo>
                  <a:pt x="6" y="252"/>
                </a:lnTo>
                <a:lnTo>
                  <a:pt x="6" y="250"/>
                </a:lnTo>
                <a:lnTo>
                  <a:pt x="4" y="250"/>
                </a:lnTo>
                <a:lnTo>
                  <a:pt x="2" y="248"/>
                </a:lnTo>
                <a:lnTo>
                  <a:pt x="0" y="248"/>
                </a:lnTo>
                <a:lnTo>
                  <a:pt x="2" y="246"/>
                </a:lnTo>
                <a:lnTo>
                  <a:pt x="2" y="244"/>
                </a:lnTo>
                <a:lnTo>
                  <a:pt x="4" y="244"/>
                </a:lnTo>
                <a:lnTo>
                  <a:pt x="4" y="242"/>
                </a:lnTo>
                <a:lnTo>
                  <a:pt x="4" y="240"/>
                </a:lnTo>
                <a:lnTo>
                  <a:pt x="6" y="234"/>
                </a:lnTo>
                <a:lnTo>
                  <a:pt x="6" y="232"/>
                </a:lnTo>
                <a:lnTo>
                  <a:pt x="6" y="230"/>
                </a:lnTo>
                <a:lnTo>
                  <a:pt x="8" y="230"/>
                </a:lnTo>
                <a:lnTo>
                  <a:pt x="8" y="232"/>
                </a:lnTo>
                <a:lnTo>
                  <a:pt x="12" y="232"/>
                </a:lnTo>
                <a:lnTo>
                  <a:pt x="14" y="232"/>
                </a:lnTo>
                <a:lnTo>
                  <a:pt x="16" y="232"/>
                </a:lnTo>
                <a:lnTo>
                  <a:pt x="24" y="234"/>
                </a:lnTo>
                <a:lnTo>
                  <a:pt x="34" y="236"/>
                </a:lnTo>
                <a:lnTo>
                  <a:pt x="38" y="236"/>
                </a:lnTo>
                <a:lnTo>
                  <a:pt x="38" y="236"/>
                </a:lnTo>
                <a:lnTo>
                  <a:pt x="38" y="234"/>
                </a:lnTo>
                <a:lnTo>
                  <a:pt x="42" y="232"/>
                </a:lnTo>
                <a:lnTo>
                  <a:pt x="42" y="230"/>
                </a:lnTo>
                <a:lnTo>
                  <a:pt x="44" y="230"/>
                </a:lnTo>
                <a:lnTo>
                  <a:pt x="46" y="230"/>
                </a:lnTo>
                <a:lnTo>
                  <a:pt x="46" y="232"/>
                </a:lnTo>
                <a:lnTo>
                  <a:pt x="48" y="232"/>
                </a:lnTo>
                <a:lnTo>
                  <a:pt x="50" y="234"/>
                </a:lnTo>
                <a:lnTo>
                  <a:pt x="50" y="238"/>
                </a:lnTo>
                <a:lnTo>
                  <a:pt x="52" y="238"/>
                </a:lnTo>
                <a:lnTo>
                  <a:pt x="54" y="238"/>
                </a:lnTo>
                <a:lnTo>
                  <a:pt x="56" y="238"/>
                </a:lnTo>
                <a:lnTo>
                  <a:pt x="68" y="240"/>
                </a:lnTo>
                <a:lnTo>
                  <a:pt x="74" y="240"/>
                </a:lnTo>
                <a:lnTo>
                  <a:pt x="80" y="240"/>
                </a:lnTo>
                <a:lnTo>
                  <a:pt x="82" y="240"/>
                </a:lnTo>
                <a:lnTo>
                  <a:pt x="84" y="240"/>
                </a:lnTo>
                <a:lnTo>
                  <a:pt x="86" y="240"/>
                </a:lnTo>
                <a:lnTo>
                  <a:pt x="86" y="240"/>
                </a:lnTo>
                <a:lnTo>
                  <a:pt x="88" y="240"/>
                </a:lnTo>
                <a:lnTo>
                  <a:pt x="90" y="240"/>
                </a:lnTo>
                <a:lnTo>
                  <a:pt x="92" y="240"/>
                </a:lnTo>
                <a:lnTo>
                  <a:pt x="92" y="238"/>
                </a:lnTo>
                <a:lnTo>
                  <a:pt x="94" y="238"/>
                </a:lnTo>
                <a:lnTo>
                  <a:pt x="96" y="238"/>
                </a:lnTo>
                <a:lnTo>
                  <a:pt x="100" y="236"/>
                </a:lnTo>
                <a:lnTo>
                  <a:pt x="102" y="234"/>
                </a:lnTo>
                <a:lnTo>
                  <a:pt x="102" y="232"/>
                </a:lnTo>
                <a:lnTo>
                  <a:pt x="102" y="230"/>
                </a:lnTo>
                <a:lnTo>
                  <a:pt x="102" y="222"/>
                </a:lnTo>
                <a:lnTo>
                  <a:pt x="100" y="222"/>
                </a:lnTo>
                <a:lnTo>
                  <a:pt x="94" y="226"/>
                </a:lnTo>
                <a:lnTo>
                  <a:pt x="92" y="226"/>
                </a:lnTo>
                <a:lnTo>
                  <a:pt x="90" y="226"/>
                </a:lnTo>
                <a:lnTo>
                  <a:pt x="88" y="226"/>
                </a:lnTo>
                <a:lnTo>
                  <a:pt x="86" y="226"/>
                </a:lnTo>
                <a:lnTo>
                  <a:pt x="86" y="226"/>
                </a:lnTo>
                <a:lnTo>
                  <a:pt x="82" y="228"/>
                </a:lnTo>
                <a:lnTo>
                  <a:pt x="78" y="228"/>
                </a:lnTo>
                <a:lnTo>
                  <a:pt x="76" y="228"/>
                </a:lnTo>
                <a:lnTo>
                  <a:pt x="74" y="230"/>
                </a:lnTo>
                <a:lnTo>
                  <a:pt x="72" y="232"/>
                </a:lnTo>
                <a:lnTo>
                  <a:pt x="68" y="234"/>
                </a:lnTo>
                <a:lnTo>
                  <a:pt x="62" y="236"/>
                </a:lnTo>
                <a:lnTo>
                  <a:pt x="56" y="234"/>
                </a:lnTo>
                <a:lnTo>
                  <a:pt x="54" y="232"/>
                </a:lnTo>
                <a:lnTo>
                  <a:pt x="52" y="232"/>
                </a:lnTo>
                <a:lnTo>
                  <a:pt x="50" y="230"/>
                </a:lnTo>
                <a:lnTo>
                  <a:pt x="46" y="228"/>
                </a:lnTo>
                <a:lnTo>
                  <a:pt x="46" y="228"/>
                </a:lnTo>
                <a:lnTo>
                  <a:pt x="46" y="226"/>
                </a:lnTo>
                <a:lnTo>
                  <a:pt x="46" y="224"/>
                </a:lnTo>
                <a:lnTo>
                  <a:pt x="46" y="222"/>
                </a:lnTo>
                <a:lnTo>
                  <a:pt x="46" y="220"/>
                </a:lnTo>
                <a:lnTo>
                  <a:pt x="46" y="218"/>
                </a:lnTo>
                <a:lnTo>
                  <a:pt x="46" y="216"/>
                </a:lnTo>
                <a:lnTo>
                  <a:pt x="46" y="214"/>
                </a:lnTo>
                <a:lnTo>
                  <a:pt x="46" y="212"/>
                </a:lnTo>
                <a:lnTo>
                  <a:pt x="46" y="210"/>
                </a:lnTo>
                <a:lnTo>
                  <a:pt x="46" y="208"/>
                </a:lnTo>
                <a:lnTo>
                  <a:pt x="46" y="206"/>
                </a:lnTo>
                <a:lnTo>
                  <a:pt x="48" y="204"/>
                </a:lnTo>
                <a:lnTo>
                  <a:pt x="48" y="202"/>
                </a:lnTo>
                <a:lnTo>
                  <a:pt x="50" y="202"/>
                </a:lnTo>
                <a:lnTo>
                  <a:pt x="50" y="200"/>
                </a:lnTo>
                <a:lnTo>
                  <a:pt x="52" y="200"/>
                </a:lnTo>
                <a:lnTo>
                  <a:pt x="52" y="198"/>
                </a:lnTo>
                <a:lnTo>
                  <a:pt x="54" y="198"/>
                </a:lnTo>
                <a:lnTo>
                  <a:pt x="54" y="196"/>
                </a:lnTo>
                <a:lnTo>
                  <a:pt x="56" y="196"/>
                </a:lnTo>
                <a:lnTo>
                  <a:pt x="58" y="196"/>
                </a:lnTo>
                <a:lnTo>
                  <a:pt x="58" y="194"/>
                </a:lnTo>
                <a:lnTo>
                  <a:pt x="60" y="194"/>
                </a:lnTo>
                <a:lnTo>
                  <a:pt x="62" y="194"/>
                </a:lnTo>
                <a:lnTo>
                  <a:pt x="64" y="194"/>
                </a:lnTo>
                <a:lnTo>
                  <a:pt x="66" y="192"/>
                </a:lnTo>
                <a:lnTo>
                  <a:pt x="68" y="192"/>
                </a:lnTo>
                <a:lnTo>
                  <a:pt x="70" y="192"/>
                </a:lnTo>
                <a:lnTo>
                  <a:pt x="72" y="192"/>
                </a:lnTo>
                <a:lnTo>
                  <a:pt x="74" y="192"/>
                </a:lnTo>
                <a:lnTo>
                  <a:pt x="78" y="190"/>
                </a:lnTo>
                <a:lnTo>
                  <a:pt x="82" y="190"/>
                </a:lnTo>
                <a:lnTo>
                  <a:pt x="86" y="190"/>
                </a:lnTo>
                <a:lnTo>
                  <a:pt x="86" y="188"/>
                </a:lnTo>
                <a:lnTo>
                  <a:pt x="86" y="186"/>
                </a:lnTo>
                <a:lnTo>
                  <a:pt x="86" y="184"/>
                </a:lnTo>
                <a:lnTo>
                  <a:pt x="86" y="182"/>
                </a:lnTo>
                <a:lnTo>
                  <a:pt x="86" y="180"/>
                </a:lnTo>
                <a:lnTo>
                  <a:pt x="86" y="180"/>
                </a:lnTo>
                <a:lnTo>
                  <a:pt x="86" y="180"/>
                </a:lnTo>
                <a:lnTo>
                  <a:pt x="86" y="178"/>
                </a:lnTo>
                <a:lnTo>
                  <a:pt x="86" y="176"/>
                </a:lnTo>
                <a:lnTo>
                  <a:pt x="86" y="174"/>
                </a:lnTo>
                <a:lnTo>
                  <a:pt x="86" y="172"/>
                </a:lnTo>
                <a:lnTo>
                  <a:pt x="86" y="170"/>
                </a:lnTo>
                <a:lnTo>
                  <a:pt x="86" y="168"/>
                </a:lnTo>
                <a:lnTo>
                  <a:pt x="86" y="166"/>
                </a:lnTo>
                <a:lnTo>
                  <a:pt x="86" y="164"/>
                </a:lnTo>
                <a:lnTo>
                  <a:pt x="86" y="162"/>
                </a:lnTo>
                <a:lnTo>
                  <a:pt x="86" y="156"/>
                </a:lnTo>
                <a:lnTo>
                  <a:pt x="86" y="154"/>
                </a:lnTo>
                <a:lnTo>
                  <a:pt x="86" y="152"/>
                </a:lnTo>
                <a:lnTo>
                  <a:pt x="86" y="150"/>
                </a:lnTo>
                <a:lnTo>
                  <a:pt x="86" y="148"/>
                </a:lnTo>
                <a:lnTo>
                  <a:pt x="86" y="146"/>
                </a:lnTo>
                <a:lnTo>
                  <a:pt x="86" y="144"/>
                </a:lnTo>
                <a:lnTo>
                  <a:pt x="86" y="142"/>
                </a:lnTo>
                <a:lnTo>
                  <a:pt x="86" y="140"/>
                </a:lnTo>
                <a:lnTo>
                  <a:pt x="86" y="138"/>
                </a:lnTo>
                <a:lnTo>
                  <a:pt x="86" y="136"/>
                </a:lnTo>
                <a:lnTo>
                  <a:pt x="88" y="136"/>
                </a:lnTo>
                <a:lnTo>
                  <a:pt x="88" y="134"/>
                </a:lnTo>
                <a:lnTo>
                  <a:pt x="90" y="132"/>
                </a:lnTo>
                <a:lnTo>
                  <a:pt x="90" y="132"/>
                </a:lnTo>
                <a:lnTo>
                  <a:pt x="90" y="130"/>
                </a:lnTo>
                <a:lnTo>
                  <a:pt x="92" y="128"/>
                </a:lnTo>
                <a:lnTo>
                  <a:pt x="92" y="126"/>
                </a:lnTo>
                <a:lnTo>
                  <a:pt x="96" y="120"/>
                </a:lnTo>
                <a:lnTo>
                  <a:pt x="96" y="118"/>
                </a:lnTo>
                <a:lnTo>
                  <a:pt x="96" y="116"/>
                </a:lnTo>
                <a:lnTo>
                  <a:pt x="100" y="108"/>
                </a:lnTo>
                <a:lnTo>
                  <a:pt x="102" y="106"/>
                </a:lnTo>
                <a:lnTo>
                  <a:pt x="102" y="102"/>
                </a:lnTo>
                <a:lnTo>
                  <a:pt x="105" y="102"/>
                </a:lnTo>
                <a:lnTo>
                  <a:pt x="109" y="92"/>
                </a:lnTo>
                <a:lnTo>
                  <a:pt x="115" y="86"/>
                </a:lnTo>
                <a:lnTo>
                  <a:pt x="117" y="84"/>
                </a:lnTo>
                <a:lnTo>
                  <a:pt x="121" y="80"/>
                </a:lnTo>
                <a:lnTo>
                  <a:pt x="127" y="70"/>
                </a:lnTo>
                <a:lnTo>
                  <a:pt x="127" y="68"/>
                </a:lnTo>
                <a:lnTo>
                  <a:pt x="129" y="66"/>
                </a:lnTo>
                <a:lnTo>
                  <a:pt x="133" y="60"/>
                </a:lnTo>
                <a:lnTo>
                  <a:pt x="133" y="58"/>
                </a:lnTo>
                <a:lnTo>
                  <a:pt x="137" y="46"/>
                </a:lnTo>
                <a:lnTo>
                  <a:pt x="139" y="38"/>
                </a:lnTo>
                <a:lnTo>
                  <a:pt x="141" y="34"/>
                </a:lnTo>
                <a:lnTo>
                  <a:pt x="141" y="30"/>
                </a:lnTo>
                <a:lnTo>
                  <a:pt x="143" y="28"/>
                </a:lnTo>
                <a:lnTo>
                  <a:pt x="149" y="24"/>
                </a:lnTo>
                <a:lnTo>
                  <a:pt x="153" y="22"/>
                </a:lnTo>
                <a:lnTo>
                  <a:pt x="153" y="20"/>
                </a:lnTo>
                <a:lnTo>
                  <a:pt x="157" y="16"/>
                </a:lnTo>
                <a:lnTo>
                  <a:pt x="159" y="16"/>
                </a:lnTo>
                <a:lnTo>
                  <a:pt x="161" y="16"/>
                </a:lnTo>
                <a:lnTo>
                  <a:pt x="167" y="16"/>
                </a:lnTo>
                <a:lnTo>
                  <a:pt x="169" y="14"/>
                </a:lnTo>
                <a:lnTo>
                  <a:pt x="169" y="12"/>
                </a:lnTo>
                <a:lnTo>
                  <a:pt x="169" y="10"/>
                </a:lnTo>
                <a:lnTo>
                  <a:pt x="169" y="2"/>
                </a:lnTo>
                <a:lnTo>
                  <a:pt x="169" y="0"/>
                </a:lnTo>
                <a:lnTo>
                  <a:pt x="173" y="0"/>
                </a:lnTo>
                <a:lnTo>
                  <a:pt x="181" y="0"/>
                </a:lnTo>
                <a:lnTo>
                  <a:pt x="181" y="2"/>
                </a:lnTo>
                <a:lnTo>
                  <a:pt x="181" y="12"/>
                </a:lnTo>
                <a:lnTo>
                  <a:pt x="185" y="10"/>
                </a:lnTo>
                <a:lnTo>
                  <a:pt x="191" y="10"/>
                </a:lnTo>
                <a:lnTo>
                  <a:pt x="207" y="6"/>
                </a:lnTo>
                <a:lnTo>
                  <a:pt x="209" y="6"/>
                </a:lnTo>
                <a:lnTo>
                  <a:pt x="217" y="4"/>
                </a:lnTo>
                <a:lnTo>
                  <a:pt x="225" y="2"/>
                </a:lnTo>
                <a:lnTo>
                  <a:pt x="233" y="0"/>
                </a:lnTo>
                <a:lnTo>
                  <a:pt x="233" y="2"/>
                </a:lnTo>
                <a:lnTo>
                  <a:pt x="233" y="6"/>
                </a:lnTo>
                <a:lnTo>
                  <a:pt x="233" y="8"/>
                </a:lnTo>
                <a:lnTo>
                  <a:pt x="233" y="10"/>
                </a:lnTo>
                <a:lnTo>
                  <a:pt x="233" y="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Freeform 6"/>
          <p:cNvSpPr>
            <a:spLocks/>
          </p:cNvSpPr>
          <p:nvPr/>
        </p:nvSpPr>
        <p:spPr bwMode="auto">
          <a:xfrm>
            <a:off x="2065338" y="2505075"/>
            <a:ext cx="687388" cy="700088"/>
          </a:xfrm>
          <a:custGeom>
            <a:avLst/>
            <a:gdLst>
              <a:gd name="T0" fmla="*/ 185 w 433"/>
              <a:gd name="T1" fmla="*/ 26 h 441"/>
              <a:gd name="T2" fmla="*/ 211 w 433"/>
              <a:gd name="T3" fmla="*/ 26 h 441"/>
              <a:gd name="T4" fmla="*/ 229 w 433"/>
              <a:gd name="T5" fmla="*/ 30 h 441"/>
              <a:gd name="T6" fmla="*/ 253 w 433"/>
              <a:gd name="T7" fmla="*/ 26 h 441"/>
              <a:gd name="T8" fmla="*/ 271 w 433"/>
              <a:gd name="T9" fmla="*/ 20 h 441"/>
              <a:gd name="T10" fmla="*/ 271 w 433"/>
              <a:gd name="T11" fmla="*/ 54 h 441"/>
              <a:gd name="T12" fmla="*/ 271 w 433"/>
              <a:gd name="T13" fmla="*/ 102 h 441"/>
              <a:gd name="T14" fmla="*/ 297 w 433"/>
              <a:gd name="T15" fmla="*/ 100 h 441"/>
              <a:gd name="T16" fmla="*/ 313 w 433"/>
              <a:gd name="T17" fmla="*/ 98 h 441"/>
              <a:gd name="T18" fmla="*/ 321 w 433"/>
              <a:gd name="T19" fmla="*/ 110 h 441"/>
              <a:gd name="T20" fmla="*/ 341 w 433"/>
              <a:gd name="T21" fmla="*/ 132 h 441"/>
              <a:gd name="T22" fmla="*/ 343 w 433"/>
              <a:gd name="T23" fmla="*/ 160 h 441"/>
              <a:gd name="T24" fmla="*/ 379 w 433"/>
              <a:gd name="T25" fmla="*/ 174 h 441"/>
              <a:gd name="T26" fmla="*/ 393 w 433"/>
              <a:gd name="T27" fmla="*/ 192 h 441"/>
              <a:gd name="T28" fmla="*/ 391 w 433"/>
              <a:gd name="T29" fmla="*/ 225 h 441"/>
              <a:gd name="T30" fmla="*/ 395 w 433"/>
              <a:gd name="T31" fmla="*/ 251 h 441"/>
              <a:gd name="T32" fmla="*/ 401 w 433"/>
              <a:gd name="T33" fmla="*/ 265 h 441"/>
              <a:gd name="T34" fmla="*/ 405 w 433"/>
              <a:gd name="T35" fmla="*/ 277 h 441"/>
              <a:gd name="T36" fmla="*/ 419 w 433"/>
              <a:gd name="T37" fmla="*/ 301 h 441"/>
              <a:gd name="T38" fmla="*/ 431 w 433"/>
              <a:gd name="T39" fmla="*/ 325 h 441"/>
              <a:gd name="T40" fmla="*/ 431 w 433"/>
              <a:gd name="T41" fmla="*/ 371 h 441"/>
              <a:gd name="T42" fmla="*/ 415 w 433"/>
              <a:gd name="T43" fmla="*/ 385 h 441"/>
              <a:gd name="T44" fmla="*/ 409 w 433"/>
              <a:gd name="T45" fmla="*/ 407 h 441"/>
              <a:gd name="T46" fmla="*/ 409 w 433"/>
              <a:gd name="T47" fmla="*/ 429 h 441"/>
              <a:gd name="T48" fmla="*/ 393 w 433"/>
              <a:gd name="T49" fmla="*/ 439 h 441"/>
              <a:gd name="T50" fmla="*/ 377 w 433"/>
              <a:gd name="T51" fmla="*/ 439 h 441"/>
              <a:gd name="T52" fmla="*/ 355 w 433"/>
              <a:gd name="T53" fmla="*/ 437 h 441"/>
              <a:gd name="T54" fmla="*/ 331 w 433"/>
              <a:gd name="T55" fmla="*/ 425 h 441"/>
              <a:gd name="T56" fmla="*/ 317 w 433"/>
              <a:gd name="T57" fmla="*/ 417 h 441"/>
              <a:gd name="T58" fmla="*/ 293 w 433"/>
              <a:gd name="T59" fmla="*/ 413 h 441"/>
              <a:gd name="T60" fmla="*/ 277 w 433"/>
              <a:gd name="T61" fmla="*/ 407 h 441"/>
              <a:gd name="T62" fmla="*/ 261 w 433"/>
              <a:gd name="T63" fmla="*/ 395 h 441"/>
              <a:gd name="T64" fmla="*/ 271 w 433"/>
              <a:gd name="T65" fmla="*/ 367 h 441"/>
              <a:gd name="T66" fmla="*/ 261 w 433"/>
              <a:gd name="T67" fmla="*/ 351 h 441"/>
              <a:gd name="T68" fmla="*/ 237 w 433"/>
              <a:gd name="T69" fmla="*/ 341 h 441"/>
              <a:gd name="T70" fmla="*/ 207 w 433"/>
              <a:gd name="T71" fmla="*/ 343 h 441"/>
              <a:gd name="T72" fmla="*/ 191 w 433"/>
              <a:gd name="T73" fmla="*/ 355 h 441"/>
              <a:gd name="T74" fmla="*/ 171 w 433"/>
              <a:gd name="T75" fmla="*/ 345 h 441"/>
              <a:gd name="T76" fmla="*/ 151 w 433"/>
              <a:gd name="T77" fmla="*/ 355 h 441"/>
              <a:gd name="T78" fmla="*/ 141 w 433"/>
              <a:gd name="T79" fmla="*/ 353 h 441"/>
              <a:gd name="T80" fmla="*/ 133 w 433"/>
              <a:gd name="T81" fmla="*/ 327 h 441"/>
              <a:gd name="T82" fmla="*/ 121 w 433"/>
              <a:gd name="T83" fmla="*/ 291 h 441"/>
              <a:gd name="T84" fmla="*/ 107 w 433"/>
              <a:gd name="T85" fmla="*/ 253 h 441"/>
              <a:gd name="T86" fmla="*/ 94 w 433"/>
              <a:gd name="T87" fmla="*/ 223 h 441"/>
              <a:gd name="T88" fmla="*/ 78 w 433"/>
              <a:gd name="T89" fmla="*/ 192 h 441"/>
              <a:gd name="T90" fmla="*/ 68 w 433"/>
              <a:gd name="T91" fmla="*/ 180 h 441"/>
              <a:gd name="T92" fmla="*/ 62 w 433"/>
              <a:gd name="T93" fmla="*/ 160 h 441"/>
              <a:gd name="T94" fmla="*/ 52 w 433"/>
              <a:gd name="T95" fmla="*/ 142 h 441"/>
              <a:gd name="T96" fmla="*/ 42 w 433"/>
              <a:gd name="T97" fmla="*/ 130 h 441"/>
              <a:gd name="T98" fmla="*/ 36 w 433"/>
              <a:gd name="T99" fmla="*/ 114 h 441"/>
              <a:gd name="T100" fmla="*/ 24 w 433"/>
              <a:gd name="T101" fmla="*/ 96 h 441"/>
              <a:gd name="T102" fmla="*/ 10 w 433"/>
              <a:gd name="T103" fmla="*/ 76 h 441"/>
              <a:gd name="T104" fmla="*/ 6 w 433"/>
              <a:gd name="T105" fmla="*/ 58 h 441"/>
              <a:gd name="T106" fmla="*/ 22 w 433"/>
              <a:gd name="T107" fmla="*/ 48 h 441"/>
              <a:gd name="T108" fmla="*/ 34 w 433"/>
              <a:gd name="T109" fmla="*/ 24 h 441"/>
              <a:gd name="T110" fmla="*/ 62 w 433"/>
              <a:gd name="T111" fmla="*/ 8 h 441"/>
              <a:gd name="T112" fmla="*/ 100 w 433"/>
              <a:gd name="T113" fmla="*/ 4 h 441"/>
              <a:gd name="T114" fmla="*/ 119 w 433"/>
              <a:gd name="T115" fmla="*/ 4 h 441"/>
              <a:gd name="T116" fmla="*/ 157 w 433"/>
              <a:gd name="T117" fmla="*/ 1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3" h="441">
                <a:moveTo>
                  <a:pt x="181" y="0"/>
                </a:moveTo>
                <a:lnTo>
                  <a:pt x="183" y="0"/>
                </a:lnTo>
                <a:lnTo>
                  <a:pt x="183" y="2"/>
                </a:lnTo>
                <a:lnTo>
                  <a:pt x="183" y="4"/>
                </a:lnTo>
                <a:lnTo>
                  <a:pt x="183" y="6"/>
                </a:lnTo>
                <a:lnTo>
                  <a:pt x="183" y="10"/>
                </a:lnTo>
                <a:lnTo>
                  <a:pt x="183" y="14"/>
                </a:lnTo>
                <a:lnTo>
                  <a:pt x="183" y="16"/>
                </a:lnTo>
                <a:lnTo>
                  <a:pt x="183" y="18"/>
                </a:lnTo>
                <a:lnTo>
                  <a:pt x="183" y="20"/>
                </a:lnTo>
                <a:lnTo>
                  <a:pt x="185" y="22"/>
                </a:lnTo>
                <a:lnTo>
                  <a:pt x="185" y="26"/>
                </a:lnTo>
                <a:lnTo>
                  <a:pt x="189" y="26"/>
                </a:lnTo>
                <a:lnTo>
                  <a:pt x="191" y="26"/>
                </a:lnTo>
                <a:lnTo>
                  <a:pt x="193" y="26"/>
                </a:lnTo>
                <a:lnTo>
                  <a:pt x="195" y="26"/>
                </a:lnTo>
                <a:lnTo>
                  <a:pt x="197" y="26"/>
                </a:lnTo>
                <a:lnTo>
                  <a:pt x="199" y="26"/>
                </a:lnTo>
                <a:lnTo>
                  <a:pt x="201" y="26"/>
                </a:lnTo>
                <a:lnTo>
                  <a:pt x="203" y="26"/>
                </a:lnTo>
                <a:lnTo>
                  <a:pt x="205" y="26"/>
                </a:lnTo>
                <a:lnTo>
                  <a:pt x="207" y="26"/>
                </a:lnTo>
                <a:lnTo>
                  <a:pt x="209" y="26"/>
                </a:lnTo>
                <a:lnTo>
                  <a:pt x="211" y="26"/>
                </a:lnTo>
                <a:lnTo>
                  <a:pt x="213" y="26"/>
                </a:lnTo>
                <a:lnTo>
                  <a:pt x="215" y="26"/>
                </a:lnTo>
                <a:lnTo>
                  <a:pt x="217" y="26"/>
                </a:lnTo>
                <a:lnTo>
                  <a:pt x="219" y="26"/>
                </a:lnTo>
                <a:lnTo>
                  <a:pt x="221" y="26"/>
                </a:lnTo>
                <a:lnTo>
                  <a:pt x="223" y="26"/>
                </a:lnTo>
                <a:lnTo>
                  <a:pt x="225" y="26"/>
                </a:lnTo>
                <a:lnTo>
                  <a:pt x="227" y="26"/>
                </a:lnTo>
                <a:lnTo>
                  <a:pt x="229" y="26"/>
                </a:lnTo>
                <a:lnTo>
                  <a:pt x="229" y="26"/>
                </a:lnTo>
                <a:lnTo>
                  <a:pt x="229" y="28"/>
                </a:lnTo>
                <a:lnTo>
                  <a:pt x="229" y="30"/>
                </a:lnTo>
                <a:lnTo>
                  <a:pt x="229" y="32"/>
                </a:lnTo>
                <a:lnTo>
                  <a:pt x="229" y="34"/>
                </a:lnTo>
                <a:lnTo>
                  <a:pt x="233" y="36"/>
                </a:lnTo>
                <a:lnTo>
                  <a:pt x="237" y="34"/>
                </a:lnTo>
                <a:lnTo>
                  <a:pt x="239" y="32"/>
                </a:lnTo>
                <a:lnTo>
                  <a:pt x="241" y="32"/>
                </a:lnTo>
                <a:lnTo>
                  <a:pt x="243" y="32"/>
                </a:lnTo>
                <a:lnTo>
                  <a:pt x="243" y="28"/>
                </a:lnTo>
                <a:lnTo>
                  <a:pt x="243" y="26"/>
                </a:lnTo>
                <a:lnTo>
                  <a:pt x="249" y="26"/>
                </a:lnTo>
                <a:lnTo>
                  <a:pt x="251" y="26"/>
                </a:lnTo>
                <a:lnTo>
                  <a:pt x="253" y="26"/>
                </a:lnTo>
                <a:lnTo>
                  <a:pt x="255" y="26"/>
                </a:lnTo>
                <a:lnTo>
                  <a:pt x="257" y="26"/>
                </a:lnTo>
                <a:lnTo>
                  <a:pt x="257" y="24"/>
                </a:lnTo>
                <a:lnTo>
                  <a:pt x="257" y="22"/>
                </a:lnTo>
                <a:lnTo>
                  <a:pt x="257" y="20"/>
                </a:lnTo>
                <a:lnTo>
                  <a:pt x="259" y="20"/>
                </a:lnTo>
                <a:lnTo>
                  <a:pt x="261" y="20"/>
                </a:lnTo>
                <a:lnTo>
                  <a:pt x="263" y="20"/>
                </a:lnTo>
                <a:lnTo>
                  <a:pt x="265" y="20"/>
                </a:lnTo>
                <a:lnTo>
                  <a:pt x="267" y="20"/>
                </a:lnTo>
                <a:lnTo>
                  <a:pt x="269" y="20"/>
                </a:lnTo>
                <a:lnTo>
                  <a:pt x="271" y="20"/>
                </a:lnTo>
                <a:lnTo>
                  <a:pt x="271" y="24"/>
                </a:lnTo>
                <a:lnTo>
                  <a:pt x="271" y="28"/>
                </a:lnTo>
                <a:lnTo>
                  <a:pt x="271" y="30"/>
                </a:lnTo>
                <a:lnTo>
                  <a:pt x="271" y="34"/>
                </a:lnTo>
                <a:lnTo>
                  <a:pt x="271" y="36"/>
                </a:lnTo>
                <a:lnTo>
                  <a:pt x="271" y="36"/>
                </a:lnTo>
                <a:lnTo>
                  <a:pt x="271" y="44"/>
                </a:lnTo>
                <a:lnTo>
                  <a:pt x="271" y="46"/>
                </a:lnTo>
                <a:lnTo>
                  <a:pt x="271" y="48"/>
                </a:lnTo>
                <a:lnTo>
                  <a:pt x="271" y="50"/>
                </a:lnTo>
                <a:lnTo>
                  <a:pt x="271" y="52"/>
                </a:lnTo>
                <a:lnTo>
                  <a:pt x="271" y="54"/>
                </a:lnTo>
                <a:lnTo>
                  <a:pt x="271" y="56"/>
                </a:lnTo>
                <a:lnTo>
                  <a:pt x="271" y="58"/>
                </a:lnTo>
                <a:lnTo>
                  <a:pt x="271" y="74"/>
                </a:lnTo>
                <a:lnTo>
                  <a:pt x="271" y="76"/>
                </a:lnTo>
                <a:lnTo>
                  <a:pt x="271" y="78"/>
                </a:lnTo>
                <a:lnTo>
                  <a:pt x="271" y="80"/>
                </a:lnTo>
                <a:lnTo>
                  <a:pt x="271" y="84"/>
                </a:lnTo>
                <a:lnTo>
                  <a:pt x="271" y="86"/>
                </a:lnTo>
                <a:lnTo>
                  <a:pt x="271" y="88"/>
                </a:lnTo>
                <a:lnTo>
                  <a:pt x="271" y="90"/>
                </a:lnTo>
                <a:lnTo>
                  <a:pt x="271" y="98"/>
                </a:lnTo>
                <a:lnTo>
                  <a:pt x="271" y="102"/>
                </a:lnTo>
                <a:lnTo>
                  <a:pt x="271" y="106"/>
                </a:lnTo>
                <a:lnTo>
                  <a:pt x="275" y="106"/>
                </a:lnTo>
                <a:lnTo>
                  <a:pt x="277" y="106"/>
                </a:lnTo>
                <a:lnTo>
                  <a:pt x="279" y="106"/>
                </a:lnTo>
                <a:lnTo>
                  <a:pt x="281" y="106"/>
                </a:lnTo>
                <a:lnTo>
                  <a:pt x="283" y="106"/>
                </a:lnTo>
                <a:lnTo>
                  <a:pt x="287" y="106"/>
                </a:lnTo>
                <a:lnTo>
                  <a:pt x="295" y="106"/>
                </a:lnTo>
                <a:lnTo>
                  <a:pt x="297" y="106"/>
                </a:lnTo>
                <a:lnTo>
                  <a:pt x="297" y="104"/>
                </a:lnTo>
                <a:lnTo>
                  <a:pt x="297" y="102"/>
                </a:lnTo>
                <a:lnTo>
                  <a:pt x="297" y="100"/>
                </a:lnTo>
                <a:lnTo>
                  <a:pt x="301" y="92"/>
                </a:lnTo>
                <a:lnTo>
                  <a:pt x="303" y="90"/>
                </a:lnTo>
                <a:lnTo>
                  <a:pt x="305" y="88"/>
                </a:lnTo>
                <a:lnTo>
                  <a:pt x="307" y="88"/>
                </a:lnTo>
                <a:lnTo>
                  <a:pt x="307" y="90"/>
                </a:lnTo>
                <a:lnTo>
                  <a:pt x="309" y="90"/>
                </a:lnTo>
                <a:lnTo>
                  <a:pt x="311" y="90"/>
                </a:lnTo>
                <a:lnTo>
                  <a:pt x="311" y="92"/>
                </a:lnTo>
                <a:lnTo>
                  <a:pt x="313" y="92"/>
                </a:lnTo>
                <a:lnTo>
                  <a:pt x="313" y="94"/>
                </a:lnTo>
                <a:lnTo>
                  <a:pt x="313" y="96"/>
                </a:lnTo>
                <a:lnTo>
                  <a:pt x="313" y="98"/>
                </a:lnTo>
                <a:lnTo>
                  <a:pt x="315" y="98"/>
                </a:lnTo>
                <a:lnTo>
                  <a:pt x="315" y="100"/>
                </a:lnTo>
                <a:lnTo>
                  <a:pt x="315" y="102"/>
                </a:lnTo>
                <a:lnTo>
                  <a:pt x="315" y="104"/>
                </a:lnTo>
                <a:lnTo>
                  <a:pt x="315" y="106"/>
                </a:lnTo>
                <a:lnTo>
                  <a:pt x="315" y="108"/>
                </a:lnTo>
                <a:lnTo>
                  <a:pt x="317" y="108"/>
                </a:lnTo>
                <a:lnTo>
                  <a:pt x="317" y="110"/>
                </a:lnTo>
                <a:lnTo>
                  <a:pt x="315" y="110"/>
                </a:lnTo>
                <a:lnTo>
                  <a:pt x="317" y="110"/>
                </a:lnTo>
                <a:lnTo>
                  <a:pt x="319" y="110"/>
                </a:lnTo>
                <a:lnTo>
                  <a:pt x="321" y="110"/>
                </a:lnTo>
                <a:lnTo>
                  <a:pt x="323" y="110"/>
                </a:lnTo>
                <a:lnTo>
                  <a:pt x="323" y="112"/>
                </a:lnTo>
                <a:lnTo>
                  <a:pt x="323" y="116"/>
                </a:lnTo>
                <a:lnTo>
                  <a:pt x="323" y="118"/>
                </a:lnTo>
                <a:lnTo>
                  <a:pt x="323" y="122"/>
                </a:lnTo>
                <a:lnTo>
                  <a:pt x="323" y="126"/>
                </a:lnTo>
                <a:lnTo>
                  <a:pt x="323" y="130"/>
                </a:lnTo>
                <a:lnTo>
                  <a:pt x="323" y="132"/>
                </a:lnTo>
                <a:lnTo>
                  <a:pt x="323" y="132"/>
                </a:lnTo>
                <a:lnTo>
                  <a:pt x="327" y="132"/>
                </a:lnTo>
                <a:lnTo>
                  <a:pt x="331" y="132"/>
                </a:lnTo>
                <a:lnTo>
                  <a:pt x="341" y="132"/>
                </a:lnTo>
                <a:lnTo>
                  <a:pt x="341" y="134"/>
                </a:lnTo>
                <a:lnTo>
                  <a:pt x="341" y="138"/>
                </a:lnTo>
                <a:lnTo>
                  <a:pt x="343" y="140"/>
                </a:lnTo>
                <a:lnTo>
                  <a:pt x="343" y="142"/>
                </a:lnTo>
                <a:lnTo>
                  <a:pt x="343" y="144"/>
                </a:lnTo>
                <a:lnTo>
                  <a:pt x="343" y="146"/>
                </a:lnTo>
                <a:lnTo>
                  <a:pt x="343" y="148"/>
                </a:lnTo>
                <a:lnTo>
                  <a:pt x="343" y="150"/>
                </a:lnTo>
                <a:lnTo>
                  <a:pt x="343" y="152"/>
                </a:lnTo>
                <a:lnTo>
                  <a:pt x="343" y="154"/>
                </a:lnTo>
                <a:lnTo>
                  <a:pt x="343" y="158"/>
                </a:lnTo>
                <a:lnTo>
                  <a:pt x="343" y="160"/>
                </a:lnTo>
                <a:lnTo>
                  <a:pt x="343" y="162"/>
                </a:lnTo>
                <a:lnTo>
                  <a:pt x="343" y="164"/>
                </a:lnTo>
                <a:lnTo>
                  <a:pt x="343" y="166"/>
                </a:lnTo>
                <a:lnTo>
                  <a:pt x="343" y="170"/>
                </a:lnTo>
                <a:lnTo>
                  <a:pt x="343" y="172"/>
                </a:lnTo>
                <a:lnTo>
                  <a:pt x="343" y="174"/>
                </a:lnTo>
                <a:lnTo>
                  <a:pt x="349" y="174"/>
                </a:lnTo>
                <a:lnTo>
                  <a:pt x="351" y="174"/>
                </a:lnTo>
                <a:lnTo>
                  <a:pt x="363" y="174"/>
                </a:lnTo>
                <a:lnTo>
                  <a:pt x="367" y="174"/>
                </a:lnTo>
                <a:lnTo>
                  <a:pt x="369" y="174"/>
                </a:lnTo>
                <a:lnTo>
                  <a:pt x="379" y="174"/>
                </a:lnTo>
                <a:lnTo>
                  <a:pt x="381" y="174"/>
                </a:lnTo>
                <a:lnTo>
                  <a:pt x="383" y="174"/>
                </a:lnTo>
                <a:lnTo>
                  <a:pt x="385" y="174"/>
                </a:lnTo>
                <a:lnTo>
                  <a:pt x="387" y="174"/>
                </a:lnTo>
                <a:lnTo>
                  <a:pt x="389" y="174"/>
                </a:lnTo>
                <a:lnTo>
                  <a:pt x="393" y="174"/>
                </a:lnTo>
                <a:lnTo>
                  <a:pt x="393" y="178"/>
                </a:lnTo>
                <a:lnTo>
                  <a:pt x="393" y="180"/>
                </a:lnTo>
                <a:lnTo>
                  <a:pt x="393" y="184"/>
                </a:lnTo>
                <a:lnTo>
                  <a:pt x="393" y="186"/>
                </a:lnTo>
                <a:lnTo>
                  <a:pt x="393" y="190"/>
                </a:lnTo>
                <a:lnTo>
                  <a:pt x="393" y="192"/>
                </a:lnTo>
                <a:lnTo>
                  <a:pt x="393" y="194"/>
                </a:lnTo>
                <a:lnTo>
                  <a:pt x="393" y="198"/>
                </a:lnTo>
                <a:lnTo>
                  <a:pt x="393" y="200"/>
                </a:lnTo>
                <a:lnTo>
                  <a:pt x="391" y="200"/>
                </a:lnTo>
                <a:lnTo>
                  <a:pt x="391" y="204"/>
                </a:lnTo>
                <a:lnTo>
                  <a:pt x="391" y="208"/>
                </a:lnTo>
                <a:lnTo>
                  <a:pt x="391" y="210"/>
                </a:lnTo>
                <a:lnTo>
                  <a:pt x="391" y="212"/>
                </a:lnTo>
                <a:lnTo>
                  <a:pt x="391" y="215"/>
                </a:lnTo>
                <a:lnTo>
                  <a:pt x="391" y="217"/>
                </a:lnTo>
                <a:lnTo>
                  <a:pt x="391" y="219"/>
                </a:lnTo>
                <a:lnTo>
                  <a:pt x="391" y="225"/>
                </a:lnTo>
                <a:lnTo>
                  <a:pt x="391" y="229"/>
                </a:lnTo>
                <a:lnTo>
                  <a:pt x="391" y="233"/>
                </a:lnTo>
                <a:lnTo>
                  <a:pt x="391" y="235"/>
                </a:lnTo>
                <a:lnTo>
                  <a:pt x="391" y="237"/>
                </a:lnTo>
                <a:lnTo>
                  <a:pt x="391" y="239"/>
                </a:lnTo>
                <a:lnTo>
                  <a:pt x="391" y="241"/>
                </a:lnTo>
                <a:lnTo>
                  <a:pt x="391" y="245"/>
                </a:lnTo>
                <a:lnTo>
                  <a:pt x="391" y="247"/>
                </a:lnTo>
                <a:lnTo>
                  <a:pt x="391" y="249"/>
                </a:lnTo>
                <a:lnTo>
                  <a:pt x="391" y="251"/>
                </a:lnTo>
                <a:lnTo>
                  <a:pt x="393" y="251"/>
                </a:lnTo>
                <a:lnTo>
                  <a:pt x="395" y="251"/>
                </a:lnTo>
                <a:lnTo>
                  <a:pt x="397" y="251"/>
                </a:lnTo>
                <a:lnTo>
                  <a:pt x="397" y="253"/>
                </a:lnTo>
                <a:lnTo>
                  <a:pt x="397" y="255"/>
                </a:lnTo>
                <a:lnTo>
                  <a:pt x="399" y="255"/>
                </a:lnTo>
                <a:lnTo>
                  <a:pt x="399" y="257"/>
                </a:lnTo>
                <a:lnTo>
                  <a:pt x="399" y="259"/>
                </a:lnTo>
                <a:lnTo>
                  <a:pt x="397" y="259"/>
                </a:lnTo>
                <a:lnTo>
                  <a:pt x="397" y="261"/>
                </a:lnTo>
                <a:lnTo>
                  <a:pt x="399" y="261"/>
                </a:lnTo>
                <a:lnTo>
                  <a:pt x="399" y="263"/>
                </a:lnTo>
                <a:lnTo>
                  <a:pt x="399" y="265"/>
                </a:lnTo>
                <a:lnTo>
                  <a:pt x="401" y="265"/>
                </a:lnTo>
                <a:lnTo>
                  <a:pt x="403" y="265"/>
                </a:lnTo>
                <a:lnTo>
                  <a:pt x="405" y="265"/>
                </a:lnTo>
                <a:lnTo>
                  <a:pt x="403" y="265"/>
                </a:lnTo>
                <a:lnTo>
                  <a:pt x="401" y="265"/>
                </a:lnTo>
                <a:lnTo>
                  <a:pt x="401" y="267"/>
                </a:lnTo>
                <a:lnTo>
                  <a:pt x="403" y="267"/>
                </a:lnTo>
                <a:lnTo>
                  <a:pt x="403" y="269"/>
                </a:lnTo>
                <a:lnTo>
                  <a:pt x="405" y="269"/>
                </a:lnTo>
                <a:lnTo>
                  <a:pt x="405" y="273"/>
                </a:lnTo>
                <a:lnTo>
                  <a:pt x="405" y="275"/>
                </a:lnTo>
                <a:lnTo>
                  <a:pt x="405" y="277"/>
                </a:lnTo>
                <a:lnTo>
                  <a:pt x="405" y="277"/>
                </a:lnTo>
                <a:lnTo>
                  <a:pt x="409" y="281"/>
                </a:lnTo>
                <a:lnTo>
                  <a:pt x="411" y="283"/>
                </a:lnTo>
                <a:lnTo>
                  <a:pt x="411" y="285"/>
                </a:lnTo>
                <a:lnTo>
                  <a:pt x="415" y="289"/>
                </a:lnTo>
                <a:lnTo>
                  <a:pt x="417" y="289"/>
                </a:lnTo>
                <a:lnTo>
                  <a:pt x="419" y="289"/>
                </a:lnTo>
                <a:lnTo>
                  <a:pt x="419" y="291"/>
                </a:lnTo>
                <a:lnTo>
                  <a:pt x="419" y="293"/>
                </a:lnTo>
                <a:lnTo>
                  <a:pt x="419" y="295"/>
                </a:lnTo>
                <a:lnTo>
                  <a:pt x="419" y="297"/>
                </a:lnTo>
                <a:lnTo>
                  <a:pt x="419" y="299"/>
                </a:lnTo>
                <a:lnTo>
                  <a:pt x="419" y="301"/>
                </a:lnTo>
                <a:lnTo>
                  <a:pt x="419" y="303"/>
                </a:lnTo>
                <a:lnTo>
                  <a:pt x="419" y="305"/>
                </a:lnTo>
                <a:lnTo>
                  <a:pt x="419" y="311"/>
                </a:lnTo>
                <a:lnTo>
                  <a:pt x="419" y="315"/>
                </a:lnTo>
                <a:lnTo>
                  <a:pt x="419" y="317"/>
                </a:lnTo>
                <a:lnTo>
                  <a:pt x="425" y="317"/>
                </a:lnTo>
                <a:lnTo>
                  <a:pt x="427" y="317"/>
                </a:lnTo>
                <a:lnTo>
                  <a:pt x="429" y="317"/>
                </a:lnTo>
                <a:lnTo>
                  <a:pt x="431" y="317"/>
                </a:lnTo>
                <a:lnTo>
                  <a:pt x="431" y="319"/>
                </a:lnTo>
                <a:lnTo>
                  <a:pt x="431" y="321"/>
                </a:lnTo>
                <a:lnTo>
                  <a:pt x="431" y="325"/>
                </a:lnTo>
                <a:lnTo>
                  <a:pt x="431" y="331"/>
                </a:lnTo>
                <a:lnTo>
                  <a:pt x="431" y="339"/>
                </a:lnTo>
                <a:lnTo>
                  <a:pt x="431" y="343"/>
                </a:lnTo>
                <a:lnTo>
                  <a:pt x="431" y="347"/>
                </a:lnTo>
                <a:lnTo>
                  <a:pt x="429" y="353"/>
                </a:lnTo>
                <a:lnTo>
                  <a:pt x="429" y="357"/>
                </a:lnTo>
                <a:lnTo>
                  <a:pt x="431" y="357"/>
                </a:lnTo>
                <a:lnTo>
                  <a:pt x="431" y="361"/>
                </a:lnTo>
                <a:lnTo>
                  <a:pt x="431" y="365"/>
                </a:lnTo>
                <a:lnTo>
                  <a:pt x="431" y="367"/>
                </a:lnTo>
                <a:lnTo>
                  <a:pt x="431" y="369"/>
                </a:lnTo>
                <a:lnTo>
                  <a:pt x="431" y="371"/>
                </a:lnTo>
                <a:lnTo>
                  <a:pt x="433" y="381"/>
                </a:lnTo>
                <a:lnTo>
                  <a:pt x="433" y="383"/>
                </a:lnTo>
                <a:lnTo>
                  <a:pt x="433" y="385"/>
                </a:lnTo>
                <a:lnTo>
                  <a:pt x="429" y="385"/>
                </a:lnTo>
                <a:lnTo>
                  <a:pt x="427" y="385"/>
                </a:lnTo>
                <a:lnTo>
                  <a:pt x="425" y="385"/>
                </a:lnTo>
                <a:lnTo>
                  <a:pt x="423" y="385"/>
                </a:lnTo>
                <a:lnTo>
                  <a:pt x="423" y="385"/>
                </a:lnTo>
                <a:lnTo>
                  <a:pt x="421" y="385"/>
                </a:lnTo>
                <a:lnTo>
                  <a:pt x="419" y="385"/>
                </a:lnTo>
                <a:lnTo>
                  <a:pt x="417" y="385"/>
                </a:lnTo>
                <a:lnTo>
                  <a:pt x="415" y="385"/>
                </a:lnTo>
                <a:lnTo>
                  <a:pt x="413" y="387"/>
                </a:lnTo>
                <a:lnTo>
                  <a:pt x="411" y="387"/>
                </a:lnTo>
                <a:lnTo>
                  <a:pt x="409" y="387"/>
                </a:lnTo>
                <a:lnTo>
                  <a:pt x="407" y="387"/>
                </a:lnTo>
                <a:lnTo>
                  <a:pt x="409" y="389"/>
                </a:lnTo>
                <a:lnTo>
                  <a:pt x="409" y="391"/>
                </a:lnTo>
                <a:lnTo>
                  <a:pt x="409" y="395"/>
                </a:lnTo>
                <a:lnTo>
                  <a:pt x="409" y="399"/>
                </a:lnTo>
                <a:lnTo>
                  <a:pt x="409" y="401"/>
                </a:lnTo>
                <a:lnTo>
                  <a:pt x="409" y="403"/>
                </a:lnTo>
                <a:lnTo>
                  <a:pt x="409" y="405"/>
                </a:lnTo>
                <a:lnTo>
                  <a:pt x="409" y="407"/>
                </a:lnTo>
                <a:lnTo>
                  <a:pt x="409" y="409"/>
                </a:lnTo>
                <a:lnTo>
                  <a:pt x="409" y="411"/>
                </a:lnTo>
                <a:lnTo>
                  <a:pt x="409" y="413"/>
                </a:lnTo>
                <a:lnTo>
                  <a:pt x="409" y="415"/>
                </a:lnTo>
                <a:lnTo>
                  <a:pt x="409" y="417"/>
                </a:lnTo>
                <a:lnTo>
                  <a:pt x="409" y="419"/>
                </a:lnTo>
                <a:lnTo>
                  <a:pt x="409" y="421"/>
                </a:lnTo>
                <a:lnTo>
                  <a:pt x="409" y="421"/>
                </a:lnTo>
                <a:lnTo>
                  <a:pt x="409" y="423"/>
                </a:lnTo>
                <a:lnTo>
                  <a:pt x="409" y="425"/>
                </a:lnTo>
                <a:lnTo>
                  <a:pt x="409" y="427"/>
                </a:lnTo>
                <a:lnTo>
                  <a:pt x="409" y="429"/>
                </a:lnTo>
                <a:lnTo>
                  <a:pt x="409" y="431"/>
                </a:lnTo>
                <a:lnTo>
                  <a:pt x="409" y="433"/>
                </a:lnTo>
                <a:lnTo>
                  <a:pt x="411" y="433"/>
                </a:lnTo>
                <a:lnTo>
                  <a:pt x="411" y="435"/>
                </a:lnTo>
                <a:lnTo>
                  <a:pt x="411" y="439"/>
                </a:lnTo>
                <a:lnTo>
                  <a:pt x="409" y="439"/>
                </a:lnTo>
                <a:lnTo>
                  <a:pt x="405" y="439"/>
                </a:lnTo>
                <a:lnTo>
                  <a:pt x="403" y="439"/>
                </a:lnTo>
                <a:lnTo>
                  <a:pt x="401" y="439"/>
                </a:lnTo>
                <a:lnTo>
                  <a:pt x="399" y="439"/>
                </a:lnTo>
                <a:lnTo>
                  <a:pt x="397" y="439"/>
                </a:lnTo>
                <a:lnTo>
                  <a:pt x="393" y="439"/>
                </a:lnTo>
                <a:lnTo>
                  <a:pt x="391" y="437"/>
                </a:lnTo>
                <a:lnTo>
                  <a:pt x="391" y="435"/>
                </a:lnTo>
                <a:lnTo>
                  <a:pt x="391" y="433"/>
                </a:lnTo>
                <a:lnTo>
                  <a:pt x="387" y="433"/>
                </a:lnTo>
                <a:lnTo>
                  <a:pt x="385" y="433"/>
                </a:lnTo>
                <a:lnTo>
                  <a:pt x="383" y="433"/>
                </a:lnTo>
                <a:lnTo>
                  <a:pt x="383" y="435"/>
                </a:lnTo>
                <a:lnTo>
                  <a:pt x="383" y="437"/>
                </a:lnTo>
                <a:lnTo>
                  <a:pt x="383" y="439"/>
                </a:lnTo>
                <a:lnTo>
                  <a:pt x="381" y="439"/>
                </a:lnTo>
                <a:lnTo>
                  <a:pt x="379" y="439"/>
                </a:lnTo>
                <a:lnTo>
                  <a:pt x="377" y="439"/>
                </a:lnTo>
                <a:lnTo>
                  <a:pt x="375" y="439"/>
                </a:lnTo>
                <a:lnTo>
                  <a:pt x="375" y="439"/>
                </a:lnTo>
                <a:lnTo>
                  <a:pt x="373" y="439"/>
                </a:lnTo>
                <a:lnTo>
                  <a:pt x="371" y="441"/>
                </a:lnTo>
                <a:lnTo>
                  <a:pt x="369" y="441"/>
                </a:lnTo>
                <a:lnTo>
                  <a:pt x="367" y="441"/>
                </a:lnTo>
                <a:lnTo>
                  <a:pt x="365" y="441"/>
                </a:lnTo>
                <a:lnTo>
                  <a:pt x="363" y="441"/>
                </a:lnTo>
                <a:lnTo>
                  <a:pt x="361" y="441"/>
                </a:lnTo>
                <a:lnTo>
                  <a:pt x="359" y="439"/>
                </a:lnTo>
                <a:lnTo>
                  <a:pt x="357" y="437"/>
                </a:lnTo>
                <a:lnTo>
                  <a:pt x="355" y="437"/>
                </a:lnTo>
                <a:lnTo>
                  <a:pt x="355" y="435"/>
                </a:lnTo>
                <a:lnTo>
                  <a:pt x="353" y="435"/>
                </a:lnTo>
                <a:lnTo>
                  <a:pt x="349" y="427"/>
                </a:lnTo>
                <a:lnTo>
                  <a:pt x="345" y="427"/>
                </a:lnTo>
                <a:lnTo>
                  <a:pt x="343" y="427"/>
                </a:lnTo>
                <a:lnTo>
                  <a:pt x="339" y="427"/>
                </a:lnTo>
                <a:lnTo>
                  <a:pt x="337" y="429"/>
                </a:lnTo>
                <a:lnTo>
                  <a:pt x="335" y="429"/>
                </a:lnTo>
                <a:lnTo>
                  <a:pt x="333" y="429"/>
                </a:lnTo>
                <a:lnTo>
                  <a:pt x="331" y="429"/>
                </a:lnTo>
                <a:lnTo>
                  <a:pt x="331" y="427"/>
                </a:lnTo>
                <a:lnTo>
                  <a:pt x="331" y="425"/>
                </a:lnTo>
                <a:lnTo>
                  <a:pt x="331" y="423"/>
                </a:lnTo>
                <a:lnTo>
                  <a:pt x="331" y="421"/>
                </a:lnTo>
                <a:lnTo>
                  <a:pt x="331" y="421"/>
                </a:lnTo>
                <a:lnTo>
                  <a:pt x="331" y="419"/>
                </a:lnTo>
                <a:lnTo>
                  <a:pt x="331" y="417"/>
                </a:lnTo>
                <a:lnTo>
                  <a:pt x="327" y="417"/>
                </a:lnTo>
                <a:lnTo>
                  <a:pt x="327" y="417"/>
                </a:lnTo>
                <a:lnTo>
                  <a:pt x="325" y="417"/>
                </a:lnTo>
                <a:lnTo>
                  <a:pt x="323" y="417"/>
                </a:lnTo>
                <a:lnTo>
                  <a:pt x="321" y="417"/>
                </a:lnTo>
                <a:lnTo>
                  <a:pt x="319" y="417"/>
                </a:lnTo>
                <a:lnTo>
                  <a:pt x="317" y="417"/>
                </a:lnTo>
                <a:lnTo>
                  <a:pt x="313" y="417"/>
                </a:lnTo>
                <a:lnTo>
                  <a:pt x="311" y="417"/>
                </a:lnTo>
                <a:lnTo>
                  <a:pt x="309" y="417"/>
                </a:lnTo>
                <a:lnTo>
                  <a:pt x="307" y="417"/>
                </a:lnTo>
                <a:lnTo>
                  <a:pt x="305" y="417"/>
                </a:lnTo>
                <a:lnTo>
                  <a:pt x="301" y="417"/>
                </a:lnTo>
                <a:lnTo>
                  <a:pt x="299" y="417"/>
                </a:lnTo>
                <a:lnTo>
                  <a:pt x="297" y="417"/>
                </a:lnTo>
                <a:lnTo>
                  <a:pt x="295" y="417"/>
                </a:lnTo>
                <a:lnTo>
                  <a:pt x="295" y="415"/>
                </a:lnTo>
                <a:lnTo>
                  <a:pt x="293" y="415"/>
                </a:lnTo>
                <a:lnTo>
                  <a:pt x="293" y="413"/>
                </a:lnTo>
                <a:lnTo>
                  <a:pt x="293" y="411"/>
                </a:lnTo>
                <a:lnTo>
                  <a:pt x="293" y="409"/>
                </a:lnTo>
                <a:lnTo>
                  <a:pt x="293" y="407"/>
                </a:lnTo>
                <a:lnTo>
                  <a:pt x="293" y="405"/>
                </a:lnTo>
                <a:lnTo>
                  <a:pt x="289" y="405"/>
                </a:lnTo>
                <a:lnTo>
                  <a:pt x="287" y="405"/>
                </a:lnTo>
                <a:lnTo>
                  <a:pt x="285" y="407"/>
                </a:lnTo>
                <a:lnTo>
                  <a:pt x="283" y="407"/>
                </a:lnTo>
                <a:lnTo>
                  <a:pt x="281" y="407"/>
                </a:lnTo>
                <a:lnTo>
                  <a:pt x="279" y="407"/>
                </a:lnTo>
                <a:lnTo>
                  <a:pt x="279" y="407"/>
                </a:lnTo>
                <a:lnTo>
                  <a:pt x="277" y="407"/>
                </a:lnTo>
                <a:lnTo>
                  <a:pt x="275" y="407"/>
                </a:lnTo>
                <a:lnTo>
                  <a:pt x="275" y="409"/>
                </a:lnTo>
                <a:lnTo>
                  <a:pt x="275" y="411"/>
                </a:lnTo>
                <a:lnTo>
                  <a:pt x="271" y="409"/>
                </a:lnTo>
                <a:lnTo>
                  <a:pt x="269" y="409"/>
                </a:lnTo>
                <a:lnTo>
                  <a:pt x="267" y="409"/>
                </a:lnTo>
                <a:lnTo>
                  <a:pt x="265" y="409"/>
                </a:lnTo>
                <a:lnTo>
                  <a:pt x="263" y="409"/>
                </a:lnTo>
                <a:lnTo>
                  <a:pt x="261" y="403"/>
                </a:lnTo>
                <a:lnTo>
                  <a:pt x="261" y="399"/>
                </a:lnTo>
                <a:lnTo>
                  <a:pt x="261" y="397"/>
                </a:lnTo>
                <a:lnTo>
                  <a:pt x="261" y="395"/>
                </a:lnTo>
                <a:lnTo>
                  <a:pt x="261" y="393"/>
                </a:lnTo>
                <a:lnTo>
                  <a:pt x="261" y="389"/>
                </a:lnTo>
                <a:lnTo>
                  <a:pt x="261" y="383"/>
                </a:lnTo>
                <a:lnTo>
                  <a:pt x="261" y="379"/>
                </a:lnTo>
                <a:lnTo>
                  <a:pt x="261" y="377"/>
                </a:lnTo>
                <a:lnTo>
                  <a:pt x="261" y="375"/>
                </a:lnTo>
                <a:lnTo>
                  <a:pt x="261" y="373"/>
                </a:lnTo>
                <a:lnTo>
                  <a:pt x="261" y="369"/>
                </a:lnTo>
                <a:lnTo>
                  <a:pt x="267" y="369"/>
                </a:lnTo>
                <a:lnTo>
                  <a:pt x="269" y="369"/>
                </a:lnTo>
                <a:lnTo>
                  <a:pt x="271" y="369"/>
                </a:lnTo>
                <a:lnTo>
                  <a:pt x="271" y="367"/>
                </a:lnTo>
                <a:lnTo>
                  <a:pt x="271" y="365"/>
                </a:lnTo>
                <a:lnTo>
                  <a:pt x="271" y="363"/>
                </a:lnTo>
                <a:lnTo>
                  <a:pt x="271" y="361"/>
                </a:lnTo>
                <a:lnTo>
                  <a:pt x="271" y="357"/>
                </a:lnTo>
                <a:lnTo>
                  <a:pt x="271" y="355"/>
                </a:lnTo>
                <a:lnTo>
                  <a:pt x="271" y="353"/>
                </a:lnTo>
                <a:lnTo>
                  <a:pt x="271" y="351"/>
                </a:lnTo>
                <a:lnTo>
                  <a:pt x="269" y="351"/>
                </a:lnTo>
                <a:lnTo>
                  <a:pt x="267" y="351"/>
                </a:lnTo>
                <a:lnTo>
                  <a:pt x="265" y="351"/>
                </a:lnTo>
                <a:lnTo>
                  <a:pt x="263" y="351"/>
                </a:lnTo>
                <a:lnTo>
                  <a:pt x="261" y="351"/>
                </a:lnTo>
                <a:lnTo>
                  <a:pt x="259" y="351"/>
                </a:lnTo>
                <a:lnTo>
                  <a:pt x="259" y="349"/>
                </a:lnTo>
                <a:lnTo>
                  <a:pt x="257" y="349"/>
                </a:lnTo>
                <a:lnTo>
                  <a:pt x="255" y="347"/>
                </a:lnTo>
                <a:lnTo>
                  <a:pt x="251" y="345"/>
                </a:lnTo>
                <a:lnTo>
                  <a:pt x="247" y="343"/>
                </a:lnTo>
                <a:lnTo>
                  <a:pt x="245" y="343"/>
                </a:lnTo>
                <a:lnTo>
                  <a:pt x="245" y="341"/>
                </a:lnTo>
                <a:lnTo>
                  <a:pt x="243" y="341"/>
                </a:lnTo>
                <a:lnTo>
                  <a:pt x="241" y="341"/>
                </a:lnTo>
                <a:lnTo>
                  <a:pt x="239" y="341"/>
                </a:lnTo>
                <a:lnTo>
                  <a:pt x="237" y="341"/>
                </a:lnTo>
                <a:lnTo>
                  <a:pt x="235" y="341"/>
                </a:lnTo>
                <a:lnTo>
                  <a:pt x="229" y="343"/>
                </a:lnTo>
                <a:lnTo>
                  <a:pt x="229" y="343"/>
                </a:lnTo>
                <a:lnTo>
                  <a:pt x="227" y="343"/>
                </a:lnTo>
                <a:lnTo>
                  <a:pt x="225" y="343"/>
                </a:lnTo>
                <a:lnTo>
                  <a:pt x="223" y="343"/>
                </a:lnTo>
                <a:lnTo>
                  <a:pt x="221" y="343"/>
                </a:lnTo>
                <a:lnTo>
                  <a:pt x="219" y="343"/>
                </a:lnTo>
                <a:lnTo>
                  <a:pt x="217" y="343"/>
                </a:lnTo>
                <a:lnTo>
                  <a:pt x="213" y="343"/>
                </a:lnTo>
                <a:lnTo>
                  <a:pt x="209" y="343"/>
                </a:lnTo>
                <a:lnTo>
                  <a:pt x="207" y="343"/>
                </a:lnTo>
                <a:lnTo>
                  <a:pt x="205" y="345"/>
                </a:lnTo>
                <a:lnTo>
                  <a:pt x="203" y="345"/>
                </a:lnTo>
                <a:lnTo>
                  <a:pt x="201" y="345"/>
                </a:lnTo>
                <a:lnTo>
                  <a:pt x="201" y="347"/>
                </a:lnTo>
                <a:lnTo>
                  <a:pt x="199" y="347"/>
                </a:lnTo>
                <a:lnTo>
                  <a:pt x="197" y="347"/>
                </a:lnTo>
                <a:lnTo>
                  <a:pt x="197" y="349"/>
                </a:lnTo>
                <a:lnTo>
                  <a:pt x="195" y="349"/>
                </a:lnTo>
                <a:lnTo>
                  <a:pt x="193" y="351"/>
                </a:lnTo>
                <a:lnTo>
                  <a:pt x="191" y="351"/>
                </a:lnTo>
                <a:lnTo>
                  <a:pt x="191" y="353"/>
                </a:lnTo>
                <a:lnTo>
                  <a:pt x="191" y="355"/>
                </a:lnTo>
                <a:lnTo>
                  <a:pt x="189" y="355"/>
                </a:lnTo>
                <a:lnTo>
                  <a:pt x="183" y="355"/>
                </a:lnTo>
                <a:lnTo>
                  <a:pt x="181" y="355"/>
                </a:lnTo>
                <a:lnTo>
                  <a:pt x="181" y="355"/>
                </a:lnTo>
                <a:lnTo>
                  <a:pt x="181" y="353"/>
                </a:lnTo>
                <a:lnTo>
                  <a:pt x="181" y="351"/>
                </a:lnTo>
                <a:lnTo>
                  <a:pt x="179" y="349"/>
                </a:lnTo>
                <a:lnTo>
                  <a:pt x="179" y="347"/>
                </a:lnTo>
                <a:lnTo>
                  <a:pt x="179" y="345"/>
                </a:lnTo>
                <a:lnTo>
                  <a:pt x="177" y="343"/>
                </a:lnTo>
                <a:lnTo>
                  <a:pt x="173" y="343"/>
                </a:lnTo>
                <a:lnTo>
                  <a:pt x="171" y="345"/>
                </a:lnTo>
                <a:lnTo>
                  <a:pt x="169" y="345"/>
                </a:lnTo>
                <a:lnTo>
                  <a:pt x="169" y="347"/>
                </a:lnTo>
                <a:lnTo>
                  <a:pt x="167" y="347"/>
                </a:lnTo>
                <a:lnTo>
                  <a:pt x="167" y="349"/>
                </a:lnTo>
                <a:lnTo>
                  <a:pt x="165" y="349"/>
                </a:lnTo>
                <a:lnTo>
                  <a:pt x="165" y="351"/>
                </a:lnTo>
                <a:lnTo>
                  <a:pt x="163" y="351"/>
                </a:lnTo>
                <a:lnTo>
                  <a:pt x="163" y="353"/>
                </a:lnTo>
                <a:lnTo>
                  <a:pt x="163" y="355"/>
                </a:lnTo>
                <a:lnTo>
                  <a:pt x="155" y="355"/>
                </a:lnTo>
                <a:lnTo>
                  <a:pt x="153" y="355"/>
                </a:lnTo>
                <a:lnTo>
                  <a:pt x="151" y="355"/>
                </a:lnTo>
                <a:lnTo>
                  <a:pt x="151" y="357"/>
                </a:lnTo>
                <a:lnTo>
                  <a:pt x="151" y="359"/>
                </a:lnTo>
                <a:lnTo>
                  <a:pt x="149" y="359"/>
                </a:lnTo>
                <a:lnTo>
                  <a:pt x="149" y="361"/>
                </a:lnTo>
                <a:lnTo>
                  <a:pt x="147" y="361"/>
                </a:lnTo>
                <a:lnTo>
                  <a:pt x="145" y="361"/>
                </a:lnTo>
                <a:lnTo>
                  <a:pt x="145" y="359"/>
                </a:lnTo>
                <a:lnTo>
                  <a:pt x="143" y="361"/>
                </a:lnTo>
                <a:lnTo>
                  <a:pt x="143" y="359"/>
                </a:lnTo>
                <a:lnTo>
                  <a:pt x="143" y="357"/>
                </a:lnTo>
                <a:lnTo>
                  <a:pt x="141" y="355"/>
                </a:lnTo>
                <a:lnTo>
                  <a:pt x="141" y="353"/>
                </a:lnTo>
                <a:lnTo>
                  <a:pt x="141" y="351"/>
                </a:lnTo>
                <a:lnTo>
                  <a:pt x="139" y="343"/>
                </a:lnTo>
                <a:lnTo>
                  <a:pt x="139" y="341"/>
                </a:lnTo>
                <a:lnTo>
                  <a:pt x="137" y="341"/>
                </a:lnTo>
                <a:lnTo>
                  <a:pt x="137" y="339"/>
                </a:lnTo>
                <a:lnTo>
                  <a:pt x="137" y="337"/>
                </a:lnTo>
                <a:lnTo>
                  <a:pt x="137" y="335"/>
                </a:lnTo>
                <a:lnTo>
                  <a:pt x="135" y="333"/>
                </a:lnTo>
                <a:lnTo>
                  <a:pt x="135" y="331"/>
                </a:lnTo>
                <a:lnTo>
                  <a:pt x="135" y="329"/>
                </a:lnTo>
                <a:lnTo>
                  <a:pt x="133" y="329"/>
                </a:lnTo>
                <a:lnTo>
                  <a:pt x="133" y="327"/>
                </a:lnTo>
                <a:lnTo>
                  <a:pt x="133" y="325"/>
                </a:lnTo>
                <a:lnTo>
                  <a:pt x="133" y="323"/>
                </a:lnTo>
                <a:lnTo>
                  <a:pt x="133" y="321"/>
                </a:lnTo>
                <a:lnTo>
                  <a:pt x="131" y="319"/>
                </a:lnTo>
                <a:lnTo>
                  <a:pt x="131" y="315"/>
                </a:lnTo>
                <a:lnTo>
                  <a:pt x="129" y="311"/>
                </a:lnTo>
                <a:lnTo>
                  <a:pt x="127" y="307"/>
                </a:lnTo>
                <a:lnTo>
                  <a:pt x="127" y="305"/>
                </a:lnTo>
                <a:lnTo>
                  <a:pt x="125" y="301"/>
                </a:lnTo>
                <a:lnTo>
                  <a:pt x="123" y="297"/>
                </a:lnTo>
                <a:lnTo>
                  <a:pt x="123" y="295"/>
                </a:lnTo>
                <a:lnTo>
                  <a:pt x="121" y="291"/>
                </a:lnTo>
                <a:lnTo>
                  <a:pt x="121" y="289"/>
                </a:lnTo>
                <a:lnTo>
                  <a:pt x="119" y="287"/>
                </a:lnTo>
                <a:lnTo>
                  <a:pt x="117" y="279"/>
                </a:lnTo>
                <a:lnTo>
                  <a:pt x="117" y="277"/>
                </a:lnTo>
                <a:lnTo>
                  <a:pt x="113" y="269"/>
                </a:lnTo>
                <a:lnTo>
                  <a:pt x="111" y="263"/>
                </a:lnTo>
                <a:lnTo>
                  <a:pt x="111" y="261"/>
                </a:lnTo>
                <a:lnTo>
                  <a:pt x="111" y="259"/>
                </a:lnTo>
                <a:lnTo>
                  <a:pt x="109" y="259"/>
                </a:lnTo>
                <a:lnTo>
                  <a:pt x="109" y="257"/>
                </a:lnTo>
                <a:lnTo>
                  <a:pt x="109" y="255"/>
                </a:lnTo>
                <a:lnTo>
                  <a:pt x="107" y="253"/>
                </a:lnTo>
                <a:lnTo>
                  <a:pt x="107" y="251"/>
                </a:lnTo>
                <a:lnTo>
                  <a:pt x="107" y="249"/>
                </a:lnTo>
                <a:lnTo>
                  <a:pt x="105" y="243"/>
                </a:lnTo>
                <a:lnTo>
                  <a:pt x="103" y="241"/>
                </a:lnTo>
                <a:lnTo>
                  <a:pt x="103" y="239"/>
                </a:lnTo>
                <a:lnTo>
                  <a:pt x="103" y="237"/>
                </a:lnTo>
                <a:lnTo>
                  <a:pt x="103" y="235"/>
                </a:lnTo>
                <a:lnTo>
                  <a:pt x="100" y="235"/>
                </a:lnTo>
                <a:lnTo>
                  <a:pt x="100" y="233"/>
                </a:lnTo>
                <a:lnTo>
                  <a:pt x="100" y="231"/>
                </a:lnTo>
                <a:lnTo>
                  <a:pt x="96" y="225"/>
                </a:lnTo>
                <a:lnTo>
                  <a:pt x="94" y="223"/>
                </a:lnTo>
                <a:lnTo>
                  <a:pt x="92" y="217"/>
                </a:lnTo>
                <a:lnTo>
                  <a:pt x="90" y="217"/>
                </a:lnTo>
                <a:lnTo>
                  <a:pt x="90" y="215"/>
                </a:lnTo>
                <a:lnTo>
                  <a:pt x="90" y="212"/>
                </a:lnTo>
                <a:lnTo>
                  <a:pt x="88" y="210"/>
                </a:lnTo>
                <a:lnTo>
                  <a:pt x="88" y="208"/>
                </a:lnTo>
                <a:lnTo>
                  <a:pt x="86" y="206"/>
                </a:lnTo>
                <a:lnTo>
                  <a:pt x="84" y="206"/>
                </a:lnTo>
                <a:lnTo>
                  <a:pt x="84" y="204"/>
                </a:lnTo>
                <a:lnTo>
                  <a:pt x="82" y="198"/>
                </a:lnTo>
                <a:lnTo>
                  <a:pt x="78" y="194"/>
                </a:lnTo>
                <a:lnTo>
                  <a:pt x="78" y="192"/>
                </a:lnTo>
                <a:lnTo>
                  <a:pt x="76" y="192"/>
                </a:lnTo>
                <a:lnTo>
                  <a:pt x="76" y="190"/>
                </a:lnTo>
                <a:lnTo>
                  <a:pt x="74" y="190"/>
                </a:lnTo>
                <a:lnTo>
                  <a:pt x="74" y="188"/>
                </a:lnTo>
                <a:lnTo>
                  <a:pt x="72" y="188"/>
                </a:lnTo>
                <a:lnTo>
                  <a:pt x="72" y="186"/>
                </a:lnTo>
                <a:lnTo>
                  <a:pt x="70" y="186"/>
                </a:lnTo>
                <a:lnTo>
                  <a:pt x="70" y="184"/>
                </a:lnTo>
                <a:lnTo>
                  <a:pt x="70" y="182"/>
                </a:lnTo>
                <a:lnTo>
                  <a:pt x="68" y="182"/>
                </a:lnTo>
                <a:lnTo>
                  <a:pt x="68" y="180"/>
                </a:lnTo>
                <a:lnTo>
                  <a:pt x="68" y="180"/>
                </a:lnTo>
                <a:lnTo>
                  <a:pt x="68" y="178"/>
                </a:lnTo>
                <a:lnTo>
                  <a:pt x="66" y="178"/>
                </a:lnTo>
                <a:lnTo>
                  <a:pt x="66" y="176"/>
                </a:lnTo>
                <a:lnTo>
                  <a:pt x="66" y="174"/>
                </a:lnTo>
                <a:lnTo>
                  <a:pt x="66" y="170"/>
                </a:lnTo>
                <a:lnTo>
                  <a:pt x="66" y="168"/>
                </a:lnTo>
                <a:lnTo>
                  <a:pt x="64" y="168"/>
                </a:lnTo>
                <a:lnTo>
                  <a:pt x="64" y="166"/>
                </a:lnTo>
                <a:lnTo>
                  <a:pt x="64" y="164"/>
                </a:lnTo>
                <a:lnTo>
                  <a:pt x="64" y="162"/>
                </a:lnTo>
                <a:lnTo>
                  <a:pt x="62" y="162"/>
                </a:lnTo>
                <a:lnTo>
                  <a:pt x="62" y="160"/>
                </a:lnTo>
                <a:lnTo>
                  <a:pt x="60" y="160"/>
                </a:lnTo>
                <a:lnTo>
                  <a:pt x="60" y="158"/>
                </a:lnTo>
                <a:lnTo>
                  <a:pt x="60" y="156"/>
                </a:lnTo>
                <a:lnTo>
                  <a:pt x="58" y="154"/>
                </a:lnTo>
                <a:lnTo>
                  <a:pt x="58" y="152"/>
                </a:lnTo>
                <a:lnTo>
                  <a:pt x="58" y="150"/>
                </a:lnTo>
                <a:lnTo>
                  <a:pt x="56" y="148"/>
                </a:lnTo>
                <a:lnTo>
                  <a:pt x="56" y="146"/>
                </a:lnTo>
                <a:lnTo>
                  <a:pt x="54" y="146"/>
                </a:lnTo>
                <a:lnTo>
                  <a:pt x="54" y="144"/>
                </a:lnTo>
                <a:lnTo>
                  <a:pt x="54" y="142"/>
                </a:lnTo>
                <a:lnTo>
                  <a:pt x="52" y="142"/>
                </a:lnTo>
                <a:lnTo>
                  <a:pt x="52" y="140"/>
                </a:lnTo>
                <a:lnTo>
                  <a:pt x="52" y="138"/>
                </a:lnTo>
                <a:lnTo>
                  <a:pt x="50" y="138"/>
                </a:lnTo>
                <a:lnTo>
                  <a:pt x="50" y="136"/>
                </a:lnTo>
                <a:lnTo>
                  <a:pt x="50" y="134"/>
                </a:lnTo>
                <a:lnTo>
                  <a:pt x="48" y="134"/>
                </a:lnTo>
                <a:lnTo>
                  <a:pt x="48" y="132"/>
                </a:lnTo>
                <a:lnTo>
                  <a:pt x="46" y="132"/>
                </a:lnTo>
                <a:lnTo>
                  <a:pt x="46" y="132"/>
                </a:lnTo>
                <a:lnTo>
                  <a:pt x="44" y="132"/>
                </a:lnTo>
                <a:lnTo>
                  <a:pt x="44" y="130"/>
                </a:lnTo>
                <a:lnTo>
                  <a:pt x="42" y="130"/>
                </a:lnTo>
                <a:lnTo>
                  <a:pt x="42" y="128"/>
                </a:lnTo>
                <a:lnTo>
                  <a:pt x="40" y="128"/>
                </a:lnTo>
                <a:lnTo>
                  <a:pt x="40" y="126"/>
                </a:lnTo>
                <a:lnTo>
                  <a:pt x="40" y="124"/>
                </a:lnTo>
                <a:lnTo>
                  <a:pt x="38" y="124"/>
                </a:lnTo>
                <a:lnTo>
                  <a:pt x="38" y="122"/>
                </a:lnTo>
                <a:lnTo>
                  <a:pt x="36" y="122"/>
                </a:lnTo>
                <a:lnTo>
                  <a:pt x="36" y="120"/>
                </a:lnTo>
                <a:lnTo>
                  <a:pt x="36" y="118"/>
                </a:lnTo>
                <a:lnTo>
                  <a:pt x="36" y="118"/>
                </a:lnTo>
                <a:lnTo>
                  <a:pt x="36" y="116"/>
                </a:lnTo>
                <a:lnTo>
                  <a:pt x="36" y="114"/>
                </a:lnTo>
                <a:lnTo>
                  <a:pt x="34" y="114"/>
                </a:lnTo>
                <a:lnTo>
                  <a:pt x="32" y="110"/>
                </a:lnTo>
                <a:lnTo>
                  <a:pt x="32" y="108"/>
                </a:lnTo>
                <a:lnTo>
                  <a:pt x="30" y="106"/>
                </a:lnTo>
                <a:lnTo>
                  <a:pt x="30" y="104"/>
                </a:lnTo>
                <a:lnTo>
                  <a:pt x="28" y="104"/>
                </a:lnTo>
                <a:lnTo>
                  <a:pt x="28" y="102"/>
                </a:lnTo>
                <a:lnTo>
                  <a:pt x="28" y="100"/>
                </a:lnTo>
                <a:lnTo>
                  <a:pt x="26" y="100"/>
                </a:lnTo>
                <a:lnTo>
                  <a:pt x="26" y="98"/>
                </a:lnTo>
                <a:lnTo>
                  <a:pt x="26" y="96"/>
                </a:lnTo>
                <a:lnTo>
                  <a:pt x="24" y="96"/>
                </a:lnTo>
                <a:lnTo>
                  <a:pt x="24" y="94"/>
                </a:lnTo>
                <a:lnTo>
                  <a:pt x="22" y="94"/>
                </a:lnTo>
                <a:lnTo>
                  <a:pt x="22" y="92"/>
                </a:lnTo>
                <a:lnTo>
                  <a:pt x="22" y="90"/>
                </a:lnTo>
                <a:lnTo>
                  <a:pt x="20" y="90"/>
                </a:lnTo>
                <a:lnTo>
                  <a:pt x="20" y="88"/>
                </a:lnTo>
                <a:lnTo>
                  <a:pt x="18" y="86"/>
                </a:lnTo>
                <a:lnTo>
                  <a:pt x="16" y="84"/>
                </a:lnTo>
                <a:lnTo>
                  <a:pt x="14" y="82"/>
                </a:lnTo>
                <a:lnTo>
                  <a:pt x="12" y="80"/>
                </a:lnTo>
                <a:lnTo>
                  <a:pt x="10" y="78"/>
                </a:lnTo>
                <a:lnTo>
                  <a:pt x="10" y="76"/>
                </a:lnTo>
                <a:lnTo>
                  <a:pt x="8" y="76"/>
                </a:lnTo>
                <a:lnTo>
                  <a:pt x="8" y="72"/>
                </a:lnTo>
                <a:lnTo>
                  <a:pt x="6" y="72"/>
                </a:lnTo>
                <a:lnTo>
                  <a:pt x="6" y="70"/>
                </a:lnTo>
                <a:lnTo>
                  <a:pt x="6" y="68"/>
                </a:lnTo>
                <a:lnTo>
                  <a:pt x="4" y="68"/>
                </a:lnTo>
                <a:lnTo>
                  <a:pt x="4" y="66"/>
                </a:lnTo>
                <a:lnTo>
                  <a:pt x="2" y="64"/>
                </a:lnTo>
                <a:lnTo>
                  <a:pt x="4" y="62"/>
                </a:lnTo>
                <a:lnTo>
                  <a:pt x="6" y="62"/>
                </a:lnTo>
                <a:lnTo>
                  <a:pt x="6" y="60"/>
                </a:lnTo>
                <a:lnTo>
                  <a:pt x="6" y="58"/>
                </a:lnTo>
                <a:lnTo>
                  <a:pt x="6" y="56"/>
                </a:lnTo>
                <a:lnTo>
                  <a:pt x="8" y="56"/>
                </a:lnTo>
                <a:lnTo>
                  <a:pt x="4" y="52"/>
                </a:lnTo>
                <a:lnTo>
                  <a:pt x="2" y="50"/>
                </a:lnTo>
                <a:lnTo>
                  <a:pt x="2" y="48"/>
                </a:lnTo>
                <a:lnTo>
                  <a:pt x="0" y="46"/>
                </a:lnTo>
                <a:lnTo>
                  <a:pt x="4" y="46"/>
                </a:lnTo>
                <a:lnTo>
                  <a:pt x="8" y="46"/>
                </a:lnTo>
                <a:lnTo>
                  <a:pt x="10" y="46"/>
                </a:lnTo>
                <a:lnTo>
                  <a:pt x="12" y="46"/>
                </a:lnTo>
                <a:lnTo>
                  <a:pt x="18" y="48"/>
                </a:lnTo>
                <a:lnTo>
                  <a:pt x="22" y="48"/>
                </a:lnTo>
                <a:lnTo>
                  <a:pt x="22" y="36"/>
                </a:lnTo>
                <a:lnTo>
                  <a:pt x="22" y="34"/>
                </a:lnTo>
                <a:lnTo>
                  <a:pt x="22" y="30"/>
                </a:lnTo>
                <a:lnTo>
                  <a:pt x="22" y="28"/>
                </a:lnTo>
                <a:lnTo>
                  <a:pt x="22" y="26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30" y="26"/>
                </a:lnTo>
                <a:lnTo>
                  <a:pt x="32" y="28"/>
                </a:lnTo>
                <a:lnTo>
                  <a:pt x="34" y="26"/>
                </a:lnTo>
                <a:lnTo>
                  <a:pt x="34" y="24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6" y="22"/>
                </a:lnTo>
                <a:lnTo>
                  <a:pt x="42" y="22"/>
                </a:lnTo>
                <a:lnTo>
                  <a:pt x="46" y="22"/>
                </a:lnTo>
                <a:lnTo>
                  <a:pt x="48" y="16"/>
                </a:lnTo>
                <a:lnTo>
                  <a:pt x="48" y="14"/>
                </a:lnTo>
                <a:lnTo>
                  <a:pt x="48" y="12"/>
                </a:lnTo>
                <a:lnTo>
                  <a:pt x="48" y="8"/>
                </a:lnTo>
                <a:lnTo>
                  <a:pt x="60" y="8"/>
                </a:lnTo>
                <a:lnTo>
                  <a:pt x="62" y="8"/>
                </a:lnTo>
                <a:lnTo>
                  <a:pt x="70" y="8"/>
                </a:lnTo>
                <a:lnTo>
                  <a:pt x="72" y="8"/>
                </a:lnTo>
                <a:lnTo>
                  <a:pt x="74" y="8"/>
                </a:lnTo>
                <a:lnTo>
                  <a:pt x="76" y="8"/>
                </a:lnTo>
                <a:lnTo>
                  <a:pt x="84" y="8"/>
                </a:lnTo>
                <a:lnTo>
                  <a:pt x="84" y="10"/>
                </a:lnTo>
                <a:lnTo>
                  <a:pt x="86" y="10"/>
                </a:lnTo>
                <a:lnTo>
                  <a:pt x="88" y="8"/>
                </a:lnTo>
                <a:lnTo>
                  <a:pt x="90" y="8"/>
                </a:lnTo>
                <a:lnTo>
                  <a:pt x="92" y="6"/>
                </a:lnTo>
                <a:lnTo>
                  <a:pt x="94" y="6"/>
                </a:lnTo>
                <a:lnTo>
                  <a:pt x="100" y="4"/>
                </a:lnTo>
                <a:lnTo>
                  <a:pt x="103" y="4"/>
                </a:lnTo>
                <a:lnTo>
                  <a:pt x="105" y="4"/>
                </a:lnTo>
                <a:lnTo>
                  <a:pt x="105" y="2"/>
                </a:lnTo>
                <a:lnTo>
                  <a:pt x="107" y="2"/>
                </a:lnTo>
                <a:lnTo>
                  <a:pt x="109" y="2"/>
                </a:lnTo>
                <a:lnTo>
                  <a:pt x="109" y="0"/>
                </a:lnTo>
                <a:lnTo>
                  <a:pt x="111" y="0"/>
                </a:lnTo>
                <a:lnTo>
                  <a:pt x="113" y="0"/>
                </a:lnTo>
                <a:lnTo>
                  <a:pt x="115" y="2"/>
                </a:lnTo>
                <a:lnTo>
                  <a:pt x="117" y="2"/>
                </a:lnTo>
                <a:lnTo>
                  <a:pt x="119" y="2"/>
                </a:lnTo>
                <a:lnTo>
                  <a:pt x="119" y="4"/>
                </a:lnTo>
                <a:lnTo>
                  <a:pt x="121" y="4"/>
                </a:lnTo>
                <a:lnTo>
                  <a:pt x="127" y="6"/>
                </a:lnTo>
                <a:lnTo>
                  <a:pt x="129" y="6"/>
                </a:lnTo>
                <a:lnTo>
                  <a:pt x="133" y="8"/>
                </a:lnTo>
                <a:lnTo>
                  <a:pt x="135" y="8"/>
                </a:lnTo>
                <a:lnTo>
                  <a:pt x="137" y="8"/>
                </a:lnTo>
                <a:lnTo>
                  <a:pt x="147" y="10"/>
                </a:lnTo>
                <a:lnTo>
                  <a:pt x="149" y="10"/>
                </a:lnTo>
                <a:lnTo>
                  <a:pt x="151" y="12"/>
                </a:lnTo>
                <a:lnTo>
                  <a:pt x="153" y="10"/>
                </a:lnTo>
                <a:lnTo>
                  <a:pt x="155" y="10"/>
                </a:lnTo>
                <a:lnTo>
                  <a:pt x="157" y="10"/>
                </a:lnTo>
                <a:lnTo>
                  <a:pt x="159" y="10"/>
                </a:lnTo>
                <a:lnTo>
                  <a:pt x="161" y="8"/>
                </a:lnTo>
                <a:lnTo>
                  <a:pt x="165" y="8"/>
                </a:lnTo>
                <a:lnTo>
                  <a:pt x="171" y="4"/>
                </a:lnTo>
                <a:lnTo>
                  <a:pt x="173" y="4"/>
                </a:lnTo>
                <a:lnTo>
                  <a:pt x="179" y="2"/>
                </a:lnTo>
                <a:lnTo>
                  <a:pt x="181" y="2"/>
                </a:lnTo>
                <a:lnTo>
                  <a:pt x="181" y="0"/>
                </a:lnTo>
                <a:lnTo>
                  <a:pt x="181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0" name="Freeform 13"/>
          <p:cNvSpPr>
            <a:spLocks/>
          </p:cNvSpPr>
          <p:nvPr/>
        </p:nvSpPr>
        <p:spPr bwMode="auto">
          <a:xfrm>
            <a:off x="2292350" y="3046413"/>
            <a:ext cx="555625" cy="508000"/>
          </a:xfrm>
          <a:custGeom>
            <a:avLst/>
            <a:gdLst>
              <a:gd name="T0" fmla="*/ 128 w 350"/>
              <a:gd name="T1" fmla="*/ 10 h 320"/>
              <a:gd name="T2" fmla="*/ 118 w 350"/>
              <a:gd name="T3" fmla="*/ 32 h 320"/>
              <a:gd name="T4" fmla="*/ 122 w 350"/>
              <a:gd name="T5" fmla="*/ 68 h 320"/>
              <a:gd name="T6" fmla="*/ 142 w 350"/>
              <a:gd name="T7" fmla="*/ 66 h 320"/>
              <a:gd name="T8" fmla="*/ 156 w 350"/>
              <a:gd name="T9" fmla="*/ 76 h 320"/>
              <a:gd name="T10" fmla="*/ 184 w 350"/>
              <a:gd name="T11" fmla="*/ 76 h 320"/>
              <a:gd name="T12" fmla="*/ 194 w 350"/>
              <a:gd name="T13" fmla="*/ 88 h 320"/>
              <a:gd name="T14" fmla="*/ 222 w 350"/>
              <a:gd name="T15" fmla="*/ 100 h 320"/>
              <a:gd name="T16" fmla="*/ 240 w 350"/>
              <a:gd name="T17" fmla="*/ 94 h 320"/>
              <a:gd name="T18" fmla="*/ 262 w 350"/>
              <a:gd name="T19" fmla="*/ 98 h 320"/>
              <a:gd name="T20" fmla="*/ 266 w 350"/>
              <a:gd name="T21" fmla="*/ 80 h 320"/>
              <a:gd name="T22" fmla="*/ 266 w 350"/>
              <a:gd name="T23" fmla="*/ 54 h 320"/>
              <a:gd name="T24" fmla="*/ 280 w 350"/>
              <a:gd name="T25" fmla="*/ 44 h 320"/>
              <a:gd name="T26" fmla="*/ 300 w 350"/>
              <a:gd name="T27" fmla="*/ 40 h 320"/>
              <a:gd name="T28" fmla="*/ 320 w 350"/>
              <a:gd name="T29" fmla="*/ 42 h 320"/>
              <a:gd name="T30" fmla="*/ 332 w 350"/>
              <a:gd name="T31" fmla="*/ 32 h 320"/>
              <a:gd name="T32" fmla="*/ 340 w 350"/>
              <a:gd name="T33" fmla="*/ 32 h 320"/>
              <a:gd name="T34" fmla="*/ 350 w 350"/>
              <a:gd name="T35" fmla="*/ 50 h 320"/>
              <a:gd name="T36" fmla="*/ 340 w 350"/>
              <a:gd name="T37" fmla="*/ 70 h 320"/>
              <a:gd name="T38" fmla="*/ 336 w 350"/>
              <a:gd name="T39" fmla="*/ 84 h 320"/>
              <a:gd name="T40" fmla="*/ 336 w 350"/>
              <a:gd name="T41" fmla="*/ 108 h 320"/>
              <a:gd name="T42" fmla="*/ 328 w 350"/>
              <a:gd name="T43" fmla="*/ 124 h 320"/>
              <a:gd name="T44" fmla="*/ 318 w 350"/>
              <a:gd name="T45" fmla="*/ 140 h 320"/>
              <a:gd name="T46" fmla="*/ 288 w 350"/>
              <a:gd name="T47" fmla="*/ 136 h 320"/>
              <a:gd name="T48" fmla="*/ 272 w 350"/>
              <a:gd name="T49" fmla="*/ 150 h 320"/>
              <a:gd name="T50" fmla="*/ 254 w 350"/>
              <a:gd name="T51" fmla="*/ 144 h 320"/>
              <a:gd name="T52" fmla="*/ 248 w 350"/>
              <a:gd name="T53" fmla="*/ 160 h 320"/>
              <a:gd name="T54" fmla="*/ 236 w 350"/>
              <a:gd name="T55" fmla="*/ 180 h 320"/>
              <a:gd name="T56" fmla="*/ 226 w 350"/>
              <a:gd name="T57" fmla="*/ 200 h 320"/>
              <a:gd name="T58" fmla="*/ 210 w 350"/>
              <a:gd name="T59" fmla="*/ 222 h 320"/>
              <a:gd name="T60" fmla="*/ 194 w 350"/>
              <a:gd name="T61" fmla="*/ 244 h 320"/>
              <a:gd name="T62" fmla="*/ 196 w 350"/>
              <a:gd name="T63" fmla="*/ 256 h 320"/>
              <a:gd name="T64" fmla="*/ 206 w 350"/>
              <a:gd name="T65" fmla="*/ 272 h 320"/>
              <a:gd name="T66" fmla="*/ 206 w 350"/>
              <a:gd name="T67" fmla="*/ 288 h 320"/>
              <a:gd name="T68" fmla="*/ 196 w 350"/>
              <a:gd name="T69" fmla="*/ 290 h 320"/>
              <a:gd name="T70" fmla="*/ 172 w 350"/>
              <a:gd name="T71" fmla="*/ 290 h 320"/>
              <a:gd name="T72" fmla="*/ 154 w 350"/>
              <a:gd name="T73" fmla="*/ 294 h 320"/>
              <a:gd name="T74" fmla="*/ 128 w 350"/>
              <a:gd name="T75" fmla="*/ 302 h 320"/>
              <a:gd name="T76" fmla="*/ 106 w 350"/>
              <a:gd name="T77" fmla="*/ 304 h 320"/>
              <a:gd name="T78" fmla="*/ 98 w 350"/>
              <a:gd name="T79" fmla="*/ 318 h 320"/>
              <a:gd name="T80" fmla="*/ 98 w 350"/>
              <a:gd name="T81" fmla="*/ 294 h 320"/>
              <a:gd name="T82" fmla="*/ 94 w 350"/>
              <a:gd name="T83" fmla="*/ 274 h 320"/>
              <a:gd name="T84" fmla="*/ 86 w 350"/>
              <a:gd name="T85" fmla="*/ 258 h 320"/>
              <a:gd name="T86" fmla="*/ 80 w 350"/>
              <a:gd name="T87" fmla="*/ 242 h 320"/>
              <a:gd name="T88" fmla="*/ 74 w 350"/>
              <a:gd name="T89" fmla="*/ 224 h 320"/>
              <a:gd name="T90" fmla="*/ 64 w 350"/>
              <a:gd name="T91" fmla="*/ 206 h 320"/>
              <a:gd name="T92" fmla="*/ 50 w 350"/>
              <a:gd name="T93" fmla="*/ 188 h 320"/>
              <a:gd name="T94" fmla="*/ 42 w 350"/>
              <a:gd name="T95" fmla="*/ 168 h 320"/>
              <a:gd name="T96" fmla="*/ 38 w 350"/>
              <a:gd name="T97" fmla="*/ 146 h 320"/>
              <a:gd name="T98" fmla="*/ 34 w 350"/>
              <a:gd name="T99" fmla="*/ 128 h 320"/>
              <a:gd name="T100" fmla="*/ 24 w 350"/>
              <a:gd name="T101" fmla="*/ 96 h 320"/>
              <a:gd name="T102" fmla="*/ 12 w 350"/>
              <a:gd name="T103" fmla="*/ 64 h 320"/>
              <a:gd name="T104" fmla="*/ 2 w 350"/>
              <a:gd name="T105" fmla="*/ 32 h 320"/>
              <a:gd name="T106" fmla="*/ 6 w 350"/>
              <a:gd name="T107" fmla="*/ 20 h 320"/>
              <a:gd name="T108" fmla="*/ 24 w 350"/>
              <a:gd name="T109" fmla="*/ 8 h 320"/>
              <a:gd name="T110" fmla="*/ 38 w 350"/>
              <a:gd name="T111" fmla="*/ 14 h 320"/>
              <a:gd name="T112" fmla="*/ 58 w 350"/>
              <a:gd name="T113" fmla="*/ 6 h 320"/>
              <a:gd name="T114" fmla="*/ 84 w 350"/>
              <a:gd name="T115" fmla="*/ 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0" h="320">
                <a:moveTo>
                  <a:pt x="104" y="2"/>
                </a:moveTo>
                <a:lnTo>
                  <a:pt x="108" y="4"/>
                </a:lnTo>
                <a:lnTo>
                  <a:pt x="112" y="6"/>
                </a:lnTo>
                <a:lnTo>
                  <a:pt x="114" y="8"/>
                </a:lnTo>
                <a:lnTo>
                  <a:pt x="116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2" y="10"/>
                </a:lnTo>
                <a:lnTo>
                  <a:pt x="124" y="10"/>
                </a:lnTo>
                <a:lnTo>
                  <a:pt x="126" y="10"/>
                </a:lnTo>
                <a:lnTo>
                  <a:pt x="128" y="10"/>
                </a:lnTo>
                <a:lnTo>
                  <a:pt x="128" y="12"/>
                </a:lnTo>
                <a:lnTo>
                  <a:pt x="128" y="14"/>
                </a:lnTo>
                <a:lnTo>
                  <a:pt x="128" y="16"/>
                </a:lnTo>
                <a:lnTo>
                  <a:pt x="128" y="20"/>
                </a:lnTo>
                <a:lnTo>
                  <a:pt x="128" y="22"/>
                </a:lnTo>
                <a:lnTo>
                  <a:pt x="128" y="24"/>
                </a:lnTo>
                <a:lnTo>
                  <a:pt x="128" y="26"/>
                </a:lnTo>
                <a:lnTo>
                  <a:pt x="128" y="28"/>
                </a:lnTo>
                <a:lnTo>
                  <a:pt x="126" y="28"/>
                </a:lnTo>
                <a:lnTo>
                  <a:pt x="124" y="28"/>
                </a:lnTo>
                <a:lnTo>
                  <a:pt x="118" y="28"/>
                </a:lnTo>
                <a:lnTo>
                  <a:pt x="118" y="32"/>
                </a:lnTo>
                <a:lnTo>
                  <a:pt x="118" y="34"/>
                </a:lnTo>
                <a:lnTo>
                  <a:pt x="118" y="36"/>
                </a:lnTo>
                <a:lnTo>
                  <a:pt x="118" y="38"/>
                </a:lnTo>
                <a:lnTo>
                  <a:pt x="118" y="42"/>
                </a:lnTo>
                <a:lnTo>
                  <a:pt x="118" y="48"/>
                </a:lnTo>
                <a:lnTo>
                  <a:pt x="118" y="52"/>
                </a:lnTo>
                <a:lnTo>
                  <a:pt x="118" y="54"/>
                </a:lnTo>
                <a:lnTo>
                  <a:pt x="118" y="56"/>
                </a:lnTo>
                <a:lnTo>
                  <a:pt x="118" y="58"/>
                </a:lnTo>
                <a:lnTo>
                  <a:pt x="118" y="62"/>
                </a:lnTo>
                <a:lnTo>
                  <a:pt x="120" y="68"/>
                </a:lnTo>
                <a:lnTo>
                  <a:pt x="122" y="68"/>
                </a:lnTo>
                <a:lnTo>
                  <a:pt x="124" y="68"/>
                </a:lnTo>
                <a:lnTo>
                  <a:pt x="126" y="68"/>
                </a:lnTo>
                <a:lnTo>
                  <a:pt x="128" y="68"/>
                </a:lnTo>
                <a:lnTo>
                  <a:pt x="132" y="70"/>
                </a:lnTo>
                <a:lnTo>
                  <a:pt x="132" y="68"/>
                </a:lnTo>
                <a:lnTo>
                  <a:pt x="132" y="66"/>
                </a:lnTo>
                <a:lnTo>
                  <a:pt x="134" y="66"/>
                </a:lnTo>
                <a:lnTo>
                  <a:pt x="136" y="66"/>
                </a:lnTo>
                <a:lnTo>
                  <a:pt x="136" y="66"/>
                </a:lnTo>
                <a:lnTo>
                  <a:pt x="138" y="66"/>
                </a:lnTo>
                <a:lnTo>
                  <a:pt x="140" y="66"/>
                </a:lnTo>
                <a:lnTo>
                  <a:pt x="142" y="66"/>
                </a:lnTo>
                <a:lnTo>
                  <a:pt x="144" y="64"/>
                </a:lnTo>
                <a:lnTo>
                  <a:pt x="146" y="64"/>
                </a:lnTo>
                <a:lnTo>
                  <a:pt x="150" y="64"/>
                </a:lnTo>
                <a:lnTo>
                  <a:pt x="150" y="66"/>
                </a:lnTo>
                <a:lnTo>
                  <a:pt x="150" y="68"/>
                </a:lnTo>
                <a:lnTo>
                  <a:pt x="150" y="70"/>
                </a:lnTo>
                <a:lnTo>
                  <a:pt x="150" y="72"/>
                </a:lnTo>
                <a:lnTo>
                  <a:pt x="150" y="74"/>
                </a:lnTo>
                <a:lnTo>
                  <a:pt x="152" y="74"/>
                </a:lnTo>
                <a:lnTo>
                  <a:pt x="152" y="76"/>
                </a:lnTo>
                <a:lnTo>
                  <a:pt x="154" y="76"/>
                </a:lnTo>
                <a:lnTo>
                  <a:pt x="156" y="76"/>
                </a:lnTo>
                <a:lnTo>
                  <a:pt x="158" y="76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8" y="76"/>
                </a:lnTo>
                <a:lnTo>
                  <a:pt x="170" y="76"/>
                </a:lnTo>
                <a:lnTo>
                  <a:pt x="174" y="76"/>
                </a:lnTo>
                <a:lnTo>
                  <a:pt x="176" y="76"/>
                </a:lnTo>
                <a:lnTo>
                  <a:pt x="178" y="76"/>
                </a:lnTo>
                <a:lnTo>
                  <a:pt x="180" y="76"/>
                </a:lnTo>
                <a:lnTo>
                  <a:pt x="182" y="76"/>
                </a:lnTo>
                <a:lnTo>
                  <a:pt x="184" y="76"/>
                </a:lnTo>
                <a:lnTo>
                  <a:pt x="184" y="76"/>
                </a:lnTo>
                <a:lnTo>
                  <a:pt x="188" y="76"/>
                </a:lnTo>
                <a:lnTo>
                  <a:pt x="188" y="78"/>
                </a:lnTo>
                <a:lnTo>
                  <a:pt x="188" y="80"/>
                </a:lnTo>
                <a:lnTo>
                  <a:pt x="188" y="80"/>
                </a:lnTo>
                <a:lnTo>
                  <a:pt x="188" y="82"/>
                </a:lnTo>
                <a:lnTo>
                  <a:pt x="188" y="84"/>
                </a:lnTo>
                <a:lnTo>
                  <a:pt x="188" y="86"/>
                </a:lnTo>
                <a:lnTo>
                  <a:pt x="188" y="88"/>
                </a:lnTo>
                <a:lnTo>
                  <a:pt x="190" y="88"/>
                </a:lnTo>
                <a:lnTo>
                  <a:pt x="192" y="88"/>
                </a:lnTo>
                <a:lnTo>
                  <a:pt x="194" y="88"/>
                </a:lnTo>
                <a:lnTo>
                  <a:pt x="196" y="86"/>
                </a:lnTo>
                <a:lnTo>
                  <a:pt x="200" y="86"/>
                </a:lnTo>
                <a:lnTo>
                  <a:pt x="202" y="86"/>
                </a:lnTo>
                <a:lnTo>
                  <a:pt x="206" y="86"/>
                </a:lnTo>
                <a:lnTo>
                  <a:pt x="210" y="94"/>
                </a:lnTo>
                <a:lnTo>
                  <a:pt x="212" y="94"/>
                </a:lnTo>
                <a:lnTo>
                  <a:pt x="212" y="96"/>
                </a:lnTo>
                <a:lnTo>
                  <a:pt x="214" y="96"/>
                </a:lnTo>
                <a:lnTo>
                  <a:pt x="216" y="98"/>
                </a:lnTo>
                <a:lnTo>
                  <a:pt x="218" y="100"/>
                </a:lnTo>
                <a:lnTo>
                  <a:pt x="220" y="100"/>
                </a:lnTo>
                <a:lnTo>
                  <a:pt x="222" y="100"/>
                </a:lnTo>
                <a:lnTo>
                  <a:pt x="224" y="100"/>
                </a:lnTo>
                <a:lnTo>
                  <a:pt x="226" y="100"/>
                </a:lnTo>
                <a:lnTo>
                  <a:pt x="228" y="100"/>
                </a:lnTo>
                <a:lnTo>
                  <a:pt x="230" y="98"/>
                </a:lnTo>
                <a:lnTo>
                  <a:pt x="232" y="98"/>
                </a:lnTo>
                <a:lnTo>
                  <a:pt x="232" y="98"/>
                </a:lnTo>
                <a:lnTo>
                  <a:pt x="234" y="98"/>
                </a:lnTo>
                <a:lnTo>
                  <a:pt x="236" y="98"/>
                </a:lnTo>
                <a:lnTo>
                  <a:pt x="238" y="98"/>
                </a:lnTo>
                <a:lnTo>
                  <a:pt x="240" y="98"/>
                </a:lnTo>
                <a:lnTo>
                  <a:pt x="240" y="96"/>
                </a:lnTo>
                <a:lnTo>
                  <a:pt x="240" y="94"/>
                </a:lnTo>
                <a:lnTo>
                  <a:pt x="240" y="92"/>
                </a:lnTo>
                <a:lnTo>
                  <a:pt x="242" y="92"/>
                </a:lnTo>
                <a:lnTo>
                  <a:pt x="244" y="92"/>
                </a:lnTo>
                <a:lnTo>
                  <a:pt x="248" y="92"/>
                </a:lnTo>
                <a:lnTo>
                  <a:pt x="248" y="94"/>
                </a:lnTo>
                <a:lnTo>
                  <a:pt x="248" y="96"/>
                </a:lnTo>
                <a:lnTo>
                  <a:pt x="250" y="98"/>
                </a:lnTo>
                <a:lnTo>
                  <a:pt x="254" y="98"/>
                </a:lnTo>
                <a:lnTo>
                  <a:pt x="256" y="98"/>
                </a:lnTo>
                <a:lnTo>
                  <a:pt x="258" y="98"/>
                </a:lnTo>
                <a:lnTo>
                  <a:pt x="260" y="98"/>
                </a:lnTo>
                <a:lnTo>
                  <a:pt x="262" y="98"/>
                </a:lnTo>
                <a:lnTo>
                  <a:pt x="266" y="98"/>
                </a:lnTo>
                <a:lnTo>
                  <a:pt x="268" y="98"/>
                </a:lnTo>
                <a:lnTo>
                  <a:pt x="268" y="94"/>
                </a:lnTo>
                <a:lnTo>
                  <a:pt x="268" y="92"/>
                </a:lnTo>
                <a:lnTo>
                  <a:pt x="266" y="92"/>
                </a:lnTo>
                <a:lnTo>
                  <a:pt x="266" y="90"/>
                </a:lnTo>
                <a:lnTo>
                  <a:pt x="266" y="88"/>
                </a:lnTo>
                <a:lnTo>
                  <a:pt x="266" y="86"/>
                </a:lnTo>
                <a:lnTo>
                  <a:pt x="266" y="84"/>
                </a:lnTo>
                <a:lnTo>
                  <a:pt x="266" y="82"/>
                </a:lnTo>
                <a:lnTo>
                  <a:pt x="266" y="80"/>
                </a:lnTo>
                <a:lnTo>
                  <a:pt x="266" y="80"/>
                </a:lnTo>
                <a:lnTo>
                  <a:pt x="266" y="78"/>
                </a:lnTo>
                <a:lnTo>
                  <a:pt x="266" y="76"/>
                </a:lnTo>
                <a:lnTo>
                  <a:pt x="266" y="74"/>
                </a:lnTo>
                <a:lnTo>
                  <a:pt x="266" y="72"/>
                </a:lnTo>
                <a:lnTo>
                  <a:pt x="266" y="70"/>
                </a:lnTo>
                <a:lnTo>
                  <a:pt x="266" y="68"/>
                </a:lnTo>
                <a:lnTo>
                  <a:pt x="266" y="66"/>
                </a:lnTo>
                <a:lnTo>
                  <a:pt x="266" y="64"/>
                </a:lnTo>
                <a:lnTo>
                  <a:pt x="266" y="62"/>
                </a:lnTo>
                <a:lnTo>
                  <a:pt x="266" y="60"/>
                </a:lnTo>
                <a:lnTo>
                  <a:pt x="266" y="58"/>
                </a:lnTo>
                <a:lnTo>
                  <a:pt x="266" y="54"/>
                </a:lnTo>
                <a:lnTo>
                  <a:pt x="266" y="50"/>
                </a:lnTo>
                <a:lnTo>
                  <a:pt x="266" y="48"/>
                </a:lnTo>
                <a:lnTo>
                  <a:pt x="264" y="46"/>
                </a:lnTo>
                <a:lnTo>
                  <a:pt x="266" y="46"/>
                </a:lnTo>
                <a:lnTo>
                  <a:pt x="268" y="46"/>
                </a:lnTo>
                <a:lnTo>
                  <a:pt x="270" y="46"/>
                </a:lnTo>
                <a:lnTo>
                  <a:pt x="272" y="44"/>
                </a:lnTo>
                <a:lnTo>
                  <a:pt x="274" y="44"/>
                </a:lnTo>
                <a:lnTo>
                  <a:pt x="276" y="44"/>
                </a:lnTo>
                <a:lnTo>
                  <a:pt x="278" y="44"/>
                </a:lnTo>
                <a:lnTo>
                  <a:pt x="280" y="44"/>
                </a:lnTo>
                <a:lnTo>
                  <a:pt x="280" y="44"/>
                </a:lnTo>
                <a:lnTo>
                  <a:pt x="282" y="44"/>
                </a:lnTo>
                <a:lnTo>
                  <a:pt x="284" y="44"/>
                </a:lnTo>
                <a:lnTo>
                  <a:pt x="286" y="44"/>
                </a:lnTo>
                <a:lnTo>
                  <a:pt x="290" y="44"/>
                </a:lnTo>
                <a:lnTo>
                  <a:pt x="292" y="42"/>
                </a:lnTo>
                <a:lnTo>
                  <a:pt x="294" y="42"/>
                </a:lnTo>
                <a:lnTo>
                  <a:pt x="294" y="40"/>
                </a:lnTo>
                <a:lnTo>
                  <a:pt x="294" y="38"/>
                </a:lnTo>
                <a:lnTo>
                  <a:pt x="296" y="38"/>
                </a:lnTo>
                <a:lnTo>
                  <a:pt x="298" y="38"/>
                </a:lnTo>
                <a:lnTo>
                  <a:pt x="298" y="40"/>
                </a:lnTo>
                <a:lnTo>
                  <a:pt x="300" y="40"/>
                </a:lnTo>
                <a:lnTo>
                  <a:pt x="302" y="40"/>
                </a:lnTo>
                <a:lnTo>
                  <a:pt x="302" y="42"/>
                </a:lnTo>
                <a:lnTo>
                  <a:pt x="304" y="42"/>
                </a:lnTo>
                <a:lnTo>
                  <a:pt x="304" y="44"/>
                </a:lnTo>
                <a:lnTo>
                  <a:pt x="306" y="44"/>
                </a:lnTo>
                <a:lnTo>
                  <a:pt x="306" y="42"/>
                </a:lnTo>
                <a:lnTo>
                  <a:pt x="308" y="42"/>
                </a:lnTo>
                <a:lnTo>
                  <a:pt x="310" y="42"/>
                </a:lnTo>
                <a:lnTo>
                  <a:pt x="314" y="42"/>
                </a:lnTo>
                <a:lnTo>
                  <a:pt x="316" y="42"/>
                </a:lnTo>
                <a:lnTo>
                  <a:pt x="318" y="42"/>
                </a:lnTo>
                <a:lnTo>
                  <a:pt x="320" y="42"/>
                </a:lnTo>
                <a:lnTo>
                  <a:pt x="322" y="42"/>
                </a:lnTo>
                <a:lnTo>
                  <a:pt x="324" y="42"/>
                </a:lnTo>
                <a:lnTo>
                  <a:pt x="326" y="42"/>
                </a:lnTo>
                <a:lnTo>
                  <a:pt x="334" y="48"/>
                </a:lnTo>
                <a:lnTo>
                  <a:pt x="336" y="46"/>
                </a:lnTo>
                <a:lnTo>
                  <a:pt x="336" y="44"/>
                </a:lnTo>
                <a:lnTo>
                  <a:pt x="338" y="44"/>
                </a:lnTo>
                <a:lnTo>
                  <a:pt x="338" y="42"/>
                </a:lnTo>
                <a:lnTo>
                  <a:pt x="340" y="38"/>
                </a:lnTo>
                <a:lnTo>
                  <a:pt x="336" y="36"/>
                </a:lnTo>
                <a:lnTo>
                  <a:pt x="334" y="34"/>
                </a:lnTo>
                <a:lnTo>
                  <a:pt x="332" y="32"/>
                </a:lnTo>
                <a:lnTo>
                  <a:pt x="330" y="32"/>
                </a:lnTo>
                <a:lnTo>
                  <a:pt x="328" y="32"/>
                </a:lnTo>
                <a:lnTo>
                  <a:pt x="330" y="32"/>
                </a:lnTo>
                <a:lnTo>
                  <a:pt x="330" y="30"/>
                </a:lnTo>
                <a:lnTo>
                  <a:pt x="332" y="30"/>
                </a:lnTo>
                <a:lnTo>
                  <a:pt x="336" y="30"/>
                </a:lnTo>
                <a:lnTo>
                  <a:pt x="334" y="32"/>
                </a:lnTo>
                <a:lnTo>
                  <a:pt x="336" y="34"/>
                </a:lnTo>
                <a:lnTo>
                  <a:pt x="340" y="32"/>
                </a:lnTo>
                <a:lnTo>
                  <a:pt x="342" y="32"/>
                </a:lnTo>
                <a:lnTo>
                  <a:pt x="340" y="32"/>
                </a:lnTo>
                <a:lnTo>
                  <a:pt x="340" y="32"/>
                </a:lnTo>
                <a:lnTo>
                  <a:pt x="342" y="30"/>
                </a:lnTo>
                <a:lnTo>
                  <a:pt x="344" y="30"/>
                </a:lnTo>
                <a:lnTo>
                  <a:pt x="346" y="30"/>
                </a:lnTo>
                <a:lnTo>
                  <a:pt x="348" y="30"/>
                </a:lnTo>
                <a:lnTo>
                  <a:pt x="350" y="30"/>
                </a:lnTo>
                <a:lnTo>
                  <a:pt x="350" y="32"/>
                </a:lnTo>
                <a:lnTo>
                  <a:pt x="350" y="32"/>
                </a:lnTo>
                <a:lnTo>
                  <a:pt x="350" y="34"/>
                </a:lnTo>
                <a:lnTo>
                  <a:pt x="350" y="36"/>
                </a:lnTo>
                <a:lnTo>
                  <a:pt x="350" y="40"/>
                </a:lnTo>
                <a:lnTo>
                  <a:pt x="350" y="42"/>
                </a:lnTo>
                <a:lnTo>
                  <a:pt x="350" y="50"/>
                </a:lnTo>
                <a:lnTo>
                  <a:pt x="350" y="52"/>
                </a:lnTo>
                <a:lnTo>
                  <a:pt x="350" y="56"/>
                </a:lnTo>
                <a:lnTo>
                  <a:pt x="344" y="56"/>
                </a:lnTo>
                <a:lnTo>
                  <a:pt x="340" y="56"/>
                </a:lnTo>
                <a:lnTo>
                  <a:pt x="338" y="56"/>
                </a:lnTo>
                <a:lnTo>
                  <a:pt x="338" y="58"/>
                </a:lnTo>
                <a:lnTo>
                  <a:pt x="338" y="60"/>
                </a:lnTo>
                <a:lnTo>
                  <a:pt x="338" y="62"/>
                </a:lnTo>
                <a:lnTo>
                  <a:pt x="338" y="64"/>
                </a:lnTo>
                <a:lnTo>
                  <a:pt x="338" y="66"/>
                </a:lnTo>
                <a:lnTo>
                  <a:pt x="336" y="70"/>
                </a:lnTo>
                <a:lnTo>
                  <a:pt x="340" y="70"/>
                </a:lnTo>
                <a:lnTo>
                  <a:pt x="344" y="70"/>
                </a:lnTo>
                <a:lnTo>
                  <a:pt x="344" y="76"/>
                </a:lnTo>
                <a:lnTo>
                  <a:pt x="344" y="78"/>
                </a:lnTo>
                <a:lnTo>
                  <a:pt x="348" y="78"/>
                </a:lnTo>
                <a:lnTo>
                  <a:pt x="350" y="78"/>
                </a:lnTo>
                <a:lnTo>
                  <a:pt x="350" y="80"/>
                </a:lnTo>
                <a:lnTo>
                  <a:pt x="350" y="82"/>
                </a:lnTo>
                <a:lnTo>
                  <a:pt x="348" y="82"/>
                </a:lnTo>
                <a:lnTo>
                  <a:pt x="344" y="82"/>
                </a:lnTo>
                <a:lnTo>
                  <a:pt x="340" y="82"/>
                </a:lnTo>
                <a:lnTo>
                  <a:pt x="336" y="82"/>
                </a:lnTo>
                <a:lnTo>
                  <a:pt x="336" y="84"/>
                </a:lnTo>
                <a:lnTo>
                  <a:pt x="336" y="86"/>
                </a:lnTo>
                <a:lnTo>
                  <a:pt x="336" y="88"/>
                </a:lnTo>
                <a:lnTo>
                  <a:pt x="336" y="90"/>
                </a:lnTo>
                <a:lnTo>
                  <a:pt x="336" y="92"/>
                </a:lnTo>
                <a:lnTo>
                  <a:pt x="336" y="94"/>
                </a:lnTo>
                <a:lnTo>
                  <a:pt x="336" y="96"/>
                </a:lnTo>
                <a:lnTo>
                  <a:pt x="336" y="98"/>
                </a:lnTo>
                <a:lnTo>
                  <a:pt x="336" y="100"/>
                </a:lnTo>
                <a:lnTo>
                  <a:pt x="336" y="102"/>
                </a:lnTo>
                <a:lnTo>
                  <a:pt x="336" y="104"/>
                </a:lnTo>
                <a:lnTo>
                  <a:pt x="336" y="106"/>
                </a:lnTo>
                <a:lnTo>
                  <a:pt x="336" y="108"/>
                </a:lnTo>
                <a:lnTo>
                  <a:pt x="336" y="110"/>
                </a:lnTo>
                <a:lnTo>
                  <a:pt x="336" y="112"/>
                </a:lnTo>
                <a:lnTo>
                  <a:pt x="336" y="116"/>
                </a:lnTo>
                <a:lnTo>
                  <a:pt x="336" y="118"/>
                </a:lnTo>
                <a:lnTo>
                  <a:pt x="336" y="120"/>
                </a:lnTo>
                <a:lnTo>
                  <a:pt x="336" y="122"/>
                </a:lnTo>
                <a:lnTo>
                  <a:pt x="336" y="124"/>
                </a:lnTo>
                <a:lnTo>
                  <a:pt x="336" y="126"/>
                </a:lnTo>
                <a:lnTo>
                  <a:pt x="334" y="126"/>
                </a:lnTo>
                <a:lnTo>
                  <a:pt x="330" y="126"/>
                </a:lnTo>
                <a:lnTo>
                  <a:pt x="328" y="126"/>
                </a:lnTo>
                <a:lnTo>
                  <a:pt x="328" y="124"/>
                </a:lnTo>
                <a:lnTo>
                  <a:pt x="328" y="122"/>
                </a:lnTo>
                <a:lnTo>
                  <a:pt x="328" y="122"/>
                </a:lnTo>
                <a:lnTo>
                  <a:pt x="326" y="122"/>
                </a:lnTo>
                <a:lnTo>
                  <a:pt x="324" y="122"/>
                </a:lnTo>
                <a:lnTo>
                  <a:pt x="324" y="124"/>
                </a:lnTo>
                <a:lnTo>
                  <a:pt x="324" y="126"/>
                </a:lnTo>
                <a:lnTo>
                  <a:pt x="324" y="128"/>
                </a:lnTo>
                <a:lnTo>
                  <a:pt x="324" y="130"/>
                </a:lnTo>
                <a:lnTo>
                  <a:pt x="324" y="134"/>
                </a:lnTo>
                <a:lnTo>
                  <a:pt x="324" y="136"/>
                </a:lnTo>
                <a:lnTo>
                  <a:pt x="320" y="138"/>
                </a:lnTo>
                <a:lnTo>
                  <a:pt x="318" y="140"/>
                </a:lnTo>
                <a:lnTo>
                  <a:pt x="316" y="140"/>
                </a:lnTo>
                <a:lnTo>
                  <a:pt x="314" y="140"/>
                </a:lnTo>
                <a:lnTo>
                  <a:pt x="312" y="142"/>
                </a:lnTo>
                <a:lnTo>
                  <a:pt x="312" y="144"/>
                </a:lnTo>
                <a:lnTo>
                  <a:pt x="308" y="142"/>
                </a:lnTo>
                <a:lnTo>
                  <a:pt x="306" y="142"/>
                </a:lnTo>
                <a:lnTo>
                  <a:pt x="304" y="140"/>
                </a:lnTo>
                <a:lnTo>
                  <a:pt x="300" y="138"/>
                </a:lnTo>
                <a:lnTo>
                  <a:pt x="294" y="136"/>
                </a:lnTo>
                <a:lnTo>
                  <a:pt x="290" y="134"/>
                </a:lnTo>
                <a:lnTo>
                  <a:pt x="290" y="136"/>
                </a:lnTo>
                <a:lnTo>
                  <a:pt x="288" y="136"/>
                </a:lnTo>
                <a:lnTo>
                  <a:pt x="288" y="138"/>
                </a:lnTo>
                <a:lnTo>
                  <a:pt x="286" y="138"/>
                </a:lnTo>
                <a:lnTo>
                  <a:pt x="286" y="140"/>
                </a:lnTo>
                <a:lnTo>
                  <a:pt x="284" y="140"/>
                </a:lnTo>
                <a:lnTo>
                  <a:pt x="284" y="142"/>
                </a:lnTo>
                <a:lnTo>
                  <a:pt x="282" y="144"/>
                </a:lnTo>
                <a:lnTo>
                  <a:pt x="280" y="146"/>
                </a:lnTo>
                <a:lnTo>
                  <a:pt x="280" y="148"/>
                </a:lnTo>
                <a:lnTo>
                  <a:pt x="278" y="150"/>
                </a:lnTo>
                <a:lnTo>
                  <a:pt x="276" y="150"/>
                </a:lnTo>
                <a:lnTo>
                  <a:pt x="274" y="150"/>
                </a:lnTo>
                <a:lnTo>
                  <a:pt x="272" y="150"/>
                </a:lnTo>
                <a:lnTo>
                  <a:pt x="272" y="148"/>
                </a:lnTo>
                <a:lnTo>
                  <a:pt x="270" y="148"/>
                </a:lnTo>
                <a:lnTo>
                  <a:pt x="268" y="148"/>
                </a:lnTo>
                <a:lnTo>
                  <a:pt x="268" y="146"/>
                </a:lnTo>
                <a:lnTo>
                  <a:pt x="266" y="146"/>
                </a:lnTo>
                <a:lnTo>
                  <a:pt x="264" y="146"/>
                </a:lnTo>
                <a:lnTo>
                  <a:pt x="260" y="144"/>
                </a:lnTo>
                <a:lnTo>
                  <a:pt x="258" y="144"/>
                </a:lnTo>
                <a:lnTo>
                  <a:pt x="256" y="144"/>
                </a:lnTo>
                <a:lnTo>
                  <a:pt x="256" y="142"/>
                </a:lnTo>
                <a:lnTo>
                  <a:pt x="254" y="142"/>
                </a:lnTo>
                <a:lnTo>
                  <a:pt x="254" y="144"/>
                </a:lnTo>
                <a:lnTo>
                  <a:pt x="254" y="146"/>
                </a:lnTo>
                <a:lnTo>
                  <a:pt x="252" y="148"/>
                </a:lnTo>
                <a:lnTo>
                  <a:pt x="252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8" y="154"/>
                </a:lnTo>
                <a:lnTo>
                  <a:pt x="246" y="154"/>
                </a:lnTo>
                <a:lnTo>
                  <a:pt x="246" y="156"/>
                </a:lnTo>
                <a:lnTo>
                  <a:pt x="246" y="158"/>
                </a:lnTo>
                <a:lnTo>
                  <a:pt x="248" y="158"/>
                </a:lnTo>
                <a:lnTo>
                  <a:pt x="248" y="160"/>
                </a:lnTo>
                <a:lnTo>
                  <a:pt x="246" y="166"/>
                </a:lnTo>
                <a:lnTo>
                  <a:pt x="244" y="166"/>
                </a:lnTo>
                <a:lnTo>
                  <a:pt x="244" y="168"/>
                </a:lnTo>
                <a:lnTo>
                  <a:pt x="242" y="168"/>
                </a:lnTo>
                <a:lnTo>
                  <a:pt x="242" y="170"/>
                </a:lnTo>
                <a:lnTo>
                  <a:pt x="242" y="172"/>
                </a:lnTo>
                <a:lnTo>
                  <a:pt x="242" y="174"/>
                </a:lnTo>
                <a:lnTo>
                  <a:pt x="240" y="176"/>
                </a:lnTo>
                <a:lnTo>
                  <a:pt x="240" y="176"/>
                </a:lnTo>
                <a:lnTo>
                  <a:pt x="240" y="180"/>
                </a:lnTo>
                <a:lnTo>
                  <a:pt x="236" y="178"/>
                </a:lnTo>
                <a:lnTo>
                  <a:pt x="236" y="180"/>
                </a:lnTo>
                <a:lnTo>
                  <a:pt x="234" y="182"/>
                </a:lnTo>
                <a:lnTo>
                  <a:pt x="234" y="184"/>
                </a:lnTo>
                <a:lnTo>
                  <a:pt x="234" y="186"/>
                </a:lnTo>
                <a:lnTo>
                  <a:pt x="232" y="186"/>
                </a:lnTo>
                <a:lnTo>
                  <a:pt x="230" y="184"/>
                </a:lnTo>
                <a:lnTo>
                  <a:pt x="228" y="184"/>
                </a:lnTo>
                <a:lnTo>
                  <a:pt x="226" y="192"/>
                </a:lnTo>
                <a:lnTo>
                  <a:pt x="224" y="196"/>
                </a:lnTo>
                <a:lnTo>
                  <a:pt x="226" y="196"/>
                </a:lnTo>
                <a:lnTo>
                  <a:pt x="228" y="196"/>
                </a:lnTo>
                <a:lnTo>
                  <a:pt x="228" y="200"/>
                </a:lnTo>
                <a:lnTo>
                  <a:pt x="226" y="200"/>
                </a:lnTo>
                <a:lnTo>
                  <a:pt x="228" y="202"/>
                </a:lnTo>
                <a:lnTo>
                  <a:pt x="226" y="204"/>
                </a:lnTo>
                <a:lnTo>
                  <a:pt x="224" y="206"/>
                </a:lnTo>
                <a:lnTo>
                  <a:pt x="222" y="206"/>
                </a:lnTo>
                <a:lnTo>
                  <a:pt x="222" y="208"/>
                </a:lnTo>
                <a:lnTo>
                  <a:pt x="220" y="210"/>
                </a:lnTo>
                <a:lnTo>
                  <a:pt x="218" y="210"/>
                </a:lnTo>
                <a:lnTo>
                  <a:pt x="218" y="212"/>
                </a:lnTo>
                <a:lnTo>
                  <a:pt x="216" y="214"/>
                </a:lnTo>
                <a:lnTo>
                  <a:pt x="212" y="218"/>
                </a:lnTo>
                <a:lnTo>
                  <a:pt x="208" y="222"/>
                </a:lnTo>
                <a:lnTo>
                  <a:pt x="210" y="222"/>
                </a:lnTo>
                <a:lnTo>
                  <a:pt x="210" y="224"/>
                </a:lnTo>
                <a:lnTo>
                  <a:pt x="210" y="224"/>
                </a:lnTo>
                <a:lnTo>
                  <a:pt x="210" y="226"/>
                </a:lnTo>
                <a:lnTo>
                  <a:pt x="210" y="230"/>
                </a:lnTo>
                <a:lnTo>
                  <a:pt x="210" y="232"/>
                </a:lnTo>
                <a:lnTo>
                  <a:pt x="210" y="238"/>
                </a:lnTo>
                <a:lnTo>
                  <a:pt x="202" y="238"/>
                </a:lnTo>
                <a:lnTo>
                  <a:pt x="200" y="238"/>
                </a:lnTo>
                <a:lnTo>
                  <a:pt x="198" y="238"/>
                </a:lnTo>
                <a:lnTo>
                  <a:pt x="196" y="238"/>
                </a:lnTo>
                <a:lnTo>
                  <a:pt x="194" y="238"/>
                </a:lnTo>
                <a:lnTo>
                  <a:pt x="194" y="244"/>
                </a:lnTo>
                <a:lnTo>
                  <a:pt x="196" y="242"/>
                </a:lnTo>
                <a:lnTo>
                  <a:pt x="198" y="240"/>
                </a:lnTo>
                <a:lnTo>
                  <a:pt x="200" y="240"/>
                </a:lnTo>
                <a:lnTo>
                  <a:pt x="202" y="238"/>
                </a:lnTo>
                <a:lnTo>
                  <a:pt x="202" y="244"/>
                </a:lnTo>
                <a:lnTo>
                  <a:pt x="202" y="250"/>
                </a:lnTo>
                <a:lnTo>
                  <a:pt x="202" y="252"/>
                </a:lnTo>
                <a:lnTo>
                  <a:pt x="200" y="252"/>
                </a:lnTo>
                <a:lnTo>
                  <a:pt x="200" y="254"/>
                </a:lnTo>
                <a:lnTo>
                  <a:pt x="198" y="254"/>
                </a:lnTo>
                <a:lnTo>
                  <a:pt x="196" y="254"/>
                </a:lnTo>
                <a:lnTo>
                  <a:pt x="196" y="256"/>
                </a:lnTo>
                <a:lnTo>
                  <a:pt x="194" y="256"/>
                </a:lnTo>
                <a:lnTo>
                  <a:pt x="194" y="258"/>
                </a:lnTo>
                <a:lnTo>
                  <a:pt x="194" y="262"/>
                </a:lnTo>
                <a:lnTo>
                  <a:pt x="194" y="264"/>
                </a:lnTo>
                <a:lnTo>
                  <a:pt x="194" y="266"/>
                </a:lnTo>
                <a:lnTo>
                  <a:pt x="194" y="270"/>
                </a:lnTo>
                <a:lnTo>
                  <a:pt x="194" y="272"/>
                </a:lnTo>
                <a:lnTo>
                  <a:pt x="196" y="272"/>
                </a:lnTo>
                <a:lnTo>
                  <a:pt x="198" y="272"/>
                </a:lnTo>
                <a:lnTo>
                  <a:pt x="200" y="272"/>
                </a:lnTo>
                <a:lnTo>
                  <a:pt x="202" y="272"/>
                </a:lnTo>
                <a:lnTo>
                  <a:pt x="206" y="272"/>
                </a:lnTo>
                <a:lnTo>
                  <a:pt x="206" y="274"/>
                </a:lnTo>
                <a:lnTo>
                  <a:pt x="206" y="276"/>
                </a:lnTo>
                <a:lnTo>
                  <a:pt x="212" y="276"/>
                </a:lnTo>
                <a:lnTo>
                  <a:pt x="214" y="276"/>
                </a:lnTo>
                <a:lnTo>
                  <a:pt x="214" y="278"/>
                </a:lnTo>
                <a:lnTo>
                  <a:pt x="216" y="280"/>
                </a:lnTo>
                <a:lnTo>
                  <a:pt x="216" y="282"/>
                </a:lnTo>
                <a:lnTo>
                  <a:pt x="208" y="282"/>
                </a:lnTo>
                <a:lnTo>
                  <a:pt x="206" y="282"/>
                </a:lnTo>
                <a:lnTo>
                  <a:pt x="206" y="284"/>
                </a:lnTo>
                <a:lnTo>
                  <a:pt x="206" y="286"/>
                </a:lnTo>
                <a:lnTo>
                  <a:pt x="206" y="288"/>
                </a:lnTo>
                <a:lnTo>
                  <a:pt x="206" y="290"/>
                </a:lnTo>
                <a:lnTo>
                  <a:pt x="204" y="290"/>
                </a:lnTo>
                <a:lnTo>
                  <a:pt x="202" y="290"/>
                </a:lnTo>
                <a:lnTo>
                  <a:pt x="200" y="290"/>
                </a:lnTo>
                <a:lnTo>
                  <a:pt x="200" y="292"/>
                </a:lnTo>
                <a:lnTo>
                  <a:pt x="200" y="294"/>
                </a:lnTo>
                <a:lnTo>
                  <a:pt x="200" y="296"/>
                </a:lnTo>
                <a:lnTo>
                  <a:pt x="198" y="296"/>
                </a:lnTo>
                <a:lnTo>
                  <a:pt x="198" y="294"/>
                </a:lnTo>
                <a:lnTo>
                  <a:pt x="198" y="292"/>
                </a:lnTo>
                <a:lnTo>
                  <a:pt x="198" y="290"/>
                </a:lnTo>
                <a:lnTo>
                  <a:pt x="196" y="290"/>
                </a:lnTo>
                <a:lnTo>
                  <a:pt x="194" y="290"/>
                </a:lnTo>
                <a:lnTo>
                  <a:pt x="192" y="290"/>
                </a:lnTo>
                <a:lnTo>
                  <a:pt x="190" y="290"/>
                </a:lnTo>
                <a:lnTo>
                  <a:pt x="186" y="290"/>
                </a:lnTo>
                <a:lnTo>
                  <a:pt x="184" y="290"/>
                </a:lnTo>
                <a:lnTo>
                  <a:pt x="184" y="290"/>
                </a:lnTo>
                <a:lnTo>
                  <a:pt x="182" y="290"/>
                </a:lnTo>
                <a:lnTo>
                  <a:pt x="180" y="290"/>
                </a:lnTo>
                <a:lnTo>
                  <a:pt x="178" y="290"/>
                </a:lnTo>
                <a:lnTo>
                  <a:pt x="176" y="290"/>
                </a:lnTo>
                <a:lnTo>
                  <a:pt x="174" y="290"/>
                </a:lnTo>
                <a:lnTo>
                  <a:pt x="172" y="290"/>
                </a:lnTo>
                <a:lnTo>
                  <a:pt x="170" y="290"/>
                </a:lnTo>
                <a:lnTo>
                  <a:pt x="168" y="290"/>
                </a:lnTo>
                <a:lnTo>
                  <a:pt x="166" y="290"/>
                </a:lnTo>
                <a:lnTo>
                  <a:pt x="164" y="290"/>
                </a:lnTo>
                <a:lnTo>
                  <a:pt x="162" y="290"/>
                </a:lnTo>
                <a:lnTo>
                  <a:pt x="160" y="290"/>
                </a:lnTo>
                <a:lnTo>
                  <a:pt x="158" y="290"/>
                </a:lnTo>
                <a:lnTo>
                  <a:pt x="156" y="290"/>
                </a:lnTo>
                <a:lnTo>
                  <a:pt x="154" y="290"/>
                </a:lnTo>
                <a:lnTo>
                  <a:pt x="152" y="292"/>
                </a:lnTo>
                <a:lnTo>
                  <a:pt x="152" y="294"/>
                </a:lnTo>
                <a:lnTo>
                  <a:pt x="154" y="294"/>
                </a:lnTo>
                <a:lnTo>
                  <a:pt x="154" y="296"/>
                </a:lnTo>
                <a:lnTo>
                  <a:pt x="156" y="298"/>
                </a:lnTo>
                <a:lnTo>
                  <a:pt x="156" y="302"/>
                </a:lnTo>
                <a:lnTo>
                  <a:pt x="154" y="302"/>
                </a:lnTo>
                <a:lnTo>
                  <a:pt x="152" y="302"/>
                </a:lnTo>
                <a:lnTo>
                  <a:pt x="148" y="302"/>
                </a:lnTo>
                <a:lnTo>
                  <a:pt x="144" y="302"/>
                </a:lnTo>
                <a:lnTo>
                  <a:pt x="140" y="302"/>
                </a:lnTo>
                <a:lnTo>
                  <a:pt x="138" y="302"/>
                </a:lnTo>
                <a:lnTo>
                  <a:pt x="134" y="302"/>
                </a:lnTo>
                <a:lnTo>
                  <a:pt x="132" y="302"/>
                </a:lnTo>
                <a:lnTo>
                  <a:pt x="128" y="302"/>
                </a:lnTo>
                <a:lnTo>
                  <a:pt x="124" y="302"/>
                </a:lnTo>
                <a:lnTo>
                  <a:pt x="122" y="302"/>
                </a:lnTo>
                <a:lnTo>
                  <a:pt x="120" y="302"/>
                </a:lnTo>
                <a:lnTo>
                  <a:pt x="116" y="302"/>
                </a:lnTo>
                <a:lnTo>
                  <a:pt x="116" y="300"/>
                </a:lnTo>
                <a:lnTo>
                  <a:pt x="114" y="300"/>
                </a:lnTo>
                <a:lnTo>
                  <a:pt x="112" y="300"/>
                </a:lnTo>
                <a:lnTo>
                  <a:pt x="112" y="302"/>
                </a:lnTo>
                <a:lnTo>
                  <a:pt x="110" y="302"/>
                </a:lnTo>
                <a:lnTo>
                  <a:pt x="108" y="302"/>
                </a:lnTo>
                <a:lnTo>
                  <a:pt x="106" y="302"/>
                </a:lnTo>
                <a:lnTo>
                  <a:pt x="106" y="304"/>
                </a:lnTo>
                <a:lnTo>
                  <a:pt x="104" y="306"/>
                </a:lnTo>
                <a:lnTo>
                  <a:pt x="102" y="308"/>
                </a:lnTo>
                <a:lnTo>
                  <a:pt x="104" y="310"/>
                </a:lnTo>
                <a:lnTo>
                  <a:pt x="104" y="312"/>
                </a:lnTo>
                <a:lnTo>
                  <a:pt x="102" y="312"/>
                </a:lnTo>
                <a:lnTo>
                  <a:pt x="102" y="314"/>
                </a:lnTo>
                <a:lnTo>
                  <a:pt x="100" y="314"/>
                </a:lnTo>
                <a:lnTo>
                  <a:pt x="100" y="316"/>
                </a:lnTo>
                <a:lnTo>
                  <a:pt x="100" y="318"/>
                </a:lnTo>
                <a:lnTo>
                  <a:pt x="100" y="320"/>
                </a:lnTo>
                <a:lnTo>
                  <a:pt x="98" y="320"/>
                </a:lnTo>
                <a:lnTo>
                  <a:pt x="98" y="318"/>
                </a:lnTo>
                <a:lnTo>
                  <a:pt x="98" y="316"/>
                </a:lnTo>
                <a:lnTo>
                  <a:pt x="98" y="314"/>
                </a:lnTo>
                <a:lnTo>
                  <a:pt x="98" y="312"/>
                </a:lnTo>
                <a:lnTo>
                  <a:pt x="98" y="310"/>
                </a:lnTo>
                <a:lnTo>
                  <a:pt x="98" y="308"/>
                </a:lnTo>
                <a:lnTo>
                  <a:pt x="98" y="306"/>
                </a:lnTo>
                <a:lnTo>
                  <a:pt x="98" y="304"/>
                </a:lnTo>
                <a:lnTo>
                  <a:pt x="98" y="302"/>
                </a:lnTo>
                <a:lnTo>
                  <a:pt x="98" y="300"/>
                </a:lnTo>
                <a:lnTo>
                  <a:pt x="98" y="298"/>
                </a:lnTo>
                <a:lnTo>
                  <a:pt x="98" y="296"/>
                </a:lnTo>
                <a:lnTo>
                  <a:pt x="98" y="294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6" y="286"/>
                </a:lnTo>
                <a:lnTo>
                  <a:pt x="96" y="284"/>
                </a:lnTo>
                <a:lnTo>
                  <a:pt x="94" y="284"/>
                </a:lnTo>
                <a:lnTo>
                  <a:pt x="94" y="282"/>
                </a:lnTo>
                <a:lnTo>
                  <a:pt x="94" y="280"/>
                </a:lnTo>
                <a:lnTo>
                  <a:pt x="94" y="278"/>
                </a:lnTo>
                <a:lnTo>
                  <a:pt x="94" y="276"/>
                </a:lnTo>
                <a:lnTo>
                  <a:pt x="94" y="274"/>
                </a:lnTo>
                <a:lnTo>
                  <a:pt x="92" y="274"/>
                </a:lnTo>
                <a:lnTo>
                  <a:pt x="92" y="272"/>
                </a:lnTo>
                <a:lnTo>
                  <a:pt x="92" y="272"/>
                </a:lnTo>
                <a:lnTo>
                  <a:pt x="92" y="270"/>
                </a:lnTo>
                <a:lnTo>
                  <a:pt x="90" y="268"/>
                </a:lnTo>
                <a:lnTo>
                  <a:pt x="90" y="266"/>
                </a:lnTo>
                <a:lnTo>
                  <a:pt x="90" y="264"/>
                </a:lnTo>
                <a:lnTo>
                  <a:pt x="88" y="264"/>
                </a:lnTo>
                <a:lnTo>
                  <a:pt x="88" y="262"/>
                </a:lnTo>
                <a:lnTo>
                  <a:pt x="86" y="262"/>
                </a:lnTo>
                <a:lnTo>
                  <a:pt x="86" y="260"/>
                </a:lnTo>
                <a:lnTo>
                  <a:pt x="86" y="258"/>
                </a:lnTo>
                <a:lnTo>
                  <a:pt x="86" y="258"/>
                </a:lnTo>
                <a:lnTo>
                  <a:pt x="86" y="256"/>
                </a:lnTo>
                <a:lnTo>
                  <a:pt x="86" y="254"/>
                </a:lnTo>
                <a:lnTo>
                  <a:pt x="86" y="252"/>
                </a:lnTo>
                <a:lnTo>
                  <a:pt x="84" y="252"/>
                </a:lnTo>
                <a:lnTo>
                  <a:pt x="84" y="250"/>
                </a:lnTo>
                <a:lnTo>
                  <a:pt x="84" y="248"/>
                </a:lnTo>
                <a:lnTo>
                  <a:pt x="82" y="248"/>
                </a:lnTo>
                <a:lnTo>
                  <a:pt x="82" y="246"/>
                </a:lnTo>
                <a:lnTo>
                  <a:pt x="82" y="244"/>
                </a:lnTo>
                <a:lnTo>
                  <a:pt x="82" y="242"/>
                </a:lnTo>
                <a:lnTo>
                  <a:pt x="80" y="242"/>
                </a:lnTo>
                <a:lnTo>
                  <a:pt x="80" y="240"/>
                </a:lnTo>
                <a:lnTo>
                  <a:pt x="80" y="238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6" y="228"/>
                </a:lnTo>
                <a:lnTo>
                  <a:pt x="76" y="226"/>
                </a:lnTo>
                <a:lnTo>
                  <a:pt x="74" y="226"/>
                </a:lnTo>
                <a:lnTo>
                  <a:pt x="74" y="224"/>
                </a:lnTo>
                <a:lnTo>
                  <a:pt x="74" y="224"/>
                </a:lnTo>
                <a:lnTo>
                  <a:pt x="72" y="224"/>
                </a:lnTo>
                <a:lnTo>
                  <a:pt x="72" y="222"/>
                </a:lnTo>
                <a:lnTo>
                  <a:pt x="72" y="220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68" y="214"/>
                </a:lnTo>
                <a:lnTo>
                  <a:pt x="68" y="212"/>
                </a:lnTo>
                <a:lnTo>
                  <a:pt x="68" y="210"/>
                </a:lnTo>
                <a:lnTo>
                  <a:pt x="66" y="210"/>
                </a:lnTo>
                <a:lnTo>
                  <a:pt x="64" y="206"/>
                </a:lnTo>
                <a:lnTo>
                  <a:pt x="64" y="204"/>
                </a:lnTo>
                <a:lnTo>
                  <a:pt x="64" y="202"/>
                </a:lnTo>
                <a:lnTo>
                  <a:pt x="60" y="196"/>
                </a:lnTo>
                <a:lnTo>
                  <a:pt x="60" y="194"/>
                </a:lnTo>
                <a:lnTo>
                  <a:pt x="58" y="194"/>
                </a:lnTo>
                <a:lnTo>
                  <a:pt x="58" y="192"/>
                </a:lnTo>
                <a:lnTo>
                  <a:pt x="56" y="192"/>
                </a:lnTo>
                <a:lnTo>
                  <a:pt x="56" y="190"/>
                </a:lnTo>
                <a:lnTo>
                  <a:pt x="54" y="190"/>
                </a:lnTo>
                <a:lnTo>
                  <a:pt x="52" y="190"/>
                </a:lnTo>
                <a:lnTo>
                  <a:pt x="52" y="188"/>
                </a:lnTo>
                <a:lnTo>
                  <a:pt x="50" y="188"/>
                </a:lnTo>
                <a:lnTo>
                  <a:pt x="50" y="186"/>
                </a:lnTo>
                <a:lnTo>
                  <a:pt x="48" y="186"/>
                </a:lnTo>
                <a:lnTo>
                  <a:pt x="48" y="184"/>
                </a:lnTo>
                <a:lnTo>
                  <a:pt x="46" y="184"/>
                </a:lnTo>
                <a:lnTo>
                  <a:pt x="46" y="182"/>
                </a:lnTo>
                <a:lnTo>
                  <a:pt x="46" y="180"/>
                </a:lnTo>
                <a:lnTo>
                  <a:pt x="46" y="178"/>
                </a:lnTo>
                <a:lnTo>
                  <a:pt x="44" y="176"/>
                </a:lnTo>
                <a:lnTo>
                  <a:pt x="44" y="174"/>
                </a:lnTo>
                <a:lnTo>
                  <a:pt x="44" y="172"/>
                </a:lnTo>
                <a:lnTo>
                  <a:pt x="44" y="170"/>
                </a:lnTo>
                <a:lnTo>
                  <a:pt x="42" y="168"/>
                </a:lnTo>
                <a:lnTo>
                  <a:pt x="42" y="166"/>
                </a:lnTo>
                <a:lnTo>
                  <a:pt x="42" y="164"/>
                </a:lnTo>
                <a:lnTo>
                  <a:pt x="42" y="162"/>
                </a:lnTo>
                <a:lnTo>
                  <a:pt x="42" y="160"/>
                </a:lnTo>
                <a:lnTo>
                  <a:pt x="42" y="158"/>
                </a:lnTo>
                <a:lnTo>
                  <a:pt x="42" y="156"/>
                </a:lnTo>
                <a:lnTo>
                  <a:pt x="40" y="154"/>
                </a:lnTo>
                <a:lnTo>
                  <a:pt x="40" y="152"/>
                </a:lnTo>
                <a:lnTo>
                  <a:pt x="40" y="150"/>
                </a:lnTo>
                <a:lnTo>
                  <a:pt x="40" y="148"/>
                </a:lnTo>
                <a:lnTo>
                  <a:pt x="40" y="146"/>
                </a:lnTo>
                <a:lnTo>
                  <a:pt x="38" y="146"/>
                </a:lnTo>
                <a:lnTo>
                  <a:pt x="38" y="144"/>
                </a:lnTo>
                <a:lnTo>
                  <a:pt x="38" y="142"/>
                </a:lnTo>
                <a:lnTo>
                  <a:pt x="38" y="140"/>
                </a:lnTo>
                <a:lnTo>
                  <a:pt x="38" y="138"/>
                </a:lnTo>
                <a:lnTo>
                  <a:pt x="38" y="138"/>
                </a:lnTo>
                <a:lnTo>
                  <a:pt x="38" y="136"/>
                </a:lnTo>
                <a:lnTo>
                  <a:pt x="38" y="134"/>
                </a:lnTo>
                <a:lnTo>
                  <a:pt x="36" y="132"/>
                </a:lnTo>
                <a:lnTo>
                  <a:pt x="36" y="130"/>
                </a:lnTo>
                <a:lnTo>
                  <a:pt x="36" y="128"/>
                </a:lnTo>
                <a:lnTo>
                  <a:pt x="36" y="128"/>
                </a:lnTo>
                <a:lnTo>
                  <a:pt x="34" y="128"/>
                </a:lnTo>
                <a:lnTo>
                  <a:pt x="34" y="126"/>
                </a:lnTo>
                <a:lnTo>
                  <a:pt x="34" y="124"/>
                </a:lnTo>
                <a:lnTo>
                  <a:pt x="32" y="120"/>
                </a:lnTo>
                <a:lnTo>
                  <a:pt x="32" y="118"/>
                </a:lnTo>
                <a:lnTo>
                  <a:pt x="30" y="114"/>
                </a:lnTo>
                <a:lnTo>
                  <a:pt x="30" y="112"/>
                </a:lnTo>
                <a:lnTo>
                  <a:pt x="28" y="108"/>
                </a:lnTo>
                <a:lnTo>
                  <a:pt x="28" y="106"/>
                </a:lnTo>
                <a:lnTo>
                  <a:pt x="26" y="104"/>
                </a:lnTo>
                <a:lnTo>
                  <a:pt x="26" y="100"/>
                </a:lnTo>
                <a:lnTo>
                  <a:pt x="24" y="98"/>
                </a:lnTo>
                <a:lnTo>
                  <a:pt x="24" y="96"/>
                </a:lnTo>
                <a:lnTo>
                  <a:pt x="22" y="92"/>
                </a:lnTo>
                <a:lnTo>
                  <a:pt x="22" y="90"/>
                </a:lnTo>
                <a:lnTo>
                  <a:pt x="20" y="86"/>
                </a:lnTo>
                <a:lnTo>
                  <a:pt x="20" y="84"/>
                </a:lnTo>
                <a:lnTo>
                  <a:pt x="20" y="82"/>
                </a:lnTo>
                <a:lnTo>
                  <a:pt x="18" y="80"/>
                </a:lnTo>
                <a:lnTo>
                  <a:pt x="14" y="74"/>
                </a:lnTo>
                <a:lnTo>
                  <a:pt x="14" y="72"/>
                </a:lnTo>
                <a:lnTo>
                  <a:pt x="14" y="68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10" y="60"/>
                </a:lnTo>
                <a:lnTo>
                  <a:pt x="10" y="58"/>
                </a:lnTo>
                <a:lnTo>
                  <a:pt x="10" y="56"/>
                </a:lnTo>
                <a:lnTo>
                  <a:pt x="8" y="56"/>
                </a:lnTo>
                <a:lnTo>
                  <a:pt x="8" y="54"/>
                </a:lnTo>
                <a:lnTo>
                  <a:pt x="4" y="40"/>
                </a:lnTo>
                <a:lnTo>
                  <a:pt x="4" y="38"/>
                </a:lnTo>
                <a:lnTo>
                  <a:pt x="2" y="36"/>
                </a:lnTo>
                <a:lnTo>
                  <a:pt x="2" y="34"/>
                </a:lnTo>
                <a:lnTo>
                  <a:pt x="2" y="32"/>
                </a:lnTo>
                <a:lnTo>
                  <a:pt x="2" y="32"/>
                </a:lnTo>
                <a:lnTo>
                  <a:pt x="0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2" y="18"/>
                </a:lnTo>
                <a:lnTo>
                  <a:pt x="2" y="20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20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2" y="8"/>
                </a:lnTo>
                <a:lnTo>
                  <a:pt x="24" y="8"/>
                </a:lnTo>
                <a:lnTo>
                  <a:pt x="24" y="6"/>
                </a:lnTo>
                <a:lnTo>
                  <a:pt x="26" y="6"/>
                </a:lnTo>
                <a:lnTo>
                  <a:pt x="26" y="4"/>
                </a:lnTo>
                <a:lnTo>
                  <a:pt x="28" y="4"/>
                </a:lnTo>
                <a:lnTo>
                  <a:pt x="30" y="2"/>
                </a:lnTo>
                <a:lnTo>
                  <a:pt x="34" y="2"/>
                </a:lnTo>
                <a:lnTo>
                  <a:pt x="36" y="4"/>
                </a:lnTo>
                <a:lnTo>
                  <a:pt x="36" y="6"/>
                </a:lnTo>
                <a:lnTo>
                  <a:pt x="36" y="8"/>
                </a:lnTo>
                <a:lnTo>
                  <a:pt x="38" y="10"/>
                </a:lnTo>
                <a:lnTo>
                  <a:pt x="38" y="12"/>
                </a:lnTo>
                <a:lnTo>
                  <a:pt x="38" y="14"/>
                </a:lnTo>
                <a:lnTo>
                  <a:pt x="38" y="14"/>
                </a:lnTo>
                <a:lnTo>
                  <a:pt x="40" y="14"/>
                </a:lnTo>
                <a:lnTo>
                  <a:pt x="46" y="14"/>
                </a:lnTo>
                <a:lnTo>
                  <a:pt x="48" y="14"/>
                </a:lnTo>
                <a:lnTo>
                  <a:pt x="48" y="12"/>
                </a:lnTo>
                <a:lnTo>
                  <a:pt x="48" y="10"/>
                </a:lnTo>
                <a:lnTo>
                  <a:pt x="50" y="10"/>
                </a:lnTo>
                <a:lnTo>
                  <a:pt x="52" y="8"/>
                </a:lnTo>
                <a:lnTo>
                  <a:pt x="54" y="8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4"/>
                </a:lnTo>
                <a:lnTo>
                  <a:pt x="60" y="4"/>
                </a:lnTo>
                <a:lnTo>
                  <a:pt x="62" y="4"/>
                </a:lnTo>
                <a:lnTo>
                  <a:pt x="64" y="2"/>
                </a:lnTo>
                <a:lnTo>
                  <a:pt x="66" y="2"/>
                </a:lnTo>
                <a:lnTo>
                  <a:pt x="70" y="2"/>
                </a:lnTo>
                <a:lnTo>
                  <a:pt x="74" y="2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2" y="2"/>
                </a:lnTo>
                <a:lnTo>
                  <a:pt x="84" y="2"/>
                </a:lnTo>
                <a:lnTo>
                  <a:pt x="86" y="2"/>
                </a:lnTo>
                <a:lnTo>
                  <a:pt x="86" y="2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2" y="2"/>
                </a:lnTo>
                <a:lnTo>
                  <a:pt x="104" y="2"/>
                </a:lnTo>
                <a:lnTo>
                  <a:pt x="104" y="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1" name="Freeform 14"/>
          <p:cNvSpPr>
            <a:spLocks noEditPoints="1"/>
          </p:cNvSpPr>
          <p:nvPr/>
        </p:nvSpPr>
        <p:spPr bwMode="auto">
          <a:xfrm>
            <a:off x="3092450" y="2349500"/>
            <a:ext cx="725488" cy="881063"/>
          </a:xfrm>
          <a:custGeom>
            <a:avLst/>
            <a:gdLst>
              <a:gd name="T0" fmla="*/ 304 w 457"/>
              <a:gd name="T1" fmla="*/ 62 h 555"/>
              <a:gd name="T2" fmla="*/ 384 w 457"/>
              <a:gd name="T3" fmla="*/ 164 h 555"/>
              <a:gd name="T4" fmla="*/ 390 w 457"/>
              <a:gd name="T5" fmla="*/ 214 h 555"/>
              <a:gd name="T6" fmla="*/ 431 w 457"/>
              <a:gd name="T7" fmla="*/ 347 h 555"/>
              <a:gd name="T8" fmla="*/ 404 w 457"/>
              <a:gd name="T9" fmla="*/ 359 h 555"/>
              <a:gd name="T10" fmla="*/ 388 w 457"/>
              <a:gd name="T11" fmla="*/ 296 h 555"/>
              <a:gd name="T12" fmla="*/ 330 w 457"/>
              <a:gd name="T13" fmla="*/ 308 h 555"/>
              <a:gd name="T14" fmla="*/ 290 w 457"/>
              <a:gd name="T15" fmla="*/ 319 h 555"/>
              <a:gd name="T16" fmla="*/ 258 w 457"/>
              <a:gd name="T17" fmla="*/ 327 h 555"/>
              <a:gd name="T18" fmla="*/ 248 w 457"/>
              <a:gd name="T19" fmla="*/ 349 h 555"/>
              <a:gd name="T20" fmla="*/ 256 w 457"/>
              <a:gd name="T21" fmla="*/ 389 h 555"/>
              <a:gd name="T22" fmla="*/ 268 w 457"/>
              <a:gd name="T23" fmla="*/ 419 h 555"/>
              <a:gd name="T24" fmla="*/ 288 w 457"/>
              <a:gd name="T25" fmla="*/ 413 h 555"/>
              <a:gd name="T26" fmla="*/ 286 w 457"/>
              <a:gd name="T27" fmla="*/ 441 h 555"/>
              <a:gd name="T28" fmla="*/ 282 w 457"/>
              <a:gd name="T29" fmla="*/ 471 h 555"/>
              <a:gd name="T30" fmla="*/ 298 w 457"/>
              <a:gd name="T31" fmla="*/ 505 h 555"/>
              <a:gd name="T32" fmla="*/ 312 w 457"/>
              <a:gd name="T33" fmla="*/ 541 h 555"/>
              <a:gd name="T34" fmla="*/ 262 w 457"/>
              <a:gd name="T35" fmla="*/ 523 h 555"/>
              <a:gd name="T36" fmla="*/ 208 w 457"/>
              <a:gd name="T37" fmla="*/ 543 h 555"/>
              <a:gd name="T38" fmla="*/ 184 w 457"/>
              <a:gd name="T39" fmla="*/ 539 h 555"/>
              <a:gd name="T40" fmla="*/ 174 w 457"/>
              <a:gd name="T41" fmla="*/ 491 h 555"/>
              <a:gd name="T42" fmla="*/ 196 w 457"/>
              <a:gd name="T43" fmla="*/ 485 h 555"/>
              <a:gd name="T44" fmla="*/ 220 w 457"/>
              <a:gd name="T45" fmla="*/ 475 h 555"/>
              <a:gd name="T46" fmla="*/ 206 w 457"/>
              <a:gd name="T47" fmla="*/ 435 h 555"/>
              <a:gd name="T48" fmla="*/ 176 w 457"/>
              <a:gd name="T49" fmla="*/ 419 h 555"/>
              <a:gd name="T50" fmla="*/ 136 w 457"/>
              <a:gd name="T51" fmla="*/ 417 h 555"/>
              <a:gd name="T52" fmla="*/ 168 w 457"/>
              <a:gd name="T53" fmla="*/ 429 h 555"/>
              <a:gd name="T54" fmla="*/ 156 w 457"/>
              <a:gd name="T55" fmla="*/ 473 h 555"/>
              <a:gd name="T56" fmla="*/ 124 w 457"/>
              <a:gd name="T57" fmla="*/ 455 h 555"/>
              <a:gd name="T58" fmla="*/ 106 w 457"/>
              <a:gd name="T59" fmla="*/ 425 h 555"/>
              <a:gd name="T60" fmla="*/ 78 w 457"/>
              <a:gd name="T61" fmla="*/ 453 h 555"/>
              <a:gd name="T62" fmla="*/ 26 w 457"/>
              <a:gd name="T63" fmla="*/ 445 h 555"/>
              <a:gd name="T64" fmla="*/ 82 w 457"/>
              <a:gd name="T65" fmla="*/ 387 h 555"/>
              <a:gd name="T66" fmla="*/ 64 w 457"/>
              <a:gd name="T67" fmla="*/ 351 h 555"/>
              <a:gd name="T68" fmla="*/ 74 w 457"/>
              <a:gd name="T69" fmla="*/ 308 h 555"/>
              <a:gd name="T70" fmla="*/ 42 w 457"/>
              <a:gd name="T71" fmla="*/ 306 h 555"/>
              <a:gd name="T72" fmla="*/ 96 w 457"/>
              <a:gd name="T73" fmla="*/ 298 h 555"/>
              <a:gd name="T74" fmla="*/ 122 w 457"/>
              <a:gd name="T75" fmla="*/ 278 h 555"/>
              <a:gd name="T76" fmla="*/ 110 w 457"/>
              <a:gd name="T77" fmla="*/ 234 h 555"/>
              <a:gd name="T78" fmla="*/ 94 w 457"/>
              <a:gd name="T79" fmla="*/ 222 h 555"/>
              <a:gd name="T80" fmla="*/ 56 w 457"/>
              <a:gd name="T81" fmla="*/ 198 h 555"/>
              <a:gd name="T82" fmla="*/ 14 w 457"/>
              <a:gd name="T83" fmla="*/ 176 h 555"/>
              <a:gd name="T84" fmla="*/ 28 w 457"/>
              <a:gd name="T85" fmla="*/ 140 h 555"/>
              <a:gd name="T86" fmla="*/ 88 w 457"/>
              <a:gd name="T87" fmla="*/ 110 h 555"/>
              <a:gd name="T88" fmla="*/ 98 w 457"/>
              <a:gd name="T89" fmla="*/ 184 h 555"/>
              <a:gd name="T90" fmla="*/ 122 w 457"/>
              <a:gd name="T91" fmla="*/ 158 h 555"/>
              <a:gd name="T92" fmla="*/ 148 w 457"/>
              <a:gd name="T93" fmla="*/ 146 h 555"/>
              <a:gd name="T94" fmla="*/ 172 w 457"/>
              <a:gd name="T95" fmla="*/ 136 h 555"/>
              <a:gd name="T96" fmla="*/ 208 w 457"/>
              <a:gd name="T97" fmla="*/ 174 h 555"/>
              <a:gd name="T98" fmla="*/ 258 w 457"/>
              <a:gd name="T99" fmla="*/ 174 h 555"/>
              <a:gd name="T100" fmla="*/ 240 w 457"/>
              <a:gd name="T101" fmla="*/ 86 h 555"/>
              <a:gd name="T102" fmla="*/ 236 w 457"/>
              <a:gd name="T103" fmla="*/ 403 h 555"/>
              <a:gd name="T104" fmla="*/ 252 w 457"/>
              <a:gd name="T105" fmla="*/ 451 h 555"/>
              <a:gd name="T106" fmla="*/ 256 w 457"/>
              <a:gd name="T107" fmla="*/ 413 h 555"/>
              <a:gd name="T108" fmla="*/ 194 w 457"/>
              <a:gd name="T109" fmla="*/ 182 h 555"/>
              <a:gd name="T110" fmla="*/ 182 w 457"/>
              <a:gd name="T111" fmla="*/ 228 h 555"/>
              <a:gd name="T112" fmla="*/ 196 w 457"/>
              <a:gd name="T113" fmla="*/ 212 h 555"/>
              <a:gd name="T114" fmla="*/ 244 w 457"/>
              <a:gd name="T115" fmla="*/ 395 h 555"/>
              <a:gd name="T116" fmla="*/ 156 w 457"/>
              <a:gd name="T117" fmla="*/ 196 h 555"/>
              <a:gd name="T118" fmla="*/ 156 w 457"/>
              <a:gd name="T119" fmla="*/ 383 h 555"/>
              <a:gd name="T120" fmla="*/ 118 w 457"/>
              <a:gd name="T121" fmla="*/ 210 h 555"/>
              <a:gd name="T122" fmla="*/ 140 w 457"/>
              <a:gd name="T123" fmla="*/ 220 h 555"/>
              <a:gd name="T124" fmla="*/ 390 w 457"/>
              <a:gd name="T125" fmla="*/ 110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7" h="555">
                <a:moveTo>
                  <a:pt x="252" y="0"/>
                </a:moveTo>
                <a:lnTo>
                  <a:pt x="252" y="2"/>
                </a:lnTo>
                <a:lnTo>
                  <a:pt x="252" y="8"/>
                </a:lnTo>
                <a:lnTo>
                  <a:pt x="252" y="12"/>
                </a:lnTo>
                <a:lnTo>
                  <a:pt x="252" y="14"/>
                </a:lnTo>
                <a:lnTo>
                  <a:pt x="250" y="14"/>
                </a:lnTo>
                <a:lnTo>
                  <a:pt x="250" y="16"/>
                </a:lnTo>
                <a:lnTo>
                  <a:pt x="252" y="16"/>
                </a:lnTo>
                <a:lnTo>
                  <a:pt x="256" y="16"/>
                </a:lnTo>
                <a:lnTo>
                  <a:pt x="256" y="16"/>
                </a:lnTo>
                <a:lnTo>
                  <a:pt x="260" y="16"/>
                </a:lnTo>
                <a:lnTo>
                  <a:pt x="264" y="16"/>
                </a:lnTo>
                <a:lnTo>
                  <a:pt x="264" y="24"/>
                </a:lnTo>
                <a:lnTo>
                  <a:pt x="264" y="26"/>
                </a:lnTo>
                <a:lnTo>
                  <a:pt x="264" y="30"/>
                </a:lnTo>
                <a:lnTo>
                  <a:pt x="264" y="32"/>
                </a:lnTo>
                <a:lnTo>
                  <a:pt x="266" y="32"/>
                </a:lnTo>
                <a:lnTo>
                  <a:pt x="274" y="32"/>
                </a:lnTo>
                <a:lnTo>
                  <a:pt x="276" y="32"/>
                </a:lnTo>
                <a:lnTo>
                  <a:pt x="278" y="30"/>
                </a:lnTo>
                <a:lnTo>
                  <a:pt x="286" y="30"/>
                </a:lnTo>
                <a:lnTo>
                  <a:pt x="288" y="30"/>
                </a:lnTo>
                <a:lnTo>
                  <a:pt x="292" y="30"/>
                </a:lnTo>
                <a:lnTo>
                  <a:pt x="294" y="32"/>
                </a:lnTo>
                <a:lnTo>
                  <a:pt x="298" y="36"/>
                </a:lnTo>
                <a:lnTo>
                  <a:pt x="304" y="42"/>
                </a:lnTo>
                <a:lnTo>
                  <a:pt x="306" y="44"/>
                </a:lnTo>
                <a:lnTo>
                  <a:pt x="308" y="46"/>
                </a:lnTo>
                <a:lnTo>
                  <a:pt x="310" y="50"/>
                </a:lnTo>
                <a:lnTo>
                  <a:pt x="312" y="52"/>
                </a:lnTo>
                <a:lnTo>
                  <a:pt x="316" y="56"/>
                </a:lnTo>
                <a:lnTo>
                  <a:pt x="314" y="56"/>
                </a:lnTo>
                <a:lnTo>
                  <a:pt x="304" y="56"/>
                </a:lnTo>
                <a:lnTo>
                  <a:pt x="304" y="56"/>
                </a:lnTo>
                <a:lnTo>
                  <a:pt x="304" y="60"/>
                </a:lnTo>
                <a:lnTo>
                  <a:pt x="304" y="62"/>
                </a:lnTo>
                <a:lnTo>
                  <a:pt x="304" y="66"/>
                </a:lnTo>
                <a:lnTo>
                  <a:pt x="304" y="70"/>
                </a:lnTo>
                <a:lnTo>
                  <a:pt x="304" y="84"/>
                </a:lnTo>
                <a:lnTo>
                  <a:pt x="304" y="96"/>
                </a:lnTo>
                <a:lnTo>
                  <a:pt x="304" y="108"/>
                </a:lnTo>
                <a:lnTo>
                  <a:pt x="306" y="108"/>
                </a:lnTo>
                <a:lnTo>
                  <a:pt x="316" y="108"/>
                </a:lnTo>
                <a:lnTo>
                  <a:pt x="316" y="96"/>
                </a:lnTo>
                <a:lnTo>
                  <a:pt x="322" y="96"/>
                </a:lnTo>
                <a:lnTo>
                  <a:pt x="328" y="94"/>
                </a:lnTo>
                <a:lnTo>
                  <a:pt x="330" y="94"/>
                </a:lnTo>
                <a:lnTo>
                  <a:pt x="334" y="94"/>
                </a:lnTo>
                <a:lnTo>
                  <a:pt x="340" y="94"/>
                </a:lnTo>
                <a:lnTo>
                  <a:pt x="340" y="96"/>
                </a:lnTo>
                <a:lnTo>
                  <a:pt x="340" y="108"/>
                </a:lnTo>
                <a:lnTo>
                  <a:pt x="340" y="110"/>
                </a:lnTo>
                <a:lnTo>
                  <a:pt x="340" y="116"/>
                </a:lnTo>
                <a:lnTo>
                  <a:pt x="342" y="124"/>
                </a:lnTo>
                <a:lnTo>
                  <a:pt x="342" y="126"/>
                </a:lnTo>
                <a:lnTo>
                  <a:pt x="342" y="130"/>
                </a:lnTo>
                <a:lnTo>
                  <a:pt x="344" y="134"/>
                </a:lnTo>
                <a:lnTo>
                  <a:pt x="344" y="148"/>
                </a:lnTo>
                <a:lnTo>
                  <a:pt x="354" y="148"/>
                </a:lnTo>
                <a:lnTo>
                  <a:pt x="356" y="148"/>
                </a:lnTo>
                <a:lnTo>
                  <a:pt x="358" y="148"/>
                </a:lnTo>
                <a:lnTo>
                  <a:pt x="362" y="148"/>
                </a:lnTo>
                <a:lnTo>
                  <a:pt x="368" y="148"/>
                </a:lnTo>
                <a:lnTo>
                  <a:pt x="372" y="148"/>
                </a:lnTo>
                <a:lnTo>
                  <a:pt x="372" y="150"/>
                </a:lnTo>
                <a:lnTo>
                  <a:pt x="372" y="154"/>
                </a:lnTo>
                <a:lnTo>
                  <a:pt x="372" y="156"/>
                </a:lnTo>
                <a:lnTo>
                  <a:pt x="372" y="158"/>
                </a:lnTo>
                <a:lnTo>
                  <a:pt x="372" y="162"/>
                </a:lnTo>
                <a:lnTo>
                  <a:pt x="374" y="162"/>
                </a:lnTo>
                <a:lnTo>
                  <a:pt x="378" y="162"/>
                </a:lnTo>
                <a:lnTo>
                  <a:pt x="384" y="164"/>
                </a:lnTo>
                <a:lnTo>
                  <a:pt x="386" y="164"/>
                </a:lnTo>
                <a:lnTo>
                  <a:pt x="390" y="164"/>
                </a:lnTo>
                <a:lnTo>
                  <a:pt x="392" y="164"/>
                </a:lnTo>
                <a:lnTo>
                  <a:pt x="392" y="166"/>
                </a:lnTo>
                <a:lnTo>
                  <a:pt x="392" y="168"/>
                </a:lnTo>
                <a:lnTo>
                  <a:pt x="394" y="168"/>
                </a:lnTo>
                <a:lnTo>
                  <a:pt x="394" y="170"/>
                </a:lnTo>
                <a:lnTo>
                  <a:pt x="394" y="172"/>
                </a:lnTo>
                <a:lnTo>
                  <a:pt x="396" y="176"/>
                </a:lnTo>
                <a:lnTo>
                  <a:pt x="396" y="178"/>
                </a:lnTo>
                <a:lnTo>
                  <a:pt x="394" y="178"/>
                </a:lnTo>
                <a:lnTo>
                  <a:pt x="392" y="178"/>
                </a:lnTo>
                <a:lnTo>
                  <a:pt x="390" y="178"/>
                </a:lnTo>
                <a:lnTo>
                  <a:pt x="386" y="178"/>
                </a:lnTo>
                <a:lnTo>
                  <a:pt x="382" y="178"/>
                </a:lnTo>
                <a:lnTo>
                  <a:pt x="370" y="176"/>
                </a:lnTo>
                <a:lnTo>
                  <a:pt x="370" y="182"/>
                </a:lnTo>
                <a:lnTo>
                  <a:pt x="370" y="182"/>
                </a:lnTo>
                <a:lnTo>
                  <a:pt x="370" y="184"/>
                </a:lnTo>
                <a:lnTo>
                  <a:pt x="370" y="188"/>
                </a:lnTo>
                <a:lnTo>
                  <a:pt x="370" y="190"/>
                </a:lnTo>
                <a:lnTo>
                  <a:pt x="370" y="192"/>
                </a:lnTo>
                <a:lnTo>
                  <a:pt x="368" y="194"/>
                </a:lnTo>
                <a:lnTo>
                  <a:pt x="368" y="198"/>
                </a:lnTo>
                <a:lnTo>
                  <a:pt x="368" y="202"/>
                </a:lnTo>
                <a:lnTo>
                  <a:pt x="368" y="204"/>
                </a:lnTo>
                <a:lnTo>
                  <a:pt x="368" y="214"/>
                </a:lnTo>
                <a:lnTo>
                  <a:pt x="368" y="216"/>
                </a:lnTo>
                <a:lnTo>
                  <a:pt x="368" y="226"/>
                </a:lnTo>
                <a:lnTo>
                  <a:pt x="370" y="226"/>
                </a:lnTo>
                <a:lnTo>
                  <a:pt x="382" y="228"/>
                </a:lnTo>
                <a:lnTo>
                  <a:pt x="382" y="222"/>
                </a:lnTo>
                <a:lnTo>
                  <a:pt x="382" y="214"/>
                </a:lnTo>
                <a:lnTo>
                  <a:pt x="384" y="214"/>
                </a:lnTo>
                <a:lnTo>
                  <a:pt x="388" y="214"/>
                </a:lnTo>
                <a:lnTo>
                  <a:pt x="390" y="214"/>
                </a:lnTo>
                <a:lnTo>
                  <a:pt x="392" y="214"/>
                </a:lnTo>
                <a:lnTo>
                  <a:pt x="394" y="214"/>
                </a:lnTo>
                <a:lnTo>
                  <a:pt x="396" y="214"/>
                </a:lnTo>
                <a:lnTo>
                  <a:pt x="396" y="218"/>
                </a:lnTo>
                <a:lnTo>
                  <a:pt x="396" y="222"/>
                </a:lnTo>
                <a:lnTo>
                  <a:pt x="396" y="228"/>
                </a:lnTo>
                <a:lnTo>
                  <a:pt x="396" y="230"/>
                </a:lnTo>
                <a:lnTo>
                  <a:pt x="396" y="240"/>
                </a:lnTo>
                <a:lnTo>
                  <a:pt x="396" y="242"/>
                </a:lnTo>
                <a:lnTo>
                  <a:pt x="394" y="258"/>
                </a:lnTo>
                <a:lnTo>
                  <a:pt x="394" y="260"/>
                </a:lnTo>
                <a:lnTo>
                  <a:pt x="394" y="266"/>
                </a:lnTo>
                <a:lnTo>
                  <a:pt x="394" y="278"/>
                </a:lnTo>
                <a:lnTo>
                  <a:pt x="398" y="278"/>
                </a:lnTo>
                <a:lnTo>
                  <a:pt x="400" y="278"/>
                </a:lnTo>
                <a:lnTo>
                  <a:pt x="402" y="278"/>
                </a:lnTo>
                <a:lnTo>
                  <a:pt x="412" y="278"/>
                </a:lnTo>
                <a:lnTo>
                  <a:pt x="416" y="278"/>
                </a:lnTo>
                <a:lnTo>
                  <a:pt x="419" y="278"/>
                </a:lnTo>
                <a:lnTo>
                  <a:pt x="421" y="278"/>
                </a:lnTo>
                <a:lnTo>
                  <a:pt x="435" y="278"/>
                </a:lnTo>
                <a:lnTo>
                  <a:pt x="447" y="278"/>
                </a:lnTo>
                <a:lnTo>
                  <a:pt x="445" y="300"/>
                </a:lnTo>
                <a:lnTo>
                  <a:pt x="445" y="302"/>
                </a:lnTo>
                <a:lnTo>
                  <a:pt x="445" y="306"/>
                </a:lnTo>
                <a:lnTo>
                  <a:pt x="443" y="313"/>
                </a:lnTo>
                <a:lnTo>
                  <a:pt x="443" y="317"/>
                </a:lnTo>
                <a:lnTo>
                  <a:pt x="443" y="319"/>
                </a:lnTo>
                <a:lnTo>
                  <a:pt x="445" y="329"/>
                </a:lnTo>
                <a:lnTo>
                  <a:pt x="445" y="333"/>
                </a:lnTo>
                <a:lnTo>
                  <a:pt x="445" y="343"/>
                </a:lnTo>
                <a:lnTo>
                  <a:pt x="437" y="343"/>
                </a:lnTo>
                <a:lnTo>
                  <a:pt x="435" y="343"/>
                </a:lnTo>
                <a:lnTo>
                  <a:pt x="431" y="343"/>
                </a:lnTo>
                <a:lnTo>
                  <a:pt x="431" y="345"/>
                </a:lnTo>
                <a:lnTo>
                  <a:pt x="431" y="347"/>
                </a:lnTo>
                <a:lnTo>
                  <a:pt x="431" y="351"/>
                </a:lnTo>
                <a:lnTo>
                  <a:pt x="431" y="357"/>
                </a:lnTo>
                <a:lnTo>
                  <a:pt x="433" y="357"/>
                </a:lnTo>
                <a:lnTo>
                  <a:pt x="435" y="357"/>
                </a:lnTo>
                <a:lnTo>
                  <a:pt x="445" y="357"/>
                </a:lnTo>
                <a:lnTo>
                  <a:pt x="457" y="357"/>
                </a:lnTo>
                <a:lnTo>
                  <a:pt x="457" y="359"/>
                </a:lnTo>
                <a:lnTo>
                  <a:pt x="457" y="371"/>
                </a:lnTo>
                <a:lnTo>
                  <a:pt x="445" y="371"/>
                </a:lnTo>
                <a:lnTo>
                  <a:pt x="445" y="383"/>
                </a:lnTo>
                <a:lnTo>
                  <a:pt x="443" y="383"/>
                </a:lnTo>
                <a:lnTo>
                  <a:pt x="441" y="383"/>
                </a:lnTo>
                <a:lnTo>
                  <a:pt x="439" y="383"/>
                </a:lnTo>
                <a:lnTo>
                  <a:pt x="435" y="383"/>
                </a:lnTo>
                <a:lnTo>
                  <a:pt x="431" y="383"/>
                </a:lnTo>
                <a:lnTo>
                  <a:pt x="431" y="385"/>
                </a:lnTo>
                <a:lnTo>
                  <a:pt x="431" y="387"/>
                </a:lnTo>
                <a:lnTo>
                  <a:pt x="431" y="391"/>
                </a:lnTo>
                <a:lnTo>
                  <a:pt x="431" y="397"/>
                </a:lnTo>
                <a:lnTo>
                  <a:pt x="425" y="397"/>
                </a:lnTo>
                <a:lnTo>
                  <a:pt x="416" y="397"/>
                </a:lnTo>
                <a:lnTo>
                  <a:pt x="416" y="395"/>
                </a:lnTo>
                <a:lnTo>
                  <a:pt x="416" y="389"/>
                </a:lnTo>
                <a:lnTo>
                  <a:pt x="416" y="387"/>
                </a:lnTo>
                <a:lnTo>
                  <a:pt x="416" y="385"/>
                </a:lnTo>
                <a:lnTo>
                  <a:pt x="416" y="377"/>
                </a:lnTo>
                <a:lnTo>
                  <a:pt x="416" y="375"/>
                </a:lnTo>
                <a:lnTo>
                  <a:pt x="416" y="373"/>
                </a:lnTo>
                <a:lnTo>
                  <a:pt x="416" y="371"/>
                </a:lnTo>
                <a:lnTo>
                  <a:pt x="412" y="371"/>
                </a:lnTo>
                <a:lnTo>
                  <a:pt x="412" y="367"/>
                </a:lnTo>
                <a:lnTo>
                  <a:pt x="412" y="363"/>
                </a:lnTo>
                <a:lnTo>
                  <a:pt x="412" y="361"/>
                </a:lnTo>
                <a:lnTo>
                  <a:pt x="406" y="361"/>
                </a:lnTo>
                <a:lnTo>
                  <a:pt x="404" y="361"/>
                </a:lnTo>
                <a:lnTo>
                  <a:pt x="404" y="359"/>
                </a:lnTo>
                <a:lnTo>
                  <a:pt x="410" y="359"/>
                </a:lnTo>
                <a:lnTo>
                  <a:pt x="410" y="357"/>
                </a:lnTo>
                <a:lnTo>
                  <a:pt x="410" y="355"/>
                </a:lnTo>
                <a:lnTo>
                  <a:pt x="410" y="351"/>
                </a:lnTo>
                <a:lnTo>
                  <a:pt x="404" y="351"/>
                </a:lnTo>
                <a:lnTo>
                  <a:pt x="402" y="351"/>
                </a:lnTo>
                <a:lnTo>
                  <a:pt x="400" y="351"/>
                </a:lnTo>
                <a:lnTo>
                  <a:pt x="402" y="349"/>
                </a:lnTo>
                <a:lnTo>
                  <a:pt x="404" y="347"/>
                </a:lnTo>
                <a:lnTo>
                  <a:pt x="406" y="343"/>
                </a:lnTo>
                <a:lnTo>
                  <a:pt x="406" y="341"/>
                </a:lnTo>
                <a:lnTo>
                  <a:pt x="404" y="341"/>
                </a:lnTo>
                <a:lnTo>
                  <a:pt x="404" y="337"/>
                </a:lnTo>
                <a:lnTo>
                  <a:pt x="404" y="335"/>
                </a:lnTo>
                <a:lnTo>
                  <a:pt x="402" y="335"/>
                </a:lnTo>
                <a:lnTo>
                  <a:pt x="402" y="333"/>
                </a:lnTo>
                <a:lnTo>
                  <a:pt x="400" y="333"/>
                </a:lnTo>
                <a:lnTo>
                  <a:pt x="400" y="331"/>
                </a:lnTo>
                <a:lnTo>
                  <a:pt x="400" y="329"/>
                </a:lnTo>
                <a:lnTo>
                  <a:pt x="400" y="327"/>
                </a:lnTo>
                <a:lnTo>
                  <a:pt x="400" y="327"/>
                </a:lnTo>
                <a:lnTo>
                  <a:pt x="400" y="325"/>
                </a:lnTo>
                <a:lnTo>
                  <a:pt x="398" y="325"/>
                </a:lnTo>
                <a:lnTo>
                  <a:pt x="396" y="323"/>
                </a:lnTo>
                <a:lnTo>
                  <a:pt x="394" y="321"/>
                </a:lnTo>
                <a:lnTo>
                  <a:pt x="394" y="319"/>
                </a:lnTo>
                <a:lnTo>
                  <a:pt x="392" y="315"/>
                </a:lnTo>
                <a:lnTo>
                  <a:pt x="392" y="313"/>
                </a:lnTo>
                <a:lnTo>
                  <a:pt x="392" y="308"/>
                </a:lnTo>
                <a:lnTo>
                  <a:pt x="392" y="306"/>
                </a:lnTo>
                <a:lnTo>
                  <a:pt x="390" y="306"/>
                </a:lnTo>
                <a:lnTo>
                  <a:pt x="390" y="302"/>
                </a:lnTo>
                <a:lnTo>
                  <a:pt x="390" y="300"/>
                </a:lnTo>
                <a:lnTo>
                  <a:pt x="390" y="298"/>
                </a:lnTo>
                <a:lnTo>
                  <a:pt x="388" y="298"/>
                </a:lnTo>
                <a:lnTo>
                  <a:pt x="388" y="296"/>
                </a:lnTo>
                <a:lnTo>
                  <a:pt x="388" y="298"/>
                </a:lnTo>
                <a:lnTo>
                  <a:pt x="386" y="300"/>
                </a:lnTo>
                <a:lnTo>
                  <a:pt x="384" y="300"/>
                </a:lnTo>
                <a:lnTo>
                  <a:pt x="382" y="300"/>
                </a:lnTo>
                <a:lnTo>
                  <a:pt x="380" y="300"/>
                </a:lnTo>
                <a:lnTo>
                  <a:pt x="378" y="300"/>
                </a:lnTo>
                <a:lnTo>
                  <a:pt x="376" y="300"/>
                </a:lnTo>
                <a:lnTo>
                  <a:pt x="374" y="300"/>
                </a:lnTo>
                <a:lnTo>
                  <a:pt x="372" y="300"/>
                </a:lnTo>
                <a:lnTo>
                  <a:pt x="370" y="298"/>
                </a:lnTo>
                <a:lnTo>
                  <a:pt x="368" y="300"/>
                </a:lnTo>
                <a:lnTo>
                  <a:pt x="366" y="300"/>
                </a:lnTo>
                <a:lnTo>
                  <a:pt x="364" y="300"/>
                </a:lnTo>
                <a:lnTo>
                  <a:pt x="362" y="300"/>
                </a:lnTo>
                <a:lnTo>
                  <a:pt x="360" y="300"/>
                </a:lnTo>
                <a:lnTo>
                  <a:pt x="360" y="302"/>
                </a:lnTo>
                <a:lnTo>
                  <a:pt x="360" y="304"/>
                </a:lnTo>
                <a:lnTo>
                  <a:pt x="358" y="304"/>
                </a:lnTo>
                <a:lnTo>
                  <a:pt x="358" y="306"/>
                </a:lnTo>
                <a:lnTo>
                  <a:pt x="358" y="308"/>
                </a:lnTo>
                <a:lnTo>
                  <a:pt x="358" y="310"/>
                </a:lnTo>
                <a:lnTo>
                  <a:pt x="356" y="310"/>
                </a:lnTo>
                <a:lnTo>
                  <a:pt x="354" y="313"/>
                </a:lnTo>
                <a:lnTo>
                  <a:pt x="352" y="315"/>
                </a:lnTo>
                <a:lnTo>
                  <a:pt x="352" y="317"/>
                </a:lnTo>
                <a:lnTo>
                  <a:pt x="352" y="315"/>
                </a:lnTo>
                <a:lnTo>
                  <a:pt x="348" y="313"/>
                </a:lnTo>
                <a:lnTo>
                  <a:pt x="346" y="313"/>
                </a:lnTo>
                <a:lnTo>
                  <a:pt x="346" y="310"/>
                </a:lnTo>
                <a:lnTo>
                  <a:pt x="344" y="310"/>
                </a:lnTo>
                <a:lnTo>
                  <a:pt x="340" y="308"/>
                </a:lnTo>
                <a:lnTo>
                  <a:pt x="338" y="308"/>
                </a:lnTo>
                <a:lnTo>
                  <a:pt x="336" y="308"/>
                </a:lnTo>
                <a:lnTo>
                  <a:pt x="334" y="308"/>
                </a:lnTo>
                <a:lnTo>
                  <a:pt x="332" y="308"/>
                </a:lnTo>
                <a:lnTo>
                  <a:pt x="330" y="308"/>
                </a:lnTo>
                <a:lnTo>
                  <a:pt x="328" y="308"/>
                </a:lnTo>
                <a:lnTo>
                  <a:pt x="326" y="308"/>
                </a:lnTo>
                <a:lnTo>
                  <a:pt x="324" y="308"/>
                </a:lnTo>
                <a:lnTo>
                  <a:pt x="324" y="310"/>
                </a:lnTo>
                <a:lnTo>
                  <a:pt x="324" y="313"/>
                </a:lnTo>
                <a:lnTo>
                  <a:pt x="324" y="315"/>
                </a:lnTo>
                <a:lnTo>
                  <a:pt x="322" y="313"/>
                </a:lnTo>
                <a:lnTo>
                  <a:pt x="322" y="315"/>
                </a:lnTo>
                <a:lnTo>
                  <a:pt x="322" y="317"/>
                </a:lnTo>
                <a:lnTo>
                  <a:pt x="322" y="319"/>
                </a:lnTo>
                <a:lnTo>
                  <a:pt x="320" y="319"/>
                </a:lnTo>
                <a:lnTo>
                  <a:pt x="318" y="319"/>
                </a:lnTo>
                <a:lnTo>
                  <a:pt x="316" y="321"/>
                </a:lnTo>
                <a:lnTo>
                  <a:pt x="316" y="323"/>
                </a:lnTo>
                <a:lnTo>
                  <a:pt x="314" y="323"/>
                </a:lnTo>
                <a:lnTo>
                  <a:pt x="314" y="325"/>
                </a:lnTo>
                <a:lnTo>
                  <a:pt x="314" y="327"/>
                </a:lnTo>
                <a:lnTo>
                  <a:pt x="312" y="327"/>
                </a:lnTo>
                <a:lnTo>
                  <a:pt x="310" y="327"/>
                </a:lnTo>
                <a:lnTo>
                  <a:pt x="308" y="325"/>
                </a:lnTo>
                <a:lnTo>
                  <a:pt x="306" y="325"/>
                </a:lnTo>
                <a:lnTo>
                  <a:pt x="304" y="323"/>
                </a:lnTo>
                <a:lnTo>
                  <a:pt x="304" y="325"/>
                </a:lnTo>
                <a:lnTo>
                  <a:pt x="304" y="327"/>
                </a:lnTo>
                <a:lnTo>
                  <a:pt x="304" y="329"/>
                </a:lnTo>
                <a:lnTo>
                  <a:pt x="302" y="331"/>
                </a:lnTo>
                <a:lnTo>
                  <a:pt x="300" y="329"/>
                </a:lnTo>
                <a:lnTo>
                  <a:pt x="296" y="327"/>
                </a:lnTo>
                <a:lnTo>
                  <a:pt x="294" y="327"/>
                </a:lnTo>
                <a:lnTo>
                  <a:pt x="294" y="325"/>
                </a:lnTo>
                <a:lnTo>
                  <a:pt x="296" y="323"/>
                </a:lnTo>
                <a:lnTo>
                  <a:pt x="294" y="323"/>
                </a:lnTo>
                <a:lnTo>
                  <a:pt x="294" y="321"/>
                </a:lnTo>
                <a:lnTo>
                  <a:pt x="292" y="319"/>
                </a:lnTo>
                <a:lnTo>
                  <a:pt x="292" y="317"/>
                </a:lnTo>
                <a:lnTo>
                  <a:pt x="290" y="319"/>
                </a:lnTo>
                <a:lnTo>
                  <a:pt x="290" y="321"/>
                </a:lnTo>
                <a:lnTo>
                  <a:pt x="288" y="323"/>
                </a:lnTo>
                <a:lnTo>
                  <a:pt x="288" y="325"/>
                </a:lnTo>
                <a:lnTo>
                  <a:pt x="288" y="327"/>
                </a:lnTo>
                <a:lnTo>
                  <a:pt x="286" y="327"/>
                </a:lnTo>
                <a:lnTo>
                  <a:pt x="284" y="327"/>
                </a:lnTo>
                <a:lnTo>
                  <a:pt x="282" y="327"/>
                </a:lnTo>
                <a:lnTo>
                  <a:pt x="280" y="327"/>
                </a:lnTo>
                <a:lnTo>
                  <a:pt x="280" y="325"/>
                </a:lnTo>
                <a:lnTo>
                  <a:pt x="280" y="323"/>
                </a:lnTo>
                <a:lnTo>
                  <a:pt x="278" y="323"/>
                </a:lnTo>
                <a:lnTo>
                  <a:pt x="276" y="323"/>
                </a:lnTo>
                <a:lnTo>
                  <a:pt x="274" y="323"/>
                </a:lnTo>
                <a:lnTo>
                  <a:pt x="272" y="323"/>
                </a:lnTo>
                <a:lnTo>
                  <a:pt x="272" y="325"/>
                </a:lnTo>
                <a:lnTo>
                  <a:pt x="270" y="325"/>
                </a:lnTo>
                <a:lnTo>
                  <a:pt x="268" y="325"/>
                </a:lnTo>
                <a:lnTo>
                  <a:pt x="268" y="327"/>
                </a:lnTo>
                <a:lnTo>
                  <a:pt x="268" y="327"/>
                </a:lnTo>
                <a:lnTo>
                  <a:pt x="266" y="327"/>
                </a:lnTo>
                <a:lnTo>
                  <a:pt x="266" y="327"/>
                </a:lnTo>
                <a:lnTo>
                  <a:pt x="264" y="327"/>
                </a:lnTo>
                <a:lnTo>
                  <a:pt x="264" y="327"/>
                </a:lnTo>
                <a:lnTo>
                  <a:pt x="264" y="325"/>
                </a:lnTo>
                <a:lnTo>
                  <a:pt x="266" y="325"/>
                </a:lnTo>
                <a:lnTo>
                  <a:pt x="266" y="323"/>
                </a:lnTo>
                <a:lnTo>
                  <a:pt x="264" y="323"/>
                </a:lnTo>
                <a:lnTo>
                  <a:pt x="262" y="323"/>
                </a:lnTo>
                <a:lnTo>
                  <a:pt x="262" y="325"/>
                </a:lnTo>
                <a:lnTo>
                  <a:pt x="260" y="325"/>
                </a:lnTo>
                <a:lnTo>
                  <a:pt x="260" y="323"/>
                </a:lnTo>
                <a:lnTo>
                  <a:pt x="258" y="323"/>
                </a:lnTo>
                <a:lnTo>
                  <a:pt x="258" y="325"/>
                </a:lnTo>
                <a:lnTo>
                  <a:pt x="256" y="325"/>
                </a:lnTo>
                <a:lnTo>
                  <a:pt x="258" y="325"/>
                </a:lnTo>
                <a:lnTo>
                  <a:pt x="258" y="327"/>
                </a:lnTo>
                <a:lnTo>
                  <a:pt x="256" y="327"/>
                </a:lnTo>
                <a:lnTo>
                  <a:pt x="256" y="325"/>
                </a:lnTo>
                <a:lnTo>
                  <a:pt x="254" y="323"/>
                </a:lnTo>
                <a:lnTo>
                  <a:pt x="254" y="321"/>
                </a:lnTo>
                <a:lnTo>
                  <a:pt x="252" y="321"/>
                </a:lnTo>
                <a:lnTo>
                  <a:pt x="252" y="319"/>
                </a:lnTo>
                <a:lnTo>
                  <a:pt x="252" y="321"/>
                </a:lnTo>
                <a:lnTo>
                  <a:pt x="250" y="323"/>
                </a:lnTo>
                <a:lnTo>
                  <a:pt x="250" y="327"/>
                </a:lnTo>
                <a:lnTo>
                  <a:pt x="248" y="327"/>
                </a:lnTo>
                <a:lnTo>
                  <a:pt x="246" y="327"/>
                </a:lnTo>
                <a:lnTo>
                  <a:pt x="246" y="327"/>
                </a:lnTo>
                <a:lnTo>
                  <a:pt x="244" y="327"/>
                </a:lnTo>
                <a:lnTo>
                  <a:pt x="244" y="329"/>
                </a:lnTo>
                <a:lnTo>
                  <a:pt x="244" y="331"/>
                </a:lnTo>
                <a:lnTo>
                  <a:pt x="244" y="333"/>
                </a:lnTo>
                <a:lnTo>
                  <a:pt x="244" y="335"/>
                </a:lnTo>
                <a:lnTo>
                  <a:pt x="244" y="337"/>
                </a:lnTo>
                <a:lnTo>
                  <a:pt x="244" y="339"/>
                </a:lnTo>
                <a:lnTo>
                  <a:pt x="242" y="341"/>
                </a:lnTo>
                <a:lnTo>
                  <a:pt x="242" y="343"/>
                </a:lnTo>
                <a:lnTo>
                  <a:pt x="240" y="343"/>
                </a:lnTo>
                <a:lnTo>
                  <a:pt x="238" y="343"/>
                </a:lnTo>
                <a:lnTo>
                  <a:pt x="240" y="345"/>
                </a:lnTo>
                <a:lnTo>
                  <a:pt x="242" y="345"/>
                </a:lnTo>
                <a:lnTo>
                  <a:pt x="244" y="345"/>
                </a:lnTo>
                <a:lnTo>
                  <a:pt x="244" y="347"/>
                </a:lnTo>
                <a:lnTo>
                  <a:pt x="244" y="345"/>
                </a:lnTo>
                <a:lnTo>
                  <a:pt x="246" y="345"/>
                </a:lnTo>
                <a:lnTo>
                  <a:pt x="246" y="347"/>
                </a:lnTo>
                <a:lnTo>
                  <a:pt x="248" y="347"/>
                </a:lnTo>
                <a:lnTo>
                  <a:pt x="248" y="349"/>
                </a:lnTo>
                <a:lnTo>
                  <a:pt x="246" y="349"/>
                </a:lnTo>
                <a:lnTo>
                  <a:pt x="248" y="349"/>
                </a:lnTo>
                <a:lnTo>
                  <a:pt x="248" y="351"/>
                </a:lnTo>
                <a:lnTo>
                  <a:pt x="248" y="349"/>
                </a:lnTo>
                <a:lnTo>
                  <a:pt x="250" y="351"/>
                </a:lnTo>
                <a:lnTo>
                  <a:pt x="252" y="351"/>
                </a:lnTo>
                <a:lnTo>
                  <a:pt x="252" y="353"/>
                </a:lnTo>
                <a:lnTo>
                  <a:pt x="252" y="355"/>
                </a:lnTo>
                <a:lnTo>
                  <a:pt x="254" y="355"/>
                </a:lnTo>
                <a:lnTo>
                  <a:pt x="254" y="357"/>
                </a:lnTo>
                <a:lnTo>
                  <a:pt x="256" y="359"/>
                </a:lnTo>
                <a:lnTo>
                  <a:pt x="254" y="359"/>
                </a:lnTo>
                <a:lnTo>
                  <a:pt x="254" y="361"/>
                </a:lnTo>
                <a:lnTo>
                  <a:pt x="256" y="361"/>
                </a:lnTo>
                <a:lnTo>
                  <a:pt x="256" y="359"/>
                </a:lnTo>
                <a:lnTo>
                  <a:pt x="256" y="359"/>
                </a:lnTo>
                <a:lnTo>
                  <a:pt x="256" y="357"/>
                </a:lnTo>
                <a:lnTo>
                  <a:pt x="256" y="359"/>
                </a:lnTo>
                <a:lnTo>
                  <a:pt x="258" y="359"/>
                </a:lnTo>
                <a:lnTo>
                  <a:pt x="256" y="361"/>
                </a:lnTo>
                <a:lnTo>
                  <a:pt x="258" y="363"/>
                </a:lnTo>
                <a:lnTo>
                  <a:pt x="260" y="365"/>
                </a:lnTo>
                <a:lnTo>
                  <a:pt x="260" y="367"/>
                </a:lnTo>
                <a:lnTo>
                  <a:pt x="262" y="367"/>
                </a:lnTo>
                <a:lnTo>
                  <a:pt x="260" y="369"/>
                </a:lnTo>
                <a:lnTo>
                  <a:pt x="258" y="371"/>
                </a:lnTo>
                <a:lnTo>
                  <a:pt x="258" y="373"/>
                </a:lnTo>
                <a:lnTo>
                  <a:pt x="258" y="375"/>
                </a:lnTo>
                <a:lnTo>
                  <a:pt x="258" y="375"/>
                </a:lnTo>
                <a:lnTo>
                  <a:pt x="258" y="377"/>
                </a:lnTo>
                <a:lnTo>
                  <a:pt x="260" y="381"/>
                </a:lnTo>
                <a:lnTo>
                  <a:pt x="262" y="379"/>
                </a:lnTo>
                <a:lnTo>
                  <a:pt x="262" y="381"/>
                </a:lnTo>
                <a:lnTo>
                  <a:pt x="260" y="381"/>
                </a:lnTo>
                <a:lnTo>
                  <a:pt x="260" y="383"/>
                </a:lnTo>
                <a:lnTo>
                  <a:pt x="258" y="383"/>
                </a:lnTo>
                <a:lnTo>
                  <a:pt x="256" y="383"/>
                </a:lnTo>
                <a:lnTo>
                  <a:pt x="256" y="385"/>
                </a:lnTo>
                <a:lnTo>
                  <a:pt x="256" y="387"/>
                </a:lnTo>
                <a:lnTo>
                  <a:pt x="256" y="389"/>
                </a:lnTo>
                <a:lnTo>
                  <a:pt x="256" y="391"/>
                </a:lnTo>
                <a:lnTo>
                  <a:pt x="258" y="393"/>
                </a:lnTo>
                <a:lnTo>
                  <a:pt x="258" y="391"/>
                </a:lnTo>
                <a:lnTo>
                  <a:pt x="256" y="391"/>
                </a:lnTo>
                <a:lnTo>
                  <a:pt x="258" y="389"/>
                </a:lnTo>
                <a:lnTo>
                  <a:pt x="260" y="389"/>
                </a:lnTo>
                <a:lnTo>
                  <a:pt x="258" y="389"/>
                </a:lnTo>
                <a:lnTo>
                  <a:pt x="258" y="391"/>
                </a:lnTo>
                <a:lnTo>
                  <a:pt x="260" y="391"/>
                </a:lnTo>
                <a:lnTo>
                  <a:pt x="262" y="393"/>
                </a:lnTo>
                <a:lnTo>
                  <a:pt x="260" y="393"/>
                </a:lnTo>
                <a:lnTo>
                  <a:pt x="260" y="395"/>
                </a:lnTo>
                <a:lnTo>
                  <a:pt x="260" y="397"/>
                </a:lnTo>
                <a:lnTo>
                  <a:pt x="258" y="399"/>
                </a:lnTo>
                <a:lnTo>
                  <a:pt x="256" y="399"/>
                </a:lnTo>
                <a:lnTo>
                  <a:pt x="256" y="401"/>
                </a:lnTo>
                <a:lnTo>
                  <a:pt x="256" y="403"/>
                </a:lnTo>
                <a:lnTo>
                  <a:pt x="256" y="405"/>
                </a:lnTo>
                <a:lnTo>
                  <a:pt x="258" y="409"/>
                </a:lnTo>
                <a:lnTo>
                  <a:pt x="260" y="407"/>
                </a:lnTo>
                <a:lnTo>
                  <a:pt x="260" y="405"/>
                </a:lnTo>
                <a:lnTo>
                  <a:pt x="264" y="403"/>
                </a:lnTo>
                <a:lnTo>
                  <a:pt x="264" y="401"/>
                </a:lnTo>
                <a:lnTo>
                  <a:pt x="266" y="399"/>
                </a:lnTo>
                <a:lnTo>
                  <a:pt x="268" y="397"/>
                </a:lnTo>
                <a:lnTo>
                  <a:pt x="272" y="393"/>
                </a:lnTo>
                <a:lnTo>
                  <a:pt x="272" y="395"/>
                </a:lnTo>
                <a:lnTo>
                  <a:pt x="272" y="397"/>
                </a:lnTo>
                <a:lnTo>
                  <a:pt x="272" y="399"/>
                </a:lnTo>
                <a:lnTo>
                  <a:pt x="270" y="399"/>
                </a:lnTo>
                <a:lnTo>
                  <a:pt x="270" y="401"/>
                </a:lnTo>
                <a:lnTo>
                  <a:pt x="270" y="403"/>
                </a:lnTo>
                <a:lnTo>
                  <a:pt x="270" y="405"/>
                </a:lnTo>
                <a:lnTo>
                  <a:pt x="270" y="407"/>
                </a:lnTo>
                <a:lnTo>
                  <a:pt x="270" y="409"/>
                </a:lnTo>
                <a:lnTo>
                  <a:pt x="268" y="419"/>
                </a:lnTo>
                <a:lnTo>
                  <a:pt x="268" y="421"/>
                </a:lnTo>
                <a:lnTo>
                  <a:pt x="270" y="421"/>
                </a:lnTo>
                <a:lnTo>
                  <a:pt x="272" y="421"/>
                </a:lnTo>
                <a:lnTo>
                  <a:pt x="274" y="423"/>
                </a:lnTo>
                <a:lnTo>
                  <a:pt x="274" y="423"/>
                </a:lnTo>
                <a:lnTo>
                  <a:pt x="272" y="423"/>
                </a:lnTo>
                <a:lnTo>
                  <a:pt x="272" y="425"/>
                </a:lnTo>
                <a:lnTo>
                  <a:pt x="274" y="427"/>
                </a:lnTo>
                <a:lnTo>
                  <a:pt x="276" y="427"/>
                </a:lnTo>
                <a:lnTo>
                  <a:pt x="274" y="429"/>
                </a:lnTo>
                <a:lnTo>
                  <a:pt x="274" y="431"/>
                </a:lnTo>
                <a:lnTo>
                  <a:pt x="274" y="433"/>
                </a:lnTo>
                <a:lnTo>
                  <a:pt x="276" y="433"/>
                </a:lnTo>
                <a:lnTo>
                  <a:pt x="276" y="435"/>
                </a:lnTo>
                <a:lnTo>
                  <a:pt x="278" y="435"/>
                </a:lnTo>
                <a:lnTo>
                  <a:pt x="280" y="437"/>
                </a:lnTo>
                <a:lnTo>
                  <a:pt x="280" y="435"/>
                </a:lnTo>
                <a:lnTo>
                  <a:pt x="282" y="435"/>
                </a:lnTo>
                <a:lnTo>
                  <a:pt x="282" y="433"/>
                </a:lnTo>
                <a:lnTo>
                  <a:pt x="282" y="431"/>
                </a:lnTo>
                <a:lnTo>
                  <a:pt x="284" y="431"/>
                </a:lnTo>
                <a:lnTo>
                  <a:pt x="284" y="429"/>
                </a:lnTo>
                <a:lnTo>
                  <a:pt x="286" y="429"/>
                </a:lnTo>
                <a:lnTo>
                  <a:pt x="284" y="429"/>
                </a:lnTo>
                <a:lnTo>
                  <a:pt x="284" y="425"/>
                </a:lnTo>
                <a:lnTo>
                  <a:pt x="284" y="423"/>
                </a:lnTo>
                <a:lnTo>
                  <a:pt x="284" y="423"/>
                </a:lnTo>
                <a:lnTo>
                  <a:pt x="284" y="421"/>
                </a:lnTo>
                <a:lnTo>
                  <a:pt x="282" y="421"/>
                </a:lnTo>
                <a:lnTo>
                  <a:pt x="284" y="421"/>
                </a:lnTo>
                <a:lnTo>
                  <a:pt x="284" y="419"/>
                </a:lnTo>
                <a:lnTo>
                  <a:pt x="284" y="417"/>
                </a:lnTo>
                <a:lnTo>
                  <a:pt x="282" y="415"/>
                </a:lnTo>
                <a:lnTo>
                  <a:pt x="284" y="413"/>
                </a:lnTo>
                <a:lnTo>
                  <a:pt x="286" y="413"/>
                </a:lnTo>
                <a:lnTo>
                  <a:pt x="288" y="413"/>
                </a:lnTo>
                <a:lnTo>
                  <a:pt x="290" y="413"/>
                </a:lnTo>
                <a:lnTo>
                  <a:pt x="292" y="413"/>
                </a:lnTo>
                <a:lnTo>
                  <a:pt x="296" y="413"/>
                </a:lnTo>
                <a:lnTo>
                  <a:pt x="298" y="413"/>
                </a:lnTo>
                <a:lnTo>
                  <a:pt x="300" y="413"/>
                </a:lnTo>
                <a:lnTo>
                  <a:pt x="300" y="415"/>
                </a:lnTo>
                <a:lnTo>
                  <a:pt x="298" y="417"/>
                </a:lnTo>
                <a:lnTo>
                  <a:pt x="300" y="417"/>
                </a:lnTo>
                <a:lnTo>
                  <a:pt x="302" y="419"/>
                </a:lnTo>
                <a:lnTo>
                  <a:pt x="304" y="419"/>
                </a:lnTo>
                <a:lnTo>
                  <a:pt x="304" y="419"/>
                </a:lnTo>
                <a:lnTo>
                  <a:pt x="306" y="419"/>
                </a:lnTo>
                <a:lnTo>
                  <a:pt x="308" y="419"/>
                </a:lnTo>
                <a:lnTo>
                  <a:pt x="308" y="421"/>
                </a:lnTo>
                <a:lnTo>
                  <a:pt x="306" y="423"/>
                </a:lnTo>
                <a:lnTo>
                  <a:pt x="304" y="423"/>
                </a:lnTo>
                <a:lnTo>
                  <a:pt x="304" y="423"/>
                </a:lnTo>
                <a:lnTo>
                  <a:pt x="302" y="423"/>
                </a:lnTo>
                <a:lnTo>
                  <a:pt x="298" y="421"/>
                </a:lnTo>
                <a:lnTo>
                  <a:pt x="298" y="423"/>
                </a:lnTo>
                <a:lnTo>
                  <a:pt x="298" y="423"/>
                </a:lnTo>
                <a:lnTo>
                  <a:pt x="296" y="423"/>
                </a:lnTo>
                <a:lnTo>
                  <a:pt x="296" y="425"/>
                </a:lnTo>
                <a:lnTo>
                  <a:pt x="296" y="427"/>
                </a:lnTo>
                <a:lnTo>
                  <a:pt x="296" y="429"/>
                </a:lnTo>
                <a:lnTo>
                  <a:pt x="294" y="431"/>
                </a:lnTo>
                <a:lnTo>
                  <a:pt x="292" y="431"/>
                </a:lnTo>
                <a:lnTo>
                  <a:pt x="292" y="433"/>
                </a:lnTo>
                <a:lnTo>
                  <a:pt x="292" y="435"/>
                </a:lnTo>
                <a:lnTo>
                  <a:pt x="292" y="437"/>
                </a:lnTo>
                <a:lnTo>
                  <a:pt x="294" y="439"/>
                </a:lnTo>
                <a:lnTo>
                  <a:pt x="292" y="439"/>
                </a:lnTo>
                <a:lnTo>
                  <a:pt x="290" y="439"/>
                </a:lnTo>
                <a:lnTo>
                  <a:pt x="288" y="439"/>
                </a:lnTo>
                <a:lnTo>
                  <a:pt x="286" y="439"/>
                </a:lnTo>
                <a:lnTo>
                  <a:pt x="286" y="441"/>
                </a:lnTo>
                <a:lnTo>
                  <a:pt x="284" y="441"/>
                </a:lnTo>
                <a:lnTo>
                  <a:pt x="284" y="443"/>
                </a:lnTo>
                <a:lnTo>
                  <a:pt x="282" y="443"/>
                </a:lnTo>
                <a:lnTo>
                  <a:pt x="282" y="445"/>
                </a:lnTo>
                <a:lnTo>
                  <a:pt x="280" y="445"/>
                </a:lnTo>
                <a:lnTo>
                  <a:pt x="280" y="447"/>
                </a:lnTo>
                <a:lnTo>
                  <a:pt x="278" y="447"/>
                </a:lnTo>
                <a:lnTo>
                  <a:pt x="276" y="447"/>
                </a:lnTo>
                <a:lnTo>
                  <a:pt x="276" y="449"/>
                </a:lnTo>
                <a:lnTo>
                  <a:pt x="276" y="451"/>
                </a:lnTo>
                <a:lnTo>
                  <a:pt x="274" y="451"/>
                </a:lnTo>
                <a:lnTo>
                  <a:pt x="274" y="453"/>
                </a:lnTo>
                <a:lnTo>
                  <a:pt x="276" y="453"/>
                </a:lnTo>
                <a:lnTo>
                  <a:pt x="278" y="453"/>
                </a:lnTo>
                <a:lnTo>
                  <a:pt x="280" y="453"/>
                </a:lnTo>
                <a:lnTo>
                  <a:pt x="282" y="455"/>
                </a:lnTo>
                <a:lnTo>
                  <a:pt x="284" y="455"/>
                </a:lnTo>
                <a:lnTo>
                  <a:pt x="284" y="457"/>
                </a:lnTo>
                <a:lnTo>
                  <a:pt x="286" y="457"/>
                </a:lnTo>
                <a:lnTo>
                  <a:pt x="288" y="457"/>
                </a:lnTo>
                <a:lnTo>
                  <a:pt x="290" y="457"/>
                </a:lnTo>
                <a:lnTo>
                  <a:pt x="290" y="459"/>
                </a:lnTo>
                <a:lnTo>
                  <a:pt x="288" y="459"/>
                </a:lnTo>
                <a:lnTo>
                  <a:pt x="286" y="459"/>
                </a:lnTo>
                <a:lnTo>
                  <a:pt x="284" y="459"/>
                </a:lnTo>
                <a:lnTo>
                  <a:pt x="284" y="461"/>
                </a:lnTo>
                <a:lnTo>
                  <a:pt x="284" y="463"/>
                </a:lnTo>
                <a:lnTo>
                  <a:pt x="284" y="465"/>
                </a:lnTo>
                <a:lnTo>
                  <a:pt x="284" y="467"/>
                </a:lnTo>
                <a:lnTo>
                  <a:pt x="286" y="467"/>
                </a:lnTo>
                <a:lnTo>
                  <a:pt x="286" y="469"/>
                </a:lnTo>
                <a:lnTo>
                  <a:pt x="284" y="469"/>
                </a:lnTo>
                <a:lnTo>
                  <a:pt x="284" y="471"/>
                </a:lnTo>
                <a:lnTo>
                  <a:pt x="282" y="471"/>
                </a:lnTo>
                <a:lnTo>
                  <a:pt x="282" y="469"/>
                </a:lnTo>
                <a:lnTo>
                  <a:pt x="282" y="471"/>
                </a:lnTo>
                <a:lnTo>
                  <a:pt x="280" y="471"/>
                </a:lnTo>
                <a:lnTo>
                  <a:pt x="280" y="471"/>
                </a:lnTo>
                <a:lnTo>
                  <a:pt x="280" y="471"/>
                </a:lnTo>
                <a:lnTo>
                  <a:pt x="280" y="471"/>
                </a:lnTo>
                <a:lnTo>
                  <a:pt x="280" y="473"/>
                </a:lnTo>
                <a:lnTo>
                  <a:pt x="278" y="473"/>
                </a:lnTo>
                <a:lnTo>
                  <a:pt x="280" y="475"/>
                </a:lnTo>
                <a:lnTo>
                  <a:pt x="278" y="477"/>
                </a:lnTo>
                <a:lnTo>
                  <a:pt x="278" y="479"/>
                </a:lnTo>
                <a:lnTo>
                  <a:pt x="278" y="481"/>
                </a:lnTo>
                <a:lnTo>
                  <a:pt x="276" y="481"/>
                </a:lnTo>
                <a:lnTo>
                  <a:pt x="276" y="483"/>
                </a:lnTo>
                <a:lnTo>
                  <a:pt x="276" y="485"/>
                </a:lnTo>
                <a:lnTo>
                  <a:pt x="276" y="487"/>
                </a:lnTo>
                <a:lnTo>
                  <a:pt x="276" y="489"/>
                </a:lnTo>
                <a:lnTo>
                  <a:pt x="276" y="491"/>
                </a:lnTo>
                <a:lnTo>
                  <a:pt x="276" y="489"/>
                </a:lnTo>
                <a:lnTo>
                  <a:pt x="278" y="489"/>
                </a:lnTo>
                <a:lnTo>
                  <a:pt x="280" y="489"/>
                </a:lnTo>
                <a:lnTo>
                  <a:pt x="282" y="489"/>
                </a:lnTo>
                <a:lnTo>
                  <a:pt x="280" y="491"/>
                </a:lnTo>
                <a:lnTo>
                  <a:pt x="280" y="493"/>
                </a:lnTo>
                <a:lnTo>
                  <a:pt x="280" y="495"/>
                </a:lnTo>
                <a:lnTo>
                  <a:pt x="280" y="497"/>
                </a:lnTo>
                <a:lnTo>
                  <a:pt x="282" y="497"/>
                </a:lnTo>
                <a:lnTo>
                  <a:pt x="282" y="499"/>
                </a:lnTo>
                <a:lnTo>
                  <a:pt x="284" y="499"/>
                </a:lnTo>
                <a:lnTo>
                  <a:pt x="286" y="499"/>
                </a:lnTo>
                <a:lnTo>
                  <a:pt x="288" y="499"/>
                </a:lnTo>
                <a:lnTo>
                  <a:pt x="288" y="501"/>
                </a:lnTo>
                <a:lnTo>
                  <a:pt x="290" y="501"/>
                </a:lnTo>
                <a:lnTo>
                  <a:pt x="292" y="501"/>
                </a:lnTo>
                <a:lnTo>
                  <a:pt x="294" y="503"/>
                </a:lnTo>
                <a:lnTo>
                  <a:pt x="296" y="503"/>
                </a:lnTo>
                <a:lnTo>
                  <a:pt x="298" y="503"/>
                </a:lnTo>
                <a:lnTo>
                  <a:pt x="298" y="505"/>
                </a:lnTo>
                <a:lnTo>
                  <a:pt x="300" y="505"/>
                </a:lnTo>
                <a:lnTo>
                  <a:pt x="300" y="507"/>
                </a:lnTo>
                <a:lnTo>
                  <a:pt x="298" y="509"/>
                </a:lnTo>
                <a:lnTo>
                  <a:pt x="298" y="511"/>
                </a:lnTo>
                <a:lnTo>
                  <a:pt x="298" y="513"/>
                </a:lnTo>
                <a:lnTo>
                  <a:pt x="296" y="515"/>
                </a:lnTo>
                <a:lnTo>
                  <a:pt x="296" y="517"/>
                </a:lnTo>
                <a:lnTo>
                  <a:pt x="298" y="519"/>
                </a:lnTo>
                <a:lnTo>
                  <a:pt x="300" y="519"/>
                </a:lnTo>
                <a:lnTo>
                  <a:pt x="302" y="519"/>
                </a:lnTo>
                <a:lnTo>
                  <a:pt x="304" y="519"/>
                </a:lnTo>
                <a:lnTo>
                  <a:pt x="304" y="519"/>
                </a:lnTo>
                <a:lnTo>
                  <a:pt x="306" y="519"/>
                </a:lnTo>
                <a:lnTo>
                  <a:pt x="308" y="519"/>
                </a:lnTo>
                <a:lnTo>
                  <a:pt x="310" y="519"/>
                </a:lnTo>
                <a:lnTo>
                  <a:pt x="312" y="519"/>
                </a:lnTo>
                <a:lnTo>
                  <a:pt x="312" y="519"/>
                </a:lnTo>
                <a:lnTo>
                  <a:pt x="314" y="519"/>
                </a:lnTo>
                <a:lnTo>
                  <a:pt x="316" y="521"/>
                </a:lnTo>
                <a:lnTo>
                  <a:pt x="318" y="521"/>
                </a:lnTo>
                <a:lnTo>
                  <a:pt x="318" y="523"/>
                </a:lnTo>
                <a:lnTo>
                  <a:pt x="316" y="525"/>
                </a:lnTo>
                <a:lnTo>
                  <a:pt x="318" y="525"/>
                </a:lnTo>
                <a:lnTo>
                  <a:pt x="322" y="527"/>
                </a:lnTo>
                <a:lnTo>
                  <a:pt x="322" y="529"/>
                </a:lnTo>
                <a:lnTo>
                  <a:pt x="320" y="531"/>
                </a:lnTo>
                <a:lnTo>
                  <a:pt x="320" y="533"/>
                </a:lnTo>
                <a:lnTo>
                  <a:pt x="320" y="535"/>
                </a:lnTo>
                <a:lnTo>
                  <a:pt x="318" y="537"/>
                </a:lnTo>
                <a:lnTo>
                  <a:pt x="316" y="535"/>
                </a:lnTo>
                <a:lnTo>
                  <a:pt x="318" y="537"/>
                </a:lnTo>
                <a:lnTo>
                  <a:pt x="316" y="537"/>
                </a:lnTo>
                <a:lnTo>
                  <a:pt x="316" y="539"/>
                </a:lnTo>
                <a:lnTo>
                  <a:pt x="316" y="541"/>
                </a:lnTo>
                <a:lnTo>
                  <a:pt x="314" y="541"/>
                </a:lnTo>
                <a:lnTo>
                  <a:pt x="312" y="541"/>
                </a:lnTo>
                <a:lnTo>
                  <a:pt x="310" y="541"/>
                </a:lnTo>
                <a:lnTo>
                  <a:pt x="308" y="541"/>
                </a:lnTo>
                <a:lnTo>
                  <a:pt x="306" y="545"/>
                </a:lnTo>
                <a:lnTo>
                  <a:pt x="304" y="545"/>
                </a:lnTo>
                <a:lnTo>
                  <a:pt x="304" y="547"/>
                </a:lnTo>
                <a:lnTo>
                  <a:pt x="304" y="547"/>
                </a:lnTo>
                <a:lnTo>
                  <a:pt x="302" y="547"/>
                </a:lnTo>
                <a:lnTo>
                  <a:pt x="298" y="547"/>
                </a:lnTo>
                <a:lnTo>
                  <a:pt x="294" y="547"/>
                </a:lnTo>
                <a:lnTo>
                  <a:pt x="292" y="549"/>
                </a:lnTo>
                <a:lnTo>
                  <a:pt x="290" y="547"/>
                </a:lnTo>
                <a:lnTo>
                  <a:pt x="288" y="549"/>
                </a:lnTo>
                <a:lnTo>
                  <a:pt x="286" y="549"/>
                </a:lnTo>
                <a:lnTo>
                  <a:pt x="284" y="549"/>
                </a:lnTo>
                <a:lnTo>
                  <a:pt x="282" y="547"/>
                </a:lnTo>
                <a:lnTo>
                  <a:pt x="280" y="547"/>
                </a:lnTo>
                <a:lnTo>
                  <a:pt x="276" y="545"/>
                </a:lnTo>
                <a:lnTo>
                  <a:pt x="274" y="545"/>
                </a:lnTo>
                <a:lnTo>
                  <a:pt x="272" y="545"/>
                </a:lnTo>
                <a:lnTo>
                  <a:pt x="274" y="543"/>
                </a:lnTo>
                <a:lnTo>
                  <a:pt x="274" y="541"/>
                </a:lnTo>
                <a:lnTo>
                  <a:pt x="276" y="541"/>
                </a:lnTo>
                <a:lnTo>
                  <a:pt x="276" y="539"/>
                </a:lnTo>
                <a:lnTo>
                  <a:pt x="274" y="539"/>
                </a:lnTo>
                <a:lnTo>
                  <a:pt x="272" y="539"/>
                </a:lnTo>
                <a:lnTo>
                  <a:pt x="270" y="539"/>
                </a:lnTo>
                <a:lnTo>
                  <a:pt x="268" y="539"/>
                </a:lnTo>
                <a:lnTo>
                  <a:pt x="266" y="539"/>
                </a:lnTo>
                <a:lnTo>
                  <a:pt x="266" y="537"/>
                </a:lnTo>
                <a:lnTo>
                  <a:pt x="264" y="537"/>
                </a:lnTo>
                <a:lnTo>
                  <a:pt x="262" y="537"/>
                </a:lnTo>
                <a:lnTo>
                  <a:pt x="262" y="535"/>
                </a:lnTo>
                <a:lnTo>
                  <a:pt x="262" y="533"/>
                </a:lnTo>
                <a:lnTo>
                  <a:pt x="264" y="531"/>
                </a:lnTo>
                <a:lnTo>
                  <a:pt x="264" y="525"/>
                </a:lnTo>
                <a:lnTo>
                  <a:pt x="262" y="523"/>
                </a:lnTo>
                <a:lnTo>
                  <a:pt x="258" y="521"/>
                </a:lnTo>
                <a:lnTo>
                  <a:pt x="258" y="519"/>
                </a:lnTo>
                <a:lnTo>
                  <a:pt x="256" y="519"/>
                </a:lnTo>
                <a:lnTo>
                  <a:pt x="256" y="519"/>
                </a:lnTo>
                <a:lnTo>
                  <a:pt x="254" y="517"/>
                </a:lnTo>
                <a:lnTo>
                  <a:pt x="252" y="517"/>
                </a:lnTo>
                <a:lnTo>
                  <a:pt x="250" y="517"/>
                </a:lnTo>
                <a:lnTo>
                  <a:pt x="240" y="519"/>
                </a:lnTo>
                <a:lnTo>
                  <a:pt x="238" y="519"/>
                </a:lnTo>
                <a:lnTo>
                  <a:pt x="236" y="519"/>
                </a:lnTo>
                <a:lnTo>
                  <a:pt x="234" y="519"/>
                </a:lnTo>
                <a:lnTo>
                  <a:pt x="234" y="521"/>
                </a:lnTo>
                <a:lnTo>
                  <a:pt x="232" y="521"/>
                </a:lnTo>
                <a:lnTo>
                  <a:pt x="232" y="523"/>
                </a:lnTo>
                <a:lnTo>
                  <a:pt x="232" y="525"/>
                </a:lnTo>
                <a:lnTo>
                  <a:pt x="226" y="525"/>
                </a:lnTo>
                <a:lnTo>
                  <a:pt x="226" y="527"/>
                </a:lnTo>
                <a:lnTo>
                  <a:pt x="228" y="529"/>
                </a:lnTo>
                <a:lnTo>
                  <a:pt x="226" y="531"/>
                </a:lnTo>
                <a:lnTo>
                  <a:pt x="226" y="533"/>
                </a:lnTo>
                <a:lnTo>
                  <a:pt x="226" y="535"/>
                </a:lnTo>
                <a:lnTo>
                  <a:pt x="224" y="535"/>
                </a:lnTo>
                <a:lnTo>
                  <a:pt x="224" y="537"/>
                </a:lnTo>
                <a:lnTo>
                  <a:pt x="222" y="537"/>
                </a:lnTo>
                <a:lnTo>
                  <a:pt x="222" y="539"/>
                </a:lnTo>
                <a:lnTo>
                  <a:pt x="220" y="537"/>
                </a:lnTo>
                <a:lnTo>
                  <a:pt x="218" y="539"/>
                </a:lnTo>
                <a:lnTo>
                  <a:pt x="218" y="537"/>
                </a:lnTo>
                <a:lnTo>
                  <a:pt x="218" y="539"/>
                </a:lnTo>
                <a:lnTo>
                  <a:pt x="216" y="539"/>
                </a:lnTo>
                <a:lnTo>
                  <a:pt x="216" y="541"/>
                </a:lnTo>
                <a:lnTo>
                  <a:pt x="216" y="543"/>
                </a:lnTo>
                <a:lnTo>
                  <a:pt x="214" y="543"/>
                </a:lnTo>
                <a:lnTo>
                  <a:pt x="212" y="543"/>
                </a:lnTo>
                <a:lnTo>
                  <a:pt x="210" y="543"/>
                </a:lnTo>
                <a:lnTo>
                  <a:pt x="208" y="543"/>
                </a:lnTo>
                <a:lnTo>
                  <a:pt x="208" y="543"/>
                </a:lnTo>
                <a:lnTo>
                  <a:pt x="208" y="541"/>
                </a:lnTo>
                <a:lnTo>
                  <a:pt x="206" y="541"/>
                </a:lnTo>
                <a:lnTo>
                  <a:pt x="204" y="543"/>
                </a:lnTo>
                <a:lnTo>
                  <a:pt x="202" y="543"/>
                </a:lnTo>
                <a:lnTo>
                  <a:pt x="202" y="541"/>
                </a:lnTo>
                <a:lnTo>
                  <a:pt x="202" y="539"/>
                </a:lnTo>
                <a:lnTo>
                  <a:pt x="204" y="537"/>
                </a:lnTo>
                <a:lnTo>
                  <a:pt x="202" y="537"/>
                </a:lnTo>
                <a:lnTo>
                  <a:pt x="200" y="537"/>
                </a:lnTo>
                <a:lnTo>
                  <a:pt x="200" y="535"/>
                </a:lnTo>
                <a:lnTo>
                  <a:pt x="200" y="533"/>
                </a:lnTo>
                <a:lnTo>
                  <a:pt x="198" y="533"/>
                </a:lnTo>
                <a:lnTo>
                  <a:pt x="200" y="533"/>
                </a:lnTo>
                <a:lnTo>
                  <a:pt x="200" y="531"/>
                </a:lnTo>
                <a:lnTo>
                  <a:pt x="198" y="531"/>
                </a:lnTo>
                <a:lnTo>
                  <a:pt x="198" y="529"/>
                </a:lnTo>
                <a:lnTo>
                  <a:pt x="196" y="529"/>
                </a:lnTo>
                <a:lnTo>
                  <a:pt x="194" y="529"/>
                </a:lnTo>
                <a:lnTo>
                  <a:pt x="192" y="529"/>
                </a:lnTo>
                <a:lnTo>
                  <a:pt x="192" y="527"/>
                </a:lnTo>
                <a:lnTo>
                  <a:pt x="190" y="527"/>
                </a:lnTo>
                <a:lnTo>
                  <a:pt x="192" y="525"/>
                </a:lnTo>
                <a:lnTo>
                  <a:pt x="190" y="525"/>
                </a:lnTo>
                <a:lnTo>
                  <a:pt x="190" y="523"/>
                </a:lnTo>
                <a:lnTo>
                  <a:pt x="190" y="521"/>
                </a:lnTo>
                <a:lnTo>
                  <a:pt x="188" y="523"/>
                </a:lnTo>
                <a:lnTo>
                  <a:pt x="188" y="527"/>
                </a:lnTo>
                <a:lnTo>
                  <a:pt x="188" y="529"/>
                </a:lnTo>
                <a:lnTo>
                  <a:pt x="188" y="531"/>
                </a:lnTo>
                <a:lnTo>
                  <a:pt x="188" y="533"/>
                </a:lnTo>
                <a:lnTo>
                  <a:pt x="188" y="535"/>
                </a:lnTo>
                <a:lnTo>
                  <a:pt x="188" y="537"/>
                </a:lnTo>
                <a:lnTo>
                  <a:pt x="186" y="537"/>
                </a:lnTo>
                <a:lnTo>
                  <a:pt x="186" y="539"/>
                </a:lnTo>
                <a:lnTo>
                  <a:pt x="184" y="539"/>
                </a:lnTo>
                <a:lnTo>
                  <a:pt x="184" y="541"/>
                </a:lnTo>
                <a:lnTo>
                  <a:pt x="184" y="543"/>
                </a:lnTo>
                <a:lnTo>
                  <a:pt x="182" y="543"/>
                </a:lnTo>
                <a:lnTo>
                  <a:pt x="180" y="545"/>
                </a:lnTo>
                <a:lnTo>
                  <a:pt x="178" y="549"/>
                </a:lnTo>
                <a:lnTo>
                  <a:pt x="174" y="551"/>
                </a:lnTo>
                <a:lnTo>
                  <a:pt x="174" y="553"/>
                </a:lnTo>
                <a:lnTo>
                  <a:pt x="172" y="553"/>
                </a:lnTo>
                <a:lnTo>
                  <a:pt x="172" y="555"/>
                </a:lnTo>
                <a:lnTo>
                  <a:pt x="170" y="555"/>
                </a:lnTo>
                <a:lnTo>
                  <a:pt x="170" y="553"/>
                </a:lnTo>
                <a:lnTo>
                  <a:pt x="166" y="553"/>
                </a:lnTo>
                <a:lnTo>
                  <a:pt x="164" y="553"/>
                </a:lnTo>
                <a:lnTo>
                  <a:pt x="164" y="551"/>
                </a:lnTo>
                <a:lnTo>
                  <a:pt x="164" y="545"/>
                </a:lnTo>
                <a:lnTo>
                  <a:pt x="164" y="535"/>
                </a:lnTo>
                <a:lnTo>
                  <a:pt x="164" y="533"/>
                </a:lnTo>
                <a:lnTo>
                  <a:pt x="166" y="527"/>
                </a:lnTo>
                <a:lnTo>
                  <a:pt x="166" y="523"/>
                </a:lnTo>
                <a:lnTo>
                  <a:pt x="166" y="521"/>
                </a:lnTo>
                <a:lnTo>
                  <a:pt x="166" y="519"/>
                </a:lnTo>
                <a:lnTo>
                  <a:pt x="166" y="519"/>
                </a:lnTo>
                <a:lnTo>
                  <a:pt x="166" y="517"/>
                </a:lnTo>
                <a:lnTo>
                  <a:pt x="166" y="515"/>
                </a:lnTo>
                <a:lnTo>
                  <a:pt x="166" y="513"/>
                </a:lnTo>
                <a:lnTo>
                  <a:pt x="168" y="513"/>
                </a:lnTo>
                <a:lnTo>
                  <a:pt x="168" y="511"/>
                </a:lnTo>
                <a:lnTo>
                  <a:pt x="168" y="509"/>
                </a:lnTo>
                <a:lnTo>
                  <a:pt x="168" y="507"/>
                </a:lnTo>
                <a:lnTo>
                  <a:pt x="168" y="505"/>
                </a:lnTo>
                <a:lnTo>
                  <a:pt x="168" y="503"/>
                </a:lnTo>
                <a:lnTo>
                  <a:pt x="172" y="503"/>
                </a:lnTo>
                <a:lnTo>
                  <a:pt x="172" y="501"/>
                </a:lnTo>
                <a:lnTo>
                  <a:pt x="172" y="499"/>
                </a:lnTo>
                <a:lnTo>
                  <a:pt x="172" y="495"/>
                </a:lnTo>
                <a:lnTo>
                  <a:pt x="174" y="491"/>
                </a:lnTo>
                <a:lnTo>
                  <a:pt x="174" y="489"/>
                </a:lnTo>
                <a:lnTo>
                  <a:pt x="176" y="489"/>
                </a:lnTo>
                <a:lnTo>
                  <a:pt x="174" y="491"/>
                </a:lnTo>
                <a:lnTo>
                  <a:pt x="174" y="493"/>
                </a:lnTo>
                <a:lnTo>
                  <a:pt x="174" y="495"/>
                </a:lnTo>
                <a:lnTo>
                  <a:pt x="176" y="497"/>
                </a:lnTo>
                <a:lnTo>
                  <a:pt x="176" y="499"/>
                </a:lnTo>
                <a:lnTo>
                  <a:pt x="174" y="499"/>
                </a:lnTo>
                <a:lnTo>
                  <a:pt x="174" y="501"/>
                </a:lnTo>
                <a:lnTo>
                  <a:pt x="174" y="503"/>
                </a:lnTo>
                <a:lnTo>
                  <a:pt x="176" y="503"/>
                </a:lnTo>
                <a:lnTo>
                  <a:pt x="178" y="503"/>
                </a:lnTo>
                <a:lnTo>
                  <a:pt x="180" y="503"/>
                </a:lnTo>
                <a:lnTo>
                  <a:pt x="180" y="501"/>
                </a:lnTo>
                <a:lnTo>
                  <a:pt x="182" y="501"/>
                </a:lnTo>
                <a:lnTo>
                  <a:pt x="184" y="499"/>
                </a:lnTo>
                <a:lnTo>
                  <a:pt x="184" y="497"/>
                </a:lnTo>
                <a:lnTo>
                  <a:pt x="186" y="497"/>
                </a:lnTo>
                <a:lnTo>
                  <a:pt x="186" y="499"/>
                </a:lnTo>
                <a:lnTo>
                  <a:pt x="188" y="499"/>
                </a:lnTo>
                <a:lnTo>
                  <a:pt x="190" y="499"/>
                </a:lnTo>
                <a:lnTo>
                  <a:pt x="192" y="499"/>
                </a:lnTo>
                <a:lnTo>
                  <a:pt x="194" y="499"/>
                </a:lnTo>
                <a:lnTo>
                  <a:pt x="196" y="499"/>
                </a:lnTo>
                <a:lnTo>
                  <a:pt x="198" y="499"/>
                </a:lnTo>
                <a:lnTo>
                  <a:pt x="200" y="499"/>
                </a:lnTo>
                <a:lnTo>
                  <a:pt x="200" y="497"/>
                </a:lnTo>
                <a:lnTo>
                  <a:pt x="200" y="495"/>
                </a:lnTo>
                <a:lnTo>
                  <a:pt x="200" y="493"/>
                </a:lnTo>
                <a:lnTo>
                  <a:pt x="200" y="491"/>
                </a:lnTo>
                <a:lnTo>
                  <a:pt x="198" y="491"/>
                </a:lnTo>
                <a:lnTo>
                  <a:pt x="198" y="489"/>
                </a:lnTo>
                <a:lnTo>
                  <a:pt x="196" y="489"/>
                </a:lnTo>
                <a:lnTo>
                  <a:pt x="194" y="489"/>
                </a:lnTo>
                <a:lnTo>
                  <a:pt x="194" y="487"/>
                </a:lnTo>
                <a:lnTo>
                  <a:pt x="196" y="485"/>
                </a:lnTo>
                <a:lnTo>
                  <a:pt x="196" y="483"/>
                </a:lnTo>
                <a:lnTo>
                  <a:pt x="198" y="483"/>
                </a:lnTo>
                <a:lnTo>
                  <a:pt x="200" y="483"/>
                </a:lnTo>
                <a:lnTo>
                  <a:pt x="202" y="483"/>
                </a:lnTo>
                <a:lnTo>
                  <a:pt x="202" y="485"/>
                </a:lnTo>
                <a:lnTo>
                  <a:pt x="204" y="485"/>
                </a:lnTo>
                <a:lnTo>
                  <a:pt x="206" y="485"/>
                </a:lnTo>
                <a:lnTo>
                  <a:pt x="208" y="485"/>
                </a:lnTo>
                <a:lnTo>
                  <a:pt x="208" y="485"/>
                </a:lnTo>
                <a:lnTo>
                  <a:pt x="208" y="487"/>
                </a:lnTo>
                <a:lnTo>
                  <a:pt x="210" y="487"/>
                </a:lnTo>
                <a:lnTo>
                  <a:pt x="210" y="485"/>
                </a:lnTo>
                <a:lnTo>
                  <a:pt x="210" y="483"/>
                </a:lnTo>
                <a:lnTo>
                  <a:pt x="210" y="481"/>
                </a:lnTo>
                <a:lnTo>
                  <a:pt x="210" y="479"/>
                </a:lnTo>
                <a:lnTo>
                  <a:pt x="210" y="477"/>
                </a:lnTo>
                <a:lnTo>
                  <a:pt x="212" y="477"/>
                </a:lnTo>
                <a:lnTo>
                  <a:pt x="212" y="479"/>
                </a:lnTo>
                <a:lnTo>
                  <a:pt x="214" y="479"/>
                </a:lnTo>
                <a:lnTo>
                  <a:pt x="216" y="479"/>
                </a:lnTo>
                <a:lnTo>
                  <a:pt x="216" y="481"/>
                </a:lnTo>
                <a:lnTo>
                  <a:pt x="216" y="483"/>
                </a:lnTo>
                <a:lnTo>
                  <a:pt x="216" y="487"/>
                </a:lnTo>
                <a:lnTo>
                  <a:pt x="218" y="487"/>
                </a:lnTo>
                <a:lnTo>
                  <a:pt x="218" y="489"/>
                </a:lnTo>
                <a:lnTo>
                  <a:pt x="220" y="489"/>
                </a:lnTo>
                <a:lnTo>
                  <a:pt x="222" y="489"/>
                </a:lnTo>
                <a:lnTo>
                  <a:pt x="222" y="485"/>
                </a:lnTo>
                <a:lnTo>
                  <a:pt x="222" y="483"/>
                </a:lnTo>
                <a:lnTo>
                  <a:pt x="220" y="483"/>
                </a:lnTo>
                <a:lnTo>
                  <a:pt x="218" y="483"/>
                </a:lnTo>
                <a:lnTo>
                  <a:pt x="218" y="481"/>
                </a:lnTo>
                <a:lnTo>
                  <a:pt x="218" y="479"/>
                </a:lnTo>
                <a:lnTo>
                  <a:pt x="220" y="479"/>
                </a:lnTo>
                <a:lnTo>
                  <a:pt x="220" y="477"/>
                </a:lnTo>
                <a:lnTo>
                  <a:pt x="220" y="475"/>
                </a:lnTo>
                <a:lnTo>
                  <a:pt x="218" y="473"/>
                </a:lnTo>
                <a:lnTo>
                  <a:pt x="218" y="471"/>
                </a:lnTo>
                <a:lnTo>
                  <a:pt x="220" y="471"/>
                </a:lnTo>
                <a:lnTo>
                  <a:pt x="220" y="469"/>
                </a:lnTo>
                <a:lnTo>
                  <a:pt x="222" y="469"/>
                </a:lnTo>
                <a:lnTo>
                  <a:pt x="222" y="467"/>
                </a:lnTo>
                <a:lnTo>
                  <a:pt x="222" y="465"/>
                </a:lnTo>
                <a:lnTo>
                  <a:pt x="222" y="463"/>
                </a:lnTo>
                <a:lnTo>
                  <a:pt x="222" y="461"/>
                </a:lnTo>
                <a:lnTo>
                  <a:pt x="220" y="459"/>
                </a:lnTo>
                <a:lnTo>
                  <a:pt x="220" y="457"/>
                </a:lnTo>
                <a:lnTo>
                  <a:pt x="220" y="455"/>
                </a:lnTo>
                <a:lnTo>
                  <a:pt x="220" y="453"/>
                </a:lnTo>
                <a:lnTo>
                  <a:pt x="220" y="451"/>
                </a:lnTo>
                <a:lnTo>
                  <a:pt x="220" y="449"/>
                </a:lnTo>
                <a:lnTo>
                  <a:pt x="220" y="447"/>
                </a:lnTo>
                <a:lnTo>
                  <a:pt x="218" y="447"/>
                </a:lnTo>
                <a:lnTo>
                  <a:pt x="218" y="445"/>
                </a:lnTo>
                <a:lnTo>
                  <a:pt x="218" y="443"/>
                </a:lnTo>
                <a:lnTo>
                  <a:pt x="218" y="441"/>
                </a:lnTo>
                <a:lnTo>
                  <a:pt x="218" y="439"/>
                </a:lnTo>
                <a:lnTo>
                  <a:pt x="216" y="439"/>
                </a:lnTo>
                <a:lnTo>
                  <a:pt x="214" y="437"/>
                </a:lnTo>
                <a:lnTo>
                  <a:pt x="216" y="437"/>
                </a:lnTo>
                <a:lnTo>
                  <a:pt x="218" y="437"/>
                </a:lnTo>
                <a:lnTo>
                  <a:pt x="218" y="435"/>
                </a:lnTo>
                <a:lnTo>
                  <a:pt x="216" y="435"/>
                </a:lnTo>
                <a:lnTo>
                  <a:pt x="214" y="433"/>
                </a:lnTo>
                <a:lnTo>
                  <a:pt x="212" y="433"/>
                </a:lnTo>
                <a:lnTo>
                  <a:pt x="210" y="433"/>
                </a:lnTo>
                <a:lnTo>
                  <a:pt x="208" y="433"/>
                </a:lnTo>
                <a:lnTo>
                  <a:pt x="208" y="431"/>
                </a:lnTo>
                <a:lnTo>
                  <a:pt x="208" y="433"/>
                </a:lnTo>
                <a:lnTo>
                  <a:pt x="208" y="435"/>
                </a:lnTo>
                <a:lnTo>
                  <a:pt x="208" y="437"/>
                </a:lnTo>
                <a:lnTo>
                  <a:pt x="206" y="435"/>
                </a:lnTo>
                <a:lnTo>
                  <a:pt x="206" y="437"/>
                </a:lnTo>
                <a:lnTo>
                  <a:pt x="204" y="437"/>
                </a:lnTo>
                <a:lnTo>
                  <a:pt x="202" y="437"/>
                </a:lnTo>
                <a:lnTo>
                  <a:pt x="202" y="439"/>
                </a:lnTo>
                <a:lnTo>
                  <a:pt x="204" y="439"/>
                </a:lnTo>
                <a:lnTo>
                  <a:pt x="206" y="439"/>
                </a:lnTo>
                <a:lnTo>
                  <a:pt x="204" y="441"/>
                </a:lnTo>
                <a:lnTo>
                  <a:pt x="202" y="439"/>
                </a:lnTo>
                <a:lnTo>
                  <a:pt x="200" y="437"/>
                </a:lnTo>
                <a:lnTo>
                  <a:pt x="196" y="435"/>
                </a:lnTo>
                <a:lnTo>
                  <a:pt x="190" y="435"/>
                </a:lnTo>
                <a:lnTo>
                  <a:pt x="188" y="435"/>
                </a:lnTo>
                <a:lnTo>
                  <a:pt x="188" y="433"/>
                </a:lnTo>
                <a:lnTo>
                  <a:pt x="186" y="433"/>
                </a:lnTo>
                <a:lnTo>
                  <a:pt x="184" y="433"/>
                </a:lnTo>
                <a:lnTo>
                  <a:pt x="182" y="433"/>
                </a:lnTo>
                <a:lnTo>
                  <a:pt x="182" y="435"/>
                </a:lnTo>
                <a:lnTo>
                  <a:pt x="182" y="437"/>
                </a:lnTo>
                <a:lnTo>
                  <a:pt x="182" y="439"/>
                </a:lnTo>
                <a:lnTo>
                  <a:pt x="180" y="439"/>
                </a:lnTo>
                <a:lnTo>
                  <a:pt x="180" y="437"/>
                </a:lnTo>
                <a:lnTo>
                  <a:pt x="178" y="437"/>
                </a:lnTo>
                <a:lnTo>
                  <a:pt x="176" y="437"/>
                </a:lnTo>
                <a:lnTo>
                  <a:pt x="174" y="435"/>
                </a:lnTo>
                <a:lnTo>
                  <a:pt x="176" y="433"/>
                </a:lnTo>
                <a:lnTo>
                  <a:pt x="176" y="431"/>
                </a:lnTo>
                <a:lnTo>
                  <a:pt x="176" y="429"/>
                </a:lnTo>
                <a:lnTo>
                  <a:pt x="176" y="427"/>
                </a:lnTo>
                <a:lnTo>
                  <a:pt x="176" y="425"/>
                </a:lnTo>
                <a:lnTo>
                  <a:pt x="178" y="425"/>
                </a:lnTo>
                <a:lnTo>
                  <a:pt x="180" y="425"/>
                </a:lnTo>
                <a:lnTo>
                  <a:pt x="180" y="423"/>
                </a:lnTo>
                <a:lnTo>
                  <a:pt x="180" y="423"/>
                </a:lnTo>
                <a:lnTo>
                  <a:pt x="178" y="421"/>
                </a:lnTo>
                <a:lnTo>
                  <a:pt x="178" y="419"/>
                </a:lnTo>
                <a:lnTo>
                  <a:pt x="176" y="419"/>
                </a:lnTo>
                <a:lnTo>
                  <a:pt x="176" y="417"/>
                </a:lnTo>
                <a:lnTo>
                  <a:pt x="176" y="415"/>
                </a:lnTo>
                <a:lnTo>
                  <a:pt x="174" y="413"/>
                </a:lnTo>
                <a:lnTo>
                  <a:pt x="174" y="411"/>
                </a:lnTo>
                <a:lnTo>
                  <a:pt x="170" y="411"/>
                </a:lnTo>
                <a:lnTo>
                  <a:pt x="168" y="411"/>
                </a:lnTo>
                <a:lnTo>
                  <a:pt x="166" y="411"/>
                </a:lnTo>
                <a:lnTo>
                  <a:pt x="164" y="409"/>
                </a:lnTo>
                <a:lnTo>
                  <a:pt x="162" y="409"/>
                </a:lnTo>
                <a:lnTo>
                  <a:pt x="160" y="409"/>
                </a:lnTo>
                <a:lnTo>
                  <a:pt x="160" y="409"/>
                </a:lnTo>
                <a:lnTo>
                  <a:pt x="158" y="409"/>
                </a:lnTo>
                <a:lnTo>
                  <a:pt x="156" y="409"/>
                </a:lnTo>
                <a:lnTo>
                  <a:pt x="156" y="411"/>
                </a:lnTo>
                <a:lnTo>
                  <a:pt x="154" y="411"/>
                </a:lnTo>
                <a:lnTo>
                  <a:pt x="156" y="409"/>
                </a:lnTo>
                <a:lnTo>
                  <a:pt x="156" y="407"/>
                </a:lnTo>
                <a:lnTo>
                  <a:pt x="154" y="407"/>
                </a:lnTo>
                <a:lnTo>
                  <a:pt x="152" y="407"/>
                </a:lnTo>
                <a:lnTo>
                  <a:pt x="150" y="407"/>
                </a:lnTo>
                <a:lnTo>
                  <a:pt x="148" y="407"/>
                </a:lnTo>
                <a:lnTo>
                  <a:pt x="148" y="405"/>
                </a:lnTo>
                <a:lnTo>
                  <a:pt x="146" y="405"/>
                </a:lnTo>
                <a:lnTo>
                  <a:pt x="144" y="405"/>
                </a:lnTo>
                <a:lnTo>
                  <a:pt x="142" y="405"/>
                </a:lnTo>
                <a:lnTo>
                  <a:pt x="138" y="403"/>
                </a:lnTo>
                <a:lnTo>
                  <a:pt x="134" y="403"/>
                </a:lnTo>
                <a:lnTo>
                  <a:pt x="134" y="405"/>
                </a:lnTo>
                <a:lnTo>
                  <a:pt x="134" y="407"/>
                </a:lnTo>
                <a:lnTo>
                  <a:pt x="134" y="409"/>
                </a:lnTo>
                <a:lnTo>
                  <a:pt x="134" y="411"/>
                </a:lnTo>
                <a:lnTo>
                  <a:pt x="132" y="413"/>
                </a:lnTo>
                <a:lnTo>
                  <a:pt x="132" y="415"/>
                </a:lnTo>
                <a:lnTo>
                  <a:pt x="132" y="417"/>
                </a:lnTo>
                <a:lnTo>
                  <a:pt x="134" y="417"/>
                </a:lnTo>
                <a:lnTo>
                  <a:pt x="136" y="417"/>
                </a:lnTo>
                <a:lnTo>
                  <a:pt x="138" y="417"/>
                </a:lnTo>
                <a:lnTo>
                  <a:pt x="140" y="417"/>
                </a:lnTo>
                <a:lnTo>
                  <a:pt x="142" y="419"/>
                </a:lnTo>
                <a:lnTo>
                  <a:pt x="142" y="417"/>
                </a:lnTo>
                <a:lnTo>
                  <a:pt x="144" y="417"/>
                </a:lnTo>
                <a:lnTo>
                  <a:pt x="146" y="419"/>
                </a:lnTo>
                <a:lnTo>
                  <a:pt x="146" y="415"/>
                </a:lnTo>
                <a:lnTo>
                  <a:pt x="146" y="417"/>
                </a:lnTo>
                <a:lnTo>
                  <a:pt x="148" y="417"/>
                </a:lnTo>
                <a:lnTo>
                  <a:pt x="148" y="419"/>
                </a:lnTo>
                <a:lnTo>
                  <a:pt x="146" y="419"/>
                </a:lnTo>
                <a:lnTo>
                  <a:pt x="146" y="421"/>
                </a:lnTo>
                <a:lnTo>
                  <a:pt x="146" y="423"/>
                </a:lnTo>
                <a:lnTo>
                  <a:pt x="144" y="423"/>
                </a:lnTo>
                <a:lnTo>
                  <a:pt x="146" y="425"/>
                </a:lnTo>
                <a:lnTo>
                  <a:pt x="148" y="425"/>
                </a:lnTo>
                <a:lnTo>
                  <a:pt x="150" y="425"/>
                </a:lnTo>
                <a:lnTo>
                  <a:pt x="152" y="425"/>
                </a:lnTo>
                <a:lnTo>
                  <a:pt x="152" y="423"/>
                </a:lnTo>
                <a:lnTo>
                  <a:pt x="152" y="423"/>
                </a:lnTo>
                <a:lnTo>
                  <a:pt x="152" y="421"/>
                </a:lnTo>
                <a:lnTo>
                  <a:pt x="154" y="421"/>
                </a:lnTo>
                <a:lnTo>
                  <a:pt x="156" y="421"/>
                </a:lnTo>
                <a:lnTo>
                  <a:pt x="156" y="423"/>
                </a:lnTo>
                <a:lnTo>
                  <a:pt x="158" y="423"/>
                </a:lnTo>
                <a:lnTo>
                  <a:pt x="160" y="423"/>
                </a:lnTo>
                <a:lnTo>
                  <a:pt x="160" y="423"/>
                </a:lnTo>
                <a:lnTo>
                  <a:pt x="162" y="423"/>
                </a:lnTo>
                <a:lnTo>
                  <a:pt x="164" y="423"/>
                </a:lnTo>
                <a:lnTo>
                  <a:pt x="166" y="423"/>
                </a:lnTo>
                <a:lnTo>
                  <a:pt x="168" y="423"/>
                </a:lnTo>
                <a:lnTo>
                  <a:pt x="170" y="423"/>
                </a:lnTo>
                <a:lnTo>
                  <a:pt x="170" y="425"/>
                </a:lnTo>
                <a:lnTo>
                  <a:pt x="168" y="425"/>
                </a:lnTo>
                <a:lnTo>
                  <a:pt x="168" y="427"/>
                </a:lnTo>
                <a:lnTo>
                  <a:pt x="168" y="429"/>
                </a:lnTo>
                <a:lnTo>
                  <a:pt x="166" y="431"/>
                </a:lnTo>
                <a:lnTo>
                  <a:pt x="166" y="433"/>
                </a:lnTo>
                <a:lnTo>
                  <a:pt x="166" y="435"/>
                </a:lnTo>
                <a:lnTo>
                  <a:pt x="168" y="435"/>
                </a:lnTo>
                <a:lnTo>
                  <a:pt x="168" y="437"/>
                </a:lnTo>
                <a:lnTo>
                  <a:pt x="166" y="445"/>
                </a:lnTo>
                <a:lnTo>
                  <a:pt x="166" y="447"/>
                </a:lnTo>
                <a:lnTo>
                  <a:pt x="164" y="449"/>
                </a:lnTo>
                <a:lnTo>
                  <a:pt x="164" y="451"/>
                </a:lnTo>
                <a:lnTo>
                  <a:pt x="164" y="453"/>
                </a:lnTo>
                <a:lnTo>
                  <a:pt x="164" y="455"/>
                </a:lnTo>
                <a:lnTo>
                  <a:pt x="162" y="455"/>
                </a:lnTo>
                <a:lnTo>
                  <a:pt x="162" y="457"/>
                </a:lnTo>
                <a:lnTo>
                  <a:pt x="160" y="455"/>
                </a:lnTo>
                <a:lnTo>
                  <a:pt x="160" y="455"/>
                </a:lnTo>
                <a:lnTo>
                  <a:pt x="158" y="455"/>
                </a:lnTo>
                <a:lnTo>
                  <a:pt x="158" y="457"/>
                </a:lnTo>
                <a:lnTo>
                  <a:pt x="158" y="459"/>
                </a:lnTo>
                <a:lnTo>
                  <a:pt x="158" y="461"/>
                </a:lnTo>
                <a:lnTo>
                  <a:pt x="158" y="463"/>
                </a:lnTo>
                <a:lnTo>
                  <a:pt x="158" y="465"/>
                </a:lnTo>
                <a:lnTo>
                  <a:pt x="156" y="467"/>
                </a:lnTo>
                <a:lnTo>
                  <a:pt x="156" y="469"/>
                </a:lnTo>
                <a:lnTo>
                  <a:pt x="158" y="469"/>
                </a:lnTo>
                <a:lnTo>
                  <a:pt x="160" y="469"/>
                </a:lnTo>
                <a:lnTo>
                  <a:pt x="160" y="469"/>
                </a:lnTo>
                <a:lnTo>
                  <a:pt x="160" y="471"/>
                </a:lnTo>
                <a:lnTo>
                  <a:pt x="160" y="471"/>
                </a:lnTo>
                <a:lnTo>
                  <a:pt x="160" y="471"/>
                </a:lnTo>
                <a:lnTo>
                  <a:pt x="160" y="473"/>
                </a:lnTo>
                <a:lnTo>
                  <a:pt x="160" y="475"/>
                </a:lnTo>
                <a:lnTo>
                  <a:pt x="158" y="475"/>
                </a:lnTo>
                <a:lnTo>
                  <a:pt x="156" y="475"/>
                </a:lnTo>
                <a:lnTo>
                  <a:pt x="158" y="475"/>
                </a:lnTo>
                <a:lnTo>
                  <a:pt x="158" y="473"/>
                </a:lnTo>
                <a:lnTo>
                  <a:pt x="156" y="473"/>
                </a:lnTo>
                <a:lnTo>
                  <a:pt x="154" y="473"/>
                </a:lnTo>
                <a:lnTo>
                  <a:pt x="152" y="471"/>
                </a:lnTo>
                <a:lnTo>
                  <a:pt x="150" y="471"/>
                </a:lnTo>
                <a:lnTo>
                  <a:pt x="148" y="471"/>
                </a:lnTo>
                <a:lnTo>
                  <a:pt x="146" y="473"/>
                </a:lnTo>
                <a:lnTo>
                  <a:pt x="144" y="473"/>
                </a:lnTo>
                <a:lnTo>
                  <a:pt x="144" y="471"/>
                </a:lnTo>
                <a:lnTo>
                  <a:pt x="142" y="471"/>
                </a:lnTo>
                <a:lnTo>
                  <a:pt x="142" y="471"/>
                </a:lnTo>
                <a:lnTo>
                  <a:pt x="140" y="471"/>
                </a:lnTo>
                <a:lnTo>
                  <a:pt x="138" y="471"/>
                </a:lnTo>
                <a:lnTo>
                  <a:pt x="136" y="471"/>
                </a:lnTo>
                <a:lnTo>
                  <a:pt x="134" y="471"/>
                </a:lnTo>
                <a:lnTo>
                  <a:pt x="134" y="469"/>
                </a:lnTo>
                <a:lnTo>
                  <a:pt x="136" y="469"/>
                </a:lnTo>
                <a:lnTo>
                  <a:pt x="134" y="469"/>
                </a:lnTo>
                <a:lnTo>
                  <a:pt x="132" y="469"/>
                </a:lnTo>
                <a:lnTo>
                  <a:pt x="132" y="467"/>
                </a:lnTo>
                <a:lnTo>
                  <a:pt x="132" y="469"/>
                </a:lnTo>
                <a:lnTo>
                  <a:pt x="130" y="469"/>
                </a:lnTo>
                <a:lnTo>
                  <a:pt x="128" y="469"/>
                </a:lnTo>
                <a:lnTo>
                  <a:pt x="126" y="469"/>
                </a:lnTo>
                <a:lnTo>
                  <a:pt x="126" y="467"/>
                </a:lnTo>
                <a:lnTo>
                  <a:pt x="126" y="469"/>
                </a:lnTo>
                <a:lnTo>
                  <a:pt x="126" y="471"/>
                </a:lnTo>
                <a:lnTo>
                  <a:pt x="124" y="469"/>
                </a:lnTo>
                <a:lnTo>
                  <a:pt x="122" y="469"/>
                </a:lnTo>
                <a:lnTo>
                  <a:pt x="122" y="467"/>
                </a:lnTo>
                <a:lnTo>
                  <a:pt x="120" y="467"/>
                </a:lnTo>
                <a:lnTo>
                  <a:pt x="120" y="465"/>
                </a:lnTo>
                <a:lnTo>
                  <a:pt x="120" y="463"/>
                </a:lnTo>
                <a:lnTo>
                  <a:pt x="122" y="463"/>
                </a:lnTo>
                <a:lnTo>
                  <a:pt x="122" y="461"/>
                </a:lnTo>
                <a:lnTo>
                  <a:pt x="122" y="459"/>
                </a:lnTo>
                <a:lnTo>
                  <a:pt x="122" y="457"/>
                </a:lnTo>
                <a:lnTo>
                  <a:pt x="124" y="455"/>
                </a:lnTo>
                <a:lnTo>
                  <a:pt x="124" y="453"/>
                </a:lnTo>
                <a:lnTo>
                  <a:pt x="124" y="451"/>
                </a:lnTo>
                <a:lnTo>
                  <a:pt x="124" y="449"/>
                </a:lnTo>
                <a:lnTo>
                  <a:pt x="126" y="447"/>
                </a:lnTo>
                <a:lnTo>
                  <a:pt x="126" y="445"/>
                </a:lnTo>
                <a:lnTo>
                  <a:pt x="126" y="443"/>
                </a:lnTo>
                <a:lnTo>
                  <a:pt x="126" y="441"/>
                </a:lnTo>
                <a:lnTo>
                  <a:pt x="126" y="439"/>
                </a:lnTo>
                <a:lnTo>
                  <a:pt x="128" y="437"/>
                </a:lnTo>
                <a:lnTo>
                  <a:pt x="128" y="435"/>
                </a:lnTo>
                <a:lnTo>
                  <a:pt x="128" y="433"/>
                </a:lnTo>
                <a:lnTo>
                  <a:pt x="126" y="433"/>
                </a:lnTo>
                <a:lnTo>
                  <a:pt x="124" y="433"/>
                </a:lnTo>
                <a:lnTo>
                  <a:pt x="122" y="433"/>
                </a:lnTo>
                <a:lnTo>
                  <a:pt x="120" y="433"/>
                </a:lnTo>
                <a:lnTo>
                  <a:pt x="118" y="433"/>
                </a:lnTo>
                <a:lnTo>
                  <a:pt x="116" y="433"/>
                </a:lnTo>
                <a:lnTo>
                  <a:pt x="114" y="433"/>
                </a:lnTo>
                <a:lnTo>
                  <a:pt x="112" y="433"/>
                </a:lnTo>
                <a:lnTo>
                  <a:pt x="112" y="433"/>
                </a:lnTo>
                <a:lnTo>
                  <a:pt x="112" y="431"/>
                </a:lnTo>
                <a:lnTo>
                  <a:pt x="112" y="429"/>
                </a:lnTo>
                <a:lnTo>
                  <a:pt x="112" y="427"/>
                </a:lnTo>
                <a:lnTo>
                  <a:pt x="110" y="427"/>
                </a:lnTo>
                <a:lnTo>
                  <a:pt x="108" y="425"/>
                </a:lnTo>
                <a:lnTo>
                  <a:pt x="106" y="425"/>
                </a:lnTo>
                <a:lnTo>
                  <a:pt x="108" y="425"/>
                </a:lnTo>
                <a:lnTo>
                  <a:pt x="108" y="423"/>
                </a:lnTo>
                <a:lnTo>
                  <a:pt x="108" y="423"/>
                </a:lnTo>
                <a:lnTo>
                  <a:pt x="110" y="423"/>
                </a:lnTo>
                <a:lnTo>
                  <a:pt x="110" y="421"/>
                </a:lnTo>
                <a:lnTo>
                  <a:pt x="108" y="421"/>
                </a:lnTo>
                <a:lnTo>
                  <a:pt x="106" y="421"/>
                </a:lnTo>
                <a:lnTo>
                  <a:pt x="106" y="423"/>
                </a:lnTo>
                <a:lnTo>
                  <a:pt x="106" y="423"/>
                </a:lnTo>
                <a:lnTo>
                  <a:pt x="106" y="425"/>
                </a:lnTo>
                <a:lnTo>
                  <a:pt x="106" y="427"/>
                </a:lnTo>
                <a:lnTo>
                  <a:pt x="106" y="429"/>
                </a:lnTo>
                <a:lnTo>
                  <a:pt x="102" y="429"/>
                </a:lnTo>
                <a:lnTo>
                  <a:pt x="100" y="429"/>
                </a:lnTo>
                <a:lnTo>
                  <a:pt x="100" y="427"/>
                </a:lnTo>
                <a:lnTo>
                  <a:pt x="100" y="425"/>
                </a:lnTo>
                <a:lnTo>
                  <a:pt x="102" y="425"/>
                </a:lnTo>
                <a:lnTo>
                  <a:pt x="102" y="423"/>
                </a:lnTo>
                <a:lnTo>
                  <a:pt x="102" y="423"/>
                </a:lnTo>
                <a:lnTo>
                  <a:pt x="102" y="421"/>
                </a:lnTo>
                <a:lnTo>
                  <a:pt x="100" y="421"/>
                </a:lnTo>
                <a:lnTo>
                  <a:pt x="98" y="421"/>
                </a:lnTo>
                <a:lnTo>
                  <a:pt x="96" y="421"/>
                </a:lnTo>
                <a:lnTo>
                  <a:pt x="96" y="423"/>
                </a:lnTo>
                <a:lnTo>
                  <a:pt x="94" y="423"/>
                </a:lnTo>
                <a:lnTo>
                  <a:pt x="94" y="423"/>
                </a:lnTo>
                <a:lnTo>
                  <a:pt x="92" y="425"/>
                </a:lnTo>
                <a:lnTo>
                  <a:pt x="92" y="427"/>
                </a:lnTo>
                <a:lnTo>
                  <a:pt x="92" y="429"/>
                </a:lnTo>
                <a:lnTo>
                  <a:pt x="92" y="431"/>
                </a:lnTo>
                <a:lnTo>
                  <a:pt x="92" y="437"/>
                </a:lnTo>
                <a:lnTo>
                  <a:pt x="92" y="439"/>
                </a:lnTo>
                <a:lnTo>
                  <a:pt x="92" y="441"/>
                </a:lnTo>
                <a:lnTo>
                  <a:pt x="92" y="443"/>
                </a:lnTo>
                <a:lnTo>
                  <a:pt x="92" y="445"/>
                </a:lnTo>
                <a:lnTo>
                  <a:pt x="90" y="445"/>
                </a:lnTo>
                <a:lnTo>
                  <a:pt x="88" y="445"/>
                </a:lnTo>
                <a:lnTo>
                  <a:pt x="86" y="445"/>
                </a:lnTo>
                <a:lnTo>
                  <a:pt x="84" y="445"/>
                </a:lnTo>
                <a:lnTo>
                  <a:pt x="82" y="445"/>
                </a:lnTo>
                <a:lnTo>
                  <a:pt x="80" y="445"/>
                </a:lnTo>
                <a:lnTo>
                  <a:pt x="78" y="445"/>
                </a:lnTo>
                <a:lnTo>
                  <a:pt x="78" y="447"/>
                </a:lnTo>
                <a:lnTo>
                  <a:pt x="78" y="449"/>
                </a:lnTo>
                <a:lnTo>
                  <a:pt x="78" y="451"/>
                </a:lnTo>
                <a:lnTo>
                  <a:pt x="78" y="453"/>
                </a:lnTo>
                <a:lnTo>
                  <a:pt x="78" y="455"/>
                </a:lnTo>
                <a:lnTo>
                  <a:pt x="78" y="457"/>
                </a:lnTo>
                <a:lnTo>
                  <a:pt x="78" y="459"/>
                </a:lnTo>
                <a:lnTo>
                  <a:pt x="78" y="461"/>
                </a:lnTo>
                <a:lnTo>
                  <a:pt x="76" y="461"/>
                </a:lnTo>
                <a:lnTo>
                  <a:pt x="76" y="463"/>
                </a:lnTo>
                <a:lnTo>
                  <a:pt x="76" y="465"/>
                </a:lnTo>
                <a:lnTo>
                  <a:pt x="74" y="467"/>
                </a:lnTo>
                <a:lnTo>
                  <a:pt x="74" y="469"/>
                </a:lnTo>
                <a:lnTo>
                  <a:pt x="74" y="471"/>
                </a:lnTo>
                <a:lnTo>
                  <a:pt x="74" y="471"/>
                </a:lnTo>
                <a:lnTo>
                  <a:pt x="66" y="471"/>
                </a:lnTo>
                <a:lnTo>
                  <a:pt x="64" y="471"/>
                </a:lnTo>
                <a:lnTo>
                  <a:pt x="60" y="471"/>
                </a:lnTo>
                <a:lnTo>
                  <a:pt x="54" y="471"/>
                </a:lnTo>
                <a:lnTo>
                  <a:pt x="48" y="471"/>
                </a:lnTo>
                <a:lnTo>
                  <a:pt x="44" y="471"/>
                </a:lnTo>
                <a:lnTo>
                  <a:pt x="32" y="471"/>
                </a:lnTo>
                <a:lnTo>
                  <a:pt x="28" y="471"/>
                </a:lnTo>
                <a:lnTo>
                  <a:pt x="26" y="471"/>
                </a:lnTo>
                <a:lnTo>
                  <a:pt x="26" y="469"/>
                </a:lnTo>
                <a:lnTo>
                  <a:pt x="26" y="467"/>
                </a:lnTo>
                <a:lnTo>
                  <a:pt x="26" y="465"/>
                </a:lnTo>
                <a:lnTo>
                  <a:pt x="26" y="459"/>
                </a:lnTo>
                <a:lnTo>
                  <a:pt x="26" y="457"/>
                </a:lnTo>
                <a:lnTo>
                  <a:pt x="16" y="457"/>
                </a:lnTo>
                <a:lnTo>
                  <a:pt x="16" y="455"/>
                </a:lnTo>
                <a:lnTo>
                  <a:pt x="16" y="453"/>
                </a:lnTo>
                <a:lnTo>
                  <a:pt x="16" y="451"/>
                </a:lnTo>
                <a:lnTo>
                  <a:pt x="16" y="449"/>
                </a:lnTo>
                <a:lnTo>
                  <a:pt x="16" y="447"/>
                </a:lnTo>
                <a:lnTo>
                  <a:pt x="16" y="445"/>
                </a:lnTo>
                <a:lnTo>
                  <a:pt x="18" y="445"/>
                </a:lnTo>
                <a:lnTo>
                  <a:pt x="20" y="445"/>
                </a:lnTo>
                <a:lnTo>
                  <a:pt x="22" y="445"/>
                </a:lnTo>
                <a:lnTo>
                  <a:pt x="26" y="445"/>
                </a:lnTo>
                <a:lnTo>
                  <a:pt x="32" y="445"/>
                </a:lnTo>
                <a:lnTo>
                  <a:pt x="34" y="445"/>
                </a:lnTo>
                <a:lnTo>
                  <a:pt x="36" y="445"/>
                </a:lnTo>
                <a:lnTo>
                  <a:pt x="38" y="445"/>
                </a:lnTo>
                <a:lnTo>
                  <a:pt x="44" y="445"/>
                </a:lnTo>
                <a:lnTo>
                  <a:pt x="46" y="445"/>
                </a:lnTo>
                <a:lnTo>
                  <a:pt x="48" y="445"/>
                </a:lnTo>
                <a:lnTo>
                  <a:pt x="54" y="445"/>
                </a:lnTo>
                <a:lnTo>
                  <a:pt x="66" y="445"/>
                </a:lnTo>
                <a:lnTo>
                  <a:pt x="66" y="431"/>
                </a:lnTo>
                <a:lnTo>
                  <a:pt x="66" y="425"/>
                </a:lnTo>
                <a:lnTo>
                  <a:pt x="66" y="419"/>
                </a:lnTo>
                <a:lnTo>
                  <a:pt x="66" y="415"/>
                </a:lnTo>
                <a:lnTo>
                  <a:pt x="66" y="413"/>
                </a:lnTo>
                <a:lnTo>
                  <a:pt x="66" y="405"/>
                </a:lnTo>
                <a:lnTo>
                  <a:pt x="72" y="407"/>
                </a:lnTo>
                <a:lnTo>
                  <a:pt x="72" y="409"/>
                </a:lnTo>
                <a:lnTo>
                  <a:pt x="72" y="411"/>
                </a:lnTo>
                <a:lnTo>
                  <a:pt x="72" y="413"/>
                </a:lnTo>
                <a:lnTo>
                  <a:pt x="76" y="413"/>
                </a:lnTo>
                <a:lnTo>
                  <a:pt x="78" y="413"/>
                </a:lnTo>
                <a:lnTo>
                  <a:pt x="80" y="413"/>
                </a:lnTo>
                <a:lnTo>
                  <a:pt x="80" y="411"/>
                </a:lnTo>
                <a:lnTo>
                  <a:pt x="80" y="407"/>
                </a:lnTo>
                <a:lnTo>
                  <a:pt x="80" y="405"/>
                </a:lnTo>
                <a:lnTo>
                  <a:pt x="80" y="403"/>
                </a:lnTo>
                <a:lnTo>
                  <a:pt x="80" y="401"/>
                </a:lnTo>
                <a:lnTo>
                  <a:pt x="80" y="399"/>
                </a:lnTo>
                <a:lnTo>
                  <a:pt x="80" y="395"/>
                </a:lnTo>
                <a:lnTo>
                  <a:pt x="82" y="395"/>
                </a:lnTo>
                <a:lnTo>
                  <a:pt x="84" y="395"/>
                </a:lnTo>
                <a:lnTo>
                  <a:pt x="84" y="393"/>
                </a:lnTo>
                <a:lnTo>
                  <a:pt x="84" y="391"/>
                </a:lnTo>
                <a:lnTo>
                  <a:pt x="84" y="389"/>
                </a:lnTo>
                <a:lnTo>
                  <a:pt x="80" y="389"/>
                </a:lnTo>
                <a:lnTo>
                  <a:pt x="82" y="387"/>
                </a:lnTo>
                <a:lnTo>
                  <a:pt x="82" y="385"/>
                </a:lnTo>
                <a:lnTo>
                  <a:pt x="82" y="383"/>
                </a:lnTo>
                <a:lnTo>
                  <a:pt x="84" y="381"/>
                </a:lnTo>
                <a:lnTo>
                  <a:pt x="86" y="379"/>
                </a:lnTo>
                <a:lnTo>
                  <a:pt x="84" y="379"/>
                </a:lnTo>
                <a:lnTo>
                  <a:pt x="86" y="377"/>
                </a:lnTo>
                <a:lnTo>
                  <a:pt x="86" y="375"/>
                </a:lnTo>
                <a:lnTo>
                  <a:pt x="88" y="375"/>
                </a:lnTo>
                <a:lnTo>
                  <a:pt x="88" y="375"/>
                </a:lnTo>
                <a:lnTo>
                  <a:pt x="86" y="375"/>
                </a:lnTo>
                <a:lnTo>
                  <a:pt x="86" y="375"/>
                </a:lnTo>
                <a:lnTo>
                  <a:pt x="84" y="375"/>
                </a:lnTo>
                <a:lnTo>
                  <a:pt x="82" y="375"/>
                </a:lnTo>
                <a:lnTo>
                  <a:pt x="80" y="375"/>
                </a:lnTo>
                <a:lnTo>
                  <a:pt x="82" y="375"/>
                </a:lnTo>
                <a:lnTo>
                  <a:pt x="84" y="371"/>
                </a:lnTo>
                <a:lnTo>
                  <a:pt x="84" y="369"/>
                </a:lnTo>
                <a:lnTo>
                  <a:pt x="84" y="367"/>
                </a:lnTo>
                <a:lnTo>
                  <a:pt x="82" y="367"/>
                </a:lnTo>
                <a:lnTo>
                  <a:pt x="80" y="367"/>
                </a:lnTo>
                <a:lnTo>
                  <a:pt x="76" y="367"/>
                </a:lnTo>
                <a:lnTo>
                  <a:pt x="74" y="367"/>
                </a:lnTo>
                <a:lnTo>
                  <a:pt x="72" y="367"/>
                </a:lnTo>
                <a:lnTo>
                  <a:pt x="70" y="367"/>
                </a:lnTo>
                <a:lnTo>
                  <a:pt x="68" y="367"/>
                </a:lnTo>
                <a:lnTo>
                  <a:pt x="66" y="367"/>
                </a:lnTo>
                <a:lnTo>
                  <a:pt x="66" y="365"/>
                </a:lnTo>
                <a:lnTo>
                  <a:pt x="66" y="363"/>
                </a:lnTo>
                <a:lnTo>
                  <a:pt x="66" y="361"/>
                </a:lnTo>
                <a:lnTo>
                  <a:pt x="66" y="359"/>
                </a:lnTo>
                <a:lnTo>
                  <a:pt x="66" y="357"/>
                </a:lnTo>
                <a:lnTo>
                  <a:pt x="64" y="357"/>
                </a:lnTo>
                <a:lnTo>
                  <a:pt x="64" y="355"/>
                </a:lnTo>
                <a:lnTo>
                  <a:pt x="64" y="353"/>
                </a:lnTo>
                <a:lnTo>
                  <a:pt x="64" y="353"/>
                </a:lnTo>
                <a:lnTo>
                  <a:pt x="64" y="351"/>
                </a:lnTo>
                <a:lnTo>
                  <a:pt x="62" y="351"/>
                </a:lnTo>
                <a:lnTo>
                  <a:pt x="62" y="349"/>
                </a:lnTo>
                <a:lnTo>
                  <a:pt x="60" y="349"/>
                </a:lnTo>
                <a:lnTo>
                  <a:pt x="60" y="347"/>
                </a:lnTo>
                <a:lnTo>
                  <a:pt x="58" y="347"/>
                </a:lnTo>
                <a:lnTo>
                  <a:pt x="58" y="345"/>
                </a:lnTo>
                <a:lnTo>
                  <a:pt x="56" y="345"/>
                </a:lnTo>
                <a:lnTo>
                  <a:pt x="56" y="343"/>
                </a:lnTo>
                <a:lnTo>
                  <a:pt x="58" y="343"/>
                </a:lnTo>
                <a:lnTo>
                  <a:pt x="60" y="343"/>
                </a:lnTo>
                <a:lnTo>
                  <a:pt x="62" y="343"/>
                </a:lnTo>
                <a:lnTo>
                  <a:pt x="62" y="341"/>
                </a:lnTo>
                <a:lnTo>
                  <a:pt x="62" y="339"/>
                </a:lnTo>
                <a:lnTo>
                  <a:pt x="60" y="339"/>
                </a:lnTo>
                <a:lnTo>
                  <a:pt x="60" y="337"/>
                </a:lnTo>
                <a:lnTo>
                  <a:pt x="60" y="335"/>
                </a:lnTo>
                <a:lnTo>
                  <a:pt x="58" y="335"/>
                </a:lnTo>
                <a:lnTo>
                  <a:pt x="58" y="333"/>
                </a:lnTo>
                <a:lnTo>
                  <a:pt x="56" y="333"/>
                </a:lnTo>
                <a:lnTo>
                  <a:pt x="56" y="331"/>
                </a:lnTo>
                <a:lnTo>
                  <a:pt x="58" y="331"/>
                </a:lnTo>
                <a:lnTo>
                  <a:pt x="58" y="329"/>
                </a:lnTo>
                <a:lnTo>
                  <a:pt x="58" y="327"/>
                </a:lnTo>
                <a:lnTo>
                  <a:pt x="60" y="327"/>
                </a:lnTo>
                <a:lnTo>
                  <a:pt x="62" y="327"/>
                </a:lnTo>
                <a:lnTo>
                  <a:pt x="62" y="327"/>
                </a:lnTo>
                <a:lnTo>
                  <a:pt x="62" y="325"/>
                </a:lnTo>
                <a:lnTo>
                  <a:pt x="62" y="323"/>
                </a:lnTo>
                <a:lnTo>
                  <a:pt x="64" y="323"/>
                </a:lnTo>
                <a:lnTo>
                  <a:pt x="66" y="323"/>
                </a:lnTo>
                <a:lnTo>
                  <a:pt x="68" y="315"/>
                </a:lnTo>
                <a:lnTo>
                  <a:pt x="70" y="315"/>
                </a:lnTo>
                <a:lnTo>
                  <a:pt x="74" y="315"/>
                </a:lnTo>
                <a:lnTo>
                  <a:pt x="74" y="313"/>
                </a:lnTo>
                <a:lnTo>
                  <a:pt x="74" y="310"/>
                </a:lnTo>
                <a:lnTo>
                  <a:pt x="74" y="308"/>
                </a:lnTo>
                <a:lnTo>
                  <a:pt x="74" y="306"/>
                </a:lnTo>
                <a:lnTo>
                  <a:pt x="72" y="306"/>
                </a:lnTo>
                <a:lnTo>
                  <a:pt x="72" y="304"/>
                </a:lnTo>
                <a:lnTo>
                  <a:pt x="70" y="304"/>
                </a:lnTo>
                <a:lnTo>
                  <a:pt x="70" y="302"/>
                </a:lnTo>
                <a:lnTo>
                  <a:pt x="68" y="302"/>
                </a:lnTo>
                <a:lnTo>
                  <a:pt x="66" y="302"/>
                </a:lnTo>
                <a:lnTo>
                  <a:pt x="66" y="300"/>
                </a:lnTo>
                <a:lnTo>
                  <a:pt x="66" y="298"/>
                </a:lnTo>
                <a:lnTo>
                  <a:pt x="66" y="300"/>
                </a:lnTo>
                <a:lnTo>
                  <a:pt x="64" y="300"/>
                </a:lnTo>
                <a:lnTo>
                  <a:pt x="64" y="300"/>
                </a:lnTo>
                <a:lnTo>
                  <a:pt x="62" y="300"/>
                </a:lnTo>
                <a:lnTo>
                  <a:pt x="60" y="300"/>
                </a:lnTo>
                <a:lnTo>
                  <a:pt x="58" y="300"/>
                </a:lnTo>
                <a:lnTo>
                  <a:pt x="58" y="302"/>
                </a:lnTo>
                <a:lnTo>
                  <a:pt x="56" y="302"/>
                </a:lnTo>
                <a:lnTo>
                  <a:pt x="56" y="304"/>
                </a:lnTo>
                <a:lnTo>
                  <a:pt x="56" y="306"/>
                </a:lnTo>
                <a:lnTo>
                  <a:pt x="56" y="308"/>
                </a:lnTo>
                <a:lnTo>
                  <a:pt x="56" y="310"/>
                </a:lnTo>
                <a:lnTo>
                  <a:pt x="56" y="315"/>
                </a:lnTo>
                <a:lnTo>
                  <a:pt x="54" y="315"/>
                </a:lnTo>
                <a:lnTo>
                  <a:pt x="52" y="315"/>
                </a:lnTo>
                <a:lnTo>
                  <a:pt x="50" y="315"/>
                </a:lnTo>
                <a:lnTo>
                  <a:pt x="48" y="315"/>
                </a:lnTo>
                <a:lnTo>
                  <a:pt x="46" y="315"/>
                </a:lnTo>
                <a:lnTo>
                  <a:pt x="44" y="315"/>
                </a:lnTo>
                <a:lnTo>
                  <a:pt x="42" y="315"/>
                </a:lnTo>
                <a:lnTo>
                  <a:pt x="40" y="315"/>
                </a:lnTo>
                <a:lnTo>
                  <a:pt x="34" y="315"/>
                </a:lnTo>
                <a:lnTo>
                  <a:pt x="34" y="310"/>
                </a:lnTo>
                <a:lnTo>
                  <a:pt x="34" y="308"/>
                </a:lnTo>
                <a:lnTo>
                  <a:pt x="38" y="308"/>
                </a:lnTo>
                <a:lnTo>
                  <a:pt x="42" y="308"/>
                </a:lnTo>
                <a:lnTo>
                  <a:pt x="42" y="306"/>
                </a:lnTo>
                <a:lnTo>
                  <a:pt x="42" y="304"/>
                </a:lnTo>
                <a:lnTo>
                  <a:pt x="42" y="302"/>
                </a:lnTo>
                <a:lnTo>
                  <a:pt x="42" y="300"/>
                </a:lnTo>
                <a:lnTo>
                  <a:pt x="44" y="300"/>
                </a:lnTo>
                <a:lnTo>
                  <a:pt x="46" y="300"/>
                </a:lnTo>
                <a:lnTo>
                  <a:pt x="48" y="300"/>
                </a:lnTo>
                <a:lnTo>
                  <a:pt x="48" y="294"/>
                </a:lnTo>
                <a:lnTo>
                  <a:pt x="48" y="288"/>
                </a:lnTo>
                <a:lnTo>
                  <a:pt x="48" y="280"/>
                </a:lnTo>
                <a:lnTo>
                  <a:pt x="48" y="278"/>
                </a:lnTo>
                <a:lnTo>
                  <a:pt x="50" y="278"/>
                </a:lnTo>
                <a:lnTo>
                  <a:pt x="50" y="278"/>
                </a:lnTo>
                <a:lnTo>
                  <a:pt x="52" y="278"/>
                </a:lnTo>
                <a:lnTo>
                  <a:pt x="52" y="276"/>
                </a:lnTo>
                <a:lnTo>
                  <a:pt x="52" y="278"/>
                </a:lnTo>
                <a:lnTo>
                  <a:pt x="54" y="278"/>
                </a:lnTo>
                <a:lnTo>
                  <a:pt x="52" y="280"/>
                </a:lnTo>
                <a:lnTo>
                  <a:pt x="60" y="284"/>
                </a:lnTo>
                <a:lnTo>
                  <a:pt x="64" y="286"/>
                </a:lnTo>
                <a:lnTo>
                  <a:pt x="64" y="286"/>
                </a:lnTo>
                <a:lnTo>
                  <a:pt x="64" y="284"/>
                </a:lnTo>
                <a:lnTo>
                  <a:pt x="64" y="282"/>
                </a:lnTo>
                <a:lnTo>
                  <a:pt x="66" y="282"/>
                </a:lnTo>
                <a:lnTo>
                  <a:pt x="68" y="282"/>
                </a:lnTo>
                <a:lnTo>
                  <a:pt x="70" y="284"/>
                </a:lnTo>
                <a:lnTo>
                  <a:pt x="72" y="284"/>
                </a:lnTo>
                <a:lnTo>
                  <a:pt x="76" y="286"/>
                </a:lnTo>
                <a:lnTo>
                  <a:pt x="78" y="288"/>
                </a:lnTo>
                <a:lnTo>
                  <a:pt x="80" y="288"/>
                </a:lnTo>
                <a:lnTo>
                  <a:pt x="82" y="290"/>
                </a:lnTo>
                <a:lnTo>
                  <a:pt x="84" y="290"/>
                </a:lnTo>
                <a:lnTo>
                  <a:pt x="86" y="292"/>
                </a:lnTo>
                <a:lnTo>
                  <a:pt x="88" y="292"/>
                </a:lnTo>
                <a:lnTo>
                  <a:pt x="90" y="294"/>
                </a:lnTo>
                <a:lnTo>
                  <a:pt x="94" y="296"/>
                </a:lnTo>
                <a:lnTo>
                  <a:pt x="96" y="298"/>
                </a:lnTo>
                <a:lnTo>
                  <a:pt x="96" y="296"/>
                </a:lnTo>
                <a:lnTo>
                  <a:pt x="98" y="296"/>
                </a:lnTo>
                <a:lnTo>
                  <a:pt x="100" y="292"/>
                </a:lnTo>
                <a:lnTo>
                  <a:pt x="100" y="290"/>
                </a:lnTo>
                <a:lnTo>
                  <a:pt x="100" y="292"/>
                </a:lnTo>
                <a:lnTo>
                  <a:pt x="102" y="292"/>
                </a:lnTo>
                <a:lnTo>
                  <a:pt x="104" y="292"/>
                </a:lnTo>
                <a:lnTo>
                  <a:pt x="106" y="294"/>
                </a:lnTo>
                <a:lnTo>
                  <a:pt x="108" y="296"/>
                </a:lnTo>
                <a:lnTo>
                  <a:pt x="110" y="296"/>
                </a:lnTo>
                <a:lnTo>
                  <a:pt x="112" y="296"/>
                </a:lnTo>
                <a:lnTo>
                  <a:pt x="112" y="298"/>
                </a:lnTo>
                <a:lnTo>
                  <a:pt x="112" y="298"/>
                </a:lnTo>
                <a:lnTo>
                  <a:pt x="114" y="298"/>
                </a:lnTo>
                <a:lnTo>
                  <a:pt x="116" y="300"/>
                </a:lnTo>
                <a:lnTo>
                  <a:pt x="118" y="300"/>
                </a:lnTo>
                <a:lnTo>
                  <a:pt x="122" y="302"/>
                </a:lnTo>
                <a:lnTo>
                  <a:pt x="122" y="304"/>
                </a:lnTo>
                <a:lnTo>
                  <a:pt x="122" y="302"/>
                </a:lnTo>
                <a:lnTo>
                  <a:pt x="124" y="302"/>
                </a:lnTo>
                <a:lnTo>
                  <a:pt x="126" y="298"/>
                </a:lnTo>
                <a:lnTo>
                  <a:pt x="126" y="296"/>
                </a:lnTo>
                <a:lnTo>
                  <a:pt x="124" y="296"/>
                </a:lnTo>
                <a:lnTo>
                  <a:pt x="124" y="294"/>
                </a:lnTo>
                <a:lnTo>
                  <a:pt x="126" y="294"/>
                </a:lnTo>
                <a:lnTo>
                  <a:pt x="126" y="292"/>
                </a:lnTo>
                <a:lnTo>
                  <a:pt x="126" y="290"/>
                </a:lnTo>
                <a:lnTo>
                  <a:pt x="124" y="290"/>
                </a:lnTo>
                <a:lnTo>
                  <a:pt x="122" y="288"/>
                </a:lnTo>
                <a:lnTo>
                  <a:pt x="120" y="288"/>
                </a:lnTo>
                <a:lnTo>
                  <a:pt x="118" y="286"/>
                </a:lnTo>
                <a:lnTo>
                  <a:pt x="118" y="284"/>
                </a:lnTo>
                <a:lnTo>
                  <a:pt x="122" y="280"/>
                </a:lnTo>
                <a:lnTo>
                  <a:pt x="124" y="280"/>
                </a:lnTo>
                <a:lnTo>
                  <a:pt x="124" y="278"/>
                </a:lnTo>
                <a:lnTo>
                  <a:pt x="122" y="278"/>
                </a:lnTo>
                <a:lnTo>
                  <a:pt x="118" y="274"/>
                </a:lnTo>
                <a:lnTo>
                  <a:pt x="116" y="272"/>
                </a:lnTo>
                <a:lnTo>
                  <a:pt x="114" y="270"/>
                </a:lnTo>
                <a:lnTo>
                  <a:pt x="112" y="270"/>
                </a:lnTo>
                <a:lnTo>
                  <a:pt x="112" y="270"/>
                </a:lnTo>
                <a:lnTo>
                  <a:pt x="112" y="268"/>
                </a:lnTo>
                <a:lnTo>
                  <a:pt x="110" y="270"/>
                </a:lnTo>
                <a:lnTo>
                  <a:pt x="108" y="270"/>
                </a:lnTo>
                <a:lnTo>
                  <a:pt x="108" y="268"/>
                </a:lnTo>
                <a:lnTo>
                  <a:pt x="110" y="268"/>
                </a:lnTo>
                <a:lnTo>
                  <a:pt x="112" y="268"/>
                </a:lnTo>
                <a:lnTo>
                  <a:pt x="112" y="266"/>
                </a:lnTo>
                <a:lnTo>
                  <a:pt x="112" y="264"/>
                </a:lnTo>
                <a:lnTo>
                  <a:pt x="114" y="262"/>
                </a:lnTo>
                <a:lnTo>
                  <a:pt x="118" y="260"/>
                </a:lnTo>
                <a:lnTo>
                  <a:pt x="116" y="258"/>
                </a:lnTo>
                <a:lnTo>
                  <a:pt x="114" y="258"/>
                </a:lnTo>
                <a:lnTo>
                  <a:pt x="114" y="256"/>
                </a:lnTo>
                <a:lnTo>
                  <a:pt x="114" y="254"/>
                </a:lnTo>
                <a:lnTo>
                  <a:pt x="116" y="252"/>
                </a:lnTo>
                <a:lnTo>
                  <a:pt x="116" y="250"/>
                </a:lnTo>
                <a:lnTo>
                  <a:pt x="118" y="250"/>
                </a:lnTo>
                <a:lnTo>
                  <a:pt x="116" y="250"/>
                </a:lnTo>
                <a:lnTo>
                  <a:pt x="116" y="248"/>
                </a:lnTo>
                <a:lnTo>
                  <a:pt x="116" y="246"/>
                </a:lnTo>
                <a:lnTo>
                  <a:pt x="116" y="244"/>
                </a:lnTo>
                <a:lnTo>
                  <a:pt x="114" y="242"/>
                </a:lnTo>
                <a:lnTo>
                  <a:pt x="114" y="240"/>
                </a:lnTo>
                <a:lnTo>
                  <a:pt x="116" y="240"/>
                </a:lnTo>
                <a:lnTo>
                  <a:pt x="114" y="238"/>
                </a:lnTo>
                <a:lnTo>
                  <a:pt x="114" y="236"/>
                </a:lnTo>
                <a:lnTo>
                  <a:pt x="112" y="238"/>
                </a:lnTo>
                <a:lnTo>
                  <a:pt x="112" y="238"/>
                </a:lnTo>
                <a:lnTo>
                  <a:pt x="112" y="236"/>
                </a:lnTo>
                <a:lnTo>
                  <a:pt x="112" y="234"/>
                </a:lnTo>
                <a:lnTo>
                  <a:pt x="110" y="234"/>
                </a:lnTo>
                <a:lnTo>
                  <a:pt x="110" y="232"/>
                </a:lnTo>
                <a:lnTo>
                  <a:pt x="112" y="234"/>
                </a:lnTo>
                <a:lnTo>
                  <a:pt x="112" y="232"/>
                </a:lnTo>
                <a:lnTo>
                  <a:pt x="112" y="230"/>
                </a:lnTo>
                <a:lnTo>
                  <a:pt x="110" y="230"/>
                </a:lnTo>
                <a:lnTo>
                  <a:pt x="112" y="230"/>
                </a:lnTo>
                <a:lnTo>
                  <a:pt x="112" y="230"/>
                </a:lnTo>
                <a:lnTo>
                  <a:pt x="110" y="230"/>
                </a:lnTo>
                <a:lnTo>
                  <a:pt x="110" y="228"/>
                </a:lnTo>
                <a:lnTo>
                  <a:pt x="108" y="228"/>
                </a:lnTo>
                <a:lnTo>
                  <a:pt x="108" y="226"/>
                </a:lnTo>
                <a:lnTo>
                  <a:pt x="108" y="224"/>
                </a:lnTo>
                <a:lnTo>
                  <a:pt x="110" y="224"/>
                </a:lnTo>
                <a:lnTo>
                  <a:pt x="110" y="222"/>
                </a:lnTo>
                <a:lnTo>
                  <a:pt x="108" y="222"/>
                </a:lnTo>
                <a:lnTo>
                  <a:pt x="108" y="220"/>
                </a:lnTo>
                <a:lnTo>
                  <a:pt x="108" y="218"/>
                </a:lnTo>
                <a:lnTo>
                  <a:pt x="108" y="216"/>
                </a:lnTo>
                <a:lnTo>
                  <a:pt x="108" y="214"/>
                </a:lnTo>
                <a:lnTo>
                  <a:pt x="108" y="212"/>
                </a:lnTo>
                <a:lnTo>
                  <a:pt x="108" y="210"/>
                </a:lnTo>
                <a:lnTo>
                  <a:pt x="106" y="210"/>
                </a:lnTo>
                <a:lnTo>
                  <a:pt x="104" y="210"/>
                </a:lnTo>
                <a:lnTo>
                  <a:pt x="102" y="210"/>
                </a:lnTo>
                <a:lnTo>
                  <a:pt x="100" y="210"/>
                </a:lnTo>
                <a:lnTo>
                  <a:pt x="98" y="210"/>
                </a:lnTo>
                <a:lnTo>
                  <a:pt x="96" y="210"/>
                </a:lnTo>
                <a:lnTo>
                  <a:pt x="94" y="210"/>
                </a:lnTo>
                <a:lnTo>
                  <a:pt x="94" y="212"/>
                </a:lnTo>
                <a:lnTo>
                  <a:pt x="94" y="214"/>
                </a:lnTo>
                <a:lnTo>
                  <a:pt x="94" y="216"/>
                </a:lnTo>
                <a:lnTo>
                  <a:pt x="94" y="218"/>
                </a:lnTo>
                <a:lnTo>
                  <a:pt x="96" y="218"/>
                </a:lnTo>
                <a:lnTo>
                  <a:pt x="96" y="220"/>
                </a:lnTo>
                <a:lnTo>
                  <a:pt x="96" y="222"/>
                </a:lnTo>
                <a:lnTo>
                  <a:pt x="94" y="222"/>
                </a:lnTo>
                <a:lnTo>
                  <a:pt x="94" y="224"/>
                </a:lnTo>
                <a:lnTo>
                  <a:pt x="92" y="224"/>
                </a:lnTo>
                <a:lnTo>
                  <a:pt x="92" y="226"/>
                </a:lnTo>
                <a:lnTo>
                  <a:pt x="92" y="224"/>
                </a:lnTo>
                <a:lnTo>
                  <a:pt x="90" y="224"/>
                </a:lnTo>
                <a:lnTo>
                  <a:pt x="90" y="222"/>
                </a:lnTo>
                <a:lnTo>
                  <a:pt x="88" y="222"/>
                </a:lnTo>
                <a:lnTo>
                  <a:pt x="86" y="224"/>
                </a:lnTo>
                <a:lnTo>
                  <a:pt x="84" y="226"/>
                </a:lnTo>
                <a:lnTo>
                  <a:pt x="84" y="228"/>
                </a:lnTo>
                <a:lnTo>
                  <a:pt x="82" y="226"/>
                </a:lnTo>
                <a:lnTo>
                  <a:pt x="82" y="228"/>
                </a:lnTo>
                <a:lnTo>
                  <a:pt x="80" y="228"/>
                </a:lnTo>
                <a:lnTo>
                  <a:pt x="78" y="226"/>
                </a:lnTo>
                <a:lnTo>
                  <a:pt x="76" y="226"/>
                </a:lnTo>
                <a:lnTo>
                  <a:pt x="76" y="224"/>
                </a:lnTo>
                <a:lnTo>
                  <a:pt x="74" y="224"/>
                </a:lnTo>
                <a:lnTo>
                  <a:pt x="72" y="222"/>
                </a:lnTo>
                <a:lnTo>
                  <a:pt x="70" y="222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70" y="214"/>
                </a:lnTo>
                <a:lnTo>
                  <a:pt x="72" y="214"/>
                </a:lnTo>
                <a:lnTo>
                  <a:pt x="72" y="212"/>
                </a:lnTo>
                <a:lnTo>
                  <a:pt x="72" y="210"/>
                </a:lnTo>
                <a:lnTo>
                  <a:pt x="70" y="210"/>
                </a:lnTo>
                <a:lnTo>
                  <a:pt x="70" y="208"/>
                </a:lnTo>
                <a:lnTo>
                  <a:pt x="68" y="208"/>
                </a:lnTo>
                <a:lnTo>
                  <a:pt x="66" y="206"/>
                </a:lnTo>
                <a:lnTo>
                  <a:pt x="64" y="206"/>
                </a:lnTo>
                <a:lnTo>
                  <a:pt x="64" y="204"/>
                </a:lnTo>
                <a:lnTo>
                  <a:pt x="62" y="202"/>
                </a:lnTo>
                <a:lnTo>
                  <a:pt x="60" y="202"/>
                </a:lnTo>
                <a:lnTo>
                  <a:pt x="60" y="200"/>
                </a:lnTo>
                <a:lnTo>
                  <a:pt x="56" y="198"/>
                </a:lnTo>
                <a:lnTo>
                  <a:pt x="52" y="196"/>
                </a:lnTo>
                <a:lnTo>
                  <a:pt x="52" y="194"/>
                </a:lnTo>
                <a:lnTo>
                  <a:pt x="52" y="192"/>
                </a:lnTo>
                <a:lnTo>
                  <a:pt x="52" y="190"/>
                </a:lnTo>
                <a:lnTo>
                  <a:pt x="52" y="188"/>
                </a:lnTo>
                <a:lnTo>
                  <a:pt x="52" y="186"/>
                </a:lnTo>
                <a:lnTo>
                  <a:pt x="52" y="184"/>
                </a:lnTo>
                <a:lnTo>
                  <a:pt x="52" y="182"/>
                </a:lnTo>
                <a:lnTo>
                  <a:pt x="52" y="182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2"/>
                </a:lnTo>
                <a:lnTo>
                  <a:pt x="30" y="182"/>
                </a:lnTo>
                <a:lnTo>
                  <a:pt x="28" y="182"/>
                </a:lnTo>
                <a:lnTo>
                  <a:pt x="26" y="182"/>
                </a:lnTo>
                <a:lnTo>
                  <a:pt x="26" y="182"/>
                </a:lnTo>
                <a:lnTo>
                  <a:pt x="24" y="182"/>
                </a:lnTo>
                <a:lnTo>
                  <a:pt x="22" y="182"/>
                </a:lnTo>
                <a:lnTo>
                  <a:pt x="20" y="182"/>
                </a:lnTo>
                <a:lnTo>
                  <a:pt x="18" y="182"/>
                </a:lnTo>
                <a:lnTo>
                  <a:pt x="18" y="180"/>
                </a:lnTo>
                <a:lnTo>
                  <a:pt x="16" y="180"/>
                </a:lnTo>
                <a:lnTo>
                  <a:pt x="16" y="178"/>
                </a:lnTo>
                <a:lnTo>
                  <a:pt x="16" y="176"/>
                </a:lnTo>
                <a:lnTo>
                  <a:pt x="16" y="176"/>
                </a:lnTo>
                <a:lnTo>
                  <a:pt x="14" y="176"/>
                </a:lnTo>
                <a:lnTo>
                  <a:pt x="14" y="174"/>
                </a:lnTo>
                <a:lnTo>
                  <a:pt x="12" y="174"/>
                </a:lnTo>
                <a:lnTo>
                  <a:pt x="14" y="174"/>
                </a:lnTo>
                <a:lnTo>
                  <a:pt x="14" y="172"/>
                </a:lnTo>
                <a:lnTo>
                  <a:pt x="12" y="172"/>
                </a:lnTo>
                <a:lnTo>
                  <a:pt x="12" y="170"/>
                </a:lnTo>
                <a:lnTo>
                  <a:pt x="10" y="170"/>
                </a:lnTo>
                <a:lnTo>
                  <a:pt x="10" y="172"/>
                </a:lnTo>
                <a:lnTo>
                  <a:pt x="10" y="170"/>
                </a:lnTo>
                <a:lnTo>
                  <a:pt x="8" y="170"/>
                </a:lnTo>
                <a:lnTo>
                  <a:pt x="6" y="170"/>
                </a:lnTo>
                <a:lnTo>
                  <a:pt x="2" y="168"/>
                </a:lnTo>
                <a:lnTo>
                  <a:pt x="0" y="168"/>
                </a:lnTo>
                <a:lnTo>
                  <a:pt x="0" y="166"/>
                </a:lnTo>
                <a:lnTo>
                  <a:pt x="0" y="164"/>
                </a:lnTo>
                <a:lnTo>
                  <a:pt x="0" y="162"/>
                </a:lnTo>
                <a:lnTo>
                  <a:pt x="0" y="160"/>
                </a:lnTo>
                <a:lnTo>
                  <a:pt x="0" y="158"/>
                </a:lnTo>
                <a:lnTo>
                  <a:pt x="0" y="156"/>
                </a:lnTo>
                <a:lnTo>
                  <a:pt x="0" y="154"/>
                </a:lnTo>
                <a:lnTo>
                  <a:pt x="2" y="154"/>
                </a:lnTo>
                <a:lnTo>
                  <a:pt x="4" y="154"/>
                </a:lnTo>
                <a:lnTo>
                  <a:pt x="8" y="154"/>
                </a:lnTo>
                <a:lnTo>
                  <a:pt x="10" y="154"/>
                </a:lnTo>
                <a:lnTo>
                  <a:pt x="12" y="154"/>
                </a:lnTo>
                <a:lnTo>
                  <a:pt x="14" y="154"/>
                </a:lnTo>
                <a:lnTo>
                  <a:pt x="16" y="154"/>
                </a:lnTo>
                <a:lnTo>
                  <a:pt x="18" y="154"/>
                </a:lnTo>
                <a:lnTo>
                  <a:pt x="18" y="150"/>
                </a:lnTo>
                <a:lnTo>
                  <a:pt x="18" y="148"/>
                </a:lnTo>
                <a:lnTo>
                  <a:pt x="18" y="144"/>
                </a:lnTo>
                <a:lnTo>
                  <a:pt x="18" y="140"/>
                </a:lnTo>
                <a:lnTo>
                  <a:pt x="20" y="140"/>
                </a:lnTo>
                <a:lnTo>
                  <a:pt x="22" y="140"/>
                </a:lnTo>
                <a:lnTo>
                  <a:pt x="24" y="140"/>
                </a:lnTo>
                <a:lnTo>
                  <a:pt x="28" y="140"/>
                </a:lnTo>
                <a:lnTo>
                  <a:pt x="30" y="140"/>
                </a:lnTo>
                <a:lnTo>
                  <a:pt x="30" y="138"/>
                </a:lnTo>
                <a:lnTo>
                  <a:pt x="30" y="136"/>
                </a:lnTo>
                <a:lnTo>
                  <a:pt x="30" y="134"/>
                </a:lnTo>
                <a:lnTo>
                  <a:pt x="30" y="134"/>
                </a:lnTo>
                <a:lnTo>
                  <a:pt x="30" y="132"/>
                </a:lnTo>
                <a:lnTo>
                  <a:pt x="32" y="132"/>
                </a:lnTo>
                <a:lnTo>
                  <a:pt x="34" y="132"/>
                </a:lnTo>
                <a:lnTo>
                  <a:pt x="34" y="130"/>
                </a:lnTo>
                <a:lnTo>
                  <a:pt x="34" y="128"/>
                </a:lnTo>
                <a:lnTo>
                  <a:pt x="34" y="120"/>
                </a:lnTo>
                <a:lnTo>
                  <a:pt x="34" y="118"/>
                </a:lnTo>
                <a:lnTo>
                  <a:pt x="34" y="112"/>
                </a:lnTo>
                <a:lnTo>
                  <a:pt x="30" y="112"/>
                </a:lnTo>
                <a:lnTo>
                  <a:pt x="30" y="110"/>
                </a:lnTo>
                <a:lnTo>
                  <a:pt x="30" y="108"/>
                </a:lnTo>
                <a:lnTo>
                  <a:pt x="30" y="106"/>
                </a:lnTo>
                <a:lnTo>
                  <a:pt x="30" y="104"/>
                </a:lnTo>
                <a:lnTo>
                  <a:pt x="30" y="102"/>
                </a:lnTo>
                <a:lnTo>
                  <a:pt x="44" y="102"/>
                </a:lnTo>
                <a:lnTo>
                  <a:pt x="48" y="102"/>
                </a:lnTo>
                <a:lnTo>
                  <a:pt x="52" y="102"/>
                </a:lnTo>
                <a:lnTo>
                  <a:pt x="58" y="104"/>
                </a:lnTo>
                <a:lnTo>
                  <a:pt x="64" y="104"/>
                </a:lnTo>
                <a:lnTo>
                  <a:pt x="64" y="104"/>
                </a:lnTo>
                <a:lnTo>
                  <a:pt x="68" y="104"/>
                </a:lnTo>
                <a:lnTo>
                  <a:pt x="70" y="104"/>
                </a:lnTo>
                <a:lnTo>
                  <a:pt x="76" y="104"/>
                </a:lnTo>
                <a:lnTo>
                  <a:pt x="78" y="104"/>
                </a:lnTo>
                <a:lnTo>
                  <a:pt x="80" y="104"/>
                </a:lnTo>
                <a:lnTo>
                  <a:pt x="82" y="104"/>
                </a:lnTo>
                <a:lnTo>
                  <a:pt x="84" y="104"/>
                </a:lnTo>
                <a:lnTo>
                  <a:pt x="86" y="106"/>
                </a:lnTo>
                <a:lnTo>
                  <a:pt x="86" y="108"/>
                </a:lnTo>
                <a:lnTo>
                  <a:pt x="86" y="110"/>
                </a:lnTo>
                <a:lnTo>
                  <a:pt x="88" y="110"/>
                </a:lnTo>
                <a:lnTo>
                  <a:pt x="88" y="112"/>
                </a:lnTo>
                <a:lnTo>
                  <a:pt x="90" y="114"/>
                </a:lnTo>
                <a:lnTo>
                  <a:pt x="90" y="116"/>
                </a:lnTo>
                <a:lnTo>
                  <a:pt x="90" y="118"/>
                </a:lnTo>
                <a:lnTo>
                  <a:pt x="92" y="118"/>
                </a:lnTo>
                <a:lnTo>
                  <a:pt x="82" y="118"/>
                </a:lnTo>
                <a:lnTo>
                  <a:pt x="82" y="122"/>
                </a:lnTo>
                <a:lnTo>
                  <a:pt x="82" y="124"/>
                </a:lnTo>
                <a:lnTo>
                  <a:pt x="82" y="130"/>
                </a:lnTo>
                <a:lnTo>
                  <a:pt x="82" y="132"/>
                </a:lnTo>
                <a:lnTo>
                  <a:pt x="82" y="138"/>
                </a:lnTo>
                <a:lnTo>
                  <a:pt x="82" y="140"/>
                </a:lnTo>
                <a:lnTo>
                  <a:pt x="82" y="158"/>
                </a:lnTo>
                <a:lnTo>
                  <a:pt x="82" y="162"/>
                </a:lnTo>
                <a:lnTo>
                  <a:pt x="82" y="166"/>
                </a:lnTo>
                <a:lnTo>
                  <a:pt x="82" y="168"/>
                </a:lnTo>
                <a:lnTo>
                  <a:pt x="82" y="170"/>
                </a:lnTo>
                <a:lnTo>
                  <a:pt x="82" y="172"/>
                </a:lnTo>
                <a:lnTo>
                  <a:pt x="82" y="176"/>
                </a:lnTo>
                <a:lnTo>
                  <a:pt x="82" y="180"/>
                </a:lnTo>
                <a:lnTo>
                  <a:pt x="84" y="180"/>
                </a:lnTo>
                <a:lnTo>
                  <a:pt x="86" y="180"/>
                </a:lnTo>
                <a:lnTo>
                  <a:pt x="88" y="180"/>
                </a:lnTo>
                <a:lnTo>
                  <a:pt x="90" y="180"/>
                </a:lnTo>
                <a:lnTo>
                  <a:pt x="90" y="178"/>
                </a:lnTo>
                <a:lnTo>
                  <a:pt x="92" y="176"/>
                </a:lnTo>
                <a:lnTo>
                  <a:pt x="94" y="176"/>
                </a:lnTo>
                <a:lnTo>
                  <a:pt x="96" y="176"/>
                </a:lnTo>
                <a:lnTo>
                  <a:pt x="98" y="176"/>
                </a:lnTo>
                <a:lnTo>
                  <a:pt x="100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82"/>
                </a:lnTo>
                <a:lnTo>
                  <a:pt x="98" y="182"/>
                </a:lnTo>
                <a:lnTo>
                  <a:pt x="98" y="184"/>
                </a:lnTo>
                <a:lnTo>
                  <a:pt x="100" y="184"/>
                </a:lnTo>
                <a:lnTo>
                  <a:pt x="102" y="184"/>
                </a:lnTo>
                <a:lnTo>
                  <a:pt x="102" y="182"/>
                </a:lnTo>
                <a:lnTo>
                  <a:pt x="106" y="182"/>
                </a:lnTo>
                <a:lnTo>
                  <a:pt x="108" y="182"/>
                </a:lnTo>
                <a:lnTo>
                  <a:pt x="108" y="182"/>
                </a:lnTo>
                <a:lnTo>
                  <a:pt x="110" y="182"/>
                </a:lnTo>
                <a:lnTo>
                  <a:pt x="110" y="182"/>
                </a:lnTo>
                <a:lnTo>
                  <a:pt x="112" y="180"/>
                </a:lnTo>
                <a:lnTo>
                  <a:pt x="112" y="182"/>
                </a:lnTo>
                <a:lnTo>
                  <a:pt x="112" y="182"/>
                </a:lnTo>
                <a:lnTo>
                  <a:pt x="112" y="182"/>
                </a:lnTo>
                <a:lnTo>
                  <a:pt x="112" y="184"/>
                </a:lnTo>
                <a:lnTo>
                  <a:pt x="112" y="184"/>
                </a:lnTo>
                <a:lnTo>
                  <a:pt x="114" y="184"/>
                </a:lnTo>
                <a:lnTo>
                  <a:pt x="116" y="184"/>
                </a:lnTo>
                <a:lnTo>
                  <a:pt x="118" y="184"/>
                </a:lnTo>
                <a:lnTo>
                  <a:pt x="120" y="184"/>
                </a:lnTo>
                <a:lnTo>
                  <a:pt x="120" y="182"/>
                </a:lnTo>
                <a:lnTo>
                  <a:pt x="120" y="182"/>
                </a:lnTo>
                <a:lnTo>
                  <a:pt x="120" y="172"/>
                </a:lnTo>
                <a:lnTo>
                  <a:pt x="116" y="172"/>
                </a:lnTo>
                <a:lnTo>
                  <a:pt x="114" y="172"/>
                </a:lnTo>
                <a:lnTo>
                  <a:pt x="112" y="172"/>
                </a:lnTo>
                <a:lnTo>
                  <a:pt x="112" y="172"/>
                </a:lnTo>
                <a:lnTo>
                  <a:pt x="110" y="172"/>
                </a:lnTo>
                <a:lnTo>
                  <a:pt x="108" y="172"/>
                </a:lnTo>
                <a:lnTo>
                  <a:pt x="108" y="168"/>
                </a:lnTo>
                <a:lnTo>
                  <a:pt x="108" y="164"/>
                </a:lnTo>
                <a:lnTo>
                  <a:pt x="108" y="162"/>
                </a:lnTo>
                <a:lnTo>
                  <a:pt x="108" y="160"/>
                </a:lnTo>
                <a:lnTo>
                  <a:pt x="108" y="158"/>
                </a:lnTo>
                <a:lnTo>
                  <a:pt x="116" y="158"/>
                </a:lnTo>
                <a:lnTo>
                  <a:pt x="118" y="158"/>
                </a:lnTo>
                <a:lnTo>
                  <a:pt x="120" y="158"/>
                </a:lnTo>
                <a:lnTo>
                  <a:pt x="122" y="158"/>
                </a:lnTo>
                <a:lnTo>
                  <a:pt x="124" y="158"/>
                </a:lnTo>
                <a:lnTo>
                  <a:pt x="126" y="158"/>
                </a:lnTo>
                <a:lnTo>
                  <a:pt x="128" y="158"/>
                </a:lnTo>
                <a:lnTo>
                  <a:pt x="132" y="158"/>
                </a:lnTo>
                <a:lnTo>
                  <a:pt x="134" y="158"/>
                </a:lnTo>
                <a:lnTo>
                  <a:pt x="134" y="162"/>
                </a:lnTo>
                <a:lnTo>
                  <a:pt x="134" y="164"/>
                </a:lnTo>
                <a:lnTo>
                  <a:pt x="134" y="166"/>
                </a:lnTo>
                <a:lnTo>
                  <a:pt x="134" y="168"/>
                </a:lnTo>
                <a:lnTo>
                  <a:pt x="134" y="172"/>
                </a:lnTo>
                <a:lnTo>
                  <a:pt x="136" y="172"/>
                </a:lnTo>
                <a:lnTo>
                  <a:pt x="138" y="172"/>
                </a:lnTo>
                <a:lnTo>
                  <a:pt x="140" y="172"/>
                </a:lnTo>
                <a:lnTo>
                  <a:pt x="142" y="172"/>
                </a:lnTo>
                <a:lnTo>
                  <a:pt x="146" y="172"/>
                </a:lnTo>
                <a:lnTo>
                  <a:pt x="148" y="172"/>
                </a:lnTo>
                <a:lnTo>
                  <a:pt x="150" y="172"/>
                </a:lnTo>
                <a:lnTo>
                  <a:pt x="152" y="172"/>
                </a:lnTo>
                <a:lnTo>
                  <a:pt x="156" y="172"/>
                </a:lnTo>
                <a:lnTo>
                  <a:pt x="158" y="172"/>
                </a:lnTo>
                <a:lnTo>
                  <a:pt x="160" y="172"/>
                </a:lnTo>
                <a:lnTo>
                  <a:pt x="160" y="168"/>
                </a:lnTo>
                <a:lnTo>
                  <a:pt x="160" y="166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4" y="158"/>
                </a:lnTo>
                <a:lnTo>
                  <a:pt x="150" y="158"/>
                </a:lnTo>
                <a:lnTo>
                  <a:pt x="148" y="158"/>
                </a:lnTo>
                <a:lnTo>
                  <a:pt x="148" y="156"/>
                </a:lnTo>
                <a:lnTo>
                  <a:pt x="148" y="154"/>
                </a:lnTo>
                <a:lnTo>
                  <a:pt x="148" y="150"/>
                </a:lnTo>
                <a:lnTo>
                  <a:pt x="148" y="148"/>
                </a:lnTo>
                <a:lnTo>
                  <a:pt x="148" y="146"/>
                </a:lnTo>
                <a:lnTo>
                  <a:pt x="148" y="144"/>
                </a:lnTo>
                <a:lnTo>
                  <a:pt x="150" y="144"/>
                </a:lnTo>
                <a:lnTo>
                  <a:pt x="154" y="144"/>
                </a:lnTo>
                <a:lnTo>
                  <a:pt x="156" y="144"/>
                </a:lnTo>
                <a:lnTo>
                  <a:pt x="158" y="144"/>
                </a:lnTo>
                <a:lnTo>
                  <a:pt x="160" y="144"/>
                </a:lnTo>
                <a:lnTo>
                  <a:pt x="160" y="144"/>
                </a:lnTo>
                <a:lnTo>
                  <a:pt x="160" y="142"/>
                </a:lnTo>
                <a:lnTo>
                  <a:pt x="160" y="140"/>
                </a:lnTo>
                <a:lnTo>
                  <a:pt x="160" y="138"/>
                </a:lnTo>
                <a:lnTo>
                  <a:pt x="160" y="136"/>
                </a:lnTo>
                <a:lnTo>
                  <a:pt x="160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6" y="130"/>
                </a:lnTo>
                <a:lnTo>
                  <a:pt x="156" y="128"/>
                </a:lnTo>
                <a:lnTo>
                  <a:pt x="156" y="126"/>
                </a:lnTo>
                <a:lnTo>
                  <a:pt x="158" y="126"/>
                </a:lnTo>
                <a:lnTo>
                  <a:pt x="160" y="126"/>
                </a:lnTo>
                <a:lnTo>
                  <a:pt x="160" y="126"/>
                </a:lnTo>
                <a:lnTo>
                  <a:pt x="160" y="130"/>
                </a:lnTo>
                <a:lnTo>
                  <a:pt x="162" y="130"/>
                </a:lnTo>
                <a:lnTo>
                  <a:pt x="164" y="130"/>
                </a:lnTo>
                <a:lnTo>
                  <a:pt x="164" y="128"/>
                </a:lnTo>
                <a:lnTo>
                  <a:pt x="166" y="128"/>
                </a:lnTo>
                <a:lnTo>
                  <a:pt x="168" y="130"/>
                </a:lnTo>
                <a:lnTo>
                  <a:pt x="168" y="132"/>
                </a:lnTo>
                <a:lnTo>
                  <a:pt x="170" y="134"/>
                </a:lnTo>
                <a:lnTo>
                  <a:pt x="172" y="134"/>
                </a:lnTo>
                <a:lnTo>
                  <a:pt x="172" y="134"/>
                </a:lnTo>
                <a:lnTo>
                  <a:pt x="172" y="136"/>
                </a:lnTo>
                <a:lnTo>
                  <a:pt x="172" y="134"/>
                </a:lnTo>
                <a:lnTo>
                  <a:pt x="174" y="134"/>
                </a:lnTo>
                <a:lnTo>
                  <a:pt x="176" y="134"/>
                </a:lnTo>
                <a:lnTo>
                  <a:pt x="178" y="134"/>
                </a:lnTo>
                <a:lnTo>
                  <a:pt x="178" y="134"/>
                </a:lnTo>
                <a:lnTo>
                  <a:pt x="180" y="134"/>
                </a:lnTo>
                <a:lnTo>
                  <a:pt x="182" y="134"/>
                </a:lnTo>
                <a:lnTo>
                  <a:pt x="184" y="134"/>
                </a:lnTo>
                <a:lnTo>
                  <a:pt x="184" y="132"/>
                </a:lnTo>
                <a:lnTo>
                  <a:pt x="186" y="132"/>
                </a:lnTo>
                <a:lnTo>
                  <a:pt x="188" y="132"/>
                </a:lnTo>
                <a:lnTo>
                  <a:pt x="190" y="134"/>
                </a:lnTo>
                <a:lnTo>
                  <a:pt x="190" y="134"/>
                </a:lnTo>
                <a:lnTo>
                  <a:pt x="190" y="136"/>
                </a:lnTo>
                <a:lnTo>
                  <a:pt x="192" y="138"/>
                </a:lnTo>
                <a:lnTo>
                  <a:pt x="192" y="140"/>
                </a:lnTo>
                <a:lnTo>
                  <a:pt x="192" y="142"/>
                </a:lnTo>
                <a:lnTo>
                  <a:pt x="194" y="144"/>
                </a:lnTo>
                <a:lnTo>
                  <a:pt x="194" y="146"/>
                </a:lnTo>
                <a:lnTo>
                  <a:pt x="196" y="150"/>
                </a:lnTo>
                <a:lnTo>
                  <a:pt x="196" y="152"/>
                </a:lnTo>
                <a:lnTo>
                  <a:pt x="200" y="152"/>
                </a:lnTo>
                <a:lnTo>
                  <a:pt x="200" y="154"/>
                </a:lnTo>
                <a:lnTo>
                  <a:pt x="202" y="156"/>
                </a:lnTo>
                <a:lnTo>
                  <a:pt x="202" y="158"/>
                </a:lnTo>
                <a:lnTo>
                  <a:pt x="204" y="158"/>
                </a:lnTo>
                <a:lnTo>
                  <a:pt x="204" y="160"/>
                </a:lnTo>
                <a:lnTo>
                  <a:pt x="208" y="160"/>
                </a:lnTo>
                <a:lnTo>
                  <a:pt x="208" y="164"/>
                </a:lnTo>
                <a:lnTo>
                  <a:pt x="210" y="164"/>
                </a:lnTo>
                <a:lnTo>
                  <a:pt x="210" y="166"/>
                </a:lnTo>
                <a:lnTo>
                  <a:pt x="210" y="168"/>
                </a:lnTo>
                <a:lnTo>
                  <a:pt x="210" y="170"/>
                </a:lnTo>
                <a:lnTo>
                  <a:pt x="208" y="172"/>
                </a:lnTo>
                <a:lnTo>
                  <a:pt x="208" y="172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6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6" y="182"/>
                </a:lnTo>
                <a:lnTo>
                  <a:pt x="206" y="182"/>
                </a:lnTo>
                <a:lnTo>
                  <a:pt x="208" y="182"/>
                </a:lnTo>
                <a:lnTo>
                  <a:pt x="208" y="184"/>
                </a:lnTo>
                <a:lnTo>
                  <a:pt x="208" y="186"/>
                </a:lnTo>
                <a:lnTo>
                  <a:pt x="208" y="186"/>
                </a:lnTo>
                <a:lnTo>
                  <a:pt x="208" y="188"/>
                </a:lnTo>
                <a:lnTo>
                  <a:pt x="210" y="188"/>
                </a:lnTo>
                <a:lnTo>
                  <a:pt x="212" y="190"/>
                </a:lnTo>
                <a:lnTo>
                  <a:pt x="214" y="190"/>
                </a:lnTo>
                <a:lnTo>
                  <a:pt x="216" y="188"/>
                </a:lnTo>
                <a:lnTo>
                  <a:pt x="218" y="188"/>
                </a:lnTo>
                <a:lnTo>
                  <a:pt x="218" y="190"/>
                </a:lnTo>
                <a:lnTo>
                  <a:pt x="224" y="192"/>
                </a:lnTo>
                <a:lnTo>
                  <a:pt x="226" y="194"/>
                </a:lnTo>
                <a:lnTo>
                  <a:pt x="228" y="194"/>
                </a:lnTo>
                <a:lnTo>
                  <a:pt x="234" y="192"/>
                </a:lnTo>
                <a:lnTo>
                  <a:pt x="236" y="190"/>
                </a:lnTo>
                <a:lnTo>
                  <a:pt x="238" y="190"/>
                </a:lnTo>
                <a:lnTo>
                  <a:pt x="238" y="188"/>
                </a:lnTo>
                <a:lnTo>
                  <a:pt x="238" y="186"/>
                </a:lnTo>
                <a:lnTo>
                  <a:pt x="238" y="182"/>
                </a:lnTo>
                <a:lnTo>
                  <a:pt x="238" y="182"/>
                </a:lnTo>
                <a:lnTo>
                  <a:pt x="238" y="180"/>
                </a:lnTo>
                <a:lnTo>
                  <a:pt x="238" y="174"/>
                </a:lnTo>
                <a:lnTo>
                  <a:pt x="244" y="174"/>
                </a:lnTo>
                <a:lnTo>
                  <a:pt x="248" y="174"/>
                </a:lnTo>
                <a:lnTo>
                  <a:pt x="252" y="174"/>
                </a:lnTo>
                <a:lnTo>
                  <a:pt x="256" y="174"/>
                </a:lnTo>
                <a:lnTo>
                  <a:pt x="258" y="174"/>
                </a:lnTo>
                <a:lnTo>
                  <a:pt x="264" y="174"/>
                </a:lnTo>
                <a:lnTo>
                  <a:pt x="266" y="174"/>
                </a:lnTo>
                <a:lnTo>
                  <a:pt x="272" y="174"/>
                </a:lnTo>
                <a:lnTo>
                  <a:pt x="274" y="174"/>
                </a:lnTo>
                <a:lnTo>
                  <a:pt x="276" y="174"/>
                </a:lnTo>
                <a:lnTo>
                  <a:pt x="278" y="174"/>
                </a:lnTo>
                <a:lnTo>
                  <a:pt x="282" y="174"/>
                </a:lnTo>
                <a:lnTo>
                  <a:pt x="282" y="172"/>
                </a:lnTo>
                <a:lnTo>
                  <a:pt x="282" y="170"/>
                </a:lnTo>
                <a:lnTo>
                  <a:pt x="282" y="168"/>
                </a:lnTo>
                <a:lnTo>
                  <a:pt x="282" y="166"/>
                </a:lnTo>
                <a:lnTo>
                  <a:pt x="282" y="164"/>
                </a:lnTo>
                <a:lnTo>
                  <a:pt x="280" y="164"/>
                </a:lnTo>
                <a:lnTo>
                  <a:pt x="282" y="160"/>
                </a:lnTo>
                <a:lnTo>
                  <a:pt x="280" y="160"/>
                </a:lnTo>
                <a:lnTo>
                  <a:pt x="276" y="160"/>
                </a:lnTo>
                <a:lnTo>
                  <a:pt x="266" y="160"/>
                </a:lnTo>
                <a:lnTo>
                  <a:pt x="264" y="160"/>
                </a:lnTo>
                <a:lnTo>
                  <a:pt x="264" y="154"/>
                </a:lnTo>
                <a:lnTo>
                  <a:pt x="264" y="150"/>
                </a:lnTo>
                <a:lnTo>
                  <a:pt x="264" y="146"/>
                </a:lnTo>
                <a:lnTo>
                  <a:pt x="252" y="146"/>
                </a:lnTo>
                <a:lnTo>
                  <a:pt x="248" y="146"/>
                </a:lnTo>
                <a:lnTo>
                  <a:pt x="244" y="146"/>
                </a:lnTo>
                <a:lnTo>
                  <a:pt x="238" y="146"/>
                </a:lnTo>
                <a:lnTo>
                  <a:pt x="238" y="134"/>
                </a:lnTo>
                <a:lnTo>
                  <a:pt x="238" y="130"/>
                </a:lnTo>
                <a:lnTo>
                  <a:pt x="238" y="128"/>
                </a:lnTo>
                <a:lnTo>
                  <a:pt x="238" y="126"/>
                </a:lnTo>
                <a:lnTo>
                  <a:pt x="238" y="124"/>
                </a:lnTo>
                <a:lnTo>
                  <a:pt x="238" y="122"/>
                </a:lnTo>
                <a:lnTo>
                  <a:pt x="238" y="116"/>
                </a:lnTo>
                <a:lnTo>
                  <a:pt x="238" y="110"/>
                </a:lnTo>
                <a:lnTo>
                  <a:pt x="238" y="106"/>
                </a:lnTo>
                <a:lnTo>
                  <a:pt x="238" y="94"/>
                </a:lnTo>
                <a:lnTo>
                  <a:pt x="240" y="86"/>
                </a:lnTo>
                <a:lnTo>
                  <a:pt x="240" y="82"/>
                </a:lnTo>
                <a:lnTo>
                  <a:pt x="240" y="70"/>
                </a:lnTo>
                <a:lnTo>
                  <a:pt x="226" y="68"/>
                </a:lnTo>
                <a:lnTo>
                  <a:pt x="226" y="56"/>
                </a:lnTo>
                <a:lnTo>
                  <a:pt x="212" y="54"/>
                </a:lnTo>
                <a:lnTo>
                  <a:pt x="210" y="42"/>
                </a:lnTo>
                <a:lnTo>
                  <a:pt x="210" y="30"/>
                </a:lnTo>
                <a:lnTo>
                  <a:pt x="202" y="30"/>
                </a:lnTo>
                <a:lnTo>
                  <a:pt x="186" y="28"/>
                </a:lnTo>
                <a:lnTo>
                  <a:pt x="184" y="22"/>
                </a:lnTo>
                <a:lnTo>
                  <a:pt x="184" y="20"/>
                </a:lnTo>
                <a:lnTo>
                  <a:pt x="184" y="16"/>
                </a:lnTo>
                <a:lnTo>
                  <a:pt x="184" y="14"/>
                </a:lnTo>
                <a:lnTo>
                  <a:pt x="182" y="8"/>
                </a:lnTo>
                <a:lnTo>
                  <a:pt x="182" y="6"/>
                </a:lnTo>
                <a:lnTo>
                  <a:pt x="182" y="4"/>
                </a:lnTo>
                <a:lnTo>
                  <a:pt x="182" y="2"/>
                </a:lnTo>
                <a:lnTo>
                  <a:pt x="182" y="0"/>
                </a:lnTo>
                <a:lnTo>
                  <a:pt x="190" y="0"/>
                </a:lnTo>
                <a:lnTo>
                  <a:pt x="196" y="0"/>
                </a:lnTo>
                <a:lnTo>
                  <a:pt x="204" y="0"/>
                </a:lnTo>
                <a:lnTo>
                  <a:pt x="208" y="0"/>
                </a:lnTo>
                <a:lnTo>
                  <a:pt x="210" y="0"/>
                </a:lnTo>
                <a:lnTo>
                  <a:pt x="212" y="0"/>
                </a:lnTo>
                <a:lnTo>
                  <a:pt x="214" y="0"/>
                </a:lnTo>
                <a:lnTo>
                  <a:pt x="216" y="0"/>
                </a:lnTo>
                <a:lnTo>
                  <a:pt x="218" y="0"/>
                </a:lnTo>
                <a:lnTo>
                  <a:pt x="222" y="0"/>
                </a:lnTo>
                <a:lnTo>
                  <a:pt x="226" y="0"/>
                </a:lnTo>
                <a:lnTo>
                  <a:pt x="228" y="0"/>
                </a:lnTo>
                <a:lnTo>
                  <a:pt x="236" y="0"/>
                </a:lnTo>
                <a:lnTo>
                  <a:pt x="244" y="0"/>
                </a:lnTo>
                <a:lnTo>
                  <a:pt x="246" y="0"/>
                </a:lnTo>
                <a:lnTo>
                  <a:pt x="252" y="0"/>
                </a:lnTo>
                <a:lnTo>
                  <a:pt x="252" y="0"/>
                </a:lnTo>
                <a:close/>
                <a:moveTo>
                  <a:pt x="236" y="403"/>
                </a:moveTo>
                <a:lnTo>
                  <a:pt x="234" y="405"/>
                </a:lnTo>
                <a:lnTo>
                  <a:pt x="232" y="403"/>
                </a:lnTo>
                <a:lnTo>
                  <a:pt x="232" y="405"/>
                </a:lnTo>
                <a:lnTo>
                  <a:pt x="230" y="405"/>
                </a:lnTo>
                <a:lnTo>
                  <a:pt x="230" y="407"/>
                </a:lnTo>
                <a:lnTo>
                  <a:pt x="230" y="409"/>
                </a:lnTo>
                <a:lnTo>
                  <a:pt x="228" y="411"/>
                </a:lnTo>
                <a:lnTo>
                  <a:pt x="230" y="411"/>
                </a:lnTo>
                <a:lnTo>
                  <a:pt x="234" y="413"/>
                </a:lnTo>
                <a:lnTo>
                  <a:pt x="236" y="413"/>
                </a:lnTo>
                <a:lnTo>
                  <a:pt x="238" y="413"/>
                </a:lnTo>
                <a:lnTo>
                  <a:pt x="240" y="413"/>
                </a:lnTo>
                <a:lnTo>
                  <a:pt x="240" y="415"/>
                </a:lnTo>
                <a:lnTo>
                  <a:pt x="238" y="417"/>
                </a:lnTo>
                <a:lnTo>
                  <a:pt x="238" y="419"/>
                </a:lnTo>
                <a:lnTo>
                  <a:pt x="238" y="421"/>
                </a:lnTo>
                <a:lnTo>
                  <a:pt x="238" y="423"/>
                </a:lnTo>
                <a:lnTo>
                  <a:pt x="240" y="423"/>
                </a:lnTo>
                <a:lnTo>
                  <a:pt x="240" y="423"/>
                </a:lnTo>
                <a:lnTo>
                  <a:pt x="240" y="425"/>
                </a:lnTo>
                <a:lnTo>
                  <a:pt x="240" y="427"/>
                </a:lnTo>
                <a:lnTo>
                  <a:pt x="240" y="429"/>
                </a:lnTo>
                <a:lnTo>
                  <a:pt x="242" y="429"/>
                </a:lnTo>
                <a:lnTo>
                  <a:pt x="242" y="431"/>
                </a:lnTo>
                <a:lnTo>
                  <a:pt x="244" y="433"/>
                </a:lnTo>
                <a:lnTo>
                  <a:pt x="244" y="435"/>
                </a:lnTo>
                <a:lnTo>
                  <a:pt x="244" y="437"/>
                </a:lnTo>
                <a:lnTo>
                  <a:pt x="246" y="437"/>
                </a:lnTo>
                <a:lnTo>
                  <a:pt x="246" y="439"/>
                </a:lnTo>
                <a:lnTo>
                  <a:pt x="248" y="439"/>
                </a:lnTo>
                <a:lnTo>
                  <a:pt x="248" y="443"/>
                </a:lnTo>
                <a:lnTo>
                  <a:pt x="248" y="445"/>
                </a:lnTo>
                <a:lnTo>
                  <a:pt x="250" y="445"/>
                </a:lnTo>
                <a:lnTo>
                  <a:pt x="250" y="447"/>
                </a:lnTo>
                <a:lnTo>
                  <a:pt x="252" y="449"/>
                </a:lnTo>
                <a:lnTo>
                  <a:pt x="252" y="451"/>
                </a:lnTo>
                <a:lnTo>
                  <a:pt x="254" y="451"/>
                </a:lnTo>
                <a:lnTo>
                  <a:pt x="254" y="453"/>
                </a:lnTo>
                <a:lnTo>
                  <a:pt x="256" y="453"/>
                </a:lnTo>
                <a:lnTo>
                  <a:pt x="258" y="453"/>
                </a:lnTo>
                <a:lnTo>
                  <a:pt x="262" y="453"/>
                </a:lnTo>
                <a:lnTo>
                  <a:pt x="264" y="453"/>
                </a:lnTo>
                <a:lnTo>
                  <a:pt x="266" y="453"/>
                </a:lnTo>
                <a:lnTo>
                  <a:pt x="264" y="451"/>
                </a:lnTo>
                <a:lnTo>
                  <a:pt x="264" y="449"/>
                </a:lnTo>
                <a:lnTo>
                  <a:pt x="264" y="447"/>
                </a:lnTo>
                <a:lnTo>
                  <a:pt x="262" y="447"/>
                </a:lnTo>
                <a:lnTo>
                  <a:pt x="262" y="445"/>
                </a:lnTo>
                <a:lnTo>
                  <a:pt x="262" y="443"/>
                </a:lnTo>
                <a:lnTo>
                  <a:pt x="262" y="441"/>
                </a:lnTo>
                <a:lnTo>
                  <a:pt x="262" y="439"/>
                </a:lnTo>
                <a:lnTo>
                  <a:pt x="262" y="437"/>
                </a:lnTo>
                <a:lnTo>
                  <a:pt x="262" y="435"/>
                </a:lnTo>
                <a:lnTo>
                  <a:pt x="264" y="433"/>
                </a:lnTo>
                <a:lnTo>
                  <a:pt x="262" y="431"/>
                </a:lnTo>
                <a:lnTo>
                  <a:pt x="260" y="431"/>
                </a:lnTo>
                <a:lnTo>
                  <a:pt x="260" y="429"/>
                </a:lnTo>
                <a:lnTo>
                  <a:pt x="260" y="431"/>
                </a:lnTo>
                <a:lnTo>
                  <a:pt x="260" y="429"/>
                </a:lnTo>
                <a:lnTo>
                  <a:pt x="260" y="427"/>
                </a:lnTo>
                <a:lnTo>
                  <a:pt x="260" y="425"/>
                </a:lnTo>
                <a:lnTo>
                  <a:pt x="258" y="423"/>
                </a:lnTo>
                <a:lnTo>
                  <a:pt x="260" y="423"/>
                </a:lnTo>
                <a:lnTo>
                  <a:pt x="260" y="423"/>
                </a:lnTo>
                <a:lnTo>
                  <a:pt x="258" y="423"/>
                </a:lnTo>
                <a:lnTo>
                  <a:pt x="258" y="421"/>
                </a:lnTo>
                <a:lnTo>
                  <a:pt x="260" y="421"/>
                </a:lnTo>
                <a:lnTo>
                  <a:pt x="260" y="419"/>
                </a:lnTo>
                <a:lnTo>
                  <a:pt x="258" y="417"/>
                </a:lnTo>
                <a:lnTo>
                  <a:pt x="258" y="415"/>
                </a:lnTo>
                <a:lnTo>
                  <a:pt x="258" y="413"/>
                </a:lnTo>
                <a:lnTo>
                  <a:pt x="256" y="413"/>
                </a:lnTo>
                <a:lnTo>
                  <a:pt x="256" y="411"/>
                </a:lnTo>
                <a:lnTo>
                  <a:pt x="258" y="411"/>
                </a:lnTo>
                <a:lnTo>
                  <a:pt x="256" y="409"/>
                </a:lnTo>
                <a:lnTo>
                  <a:pt x="256" y="411"/>
                </a:lnTo>
                <a:lnTo>
                  <a:pt x="256" y="409"/>
                </a:lnTo>
                <a:lnTo>
                  <a:pt x="254" y="409"/>
                </a:lnTo>
                <a:lnTo>
                  <a:pt x="252" y="409"/>
                </a:lnTo>
                <a:lnTo>
                  <a:pt x="252" y="411"/>
                </a:lnTo>
                <a:lnTo>
                  <a:pt x="250" y="411"/>
                </a:lnTo>
                <a:lnTo>
                  <a:pt x="248" y="411"/>
                </a:lnTo>
                <a:lnTo>
                  <a:pt x="246" y="411"/>
                </a:lnTo>
                <a:lnTo>
                  <a:pt x="246" y="409"/>
                </a:lnTo>
                <a:lnTo>
                  <a:pt x="244" y="409"/>
                </a:lnTo>
                <a:lnTo>
                  <a:pt x="244" y="407"/>
                </a:lnTo>
                <a:lnTo>
                  <a:pt x="244" y="405"/>
                </a:lnTo>
                <a:lnTo>
                  <a:pt x="244" y="403"/>
                </a:lnTo>
                <a:lnTo>
                  <a:pt x="242" y="403"/>
                </a:lnTo>
                <a:lnTo>
                  <a:pt x="242" y="401"/>
                </a:lnTo>
                <a:lnTo>
                  <a:pt x="242" y="399"/>
                </a:lnTo>
                <a:lnTo>
                  <a:pt x="242" y="397"/>
                </a:lnTo>
                <a:lnTo>
                  <a:pt x="240" y="399"/>
                </a:lnTo>
                <a:lnTo>
                  <a:pt x="238" y="399"/>
                </a:lnTo>
                <a:lnTo>
                  <a:pt x="236" y="399"/>
                </a:lnTo>
                <a:lnTo>
                  <a:pt x="236" y="401"/>
                </a:lnTo>
                <a:lnTo>
                  <a:pt x="236" y="403"/>
                </a:lnTo>
                <a:lnTo>
                  <a:pt x="236" y="403"/>
                </a:lnTo>
                <a:close/>
                <a:moveTo>
                  <a:pt x="188" y="194"/>
                </a:moveTo>
                <a:lnTo>
                  <a:pt x="186" y="194"/>
                </a:lnTo>
                <a:lnTo>
                  <a:pt x="182" y="190"/>
                </a:lnTo>
                <a:lnTo>
                  <a:pt x="182" y="188"/>
                </a:lnTo>
                <a:lnTo>
                  <a:pt x="184" y="188"/>
                </a:lnTo>
                <a:lnTo>
                  <a:pt x="186" y="186"/>
                </a:lnTo>
                <a:lnTo>
                  <a:pt x="188" y="184"/>
                </a:lnTo>
                <a:lnTo>
                  <a:pt x="190" y="184"/>
                </a:lnTo>
                <a:lnTo>
                  <a:pt x="192" y="182"/>
                </a:lnTo>
                <a:lnTo>
                  <a:pt x="194" y="182"/>
                </a:lnTo>
                <a:lnTo>
                  <a:pt x="192" y="180"/>
                </a:lnTo>
                <a:lnTo>
                  <a:pt x="190" y="182"/>
                </a:lnTo>
                <a:lnTo>
                  <a:pt x="188" y="180"/>
                </a:lnTo>
                <a:lnTo>
                  <a:pt x="188" y="178"/>
                </a:lnTo>
                <a:lnTo>
                  <a:pt x="186" y="180"/>
                </a:lnTo>
                <a:lnTo>
                  <a:pt x="184" y="180"/>
                </a:lnTo>
                <a:lnTo>
                  <a:pt x="182" y="182"/>
                </a:lnTo>
                <a:lnTo>
                  <a:pt x="180" y="182"/>
                </a:lnTo>
                <a:lnTo>
                  <a:pt x="178" y="182"/>
                </a:lnTo>
                <a:lnTo>
                  <a:pt x="176" y="182"/>
                </a:lnTo>
                <a:lnTo>
                  <a:pt x="176" y="184"/>
                </a:lnTo>
                <a:lnTo>
                  <a:pt x="176" y="186"/>
                </a:lnTo>
                <a:lnTo>
                  <a:pt x="178" y="186"/>
                </a:lnTo>
                <a:lnTo>
                  <a:pt x="178" y="188"/>
                </a:lnTo>
                <a:lnTo>
                  <a:pt x="176" y="188"/>
                </a:lnTo>
                <a:lnTo>
                  <a:pt x="174" y="188"/>
                </a:lnTo>
                <a:lnTo>
                  <a:pt x="174" y="190"/>
                </a:lnTo>
                <a:lnTo>
                  <a:pt x="174" y="192"/>
                </a:lnTo>
                <a:lnTo>
                  <a:pt x="174" y="194"/>
                </a:lnTo>
                <a:lnTo>
                  <a:pt x="174" y="198"/>
                </a:lnTo>
                <a:lnTo>
                  <a:pt x="176" y="204"/>
                </a:lnTo>
                <a:lnTo>
                  <a:pt x="178" y="204"/>
                </a:lnTo>
                <a:lnTo>
                  <a:pt x="178" y="206"/>
                </a:lnTo>
                <a:lnTo>
                  <a:pt x="180" y="206"/>
                </a:lnTo>
                <a:lnTo>
                  <a:pt x="180" y="208"/>
                </a:lnTo>
                <a:lnTo>
                  <a:pt x="180" y="210"/>
                </a:lnTo>
                <a:lnTo>
                  <a:pt x="178" y="210"/>
                </a:lnTo>
                <a:lnTo>
                  <a:pt x="178" y="212"/>
                </a:lnTo>
                <a:lnTo>
                  <a:pt x="176" y="212"/>
                </a:lnTo>
                <a:lnTo>
                  <a:pt x="176" y="214"/>
                </a:lnTo>
                <a:lnTo>
                  <a:pt x="176" y="216"/>
                </a:lnTo>
                <a:lnTo>
                  <a:pt x="178" y="216"/>
                </a:lnTo>
                <a:lnTo>
                  <a:pt x="178" y="218"/>
                </a:lnTo>
                <a:lnTo>
                  <a:pt x="178" y="226"/>
                </a:lnTo>
                <a:lnTo>
                  <a:pt x="182" y="226"/>
                </a:lnTo>
                <a:lnTo>
                  <a:pt x="182" y="228"/>
                </a:lnTo>
                <a:lnTo>
                  <a:pt x="180" y="228"/>
                </a:lnTo>
                <a:lnTo>
                  <a:pt x="178" y="228"/>
                </a:lnTo>
                <a:lnTo>
                  <a:pt x="178" y="230"/>
                </a:lnTo>
                <a:lnTo>
                  <a:pt x="180" y="230"/>
                </a:lnTo>
                <a:lnTo>
                  <a:pt x="180" y="232"/>
                </a:lnTo>
                <a:lnTo>
                  <a:pt x="178" y="232"/>
                </a:lnTo>
                <a:lnTo>
                  <a:pt x="176" y="232"/>
                </a:lnTo>
                <a:lnTo>
                  <a:pt x="176" y="234"/>
                </a:lnTo>
                <a:lnTo>
                  <a:pt x="178" y="236"/>
                </a:lnTo>
                <a:lnTo>
                  <a:pt x="176" y="236"/>
                </a:lnTo>
                <a:lnTo>
                  <a:pt x="178" y="236"/>
                </a:lnTo>
                <a:lnTo>
                  <a:pt x="178" y="238"/>
                </a:lnTo>
                <a:lnTo>
                  <a:pt x="180" y="238"/>
                </a:lnTo>
                <a:lnTo>
                  <a:pt x="182" y="236"/>
                </a:lnTo>
                <a:lnTo>
                  <a:pt x="184" y="234"/>
                </a:lnTo>
                <a:lnTo>
                  <a:pt x="186" y="234"/>
                </a:lnTo>
                <a:lnTo>
                  <a:pt x="188" y="232"/>
                </a:lnTo>
                <a:lnTo>
                  <a:pt x="186" y="232"/>
                </a:lnTo>
                <a:lnTo>
                  <a:pt x="186" y="230"/>
                </a:lnTo>
                <a:lnTo>
                  <a:pt x="184" y="230"/>
                </a:lnTo>
                <a:lnTo>
                  <a:pt x="186" y="228"/>
                </a:lnTo>
                <a:lnTo>
                  <a:pt x="186" y="226"/>
                </a:lnTo>
                <a:lnTo>
                  <a:pt x="186" y="224"/>
                </a:lnTo>
                <a:lnTo>
                  <a:pt x="184" y="224"/>
                </a:lnTo>
                <a:lnTo>
                  <a:pt x="184" y="222"/>
                </a:lnTo>
                <a:lnTo>
                  <a:pt x="184" y="220"/>
                </a:lnTo>
                <a:lnTo>
                  <a:pt x="186" y="220"/>
                </a:lnTo>
                <a:lnTo>
                  <a:pt x="186" y="218"/>
                </a:lnTo>
                <a:lnTo>
                  <a:pt x="186" y="216"/>
                </a:lnTo>
                <a:lnTo>
                  <a:pt x="188" y="216"/>
                </a:lnTo>
                <a:lnTo>
                  <a:pt x="190" y="216"/>
                </a:lnTo>
                <a:lnTo>
                  <a:pt x="190" y="214"/>
                </a:lnTo>
                <a:lnTo>
                  <a:pt x="192" y="214"/>
                </a:lnTo>
                <a:lnTo>
                  <a:pt x="192" y="212"/>
                </a:lnTo>
                <a:lnTo>
                  <a:pt x="194" y="212"/>
                </a:lnTo>
                <a:lnTo>
                  <a:pt x="196" y="212"/>
                </a:lnTo>
                <a:lnTo>
                  <a:pt x="198" y="210"/>
                </a:lnTo>
                <a:lnTo>
                  <a:pt x="200" y="208"/>
                </a:lnTo>
                <a:lnTo>
                  <a:pt x="202" y="208"/>
                </a:lnTo>
                <a:lnTo>
                  <a:pt x="204" y="208"/>
                </a:lnTo>
                <a:lnTo>
                  <a:pt x="206" y="206"/>
                </a:lnTo>
                <a:lnTo>
                  <a:pt x="208" y="206"/>
                </a:lnTo>
                <a:lnTo>
                  <a:pt x="204" y="200"/>
                </a:lnTo>
                <a:lnTo>
                  <a:pt x="206" y="200"/>
                </a:lnTo>
                <a:lnTo>
                  <a:pt x="204" y="198"/>
                </a:lnTo>
                <a:lnTo>
                  <a:pt x="204" y="196"/>
                </a:lnTo>
                <a:lnTo>
                  <a:pt x="202" y="194"/>
                </a:lnTo>
                <a:lnTo>
                  <a:pt x="202" y="196"/>
                </a:lnTo>
                <a:lnTo>
                  <a:pt x="200" y="196"/>
                </a:lnTo>
                <a:lnTo>
                  <a:pt x="198" y="198"/>
                </a:lnTo>
                <a:lnTo>
                  <a:pt x="196" y="200"/>
                </a:lnTo>
                <a:lnTo>
                  <a:pt x="194" y="200"/>
                </a:lnTo>
                <a:lnTo>
                  <a:pt x="188" y="194"/>
                </a:lnTo>
                <a:lnTo>
                  <a:pt x="188" y="194"/>
                </a:lnTo>
                <a:close/>
                <a:moveTo>
                  <a:pt x="236" y="381"/>
                </a:moveTo>
                <a:lnTo>
                  <a:pt x="238" y="381"/>
                </a:lnTo>
                <a:lnTo>
                  <a:pt x="238" y="383"/>
                </a:lnTo>
                <a:lnTo>
                  <a:pt x="240" y="383"/>
                </a:lnTo>
                <a:lnTo>
                  <a:pt x="240" y="385"/>
                </a:lnTo>
                <a:lnTo>
                  <a:pt x="242" y="385"/>
                </a:lnTo>
                <a:lnTo>
                  <a:pt x="242" y="387"/>
                </a:lnTo>
                <a:lnTo>
                  <a:pt x="244" y="387"/>
                </a:lnTo>
                <a:lnTo>
                  <a:pt x="244" y="385"/>
                </a:lnTo>
                <a:lnTo>
                  <a:pt x="246" y="385"/>
                </a:lnTo>
                <a:lnTo>
                  <a:pt x="246" y="387"/>
                </a:lnTo>
                <a:lnTo>
                  <a:pt x="246" y="389"/>
                </a:lnTo>
                <a:lnTo>
                  <a:pt x="246" y="391"/>
                </a:lnTo>
                <a:lnTo>
                  <a:pt x="246" y="393"/>
                </a:lnTo>
                <a:lnTo>
                  <a:pt x="248" y="393"/>
                </a:lnTo>
                <a:lnTo>
                  <a:pt x="248" y="395"/>
                </a:lnTo>
                <a:lnTo>
                  <a:pt x="246" y="395"/>
                </a:lnTo>
                <a:lnTo>
                  <a:pt x="244" y="395"/>
                </a:lnTo>
                <a:lnTo>
                  <a:pt x="244" y="397"/>
                </a:lnTo>
                <a:lnTo>
                  <a:pt x="242" y="397"/>
                </a:lnTo>
                <a:lnTo>
                  <a:pt x="244" y="397"/>
                </a:lnTo>
                <a:lnTo>
                  <a:pt x="246" y="397"/>
                </a:lnTo>
                <a:lnTo>
                  <a:pt x="248" y="397"/>
                </a:lnTo>
                <a:lnTo>
                  <a:pt x="248" y="395"/>
                </a:lnTo>
                <a:lnTo>
                  <a:pt x="250" y="395"/>
                </a:lnTo>
                <a:lnTo>
                  <a:pt x="252" y="395"/>
                </a:lnTo>
                <a:lnTo>
                  <a:pt x="254" y="395"/>
                </a:lnTo>
                <a:lnTo>
                  <a:pt x="254" y="393"/>
                </a:lnTo>
                <a:lnTo>
                  <a:pt x="254" y="391"/>
                </a:lnTo>
                <a:lnTo>
                  <a:pt x="254" y="389"/>
                </a:lnTo>
                <a:lnTo>
                  <a:pt x="254" y="387"/>
                </a:lnTo>
                <a:lnTo>
                  <a:pt x="252" y="387"/>
                </a:lnTo>
                <a:lnTo>
                  <a:pt x="254" y="387"/>
                </a:lnTo>
                <a:lnTo>
                  <a:pt x="254" y="385"/>
                </a:lnTo>
                <a:lnTo>
                  <a:pt x="252" y="385"/>
                </a:lnTo>
                <a:lnTo>
                  <a:pt x="252" y="383"/>
                </a:lnTo>
                <a:lnTo>
                  <a:pt x="252" y="381"/>
                </a:lnTo>
                <a:lnTo>
                  <a:pt x="254" y="381"/>
                </a:lnTo>
                <a:lnTo>
                  <a:pt x="252" y="381"/>
                </a:lnTo>
                <a:lnTo>
                  <a:pt x="252" y="379"/>
                </a:lnTo>
                <a:lnTo>
                  <a:pt x="252" y="377"/>
                </a:lnTo>
                <a:lnTo>
                  <a:pt x="250" y="379"/>
                </a:lnTo>
                <a:lnTo>
                  <a:pt x="248" y="379"/>
                </a:lnTo>
                <a:lnTo>
                  <a:pt x="246" y="379"/>
                </a:lnTo>
                <a:lnTo>
                  <a:pt x="244" y="379"/>
                </a:lnTo>
                <a:lnTo>
                  <a:pt x="242" y="379"/>
                </a:lnTo>
                <a:lnTo>
                  <a:pt x="240" y="381"/>
                </a:lnTo>
                <a:lnTo>
                  <a:pt x="238" y="381"/>
                </a:lnTo>
                <a:lnTo>
                  <a:pt x="236" y="381"/>
                </a:lnTo>
                <a:lnTo>
                  <a:pt x="236" y="381"/>
                </a:lnTo>
                <a:close/>
                <a:moveTo>
                  <a:pt x="154" y="204"/>
                </a:moveTo>
                <a:lnTo>
                  <a:pt x="156" y="202"/>
                </a:lnTo>
                <a:lnTo>
                  <a:pt x="156" y="200"/>
                </a:lnTo>
                <a:lnTo>
                  <a:pt x="156" y="196"/>
                </a:lnTo>
                <a:lnTo>
                  <a:pt x="154" y="196"/>
                </a:lnTo>
                <a:lnTo>
                  <a:pt x="152" y="196"/>
                </a:lnTo>
                <a:lnTo>
                  <a:pt x="150" y="196"/>
                </a:lnTo>
                <a:lnTo>
                  <a:pt x="150" y="198"/>
                </a:lnTo>
                <a:lnTo>
                  <a:pt x="148" y="198"/>
                </a:lnTo>
                <a:lnTo>
                  <a:pt x="146" y="198"/>
                </a:lnTo>
                <a:lnTo>
                  <a:pt x="146" y="196"/>
                </a:lnTo>
                <a:lnTo>
                  <a:pt x="144" y="196"/>
                </a:lnTo>
                <a:lnTo>
                  <a:pt x="142" y="196"/>
                </a:lnTo>
                <a:lnTo>
                  <a:pt x="140" y="196"/>
                </a:lnTo>
                <a:lnTo>
                  <a:pt x="138" y="196"/>
                </a:lnTo>
                <a:lnTo>
                  <a:pt x="138" y="198"/>
                </a:lnTo>
                <a:lnTo>
                  <a:pt x="138" y="200"/>
                </a:lnTo>
                <a:lnTo>
                  <a:pt x="140" y="200"/>
                </a:lnTo>
                <a:lnTo>
                  <a:pt x="140" y="202"/>
                </a:lnTo>
                <a:lnTo>
                  <a:pt x="142" y="202"/>
                </a:lnTo>
                <a:lnTo>
                  <a:pt x="142" y="204"/>
                </a:lnTo>
                <a:lnTo>
                  <a:pt x="144" y="204"/>
                </a:lnTo>
                <a:lnTo>
                  <a:pt x="144" y="202"/>
                </a:lnTo>
                <a:lnTo>
                  <a:pt x="146" y="202"/>
                </a:lnTo>
                <a:lnTo>
                  <a:pt x="146" y="204"/>
                </a:lnTo>
                <a:lnTo>
                  <a:pt x="148" y="204"/>
                </a:lnTo>
                <a:lnTo>
                  <a:pt x="150" y="204"/>
                </a:lnTo>
                <a:lnTo>
                  <a:pt x="152" y="204"/>
                </a:lnTo>
                <a:lnTo>
                  <a:pt x="154" y="204"/>
                </a:lnTo>
                <a:lnTo>
                  <a:pt x="154" y="204"/>
                </a:lnTo>
                <a:close/>
                <a:moveTo>
                  <a:pt x="166" y="389"/>
                </a:moveTo>
                <a:lnTo>
                  <a:pt x="166" y="387"/>
                </a:lnTo>
                <a:lnTo>
                  <a:pt x="164" y="387"/>
                </a:lnTo>
                <a:lnTo>
                  <a:pt x="164" y="385"/>
                </a:lnTo>
                <a:lnTo>
                  <a:pt x="166" y="385"/>
                </a:lnTo>
                <a:lnTo>
                  <a:pt x="166" y="383"/>
                </a:lnTo>
                <a:lnTo>
                  <a:pt x="162" y="383"/>
                </a:lnTo>
                <a:lnTo>
                  <a:pt x="160" y="383"/>
                </a:lnTo>
                <a:lnTo>
                  <a:pt x="158" y="383"/>
                </a:lnTo>
                <a:lnTo>
                  <a:pt x="156" y="383"/>
                </a:lnTo>
                <a:lnTo>
                  <a:pt x="158" y="383"/>
                </a:lnTo>
                <a:lnTo>
                  <a:pt x="158" y="385"/>
                </a:lnTo>
                <a:lnTo>
                  <a:pt x="160" y="387"/>
                </a:lnTo>
                <a:lnTo>
                  <a:pt x="160" y="393"/>
                </a:lnTo>
                <a:lnTo>
                  <a:pt x="162" y="395"/>
                </a:lnTo>
                <a:lnTo>
                  <a:pt x="166" y="397"/>
                </a:lnTo>
                <a:lnTo>
                  <a:pt x="166" y="395"/>
                </a:lnTo>
                <a:lnTo>
                  <a:pt x="166" y="393"/>
                </a:lnTo>
                <a:lnTo>
                  <a:pt x="166" y="391"/>
                </a:lnTo>
                <a:lnTo>
                  <a:pt x="166" y="389"/>
                </a:lnTo>
                <a:lnTo>
                  <a:pt x="166" y="389"/>
                </a:lnTo>
                <a:close/>
                <a:moveTo>
                  <a:pt x="148" y="226"/>
                </a:moveTo>
                <a:lnTo>
                  <a:pt x="150" y="224"/>
                </a:lnTo>
                <a:lnTo>
                  <a:pt x="150" y="220"/>
                </a:lnTo>
                <a:lnTo>
                  <a:pt x="148" y="220"/>
                </a:lnTo>
                <a:lnTo>
                  <a:pt x="146" y="220"/>
                </a:lnTo>
                <a:lnTo>
                  <a:pt x="146" y="222"/>
                </a:lnTo>
                <a:lnTo>
                  <a:pt x="146" y="224"/>
                </a:lnTo>
                <a:lnTo>
                  <a:pt x="144" y="224"/>
                </a:lnTo>
                <a:lnTo>
                  <a:pt x="142" y="224"/>
                </a:lnTo>
                <a:lnTo>
                  <a:pt x="140" y="224"/>
                </a:lnTo>
                <a:lnTo>
                  <a:pt x="140" y="226"/>
                </a:lnTo>
                <a:lnTo>
                  <a:pt x="144" y="226"/>
                </a:lnTo>
                <a:lnTo>
                  <a:pt x="146" y="226"/>
                </a:lnTo>
                <a:lnTo>
                  <a:pt x="148" y="226"/>
                </a:lnTo>
                <a:lnTo>
                  <a:pt x="148" y="226"/>
                </a:lnTo>
                <a:close/>
                <a:moveTo>
                  <a:pt x="120" y="218"/>
                </a:moveTo>
                <a:lnTo>
                  <a:pt x="120" y="216"/>
                </a:lnTo>
                <a:lnTo>
                  <a:pt x="120" y="214"/>
                </a:lnTo>
                <a:lnTo>
                  <a:pt x="122" y="214"/>
                </a:lnTo>
                <a:lnTo>
                  <a:pt x="124" y="214"/>
                </a:lnTo>
                <a:lnTo>
                  <a:pt x="124" y="212"/>
                </a:lnTo>
                <a:lnTo>
                  <a:pt x="124" y="210"/>
                </a:lnTo>
                <a:lnTo>
                  <a:pt x="122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2"/>
                </a:lnTo>
                <a:lnTo>
                  <a:pt x="118" y="214"/>
                </a:lnTo>
                <a:lnTo>
                  <a:pt x="118" y="216"/>
                </a:lnTo>
                <a:lnTo>
                  <a:pt x="118" y="218"/>
                </a:lnTo>
                <a:lnTo>
                  <a:pt x="120" y="218"/>
                </a:lnTo>
                <a:lnTo>
                  <a:pt x="120" y="218"/>
                </a:lnTo>
                <a:close/>
                <a:moveTo>
                  <a:pt x="132" y="214"/>
                </a:moveTo>
                <a:lnTo>
                  <a:pt x="132" y="216"/>
                </a:lnTo>
                <a:lnTo>
                  <a:pt x="134" y="216"/>
                </a:lnTo>
                <a:lnTo>
                  <a:pt x="136" y="216"/>
                </a:lnTo>
                <a:lnTo>
                  <a:pt x="138" y="216"/>
                </a:lnTo>
                <a:lnTo>
                  <a:pt x="140" y="216"/>
                </a:lnTo>
                <a:lnTo>
                  <a:pt x="138" y="216"/>
                </a:lnTo>
                <a:lnTo>
                  <a:pt x="136" y="216"/>
                </a:lnTo>
                <a:lnTo>
                  <a:pt x="136" y="214"/>
                </a:lnTo>
                <a:lnTo>
                  <a:pt x="134" y="214"/>
                </a:lnTo>
                <a:lnTo>
                  <a:pt x="132" y="214"/>
                </a:lnTo>
                <a:lnTo>
                  <a:pt x="132" y="214"/>
                </a:lnTo>
                <a:close/>
                <a:moveTo>
                  <a:pt x="202" y="182"/>
                </a:moveTo>
                <a:lnTo>
                  <a:pt x="200" y="182"/>
                </a:lnTo>
                <a:lnTo>
                  <a:pt x="198" y="184"/>
                </a:lnTo>
                <a:lnTo>
                  <a:pt x="200" y="184"/>
                </a:lnTo>
                <a:lnTo>
                  <a:pt x="200" y="186"/>
                </a:lnTo>
                <a:lnTo>
                  <a:pt x="202" y="184"/>
                </a:lnTo>
                <a:lnTo>
                  <a:pt x="204" y="184"/>
                </a:lnTo>
                <a:lnTo>
                  <a:pt x="202" y="182"/>
                </a:lnTo>
                <a:lnTo>
                  <a:pt x="202" y="182"/>
                </a:lnTo>
                <a:close/>
                <a:moveTo>
                  <a:pt x="144" y="230"/>
                </a:moveTo>
                <a:lnTo>
                  <a:pt x="144" y="230"/>
                </a:lnTo>
                <a:lnTo>
                  <a:pt x="140" y="230"/>
                </a:lnTo>
                <a:lnTo>
                  <a:pt x="140" y="232"/>
                </a:lnTo>
                <a:lnTo>
                  <a:pt x="144" y="232"/>
                </a:lnTo>
                <a:lnTo>
                  <a:pt x="144" y="230"/>
                </a:lnTo>
                <a:lnTo>
                  <a:pt x="144" y="230"/>
                </a:lnTo>
                <a:close/>
                <a:moveTo>
                  <a:pt x="140" y="224"/>
                </a:moveTo>
                <a:lnTo>
                  <a:pt x="140" y="220"/>
                </a:lnTo>
                <a:lnTo>
                  <a:pt x="138" y="220"/>
                </a:lnTo>
                <a:lnTo>
                  <a:pt x="138" y="222"/>
                </a:lnTo>
                <a:lnTo>
                  <a:pt x="136" y="222"/>
                </a:lnTo>
                <a:lnTo>
                  <a:pt x="136" y="224"/>
                </a:lnTo>
                <a:lnTo>
                  <a:pt x="138" y="224"/>
                </a:lnTo>
                <a:lnTo>
                  <a:pt x="140" y="224"/>
                </a:lnTo>
                <a:lnTo>
                  <a:pt x="140" y="224"/>
                </a:lnTo>
                <a:close/>
                <a:moveTo>
                  <a:pt x="148" y="228"/>
                </a:moveTo>
                <a:lnTo>
                  <a:pt x="148" y="226"/>
                </a:lnTo>
                <a:lnTo>
                  <a:pt x="146" y="226"/>
                </a:lnTo>
                <a:lnTo>
                  <a:pt x="146" y="228"/>
                </a:lnTo>
                <a:lnTo>
                  <a:pt x="146" y="230"/>
                </a:lnTo>
                <a:lnTo>
                  <a:pt x="148" y="230"/>
                </a:lnTo>
                <a:lnTo>
                  <a:pt x="148" y="228"/>
                </a:lnTo>
                <a:lnTo>
                  <a:pt x="148" y="228"/>
                </a:lnTo>
                <a:close/>
                <a:moveTo>
                  <a:pt x="128" y="214"/>
                </a:moveTo>
                <a:lnTo>
                  <a:pt x="126" y="214"/>
                </a:lnTo>
                <a:lnTo>
                  <a:pt x="130" y="214"/>
                </a:lnTo>
                <a:lnTo>
                  <a:pt x="130" y="212"/>
                </a:lnTo>
                <a:lnTo>
                  <a:pt x="128" y="212"/>
                </a:lnTo>
                <a:lnTo>
                  <a:pt x="128" y="214"/>
                </a:lnTo>
                <a:lnTo>
                  <a:pt x="128" y="214"/>
                </a:lnTo>
                <a:close/>
                <a:moveTo>
                  <a:pt x="132" y="210"/>
                </a:moveTo>
                <a:lnTo>
                  <a:pt x="132" y="212"/>
                </a:lnTo>
                <a:lnTo>
                  <a:pt x="132" y="210"/>
                </a:lnTo>
                <a:lnTo>
                  <a:pt x="132" y="210"/>
                </a:lnTo>
                <a:close/>
                <a:moveTo>
                  <a:pt x="390" y="110"/>
                </a:moveTo>
                <a:lnTo>
                  <a:pt x="390" y="116"/>
                </a:lnTo>
                <a:lnTo>
                  <a:pt x="370" y="116"/>
                </a:lnTo>
                <a:lnTo>
                  <a:pt x="370" y="114"/>
                </a:lnTo>
                <a:lnTo>
                  <a:pt x="370" y="112"/>
                </a:lnTo>
                <a:lnTo>
                  <a:pt x="374" y="112"/>
                </a:lnTo>
                <a:lnTo>
                  <a:pt x="374" y="110"/>
                </a:lnTo>
                <a:lnTo>
                  <a:pt x="374" y="106"/>
                </a:lnTo>
                <a:lnTo>
                  <a:pt x="390" y="108"/>
                </a:lnTo>
                <a:lnTo>
                  <a:pt x="390" y="110"/>
                </a:lnTo>
                <a:lnTo>
                  <a:pt x="390" y="11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2" name="Freeform 20"/>
          <p:cNvSpPr>
            <a:spLocks/>
          </p:cNvSpPr>
          <p:nvPr/>
        </p:nvSpPr>
        <p:spPr bwMode="auto">
          <a:xfrm>
            <a:off x="1884363" y="1838325"/>
            <a:ext cx="776288" cy="835025"/>
          </a:xfrm>
          <a:custGeom>
            <a:avLst/>
            <a:gdLst>
              <a:gd name="T0" fmla="*/ 421 w 489"/>
              <a:gd name="T1" fmla="*/ 26 h 526"/>
              <a:gd name="T2" fmla="*/ 421 w 489"/>
              <a:gd name="T3" fmla="*/ 52 h 526"/>
              <a:gd name="T4" fmla="*/ 453 w 489"/>
              <a:gd name="T5" fmla="*/ 64 h 526"/>
              <a:gd name="T6" fmla="*/ 447 w 489"/>
              <a:gd name="T7" fmla="*/ 78 h 526"/>
              <a:gd name="T8" fmla="*/ 469 w 489"/>
              <a:gd name="T9" fmla="*/ 120 h 526"/>
              <a:gd name="T10" fmla="*/ 471 w 489"/>
              <a:gd name="T11" fmla="*/ 122 h 526"/>
              <a:gd name="T12" fmla="*/ 465 w 489"/>
              <a:gd name="T13" fmla="*/ 148 h 526"/>
              <a:gd name="T14" fmla="*/ 465 w 489"/>
              <a:gd name="T15" fmla="*/ 172 h 526"/>
              <a:gd name="T16" fmla="*/ 461 w 489"/>
              <a:gd name="T17" fmla="*/ 212 h 526"/>
              <a:gd name="T18" fmla="*/ 441 w 489"/>
              <a:gd name="T19" fmla="*/ 196 h 526"/>
              <a:gd name="T20" fmla="*/ 419 w 489"/>
              <a:gd name="T21" fmla="*/ 202 h 526"/>
              <a:gd name="T22" fmla="*/ 421 w 489"/>
              <a:gd name="T23" fmla="*/ 232 h 526"/>
              <a:gd name="T24" fmla="*/ 421 w 489"/>
              <a:gd name="T25" fmla="*/ 256 h 526"/>
              <a:gd name="T26" fmla="*/ 439 w 489"/>
              <a:gd name="T27" fmla="*/ 274 h 526"/>
              <a:gd name="T28" fmla="*/ 421 w 489"/>
              <a:gd name="T29" fmla="*/ 288 h 526"/>
              <a:gd name="T30" fmla="*/ 411 w 489"/>
              <a:gd name="T31" fmla="*/ 312 h 526"/>
              <a:gd name="T32" fmla="*/ 395 w 489"/>
              <a:gd name="T33" fmla="*/ 328 h 526"/>
              <a:gd name="T34" fmla="*/ 379 w 489"/>
              <a:gd name="T35" fmla="*/ 338 h 526"/>
              <a:gd name="T36" fmla="*/ 359 w 489"/>
              <a:gd name="T37" fmla="*/ 348 h 526"/>
              <a:gd name="T38" fmla="*/ 359 w 489"/>
              <a:gd name="T39" fmla="*/ 374 h 526"/>
              <a:gd name="T40" fmla="*/ 339 w 489"/>
              <a:gd name="T41" fmla="*/ 380 h 526"/>
              <a:gd name="T42" fmla="*/ 341 w 489"/>
              <a:gd name="T43" fmla="*/ 400 h 526"/>
              <a:gd name="T44" fmla="*/ 337 w 489"/>
              <a:gd name="T45" fmla="*/ 416 h 526"/>
              <a:gd name="T46" fmla="*/ 357 w 489"/>
              <a:gd name="T47" fmla="*/ 422 h 526"/>
              <a:gd name="T48" fmla="*/ 363 w 489"/>
              <a:gd name="T49" fmla="*/ 424 h 526"/>
              <a:gd name="T50" fmla="*/ 381 w 489"/>
              <a:gd name="T51" fmla="*/ 420 h 526"/>
              <a:gd name="T52" fmla="*/ 401 w 489"/>
              <a:gd name="T53" fmla="*/ 432 h 526"/>
              <a:gd name="T54" fmla="*/ 423 w 489"/>
              <a:gd name="T55" fmla="*/ 446 h 526"/>
              <a:gd name="T56" fmla="*/ 449 w 489"/>
              <a:gd name="T57" fmla="*/ 460 h 526"/>
              <a:gd name="T58" fmla="*/ 433 w 489"/>
              <a:gd name="T59" fmla="*/ 488 h 526"/>
              <a:gd name="T60" fmla="*/ 415 w 489"/>
              <a:gd name="T61" fmla="*/ 512 h 526"/>
              <a:gd name="T62" fmla="*/ 385 w 489"/>
              <a:gd name="T63" fmla="*/ 518 h 526"/>
              <a:gd name="T64" fmla="*/ 385 w 489"/>
              <a:gd name="T65" fmla="*/ 468 h 526"/>
              <a:gd name="T66" fmla="*/ 375 w 489"/>
              <a:gd name="T67" fmla="*/ 440 h 526"/>
              <a:gd name="T68" fmla="*/ 353 w 489"/>
              <a:gd name="T69" fmla="*/ 452 h 526"/>
              <a:gd name="T70" fmla="*/ 331 w 489"/>
              <a:gd name="T71" fmla="*/ 446 h 526"/>
              <a:gd name="T72" fmla="*/ 303 w 489"/>
              <a:gd name="T73" fmla="*/ 446 h 526"/>
              <a:gd name="T74" fmla="*/ 293 w 489"/>
              <a:gd name="T75" fmla="*/ 422 h 526"/>
              <a:gd name="T76" fmla="*/ 247 w 489"/>
              <a:gd name="T77" fmla="*/ 428 h 526"/>
              <a:gd name="T78" fmla="*/ 219 w 489"/>
              <a:gd name="T79" fmla="*/ 424 h 526"/>
              <a:gd name="T80" fmla="*/ 176 w 489"/>
              <a:gd name="T81" fmla="*/ 428 h 526"/>
              <a:gd name="T82" fmla="*/ 146 w 489"/>
              <a:gd name="T83" fmla="*/ 448 h 526"/>
              <a:gd name="T84" fmla="*/ 122 w 489"/>
              <a:gd name="T85" fmla="*/ 466 h 526"/>
              <a:gd name="T86" fmla="*/ 114 w 489"/>
              <a:gd name="T87" fmla="*/ 480 h 526"/>
              <a:gd name="T88" fmla="*/ 102 w 489"/>
              <a:gd name="T89" fmla="*/ 462 h 526"/>
              <a:gd name="T90" fmla="*/ 92 w 489"/>
              <a:gd name="T91" fmla="*/ 448 h 526"/>
              <a:gd name="T92" fmla="*/ 78 w 489"/>
              <a:gd name="T93" fmla="*/ 426 h 526"/>
              <a:gd name="T94" fmla="*/ 48 w 489"/>
              <a:gd name="T95" fmla="*/ 388 h 526"/>
              <a:gd name="T96" fmla="*/ 38 w 489"/>
              <a:gd name="T97" fmla="*/ 370 h 526"/>
              <a:gd name="T98" fmla="*/ 16 w 489"/>
              <a:gd name="T99" fmla="*/ 346 h 526"/>
              <a:gd name="T100" fmla="*/ 12 w 489"/>
              <a:gd name="T101" fmla="*/ 312 h 526"/>
              <a:gd name="T102" fmla="*/ 30 w 489"/>
              <a:gd name="T103" fmla="*/ 322 h 526"/>
              <a:gd name="T104" fmla="*/ 52 w 489"/>
              <a:gd name="T105" fmla="*/ 304 h 526"/>
              <a:gd name="T106" fmla="*/ 70 w 489"/>
              <a:gd name="T107" fmla="*/ 288 h 526"/>
              <a:gd name="T108" fmla="*/ 100 w 489"/>
              <a:gd name="T109" fmla="*/ 264 h 526"/>
              <a:gd name="T110" fmla="*/ 146 w 489"/>
              <a:gd name="T111" fmla="*/ 218 h 526"/>
              <a:gd name="T112" fmla="*/ 174 w 489"/>
              <a:gd name="T113" fmla="*/ 194 h 526"/>
              <a:gd name="T114" fmla="*/ 261 w 489"/>
              <a:gd name="T115" fmla="*/ 116 h 526"/>
              <a:gd name="T116" fmla="*/ 295 w 489"/>
              <a:gd name="T117" fmla="*/ 86 h 526"/>
              <a:gd name="T118" fmla="*/ 319 w 489"/>
              <a:gd name="T119" fmla="*/ 64 h 526"/>
              <a:gd name="T120" fmla="*/ 361 w 489"/>
              <a:gd name="T121" fmla="*/ 26 h 526"/>
              <a:gd name="T122" fmla="*/ 399 w 489"/>
              <a:gd name="T123" fmla="*/ 0 h 526"/>
              <a:gd name="T124" fmla="*/ 409 w 489"/>
              <a:gd name="T125" fmla="*/ 18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9" h="526">
                <a:moveTo>
                  <a:pt x="409" y="20"/>
                </a:moveTo>
                <a:lnTo>
                  <a:pt x="411" y="20"/>
                </a:lnTo>
                <a:lnTo>
                  <a:pt x="415" y="18"/>
                </a:lnTo>
                <a:lnTo>
                  <a:pt x="417" y="16"/>
                </a:lnTo>
                <a:lnTo>
                  <a:pt x="417" y="14"/>
                </a:lnTo>
                <a:lnTo>
                  <a:pt x="423" y="14"/>
                </a:lnTo>
                <a:lnTo>
                  <a:pt x="425" y="14"/>
                </a:lnTo>
                <a:lnTo>
                  <a:pt x="427" y="14"/>
                </a:lnTo>
                <a:lnTo>
                  <a:pt x="427" y="16"/>
                </a:lnTo>
                <a:lnTo>
                  <a:pt x="427" y="22"/>
                </a:lnTo>
                <a:lnTo>
                  <a:pt x="427" y="24"/>
                </a:lnTo>
                <a:lnTo>
                  <a:pt x="427" y="26"/>
                </a:lnTo>
                <a:lnTo>
                  <a:pt x="423" y="26"/>
                </a:lnTo>
                <a:lnTo>
                  <a:pt x="421" y="26"/>
                </a:lnTo>
                <a:lnTo>
                  <a:pt x="419" y="24"/>
                </a:lnTo>
                <a:lnTo>
                  <a:pt x="415" y="24"/>
                </a:lnTo>
                <a:lnTo>
                  <a:pt x="415" y="30"/>
                </a:lnTo>
                <a:lnTo>
                  <a:pt x="415" y="32"/>
                </a:lnTo>
                <a:lnTo>
                  <a:pt x="415" y="34"/>
                </a:lnTo>
                <a:lnTo>
                  <a:pt x="415" y="38"/>
                </a:lnTo>
                <a:lnTo>
                  <a:pt x="415" y="40"/>
                </a:lnTo>
                <a:lnTo>
                  <a:pt x="415" y="42"/>
                </a:lnTo>
                <a:lnTo>
                  <a:pt x="415" y="44"/>
                </a:lnTo>
                <a:lnTo>
                  <a:pt x="413" y="48"/>
                </a:lnTo>
                <a:lnTo>
                  <a:pt x="413" y="52"/>
                </a:lnTo>
                <a:lnTo>
                  <a:pt x="417" y="52"/>
                </a:lnTo>
                <a:lnTo>
                  <a:pt x="419" y="52"/>
                </a:lnTo>
                <a:lnTo>
                  <a:pt x="421" y="52"/>
                </a:lnTo>
                <a:lnTo>
                  <a:pt x="425" y="52"/>
                </a:lnTo>
                <a:lnTo>
                  <a:pt x="427" y="52"/>
                </a:lnTo>
                <a:lnTo>
                  <a:pt x="435" y="52"/>
                </a:lnTo>
                <a:lnTo>
                  <a:pt x="437" y="52"/>
                </a:lnTo>
                <a:lnTo>
                  <a:pt x="439" y="52"/>
                </a:lnTo>
                <a:lnTo>
                  <a:pt x="441" y="52"/>
                </a:lnTo>
                <a:lnTo>
                  <a:pt x="441" y="52"/>
                </a:lnTo>
                <a:lnTo>
                  <a:pt x="443" y="52"/>
                </a:lnTo>
                <a:lnTo>
                  <a:pt x="445" y="52"/>
                </a:lnTo>
                <a:lnTo>
                  <a:pt x="449" y="52"/>
                </a:lnTo>
                <a:lnTo>
                  <a:pt x="453" y="52"/>
                </a:lnTo>
                <a:lnTo>
                  <a:pt x="453" y="58"/>
                </a:lnTo>
                <a:lnTo>
                  <a:pt x="453" y="60"/>
                </a:lnTo>
                <a:lnTo>
                  <a:pt x="453" y="64"/>
                </a:lnTo>
                <a:lnTo>
                  <a:pt x="453" y="66"/>
                </a:lnTo>
                <a:lnTo>
                  <a:pt x="445" y="66"/>
                </a:lnTo>
                <a:lnTo>
                  <a:pt x="445" y="64"/>
                </a:lnTo>
                <a:lnTo>
                  <a:pt x="443" y="64"/>
                </a:lnTo>
                <a:lnTo>
                  <a:pt x="443" y="66"/>
                </a:lnTo>
                <a:lnTo>
                  <a:pt x="441" y="68"/>
                </a:lnTo>
                <a:lnTo>
                  <a:pt x="441" y="68"/>
                </a:lnTo>
                <a:lnTo>
                  <a:pt x="441" y="72"/>
                </a:lnTo>
                <a:lnTo>
                  <a:pt x="441" y="74"/>
                </a:lnTo>
                <a:lnTo>
                  <a:pt x="441" y="76"/>
                </a:lnTo>
                <a:lnTo>
                  <a:pt x="441" y="78"/>
                </a:lnTo>
                <a:lnTo>
                  <a:pt x="443" y="78"/>
                </a:lnTo>
                <a:lnTo>
                  <a:pt x="445" y="78"/>
                </a:lnTo>
                <a:lnTo>
                  <a:pt x="447" y="78"/>
                </a:lnTo>
                <a:lnTo>
                  <a:pt x="453" y="78"/>
                </a:lnTo>
                <a:lnTo>
                  <a:pt x="455" y="78"/>
                </a:lnTo>
                <a:lnTo>
                  <a:pt x="457" y="78"/>
                </a:lnTo>
                <a:lnTo>
                  <a:pt x="463" y="78"/>
                </a:lnTo>
                <a:lnTo>
                  <a:pt x="465" y="78"/>
                </a:lnTo>
                <a:lnTo>
                  <a:pt x="465" y="86"/>
                </a:lnTo>
                <a:lnTo>
                  <a:pt x="465" y="88"/>
                </a:lnTo>
                <a:lnTo>
                  <a:pt x="465" y="92"/>
                </a:lnTo>
                <a:lnTo>
                  <a:pt x="465" y="104"/>
                </a:lnTo>
                <a:lnTo>
                  <a:pt x="465" y="106"/>
                </a:lnTo>
                <a:lnTo>
                  <a:pt x="465" y="114"/>
                </a:lnTo>
                <a:lnTo>
                  <a:pt x="465" y="118"/>
                </a:lnTo>
                <a:lnTo>
                  <a:pt x="465" y="120"/>
                </a:lnTo>
                <a:lnTo>
                  <a:pt x="469" y="120"/>
                </a:lnTo>
                <a:lnTo>
                  <a:pt x="483" y="120"/>
                </a:lnTo>
                <a:lnTo>
                  <a:pt x="483" y="118"/>
                </a:lnTo>
                <a:lnTo>
                  <a:pt x="483" y="116"/>
                </a:lnTo>
                <a:lnTo>
                  <a:pt x="487" y="118"/>
                </a:lnTo>
                <a:lnTo>
                  <a:pt x="489" y="118"/>
                </a:lnTo>
                <a:lnTo>
                  <a:pt x="489" y="120"/>
                </a:lnTo>
                <a:lnTo>
                  <a:pt x="489" y="120"/>
                </a:lnTo>
                <a:lnTo>
                  <a:pt x="489" y="122"/>
                </a:lnTo>
                <a:lnTo>
                  <a:pt x="489" y="124"/>
                </a:lnTo>
                <a:lnTo>
                  <a:pt x="483" y="124"/>
                </a:lnTo>
                <a:lnTo>
                  <a:pt x="477" y="122"/>
                </a:lnTo>
                <a:lnTo>
                  <a:pt x="475" y="122"/>
                </a:lnTo>
                <a:lnTo>
                  <a:pt x="473" y="122"/>
                </a:lnTo>
                <a:lnTo>
                  <a:pt x="471" y="122"/>
                </a:lnTo>
                <a:lnTo>
                  <a:pt x="469" y="122"/>
                </a:lnTo>
                <a:lnTo>
                  <a:pt x="465" y="122"/>
                </a:lnTo>
                <a:lnTo>
                  <a:pt x="465" y="124"/>
                </a:lnTo>
                <a:lnTo>
                  <a:pt x="465" y="126"/>
                </a:lnTo>
                <a:lnTo>
                  <a:pt x="465" y="128"/>
                </a:lnTo>
                <a:lnTo>
                  <a:pt x="465" y="130"/>
                </a:lnTo>
                <a:lnTo>
                  <a:pt x="465" y="132"/>
                </a:lnTo>
                <a:lnTo>
                  <a:pt x="453" y="130"/>
                </a:lnTo>
                <a:lnTo>
                  <a:pt x="451" y="130"/>
                </a:lnTo>
                <a:lnTo>
                  <a:pt x="451" y="144"/>
                </a:lnTo>
                <a:lnTo>
                  <a:pt x="451" y="146"/>
                </a:lnTo>
                <a:lnTo>
                  <a:pt x="451" y="148"/>
                </a:lnTo>
                <a:lnTo>
                  <a:pt x="453" y="148"/>
                </a:lnTo>
                <a:lnTo>
                  <a:pt x="465" y="148"/>
                </a:lnTo>
                <a:lnTo>
                  <a:pt x="465" y="146"/>
                </a:lnTo>
                <a:lnTo>
                  <a:pt x="465" y="144"/>
                </a:lnTo>
                <a:lnTo>
                  <a:pt x="471" y="144"/>
                </a:lnTo>
                <a:lnTo>
                  <a:pt x="471" y="146"/>
                </a:lnTo>
                <a:lnTo>
                  <a:pt x="471" y="150"/>
                </a:lnTo>
                <a:lnTo>
                  <a:pt x="471" y="152"/>
                </a:lnTo>
                <a:lnTo>
                  <a:pt x="471" y="156"/>
                </a:lnTo>
                <a:lnTo>
                  <a:pt x="471" y="158"/>
                </a:lnTo>
                <a:lnTo>
                  <a:pt x="471" y="162"/>
                </a:lnTo>
                <a:lnTo>
                  <a:pt x="465" y="164"/>
                </a:lnTo>
                <a:lnTo>
                  <a:pt x="465" y="166"/>
                </a:lnTo>
                <a:lnTo>
                  <a:pt x="465" y="168"/>
                </a:lnTo>
                <a:lnTo>
                  <a:pt x="465" y="170"/>
                </a:lnTo>
                <a:lnTo>
                  <a:pt x="465" y="172"/>
                </a:lnTo>
                <a:lnTo>
                  <a:pt x="465" y="174"/>
                </a:lnTo>
                <a:lnTo>
                  <a:pt x="465" y="178"/>
                </a:lnTo>
                <a:lnTo>
                  <a:pt x="465" y="180"/>
                </a:lnTo>
                <a:lnTo>
                  <a:pt x="465" y="184"/>
                </a:lnTo>
                <a:lnTo>
                  <a:pt x="465" y="190"/>
                </a:lnTo>
                <a:lnTo>
                  <a:pt x="465" y="196"/>
                </a:lnTo>
                <a:lnTo>
                  <a:pt x="465" y="198"/>
                </a:lnTo>
                <a:lnTo>
                  <a:pt x="465" y="200"/>
                </a:lnTo>
                <a:lnTo>
                  <a:pt x="465" y="202"/>
                </a:lnTo>
                <a:lnTo>
                  <a:pt x="465" y="204"/>
                </a:lnTo>
                <a:lnTo>
                  <a:pt x="465" y="210"/>
                </a:lnTo>
                <a:lnTo>
                  <a:pt x="465" y="212"/>
                </a:lnTo>
                <a:lnTo>
                  <a:pt x="465" y="214"/>
                </a:lnTo>
                <a:lnTo>
                  <a:pt x="461" y="212"/>
                </a:lnTo>
                <a:lnTo>
                  <a:pt x="459" y="210"/>
                </a:lnTo>
                <a:lnTo>
                  <a:pt x="457" y="210"/>
                </a:lnTo>
                <a:lnTo>
                  <a:pt x="457" y="208"/>
                </a:lnTo>
                <a:lnTo>
                  <a:pt x="455" y="208"/>
                </a:lnTo>
                <a:lnTo>
                  <a:pt x="453" y="206"/>
                </a:lnTo>
                <a:lnTo>
                  <a:pt x="451" y="206"/>
                </a:lnTo>
                <a:lnTo>
                  <a:pt x="451" y="204"/>
                </a:lnTo>
                <a:lnTo>
                  <a:pt x="449" y="204"/>
                </a:lnTo>
                <a:lnTo>
                  <a:pt x="447" y="202"/>
                </a:lnTo>
                <a:lnTo>
                  <a:pt x="445" y="202"/>
                </a:lnTo>
                <a:lnTo>
                  <a:pt x="443" y="200"/>
                </a:lnTo>
                <a:lnTo>
                  <a:pt x="441" y="198"/>
                </a:lnTo>
                <a:lnTo>
                  <a:pt x="441" y="198"/>
                </a:lnTo>
                <a:lnTo>
                  <a:pt x="441" y="196"/>
                </a:lnTo>
                <a:lnTo>
                  <a:pt x="439" y="196"/>
                </a:lnTo>
                <a:lnTo>
                  <a:pt x="437" y="194"/>
                </a:lnTo>
                <a:lnTo>
                  <a:pt x="433" y="192"/>
                </a:lnTo>
                <a:lnTo>
                  <a:pt x="433" y="194"/>
                </a:lnTo>
                <a:lnTo>
                  <a:pt x="431" y="194"/>
                </a:lnTo>
                <a:lnTo>
                  <a:pt x="431" y="196"/>
                </a:lnTo>
                <a:lnTo>
                  <a:pt x="429" y="196"/>
                </a:lnTo>
                <a:lnTo>
                  <a:pt x="427" y="200"/>
                </a:lnTo>
                <a:lnTo>
                  <a:pt x="427" y="202"/>
                </a:lnTo>
                <a:lnTo>
                  <a:pt x="425" y="202"/>
                </a:lnTo>
                <a:lnTo>
                  <a:pt x="423" y="202"/>
                </a:lnTo>
                <a:lnTo>
                  <a:pt x="421" y="200"/>
                </a:lnTo>
                <a:lnTo>
                  <a:pt x="419" y="200"/>
                </a:lnTo>
                <a:lnTo>
                  <a:pt x="419" y="202"/>
                </a:lnTo>
                <a:lnTo>
                  <a:pt x="417" y="202"/>
                </a:lnTo>
                <a:lnTo>
                  <a:pt x="413" y="210"/>
                </a:lnTo>
                <a:lnTo>
                  <a:pt x="415" y="212"/>
                </a:lnTo>
                <a:lnTo>
                  <a:pt x="419" y="214"/>
                </a:lnTo>
                <a:lnTo>
                  <a:pt x="417" y="214"/>
                </a:lnTo>
                <a:lnTo>
                  <a:pt x="415" y="216"/>
                </a:lnTo>
                <a:lnTo>
                  <a:pt x="413" y="220"/>
                </a:lnTo>
                <a:lnTo>
                  <a:pt x="411" y="224"/>
                </a:lnTo>
                <a:lnTo>
                  <a:pt x="413" y="226"/>
                </a:lnTo>
                <a:lnTo>
                  <a:pt x="417" y="228"/>
                </a:lnTo>
                <a:lnTo>
                  <a:pt x="415" y="228"/>
                </a:lnTo>
                <a:lnTo>
                  <a:pt x="415" y="230"/>
                </a:lnTo>
                <a:lnTo>
                  <a:pt x="419" y="230"/>
                </a:lnTo>
                <a:lnTo>
                  <a:pt x="421" y="232"/>
                </a:lnTo>
                <a:lnTo>
                  <a:pt x="425" y="232"/>
                </a:lnTo>
                <a:lnTo>
                  <a:pt x="427" y="232"/>
                </a:lnTo>
                <a:lnTo>
                  <a:pt x="425" y="234"/>
                </a:lnTo>
                <a:lnTo>
                  <a:pt x="425" y="236"/>
                </a:lnTo>
                <a:lnTo>
                  <a:pt x="425" y="238"/>
                </a:lnTo>
                <a:lnTo>
                  <a:pt x="425" y="240"/>
                </a:lnTo>
                <a:lnTo>
                  <a:pt x="425" y="244"/>
                </a:lnTo>
                <a:lnTo>
                  <a:pt x="425" y="246"/>
                </a:lnTo>
                <a:lnTo>
                  <a:pt x="425" y="248"/>
                </a:lnTo>
                <a:lnTo>
                  <a:pt x="425" y="250"/>
                </a:lnTo>
                <a:lnTo>
                  <a:pt x="423" y="252"/>
                </a:lnTo>
                <a:lnTo>
                  <a:pt x="423" y="254"/>
                </a:lnTo>
                <a:lnTo>
                  <a:pt x="423" y="256"/>
                </a:lnTo>
                <a:lnTo>
                  <a:pt x="421" y="256"/>
                </a:lnTo>
                <a:lnTo>
                  <a:pt x="421" y="258"/>
                </a:lnTo>
                <a:lnTo>
                  <a:pt x="419" y="258"/>
                </a:lnTo>
                <a:lnTo>
                  <a:pt x="417" y="258"/>
                </a:lnTo>
                <a:lnTo>
                  <a:pt x="417" y="260"/>
                </a:lnTo>
                <a:lnTo>
                  <a:pt x="415" y="260"/>
                </a:lnTo>
                <a:lnTo>
                  <a:pt x="413" y="262"/>
                </a:lnTo>
                <a:lnTo>
                  <a:pt x="411" y="262"/>
                </a:lnTo>
                <a:lnTo>
                  <a:pt x="417" y="264"/>
                </a:lnTo>
                <a:lnTo>
                  <a:pt x="421" y="266"/>
                </a:lnTo>
                <a:lnTo>
                  <a:pt x="427" y="270"/>
                </a:lnTo>
                <a:lnTo>
                  <a:pt x="427" y="274"/>
                </a:lnTo>
                <a:lnTo>
                  <a:pt x="431" y="274"/>
                </a:lnTo>
                <a:lnTo>
                  <a:pt x="437" y="274"/>
                </a:lnTo>
                <a:lnTo>
                  <a:pt x="439" y="274"/>
                </a:lnTo>
                <a:lnTo>
                  <a:pt x="439" y="276"/>
                </a:lnTo>
                <a:lnTo>
                  <a:pt x="437" y="276"/>
                </a:lnTo>
                <a:lnTo>
                  <a:pt x="431" y="276"/>
                </a:lnTo>
                <a:lnTo>
                  <a:pt x="431" y="278"/>
                </a:lnTo>
                <a:lnTo>
                  <a:pt x="431" y="282"/>
                </a:lnTo>
                <a:lnTo>
                  <a:pt x="431" y="284"/>
                </a:lnTo>
                <a:lnTo>
                  <a:pt x="431" y="286"/>
                </a:lnTo>
                <a:lnTo>
                  <a:pt x="431" y="288"/>
                </a:lnTo>
                <a:lnTo>
                  <a:pt x="429" y="288"/>
                </a:lnTo>
                <a:lnTo>
                  <a:pt x="427" y="288"/>
                </a:lnTo>
                <a:lnTo>
                  <a:pt x="425" y="286"/>
                </a:lnTo>
                <a:lnTo>
                  <a:pt x="423" y="286"/>
                </a:lnTo>
                <a:lnTo>
                  <a:pt x="423" y="288"/>
                </a:lnTo>
                <a:lnTo>
                  <a:pt x="421" y="288"/>
                </a:lnTo>
                <a:lnTo>
                  <a:pt x="419" y="288"/>
                </a:lnTo>
                <a:lnTo>
                  <a:pt x="417" y="288"/>
                </a:lnTo>
                <a:lnTo>
                  <a:pt x="413" y="290"/>
                </a:lnTo>
                <a:lnTo>
                  <a:pt x="411" y="290"/>
                </a:lnTo>
                <a:lnTo>
                  <a:pt x="411" y="292"/>
                </a:lnTo>
                <a:lnTo>
                  <a:pt x="411" y="296"/>
                </a:lnTo>
                <a:lnTo>
                  <a:pt x="411" y="298"/>
                </a:lnTo>
                <a:lnTo>
                  <a:pt x="411" y="300"/>
                </a:lnTo>
                <a:lnTo>
                  <a:pt x="411" y="304"/>
                </a:lnTo>
                <a:lnTo>
                  <a:pt x="411" y="306"/>
                </a:lnTo>
                <a:lnTo>
                  <a:pt x="411" y="308"/>
                </a:lnTo>
                <a:lnTo>
                  <a:pt x="411" y="310"/>
                </a:lnTo>
                <a:lnTo>
                  <a:pt x="411" y="312"/>
                </a:lnTo>
                <a:lnTo>
                  <a:pt x="411" y="312"/>
                </a:lnTo>
                <a:lnTo>
                  <a:pt x="411" y="314"/>
                </a:lnTo>
                <a:lnTo>
                  <a:pt x="411" y="316"/>
                </a:lnTo>
                <a:lnTo>
                  <a:pt x="411" y="318"/>
                </a:lnTo>
                <a:lnTo>
                  <a:pt x="411" y="320"/>
                </a:lnTo>
                <a:lnTo>
                  <a:pt x="409" y="322"/>
                </a:lnTo>
                <a:lnTo>
                  <a:pt x="407" y="322"/>
                </a:lnTo>
                <a:lnTo>
                  <a:pt x="407" y="324"/>
                </a:lnTo>
                <a:lnTo>
                  <a:pt x="405" y="324"/>
                </a:lnTo>
                <a:lnTo>
                  <a:pt x="403" y="324"/>
                </a:lnTo>
                <a:lnTo>
                  <a:pt x="403" y="326"/>
                </a:lnTo>
                <a:lnTo>
                  <a:pt x="401" y="326"/>
                </a:lnTo>
                <a:lnTo>
                  <a:pt x="399" y="328"/>
                </a:lnTo>
                <a:lnTo>
                  <a:pt x="397" y="328"/>
                </a:lnTo>
                <a:lnTo>
                  <a:pt x="395" y="328"/>
                </a:lnTo>
                <a:lnTo>
                  <a:pt x="393" y="328"/>
                </a:lnTo>
                <a:lnTo>
                  <a:pt x="393" y="328"/>
                </a:lnTo>
                <a:lnTo>
                  <a:pt x="391" y="328"/>
                </a:lnTo>
                <a:lnTo>
                  <a:pt x="389" y="328"/>
                </a:lnTo>
                <a:lnTo>
                  <a:pt x="387" y="328"/>
                </a:lnTo>
                <a:lnTo>
                  <a:pt x="385" y="328"/>
                </a:lnTo>
                <a:lnTo>
                  <a:pt x="385" y="330"/>
                </a:lnTo>
                <a:lnTo>
                  <a:pt x="385" y="332"/>
                </a:lnTo>
                <a:lnTo>
                  <a:pt x="385" y="334"/>
                </a:lnTo>
                <a:lnTo>
                  <a:pt x="383" y="334"/>
                </a:lnTo>
                <a:lnTo>
                  <a:pt x="381" y="334"/>
                </a:lnTo>
                <a:lnTo>
                  <a:pt x="381" y="336"/>
                </a:lnTo>
                <a:lnTo>
                  <a:pt x="381" y="338"/>
                </a:lnTo>
                <a:lnTo>
                  <a:pt x="379" y="338"/>
                </a:lnTo>
                <a:lnTo>
                  <a:pt x="377" y="338"/>
                </a:lnTo>
                <a:lnTo>
                  <a:pt x="377" y="340"/>
                </a:lnTo>
                <a:lnTo>
                  <a:pt x="377" y="342"/>
                </a:lnTo>
                <a:lnTo>
                  <a:pt x="375" y="342"/>
                </a:lnTo>
                <a:lnTo>
                  <a:pt x="373" y="342"/>
                </a:lnTo>
                <a:lnTo>
                  <a:pt x="369" y="342"/>
                </a:lnTo>
                <a:lnTo>
                  <a:pt x="365" y="340"/>
                </a:lnTo>
                <a:lnTo>
                  <a:pt x="363" y="340"/>
                </a:lnTo>
                <a:lnTo>
                  <a:pt x="361" y="340"/>
                </a:lnTo>
                <a:lnTo>
                  <a:pt x="359" y="340"/>
                </a:lnTo>
                <a:lnTo>
                  <a:pt x="359" y="342"/>
                </a:lnTo>
                <a:lnTo>
                  <a:pt x="359" y="344"/>
                </a:lnTo>
                <a:lnTo>
                  <a:pt x="359" y="346"/>
                </a:lnTo>
                <a:lnTo>
                  <a:pt x="359" y="348"/>
                </a:lnTo>
                <a:lnTo>
                  <a:pt x="359" y="350"/>
                </a:lnTo>
                <a:lnTo>
                  <a:pt x="359" y="352"/>
                </a:lnTo>
                <a:lnTo>
                  <a:pt x="359" y="354"/>
                </a:lnTo>
                <a:lnTo>
                  <a:pt x="359" y="356"/>
                </a:lnTo>
                <a:lnTo>
                  <a:pt x="359" y="358"/>
                </a:lnTo>
                <a:lnTo>
                  <a:pt x="359" y="360"/>
                </a:lnTo>
                <a:lnTo>
                  <a:pt x="359" y="360"/>
                </a:lnTo>
                <a:lnTo>
                  <a:pt x="359" y="362"/>
                </a:lnTo>
                <a:lnTo>
                  <a:pt x="359" y="364"/>
                </a:lnTo>
                <a:lnTo>
                  <a:pt x="359" y="366"/>
                </a:lnTo>
                <a:lnTo>
                  <a:pt x="359" y="368"/>
                </a:lnTo>
                <a:lnTo>
                  <a:pt x="359" y="370"/>
                </a:lnTo>
                <a:lnTo>
                  <a:pt x="359" y="372"/>
                </a:lnTo>
                <a:lnTo>
                  <a:pt x="359" y="374"/>
                </a:lnTo>
                <a:lnTo>
                  <a:pt x="359" y="376"/>
                </a:lnTo>
                <a:lnTo>
                  <a:pt x="359" y="378"/>
                </a:lnTo>
                <a:lnTo>
                  <a:pt x="359" y="380"/>
                </a:lnTo>
                <a:lnTo>
                  <a:pt x="357" y="380"/>
                </a:lnTo>
                <a:lnTo>
                  <a:pt x="355" y="380"/>
                </a:lnTo>
                <a:lnTo>
                  <a:pt x="353" y="380"/>
                </a:lnTo>
                <a:lnTo>
                  <a:pt x="351" y="380"/>
                </a:lnTo>
                <a:lnTo>
                  <a:pt x="349" y="380"/>
                </a:lnTo>
                <a:lnTo>
                  <a:pt x="347" y="380"/>
                </a:lnTo>
                <a:lnTo>
                  <a:pt x="345" y="380"/>
                </a:lnTo>
                <a:lnTo>
                  <a:pt x="343" y="380"/>
                </a:lnTo>
                <a:lnTo>
                  <a:pt x="343" y="380"/>
                </a:lnTo>
                <a:lnTo>
                  <a:pt x="341" y="380"/>
                </a:lnTo>
                <a:lnTo>
                  <a:pt x="339" y="380"/>
                </a:lnTo>
                <a:lnTo>
                  <a:pt x="337" y="380"/>
                </a:lnTo>
                <a:lnTo>
                  <a:pt x="335" y="380"/>
                </a:lnTo>
                <a:lnTo>
                  <a:pt x="335" y="382"/>
                </a:lnTo>
                <a:lnTo>
                  <a:pt x="335" y="384"/>
                </a:lnTo>
                <a:lnTo>
                  <a:pt x="335" y="386"/>
                </a:lnTo>
                <a:lnTo>
                  <a:pt x="335" y="388"/>
                </a:lnTo>
                <a:lnTo>
                  <a:pt x="335" y="390"/>
                </a:lnTo>
                <a:lnTo>
                  <a:pt x="335" y="392"/>
                </a:lnTo>
                <a:lnTo>
                  <a:pt x="335" y="394"/>
                </a:lnTo>
                <a:lnTo>
                  <a:pt x="337" y="394"/>
                </a:lnTo>
                <a:lnTo>
                  <a:pt x="339" y="394"/>
                </a:lnTo>
                <a:lnTo>
                  <a:pt x="339" y="396"/>
                </a:lnTo>
                <a:lnTo>
                  <a:pt x="339" y="398"/>
                </a:lnTo>
                <a:lnTo>
                  <a:pt x="341" y="400"/>
                </a:lnTo>
                <a:lnTo>
                  <a:pt x="341" y="402"/>
                </a:lnTo>
                <a:lnTo>
                  <a:pt x="341" y="404"/>
                </a:lnTo>
                <a:lnTo>
                  <a:pt x="341" y="406"/>
                </a:lnTo>
                <a:lnTo>
                  <a:pt x="339" y="406"/>
                </a:lnTo>
                <a:lnTo>
                  <a:pt x="337" y="406"/>
                </a:lnTo>
                <a:lnTo>
                  <a:pt x="333" y="406"/>
                </a:lnTo>
                <a:lnTo>
                  <a:pt x="333" y="408"/>
                </a:lnTo>
                <a:lnTo>
                  <a:pt x="333" y="408"/>
                </a:lnTo>
                <a:lnTo>
                  <a:pt x="333" y="410"/>
                </a:lnTo>
                <a:lnTo>
                  <a:pt x="333" y="412"/>
                </a:lnTo>
                <a:lnTo>
                  <a:pt x="333" y="414"/>
                </a:lnTo>
                <a:lnTo>
                  <a:pt x="333" y="416"/>
                </a:lnTo>
                <a:lnTo>
                  <a:pt x="335" y="416"/>
                </a:lnTo>
                <a:lnTo>
                  <a:pt x="337" y="416"/>
                </a:lnTo>
                <a:lnTo>
                  <a:pt x="339" y="416"/>
                </a:lnTo>
                <a:lnTo>
                  <a:pt x="341" y="416"/>
                </a:lnTo>
                <a:lnTo>
                  <a:pt x="343" y="416"/>
                </a:lnTo>
                <a:lnTo>
                  <a:pt x="343" y="416"/>
                </a:lnTo>
                <a:lnTo>
                  <a:pt x="345" y="416"/>
                </a:lnTo>
                <a:lnTo>
                  <a:pt x="343" y="418"/>
                </a:lnTo>
                <a:lnTo>
                  <a:pt x="343" y="420"/>
                </a:lnTo>
                <a:lnTo>
                  <a:pt x="343" y="422"/>
                </a:lnTo>
                <a:lnTo>
                  <a:pt x="343" y="424"/>
                </a:lnTo>
                <a:lnTo>
                  <a:pt x="351" y="424"/>
                </a:lnTo>
                <a:lnTo>
                  <a:pt x="355" y="426"/>
                </a:lnTo>
                <a:lnTo>
                  <a:pt x="355" y="424"/>
                </a:lnTo>
                <a:lnTo>
                  <a:pt x="355" y="422"/>
                </a:lnTo>
                <a:lnTo>
                  <a:pt x="357" y="422"/>
                </a:lnTo>
                <a:lnTo>
                  <a:pt x="357" y="420"/>
                </a:lnTo>
                <a:lnTo>
                  <a:pt x="359" y="418"/>
                </a:lnTo>
                <a:lnTo>
                  <a:pt x="361" y="416"/>
                </a:lnTo>
                <a:lnTo>
                  <a:pt x="363" y="416"/>
                </a:lnTo>
                <a:lnTo>
                  <a:pt x="365" y="416"/>
                </a:lnTo>
                <a:lnTo>
                  <a:pt x="365" y="418"/>
                </a:lnTo>
                <a:lnTo>
                  <a:pt x="365" y="420"/>
                </a:lnTo>
                <a:lnTo>
                  <a:pt x="365" y="422"/>
                </a:lnTo>
                <a:lnTo>
                  <a:pt x="363" y="422"/>
                </a:lnTo>
                <a:lnTo>
                  <a:pt x="361" y="422"/>
                </a:lnTo>
                <a:lnTo>
                  <a:pt x="359" y="424"/>
                </a:lnTo>
                <a:lnTo>
                  <a:pt x="361" y="426"/>
                </a:lnTo>
                <a:lnTo>
                  <a:pt x="363" y="426"/>
                </a:lnTo>
                <a:lnTo>
                  <a:pt x="363" y="424"/>
                </a:lnTo>
                <a:lnTo>
                  <a:pt x="365" y="424"/>
                </a:lnTo>
                <a:lnTo>
                  <a:pt x="367" y="424"/>
                </a:lnTo>
                <a:lnTo>
                  <a:pt x="369" y="422"/>
                </a:lnTo>
                <a:lnTo>
                  <a:pt x="369" y="424"/>
                </a:lnTo>
                <a:lnTo>
                  <a:pt x="371" y="424"/>
                </a:lnTo>
                <a:lnTo>
                  <a:pt x="373" y="424"/>
                </a:lnTo>
                <a:lnTo>
                  <a:pt x="373" y="422"/>
                </a:lnTo>
                <a:lnTo>
                  <a:pt x="373" y="420"/>
                </a:lnTo>
                <a:lnTo>
                  <a:pt x="375" y="420"/>
                </a:lnTo>
                <a:lnTo>
                  <a:pt x="375" y="418"/>
                </a:lnTo>
                <a:lnTo>
                  <a:pt x="377" y="418"/>
                </a:lnTo>
                <a:lnTo>
                  <a:pt x="379" y="418"/>
                </a:lnTo>
                <a:lnTo>
                  <a:pt x="379" y="420"/>
                </a:lnTo>
                <a:lnTo>
                  <a:pt x="381" y="420"/>
                </a:lnTo>
                <a:lnTo>
                  <a:pt x="383" y="422"/>
                </a:lnTo>
                <a:lnTo>
                  <a:pt x="385" y="422"/>
                </a:lnTo>
                <a:lnTo>
                  <a:pt x="385" y="424"/>
                </a:lnTo>
                <a:lnTo>
                  <a:pt x="387" y="424"/>
                </a:lnTo>
                <a:lnTo>
                  <a:pt x="389" y="424"/>
                </a:lnTo>
                <a:lnTo>
                  <a:pt x="389" y="426"/>
                </a:lnTo>
                <a:lnTo>
                  <a:pt x="391" y="426"/>
                </a:lnTo>
                <a:lnTo>
                  <a:pt x="393" y="428"/>
                </a:lnTo>
                <a:lnTo>
                  <a:pt x="393" y="428"/>
                </a:lnTo>
                <a:lnTo>
                  <a:pt x="395" y="430"/>
                </a:lnTo>
                <a:lnTo>
                  <a:pt x="397" y="430"/>
                </a:lnTo>
                <a:lnTo>
                  <a:pt x="397" y="432"/>
                </a:lnTo>
                <a:lnTo>
                  <a:pt x="399" y="432"/>
                </a:lnTo>
                <a:lnTo>
                  <a:pt x="401" y="432"/>
                </a:lnTo>
                <a:lnTo>
                  <a:pt x="401" y="434"/>
                </a:lnTo>
                <a:lnTo>
                  <a:pt x="403" y="434"/>
                </a:lnTo>
                <a:lnTo>
                  <a:pt x="405" y="434"/>
                </a:lnTo>
                <a:lnTo>
                  <a:pt x="405" y="436"/>
                </a:lnTo>
                <a:lnTo>
                  <a:pt x="407" y="436"/>
                </a:lnTo>
                <a:lnTo>
                  <a:pt x="409" y="438"/>
                </a:lnTo>
                <a:lnTo>
                  <a:pt x="411" y="438"/>
                </a:lnTo>
                <a:lnTo>
                  <a:pt x="411" y="440"/>
                </a:lnTo>
                <a:lnTo>
                  <a:pt x="413" y="440"/>
                </a:lnTo>
                <a:lnTo>
                  <a:pt x="415" y="440"/>
                </a:lnTo>
                <a:lnTo>
                  <a:pt x="417" y="442"/>
                </a:lnTo>
                <a:lnTo>
                  <a:pt x="419" y="442"/>
                </a:lnTo>
                <a:lnTo>
                  <a:pt x="421" y="444"/>
                </a:lnTo>
                <a:lnTo>
                  <a:pt x="423" y="446"/>
                </a:lnTo>
                <a:lnTo>
                  <a:pt x="425" y="446"/>
                </a:lnTo>
                <a:lnTo>
                  <a:pt x="427" y="448"/>
                </a:lnTo>
                <a:lnTo>
                  <a:pt x="429" y="448"/>
                </a:lnTo>
                <a:lnTo>
                  <a:pt x="431" y="450"/>
                </a:lnTo>
                <a:lnTo>
                  <a:pt x="435" y="452"/>
                </a:lnTo>
                <a:lnTo>
                  <a:pt x="437" y="452"/>
                </a:lnTo>
                <a:lnTo>
                  <a:pt x="437" y="454"/>
                </a:lnTo>
                <a:lnTo>
                  <a:pt x="439" y="454"/>
                </a:lnTo>
                <a:lnTo>
                  <a:pt x="441" y="456"/>
                </a:lnTo>
                <a:lnTo>
                  <a:pt x="441" y="456"/>
                </a:lnTo>
                <a:lnTo>
                  <a:pt x="443" y="456"/>
                </a:lnTo>
                <a:lnTo>
                  <a:pt x="445" y="458"/>
                </a:lnTo>
                <a:lnTo>
                  <a:pt x="447" y="458"/>
                </a:lnTo>
                <a:lnTo>
                  <a:pt x="449" y="460"/>
                </a:lnTo>
                <a:lnTo>
                  <a:pt x="445" y="468"/>
                </a:lnTo>
                <a:lnTo>
                  <a:pt x="443" y="468"/>
                </a:lnTo>
                <a:lnTo>
                  <a:pt x="443" y="472"/>
                </a:lnTo>
                <a:lnTo>
                  <a:pt x="441" y="474"/>
                </a:lnTo>
                <a:lnTo>
                  <a:pt x="441" y="476"/>
                </a:lnTo>
                <a:lnTo>
                  <a:pt x="439" y="478"/>
                </a:lnTo>
                <a:lnTo>
                  <a:pt x="439" y="480"/>
                </a:lnTo>
                <a:lnTo>
                  <a:pt x="437" y="480"/>
                </a:lnTo>
                <a:lnTo>
                  <a:pt x="437" y="482"/>
                </a:lnTo>
                <a:lnTo>
                  <a:pt x="437" y="484"/>
                </a:lnTo>
                <a:lnTo>
                  <a:pt x="435" y="484"/>
                </a:lnTo>
                <a:lnTo>
                  <a:pt x="435" y="486"/>
                </a:lnTo>
                <a:lnTo>
                  <a:pt x="433" y="486"/>
                </a:lnTo>
                <a:lnTo>
                  <a:pt x="433" y="488"/>
                </a:lnTo>
                <a:lnTo>
                  <a:pt x="431" y="490"/>
                </a:lnTo>
                <a:lnTo>
                  <a:pt x="431" y="492"/>
                </a:lnTo>
                <a:lnTo>
                  <a:pt x="429" y="494"/>
                </a:lnTo>
                <a:lnTo>
                  <a:pt x="429" y="496"/>
                </a:lnTo>
                <a:lnTo>
                  <a:pt x="427" y="496"/>
                </a:lnTo>
                <a:lnTo>
                  <a:pt x="425" y="500"/>
                </a:lnTo>
                <a:lnTo>
                  <a:pt x="423" y="502"/>
                </a:lnTo>
                <a:lnTo>
                  <a:pt x="423" y="504"/>
                </a:lnTo>
                <a:lnTo>
                  <a:pt x="421" y="504"/>
                </a:lnTo>
                <a:lnTo>
                  <a:pt x="421" y="506"/>
                </a:lnTo>
                <a:lnTo>
                  <a:pt x="419" y="506"/>
                </a:lnTo>
                <a:lnTo>
                  <a:pt x="419" y="508"/>
                </a:lnTo>
                <a:lnTo>
                  <a:pt x="417" y="510"/>
                </a:lnTo>
                <a:lnTo>
                  <a:pt x="415" y="512"/>
                </a:lnTo>
                <a:lnTo>
                  <a:pt x="411" y="520"/>
                </a:lnTo>
                <a:lnTo>
                  <a:pt x="411" y="522"/>
                </a:lnTo>
                <a:lnTo>
                  <a:pt x="411" y="524"/>
                </a:lnTo>
                <a:lnTo>
                  <a:pt x="411" y="526"/>
                </a:lnTo>
                <a:lnTo>
                  <a:pt x="409" y="526"/>
                </a:lnTo>
                <a:lnTo>
                  <a:pt x="401" y="526"/>
                </a:lnTo>
                <a:lnTo>
                  <a:pt x="397" y="526"/>
                </a:lnTo>
                <a:lnTo>
                  <a:pt x="395" y="526"/>
                </a:lnTo>
                <a:lnTo>
                  <a:pt x="393" y="526"/>
                </a:lnTo>
                <a:lnTo>
                  <a:pt x="391" y="526"/>
                </a:lnTo>
                <a:lnTo>
                  <a:pt x="389" y="526"/>
                </a:lnTo>
                <a:lnTo>
                  <a:pt x="385" y="526"/>
                </a:lnTo>
                <a:lnTo>
                  <a:pt x="385" y="522"/>
                </a:lnTo>
                <a:lnTo>
                  <a:pt x="385" y="518"/>
                </a:lnTo>
                <a:lnTo>
                  <a:pt x="385" y="510"/>
                </a:lnTo>
                <a:lnTo>
                  <a:pt x="385" y="508"/>
                </a:lnTo>
                <a:lnTo>
                  <a:pt x="385" y="506"/>
                </a:lnTo>
                <a:lnTo>
                  <a:pt x="385" y="504"/>
                </a:lnTo>
                <a:lnTo>
                  <a:pt x="385" y="500"/>
                </a:lnTo>
                <a:lnTo>
                  <a:pt x="385" y="498"/>
                </a:lnTo>
                <a:lnTo>
                  <a:pt x="385" y="496"/>
                </a:lnTo>
                <a:lnTo>
                  <a:pt x="385" y="494"/>
                </a:lnTo>
                <a:lnTo>
                  <a:pt x="385" y="478"/>
                </a:lnTo>
                <a:lnTo>
                  <a:pt x="385" y="476"/>
                </a:lnTo>
                <a:lnTo>
                  <a:pt x="385" y="474"/>
                </a:lnTo>
                <a:lnTo>
                  <a:pt x="385" y="472"/>
                </a:lnTo>
                <a:lnTo>
                  <a:pt x="385" y="470"/>
                </a:lnTo>
                <a:lnTo>
                  <a:pt x="385" y="468"/>
                </a:lnTo>
                <a:lnTo>
                  <a:pt x="385" y="466"/>
                </a:lnTo>
                <a:lnTo>
                  <a:pt x="385" y="464"/>
                </a:lnTo>
                <a:lnTo>
                  <a:pt x="385" y="456"/>
                </a:lnTo>
                <a:lnTo>
                  <a:pt x="385" y="456"/>
                </a:lnTo>
                <a:lnTo>
                  <a:pt x="385" y="454"/>
                </a:lnTo>
                <a:lnTo>
                  <a:pt x="385" y="450"/>
                </a:lnTo>
                <a:lnTo>
                  <a:pt x="385" y="448"/>
                </a:lnTo>
                <a:lnTo>
                  <a:pt x="385" y="444"/>
                </a:lnTo>
                <a:lnTo>
                  <a:pt x="385" y="440"/>
                </a:lnTo>
                <a:lnTo>
                  <a:pt x="383" y="440"/>
                </a:lnTo>
                <a:lnTo>
                  <a:pt x="381" y="440"/>
                </a:lnTo>
                <a:lnTo>
                  <a:pt x="379" y="440"/>
                </a:lnTo>
                <a:lnTo>
                  <a:pt x="377" y="440"/>
                </a:lnTo>
                <a:lnTo>
                  <a:pt x="375" y="440"/>
                </a:lnTo>
                <a:lnTo>
                  <a:pt x="373" y="440"/>
                </a:lnTo>
                <a:lnTo>
                  <a:pt x="371" y="440"/>
                </a:lnTo>
                <a:lnTo>
                  <a:pt x="371" y="442"/>
                </a:lnTo>
                <a:lnTo>
                  <a:pt x="371" y="444"/>
                </a:lnTo>
                <a:lnTo>
                  <a:pt x="371" y="446"/>
                </a:lnTo>
                <a:lnTo>
                  <a:pt x="369" y="446"/>
                </a:lnTo>
                <a:lnTo>
                  <a:pt x="367" y="446"/>
                </a:lnTo>
                <a:lnTo>
                  <a:pt x="365" y="446"/>
                </a:lnTo>
                <a:lnTo>
                  <a:pt x="363" y="446"/>
                </a:lnTo>
                <a:lnTo>
                  <a:pt x="357" y="446"/>
                </a:lnTo>
                <a:lnTo>
                  <a:pt x="357" y="448"/>
                </a:lnTo>
                <a:lnTo>
                  <a:pt x="357" y="452"/>
                </a:lnTo>
                <a:lnTo>
                  <a:pt x="355" y="452"/>
                </a:lnTo>
                <a:lnTo>
                  <a:pt x="353" y="452"/>
                </a:lnTo>
                <a:lnTo>
                  <a:pt x="351" y="454"/>
                </a:lnTo>
                <a:lnTo>
                  <a:pt x="347" y="456"/>
                </a:lnTo>
                <a:lnTo>
                  <a:pt x="343" y="454"/>
                </a:lnTo>
                <a:lnTo>
                  <a:pt x="343" y="452"/>
                </a:lnTo>
                <a:lnTo>
                  <a:pt x="343" y="450"/>
                </a:lnTo>
                <a:lnTo>
                  <a:pt x="343" y="448"/>
                </a:lnTo>
                <a:lnTo>
                  <a:pt x="343" y="446"/>
                </a:lnTo>
                <a:lnTo>
                  <a:pt x="343" y="446"/>
                </a:lnTo>
                <a:lnTo>
                  <a:pt x="341" y="446"/>
                </a:lnTo>
                <a:lnTo>
                  <a:pt x="339" y="446"/>
                </a:lnTo>
                <a:lnTo>
                  <a:pt x="337" y="446"/>
                </a:lnTo>
                <a:lnTo>
                  <a:pt x="335" y="446"/>
                </a:lnTo>
                <a:lnTo>
                  <a:pt x="333" y="446"/>
                </a:lnTo>
                <a:lnTo>
                  <a:pt x="331" y="446"/>
                </a:lnTo>
                <a:lnTo>
                  <a:pt x="329" y="446"/>
                </a:lnTo>
                <a:lnTo>
                  <a:pt x="327" y="446"/>
                </a:lnTo>
                <a:lnTo>
                  <a:pt x="325" y="446"/>
                </a:lnTo>
                <a:lnTo>
                  <a:pt x="323" y="446"/>
                </a:lnTo>
                <a:lnTo>
                  <a:pt x="321" y="446"/>
                </a:lnTo>
                <a:lnTo>
                  <a:pt x="319" y="446"/>
                </a:lnTo>
                <a:lnTo>
                  <a:pt x="317" y="446"/>
                </a:lnTo>
                <a:lnTo>
                  <a:pt x="315" y="446"/>
                </a:lnTo>
                <a:lnTo>
                  <a:pt x="313" y="446"/>
                </a:lnTo>
                <a:lnTo>
                  <a:pt x="311" y="446"/>
                </a:lnTo>
                <a:lnTo>
                  <a:pt x="309" y="446"/>
                </a:lnTo>
                <a:lnTo>
                  <a:pt x="307" y="446"/>
                </a:lnTo>
                <a:lnTo>
                  <a:pt x="305" y="446"/>
                </a:lnTo>
                <a:lnTo>
                  <a:pt x="303" y="446"/>
                </a:lnTo>
                <a:lnTo>
                  <a:pt x="299" y="446"/>
                </a:lnTo>
                <a:lnTo>
                  <a:pt x="299" y="442"/>
                </a:lnTo>
                <a:lnTo>
                  <a:pt x="297" y="440"/>
                </a:lnTo>
                <a:lnTo>
                  <a:pt x="297" y="438"/>
                </a:lnTo>
                <a:lnTo>
                  <a:pt x="297" y="436"/>
                </a:lnTo>
                <a:lnTo>
                  <a:pt x="297" y="434"/>
                </a:lnTo>
                <a:lnTo>
                  <a:pt x="297" y="430"/>
                </a:lnTo>
                <a:lnTo>
                  <a:pt x="297" y="426"/>
                </a:lnTo>
                <a:lnTo>
                  <a:pt x="297" y="424"/>
                </a:lnTo>
                <a:lnTo>
                  <a:pt x="297" y="422"/>
                </a:lnTo>
                <a:lnTo>
                  <a:pt x="297" y="420"/>
                </a:lnTo>
                <a:lnTo>
                  <a:pt x="295" y="420"/>
                </a:lnTo>
                <a:lnTo>
                  <a:pt x="295" y="422"/>
                </a:lnTo>
                <a:lnTo>
                  <a:pt x="293" y="422"/>
                </a:lnTo>
                <a:lnTo>
                  <a:pt x="287" y="424"/>
                </a:lnTo>
                <a:lnTo>
                  <a:pt x="285" y="424"/>
                </a:lnTo>
                <a:lnTo>
                  <a:pt x="279" y="428"/>
                </a:lnTo>
                <a:lnTo>
                  <a:pt x="275" y="428"/>
                </a:lnTo>
                <a:lnTo>
                  <a:pt x="273" y="430"/>
                </a:lnTo>
                <a:lnTo>
                  <a:pt x="271" y="430"/>
                </a:lnTo>
                <a:lnTo>
                  <a:pt x="269" y="430"/>
                </a:lnTo>
                <a:lnTo>
                  <a:pt x="267" y="430"/>
                </a:lnTo>
                <a:lnTo>
                  <a:pt x="265" y="432"/>
                </a:lnTo>
                <a:lnTo>
                  <a:pt x="263" y="430"/>
                </a:lnTo>
                <a:lnTo>
                  <a:pt x="261" y="430"/>
                </a:lnTo>
                <a:lnTo>
                  <a:pt x="251" y="428"/>
                </a:lnTo>
                <a:lnTo>
                  <a:pt x="249" y="428"/>
                </a:lnTo>
                <a:lnTo>
                  <a:pt x="247" y="428"/>
                </a:lnTo>
                <a:lnTo>
                  <a:pt x="243" y="426"/>
                </a:lnTo>
                <a:lnTo>
                  <a:pt x="241" y="426"/>
                </a:lnTo>
                <a:lnTo>
                  <a:pt x="235" y="424"/>
                </a:lnTo>
                <a:lnTo>
                  <a:pt x="233" y="424"/>
                </a:lnTo>
                <a:lnTo>
                  <a:pt x="233" y="422"/>
                </a:lnTo>
                <a:lnTo>
                  <a:pt x="231" y="422"/>
                </a:lnTo>
                <a:lnTo>
                  <a:pt x="229" y="422"/>
                </a:lnTo>
                <a:lnTo>
                  <a:pt x="227" y="420"/>
                </a:lnTo>
                <a:lnTo>
                  <a:pt x="225" y="420"/>
                </a:lnTo>
                <a:lnTo>
                  <a:pt x="223" y="420"/>
                </a:lnTo>
                <a:lnTo>
                  <a:pt x="223" y="422"/>
                </a:lnTo>
                <a:lnTo>
                  <a:pt x="221" y="422"/>
                </a:lnTo>
                <a:lnTo>
                  <a:pt x="219" y="422"/>
                </a:lnTo>
                <a:lnTo>
                  <a:pt x="219" y="424"/>
                </a:lnTo>
                <a:lnTo>
                  <a:pt x="217" y="424"/>
                </a:lnTo>
                <a:lnTo>
                  <a:pt x="214" y="424"/>
                </a:lnTo>
                <a:lnTo>
                  <a:pt x="208" y="426"/>
                </a:lnTo>
                <a:lnTo>
                  <a:pt x="206" y="426"/>
                </a:lnTo>
                <a:lnTo>
                  <a:pt x="204" y="428"/>
                </a:lnTo>
                <a:lnTo>
                  <a:pt x="202" y="428"/>
                </a:lnTo>
                <a:lnTo>
                  <a:pt x="200" y="430"/>
                </a:lnTo>
                <a:lnTo>
                  <a:pt x="198" y="430"/>
                </a:lnTo>
                <a:lnTo>
                  <a:pt x="198" y="428"/>
                </a:lnTo>
                <a:lnTo>
                  <a:pt x="190" y="428"/>
                </a:lnTo>
                <a:lnTo>
                  <a:pt x="188" y="428"/>
                </a:lnTo>
                <a:lnTo>
                  <a:pt x="186" y="428"/>
                </a:lnTo>
                <a:lnTo>
                  <a:pt x="184" y="428"/>
                </a:lnTo>
                <a:lnTo>
                  <a:pt x="176" y="428"/>
                </a:lnTo>
                <a:lnTo>
                  <a:pt x="174" y="428"/>
                </a:lnTo>
                <a:lnTo>
                  <a:pt x="162" y="428"/>
                </a:lnTo>
                <a:lnTo>
                  <a:pt x="162" y="432"/>
                </a:lnTo>
                <a:lnTo>
                  <a:pt x="162" y="434"/>
                </a:lnTo>
                <a:lnTo>
                  <a:pt x="162" y="436"/>
                </a:lnTo>
                <a:lnTo>
                  <a:pt x="160" y="442"/>
                </a:lnTo>
                <a:lnTo>
                  <a:pt x="156" y="442"/>
                </a:lnTo>
                <a:lnTo>
                  <a:pt x="150" y="442"/>
                </a:lnTo>
                <a:lnTo>
                  <a:pt x="148" y="442"/>
                </a:lnTo>
                <a:lnTo>
                  <a:pt x="146" y="442"/>
                </a:lnTo>
                <a:lnTo>
                  <a:pt x="146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8"/>
                </a:lnTo>
                <a:lnTo>
                  <a:pt x="144" y="446"/>
                </a:lnTo>
                <a:lnTo>
                  <a:pt x="142" y="446"/>
                </a:lnTo>
                <a:lnTo>
                  <a:pt x="140" y="446"/>
                </a:lnTo>
                <a:lnTo>
                  <a:pt x="138" y="446"/>
                </a:lnTo>
                <a:lnTo>
                  <a:pt x="136" y="446"/>
                </a:lnTo>
                <a:lnTo>
                  <a:pt x="136" y="448"/>
                </a:lnTo>
                <a:lnTo>
                  <a:pt x="136" y="450"/>
                </a:lnTo>
                <a:lnTo>
                  <a:pt x="136" y="454"/>
                </a:lnTo>
                <a:lnTo>
                  <a:pt x="136" y="456"/>
                </a:lnTo>
                <a:lnTo>
                  <a:pt x="136" y="468"/>
                </a:lnTo>
                <a:lnTo>
                  <a:pt x="132" y="468"/>
                </a:lnTo>
                <a:lnTo>
                  <a:pt x="126" y="466"/>
                </a:lnTo>
                <a:lnTo>
                  <a:pt x="124" y="466"/>
                </a:lnTo>
                <a:lnTo>
                  <a:pt x="122" y="466"/>
                </a:lnTo>
                <a:lnTo>
                  <a:pt x="118" y="466"/>
                </a:lnTo>
                <a:lnTo>
                  <a:pt x="114" y="466"/>
                </a:lnTo>
                <a:lnTo>
                  <a:pt x="116" y="468"/>
                </a:lnTo>
                <a:lnTo>
                  <a:pt x="116" y="470"/>
                </a:lnTo>
                <a:lnTo>
                  <a:pt x="118" y="472"/>
                </a:lnTo>
                <a:lnTo>
                  <a:pt x="122" y="476"/>
                </a:lnTo>
                <a:lnTo>
                  <a:pt x="120" y="476"/>
                </a:lnTo>
                <a:lnTo>
                  <a:pt x="120" y="478"/>
                </a:lnTo>
                <a:lnTo>
                  <a:pt x="120" y="480"/>
                </a:lnTo>
                <a:lnTo>
                  <a:pt x="120" y="482"/>
                </a:lnTo>
                <a:lnTo>
                  <a:pt x="118" y="482"/>
                </a:lnTo>
                <a:lnTo>
                  <a:pt x="116" y="484"/>
                </a:lnTo>
                <a:lnTo>
                  <a:pt x="116" y="482"/>
                </a:lnTo>
                <a:lnTo>
                  <a:pt x="114" y="480"/>
                </a:lnTo>
                <a:lnTo>
                  <a:pt x="114" y="478"/>
                </a:lnTo>
                <a:lnTo>
                  <a:pt x="112" y="478"/>
                </a:lnTo>
                <a:lnTo>
                  <a:pt x="112" y="476"/>
                </a:lnTo>
                <a:lnTo>
                  <a:pt x="110" y="474"/>
                </a:lnTo>
                <a:lnTo>
                  <a:pt x="110" y="472"/>
                </a:lnTo>
                <a:lnTo>
                  <a:pt x="108" y="472"/>
                </a:lnTo>
                <a:lnTo>
                  <a:pt x="108" y="470"/>
                </a:lnTo>
                <a:lnTo>
                  <a:pt x="108" y="468"/>
                </a:lnTo>
                <a:lnTo>
                  <a:pt x="106" y="468"/>
                </a:lnTo>
                <a:lnTo>
                  <a:pt x="106" y="466"/>
                </a:lnTo>
                <a:lnTo>
                  <a:pt x="104" y="466"/>
                </a:lnTo>
                <a:lnTo>
                  <a:pt x="104" y="464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60"/>
                </a:lnTo>
                <a:lnTo>
                  <a:pt x="102" y="458"/>
                </a:lnTo>
                <a:lnTo>
                  <a:pt x="100" y="458"/>
                </a:lnTo>
                <a:lnTo>
                  <a:pt x="100" y="456"/>
                </a:lnTo>
                <a:lnTo>
                  <a:pt x="100" y="456"/>
                </a:lnTo>
                <a:lnTo>
                  <a:pt x="98" y="456"/>
                </a:lnTo>
                <a:lnTo>
                  <a:pt x="98" y="454"/>
                </a:lnTo>
                <a:lnTo>
                  <a:pt x="96" y="454"/>
                </a:lnTo>
                <a:lnTo>
                  <a:pt x="96" y="452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2" y="448"/>
                </a:lnTo>
                <a:lnTo>
                  <a:pt x="92" y="446"/>
                </a:lnTo>
                <a:lnTo>
                  <a:pt x="90" y="446"/>
                </a:lnTo>
                <a:lnTo>
                  <a:pt x="90" y="444"/>
                </a:lnTo>
                <a:lnTo>
                  <a:pt x="88" y="442"/>
                </a:lnTo>
                <a:lnTo>
                  <a:pt x="88" y="440"/>
                </a:lnTo>
                <a:lnTo>
                  <a:pt x="86" y="440"/>
                </a:lnTo>
                <a:lnTo>
                  <a:pt x="86" y="438"/>
                </a:lnTo>
                <a:lnTo>
                  <a:pt x="86" y="436"/>
                </a:lnTo>
                <a:lnTo>
                  <a:pt x="84" y="436"/>
                </a:lnTo>
                <a:lnTo>
                  <a:pt x="84" y="434"/>
                </a:lnTo>
                <a:lnTo>
                  <a:pt x="82" y="434"/>
                </a:lnTo>
                <a:lnTo>
                  <a:pt x="82" y="432"/>
                </a:lnTo>
                <a:lnTo>
                  <a:pt x="80" y="430"/>
                </a:lnTo>
                <a:lnTo>
                  <a:pt x="78" y="426"/>
                </a:lnTo>
                <a:lnTo>
                  <a:pt x="74" y="422"/>
                </a:lnTo>
                <a:lnTo>
                  <a:pt x="70" y="416"/>
                </a:lnTo>
                <a:lnTo>
                  <a:pt x="64" y="410"/>
                </a:lnTo>
                <a:lnTo>
                  <a:pt x="62" y="408"/>
                </a:lnTo>
                <a:lnTo>
                  <a:pt x="62" y="408"/>
                </a:lnTo>
                <a:lnTo>
                  <a:pt x="60" y="406"/>
                </a:lnTo>
                <a:lnTo>
                  <a:pt x="56" y="398"/>
                </a:lnTo>
                <a:lnTo>
                  <a:pt x="54" y="394"/>
                </a:lnTo>
                <a:lnTo>
                  <a:pt x="54" y="392"/>
                </a:lnTo>
                <a:lnTo>
                  <a:pt x="52" y="392"/>
                </a:lnTo>
                <a:lnTo>
                  <a:pt x="52" y="390"/>
                </a:lnTo>
                <a:lnTo>
                  <a:pt x="50" y="390"/>
                </a:lnTo>
                <a:lnTo>
                  <a:pt x="50" y="388"/>
                </a:lnTo>
                <a:lnTo>
                  <a:pt x="48" y="388"/>
                </a:lnTo>
                <a:lnTo>
                  <a:pt x="48" y="386"/>
                </a:lnTo>
                <a:lnTo>
                  <a:pt x="48" y="384"/>
                </a:lnTo>
                <a:lnTo>
                  <a:pt x="46" y="384"/>
                </a:lnTo>
                <a:lnTo>
                  <a:pt x="42" y="378"/>
                </a:lnTo>
                <a:lnTo>
                  <a:pt x="42" y="376"/>
                </a:lnTo>
                <a:lnTo>
                  <a:pt x="40" y="376"/>
                </a:lnTo>
                <a:lnTo>
                  <a:pt x="28" y="384"/>
                </a:lnTo>
                <a:lnTo>
                  <a:pt x="28" y="386"/>
                </a:lnTo>
                <a:lnTo>
                  <a:pt x="28" y="384"/>
                </a:lnTo>
                <a:lnTo>
                  <a:pt x="40" y="376"/>
                </a:lnTo>
                <a:lnTo>
                  <a:pt x="40" y="374"/>
                </a:lnTo>
                <a:lnTo>
                  <a:pt x="38" y="374"/>
                </a:lnTo>
                <a:lnTo>
                  <a:pt x="38" y="372"/>
                </a:lnTo>
                <a:lnTo>
                  <a:pt x="38" y="370"/>
                </a:lnTo>
                <a:lnTo>
                  <a:pt x="36" y="370"/>
                </a:lnTo>
                <a:lnTo>
                  <a:pt x="36" y="368"/>
                </a:lnTo>
                <a:lnTo>
                  <a:pt x="34" y="368"/>
                </a:lnTo>
                <a:lnTo>
                  <a:pt x="34" y="366"/>
                </a:lnTo>
                <a:lnTo>
                  <a:pt x="34" y="364"/>
                </a:lnTo>
                <a:lnTo>
                  <a:pt x="32" y="364"/>
                </a:lnTo>
                <a:lnTo>
                  <a:pt x="32" y="362"/>
                </a:lnTo>
                <a:lnTo>
                  <a:pt x="28" y="360"/>
                </a:lnTo>
                <a:lnTo>
                  <a:pt x="24" y="356"/>
                </a:lnTo>
                <a:lnTo>
                  <a:pt x="24" y="354"/>
                </a:lnTo>
                <a:lnTo>
                  <a:pt x="22" y="354"/>
                </a:lnTo>
                <a:lnTo>
                  <a:pt x="22" y="352"/>
                </a:lnTo>
                <a:lnTo>
                  <a:pt x="18" y="346"/>
                </a:lnTo>
                <a:lnTo>
                  <a:pt x="16" y="346"/>
                </a:lnTo>
                <a:lnTo>
                  <a:pt x="18" y="346"/>
                </a:lnTo>
                <a:lnTo>
                  <a:pt x="18" y="344"/>
                </a:lnTo>
                <a:lnTo>
                  <a:pt x="12" y="338"/>
                </a:lnTo>
                <a:lnTo>
                  <a:pt x="6" y="328"/>
                </a:lnTo>
                <a:lnTo>
                  <a:pt x="4" y="322"/>
                </a:lnTo>
                <a:lnTo>
                  <a:pt x="2" y="322"/>
                </a:lnTo>
                <a:lnTo>
                  <a:pt x="2" y="320"/>
                </a:lnTo>
                <a:lnTo>
                  <a:pt x="2" y="318"/>
                </a:lnTo>
                <a:lnTo>
                  <a:pt x="0" y="316"/>
                </a:lnTo>
                <a:lnTo>
                  <a:pt x="2" y="312"/>
                </a:lnTo>
                <a:lnTo>
                  <a:pt x="6" y="308"/>
                </a:lnTo>
                <a:lnTo>
                  <a:pt x="8" y="304"/>
                </a:lnTo>
                <a:lnTo>
                  <a:pt x="14" y="310"/>
                </a:lnTo>
                <a:lnTo>
                  <a:pt x="12" y="312"/>
                </a:lnTo>
                <a:lnTo>
                  <a:pt x="12" y="314"/>
                </a:lnTo>
                <a:lnTo>
                  <a:pt x="14" y="316"/>
                </a:lnTo>
                <a:lnTo>
                  <a:pt x="14" y="318"/>
                </a:lnTo>
                <a:lnTo>
                  <a:pt x="12" y="320"/>
                </a:lnTo>
                <a:lnTo>
                  <a:pt x="12" y="324"/>
                </a:lnTo>
                <a:lnTo>
                  <a:pt x="16" y="330"/>
                </a:lnTo>
                <a:lnTo>
                  <a:pt x="22" y="328"/>
                </a:lnTo>
                <a:lnTo>
                  <a:pt x="24" y="328"/>
                </a:lnTo>
                <a:lnTo>
                  <a:pt x="24" y="326"/>
                </a:lnTo>
                <a:lnTo>
                  <a:pt x="26" y="326"/>
                </a:lnTo>
                <a:lnTo>
                  <a:pt x="28" y="326"/>
                </a:lnTo>
                <a:lnTo>
                  <a:pt x="28" y="324"/>
                </a:lnTo>
                <a:lnTo>
                  <a:pt x="30" y="324"/>
                </a:lnTo>
                <a:lnTo>
                  <a:pt x="30" y="322"/>
                </a:lnTo>
                <a:lnTo>
                  <a:pt x="32" y="320"/>
                </a:lnTo>
                <a:lnTo>
                  <a:pt x="34" y="320"/>
                </a:lnTo>
                <a:lnTo>
                  <a:pt x="34" y="318"/>
                </a:lnTo>
                <a:lnTo>
                  <a:pt x="36" y="318"/>
                </a:lnTo>
                <a:lnTo>
                  <a:pt x="36" y="316"/>
                </a:lnTo>
                <a:lnTo>
                  <a:pt x="38" y="316"/>
                </a:lnTo>
                <a:lnTo>
                  <a:pt x="38" y="314"/>
                </a:lnTo>
                <a:lnTo>
                  <a:pt x="40" y="314"/>
                </a:lnTo>
                <a:lnTo>
                  <a:pt x="42" y="312"/>
                </a:lnTo>
                <a:lnTo>
                  <a:pt x="44" y="312"/>
                </a:lnTo>
                <a:lnTo>
                  <a:pt x="46" y="310"/>
                </a:lnTo>
                <a:lnTo>
                  <a:pt x="50" y="306"/>
                </a:lnTo>
                <a:lnTo>
                  <a:pt x="52" y="306"/>
                </a:lnTo>
                <a:lnTo>
                  <a:pt x="52" y="304"/>
                </a:lnTo>
                <a:lnTo>
                  <a:pt x="54" y="304"/>
                </a:lnTo>
                <a:lnTo>
                  <a:pt x="54" y="302"/>
                </a:lnTo>
                <a:lnTo>
                  <a:pt x="54" y="302"/>
                </a:lnTo>
                <a:lnTo>
                  <a:pt x="56" y="300"/>
                </a:lnTo>
                <a:lnTo>
                  <a:pt x="58" y="298"/>
                </a:lnTo>
                <a:lnTo>
                  <a:pt x="60" y="296"/>
                </a:lnTo>
                <a:lnTo>
                  <a:pt x="62" y="296"/>
                </a:lnTo>
                <a:lnTo>
                  <a:pt x="62" y="294"/>
                </a:lnTo>
                <a:lnTo>
                  <a:pt x="64" y="294"/>
                </a:lnTo>
                <a:lnTo>
                  <a:pt x="66" y="292"/>
                </a:lnTo>
                <a:lnTo>
                  <a:pt x="66" y="290"/>
                </a:lnTo>
                <a:lnTo>
                  <a:pt x="68" y="290"/>
                </a:lnTo>
                <a:lnTo>
                  <a:pt x="68" y="288"/>
                </a:lnTo>
                <a:lnTo>
                  <a:pt x="70" y="288"/>
                </a:lnTo>
                <a:lnTo>
                  <a:pt x="70" y="286"/>
                </a:lnTo>
                <a:lnTo>
                  <a:pt x="72" y="286"/>
                </a:lnTo>
                <a:lnTo>
                  <a:pt x="72" y="284"/>
                </a:lnTo>
                <a:lnTo>
                  <a:pt x="74" y="284"/>
                </a:lnTo>
                <a:lnTo>
                  <a:pt x="74" y="282"/>
                </a:lnTo>
                <a:lnTo>
                  <a:pt x="76" y="282"/>
                </a:lnTo>
                <a:lnTo>
                  <a:pt x="78" y="280"/>
                </a:lnTo>
                <a:lnTo>
                  <a:pt x="82" y="276"/>
                </a:lnTo>
                <a:lnTo>
                  <a:pt x="84" y="276"/>
                </a:lnTo>
                <a:lnTo>
                  <a:pt x="84" y="274"/>
                </a:lnTo>
                <a:lnTo>
                  <a:pt x="88" y="270"/>
                </a:lnTo>
                <a:lnTo>
                  <a:pt x="92" y="268"/>
                </a:lnTo>
                <a:lnTo>
                  <a:pt x="98" y="264"/>
                </a:lnTo>
                <a:lnTo>
                  <a:pt x="100" y="264"/>
                </a:lnTo>
                <a:lnTo>
                  <a:pt x="100" y="262"/>
                </a:lnTo>
                <a:lnTo>
                  <a:pt x="108" y="252"/>
                </a:lnTo>
                <a:lnTo>
                  <a:pt x="110" y="252"/>
                </a:lnTo>
                <a:lnTo>
                  <a:pt x="114" y="248"/>
                </a:lnTo>
                <a:lnTo>
                  <a:pt x="124" y="238"/>
                </a:lnTo>
                <a:lnTo>
                  <a:pt x="132" y="232"/>
                </a:lnTo>
                <a:lnTo>
                  <a:pt x="138" y="226"/>
                </a:lnTo>
                <a:lnTo>
                  <a:pt x="140" y="224"/>
                </a:lnTo>
                <a:lnTo>
                  <a:pt x="142" y="224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6" y="220"/>
                </a:lnTo>
                <a:lnTo>
                  <a:pt x="146" y="218"/>
                </a:lnTo>
                <a:lnTo>
                  <a:pt x="148" y="218"/>
                </a:lnTo>
                <a:lnTo>
                  <a:pt x="148" y="216"/>
                </a:lnTo>
                <a:lnTo>
                  <a:pt x="150" y="216"/>
                </a:lnTo>
                <a:lnTo>
                  <a:pt x="150" y="216"/>
                </a:lnTo>
                <a:lnTo>
                  <a:pt x="152" y="214"/>
                </a:lnTo>
                <a:lnTo>
                  <a:pt x="154" y="212"/>
                </a:lnTo>
                <a:lnTo>
                  <a:pt x="156" y="210"/>
                </a:lnTo>
                <a:lnTo>
                  <a:pt x="162" y="206"/>
                </a:lnTo>
                <a:lnTo>
                  <a:pt x="162" y="204"/>
                </a:lnTo>
                <a:lnTo>
                  <a:pt x="164" y="202"/>
                </a:lnTo>
                <a:lnTo>
                  <a:pt x="166" y="202"/>
                </a:lnTo>
                <a:lnTo>
                  <a:pt x="168" y="198"/>
                </a:lnTo>
                <a:lnTo>
                  <a:pt x="172" y="196"/>
                </a:lnTo>
                <a:lnTo>
                  <a:pt x="174" y="194"/>
                </a:lnTo>
                <a:lnTo>
                  <a:pt x="180" y="190"/>
                </a:lnTo>
                <a:lnTo>
                  <a:pt x="186" y="182"/>
                </a:lnTo>
                <a:lnTo>
                  <a:pt x="190" y="180"/>
                </a:lnTo>
                <a:lnTo>
                  <a:pt x="192" y="178"/>
                </a:lnTo>
                <a:lnTo>
                  <a:pt x="196" y="176"/>
                </a:lnTo>
                <a:lnTo>
                  <a:pt x="202" y="168"/>
                </a:lnTo>
                <a:lnTo>
                  <a:pt x="204" y="168"/>
                </a:lnTo>
                <a:lnTo>
                  <a:pt x="217" y="156"/>
                </a:lnTo>
                <a:lnTo>
                  <a:pt x="219" y="156"/>
                </a:lnTo>
                <a:lnTo>
                  <a:pt x="225" y="150"/>
                </a:lnTo>
                <a:lnTo>
                  <a:pt x="239" y="136"/>
                </a:lnTo>
                <a:lnTo>
                  <a:pt x="257" y="120"/>
                </a:lnTo>
                <a:lnTo>
                  <a:pt x="261" y="118"/>
                </a:lnTo>
                <a:lnTo>
                  <a:pt x="261" y="116"/>
                </a:lnTo>
                <a:lnTo>
                  <a:pt x="263" y="114"/>
                </a:lnTo>
                <a:lnTo>
                  <a:pt x="271" y="108"/>
                </a:lnTo>
                <a:lnTo>
                  <a:pt x="275" y="104"/>
                </a:lnTo>
                <a:lnTo>
                  <a:pt x="277" y="102"/>
                </a:lnTo>
                <a:lnTo>
                  <a:pt x="283" y="96"/>
                </a:lnTo>
                <a:lnTo>
                  <a:pt x="285" y="96"/>
                </a:lnTo>
                <a:lnTo>
                  <a:pt x="287" y="94"/>
                </a:lnTo>
                <a:lnTo>
                  <a:pt x="289" y="92"/>
                </a:lnTo>
                <a:lnTo>
                  <a:pt x="291" y="92"/>
                </a:lnTo>
                <a:lnTo>
                  <a:pt x="291" y="90"/>
                </a:lnTo>
                <a:lnTo>
                  <a:pt x="293" y="90"/>
                </a:lnTo>
                <a:lnTo>
                  <a:pt x="293" y="88"/>
                </a:lnTo>
                <a:lnTo>
                  <a:pt x="295" y="88"/>
                </a:lnTo>
                <a:lnTo>
                  <a:pt x="295" y="86"/>
                </a:lnTo>
                <a:lnTo>
                  <a:pt x="295" y="84"/>
                </a:lnTo>
                <a:lnTo>
                  <a:pt x="297" y="84"/>
                </a:lnTo>
                <a:lnTo>
                  <a:pt x="297" y="82"/>
                </a:lnTo>
                <a:lnTo>
                  <a:pt x="299" y="82"/>
                </a:lnTo>
                <a:lnTo>
                  <a:pt x="299" y="80"/>
                </a:lnTo>
                <a:lnTo>
                  <a:pt x="301" y="80"/>
                </a:lnTo>
                <a:lnTo>
                  <a:pt x="305" y="76"/>
                </a:lnTo>
                <a:lnTo>
                  <a:pt x="307" y="74"/>
                </a:lnTo>
                <a:lnTo>
                  <a:pt x="309" y="72"/>
                </a:lnTo>
                <a:lnTo>
                  <a:pt x="315" y="68"/>
                </a:lnTo>
                <a:lnTo>
                  <a:pt x="317" y="68"/>
                </a:lnTo>
                <a:lnTo>
                  <a:pt x="317" y="66"/>
                </a:lnTo>
                <a:lnTo>
                  <a:pt x="319" y="66"/>
                </a:lnTo>
                <a:lnTo>
                  <a:pt x="319" y="64"/>
                </a:lnTo>
                <a:lnTo>
                  <a:pt x="321" y="64"/>
                </a:lnTo>
                <a:lnTo>
                  <a:pt x="323" y="62"/>
                </a:lnTo>
                <a:lnTo>
                  <a:pt x="325" y="60"/>
                </a:lnTo>
                <a:lnTo>
                  <a:pt x="327" y="60"/>
                </a:lnTo>
                <a:lnTo>
                  <a:pt x="327" y="58"/>
                </a:lnTo>
                <a:lnTo>
                  <a:pt x="329" y="56"/>
                </a:lnTo>
                <a:lnTo>
                  <a:pt x="331" y="54"/>
                </a:lnTo>
                <a:lnTo>
                  <a:pt x="333" y="54"/>
                </a:lnTo>
                <a:lnTo>
                  <a:pt x="333" y="52"/>
                </a:lnTo>
                <a:lnTo>
                  <a:pt x="337" y="50"/>
                </a:lnTo>
                <a:lnTo>
                  <a:pt x="343" y="44"/>
                </a:lnTo>
                <a:lnTo>
                  <a:pt x="349" y="38"/>
                </a:lnTo>
                <a:lnTo>
                  <a:pt x="355" y="30"/>
                </a:lnTo>
                <a:lnTo>
                  <a:pt x="361" y="26"/>
                </a:lnTo>
                <a:lnTo>
                  <a:pt x="363" y="24"/>
                </a:lnTo>
                <a:lnTo>
                  <a:pt x="365" y="24"/>
                </a:lnTo>
                <a:lnTo>
                  <a:pt x="369" y="22"/>
                </a:lnTo>
                <a:lnTo>
                  <a:pt x="371" y="20"/>
                </a:lnTo>
                <a:lnTo>
                  <a:pt x="371" y="18"/>
                </a:lnTo>
                <a:lnTo>
                  <a:pt x="375" y="16"/>
                </a:lnTo>
                <a:lnTo>
                  <a:pt x="377" y="14"/>
                </a:lnTo>
                <a:lnTo>
                  <a:pt x="385" y="6"/>
                </a:lnTo>
                <a:lnTo>
                  <a:pt x="387" y="6"/>
                </a:lnTo>
                <a:lnTo>
                  <a:pt x="389" y="2"/>
                </a:lnTo>
                <a:lnTo>
                  <a:pt x="393" y="0"/>
                </a:lnTo>
                <a:lnTo>
                  <a:pt x="395" y="0"/>
                </a:lnTo>
                <a:lnTo>
                  <a:pt x="397" y="0"/>
                </a:lnTo>
                <a:lnTo>
                  <a:pt x="399" y="0"/>
                </a:lnTo>
                <a:lnTo>
                  <a:pt x="403" y="0"/>
                </a:lnTo>
                <a:lnTo>
                  <a:pt x="405" y="0"/>
                </a:lnTo>
                <a:lnTo>
                  <a:pt x="407" y="0"/>
                </a:lnTo>
                <a:lnTo>
                  <a:pt x="409" y="0"/>
                </a:lnTo>
                <a:lnTo>
                  <a:pt x="411" y="0"/>
                </a:lnTo>
                <a:lnTo>
                  <a:pt x="413" y="0"/>
                </a:lnTo>
                <a:lnTo>
                  <a:pt x="415" y="0"/>
                </a:lnTo>
                <a:lnTo>
                  <a:pt x="415" y="4"/>
                </a:lnTo>
                <a:lnTo>
                  <a:pt x="415" y="6"/>
                </a:lnTo>
                <a:lnTo>
                  <a:pt x="415" y="8"/>
                </a:lnTo>
                <a:lnTo>
                  <a:pt x="411" y="8"/>
                </a:lnTo>
                <a:lnTo>
                  <a:pt x="409" y="10"/>
                </a:lnTo>
                <a:lnTo>
                  <a:pt x="409" y="14"/>
                </a:lnTo>
                <a:lnTo>
                  <a:pt x="409" y="18"/>
                </a:lnTo>
                <a:lnTo>
                  <a:pt x="409" y="20"/>
                </a:lnTo>
                <a:lnTo>
                  <a:pt x="409" y="2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3" name="Freeform 21"/>
          <p:cNvSpPr>
            <a:spLocks/>
          </p:cNvSpPr>
          <p:nvPr/>
        </p:nvSpPr>
        <p:spPr bwMode="auto">
          <a:xfrm>
            <a:off x="3378200" y="3179763"/>
            <a:ext cx="693738" cy="790575"/>
          </a:xfrm>
          <a:custGeom>
            <a:avLst/>
            <a:gdLst>
              <a:gd name="T0" fmla="*/ 226 w 437"/>
              <a:gd name="T1" fmla="*/ 18 h 498"/>
              <a:gd name="T2" fmla="*/ 241 w 437"/>
              <a:gd name="T3" fmla="*/ 36 h 498"/>
              <a:gd name="T4" fmla="*/ 251 w 437"/>
              <a:gd name="T5" fmla="*/ 52 h 498"/>
              <a:gd name="T6" fmla="*/ 269 w 437"/>
              <a:gd name="T7" fmla="*/ 78 h 498"/>
              <a:gd name="T8" fmla="*/ 255 w 437"/>
              <a:gd name="T9" fmla="*/ 144 h 498"/>
              <a:gd name="T10" fmla="*/ 269 w 437"/>
              <a:gd name="T11" fmla="*/ 174 h 498"/>
              <a:gd name="T12" fmla="*/ 275 w 437"/>
              <a:gd name="T13" fmla="*/ 212 h 498"/>
              <a:gd name="T14" fmla="*/ 309 w 437"/>
              <a:gd name="T15" fmla="*/ 198 h 498"/>
              <a:gd name="T16" fmla="*/ 321 w 437"/>
              <a:gd name="T17" fmla="*/ 198 h 498"/>
              <a:gd name="T18" fmla="*/ 347 w 437"/>
              <a:gd name="T19" fmla="*/ 238 h 498"/>
              <a:gd name="T20" fmla="*/ 371 w 437"/>
              <a:gd name="T21" fmla="*/ 248 h 498"/>
              <a:gd name="T22" fmla="*/ 385 w 437"/>
              <a:gd name="T23" fmla="*/ 282 h 498"/>
              <a:gd name="T24" fmla="*/ 383 w 437"/>
              <a:gd name="T25" fmla="*/ 320 h 498"/>
              <a:gd name="T26" fmla="*/ 437 w 437"/>
              <a:gd name="T27" fmla="*/ 302 h 498"/>
              <a:gd name="T28" fmla="*/ 383 w 437"/>
              <a:gd name="T29" fmla="*/ 372 h 498"/>
              <a:gd name="T30" fmla="*/ 359 w 437"/>
              <a:gd name="T31" fmla="*/ 374 h 498"/>
              <a:gd name="T32" fmla="*/ 319 w 437"/>
              <a:gd name="T33" fmla="*/ 372 h 498"/>
              <a:gd name="T34" fmla="*/ 263 w 437"/>
              <a:gd name="T35" fmla="*/ 410 h 498"/>
              <a:gd name="T36" fmla="*/ 261 w 437"/>
              <a:gd name="T37" fmla="*/ 442 h 498"/>
              <a:gd name="T38" fmla="*/ 226 w 437"/>
              <a:gd name="T39" fmla="*/ 448 h 498"/>
              <a:gd name="T40" fmla="*/ 206 w 437"/>
              <a:gd name="T41" fmla="*/ 470 h 498"/>
              <a:gd name="T42" fmla="*/ 184 w 437"/>
              <a:gd name="T43" fmla="*/ 478 h 498"/>
              <a:gd name="T44" fmla="*/ 158 w 437"/>
              <a:gd name="T45" fmla="*/ 490 h 498"/>
              <a:gd name="T46" fmla="*/ 140 w 437"/>
              <a:gd name="T47" fmla="*/ 498 h 498"/>
              <a:gd name="T48" fmla="*/ 102 w 437"/>
              <a:gd name="T49" fmla="*/ 498 h 498"/>
              <a:gd name="T50" fmla="*/ 82 w 437"/>
              <a:gd name="T51" fmla="*/ 488 h 498"/>
              <a:gd name="T52" fmla="*/ 78 w 437"/>
              <a:gd name="T53" fmla="*/ 494 h 498"/>
              <a:gd name="T54" fmla="*/ 58 w 437"/>
              <a:gd name="T55" fmla="*/ 496 h 498"/>
              <a:gd name="T56" fmla="*/ 52 w 437"/>
              <a:gd name="T57" fmla="*/ 484 h 498"/>
              <a:gd name="T58" fmla="*/ 52 w 437"/>
              <a:gd name="T59" fmla="*/ 466 h 498"/>
              <a:gd name="T60" fmla="*/ 46 w 437"/>
              <a:gd name="T61" fmla="*/ 444 h 498"/>
              <a:gd name="T62" fmla="*/ 28 w 437"/>
              <a:gd name="T63" fmla="*/ 424 h 498"/>
              <a:gd name="T64" fmla="*/ 8 w 437"/>
              <a:gd name="T65" fmla="*/ 418 h 498"/>
              <a:gd name="T66" fmla="*/ 0 w 437"/>
              <a:gd name="T67" fmla="*/ 404 h 498"/>
              <a:gd name="T68" fmla="*/ 6 w 437"/>
              <a:gd name="T69" fmla="*/ 364 h 498"/>
              <a:gd name="T70" fmla="*/ 52 w 437"/>
              <a:gd name="T71" fmla="*/ 366 h 498"/>
              <a:gd name="T72" fmla="*/ 54 w 437"/>
              <a:gd name="T73" fmla="*/ 338 h 498"/>
              <a:gd name="T74" fmla="*/ 54 w 437"/>
              <a:gd name="T75" fmla="*/ 310 h 498"/>
              <a:gd name="T76" fmla="*/ 54 w 437"/>
              <a:gd name="T77" fmla="*/ 292 h 498"/>
              <a:gd name="T78" fmla="*/ 54 w 437"/>
              <a:gd name="T79" fmla="*/ 276 h 498"/>
              <a:gd name="T80" fmla="*/ 68 w 437"/>
              <a:gd name="T81" fmla="*/ 262 h 498"/>
              <a:gd name="T82" fmla="*/ 78 w 437"/>
              <a:gd name="T83" fmla="*/ 236 h 498"/>
              <a:gd name="T84" fmla="*/ 82 w 437"/>
              <a:gd name="T85" fmla="*/ 222 h 498"/>
              <a:gd name="T86" fmla="*/ 88 w 437"/>
              <a:gd name="T87" fmla="*/ 196 h 498"/>
              <a:gd name="T88" fmla="*/ 92 w 437"/>
              <a:gd name="T89" fmla="*/ 176 h 498"/>
              <a:gd name="T90" fmla="*/ 96 w 437"/>
              <a:gd name="T91" fmla="*/ 160 h 498"/>
              <a:gd name="T92" fmla="*/ 102 w 437"/>
              <a:gd name="T93" fmla="*/ 144 h 498"/>
              <a:gd name="T94" fmla="*/ 110 w 437"/>
              <a:gd name="T95" fmla="*/ 130 h 498"/>
              <a:gd name="T96" fmla="*/ 120 w 437"/>
              <a:gd name="T97" fmla="*/ 110 h 498"/>
              <a:gd name="T98" fmla="*/ 124 w 437"/>
              <a:gd name="T99" fmla="*/ 96 h 498"/>
              <a:gd name="T100" fmla="*/ 132 w 437"/>
              <a:gd name="T101" fmla="*/ 80 h 498"/>
              <a:gd name="T102" fmla="*/ 142 w 437"/>
              <a:gd name="T103" fmla="*/ 74 h 498"/>
              <a:gd name="T104" fmla="*/ 142 w 437"/>
              <a:gd name="T105" fmla="*/ 66 h 498"/>
              <a:gd name="T106" fmla="*/ 150 w 437"/>
              <a:gd name="T107" fmla="*/ 52 h 498"/>
              <a:gd name="T108" fmla="*/ 158 w 437"/>
              <a:gd name="T109" fmla="*/ 46 h 498"/>
              <a:gd name="T110" fmla="*/ 166 w 437"/>
              <a:gd name="T111" fmla="*/ 50 h 498"/>
              <a:gd name="T112" fmla="*/ 168 w 437"/>
              <a:gd name="T113" fmla="*/ 42 h 498"/>
              <a:gd name="T114" fmla="*/ 176 w 437"/>
              <a:gd name="T115" fmla="*/ 32 h 498"/>
              <a:gd name="T116" fmla="*/ 186 w 437"/>
              <a:gd name="T117" fmla="*/ 24 h 498"/>
              <a:gd name="T118" fmla="*/ 202 w 437"/>
              <a:gd name="T119" fmla="*/ 22 h 498"/>
              <a:gd name="T120" fmla="*/ 208 w 437"/>
              <a:gd name="T121" fmla="*/ 4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7" h="498">
                <a:moveTo>
                  <a:pt x="220" y="0"/>
                </a:moveTo>
                <a:lnTo>
                  <a:pt x="220" y="6"/>
                </a:lnTo>
                <a:lnTo>
                  <a:pt x="220" y="8"/>
                </a:lnTo>
                <a:lnTo>
                  <a:pt x="220" y="10"/>
                </a:lnTo>
                <a:lnTo>
                  <a:pt x="220" y="14"/>
                </a:lnTo>
                <a:lnTo>
                  <a:pt x="222" y="14"/>
                </a:lnTo>
                <a:lnTo>
                  <a:pt x="226" y="14"/>
                </a:lnTo>
                <a:lnTo>
                  <a:pt x="226" y="16"/>
                </a:lnTo>
                <a:lnTo>
                  <a:pt x="226" y="18"/>
                </a:lnTo>
                <a:lnTo>
                  <a:pt x="226" y="22"/>
                </a:lnTo>
                <a:lnTo>
                  <a:pt x="226" y="24"/>
                </a:lnTo>
                <a:lnTo>
                  <a:pt x="226" y="28"/>
                </a:lnTo>
                <a:lnTo>
                  <a:pt x="232" y="26"/>
                </a:lnTo>
                <a:lnTo>
                  <a:pt x="236" y="26"/>
                </a:lnTo>
                <a:lnTo>
                  <a:pt x="241" y="26"/>
                </a:lnTo>
                <a:lnTo>
                  <a:pt x="241" y="28"/>
                </a:lnTo>
                <a:lnTo>
                  <a:pt x="241" y="30"/>
                </a:lnTo>
                <a:lnTo>
                  <a:pt x="241" y="36"/>
                </a:lnTo>
                <a:lnTo>
                  <a:pt x="241" y="38"/>
                </a:lnTo>
                <a:lnTo>
                  <a:pt x="241" y="40"/>
                </a:lnTo>
                <a:lnTo>
                  <a:pt x="241" y="42"/>
                </a:lnTo>
                <a:lnTo>
                  <a:pt x="241" y="44"/>
                </a:lnTo>
                <a:lnTo>
                  <a:pt x="241" y="46"/>
                </a:lnTo>
                <a:lnTo>
                  <a:pt x="241" y="52"/>
                </a:lnTo>
                <a:lnTo>
                  <a:pt x="247" y="52"/>
                </a:lnTo>
                <a:lnTo>
                  <a:pt x="249" y="52"/>
                </a:lnTo>
                <a:lnTo>
                  <a:pt x="251" y="52"/>
                </a:lnTo>
                <a:lnTo>
                  <a:pt x="257" y="52"/>
                </a:lnTo>
                <a:lnTo>
                  <a:pt x="263" y="52"/>
                </a:lnTo>
                <a:lnTo>
                  <a:pt x="265" y="52"/>
                </a:lnTo>
                <a:lnTo>
                  <a:pt x="269" y="52"/>
                </a:lnTo>
                <a:lnTo>
                  <a:pt x="269" y="58"/>
                </a:lnTo>
                <a:lnTo>
                  <a:pt x="269" y="60"/>
                </a:lnTo>
                <a:lnTo>
                  <a:pt x="269" y="62"/>
                </a:lnTo>
                <a:lnTo>
                  <a:pt x="269" y="68"/>
                </a:lnTo>
                <a:lnTo>
                  <a:pt x="269" y="78"/>
                </a:lnTo>
                <a:lnTo>
                  <a:pt x="269" y="92"/>
                </a:lnTo>
                <a:lnTo>
                  <a:pt x="269" y="100"/>
                </a:lnTo>
                <a:lnTo>
                  <a:pt x="269" y="106"/>
                </a:lnTo>
                <a:lnTo>
                  <a:pt x="269" y="118"/>
                </a:lnTo>
                <a:lnTo>
                  <a:pt x="269" y="132"/>
                </a:lnTo>
                <a:lnTo>
                  <a:pt x="263" y="132"/>
                </a:lnTo>
                <a:lnTo>
                  <a:pt x="255" y="132"/>
                </a:lnTo>
                <a:lnTo>
                  <a:pt x="255" y="140"/>
                </a:lnTo>
                <a:lnTo>
                  <a:pt x="255" y="144"/>
                </a:lnTo>
                <a:lnTo>
                  <a:pt x="255" y="158"/>
                </a:lnTo>
                <a:lnTo>
                  <a:pt x="259" y="158"/>
                </a:lnTo>
                <a:lnTo>
                  <a:pt x="261" y="158"/>
                </a:lnTo>
                <a:lnTo>
                  <a:pt x="263" y="158"/>
                </a:lnTo>
                <a:lnTo>
                  <a:pt x="269" y="158"/>
                </a:lnTo>
                <a:lnTo>
                  <a:pt x="269" y="160"/>
                </a:lnTo>
                <a:lnTo>
                  <a:pt x="269" y="170"/>
                </a:lnTo>
                <a:lnTo>
                  <a:pt x="269" y="172"/>
                </a:lnTo>
                <a:lnTo>
                  <a:pt x="269" y="174"/>
                </a:lnTo>
                <a:lnTo>
                  <a:pt x="269" y="178"/>
                </a:lnTo>
                <a:lnTo>
                  <a:pt x="269" y="180"/>
                </a:lnTo>
                <a:lnTo>
                  <a:pt x="269" y="182"/>
                </a:lnTo>
                <a:lnTo>
                  <a:pt x="269" y="186"/>
                </a:lnTo>
                <a:lnTo>
                  <a:pt x="269" y="198"/>
                </a:lnTo>
                <a:lnTo>
                  <a:pt x="269" y="202"/>
                </a:lnTo>
                <a:lnTo>
                  <a:pt x="269" y="206"/>
                </a:lnTo>
                <a:lnTo>
                  <a:pt x="269" y="212"/>
                </a:lnTo>
                <a:lnTo>
                  <a:pt x="275" y="212"/>
                </a:lnTo>
                <a:lnTo>
                  <a:pt x="277" y="212"/>
                </a:lnTo>
                <a:lnTo>
                  <a:pt x="281" y="212"/>
                </a:lnTo>
                <a:lnTo>
                  <a:pt x="281" y="198"/>
                </a:lnTo>
                <a:lnTo>
                  <a:pt x="283" y="198"/>
                </a:lnTo>
                <a:lnTo>
                  <a:pt x="287" y="198"/>
                </a:lnTo>
                <a:lnTo>
                  <a:pt x="295" y="198"/>
                </a:lnTo>
                <a:lnTo>
                  <a:pt x="301" y="198"/>
                </a:lnTo>
                <a:lnTo>
                  <a:pt x="305" y="198"/>
                </a:lnTo>
                <a:lnTo>
                  <a:pt x="309" y="198"/>
                </a:lnTo>
                <a:lnTo>
                  <a:pt x="309" y="186"/>
                </a:lnTo>
                <a:lnTo>
                  <a:pt x="321" y="186"/>
                </a:lnTo>
                <a:lnTo>
                  <a:pt x="335" y="186"/>
                </a:lnTo>
                <a:lnTo>
                  <a:pt x="341" y="186"/>
                </a:lnTo>
                <a:lnTo>
                  <a:pt x="343" y="186"/>
                </a:lnTo>
                <a:lnTo>
                  <a:pt x="347" y="186"/>
                </a:lnTo>
                <a:lnTo>
                  <a:pt x="347" y="198"/>
                </a:lnTo>
                <a:lnTo>
                  <a:pt x="343" y="198"/>
                </a:lnTo>
                <a:lnTo>
                  <a:pt x="321" y="198"/>
                </a:lnTo>
                <a:lnTo>
                  <a:pt x="321" y="212"/>
                </a:lnTo>
                <a:lnTo>
                  <a:pt x="319" y="228"/>
                </a:lnTo>
                <a:lnTo>
                  <a:pt x="319" y="238"/>
                </a:lnTo>
                <a:lnTo>
                  <a:pt x="323" y="238"/>
                </a:lnTo>
                <a:lnTo>
                  <a:pt x="329" y="238"/>
                </a:lnTo>
                <a:lnTo>
                  <a:pt x="331" y="238"/>
                </a:lnTo>
                <a:lnTo>
                  <a:pt x="337" y="238"/>
                </a:lnTo>
                <a:lnTo>
                  <a:pt x="341" y="238"/>
                </a:lnTo>
                <a:lnTo>
                  <a:pt x="347" y="238"/>
                </a:lnTo>
                <a:lnTo>
                  <a:pt x="349" y="238"/>
                </a:lnTo>
                <a:lnTo>
                  <a:pt x="351" y="238"/>
                </a:lnTo>
                <a:lnTo>
                  <a:pt x="361" y="238"/>
                </a:lnTo>
                <a:lnTo>
                  <a:pt x="365" y="238"/>
                </a:lnTo>
                <a:lnTo>
                  <a:pt x="371" y="238"/>
                </a:lnTo>
                <a:lnTo>
                  <a:pt x="371" y="240"/>
                </a:lnTo>
                <a:lnTo>
                  <a:pt x="371" y="242"/>
                </a:lnTo>
                <a:lnTo>
                  <a:pt x="371" y="244"/>
                </a:lnTo>
                <a:lnTo>
                  <a:pt x="371" y="248"/>
                </a:lnTo>
                <a:lnTo>
                  <a:pt x="371" y="252"/>
                </a:lnTo>
                <a:lnTo>
                  <a:pt x="371" y="256"/>
                </a:lnTo>
                <a:lnTo>
                  <a:pt x="371" y="258"/>
                </a:lnTo>
                <a:lnTo>
                  <a:pt x="371" y="266"/>
                </a:lnTo>
                <a:lnTo>
                  <a:pt x="371" y="268"/>
                </a:lnTo>
                <a:lnTo>
                  <a:pt x="381" y="268"/>
                </a:lnTo>
                <a:lnTo>
                  <a:pt x="385" y="268"/>
                </a:lnTo>
                <a:lnTo>
                  <a:pt x="385" y="274"/>
                </a:lnTo>
                <a:lnTo>
                  <a:pt x="385" y="282"/>
                </a:lnTo>
                <a:lnTo>
                  <a:pt x="381" y="282"/>
                </a:lnTo>
                <a:lnTo>
                  <a:pt x="371" y="282"/>
                </a:lnTo>
                <a:lnTo>
                  <a:pt x="371" y="292"/>
                </a:lnTo>
                <a:lnTo>
                  <a:pt x="371" y="298"/>
                </a:lnTo>
                <a:lnTo>
                  <a:pt x="371" y="300"/>
                </a:lnTo>
                <a:lnTo>
                  <a:pt x="371" y="302"/>
                </a:lnTo>
                <a:lnTo>
                  <a:pt x="371" y="322"/>
                </a:lnTo>
                <a:lnTo>
                  <a:pt x="381" y="320"/>
                </a:lnTo>
                <a:lnTo>
                  <a:pt x="383" y="320"/>
                </a:lnTo>
                <a:lnTo>
                  <a:pt x="385" y="306"/>
                </a:lnTo>
                <a:lnTo>
                  <a:pt x="397" y="306"/>
                </a:lnTo>
                <a:lnTo>
                  <a:pt x="397" y="302"/>
                </a:lnTo>
                <a:lnTo>
                  <a:pt x="397" y="282"/>
                </a:lnTo>
                <a:lnTo>
                  <a:pt x="417" y="282"/>
                </a:lnTo>
                <a:lnTo>
                  <a:pt x="423" y="282"/>
                </a:lnTo>
                <a:lnTo>
                  <a:pt x="423" y="292"/>
                </a:lnTo>
                <a:lnTo>
                  <a:pt x="437" y="292"/>
                </a:lnTo>
                <a:lnTo>
                  <a:pt x="437" y="302"/>
                </a:lnTo>
                <a:lnTo>
                  <a:pt x="437" y="344"/>
                </a:lnTo>
                <a:lnTo>
                  <a:pt x="423" y="344"/>
                </a:lnTo>
                <a:lnTo>
                  <a:pt x="397" y="346"/>
                </a:lnTo>
                <a:lnTo>
                  <a:pt x="397" y="352"/>
                </a:lnTo>
                <a:lnTo>
                  <a:pt x="397" y="356"/>
                </a:lnTo>
                <a:lnTo>
                  <a:pt x="397" y="372"/>
                </a:lnTo>
                <a:lnTo>
                  <a:pt x="389" y="372"/>
                </a:lnTo>
                <a:lnTo>
                  <a:pt x="385" y="372"/>
                </a:lnTo>
                <a:lnTo>
                  <a:pt x="383" y="372"/>
                </a:lnTo>
                <a:lnTo>
                  <a:pt x="383" y="364"/>
                </a:lnTo>
                <a:lnTo>
                  <a:pt x="383" y="360"/>
                </a:lnTo>
                <a:lnTo>
                  <a:pt x="381" y="360"/>
                </a:lnTo>
                <a:lnTo>
                  <a:pt x="375" y="360"/>
                </a:lnTo>
                <a:lnTo>
                  <a:pt x="369" y="360"/>
                </a:lnTo>
                <a:lnTo>
                  <a:pt x="369" y="370"/>
                </a:lnTo>
                <a:lnTo>
                  <a:pt x="369" y="372"/>
                </a:lnTo>
                <a:lnTo>
                  <a:pt x="369" y="374"/>
                </a:lnTo>
                <a:lnTo>
                  <a:pt x="359" y="374"/>
                </a:lnTo>
                <a:lnTo>
                  <a:pt x="351" y="374"/>
                </a:lnTo>
                <a:lnTo>
                  <a:pt x="349" y="374"/>
                </a:lnTo>
                <a:lnTo>
                  <a:pt x="347" y="374"/>
                </a:lnTo>
                <a:lnTo>
                  <a:pt x="345" y="374"/>
                </a:lnTo>
                <a:lnTo>
                  <a:pt x="343" y="374"/>
                </a:lnTo>
                <a:lnTo>
                  <a:pt x="339" y="374"/>
                </a:lnTo>
                <a:lnTo>
                  <a:pt x="335" y="374"/>
                </a:lnTo>
                <a:lnTo>
                  <a:pt x="331" y="372"/>
                </a:lnTo>
                <a:lnTo>
                  <a:pt x="319" y="372"/>
                </a:lnTo>
                <a:lnTo>
                  <a:pt x="291" y="372"/>
                </a:lnTo>
                <a:lnTo>
                  <a:pt x="289" y="384"/>
                </a:lnTo>
                <a:lnTo>
                  <a:pt x="287" y="384"/>
                </a:lnTo>
                <a:lnTo>
                  <a:pt x="263" y="382"/>
                </a:lnTo>
                <a:lnTo>
                  <a:pt x="263" y="384"/>
                </a:lnTo>
                <a:lnTo>
                  <a:pt x="263" y="394"/>
                </a:lnTo>
                <a:lnTo>
                  <a:pt x="263" y="396"/>
                </a:lnTo>
                <a:lnTo>
                  <a:pt x="263" y="402"/>
                </a:lnTo>
                <a:lnTo>
                  <a:pt x="263" y="410"/>
                </a:lnTo>
                <a:lnTo>
                  <a:pt x="263" y="414"/>
                </a:lnTo>
                <a:lnTo>
                  <a:pt x="263" y="420"/>
                </a:lnTo>
                <a:lnTo>
                  <a:pt x="263" y="424"/>
                </a:lnTo>
                <a:lnTo>
                  <a:pt x="263" y="426"/>
                </a:lnTo>
                <a:lnTo>
                  <a:pt x="263" y="428"/>
                </a:lnTo>
                <a:lnTo>
                  <a:pt x="263" y="430"/>
                </a:lnTo>
                <a:lnTo>
                  <a:pt x="263" y="436"/>
                </a:lnTo>
                <a:lnTo>
                  <a:pt x="263" y="442"/>
                </a:lnTo>
                <a:lnTo>
                  <a:pt x="261" y="442"/>
                </a:lnTo>
                <a:lnTo>
                  <a:pt x="259" y="438"/>
                </a:lnTo>
                <a:lnTo>
                  <a:pt x="255" y="438"/>
                </a:lnTo>
                <a:lnTo>
                  <a:pt x="255" y="436"/>
                </a:lnTo>
                <a:lnTo>
                  <a:pt x="253" y="436"/>
                </a:lnTo>
                <a:lnTo>
                  <a:pt x="251" y="438"/>
                </a:lnTo>
                <a:lnTo>
                  <a:pt x="249" y="438"/>
                </a:lnTo>
                <a:lnTo>
                  <a:pt x="230" y="446"/>
                </a:lnTo>
                <a:lnTo>
                  <a:pt x="228" y="448"/>
                </a:lnTo>
                <a:lnTo>
                  <a:pt x="226" y="448"/>
                </a:lnTo>
                <a:lnTo>
                  <a:pt x="224" y="448"/>
                </a:lnTo>
                <a:lnTo>
                  <a:pt x="222" y="448"/>
                </a:lnTo>
                <a:lnTo>
                  <a:pt x="222" y="452"/>
                </a:lnTo>
                <a:lnTo>
                  <a:pt x="220" y="456"/>
                </a:lnTo>
                <a:lnTo>
                  <a:pt x="218" y="458"/>
                </a:lnTo>
                <a:lnTo>
                  <a:pt x="216" y="464"/>
                </a:lnTo>
                <a:lnTo>
                  <a:pt x="210" y="464"/>
                </a:lnTo>
                <a:lnTo>
                  <a:pt x="206" y="468"/>
                </a:lnTo>
                <a:lnTo>
                  <a:pt x="206" y="470"/>
                </a:lnTo>
                <a:lnTo>
                  <a:pt x="204" y="472"/>
                </a:lnTo>
                <a:lnTo>
                  <a:pt x="202" y="472"/>
                </a:lnTo>
                <a:lnTo>
                  <a:pt x="202" y="474"/>
                </a:lnTo>
                <a:lnTo>
                  <a:pt x="200" y="474"/>
                </a:lnTo>
                <a:lnTo>
                  <a:pt x="198" y="474"/>
                </a:lnTo>
                <a:lnTo>
                  <a:pt x="198" y="476"/>
                </a:lnTo>
                <a:lnTo>
                  <a:pt x="194" y="478"/>
                </a:lnTo>
                <a:lnTo>
                  <a:pt x="190" y="478"/>
                </a:lnTo>
                <a:lnTo>
                  <a:pt x="184" y="478"/>
                </a:lnTo>
                <a:lnTo>
                  <a:pt x="182" y="478"/>
                </a:lnTo>
                <a:lnTo>
                  <a:pt x="182" y="480"/>
                </a:lnTo>
                <a:lnTo>
                  <a:pt x="178" y="480"/>
                </a:lnTo>
                <a:lnTo>
                  <a:pt x="176" y="482"/>
                </a:lnTo>
                <a:lnTo>
                  <a:pt x="174" y="482"/>
                </a:lnTo>
                <a:lnTo>
                  <a:pt x="172" y="482"/>
                </a:lnTo>
                <a:lnTo>
                  <a:pt x="170" y="486"/>
                </a:lnTo>
                <a:lnTo>
                  <a:pt x="164" y="486"/>
                </a:lnTo>
                <a:lnTo>
                  <a:pt x="158" y="490"/>
                </a:lnTo>
                <a:lnTo>
                  <a:pt x="156" y="490"/>
                </a:lnTo>
                <a:lnTo>
                  <a:pt x="156" y="492"/>
                </a:lnTo>
                <a:lnTo>
                  <a:pt x="154" y="492"/>
                </a:lnTo>
                <a:lnTo>
                  <a:pt x="152" y="494"/>
                </a:lnTo>
                <a:lnTo>
                  <a:pt x="152" y="496"/>
                </a:lnTo>
                <a:lnTo>
                  <a:pt x="144" y="496"/>
                </a:lnTo>
                <a:lnTo>
                  <a:pt x="142" y="496"/>
                </a:lnTo>
                <a:lnTo>
                  <a:pt x="142" y="498"/>
                </a:lnTo>
                <a:lnTo>
                  <a:pt x="140" y="498"/>
                </a:lnTo>
                <a:lnTo>
                  <a:pt x="132" y="498"/>
                </a:lnTo>
                <a:lnTo>
                  <a:pt x="130" y="498"/>
                </a:lnTo>
                <a:lnTo>
                  <a:pt x="124" y="498"/>
                </a:lnTo>
                <a:lnTo>
                  <a:pt x="122" y="498"/>
                </a:lnTo>
                <a:lnTo>
                  <a:pt x="114" y="498"/>
                </a:lnTo>
                <a:lnTo>
                  <a:pt x="108" y="496"/>
                </a:lnTo>
                <a:lnTo>
                  <a:pt x="106" y="496"/>
                </a:lnTo>
                <a:lnTo>
                  <a:pt x="104" y="496"/>
                </a:lnTo>
                <a:lnTo>
                  <a:pt x="102" y="498"/>
                </a:lnTo>
                <a:lnTo>
                  <a:pt x="102" y="496"/>
                </a:lnTo>
                <a:lnTo>
                  <a:pt x="96" y="496"/>
                </a:lnTo>
                <a:lnTo>
                  <a:pt x="92" y="494"/>
                </a:lnTo>
                <a:lnTo>
                  <a:pt x="90" y="494"/>
                </a:lnTo>
                <a:lnTo>
                  <a:pt x="88" y="492"/>
                </a:lnTo>
                <a:lnTo>
                  <a:pt x="86" y="492"/>
                </a:lnTo>
                <a:lnTo>
                  <a:pt x="84" y="490"/>
                </a:lnTo>
                <a:lnTo>
                  <a:pt x="82" y="490"/>
                </a:lnTo>
                <a:lnTo>
                  <a:pt x="82" y="488"/>
                </a:lnTo>
                <a:lnTo>
                  <a:pt x="82" y="486"/>
                </a:lnTo>
                <a:lnTo>
                  <a:pt x="80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6" y="496"/>
                </a:lnTo>
                <a:lnTo>
                  <a:pt x="76" y="496"/>
                </a:lnTo>
                <a:lnTo>
                  <a:pt x="74" y="496"/>
                </a:lnTo>
                <a:lnTo>
                  <a:pt x="72" y="496"/>
                </a:lnTo>
                <a:lnTo>
                  <a:pt x="64" y="496"/>
                </a:lnTo>
                <a:lnTo>
                  <a:pt x="62" y="496"/>
                </a:lnTo>
                <a:lnTo>
                  <a:pt x="60" y="496"/>
                </a:lnTo>
                <a:lnTo>
                  <a:pt x="58" y="496"/>
                </a:lnTo>
                <a:lnTo>
                  <a:pt x="56" y="496"/>
                </a:lnTo>
                <a:lnTo>
                  <a:pt x="54" y="496"/>
                </a:lnTo>
                <a:lnTo>
                  <a:pt x="52" y="496"/>
                </a:lnTo>
                <a:lnTo>
                  <a:pt x="52" y="494"/>
                </a:lnTo>
                <a:lnTo>
                  <a:pt x="52" y="492"/>
                </a:lnTo>
                <a:lnTo>
                  <a:pt x="52" y="490"/>
                </a:lnTo>
                <a:lnTo>
                  <a:pt x="52" y="488"/>
                </a:lnTo>
                <a:lnTo>
                  <a:pt x="52" y="486"/>
                </a:lnTo>
                <a:lnTo>
                  <a:pt x="52" y="484"/>
                </a:lnTo>
                <a:lnTo>
                  <a:pt x="52" y="482"/>
                </a:lnTo>
                <a:lnTo>
                  <a:pt x="52" y="478"/>
                </a:lnTo>
                <a:lnTo>
                  <a:pt x="52" y="478"/>
                </a:lnTo>
                <a:lnTo>
                  <a:pt x="52" y="476"/>
                </a:lnTo>
                <a:lnTo>
                  <a:pt x="52" y="474"/>
                </a:lnTo>
                <a:lnTo>
                  <a:pt x="52" y="472"/>
                </a:lnTo>
                <a:lnTo>
                  <a:pt x="50" y="470"/>
                </a:lnTo>
                <a:lnTo>
                  <a:pt x="52" y="468"/>
                </a:lnTo>
                <a:lnTo>
                  <a:pt x="52" y="466"/>
                </a:lnTo>
                <a:lnTo>
                  <a:pt x="52" y="464"/>
                </a:lnTo>
                <a:lnTo>
                  <a:pt x="52" y="462"/>
                </a:lnTo>
                <a:lnTo>
                  <a:pt x="52" y="460"/>
                </a:lnTo>
                <a:lnTo>
                  <a:pt x="52" y="458"/>
                </a:lnTo>
                <a:lnTo>
                  <a:pt x="52" y="456"/>
                </a:lnTo>
                <a:lnTo>
                  <a:pt x="52" y="450"/>
                </a:lnTo>
                <a:lnTo>
                  <a:pt x="52" y="448"/>
                </a:lnTo>
                <a:lnTo>
                  <a:pt x="52" y="444"/>
                </a:lnTo>
                <a:lnTo>
                  <a:pt x="46" y="444"/>
                </a:lnTo>
                <a:lnTo>
                  <a:pt x="40" y="444"/>
                </a:lnTo>
                <a:lnTo>
                  <a:pt x="38" y="444"/>
                </a:lnTo>
                <a:lnTo>
                  <a:pt x="38" y="442"/>
                </a:lnTo>
                <a:lnTo>
                  <a:pt x="40" y="436"/>
                </a:lnTo>
                <a:lnTo>
                  <a:pt x="40" y="430"/>
                </a:lnTo>
                <a:lnTo>
                  <a:pt x="38" y="430"/>
                </a:lnTo>
                <a:lnTo>
                  <a:pt x="30" y="430"/>
                </a:lnTo>
                <a:lnTo>
                  <a:pt x="28" y="430"/>
                </a:lnTo>
                <a:lnTo>
                  <a:pt x="28" y="424"/>
                </a:lnTo>
                <a:lnTo>
                  <a:pt x="28" y="422"/>
                </a:lnTo>
                <a:lnTo>
                  <a:pt x="28" y="420"/>
                </a:lnTo>
                <a:lnTo>
                  <a:pt x="28" y="418"/>
                </a:lnTo>
                <a:lnTo>
                  <a:pt x="26" y="418"/>
                </a:lnTo>
                <a:lnTo>
                  <a:pt x="22" y="418"/>
                </a:lnTo>
                <a:lnTo>
                  <a:pt x="20" y="418"/>
                </a:lnTo>
                <a:lnTo>
                  <a:pt x="16" y="418"/>
                </a:lnTo>
                <a:lnTo>
                  <a:pt x="14" y="418"/>
                </a:lnTo>
                <a:lnTo>
                  <a:pt x="8" y="418"/>
                </a:lnTo>
                <a:lnTo>
                  <a:pt x="6" y="418"/>
                </a:lnTo>
                <a:lnTo>
                  <a:pt x="4" y="418"/>
                </a:lnTo>
                <a:lnTo>
                  <a:pt x="2" y="418"/>
                </a:lnTo>
                <a:lnTo>
                  <a:pt x="0" y="418"/>
                </a:lnTo>
                <a:lnTo>
                  <a:pt x="0" y="416"/>
                </a:lnTo>
                <a:lnTo>
                  <a:pt x="0" y="412"/>
                </a:lnTo>
                <a:lnTo>
                  <a:pt x="0" y="410"/>
                </a:lnTo>
                <a:lnTo>
                  <a:pt x="0" y="406"/>
                </a:lnTo>
                <a:lnTo>
                  <a:pt x="0" y="404"/>
                </a:lnTo>
                <a:lnTo>
                  <a:pt x="0" y="390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0" y="380"/>
                </a:lnTo>
                <a:lnTo>
                  <a:pt x="0" y="378"/>
                </a:lnTo>
                <a:lnTo>
                  <a:pt x="0" y="364"/>
                </a:lnTo>
                <a:lnTo>
                  <a:pt x="4" y="364"/>
                </a:lnTo>
                <a:lnTo>
                  <a:pt x="6" y="364"/>
                </a:lnTo>
                <a:lnTo>
                  <a:pt x="14" y="364"/>
                </a:lnTo>
                <a:lnTo>
                  <a:pt x="24" y="364"/>
                </a:lnTo>
                <a:lnTo>
                  <a:pt x="28" y="364"/>
                </a:lnTo>
                <a:lnTo>
                  <a:pt x="30" y="366"/>
                </a:lnTo>
                <a:lnTo>
                  <a:pt x="34" y="366"/>
                </a:lnTo>
                <a:lnTo>
                  <a:pt x="38" y="366"/>
                </a:lnTo>
                <a:lnTo>
                  <a:pt x="40" y="366"/>
                </a:lnTo>
                <a:lnTo>
                  <a:pt x="46" y="366"/>
                </a:lnTo>
                <a:lnTo>
                  <a:pt x="52" y="366"/>
                </a:lnTo>
                <a:lnTo>
                  <a:pt x="52" y="362"/>
                </a:lnTo>
                <a:lnTo>
                  <a:pt x="54" y="358"/>
                </a:lnTo>
                <a:lnTo>
                  <a:pt x="54" y="356"/>
                </a:lnTo>
                <a:lnTo>
                  <a:pt x="54" y="350"/>
                </a:lnTo>
                <a:lnTo>
                  <a:pt x="54" y="346"/>
                </a:lnTo>
                <a:lnTo>
                  <a:pt x="54" y="344"/>
                </a:lnTo>
                <a:lnTo>
                  <a:pt x="54" y="342"/>
                </a:lnTo>
                <a:lnTo>
                  <a:pt x="54" y="340"/>
                </a:lnTo>
                <a:lnTo>
                  <a:pt x="54" y="338"/>
                </a:lnTo>
                <a:lnTo>
                  <a:pt x="54" y="336"/>
                </a:lnTo>
                <a:lnTo>
                  <a:pt x="54" y="334"/>
                </a:lnTo>
                <a:lnTo>
                  <a:pt x="54" y="332"/>
                </a:lnTo>
                <a:lnTo>
                  <a:pt x="54" y="332"/>
                </a:lnTo>
                <a:lnTo>
                  <a:pt x="54" y="328"/>
                </a:lnTo>
                <a:lnTo>
                  <a:pt x="54" y="326"/>
                </a:lnTo>
                <a:lnTo>
                  <a:pt x="54" y="314"/>
                </a:lnTo>
                <a:lnTo>
                  <a:pt x="54" y="312"/>
                </a:lnTo>
                <a:lnTo>
                  <a:pt x="54" y="310"/>
                </a:lnTo>
                <a:lnTo>
                  <a:pt x="54" y="308"/>
                </a:lnTo>
                <a:lnTo>
                  <a:pt x="54" y="306"/>
                </a:lnTo>
                <a:lnTo>
                  <a:pt x="54" y="304"/>
                </a:lnTo>
                <a:lnTo>
                  <a:pt x="54" y="302"/>
                </a:lnTo>
                <a:lnTo>
                  <a:pt x="54" y="300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4" y="292"/>
                </a:lnTo>
                <a:lnTo>
                  <a:pt x="54" y="290"/>
                </a:lnTo>
                <a:lnTo>
                  <a:pt x="54" y="288"/>
                </a:lnTo>
                <a:lnTo>
                  <a:pt x="54" y="286"/>
                </a:lnTo>
                <a:lnTo>
                  <a:pt x="54" y="284"/>
                </a:lnTo>
                <a:lnTo>
                  <a:pt x="54" y="284"/>
                </a:lnTo>
                <a:lnTo>
                  <a:pt x="54" y="282"/>
                </a:lnTo>
                <a:lnTo>
                  <a:pt x="54" y="280"/>
                </a:lnTo>
                <a:lnTo>
                  <a:pt x="54" y="278"/>
                </a:lnTo>
                <a:lnTo>
                  <a:pt x="54" y="276"/>
                </a:lnTo>
                <a:lnTo>
                  <a:pt x="56" y="276"/>
                </a:lnTo>
                <a:lnTo>
                  <a:pt x="56" y="274"/>
                </a:lnTo>
                <a:lnTo>
                  <a:pt x="56" y="272"/>
                </a:lnTo>
                <a:lnTo>
                  <a:pt x="56" y="270"/>
                </a:lnTo>
                <a:lnTo>
                  <a:pt x="56" y="268"/>
                </a:lnTo>
                <a:lnTo>
                  <a:pt x="56" y="266"/>
                </a:lnTo>
                <a:lnTo>
                  <a:pt x="56" y="264"/>
                </a:lnTo>
                <a:lnTo>
                  <a:pt x="56" y="262"/>
                </a:lnTo>
                <a:lnTo>
                  <a:pt x="68" y="262"/>
                </a:lnTo>
                <a:lnTo>
                  <a:pt x="68" y="256"/>
                </a:lnTo>
                <a:lnTo>
                  <a:pt x="72" y="256"/>
                </a:lnTo>
                <a:lnTo>
                  <a:pt x="74" y="256"/>
                </a:lnTo>
                <a:lnTo>
                  <a:pt x="76" y="256"/>
                </a:lnTo>
                <a:lnTo>
                  <a:pt x="76" y="248"/>
                </a:lnTo>
                <a:lnTo>
                  <a:pt x="76" y="244"/>
                </a:lnTo>
                <a:lnTo>
                  <a:pt x="76" y="242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8" y="232"/>
                </a:lnTo>
                <a:lnTo>
                  <a:pt x="80" y="232"/>
                </a:lnTo>
                <a:lnTo>
                  <a:pt x="80" y="230"/>
                </a:lnTo>
                <a:lnTo>
                  <a:pt x="80" y="228"/>
                </a:lnTo>
                <a:lnTo>
                  <a:pt x="80" y="226"/>
                </a:lnTo>
                <a:lnTo>
                  <a:pt x="80" y="224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2" y="218"/>
                </a:lnTo>
                <a:lnTo>
                  <a:pt x="82" y="216"/>
                </a:lnTo>
                <a:lnTo>
                  <a:pt x="84" y="214"/>
                </a:lnTo>
                <a:lnTo>
                  <a:pt x="84" y="210"/>
                </a:lnTo>
                <a:lnTo>
                  <a:pt x="86" y="204"/>
                </a:lnTo>
                <a:lnTo>
                  <a:pt x="86" y="200"/>
                </a:lnTo>
                <a:lnTo>
                  <a:pt x="88" y="198"/>
                </a:lnTo>
                <a:lnTo>
                  <a:pt x="88" y="196"/>
                </a:lnTo>
                <a:lnTo>
                  <a:pt x="88" y="192"/>
                </a:lnTo>
                <a:lnTo>
                  <a:pt x="88" y="190"/>
                </a:lnTo>
                <a:lnTo>
                  <a:pt x="90" y="188"/>
                </a:lnTo>
                <a:lnTo>
                  <a:pt x="90" y="188"/>
                </a:lnTo>
                <a:lnTo>
                  <a:pt x="90" y="184"/>
                </a:lnTo>
                <a:lnTo>
                  <a:pt x="92" y="182"/>
                </a:lnTo>
                <a:lnTo>
                  <a:pt x="92" y="180"/>
                </a:lnTo>
                <a:lnTo>
                  <a:pt x="92" y="178"/>
                </a:lnTo>
                <a:lnTo>
                  <a:pt x="92" y="176"/>
                </a:lnTo>
                <a:lnTo>
                  <a:pt x="92" y="174"/>
                </a:lnTo>
                <a:lnTo>
                  <a:pt x="94" y="174"/>
                </a:lnTo>
                <a:lnTo>
                  <a:pt x="94" y="172"/>
                </a:lnTo>
                <a:lnTo>
                  <a:pt x="94" y="170"/>
                </a:lnTo>
                <a:lnTo>
                  <a:pt x="94" y="168"/>
                </a:lnTo>
                <a:lnTo>
                  <a:pt x="94" y="166"/>
                </a:lnTo>
                <a:lnTo>
                  <a:pt x="96" y="164"/>
                </a:lnTo>
                <a:lnTo>
                  <a:pt x="96" y="162"/>
                </a:lnTo>
                <a:lnTo>
                  <a:pt x="96" y="160"/>
                </a:lnTo>
                <a:lnTo>
                  <a:pt x="96" y="158"/>
                </a:lnTo>
                <a:lnTo>
                  <a:pt x="98" y="156"/>
                </a:lnTo>
                <a:lnTo>
                  <a:pt x="98" y="154"/>
                </a:lnTo>
                <a:lnTo>
                  <a:pt x="98" y="152"/>
                </a:lnTo>
                <a:lnTo>
                  <a:pt x="98" y="150"/>
                </a:lnTo>
                <a:lnTo>
                  <a:pt x="100" y="150"/>
                </a:lnTo>
                <a:lnTo>
                  <a:pt x="100" y="148"/>
                </a:lnTo>
                <a:lnTo>
                  <a:pt x="100" y="146"/>
                </a:lnTo>
                <a:lnTo>
                  <a:pt x="102" y="144"/>
                </a:lnTo>
                <a:lnTo>
                  <a:pt x="104" y="142"/>
                </a:lnTo>
                <a:lnTo>
                  <a:pt x="104" y="140"/>
                </a:lnTo>
                <a:lnTo>
                  <a:pt x="104" y="140"/>
                </a:lnTo>
                <a:lnTo>
                  <a:pt x="106" y="140"/>
                </a:lnTo>
                <a:lnTo>
                  <a:pt x="106" y="138"/>
                </a:lnTo>
                <a:lnTo>
                  <a:pt x="106" y="136"/>
                </a:lnTo>
                <a:lnTo>
                  <a:pt x="108" y="134"/>
                </a:lnTo>
                <a:lnTo>
                  <a:pt x="108" y="132"/>
                </a:lnTo>
                <a:lnTo>
                  <a:pt x="110" y="130"/>
                </a:lnTo>
                <a:lnTo>
                  <a:pt x="110" y="128"/>
                </a:lnTo>
                <a:lnTo>
                  <a:pt x="112" y="126"/>
                </a:lnTo>
                <a:lnTo>
                  <a:pt x="112" y="122"/>
                </a:lnTo>
                <a:lnTo>
                  <a:pt x="114" y="122"/>
                </a:lnTo>
                <a:lnTo>
                  <a:pt x="114" y="120"/>
                </a:lnTo>
                <a:lnTo>
                  <a:pt x="116" y="116"/>
                </a:lnTo>
                <a:lnTo>
                  <a:pt x="118" y="112"/>
                </a:lnTo>
                <a:lnTo>
                  <a:pt x="118" y="110"/>
                </a:lnTo>
                <a:lnTo>
                  <a:pt x="120" y="110"/>
                </a:lnTo>
                <a:lnTo>
                  <a:pt x="120" y="108"/>
                </a:lnTo>
                <a:lnTo>
                  <a:pt x="120" y="106"/>
                </a:lnTo>
                <a:lnTo>
                  <a:pt x="122" y="106"/>
                </a:lnTo>
                <a:lnTo>
                  <a:pt x="122" y="104"/>
                </a:lnTo>
                <a:lnTo>
                  <a:pt x="122" y="102"/>
                </a:lnTo>
                <a:lnTo>
                  <a:pt x="124" y="102"/>
                </a:lnTo>
                <a:lnTo>
                  <a:pt x="124" y="100"/>
                </a:lnTo>
                <a:lnTo>
                  <a:pt x="124" y="98"/>
                </a:lnTo>
                <a:lnTo>
                  <a:pt x="124" y="96"/>
                </a:lnTo>
                <a:lnTo>
                  <a:pt x="124" y="94"/>
                </a:lnTo>
                <a:lnTo>
                  <a:pt x="126" y="94"/>
                </a:lnTo>
                <a:lnTo>
                  <a:pt x="126" y="92"/>
                </a:lnTo>
                <a:lnTo>
                  <a:pt x="126" y="92"/>
                </a:lnTo>
                <a:lnTo>
                  <a:pt x="128" y="90"/>
                </a:lnTo>
                <a:lnTo>
                  <a:pt x="130" y="88"/>
                </a:lnTo>
                <a:lnTo>
                  <a:pt x="130" y="86"/>
                </a:lnTo>
                <a:lnTo>
                  <a:pt x="130" y="84"/>
                </a:lnTo>
                <a:lnTo>
                  <a:pt x="132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40" y="78"/>
                </a:lnTo>
                <a:lnTo>
                  <a:pt x="140" y="76"/>
                </a:lnTo>
                <a:lnTo>
                  <a:pt x="140" y="74"/>
                </a:lnTo>
                <a:lnTo>
                  <a:pt x="142" y="74"/>
                </a:lnTo>
                <a:lnTo>
                  <a:pt x="140" y="74"/>
                </a:lnTo>
                <a:lnTo>
                  <a:pt x="142" y="74"/>
                </a:lnTo>
                <a:lnTo>
                  <a:pt x="142" y="72"/>
                </a:lnTo>
                <a:lnTo>
                  <a:pt x="142" y="70"/>
                </a:lnTo>
                <a:lnTo>
                  <a:pt x="144" y="70"/>
                </a:lnTo>
                <a:lnTo>
                  <a:pt x="142" y="68"/>
                </a:lnTo>
                <a:lnTo>
                  <a:pt x="142" y="66"/>
                </a:lnTo>
                <a:lnTo>
                  <a:pt x="144" y="66"/>
                </a:lnTo>
                <a:lnTo>
                  <a:pt x="142" y="66"/>
                </a:lnTo>
                <a:lnTo>
                  <a:pt x="142" y="64"/>
                </a:lnTo>
                <a:lnTo>
                  <a:pt x="142" y="66"/>
                </a:lnTo>
                <a:lnTo>
                  <a:pt x="142" y="64"/>
                </a:lnTo>
                <a:lnTo>
                  <a:pt x="142" y="62"/>
                </a:lnTo>
                <a:lnTo>
                  <a:pt x="142" y="60"/>
                </a:lnTo>
                <a:lnTo>
                  <a:pt x="142" y="58"/>
                </a:lnTo>
                <a:lnTo>
                  <a:pt x="144" y="58"/>
                </a:lnTo>
                <a:lnTo>
                  <a:pt x="146" y="58"/>
                </a:lnTo>
                <a:lnTo>
                  <a:pt x="148" y="56"/>
                </a:lnTo>
                <a:lnTo>
                  <a:pt x="148" y="54"/>
                </a:lnTo>
                <a:lnTo>
                  <a:pt x="150" y="52"/>
                </a:lnTo>
                <a:lnTo>
                  <a:pt x="150" y="50"/>
                </a:lnTo>
                <a:lnTo>
                  <a:pt x="152" y="50"/>
                </a:lnTo>
                <a:lnTo>
                  <a:pt x="150" y="50"/>
                </a:lnTo>
                <a:lnTo>
                  <a:pt x="150" y="48"/>
                </a:lnTo>
                <a:lnTo>
                  <a:pt x="150" y="46"/>
                </a:lnTo>
                <a:lnTo>
                  <a:pt x="152" y="46"/>
                </a:lnTo>
                <a:lnTo>
                  <a:pt x="154" y="44"/>
                </a:lnTo>
                <a:lnTo>
                  <a:pt x="156" y="44"/>
                </a:lnTo>
                <a:lnTo>
                  <a:pt x="158" y="46"/>
                </a:lnTo>
                <a:lnTo>
                  <a:pt x="158" y="44"/>
                </a:lnTo>
                <a:lnTo>
                  <a:pt x="160" y="44"/>
                </a:lnTo>
                <a:lnTo>
                  <a:pt x="160" y="46"/>
                </a:lnTo>
                <a:lnTo>
                  <a:pt x="162" y="46"/>
                </a:lnTo>
                <a:lnTo>
                  <a:pt x="162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6" y="50"/>
                </a:lnTo>
                <a:lnTo>
                  <a:pt x="168" y="50"/>
                </a:lnTo>
                <a:lnTo>
                  <a:pt x="168" y="48"/>
                </a:lnTo>
                <a:lnTo>
                  <a:pt x="168" y="46"/>
                </a:lnTo>
                <a:lnTo>
                  <a:pt x="166" y="46"/>
                </a:lnTo>
                <a:lnTo>
                  <a:pt x="166" y="44"/>
                </a:lnTo>
                <a:lnTo>
                  <a:pt x="168" y="44"/>
                </a:lnTo>
                <a:lnTo>
                  <a:pt x="166" y="44"/>
                </a:lnTo>
                <a:lnTo>
                  <a:pt x="168" y="44"/>
                </a:lnTo>
                <a:lnTo>
                  <a:pt x="168" y="42"/>
                </a:lnTo>
                <a:lnTo>
                  <a:pt x="168" y="40"/>
                </a:lnTo>
                <a:lnTo>
                  <a:pt x="170" y="40"/>
                </a:lnTo>
                <a:lnTo>
                  <a:pt x="172" y="36"/>
                </a:lnTo>
                <a:lnTo>
                  <a:pt x="172" y="36"/>
                </a:lnTo>
                <a:lnTo>
                  <a:pt x="174" y="34"/>
                </a:lnTo>
                <a:lnTo>
                  <a:pt x="176" y="32"/>
                </a:lnTo>
                <a:lnTo>
                  <a:pt x="176" y="34"/>
                </a:lnTo>
                <a:lnTo>
                  <a:pt x="178" y="34"/>
                </a:lnTo>
                <a:lnTo>
                  <a:pt x="176" y="32"/>
                </a:lnTo>
                <a:lnTo>
                  <a:pt x="178" y="32"/>
                </a:lnTo>
                <a:lnTo>
                  <a:pt x="180" y="30"/>
                </a:lnTo>
                <a:lnTo>
                  <a:pt x="180" y="28"/>
                </a:lnTo>
                <a:lnTo>
                  <a:pt x="182" y="28"/>
                </a:lnTo>
                <a:lnTo>
                  <a:pt x="184" y="28"/>
                </a:lnTo>
                <a:lnTo>
                  <a:pt x="184" y="26"/>
                </a:lnTo>
                <a:lnTo>
                  <a:pt x="182" y="24"/>
                </a:lnTo>
                <a:lnTo>
                  <a:pt x="184" y="24"/>
                </a:lnTo>
                <a:lnTo>
                  <a:pt x="186" y="24"/>
                </a:lnTo>
                <a:lnTo>
                  <a:pt x="188" y="24"/>
                </a:lnTo>
                <a:lnTo>
                  <a:pt x="188" y="28"/>
                </a:lnTo>
                <a:lnTo>
                  <a:pt x="192" y="28"/>
                </a:lnTo>
                <a:lnTo>
                  <a:pt x="194" y="28"/>
                </a:lnTo>
                <a:lnTo>
                  <a:pt x="196" y="28"/>
                </a:lnTo>
                <a:lnTo>
                  <a:pt x="198" y="28"/>
                </a:lnTo>
                <a:lnTo>
                  <a:pt x="200" y="28"/>
                </a:lnTo>
                <a:lnTo>
                  <a:pt x="200" y="22"/>
                </a:lnTo>
                <a:lnTo>
                  <a:pt x="202" y="22"/>
                </a:lnTo>
                <a:lnTo>
                  <a:pt x="202" y="18"/>
                </a:lnTo>
                <a:lnTo>
                  <a:pt x="202" y="16"/>
                </a:lnTo>
                <a:lnTo>
                  <a:pt x="202" y="14"/>
                </a:lnTo>
                <a:lnTo>
                  <a:pt x="204" y="14"/>
                </a:lnTo>
                <a:lnTo>
                  <a:pt x="204" y="10"/>
                </a:lnTo>
                <a:lnTo>
                  <a:pt x="202" y="6"/>
                </a:lnTo>
                <a:lnTo>
                  <a:pt x="204" y="4"/>
                </a:lnTo>
                <a:lnTo>
                  <a:pt x="206" y="4"/>
                </a:lnTo>
                <a:lnTo>
                  <a:pt x="208" y="4"/>
                </a:lnTo>
                <a:lnTo>
                  <a:pt x="210" y="4"/>
                </a:lnTo>
                <a:lnTo>
                  <a:pt x="212" y="4"/>
                </a:lnTo>
                <a:lnTo>
                  <a:pt x="214" y="4"/>
                </a:lnTo>
                <a:lnTo>
                  <a:pt x="214" y="2"/>
                </a:lnTo>
                <a:lnTo>
                  <a:pt x="216" y="0"/>
                </a:lnTo>
                <a:lnTo>
                  <a:pt x="218" y="0"/>
                </a:lnTo>
                <a:lnTo>
                  <a:pt x="220" y="0"/>
                </a:lnTo>
                <a:lnTo>
                  <a:pt x="22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4" name="Freeform 25"/>
          <p:cNvSpPr>
            <a:spLocks noEditPoints="1"/>
          </p:cNvSpPr>
          <p:nvPr/>
        </p:nvSpPr>
        <p:spPr bwMode="auto">
          <a:xfrm>
            <a:off x="2686050" y="2479675"/>
            <a:ext cx="577850" cy="614363"/>
          </a:xfrm>
          <a:custGeom>
            <a:avLst/>
            <a:gdLst>
              <a:gd name="T0" fmla="*/ 238 w 364"/>
              <a:gd name="T1" fmla="*/ 24 h 387"/>
              <a:gd name="T2" fmla="*/ 254 w 364"/>
              <a:gd name="T3" fmla="*/ 38 h 387"/>
              <a:gd name="T4" fmla="*/ 274 w 364"/>
              <a:gd name="T5" fmla="*/ 44 h 387"/>
              <a:gd name="T6" fmla="*/ 254 w 364"/>
              <a:gd name="T7" fmla="*/ 58 h 387"/>
              <a:gd name="T8" fmla="*/ 256 w 364"/>
              <a:gd name="T9" fmla="*/ 84 h 387"/>
              <a:gd name="T10" fmla="*/ 280 w 364"/>
              <a:gd name="T11" fmla="*/ 108 h 387"/>
              <a:gd name="T12" fmla="*/ 288 w 364"/>
              <a:gd name="T13" fmla="*/ 104 h 387"/>
              <a:gd name="T14" fmla="*/ 308 w 364"/>
              <a:gd name="T15" fmla="*/ 104 h 387"/>
              <a:gd name="T16" fmla="*/ 326 w 364"/>
              <a:gd name="T17" fmla="*/ 128 h 387"/>
              <a:gd name="T18" fmla="*/ 330 w 364"/>
              <a:gd name="T19" fmla="*/ 150 h 387"/>
              <a:gd name="T20" fmla="*/ 350 w 364"/>
              <a:gd name="T21" fmla="*/ 166 h 387"/>
              <a:gd name="T22" fmla="*/ 346 w 364"/>
              <a:gd name="T23" fmla="*/ 180 h 387"/>
              <a:gd name="T24" fmla="*/ 348 w 364"/>
              <a:gd name="T25" fmla="*/ 196 h 387"/>
              <a:gd name="T26" fmla="*/ 362 w 364"/>
              <a:gd name="T27" fmla="*/ 196 h 387"/>
              <a:gd name="T28" fmla="*/ 346 w 364"/>
              <a:gd name="T29" fmla="*/ 212 h 387"/>
              <a:gd name="T30" fmla="*/ 320 w 364"/>
              <a:gd name="T31" fmla="*/ 204 h 387"/>
              <a:gd name="T32" fmla="*/ 298 w 364"/>
              <a:gd name="T33" fmla="*/ 218 h 387"/>
              <a:gd name="T34" fmla="*/ 272 w 364"/>
              <a:gd name="T35" fmla="*/ 224 h 387"/>
              <a:gd name="T36" fmla="*/ 272 w 364"/>
              <a:gd name="T37" fmla="*/ 267 h 387"/>
              <a:gd name="T38" fmla="*/ 236 w 364"/>
              <a:gd name="T39" fmla="*/ 269 h 387"/>
              <a:gd name="T40" fmla="*/ 224 w 364"/>
              <a:gd name="T41" fmla="*/ 297 h 387"/>
              <a:gd name="T42" fmla="*/ 184 w 364"/>
              <a:gd name="T43" fmla="*/ 323 h 387"/>
              <a:gd name="T44" fmla="*/ 160 w 364"/>
              <a:gd name="T45" fmla="*/ 325 h 387"/>
              <a:gd name="T46" fmla="*/ 144 w 364"/>
              <a:gd name="T47" fmla="*/ 333 h 387"/>
              <a:gd name="T48" fmla="*/ 120 w 364"/>
              <a:gd name="T49" fmla="*/ 341 h 387"/>
              <a:gd name="T50" fmla="*/ 108 w 364"/>
              <a:gd name="T51" fmla="*/ 373 h 387"/>
              <a:gd name="T52" fmla="*/ 88 w 364"/>
              <a:gd name="T53" fmla="*/ 387 h 387"/>
              <a:gd name="T54" fmla="*/ 76 w 364"/>
              <a:gd name="T55" fmla="*/ 369 h 387"/>
              <a:gd name="T56" fmla="*/ 68 w 364"/>
              <a:gd name="T57" fmla="*/ 335 h 387"/>
              <a:gd name="T58" fmla="*/ 46 w 364"/>
              <a:gd name="T59" fmla="*/ 347 h 387"/>
              <a:gd name="T60" fmla="*/ 28 w 364"/>
              <a:gd name="T61" fmla="*/ 319 h 387"/>
              <a:gd name="T62" fmla="*/ 14 w 364"/>
              <a:gd name="T63" fmla="*/ 291 h 387"/>
              <a:gd name="T64" fmla="*/ 10 w 364"/>
              <a:gd name="T65" fmla="*/ 261 h 387"/>
              <a:gd name="T66" fmla="*/ 0 w 364"/>
              <a:gd name="T67" fmla="*/ 233 h 387"/>
              <a:gd name="T68" fmla="*/ 6 w 364"/>
              <a:gd name="T69" fmla="*/ 200 h 387"/>
              <a:gd name="T70" fmla="*/ 28 w 364"/>
              <a:gd name="T71" fmla="*/ 190 h 387"/>
              <a:gd name="T72" fmla="*/ 34 w 364"/>
              <a:gd name="T73" fmla="*/ 166 h 387"/>
              <a:gd name="T74" fmla="*/ 50 w 364"/>
              <a:gd name="T75" fmla="*/ 140 h 387"/>
              <a:gd name="T76" fmla="*/ 62 w 364"/>
              <a:gd name="T77" fmla="*/ 120 h 387"/>
              <a:gd name="T78" fmla="*/ 78 w 364"/>
              <a:gd name="T79" fmla="*/ 96 h 387"/>
              <a:gd name="T80" fmla="*/ 96 w 364"/>
              <a:gd name="T81" fmla="*/ 88 h 387"/>
              <a:gd name="T82" fmla="*/ 128 w 364"/>
              <a:gd name="T83" fmla="*/ 56 h 387"/>
              <a:gd name="T84" fmla="*/ 174 w 364"/>
              <a:gd name="T85" fmla="*/ 54 h 387"/>
              <a:gd name="T86" fmla="*/ 176 w 364"/>
              <a:gd name="T87" fmla="*/ 46 h 387"/>
              <a:gd name="T88" fmla="*/ 208 w 364"/>
              <a:gd name="T89" fmla="*/ 50 h 387"/>
              <a:gd name="T90" fmla="*/ 218 w 364"/>
              <a:gd name="T91" fmla="*/ 18 h 387"/>
              <a:gd name="T92" fmla="*/ 234 w 364"/>
              <a:gd name="T93" fmla="*/ 0 h 387"/>
              <a:gd name="T94" fmla="*/ 44 w 364"/>
              <a:gd name="T95" fmla="*/ 226 h 387"/>
              <a:gd name="T96" fmla="*/ 22 w 364"/>
              <a:gd name="T97" fmla="*/ 249 h 387"/>
              <a:gd name="T98" fmla="*/ 12 w 364"/>
              <a:gd name="T99" fmla="*/ 267 h 387"/>
              <a:gd name="T100" fmla="*/ 50 w 364"/>
              <a:gd name="T101" fmla="*/ 281 h 387"/>
              <a:gd name="T102" fmla="*/ 80 w 364"/>
              <a:gd name="T103" fmla="*/ 263 h 387"/>
              <a:gd name="T104" fmla="*/ 120 w 364"/>
              <a:gd name="T105" fmla="*/ 251 h 387"/>
              <a:gd name="T106" fmla="*/ 106 w 364"/>
              <a:gd name="T107" fmla="*/ 237 h 387"/>
              <a:gd name="T108" fmla="*/ 96 w 364"/>
              <a:gd name="T109" fmla="*/ 212 h 387"/>
              <a:gd name="T110" fmla="*/ 68 w 364"/>
              <a:gd name="T111" fmla="*/ 210 h 387"/>
              <a:gd name="T112" fmla="*/ 50 w 364"/>
              <a:gd name="T113" fmla="*/ 208 h 387"/>
              <a:gd name="T114" fmla="*/ 42 w 364"/>
              <a:gd name="T115" fmla="*/ 224 h 387"/>
              <a:gd name="T116" fmla="*/ 58 w 364"/>
              <a:gd name="T117" fmla="*/ 210 h 387"/>
              <a:gd name="T118" fmla="*/ 28 w 364"/>
              <a:gd name="T119" fmla="*/ 243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4" h="387">
                <a:moveTo>
                  <a:pt x="234" y="0"/>
                </a:moveTo>
                <a:lnTo>
                  <a:pt x="234" y="2"/>
                </a:lnTo>
                <a:lnTo>
                  <a:pt x="236" y="0"/>
                </a:lnTo>
                <a:lnTo>
                  <a:pt x="238" y="4"/>
                </a:lnTo>
                <a:lnTo>
                  <a:pt x="238" y="4"/>
                </a:lnTo>
                <a:lnTo>
                  <a:pt x="238" y="6"/>
                </a:lnTo>
                <a:lnTo>
                  <a:pt x="240" y="10"/>
                </a:lnTo>
                <a:lnTo>
                  <a:pt x="242" y="10"/>
                </a:lnTo>
                <a:lnTo>
                  <a:pt x="242" y="12"/>
                </a:lnTo>
                <a:lnTo>
                  <a:pt x="242" y="14"/>
                </a:lnTo>
                <a:lnTo>
                  <a:pt x="242" y="16"/>
                </a:lnTo>
                <a:lnTo>
                  <a:pt x="240" y="18"/>
                </a:lnTo>
                <a:lnTo>
                  <a:pt x="240" y="22"/>
                </a:lnTo>
                <a:lnTo>
                  <a:pt x="238" y="22"/>
                </a:lnTo>
                <a:lnTo>
                  <a:pt x="238" y="24"/>
                </a:lnTo>
                <a:lnTo>
                  <a:pt x="236" y="28"/>
                </a:lnTo>
                <a:lnTo>
                  <a:pt x="236" y="30"/>
                </a:lnTo>
                <a:lnTo>
                  <a:pt x="240" y="32"/>
                </a:lnTo>
                <a:lnTo>
                  <a:pt x="242" y="28"/>
                </a:lnTo>
                <a:lnTo>
                  <a:pt x="242" y="26"/>
                </a:lnTo>
                <a:lnTo>
                  <a:pt x="246" y="26"/>
                </a:lnTo>
                <a:lnTo>
                  <a:pt x="248" y="28"/>
                </a:lnTo>
                <a:lnTo>
                  <a:pt x="250" y="28"/>
                </a:lnTo>
                <a:lnTo>
                  <a:pt x="252" y="30"/>
                </a:lnTo>
                <a:lnTo>
                  <a:pt x="250" y="34"/>
                </a:lnTo>
                <a:lnTo>
                  <a:pt x="250" y="36"/>
                </a:lnTo>
                <a:lnTo>
                  <a:pt x="248" y="36"/>
                </a:lnTo>
                <a:lnTo>
                  <a:pt x="250" y="36"/>
                </a:lnTo>
                <a:lnTo>
                  <a:pt x="252" y="36"/>
                </a:lnTo>
                <a:lnTo>
                  <a:pt x="254" y="38"/>
                </a:lnTo>
                <a:lnTo>
                  <a:pt x="256" y="38"/>
                </a:lnTo>
                <a:lnTo>
                  <a:pt x="258" y="38"/>
                </a:lnTo>
                <a:lnTo>
                  <a:pt x="258" y="40"/>
                </a:lnTo>
                <a:lnTo>
                  <a:pt x="260" y="40"/>
                </a:lnTo>
                <a:lnTo>
                  <a:pt x="262" y="40"/>
                </a:lnTo>
                <a:lnTo>
                  <a:pt x="264" y="40"/>
                </a:lnTo>
                <a:lnTo>
                  <a:pt x="266" y="40"/>
                </a:lnTo>
                <a:lnTo>
                  <a:pt x="266" y="38"/>
                </a:lnTo>
                <a:lnTo>
                  <a:pt x="268" y="40"/>
                </a:lnTo>
                <a:lnTo>
                  <a:pt x="270" y="40"/>
                </a:lnTo>
                <a:lnTo>
                  <a:pt x="272" y="40"/>
                </a:lnTo>
                <a:lnTo>
                  <a:pt x="272" y="40"/>
                </a:lnTo>
                <a:lnTo>
                  <a:pt x="272" y="42"/>
                </a:lnTo>
                <a:lnTo>
                  <a:pt x="272" y="44"/>
                </a:lnTo>
                <a:lnTo>
                  <a:pt x="274" y="44"/>
                </a:lnTo>
                <a:lnTo>
                  <a:pt x="274" y="46"/>
                </a:lnTo>
                <a:lnTo>
                  <a:pt x="274" y="48"/>
                </a:lnTo>
                <a:lnTo>
                  <a:pt x="274" y="52"/>
                </a:lnTo>
                <a:lnTo>
                  <a:pt x="274" y="52"/>
                </a:lnTo>
                <a:lnTo>
                  <a:pt x="274" y="54"/>
                </a:lnTo>
                <a:lnTo>
                  <a:pt x="274" y="58"/>
                </a:lnTo>
                <a:lnTo>
                  <a:pt x="272" y="58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4" y="58"/>
                </a:lnTo>
                <a:lnTo>
                  <a:pt x="260" y="58"/>
                </a:lnTo>
                <a:lnTo>
                  <a:pt x="258" y="58"/>
                </a:lnTo>
                <a:lnTo>
                  <a:pt x="256" y="58"/>
                </a:lnTo>
                <a:lnTo>
                  <a:pt x="254" y="58"/>
                </a:lnTo>
                <a:lnTo>
                  <a:pt x="254" y="60"/>
                </a:lnTo>
                <a:lnTo>
                  <a:pt x="252" y="62"/>
                </a:lnTo>
                <a:lnTo>
                  <a:pt x="250" y="64"/>
                </a:lnTo>
                <a:lnTo>
                  <a:pt x="252" y="64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2"/>
                </a:lnTo>
                <a:lnTo>
                  <a:pt x="256" y="74"/>
                </a:lnTo>
                <a:lnTo>
                  <a:pt x="256" y="76"/>
                </a:lnTo>
                <a:lnTo>
                  <a:pt x="256" y="78"/>
                </a:lnTo>
                <a:lnTo>
                  <a:pt x="256" y="80"/>
                </a:lnTo>
                <a:lnTo>
                  <a:pt x="256" y="82"/>
                </a:lnTo>
                <a:lnTo>
                  <a:pt x="256" y="84"/>
                </a:lnTo>
                <a:lnTo>
                  <a:pt x="256" y="86"/>
                </a:lnTo>
                <a:lnTo>
                  <a:pt x="266" y="98"/>
                </a:lnTo>
                <a:lnTo>
                  <a:pt x="268" y="100"/>
                </a:lnTo>
                <a:lnTo>
                  <a:pt x="270" y="102"/>
                </a:lnTo>
                <a:lnTo>
                  <a:pt x="270" y="104"/>
                </a:lnTo>
                <a:lnTo>
                  <a:pt x="270" y="106"/>
                </a:lnTo>
                <a:lnTo>
                  <a:pt x="272" y="106"/>
                </a:lnTo>
                <a:lnTo>
                  <a:pt x="272" y="104"/>
                </a:lnTo>
                <a:lnTo>
                  <a:pt x="274" y="104"/>
                </a:lnTo>
                <a:lnTo>
                  <a:pt x="276" y="104"/>
                </a:lnTo>
                <a:lnTo>
                  <a:pt x="278" y="104"/>
                </a:lnTo>
                <a:lnTo>
                  <a:pt x="278" y="106"/>
                </a:lnTo>
                <a:lnTo>
                  <a:pt x="278" y="108"/>
                </a:lnTo>
                <a:lnTo>
                  <a:pt x="278" y="106"/>
                </a:lnTo>
                <a:lnTo>
                  <a:pt x="280" y="108"/>
                </a:lnTo>
                <a:lnTo>
                  <a:pt x="280" y="110"/>
                </a:lnTo>
                <a:lnTo>
                  <a:pt x="282" y="110"/>
                </a:lnTo>
                <a:lnTo>
                  <a:pt x="284" y="110"/>
                </a:lnTo>
                <a:lnTo>
                  <a:pt x="282" y="106"/>
                </a:lnTo>
                <a:lnTo>
                  <a:pt x="282" y="104"/>
                </a:lnTo>
                <a:lnTo>
                  <a:pt x="282" y="102"/>
                </a:lnTo>
                <a:lnTo>
                  <a:pt x="282" y="100"/>
                </a:lnTo>
                <a:lnTo>
                  <a:pt x="280" y="100"/>
                </a:lnTo>
                <a:lnTo>
                  <a:pt x="282" y="100"/>
                </a:lnTo>
                <a:lnTo>
                  <a:pt x="282" y="100"/>
                </a:lnTo>
                <a:lnTo>
                  <a:pt x="284" y="100"/>
                </a:lnTo>
                <a:lnTo>
                  <a:pt x="286" y="100"/>
                </a:lnTo>
                <a:lnTo>
                  <a:pt x="286" y="102"/>
                </a:lnTo>
                <a:lnTo>
                  <a:pt x="286" y="104"/>
                </a:lnTo>
                <a:lnTo>
                  <a:pt x="288" y="104"/>
                </a:lnTo>
                <a:lnTo>
                  <a:pt x="288" y="106"/>
                </a:lnTo>
                <a:lnTo>
                  <a:pt x="288" y="108"/>
                </a:lnTo>
                <a:lnTo>
                  <a:pt x="290" y="108"/>
                </a:lnTo>
                <a:lnTo>
                  <a:pt x="292" y="108"/>
                </a:lnTo>
                <a:lnTo>
                  <a:pt x="292" y="106"/>
                </a:lnTo>
                <a:lnTo>
                  <a:pt x="294" y="106"/>
                </a:lnTo>
                <a:lnTo>
                  <a:pt x="296" y="106"/>
                </a:lnTo>
                <a:lnTo>
                  <a:pt x="298" y="106"/>
                </a:lnTo>
                <a:lnTo>
                  <a:pt x="300" y="104"/>
                </a:lnTo>
                <a:lnTo>
                  <a:pt x="302" y="104"/>
                </a:lnTo>
                <a:lnTo>
                  <a:pt x="304" y="104"/>
                </a:lnTo>
                <a:lnTo>
                  <a:pt x="306" y="104"/>
                </a:lnTo>
                <a:lnTo>
                  <a:pt x="306" y="102"/>
                </a:lnTo>
                <a:lnTo>
                  <a:pt x="308" y="102"/>
                </a:lnTo>
                <a:lnTo>
                  <a:pt x="308" y="104"/>
                </a:lnTo>
                <a:lnTo>
                  <a:pt x="308" y="106"/>
                </a:lnTo>
                <a:lnTo>
                  <a:pt x="308" y="108"/>
                </a:lnTo>
                <a:lnTo>
                  <a:pt x="308" y="110"/>
                </a:lnTo>
                <a:lnTo>
                  <a:pt x="308" y="112"/>
                </a:lnTo>
                <a:lnTo>
                  <a:pt x="308" y="114"/>
                </a:lnTo>
                <a:lnTo>
                  <a:pt x="312" y="116"/>
                </a:lnTo>
                <a:lnTo>
                  <a:pt x="316" y="118"/>
                </a:lnTo>
                <a:lnTo>
                  <a:pt x="316" y="120"/>
                </a:lnTo>
                <a:lnTo>
                  <a:pt x="318" y="120"/>
                </a:lnTo>
                <a:lnTo>
                  <a:pt x="320" y="122"/>
                </a:lnTo>
                <a:lnTo>
                  <a:pt x="320" y="124"/>
                </a:lnTo>
                <a:lnTo>
                  <a:pt x="322" y="124"/>
                </a:lnTo>
                <a:lnTo>
                  <a:pt x="324" y="126"/>
                </a:lnTo>
                <a:lnTo>
                  <a:pt x="326" y="126"/>
                </a:lnTo>
                <a:lnTo>
                  <a:pt x="326" y="128"/>
                </a:lnTo>
                <a:lnTo>
                  <a:pt x="328" y="128"/>
                </a:lnTo>
                <a:lnTo>
                  <a:pt x="328" y="130"/>
                </a:lnTo>
                <a:lnTo>
                  <a:pt x="328" y="132"/>
                </a:lnTo>
                <a:lnTo>
                  <a:pt x="326" y="132"/>
                </a:lnTo>
                <a:lnTo>
                  <a:pt x="326" y="134"/>
                </a:lnTo>
                <a:lnTo>
                  <a:pt x="326" y="136"/>
                </a:lnTo>
                <a:lnTo>
                  <a:pt x="326" y="138"/>
                </a:lnTo>
                <a:lnTo>
                  <a:pt x="326" y="140"/>
                </a:lnTo>
                <a:lnTo>
                  <a:pt x="326" y="142"/>
                </a:lnTo>
                <a:lnTo>
                  <a:pt x="326" y="144"/>
                </a:lnTo>
                <a:lnTo>
                  <a:pt x="326" y="146"/>
                </a:lnTo>
                <a:lnTo>
                  <a:pt x="326" y="148"/>
                </a:lnTo>
                <a:lnTo>
                  <a:pt x="326" y="148"/>
                </a:lnTo>
                <a:lnTo>
                  <a:pt x="328" y="150"/>
                </a:lnTo>
                <a:lnTo>
                  <a:pt x="330" y="150"/>
                </a:lnTo>
                <a:lnTo>
                  <a:pt x="332" y="152"/>
                </a:lnTo>
                <a:lnTo>
                  <a:pt x="334" y="152"/>
                </a:lnTo>
                <a:lnTo>
                  <a:pt x="334" y="154"/>
                </a:lnTo>
                <a:lnTo>
                  <a:pt x="336" y="154"/>
                </a:lnTo>
                <a:lnTo>
                  <a:pt x="336" y="156"/>
                </a:lnTo>
                <a:lnTo>
                  <a:pt x="338" y="156"/>
                </a:lnTo>
                <a:lnTo>
                  <a:pt x="340" y="158"/>
                </a:lnTo>
                <a:lnTo>
                  <a:pt x="342" y="160"/>
                </a:lnTo>
                <a:lnTo>
                  <a:pt x="344" y="160"/>
                </a:lnTo>
                <a:lnTo>
                  <a:pt x="344" y="162"/>
                </a:lnTo>
                <a:lnTo>
                  <a:pt x="346" y="162"/>
                </a:lnTo>
                <a:lnTo>
                  <a:pt x="348" y="162"/>
                </a:lnTo>
                <a:lnTo>
                  <a:pt x="348" y="164"/>
                </a:lnTo>
                <a:lnTo>
                  <a:pt x="350" y="164"/>
                </a:lnTo>
                <a:lnTo>
                  <a:pt x="350" y="166"/>
                </a:lnTo>
                <a:lnTo>
                  <a:pt x="352" y="166"/>
                </a:lnTo>
                <a:lnTo>
                  <a:pt x="354" y="168"/>
                </a:lnTo>
                <a:lnTo>
                  <a:pt x="356" y="170"/>
                </a:lnTo>
                <a:lnTo>
                  <a:pt x="354" y="170"/>
                </a:lnTo>
                <a:lnTo>
                  <a:pt x="352" y="172"/>
                </a:lnTo>
                <a:lnTo>
                  <a:pt x="350" y="174"/>
                </a:lnTo>
                <a:lnTo>
                  <a:pt x="348" y="174"/>
                </a:lnTo>
                <a:lnTo>
                  <a:pt x="348" y="176"/>
                </a:lnTo>
                <a:lnTo>
                  <a:pt x="346" y="176"/>
                </a:lnTo>
                <a:lnTo>
                  <a:pt x="346" y="178"/>
                </a:lnTo>
                <a:lnTo>
                  <a:pt x="344" y="178"/>
                </a:lnTo>
                <a:lnTo>
                  <a:pt x="344" y="180"/>
                </a:lnTo>
                <a:lnTo>
                  <a:pt x="342" y="180"/>
                </a:lnTo>
                <a:lnTo>
                  <a:pt x="344" y="180"/>
                </a:lnTo>
                <a:lnTo>
                  <a:pt x="346" y="180"/>
                </a:lnTo>
                <a:lnTo>
                  <a:pt x="348" y="182"/>
                </a:lnTo>
                <a:lnTo>
                  <a:pt x="350" y="184"/>
                </a:lnTo>
                <a:lnTo>
                  <a:pt x="348" y="184"/>
                </a:lnTo>
                <a:lnTo>
                  <a:pt x="346" y="184"/>
                </a:lnTo>
                <a:lnTo>
                  <a:pt x="344" y="186"/>
                </a:lnTo>
                <a:lnTo>
                  <a:pt x="344" y="188"/>
                </a:lnTo>
                <a:lnTo>
                  <a:pt x="344" y="190"/>
                </a:lnTo>
                <a:lnTo>
                  <a:pt x="346" y="192"/>
                </a:lnTo>
                <a:lnTo>
                  <a:pt x="346" y="190"/>
                </a:lnTo>
                <a:lnTo>
                  <a:pt x="348" y="190"/>
                </a:lnTo>
                <a:lnTo>
                  <a:pt x="346" y="192"/>
                </a:lnTo>
                <a:lnTo>
                  <a:pt x="348" y="192"/>
                </a:lnTo>
                <a:lnTo>
                  <a:pt x="350" y="192"/>
                </a:lnTo>
                <a:lnTo>
                  <a:pt x="350" y="194"/>
                </a:lnTo>
                <a:lnTo>
                  <a:pt x="348" y="196"/>
                </a:lnTo>
                <a:lnTo>
                  <a:pt x="348" y="196"/>
                </a:lnTo>
                <a:lnTo>
                  <a:pt x="350" y="198"/>
                </a:lnTo>
                <a:lnTo>
                  <a:pt x="352" y="198"/>
                </a:lnTo>
                <a:lnTo>
                  <a:pt x="352" y="200"/>
                </a:lnTo>
                <a:lnTo>
                  <a:pt x="354" y="198"/>
                </a:lnTo>
                <a:lnTo>
                  <a:pt x="354" y="196"/>
                </a:lnTo>
                <a:lnTo>
                  <a:pt x="356" y="196"/>
                </a:lnTo>
                <a:lnTo>
                  <a:pt x="356" y="194"/>
                </a:lnTo>
                <a:lnTo>
                  <a:pt x="358" y="194"/>
                </a:lnTo>
                <a:lnTo>
                  <a:pt x="358" y="196"/>
                </a:lnTo>
                <a:lnTo>
                  <a:pt x="360" y="196"/>
                </a:lnTo>
                <a:lnTo>
                  <a:pt x="362" y="196"/>
                </a:lnTo>
                <a:lnTo>
                  <a:pt x="364" y="194"/>
                </a:lnTo>
                <a:lnTo>
                  <a:pt x="364" y="196"/>
                </a:lnTo>
                <a:lnTo>
                  <a:pt x="362" y="196"/>
                </a:lnTo>
                <a:lnTo>
                  <a:pt x="362" y="196"/>
                </a:lnTo>
                <a:lnTo>
                  <a:pt x="362" y="198"/>
                </a:lnTo>
                <a:lnTo>
                  <a:pt x="360" y="198"/>
                </a:lnTo>
                <a:lnTo>
                  <a:pt x="360" y="200"/>
                </a:lnTo>
                <a:lnTo>
                  <a:pt x="360" y="202"/>
                </a:lnTo>
                <a:lnTo>
                  <a:pt x="358" y="202"/>
                </a:lnTo>
                <a:lnTo>
                  <a:pt x="358" y="204"/>
                </a:lnTo>
                <a:lnTo>
                  <a:pt x="356" y="206"/>
                </a:lnTo>
                <a:lnTo>
                  <a:pt x="356" y="208"/>
                </a:lnTo>
                <a:lnTo>
                  <a:pt x="356" y="210"/>
                </a:lnTo>
                <a:lnTo>
                  <a:pt x="354" y="214"/>
                </a:lnTo>
                <a:lnTo>
                  <a:pt x="352" y="214"/>
                </a:lnTo>
                <a:lnTo>
                  <a:pt x="352" y="216"/>
                </a:lnTo>
                <a:lnTo>
                  <a:pt x="350" y="214"/>
                </a:lnTo>
                <a:lnTo>
                  <a:pt x="346" y="212"/>
                </a:lnTo>
                <a:lnTo>
                  <a:pt x="344" y="210"/>
                </a:lnTo>
                <a:lnTo>
                  <a:pt x="342" y="210"/>
                </a:lnTo>
                <a:lnTo>
                  <a:pt x="340" y="208"/>
                </a:lnTo>
                <a:lnTo>
                  <a:pt x="338" y="208"/>
                </a:lnTo>
                <a:lnTo>
                  <a:pt x="336" y="206"/>
                </a:lnTo>
                <a:lnTo>
                  <a:pt x="334" y="206"/>
                </a:lnTo>
                <a:lnTo>
                  <a:pt x="332" y="204"/>
                </a:lnTo>
                <a:lnTo>
                  <a:pt x="328" y="202"/>
                </a:lnTo>
                <a:lnTo>
                  <a:pt x="326" y="202"/>
                </a:lnTo>
                <a:lnTo>
                  <a:pt x="324" y="200"/>
                </a:lnTo>
                <a:lnTo>
                  <a:pt x="322" y="200"/>
                </a:lnTo>
                <a:lnTo>
                  <a:pt x="320" y="200"/>
                </a:lnTo>
                <a:lnTo>
                  <a:pt x="320" y="202"/>
                </a:lnTo>
                <a:lnTo>
                  <a:pt x="320" y="204"/>
                </a:lnTo>
                <a:lnTo>
                  <a:pt x="320" y="204"/>
                </a:lnTo>
                <a:lnTo>
                  <a:pt x="316" y="202"/>
                </a:lnTo>
                <a:lnTo>
                  <a:pt x="308" y="198"/>
                </a:lnTo>
                <a:lnTo>
                  <a:pt x="310" y="196"/>
                </a:lnTo>
                <a:lnTo>
                  <a:pt x="308" y="196"/>
                </a:lnTo>
                <a:lnTo>
                  <a:pt x="308" y="194"/>
                </a:lnTo>
                <a:lnTo>
                  <a:pt x="308" y="196"/>
                </a:lnTo>
                <a:lnTo>
                  <a:pt x="306" y="196"/>
                </a:lnTo>
                <a:lnTo>
                  <a:pt x="306" y="196"/>
                </a:lnTo>
                <a:lnTo>
                  <a:pt x="304" y="196"/>
                </a:lnTo>
                <a:lnTo>
                  <a:pt x="304" y="198"/>
                </a:lnTo>
                <a:lnTo>
                  <a:pt x="304" y="206"/>
                </a:lnTo>
                <a:lnTo>
                  <a:pt x="304" y="212"/>
                </a:lnTo>
                <a:lnTo>
                  <a:pt x="300" y="212"/>
                </a:lnTo>
                <a:lnTo>
                  <a:pt x="298" y="212"/>
                </a:lnTo>
                <a:lnTo>
                  <a:pt x="298" y="218"/>
                </a:lnTo>
                <a:lnTo>
                  <a:pt x="294" y="218"/>
                </a:lnTo>
                <a:lnTo>
                  <a:pt x="292" y="218"/>
                </a:lnTo>
                <a:lnTo>
                  <a:pt x="290" y="218"/>
                </a:lnTo>
                <a:lnTo>
                  <a:pt x="288" y="218"/>
                </a:lnTo>
                <a:lnTo>
                  <a:pt x="286" y="218"/>
                </a:lnTo>
                <a:lnTo>
                  <a:pt x="284" y="218"/>
                </a:lnTo>
                <a:lnTo>
                  <a:pt x="282" y="218"/>
                </a:lnTo>
                <a:lnTo>
                  <a:pt x="280" y="218"/>
                </a:lnTo>
                <a:lnTo>
                  <a:pt x="278" y="218"/>
                </a:lnTo>
                <a:lnTo>
                  <a:pt x="276" y="218"/>
                </a:lnTo>
                <a:lnTo>
                  <a:pt x="274" y="218"/>
                </a:lnTo>
                <a:lnTo>
                  <a:pt x="272" y="218"/>
                </a:lnTo>
                <a:lnTo>
                  <a:pt x="272" y="220"/>
                </a:lnTo>
                <a:lnTo>
                  <a:pt x="272" y="222"/>
                </a:lnTo>
                <a:lnTo>
                  <a:pt x="272" y="224"/>
                </a:lnTo>
                <a:lnTo>
                  <a:pt x="272" y="226"/>
                </a:lnTo>
                <a:lnTo>
                  <a:pt x="272" y="233"/>
                </a:lnTo>
                <a:lnTo>
                  <a:pt x="272" y="235"/>
                </a:lnTo>
                <a:lnTo>
                  <a:pt x="272" y="239"/>
                </a:lnTo>
                <a:lnTo>
                  <a:pt x="272" y="241"/>
                </a:lnTo>
                <a:lnTo>
                  <a:pt x="272" y="245"/>
                </a:lnTo>
                <a:lnTo>
                  <a:pt x="272" y="247"/>
                </a:lnTo>
                <a:lnTo>
                  <a:pt x="272" y="249"/>
                </a:lnTo>
                <a:lnTo>
                  <a:pt x="272" y="253"/>
                </a:lnTo>
                <a:lnTo>
                  <a:pt x="272" y="255"/>
                </a:lnTo>
                <a:lnTo>
                  <a:pt x="272" y="257"/>
                </a:lnTo>
                <a:lnTo>
                  <a:pt x="272" y="261"/>
                </a:lnTo>
                <a:lnTo>
                  <a:pt x="272" y="263"/>
                </a:lnTo>
                <a:lnTo>
                  <a:pt x="272" y="265"/>
                </a:lnTo>
                <a:lnTo>
                  <a:pt x="272" y="267"/>
                </a:lnTo>
                <a:lnTo>
                  <a:pt x="272" y="271"/>
                </a:lnTo>
                <a:lnTo>
                  <a:pt x="272" y="271"/>
                </a:lnTo>
                <a:lnTo>
                  <a:pt x="268" y="271"/>
                </a:lnTo>
                <a:lnTo>
                  <a:pt x="266" y="271"/>
                </a:lnTo>
                <a:lnTo>
                  <a:pt x="264" y="271"/>
                </a:lnTo>
                <a:lnTo>
                  <a:pt x="262" y="271"/>
                </a:lnTo>
                <a:lnTo>
                  <a:pt x="260" y="271"/>
                </a:lnTo>
                <a:lnTo>
                  <a:pt x="256" y="271"/>
                </a:lnTo>
                <a:lnTo>
                  <a:pt x="254" y="271"/>
                </a:lnTo>
                <a:lnTo>
                  <a:pt x="252" y="271"/>
                </a:lnTo>
                <a:lnTo>
                  <a:pt x="248" y="271"/>
                </a:lnTo>
                <a:lnTo>
                  <a:pt x="246" y="271"/>
                </a:lnTo>
                <a:lnTo>
                  <a:pt x="244" y="271"/>
                </a:lnTo>
                <a:lnTo>
                  <a:pt x="242" y="271"/>
                </a:lnTo>
                <a:lnTo>
                  <a:pt x="236" y="269"/>
                </a:lnTo>
                <a:lnTo>
                  <a:pt x="234" y="269"/>
                </a:lnTo>
                <a:lnTo>
                  <a:pt x="232" y="269"/>
                </a:lnTo>
                <a:lnTo>
                  <a:pt x="230" y="269"/>
                </a:lnTo>
                <a:lnTo>
                  <a:pt x="228" y="269"/>
                </a:lnTo>
                <a:lnTo>
                  <a:pt x="224" y="269"/>
                </a:lnTo>
                <a:lnTo>
                  <a:pt x="224" y="271"/>
                </a:lnTo>
                <a:lnTo>
                  <a:pt x="224" y="273"/>
                </a:lnTo>
                <a:lnTo>
                  <a:pt x="224" y="275"/>
                </a:lnTo>
                <a:lnTo>
                  <a:pt x="224" y="277"/>
                </a:lnTo>
                <a:lnTo>
                  <a:pt x="224" y="283"/>
                </a:lnTo>
                <a:lnTo>
                  <a:pt x="224" y="285"/>
                </a:lnTo>
                <a:lnTo>
                  <a:pt x="224" y="291"/>
                </a:lnTo>
                <a:lnTo>
                  <a:pt x="224" y="293"/>
                </a:lnTo>
                <a:lnTo>
                  <a:pt x="224" y="295"/>
                </a:lnTo>
                <a:lnTo>
                  <a:pt x="224" y="297"/>
                </a:lnTo>
                <a:lnTo>
                  <a:pt x="224" y="305"/>
                </a:lnTo>
                <a:lnTo>
                  <a:pt x="224" y="309"/>
                </a:lnTo>
                <a:lnTo>
                  <a:pt x="216" y="309"/>
                </a:lnTo>
                <a:lnTo>
                  <a:pt x="212" y="309"/>
                </a:lnTo>
                <a:lnTo>
                  <a:pt x="210" y="309"/>
                </a:lnTo>
                <a:lnTo>
                  <a:pt x="208" y="309"/>
                </a:lnTo>
                <a:lnTo>
                  <a:pt x="206" y="309"/>
                </a:lnTo>
                <a:lnTo>
                  <a:pt x="204" y="309"/>
                </a:lnTo>
                <a:lnTo>
                  <a:pt x="204" y="311"/>
                </a:lnTo>
                <a:lnTo>
                  <a:pt x="204" y="317"/>
                </a:lnTo>
                <a:lnTo>
                  <a:pt x="200" y="317"/>
                </a:lnTo>
                <a:lnTo>
                  <a:pt x="194" y="317"/>
                </a:lnTo>
                <a:lnTo>
                  <a:pt x="194" y="323"/>
                </a:lnTo>
                <a:lnTo>
                  <a:pt x="188" y="323"/>
                </a:lnTo>
                <a:lnTo>
                  <a:pt x="184" y="323"/>
                </a:lnTo>
                <a:lnTo>
                  <a:pt x="178" y="323"/>
                </a:lnTo>
                <a:lnTo>
                  <a:pt x="178" y="319"/>
                </a:lnTo>
                <a:lnTo>
                  <a:pt x="178" y="317"/>
                </a:lnTo>
                <a:lnTo>
                  <a:pt x="178" y="311"/>
                </a:lnTo>
                <a:lnTo>
                  <a:pt x="178" y="307"/>
                </a:lnTo>
                <a:lnTo>
                  <a:pt x="174" y="307"/>
                </a:lnTo>
                <a:lnTo>
                  <a:pt x="170" y="315"/>
                </a:lnTo>
                <a:lnTo>
                  <a:pt x="168" y="315"/>
                </a:lnTo>
                <a:lnTo>
                  <a:pt x="164" y="315"/>
                </a:lnTo>
                <a:lnTo>
                  <a:pt x="160" y="315"/>
                </a:lnTo>
                <a:lnTo>
                  <a:pt x="160" y="317"/>
                </a:lnTo>
                <a:lnTo>
                  <a:pt x="160" y="319"/>
                </a:lnTo>
                <a:lnTo>
                  <a:pt x="160" y="321"/>
                </a:lnTo>
                <a:lnTo>
                  <a:pt x="160" y="323"/>
                </a:lnTo>
                <a:lnTo>
                  <a:pt x="160" y="325"/>
                </a:lnTo>
                <a:lnTo>
                  <a:pt x="158" y="325"/>
                </a:lnTo>
                <a:lnTo>
                  <a:pt x="156" y="325"/>
                </a:lnTo>
                <a:lnTo>
                  <a:pt x="156" y="327"/>
                </a:lnTo>
                <a:lnTo>
                  <a:pt x="154" y="329"/>
                </a:lnTo>
                <a:lnTo>
                  <a:pt x="154" y="331"/>
                </a:lnTo>
                <a:lnTo>
                  <a:pt x="156" y="331"/>
                </a:lnTo>
                <a:lnTo>
                  <a:pt x="154" y="333"/>
                </a:lnTo>
                <a:lnTo>
                  <a:pt x="152" y="333"/>
                </a:lnTo>
                <a:lnTo>
                  <a:pt x="152" y="335"/>
                </a:lnTo>
                <a:lnTo>
                  <a:pt x="150" y="335"/>
                </a:lnTo>
                <a:lnTo>
                  <a:pt x="152" y="333"/>
                </a:lnTo>
                <a:lnTo>
                  <a:pt x="150" y="333"/>
                </a:lnTo>
                <a:lnTo>
                  <a:pt x="148" y="333"/>
                </a:lnTo>
                <a:lnTo>
                  <a:pt x="146" y="333"/>
                </a:lnTo>
                <a:lnTo>
                  <a:pt x="144" y="333"/>
                </a:lnTo>
                <a:lnTo>
                  <a:pt x="142" y="333"/>
                </a:lnTo>
                <a:lnTo>
                  <a:pt x="140" y="333"/>
                </a:lnTo>
                <a:lnTo>
                  <a:pt x="142" y="333"/>
                </a:lnTo>
                <a:lnTo>
                  <a:pt x="142" y="335"/>
                </a:lnTo>
                <a:lnTo>
                  <a:pt x="140" y="335"/>
                </a:lnTo>
                <a:lnTo>
                  <a:pt x="138" y="335"/>
                </a:lnTo>
                <a:lnTo>
                  <a:pt x="136" y="335"/>
                </a:lnTo>
                <a:lnTo>
                  <a:pt x="132" y="335"/>
                </a:lnTo>
                <a:lnTo>
                  <a:pt x="130" y="335"/>
                </a:lnTo>
                <a:lnTo>
                  <a:pt x="128" y="335"/>
                </a:lnTo>
                <a:lnTo>
                  <a:pt x="126" y="335"/>
                </a:lnTo>
                <a:lnTo>
                  <a:pt x="124" y="335"/>
                </a:lnTo>
                <a:lnTo>
                  <a:pt x="120" y="335"/>
                </a:lnTo>
                <a:lnTo>
                  <a:pt x="120" y="341"/>
                </a:lnTo>
                <a:lnTo>
                  <a:pt x="120" y="341"/>
                </a:lnTo>
                <a:lnTo>
                  <a:pt x="120" y="343"/>
                </a:lnTo>
                <a:lnTo>
                  <a:pt x="120" y="347"/>
                </a:lnTo>
                <a:lnTo>
                  <a:pt x="120" y="349"/>
                </a:lnTo>
                <a:lnTo>
                  <a:pt x="120" y="355"/>
                </a:lnTo>
                <a:lnTo>
                  <a:pt x="118" y="357"/>
                </a:lnTo>
                <a:lnTo>
                  <a:pt x="118" y="359"/>
                </a:lnTo>
                <a:lnTo>
                  <a:pt x="118" y="361"/>
                </a:lnTo>
                <a:lnTo>
                  <a:pt x="118" y="369"/>
                </a:lnTo>
                <a:lnTo>
                  <a:pt x="118" y="371"/>
                </a:lnTo>
                <a:lnTo>
                  <a:pt x="118" y="373"/>
                </a:lnTo>
                <a:lnTo>
                  <a:pt x="118" y="375"/>
                </a:lnTo>
                <a:lnTo>
                  <a:pt x="116" y="375"/>
                </a:lnTo>
                <a:lnTo>
                  <a:pt x="112" y="375"/>
                </a:lnTo>
                <a:lnTo>
                  <a:pt x="112" y="373"/>
                </a:lnTo>
                <a:lnTo>
                  <a:pt x="108" y="373"/>
                </a:lnTo>
                <a:lnTo>
                  <a:pt x="106" y="373"/>
                </a:lnTo>
                <a:lnTo>
                  <a:pt x="104" y="373"/>
                </a:lnTo>
                <a:lnTo>
                  <a:pt x="102" y="373"/>
                </a:lnTo>
                <a:lnTo>
                  <a:pt x="100" y="373"/>
                </a:lnTo>
                <a:lnTo>
                  <a:pt x="98" y="373"/>
                </a:lnTo>
                <a:lnTo>
                  <a:pt x="96" y="373"/>
                </a:lnTo>
                <a:lnTo>
                  <a:pt x="92" y="373"/>
                </a:lnTo>
                <a:lnTo>
                  <a:pt x="92" y="375"/>
                </a:lnTo>
                <a:lnTo>
                  <a:pt x="92" y="379"/>
                </a:lnTo>
                <a:lnTo>
                  <a:pt x="92" y="381"/>
                </a:lnTo>
                <a:lnTo>
                  <a:pt x="92" y="383"/>
                </a:lnTo>
                <a:lnTo>
                  <a:pt x="90" y="385"/>
                </a:lnTo>
                <a:lnTo>
                  <a:pt x="88" y="387"/>
                </a:lnTo>
                <a:lnTo>
                  <a:pt x="90" y="387"/>
                </a:lnTo>
                <a:lnTo>
                  <a:pt x="88" y="387"/>
                </a:lnTo>
                <a:lnTo>
                  <a:pt x="84" y="387"/>
                </a:lnTo>
                <a:lnTo>
                  <a:pt x="82" y="387"/>
                </a:lnTo>
                <a:lnTo>
                  <a:pt x="82" y="385"/>
                </a:lnTo>
                <a:lnTo>
                  <a:pt x="80" y="385"/>
                </a:lnTo>
                <a:lnTo>
                  <a:pt x="80" y="383"/>
                </a:lnTo>
                <a:lnTo>
                  <a:pt x="78" y="381"/>
                </a:lnTo>
                <a:lnTo>
                  <a:pt x="76" y="379"/>
                </a:lnTo>
                <a:lnTo>
                  <a:pt x="78" y="377"/>
                </a:lnTo>
                <a:lnTo>
                  <a:pt x="76" y="377"/>
                </a:lnTo>
                <a:lnTo>
                  <a:pt x="76" y="375"/>
                </a:lnTo>
                <a:lnTo>
                  <a:pt x="76" y="373"/>
                </a:lnTo>
                <a:lnTo>
                  <a:pt x="78" y="373"/>
                </a:lnTo>
                <a:lnTo>
                  <a:pt x="78" y="371"/>
                </a:lnTo>
                <a:lnTo>
                  <a:pt x="78" y="369"/>
                </a:lnTo>
                <a:lnTo>
                  <a:pt x="76" y="369"/>
                </a:lnTo>
                <a:lnTo>
                  <a:pt x="76" y="367"/>
                </a:lnTo>
                <a:lnTo>
                  <a:pt x="76" y="365"/>
                </a:lnTo>
                <a:lnTo>
                  <a:pt x="78" y="361"/>
                </a:lnTo>
                <a:lnTo>
                  <a:pt x="80" y="361"/>
                </a:lnTo>
                <a:lnTo>
                  <a:pt x="80" y="359"/>
                </a:lnTo>
                <a:lnTo>
                  <a:pt x="80" y="357"/>
                </a:lnTo>
                <a:lnTo>
                  <a:pt x="80" y="355"/>
                </a:lnTo>
                <a:lnTo>
                  <a:pt x="80" y="343"/>
                </a:lnTo>
                <a:lnTo>
                  <a:pt x="80" y="341"/>
                </a:lnTo>
                <a:lnTo>
                  <a:pt x="78" y="341"/>
                </a:lnTo>
                <a:lnTo>
                  <a:pt x="74" y="339"/>
                </a:lnTo>
                <a:lnTo>
                  <a:pt x="72" y="337"/>
                </a:lnTo>
                <a:lnTo>
                  <a:pt x="70" y="337"/>
                </a:lnTo>
                <a:lnTo>
                  <a:pt x="70" y="335"/>
                </a:lnTo>
                <a:lnTo>
                  <a:pt x="68" y="335"/>
                </a:lnTo>
                <a:lnTo>
                  <a:pt x="68" y="333"/>
                </a:lnTo>
                <a:lnTo>
                  <a:pt x="66" y="333"/>
                </a:lnTo>
                <a:lnTo>
                  <a:pt x="66" y="335"/>
                </a:lnTo>
                <a:lnTo>
                  <a:pt x="64" y="335"/>
                </a:lnTo>
                <a:lnTo>
                  <a:pt x="56" y="335"/>
                </a:lnTo>
                <a:lnTo>
                  <a:pt x="58" y="341"/>
                </a:lnTo>
                <a:lnTo>
                  <a:pt x="58" y="341"/>
                </a:lnTo>
                <a:lnTo>
                  <a:pt x="60" y="343"/>
                </a:lnTo>
                <a:lnTo>
                  <a:pt x="60" y="345"/>
                </a:lnTo>
                <a:lnTo>
                  <a:pt x="56" y="347"/>
                </a:lnTo>
                <a:lnTo>
                  <a:pt x="56" y="349"/>
                </a:lnTo>
                <a:lnTo>
                  <a:pt x="54" y="349"/>
                </a:lnTo>
                <a:lnTo>
                  <a:pt x="50" y="347"/>
                </a:lnTo>
                <a:lnTo>
                  <a:pt x="48" y="347"/>
                </a:lnTo>
                <a:lnTo>
                  <a:pt x="46" y="347"/>
                </a:lnTo>
                <a:lnTo>
                  <a:pt x="44" y="347"/>
                </a:lnTo>
                <a:lnTo>
                  <a:pt x="42" y="347"/>
                </a:lnTo>
                <a:lnTo>
                  <a:pt x="40" y="347"/>
                </a:lnTo>
                <a:lnTo>
                  <a:pt x="40" y="341"/>
                </a:lnTo>
                <a:lnTo>
                  <a:pt x="40" y="337"/>
                </a:lnTo>
                <a:lnTo>
                  <a:pt x="40" y="335"/>
                </a:lnTo>
                <a:lnTo>
                  <a:pt x="40" y="333"/>
                </a:lnTo>
                <a:lnTo>
                  <a:pt x="38" y="333"/>
                </a:lnTo>
                <a:lnTo>
                  <a:pt x="36" y="333"/>
                </a:lnTo>
                <a:lnTo>
                  <a:pt x="34" y="333"/>
                </a:lnTo>
                <a:lnTo>
                  <a:pt x="28" y="333"/>
                </a:lnTo>
                <a:lnTo>
                  <a:pt x="28" y="331"/>
                </a:lnTo>
                <a:lnTo>
                  <a:pt x="28" y="327"/>
                </a:lnTo>
                <a:lnTo>
                  <a:pt x="28" y="321"/>
                </a:lnTo>
                <a:lnTo>
                  <a:pt x="28" y="319"/>
                </a:lnTo>
                <a:lnTo>
                  <a:pt x="28" y="317"/>
                </a:lnTo>
                <a:lnTo>
                  <a:pt x="28" y="315"/>
                </a:lnTo>
                <a:lnTo>
                  <a:pt x="28" y="313"/>
                </a:lnTo>
                <a:lnTo>
                  <a:pt x="28" y="311"/>
                </a:lnTo>
                <a:lnTo>
                  <a:pt x="28" y="309"/>
                </a:lnTo>
                <a:lnTo>
                  <a:pt x="28" y="307"/>
                </a:lnTo>
                <a:lnTo>
                  <a:pt x="28" y="305"/>
                </a:lnTo>
                <a:lnTo>
                  <a:pt x="26" y="305"/>
                </a:lnTo>
                <a:lnTo>
                  <a:pt x="24" y="305"/>
                </a:lnTo>
                <a:lnTo>
                  <a:pt x="20" y="301"/>
                </a:lnTo>
                <a:lnTo>
                  <a:pt x="20" y="299"/>
                </a:lnTo>
                <a:lnTo>
                  <a:pt x="18" y="297"/>
                </a:lnTo>
                <a:lnTo>
                  <a:pt x="14" y="293"/>
                </a:lnTo>
                <a:lnTo>
                  <a:pt x="14" y="293"/>
                </a:lnTo>
                <a:lnTo>
                  <a:pt x="14" y="291"/>
                </a:lnTo>
                <a:lnTo>
                  <a:pt x="14" y="289"/>
                </a:lnTo>
                <a:lnTo>
                  <a:pt x="14" y="285"/>
                </a:lnTo>
                <a:lnTo>
                  <a:pt x="14" y="283"/>
                </a:lnTo>
                <a:lnTo>
                  <a:pt x="14" y="281"/>
                </a:lnTo>
                <a:lnTo>
                  <a:pt x="14" y="279"/>
                </a:lnTo>
                <a:lnTo>
                  <a:pt x="14" y="277"/>
                </a:lnTo>
                <a:lnTo>
                  <a:pt x="14" y="275"/>
                </a:lnTo>
                <a:lnTo>
                  <a:pt x="12" y="275"/>
                </a:lnTo>
                <a:lnTo>
                  <a:pt x="12" y="273"/>
                </a:lnTo>
                <a:lnTo>
                  <a:pt x="12" y="271"/>
                </a:lnTo>
                <a:lnTo>
                  <a:pt x="10" y="269"/>
                </a:lnTo>
                <a:lnTo>
                  <a:pt x="10" y="267"/>
                </a:lnTo>
                <a:lnTo>
                  <a:pt x="10" y="265"/>
                </a:lnTo>
                <a:lnTo>
                  <a:pt x="10" y="263"/>
                </a:lnTo>
                <a:lnTo>
                  <a:pt x="10" y="261"/>
                </a:lnTo>
                <a:lnTo>
                  <a:pt x="10" y="259"/>
                </a:lnTo>
                <a:lnTo>
                  <a:pt x="10" y="257"/>
                </a:lnTo>
                <a:lnTo>
                  <a:pt x="10" y="255"/>
                </a:lnTo>
                <a:lnTo>
                  <a:pt x="12" y="255"/>
                </a:lnTo>
                <a:lnTo>
                  <a:pt x="12" y="253"/>
                </a:lnTo>
                <a:lnTo>
                  <a:pt x="10" y="253"/>
                </a:lnTo>
                <a:lnTo>
                  <a:pt x="10" y="251"/>
                </a:lnTo>
                <a:lnTo>
                  <a:pt x="8" y="251"/>
                </a:lnTo>
                <a:lnTo>
                  <a:pt x="4" y="251"/>
                </a:lnTo>
                <a:lnTo>
                  <a:pt x="0" y="251"/>
                </a:lnTo>
                <a:lnTo>
                  <a:pt x="0" y="249"/>
                </a:lnTo>
                <a:lnTo>
                  <a:pt x="0" y="245"/>
                </a:lnTo>
                <a:lnTo>
                  <a:pt x="0" y="241"/>
                </a:lnTo>
                <a:lnTo>
                  <a:pt x="0" y="235"/>
                </a:lnTo>
                <a:lnTo>
                  <a:pt x="0" y="233"/>
                </a:lnTo>
                <a:lnTo>
                  <a:pt x="0" y="231"/>
                </a:lnTo>
                <a:lnTo>
                  <a:pt x="0" y="228"/>
                </a:lnTo>
                <a:lnTo>
                  <a:pt x="0" y="226"/>
                </a:lnTo>
                <a:lnTo>
                  <a:pt x="0" y="224"/>
                </a:lnTo>
                <a:lnTo>
                  <a:pt x="0" y="220"/>
                </a:lnTo>
                <a:lnTo>
                  <a:pt x="0" y="216"/>
                </a:lnTo>
                <a:lnTo>
                  <a:pt x="2" y="216"/>
                </a:lnTo>
                <a:lnTo>
                  <a:pt x="2" y="214"/>
                </a:lnTo>
                <a:lnTo>
                  <a:pt x="2" y="210"/>
                </a:lnTo>
                <a:lnTo>
                  <a:pt x="2" y="208"/>
                </a:lnTo>
                <a:lnTo>
                  <a:pt x="2" y="206"/>
                </a:lnTo>
                <a:lnTo>
                  <a:pt x="2" y="202"/>
                </a:lnTo>
                <a:lnTo>
                  <a:pt x="4" y="202"/>
                </a:lnTo>
                <a:lnTo>
                  <a:pt x="4" y="200"/>
                </a:lnTo>
                <a:lnTo>
                  <a:pt x="6" y="200"/>
                </a:lnTo>
                <a:lnTo>
                  <a:pt x="8" y="200"/>
                </a:lnTo>
                <a:lnTo>
                  <a:pt x="10" y="200"/>
                </a:lnTo>
                <a:lnTo>
                  <a:pt x="12" y="200"/>
                </a:lnTo>
                <a:lnTo>
                  <a:pt x="14" y="200"/>
                </a:lnTo>
                <a:lnTo>
                  <a:pt x="16" y="200"/>
                </a:lnTo>
                <a:lnTo>
                  <a:pt x="18" y="200"/>
                </a:lnTo>
                <a:lnTo>
                  <a:pt x="20" y="200"/>
                </a:lnTo>
                <a:lnTo>
                  <a:pt x="22" y="200"/>
                </a:lnTo>
                <a:lnTo>
                  <a:pt x="24" y="198"/>
                </a:lnTo>
                <a:lnTo>
                  <a:pt x="28" y="198"/>
                </a:lnTo>
                <a:lnTo>
                  <a:pt x="28" y="196"/>
                </a:lnTo>
                <a:lnTo>
                  <a:pt x="28" y="196"/>
                </a:lnTo>
                <a:lnTo>
                  <a:pt x="28" y="194"/>
                </a:lnTo>
                <a:lnTo>
                  <a:pt x="28" y="192"/>
                </a:lnTo>
                <a:lnTo>
                  <a:pt x="28" y="190"/>
                </a:lnTo>
                <a:lnTo>
                  <a:pt x="28" y="188"/>
                </a:lnTo>
                <a:lnTo>
                  <a:pt x="28" y="186"/>
                </a:lnTo>
                <a:lnTo>
                  <a:pt x="28" y="182"/>
                </a:lnTo>
                <a:lnTo>
                  <a:pt x="30" y="182"/>
                </a:lnTo>
                <a:lnTo>
                  <a:pt x="30" y="180"/>
                </a:lnTo>
                <a:lnTo>
                  <a:pt x="32" y="180"/>
                </a:lnTo>
                <a:lnTo>
                  <a:pt x="32" y="178"/>
                </a:lnTo>
                <a:lnTo>
                  <a:pt x="32" y="176"/>
                </a:lnTo>
                <a:lnTo>
                  <a:pt x="32" y="174"/>
                </a:lnTo>
                <a:lnTo>
                  <a:pt x="32" y="174"/>
                </a:lnTo>
                <a:lnTo>
                  <a:pt x="32" y="172"/>
                </a:lnTo>
                <a:lnTo>
                  <a:pt x="34" y="172"/>
                </a:lnTo>
                <a:lnTo>
                  <a:pt x="34" y="170"/>
                </a:lnTo>
                <a:lnTo>
                  <a:pt x="34" y="168"/>
                </a:lnTo>
                <a:lnTo>
                  <a:pt x="34" y="166"/>
                </a:lnTo>
                <a:lnTo>
                  <a:pt x="36" y="164"/>
                </a:lnTo>
                <a:lnTo>
                  <a:pt x="34" y="164"/>
                </a:lnTo>
                <a:lnTo>
                  <a:pt x="36" y="166"/>
                </a:lnTo>
                <a:lnTo>
                  <a:pt x="36" y="164"/>
                </a:lnTo>
                <a:lnTo>
                  <a:pt x="36" y="162"/>
                </a:lnTo>
                <a:lnTo>
                  <a:pt x="38" y="162"/>
                </a:lnTo>
                <a:lnTo>
                  <a:pt x="40" y="162"/>
                </a:lnTo>
                <a:lnTo>
                  <a:pt x="40" y="160"/>
                </a:lnTo>
                <a:lnTo>
                  <a:pt x="40" y="158"/>
                </a:lnTo>
                <a:lnTo>
                  <a:pt x="42" y="156"/>
                </a:lnTo>
                <a:lnTo>
                  <a:pt x="44" y="154"/>
                </a:lnTo>
                <a:lnTo>
                  <a:pt x="46" y="148"/>
                </a:lnTo>
                <a:lnTo>
                  <a:pt x="46" y="148"/>
                </a:lnTo>
                <a:lnTo>
                  <a:pt x="48" y="144"/>
                </a:lnTo>
                <a:lnTo>
                  <a:pt x="50" y="140"/>
                </a:lnTo>
                <a:lnTo>
                  <a:pt x="50" y="138"/>
                </a:lnTo>
                <a:lnTo>
                  <a:pt x="52" y="136"/>
                </a:lnTo>
                <a:lnTo>
                  <a:pt x="52" y="134"/>
                </a:lnTo>
                <a:lnTo>
                  <a:pt x="52" y="132"/>
                </a:lnTo>
                <a:lnTo>
                  <a:pt x="54" y="132"/>
                </a:lnTo>
                <a:lnTo>
                  <a:pt x="54" y="130"/>
                </a:lnTo>
                <a:lnTo>
                  <a:pt x="54" y="128"/>
                </a:lnTo>
                <a:lnTo>
                  <a:pt x="56" y="128"/>
                </a:lnTo>
                <a:lnTo>
                  <a:pt x="56" y="126"/>
                </a:lnTo>
                <a:lnTo>
                  <a:pt x="56" y="124"/>
                </a:lnTo>
                <a:lnTo>
                  <a:pt x="58" y="124"/>
                </a:lnTo>
                <a:lnTo>
                  <a:pt x="58" y="122"/>
                </a:lnTo>
                <a:lnTo>
                  <a:pt x="58" y="120"/>
                </a:lnTo>
                <a:lnTo>
                  <a:pt x="58" y="118"/>
                </a:lnTo>
                <a:lnTo>
                  <a:pt x="62" y="120"/>
                </a:lnTo>
                <a:lnTo>
                  <a:pt x="66" y="122"/>
                </a:lnTo>
                <a:lnTo>
                  <a:pt x="66" y="120"/>
                </a:lnTo>
                <a:lnTo>
                  <a:pt x="66" y="118"/>
                </a:lnTo>
                <a:lnTo>
                  <a:pt x="66" y="116"/>
                </a:lnTo>
                <a:lnTo>
                  <a:pt x="68" y="116"/>
                </a:lnTo>
                <a:lnTo>
                  <a:pt x="68" y="114"/>
                </a:lnTo>
                <a:lnTo>
                  <a:pt x="70" y="112"/>
                </a:lnTo>
                <a:lnTo>
                  <a:pt x="70" y="110"/>
                </a:lnTo>
                <a:lnTo>
                  <a:pt x="70" y="108"/>
                </a:lnTo>
                <a:lnTo>
                  <a:pt x="72" y="104"/>
                </a:lnTo>
                <a:lnTo>
                  <a:pt x="74" y="100"/>
                </a:lnTo>
                <a:lnTo>
                  <a:pt x="76" y="100"/>
                </a:lnTo>
                <a:lnTo>
                  <a:pt x="76" y="98"/>
                </a:lnTo>
                <a:lnTo>
                  <a:pt x="76" y="96"/>
                </a:lnTo>
                <a:lnTo>
                  <a:pt x="78" y="96"/>
                </a:lnTo>
                <a:lnTo>
                  <a:pt x="78" y="94"/>
                </a:lnTo>
                <a:lnTo>
                  <a:pt x="80" y="94"/>
                </a:lnTo>
                <a:lnTo>
                  <a:pt x="80" y="92"/>
                </a:lnTo>
                <a:lnTo>
                  <a:pt x="80" y="90"/>
                </a:lnTo>
                <a:lnTo>
                  <a:pt x="80" y="88"/>
                </a:lnTo>
                <a:lnTo>
                  <a:pt x="82" y="86"/>
                </a:lnTo>
                <a:lnTo>
                  <a:pt x="84" y="88"/>
                </a:lnTo>
                <a:lnTo>
                  <a:pt x="86" y="88"/>
                </a:lnTo>
                <a:lnTo>
                  <a:pt x="86" y="86"/>
                </a:lnTo>
                <a:lnTo>
                  <a:pt x="88" y="88"/>
                </a:lnTo>
                <a:lnTo>
                  <a:pt x="90" y="88"/>
                </a:lnTo>
                <a:lnTo>
                  <a:pt x="92" y="86"/>
                </a:lnTo>
                <a:lnTo>
                  <a:pt x="92" y="88"/>
                </a:lnTo>
                <a:lnTo>
                  <a:pt x="94" y="88"/>
                </a:lnTo>
                <a:lnTo>
                  <a:pt x="96" y="88"/>
                </a:lnTo>
                <a:lnTo>
                  <a:pt x="106" y="92"/>
                </a:lnTo>
                <a:lnTo>
                  <a:pt x="106" y="86"/>
                </a:lnTo>
                <a:lnTo>
                  <a:pt x="108" y="82"/>
                </a:lnTo>
                <a:lnTo>
                  <a:pt x="110" y="80"/>
                </a:lnTo>
                <a:lnTo>
                  <a:pt x="114" y="76"/>
                </a:lnTo>
                <a:lnTo>
                  <a:pt x="116" y="74"/>
                </a:lnTo>
                <a:lnTo>
                  <a:pt x="118" y="72"/>
                </a:lnTo>
                <a:lnTo>
                  <a:pt x="120" y="70"/>
                </a:lnTo>
                <a:lnTo>
                  <a:pt x="120" y="68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20" y="56"/>
                </a:lnTo>
                <a:lnTo>
                  <a:pt x="124" y="56"/>
                </a:lnTo>
                <a:lnTo>
                  <a:pt x="128" y="56"/>
                </a:lnTo>
                <a:lnTo>
                  <a:pt x="130" y="56"/>
                </a:lnTo>
                <a:lnTo>
                  <a:pt x="130" y="58"/>
                </a:lnTo>
                <a:lnTo>
                  <a:pt x="130" y="64"/>
                </a:lnTo>
                <a:lnTo>
                  <a:pt x="132" y="64"/>
                </a:lnTo>
                <a:lnTo>
                  <a:pt x="136" y="64"/>
                </a:lnTo>
                <a:lnTo>
                  <a:pt x="140" y="64"/>
                </a:lnTo>
                <a:lnTo>
                  <a:pt x="144" y="64"/>
                </a:lnTo>
                <a:lnTo>
                  <a:pt x="156" y="64"/>
                </a:lnTo>
                <a:lnTo>
                  <a:pt x="156" y="62"/>
                </a:lnTo>
                <a:lnTo>
                  <a:pt x="156" y="54"/>
                </a:lnTo>
                <a:lnTo>
                  <a:pt x="158" y="54"/>
                </a:lnTo>
                <a:lnTo>
                  <a:pt x="162" y="54"/>
                </a:lnTo>
                <a:lnTo>
                  <a:pt x="170" y="54"/>
                </a:lnTo>
                <a:lnTo>
                  <a:pt x="172" y="54"/>
                </a:lnTo>
                <a:lnTo>
                  <a:pt x="174" y="54"/>
                </a:lnTo>
                <a:lnTo>
                  <a:pt x="176" y="54"/>
                </a:lnTo>
                <a:lnTo>
                  <a:pt x="182" y="54"/>
                </a:lnTo>
                <a:lnTo>
                  <a:pt x="182" y="52"/>
                </a:lnTo>
                <a:lnTo>
                  <a:pt x="180" y="52"/>
                </a:lnTo>
                <a:lnTo>
                  <a:pt x="176" y="52"/>
                </a:lnTo>
                <a:lnTo>
                  <a:pt x="176" y="52"/>
                </a:lnTo>
                <a:lnTo>
                  <a:pt x="174" y="52"/>
                </a:lnTo>
                <a:lnTo>
                  <a:pt x="174" y="50"/>
                </a:lnTo>
                <a:lnTo>
                  <a:pt x="172" y="50"/>
                </a:lnTo>
                <a:lnTo>
                  <a:pt x="172" y="48"/>
                </a:lnTo>
                <a:lnTo>
                  <a:pt x="170" y="48"/>
                </a:lnTo>
                <a:lnTo>
                  <a:pt x="170" y="46"/>
                </a:lnTo>
                <a:lnTo>
                  <a:pt x="172" y="46"/>
                </a:lnTo>
                <a:lnTo>
                  <a:pt x="174" y="46"/>
                </a:lnTo>
                <a:lnTo>
                  <a:pt x="176" y="46"/>
                </a:lnTo>
                <a:lnTo>
                  <a:pt x="176" y="46"/>
                </a:lnTo>
                <a:lnTo>
                  <a:pt x="178" y="46"/>
                </a:lnTo>
                <a:lnTo>
                  <a:pt x="182" y="46"/>
                </a:lnTo>
                <a:lnTo>
                  <a:pt x="186" y="46"/>
                </a:lnTo>
                <a:lnTo>
                  <a:pt x="188" y="46"/>
                </a:lnTo>
                <a:lnTo>
                  <a:pt x="190" y="46"/>
                </a:lnTo>
                <a:lnTo>
                  <a:pt x="192" y="48"/>
                </a:lnTo>
                <a:lnTo>
                  <a:pt x="196" y="50"/>
                </a:lnTo>
                <a:lnTo>
                  <a:pt x="196" y="46"/>
                </a:lnTo>
                <a:lnTo>
                  <a:pt x="200" y="46"/>
                </a:lnTo>
                <a:lnTo>
                  <a:pt x="202" y="46"/>
                </a:lnTo>
                <a:lnTo>
                  <a:pt x="202" y="50"/>
                </a:lnTo>
                <a:lnTo>
                  <a:pt x="204" y="50"/>
                </a:lnTo>
                <a:lnTo>
                  <a:pt x="208" y="52"/>
                </a:lnTo>
                <a:lnTo>
                  <a:pt x="208" y="50"/>
                </a:lnTo>
                <a:lnTo>
                  <a:pt x="210" y="46"/>
                </a:lnTo>
                <a:lnTo>
                  <a:pt x="210" y="42"/>
                </a:lnTo>
                <a:lnTo>
                  <a:pt x="212" y="42"/>
                </a:lnTo>
                <a:lnTo>
                  <a:pt x="212" y="40"/>
                </a:lnTo>
                <a:lnTo>
                  <a:pt x="212" y="38"/>
                </a:lnTo>
                <a:lnTo>
                  <a:pt x="214" y="36"/>
                </a:lnTo>
                <a:lnTo>
                  <a:pt x="214" y="32"/>
                </a:lnTo>
                <a:lnTo>
                  <a:pt x="216" y="32"/>
                </a:lnTo>
                <a:lnTo>
                  <a:pt x="216" y="30"/>
                </a:lnTo>
                <a:lnTo>
                  <a:pt x="216" y="28"/>
                </a:lnTo>
                <a:lnTo>
                  <a:pt x="218" y="24"/>
                </a:lnTo>
                <a:lnTo>
                  <a:pt x="218" y="22"/>
                </a:lnTo>
                <a:lnTo>
                  <a:pt x="220" y="20"/>
                </a:lnTo>
                <a:lnTo>
                  <a:pt x="220" y="18"/>
                </a:lnTo>
                <a:lnTo>
                  <a:pt x="218" y="18"/>
                </a:lnTo>
                <a:lnTo>
                  <a:pt x="216" y="18"/>
                </a:lnTo>
                <a:lnTo>
                  <a:pt x="210" y="18"/>
                </a:lnTo>
                <a:lnTo>
                  <a:pt x="208" y="18"/>
                </a:lnTo>
                <a:lnTo>
                  <a:pt x="208" y="16"/>
                </a:lnTo>
                <a:lnTo>
                  <a:pt x="208" y="14"/>
                </a:lnTo>
                <a:lnTo>
                  <a:pt x="208" y="10"/>
                </a:lnTo>
                <a:lnTo>
                  <a:pt x="208" y="8"/>
                </a:lnTo>
                <a:lnTo>
                  <a:pt x="208" y="4"/>
                </a:lnTo>
                <a:lnTo>
                  <a:pt x="216" y="4"/>
                </a:lnTo>
                <a:lnTo>
                  <a:pt x="218" y="4"/>
                </a:lnTo>
                <a:lnTo>
                  <a:pt x="222" y="4"/>
                </a:lnTo>
                <a:lnTo>
                  <a:pt x="224" y="4"/>
                </a:lnTo>
                <a:lnTo>
                  <a:pt x="224" y="4"/>
                </a:lnTo>
                <a:lnTo>
                  <a:pt x="224" y="0"/>
                </a:lnTo>
                <a:lnTo>
                  <a:pt x="234" y="0"/>
                </a:lnTo>
                <a:lnTo>
                  <a:pt x="234" y="0"/>
                </a:lnTo>
                <a:close/>
                <a:moveTo>
                  <a:pt x="64" y="206"/>
                </a:moveTo>
                <a:lnTo>
                  <a:pt x="62" y="206"/>
                </a:lnTo>
                <a:lnTo>
                  <a:pt x="62" y="208"/>
                </a:lnTo>
                <a:lnTo>
                  <a:pt x="60" y="208"/>
                </a:lnTo>
                <a:lnTo>
                  <a:pt x="60" y="210"/>
                </a:lnTo>
                <a:lnTo>
                  <a:pt x="58" y="210"/>
                </a:lnTo>
                <a:lnTo>
                  <a:pt x="58" y="212"/>
                </a:lnTo>
                <a:lnTo>
                  <a:pt x="56" y="214"/>
                </a:lnTo>
                <a:lnTo>
                  <a:pt x="54" y="216"/>
                </a:lnTo>
                <a:lnTo>
                  <a:pt x="52" y="218"/>
                </a:lnTo>
                <a:lnTo>
                  <a:pt x="50" y="220"/>
                </a:lnTo>
                <a:lnTo>
                  <a:pt x="48" y="222"/>
                </a:lnTo>
                <a:lnTo>
                  <a:pt x="46" y="224"/>
                </a:lnTo>
                <a:lnTo>
                  <a:pt x="44" y="226"/>
                </a:lnTo>
                <a:lnTo>
                  <a:pt x="42" y="228"/>
                </a:lnTo>
                <a:lnTo>
                  <a:pt x="40" y="231"/>
                </a:lnTo>
                <a:lnTo>
                  <a:pt x="38" y="233"/>
                </a:lnTo>
                <a:lnTo>
                  <a:pt x="38" y="235"/>
                </a:lnTo>
                <a:lnTo>
                  <a:pt x="36" y="235"/>
                </a:lnTo>
                <a:lnTo>
                  <a:pt x="36" y="237"/>
                </a:lnTo>
                <a:lnTo>
                  <a:pt x="34" y="237"/>
                </a:lnTo>
                <a:lnTo>
                  <a:pt x="32" y="241"/>
                </a:lnTo>
                <a:lnTo>
                  <a:pt x="32" y="243"/>
                </a:lnTo>
                <a:lnTo>
                  <a:pt x="30" y="243"/>
                </a:lnTo>
                <a:lnTo>
                  <a:pt x="30" y="245"/>
                </a:lnTo>
                <a:lnTo>
                  <a:pt x="28" y="245"/>
                </a:lnTo>
                <a:lnTo>
                  <a:pt x="26" y="245"/>
                </a:lnTo>
                <a:lnTo>
                  <a:pt x="24" y="247"/>
                </a:lnTo>
                <a:lnTo>
                  <a:pt x="22" y="249"/>
                </a:lnTo>
                <a:lnTo>
                  <a:pt x="20" y="249"/>
                </a:lnTo>
                <a:lnTo>
                  <a:pt x="20" y="251"/>
                </a:lnTo>
                <a:lnTo>
                  <a:pt x="18" y="251"/>
                </a:lnTo>
                <a:lnTo>
                  <a:pt x="16" y="253"/>
                </a:lnTo>
                <a:lnTo>
                  <a:pt x="14" y="253"/>
                </a:lnTo>
                <a:lnTo>
                  <a:pt x="14" y="255"/>
                </a:lnTo>
                <a:lnTo>
                  <a:pt x="14" y="257"/>
                </a:lnTo>
                <a:lnTo>
                  <a:pt x="12" y="257"/>
                </a:lnTo>
                <a:lnTo>
                  <a:pt x="12" y="259"/>
                </a:lnTo>
                <a:lnTo>
                  <a:pt x="12" y="261"/>
                </a:lnTo>
                <a:lnTo>
                  <a:pt x="10" y="261"/>
                </a:lnTo>
                <a:lnTo>
                  <a:pt x="10" y="263"/>
                </a:lnTo>
                <a:lnTo>
                  <a:pt x="10" y="265"/>
                </a:lnTo>
                <a:lnTo>
                  <a:pt x="10" y="267"/>
                </a:lnTo>
                <a:lnTo>
                  <a:pt x="12" y="267"/>
                </a:lnTo>
                <a:lnTo>
                  <a:pt x="14" y="267"/>
                </a:lnTo>
                <a:lnTo>
                  <a:pt x="18" y="267"/>
                </a:lnTo>
                <a:lnTo>
                  <a:pt x="22" y="267"/>
                </a:lnTo>
                <a:lnTo>
                  <a:pt x="24" y="267"/>
                </a:lnTo>
                <a:lnTo>
                  <a:pt x="26" y="267"/>
                </a:lnTo>
                <a:lnTo>
                  <a:pt x="28" y="267"/>
                </a:lnTo>
                <a:lnTo>
                  <a:pt x="30" y="267"/>
                </a:lnTo>
                <a:lnTo>
                  <a:pt x="32" y="267"/>
                </a:lnTo>
                <a:lnTo>
                  <a:pt x="34" y="267"/>
                </a:lnTo>
                <a:lnTo>
                  <a:pt x="36" y="267"/>
                </a:lnTo>
                <a:lnTo>
                  <a:pt x="40" y="267"/>
                </a:lnTo>
                <a:lnTo>
                  <a:pt x="40" y="273"/>
                </a:lnTo>
                <a:lnTo>
                  <a:pt x="40" y="275"/>
                </a:lnTo>
                <a:lnTo>
                  <a:pt x="40" y="281"/>
                </a:lnTo>
                <a:lnTo>
                  <a:pt x="50" y="281"/>
                </a:lnTo>
                <a:lnTo>
                  <a:pt x="54" y="281"/>
                </a:lnTo>
                <a:lnTo>
                  <a:pt x="56" y="281"/>
                </a:lnTo>
                <a:lnTo>
                  <a:pt x="60" y="283"/>
                </a:lnTo>
                <a:lnTo>
                  <a:pt x="62" y="283"/>
                </a:lnTo>
                <a:lnTo>
                  <a:pt x="64" y="285"/>
                </a:lnTo>
                <a:lnTo>
                  <a:pt x="66" y="285"/>
                </a:lnTo>
                <a:lnTo>
                  <a:pt x="66" y="283"/>
                </a:lnTo>
                <a:lnTo>
                  <a:pt x="66" y="279"/>
                </a:lnTo>
                <a:lnTo>
                  <a:pt x="66" y="269"/>
                </a:lnTo>
                <a:lnTo>
                  <a:pt x="66" y="267"/>
                </a:lnTo>
                <a:lnTo>
                  <a:pt x="66" y="261"/>
                </a:lnTo>
                <a:lnTo>
                  <a:pt x="72" y="261"/>
                </a:lnTo>
                <a:lnTo>
                  <a:pt x="76" y="261"/>
                </a:lnTo>
                <a:lnTo>
                  <a:pt x="78" y="261"/>
                </a:lnTo>
                <a:lnTo>
                  <a:pt x="80" y="263"/>
                </a:lnTo>
                <a:lnTo>
                  <a:pt x="86" y="263"/>
                </a:lnTo>
                <a:lnTo>
                  <a:pt x="90" y="263"/>
                </a:lnTo>
                <a:lnTo>
                  <a:pt x="92" y="263"/>
                </a:lnTo>
                <a:lnTo>
                  <a:pt x="94" y="263"/>
                </a:lnTo>
                <a:lnTo>
                  <a:pt x="100" y="263"/>
                </a:lnTo>
                <a:lnTo>
                  <a:pt x="102" y="263"/>
                </a:lnTo>
                <a:lnTo>
                  <a:pt x="108" y="263"/>
                </a:lnTo>
                <a:lnTo>
                  <a:pt x="112" y="263"/>
                </a:lnTo>
                <a:lnTo>
                  <a:pt x="114" y="263"/>
                </a:lnTo>
                <a:lnTo>
                  <a:pt x="116" y="263"/>
                </a:lnTo>
                <a:lnTo>
                  <a:pt x="118" y="263"/>
                </a:lnTo>
                <a:lnTo>
                  <a:pt x="120" y="263"/>
                </a:lnTo>
                <a:lnTo>
                  <a:pt x="120" y="257"/>
                </a:lnTo>
                <a:lnTo>
                  <a:pt x="120" y="255"/>
                </a:lnTo>
                <a:lnTo>
                  <a:pt x="120" y="251"/>
                </a:lnTo>
                <a:lnTo>
                  <a:pt x="120" y="249"/>
                </a:lnTo>
                <a:lnTo>
                  <a:pt x="120" y="247"/>
                </a:lnTo>
                <a:lnTo>
                  <a:pt x="120" y="245"/>
                </a:lnTo>
                <a:lnTo>
                  <a:pt x="120" y="245"/>
                </a:lnTo>
                <a:lnTo>
                  <a:pt x="118" y="245"/>
                </a:lnTo>
                <a:lnTo>
                  <a:pt x="116" y="245"/>
                </a:lnTo>
                <a:lnTo>
                  <a:pt x="114" y="245"/>
                </a:lnTo>
                <a:lnTo>
                  <a:pt x="114" y="243"/>
                </a:lnTo>
                <a:lnTo>
                  <a:pt x="112" y="243"/>
                </a:lnTo>
                <a:lnTo>
                  <a:pt x="110" y="243"/>
                </a:lnTo>
                <a:lnTo>
                  <a:pt x="108" y="243"/>
                </a:lnTo>
                <a:lnTo>
                  <a:pt x="106" y="243"/>
                </a:lnTo>
                <a:lnTo>
                  <a:pt x="106" y="241"/>
                </a:lnTo>
                <a:lnTo>
                  <a:pt x="106" y="239"/>
                </a:lnTo>
                <a:lnTo>
                  <a:pt x="106" y="237"/>
                </a:lnTo>
                <a:lnTo>
                  <a:pt x="106" y="235"/>
                </a:lnTo>
                <a:lnTo>
                  <a:pt x="104" y="235"/>
                </a:lnTo>
                <a:lnTo>
                  <a:pt x="104" y="231"/>
                </a:lnTo>
                <a:lnTo>
                  <a:pt x="104" y="228"/>
                </a:lnTo>
                <a:lnTo>
                  <a:pt x="104" y="226"/>
                </a:lnTo>
                <a:lnTo>
                  <a:pt x="104" y="224"/>
                </a:lnTo>
                <a:lnTo>
                  <a:pt x="104" y="222"/>
                </a:lnTo>
                <a:lnTo>
                  <a:pt x="104" y="220"/>
                </a:lnTo>
                <a:lnTo>
                  <a:pt x="104" y="218"/>
                </a:lnTo>
                <a:lnTo>
                  <a:pt x="102" y="218"/>
                </a:lnTo>
                <a:lnTo>
                  <a:pt x="100" y="216"/>
                </a:lnTo>
                <a:lnTo>
                  <a:pt x="100" y="214"/>
                </a:lnTo>
                <a:lnTo>
                  <a:pt x="98" y="214"/>
                </a:lnTo>
                <a:lnTo>
                  <a:pt x="98" y="212"/>
                </a:lnTo>
                <a:lnTo>
                  <a:pt x="96" y="212"/>
                </a:lnTo>
                <a:lnTo>
                  <a:pt x="94" y="208"/>
                </a:lnTo>
                <a:lnTo>
                  <a:pt x="92" y="206"/>
                </a:lnTo>
                <a:lnTo>
                  <a:pt x="90" y="206"/>
                </a:lnTo>
                <a:lnTo>
                  <a:pt x="90" y="204"/>
                </a:lnTo>
                <a:lnTo>
                  <a:pt x="88" y="204"/>
                </a:lnTo>
                <a:lnTo>
                  <a:pt x="86" y="204"/>
                </a:lnTo>
                <a:lnTo>
                  <a:pt x="82" y="206"/>
                </a:lnTo>
                <a:lnTo>
                  <a:pt x="80" y="208"/>
                </a:lnTo>
                <a:lnTo>
                  <a:pt x="80" y="210"/>
                </a:lnTo>
                <a:lnTo>
                  <a:pt x="80" y="216"/>
                </a:lnTo>
                <a:lnTo>
                  <a:pt x="76" y="216"/>
                </a:lnTo>
                <a:lnTo>
                  <a:pt x="68" y="216"/>
                </a:lnTo>
                <a:lnTo>
                  <a:pt x="68" y="214"/>
                </a:lnTo>
                <a:lnTo>
                  <a:pt x="68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8" y="202"/>
                </a:lnTo>
                <a:lnTo>
                  <a:pt x="66" y="202"/>
                </a:lnTo>
                <a:lnTo>
                  <a:pt x="66" y="204"/>
                </a:lnTo>
                <a:lnTo>
                  <a:pt x="64" y="204"/>
                </a:lnTo>
                <a:lnTo>
                  <a:pt x="64" y="206"/>
                </a:lnTo>
                <a:lnTo>
                  <a:pt x="64" y="206"/>
                </a:lnTo>
                <a:close/>
                <a:moveTo>
                  <a:pt x="56" y="208"/>
                </a:moveTo>
                <a:lnTo>
                  <a:pt x="54" y="208"/>
                </a:lnTo>
                <a:lnTo>
                  <a:pt x="54" y="206"/>
                </a:lnTo>
                <a:lnTo>
                  <a:pt x="54" y="208"/>
                </a:lnTo>
                <a:lnTo>
                  <a:pt x="52" y="206"/>
                </a:lnTo>
                <a:lnTo>
                  <a:pt x="52" y="208"/>
                </a:lnTo>
                <a:lnTo>
                  <a:pt x="50" y="208"/>
                </a:lnTo>
                <a:lnTo>
                  <a:pt x="50" y="210"/>
                </a:lnTo>
                <a:lnTo>
                  <a:pt x="48" y="210"/>
                </a:lnTo>
                <a:lnTo>
                  <a:pt x="48" y="212"/>
                </a:lnTo>
                <a:lnTo>
                  <a:pt x="46" y="212"/>
                </a:lnTo>
                <a:lnTo>
                  <a:pt x="46" y="214"/>
                </a:lnTo>
                <a:lnTo>
                  <a:pt x="44" y="214"/>
                </a:lnTo>
                <a:lnTo>
                  <a:pt x="44" y="216"/>
                </a:lnTo>
                <a:lnTo>
                  <a:pt x="42" y="216"/>
                </a:lnTo>
                <a:lnTo>
                  <a:pt x="42" y="218"/>
                </a:lnTo>
                <a:lnTo>
                  <a:pt x="40" y="218"/>
                </a:lnTo>
                <a:lnTo>
                  <a:pt x="40" y="220"/>
                </a:lnTo>
                <a:lnTo>
                  <a:pt x="38" y="220"/>
                </a:lnTo>
                <a:lnTo>
                  <a:pt x="38" y="222"/>
                </a:lnTo>
                <a:lnTo>
                  <a:pt x="40" y="222"/>
                </a:lnTo>
                <a:lnTo>
                  <a:pt x="42" y="224"/>
                </a:lnTo>
                <a:lnTo>
                  <a:pt x="42" y="226"/>
                </a:lnTo>
                <a:lnTo>
                  <a:pt x="44" y="226"/>
                </a:lnTo>
                <a:lnTo>
                  <a:pt x="44" y="224"/>
                </a:lnTo>
                <a:lnTo>
                  <a:pt x="46" y="224"/>
                </a:lnTo>
                <a:lnTo>
                  <a:pt x="46" y="222"/>
                </a:lnTo>
                <a:lnTo>
                  <a:pt x="48" y="222"/>
                </a:lnTo>
                <a:lnTo>
                  <a:pt x="48" y="220"/>
                </a:lnTo>
                <a:lnTo>
                  <a:pt x="50" y="220"/>
                </a:lnTo>
                <a:lnTo>
                  <a:pt x="50" y="218"/>
                </a:lnTo>
                <a:lnTo>
                  <a:pt x="52" y="218"/>
                </a:lnTo>
                <a:lnTo>
                  <a:pt x="52" y="216"/>
                </a:lnTo>
                <a:lnTo>
                  <a:pt x="54" y="214"/>
                </a:lnTo>
                <a:lnTo>
                  <a:pt x="56" y="214"/>
                </a:lnTo>
                <a:lnTo>
                  <a:pt x="56" y="212"/>
                </a:lnTo>
                <a:lnTo>
                  <a:pt x="58" y="210"/>
                </a:lnTo>
                <a:lnTo>
                  <a:pt x="56" y="210"/>
                </a:lnTo>
                <a:lnTo>
                  <a:pt x="56" y="208"/>
                </a:lnTo>
                <a:lnTo>
                  <a:pt x="56" y="208"/>
                </a:lnTo>
                <a:close/>
                <a:moveTo>
                  <a:pt x="16" y="243"/>
                </a:moveTo>
                <a:lnTo>
                  <a:pt x="14" y="241"/>
                </a:lnTo>
                <a:lnTo>
                  <a:pt x="14" y="243"/>
                </a:lnTo>
                <a:lnTo>
                  <a:pt x="14" y="245"/>
                </a:lnTo>
                <a:lnTo>
                  <a:pt x="18" y="245"/>
                </a:lnTo>
                <a:lnTo>
                  <a:pt x="18" y="247"/>
                </a:lnTo>
                <a:lnTo>
                  <a:pt x="20" y="249"/>
                </a:lnTo>
                <a:lnTo>
                  <a:pt x="22" y="247"/>
                </a:lnTo>
                <a:lnTo>
                  <a:pt x="24" y="245"/>
                </a:lnTo>
                <a:lnTo>
                  <a:pt x="26" y="245"/>
                </a:lnTo>
                <a:lnTo>
                  <a:pt x="28" y="245"/>
                </a:lnTo>
                <a:lnTo>
                  <a:pt x="28" y="243"/>
                </a:lnTo>
                <a:lnTo>
                  <a:pt x="26" y="243"/>
                </a:lnTo>
                <a:lnTo>
                  <a:pt x="24" y="243"/>
                </a:lnTo>
                <a:lnTo>
                  <a:pt x="20" y="243"/>
                </a:lnTo>
                <a:lnTo>
                  <a:pt x="18" y="243"/>
                </a:lnTo>
                <a:lnTo>
                  <a:pt x="16" y="243"/>
                </a:lnTo>
                <a:lnTo>
                  <a:pt x="16" y="24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5" name="Freeform 27"/>
          <p:cNvSpPr>
            <a:spLocks/>
          </p:cNvSpPr>
          <p:nvPr/>
        </p:nvSpPr>
        <p:spPr bwMode="auto">
          <a:xfrm>
            <a:off x="2451100" y="3506788"/>
            <a:ext cx="196850" cy="158750"/>
          </a:xfrm>
          <a:custGeom>
            <a:avLst/>
            <a:gdLst>
              <a:gd name="T0" fmla="*/ 72 w 124"/>
              <a:gd name="T1" fmla="*/ 0 h 100"/>
              <a:gd name="T2" fmla="*/ 80 w 124"/>
              <a:gd name="T3" fmla="*/ 0 h 100"/>
              <a:gd name="T4" fmla="*/ 86 w 124"/>
              <a:gd name="T5" fmla="*/ 0 h 100"/>
              <a:gd name="T6" fmla="*/ 96 w 124"/>
              <a:gd name="T7" fmla="*/ 0 h 100"/>
              <a:gd name="T8" fmla="*/ 98 w 124"/>
              <a:gd name="T9" fmla="*/ 6 h 100"/>
              <a:gd name="T10" fmla="*/ 100 w 124"/>
              <a:gd name="T11" fmla="*/ 0 h 100"/>
              <a:gd name="T12" fmla="*/ 108 w 124"/>
              <a:gd name="T13" fmla="*/ 0 h 100"/>
              <a:gd name="T14" fmla="*/ 112 w 124"/>
              <a:gd name="T15" fmla="*/ 4 h 100"/>
              <a:gd name="T16" fmla="*/ 114 w 124"/>
              <a:gd name="T17" fmla="*/ 8 h 100"/>
              <a:gd name="T18" fmla="*/ 120 w 124"/>
              <a:gd name="T19" fmla="*/ 8 h 100"/>
              <a:gd name="T20" fmla="*/ 120 w 124"/>
              <a:gd name="T21" fmla="*/ 12 h 100"/>
              <a:gd name="T22" fmla="*/ 124 w 124"/>
              <a:gd name="T23" fmla="*/ 16 h 100"/>
              <a:gd name="T24" fmla="*/ 120 w 124"/>
              <a:gd name="T25" fmla="*/ 22 h 100"/>
              <a:gd name="T26" fmla="*/ 120 w 124"/>
              <a:gd name="T27" fmla="*/ 26 h 100"/>
              <a:gd name="T28" fmla="*/ 120 w 124"/>
              <a:gd name="T29" fmla="*/ 34 h 100"/>
              <a:gd name="T30" fmla="*/ 118 w 124"/>
              <a:gd name="T31" fmla="*/ 46 h 100"/>
              <a:gd name="T32" fmla="*/ 118 w 124"/>
              <a:gd name="T33" fmla="*/ 54 h 100"/>
              <a:gd name="T34" fmla="*/ 114 w 124"/>
              <a:gd name="T35" fmla="*/ 56 h 100"/>
              <a:gd name="T36" fmla="*/ 114 w 124"/>
              <a:gd name="T37" fmla="*/ 62 h 100"/>
              <a:gd name="T38" fmla="*/ 112 w 124"/>
              <a:gd name="T39" fmla="*/ 70 h 100"/>
              <a:gd name="T40" fmla="*/ 118 w 124"/>
              <a:gd name="T41" fmla="*/ 74 h 100"/>
              <a:gd name="T42" fmla="*/ 114 w 124"/>
              <a:gd name="T43" fmla="*/ 78 h 100"/>
              <a:gd name="T44" fmla="*/ 104 w 124"/>
              <a:gd name="T45" fmla="*/ 78 h 100"/>
              <a:gd name="T46" fmla="*/ 96 w 124"/>
              <a:gd name="T47" fmla="*/ 78 h 100"/>
              <a:gd name="T48" fmla="*/ 88 w 124"/>
              <a:gd name="T49" fmla="*/ 78 h 100"/>
              <a:gd name="T50" fmla="*/ 84 w 124"/>
              <a:gd name="T51" fmla="*/ 80 h 100"/>
              <a:gd name="T52" fmla="*/ 84 w 124"/>
              <a:gd name="T53" fmla="*/ 88 h 100"/>
              <a:gd name="T54" fmla="*/ 80 w 124"/>
              <a:gd name="T55" fmla="*/ 90 h 100"/>
              <a:gd name="T56" fmla="*/ 68 w 124"/>
              <a:gd name="T57" fmla="*/ 90 h 100"/>
              <a:gd name="T58" fmla="*/ 66 w 124"/>
              <a:gd name="T59" fmla="*/ 96 h 100"/>
              <a:gd name="T60" fmla="*/ 62 w 124"/>
              <a:gd name="T61" fmla="*/ 100 h 100"/>
              <a:gd name="T62" fmla="*/ 54 w 124"/>
              <a:gd name="T63" fmla="*/ 98 h 100"/>
              <a:gd name="T64" fmla="*/ 46 w 124"/>
              <a:gd name="T65" fmla="*/ 96 h 100"/>
              <a:gd name="T66" fmla="*/ 36 w 124"/>
              <a:gd name="T67" fmla="*/ 96 h 100"/>
              <a:gd name="T68" fmla="*/ 30 w 124"/>
              <a:gd name="T69" fmla="*/ 96 h 100"/>
              <a:gd name="T70" fmla="*/ 22 w 124"/>
              <a:gd name="T71" fmla="*/ 96 h 100"/>
              <a:gd name="T72" fmla="*/ 14 w 124"/>
              <a:gd name="T73" fmla="*/ 94 h 100"/>
              <a:gd name="T74" fmla="*/ 12 w 124"/>
              <a:gd name="T75" fmla="*/ 88 h 100"/>
              <a:gd name="T76" fmla="*/ 12 w 124"/>
              <a:gd name="T77" fmla="*/ 80 h 100"/>
              <a:gd name="T78" fmla="*/ 10 w 124"/>
              <a:gd name="T79" fmla="*/ 70 h 100"/>
              <a:gd name="T80" fmla="*/ 10 w 124"/>
              <a:gd name="T81" fmla="*/ 60 h 100"/>
              <a:gd name="T82" fmla="*/ 6 w 124"/>
              <a:gd name="T83" fmla="*/ 48 h 100"/>
              <a:gd name="T84" fmla="*/ 6 w 124"/>
              <a:gd name="T85" fmla="*/ 40 h 100"/>
              <a:gd name="T86" fmla="*/ 4 w 124"/>
              <a:gd name="T87" fmla="*/ 34 h 100"/>
              <a:gd name="T88" fmla="*/ 0 w 124"/>
              <a:gd name="T89" fmla="*/ 30 h 100"/>
              <a:gd name="T90" fmla="*/ 0 w 124"/>
              <a:gd name="T91" fmla="*/ 24 h 100"/>
              <a:gd name="T92" fmla="*/ 4 w 124"/>
              <a:gd name="T93" fmla="*/ 20 h 100"/>
              <a:gd name="T94" fmla="*/ 6 w 124"/>
              <a:gd name="T95" fmla="*/ 12 h 100"/>
              <a:gd name="T96" fmla="*/ 12 w 124"/>
              <a:gd name="T97" fmla="*/ 10 h 100"/>
              <a:gd name="T98" fmla="*/ 20 w 124"/>
              <a:gd name="T99" fmla="*/ 12 h 100"/>
              <a:gd name="T100" fmla="*/ 32 w 124"/>
              <a:gd name="T101" fmla="*/ 12 h 100"/>
              <a:gd name="T102" fmla="*/ 44 w 124"/>
              <a:gd name="T103" fmla="*/ 12 h 100"/>
              <a:gd name="T104" fmla="*/ 56 w 124"/>
              <a:gd name="T105" fmla="*/ 12 h 100"/>
              <a:gd name="T106" fmla="*/ 52 w 124"/>
              <a:gd name="T107" fmla="*/ 4 h 100"/>
              <a:gd name="T108" fmla="*/ 58 w 124"/>
              <a:gd name="T109" fmla="*/ 0 h 100"/>
              <a:gd name="T110" fmla="*/ 66 w 124"/>
              <a:gd name="T111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4" h="100">
                <a:moveTo>
                  <a:pt x="66" y="0"/>
                </a:moveTo>
                <a:lnTo>
                  <a:pt x="68" y="0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4" y="0"/>
                </a:lnTo>
                <a:lnTo>
                  <a:pt x="84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98" y="2"/>
                </a:lnTo>
                <a:lnTo>
                  <a:pt x="98" y="4"/>
                </a:lnTo>
                <a:lnTo>
                  <a:pt x="98" y="6"/>
                </a:lnTo>
                <a:lnTo>
                  <a:pt x="100" y="6"/>
                </a:lnTo>
                <a:lnTo>
                  <a:pt x="100" y="4"/>
                </a:lnTo>
                <a:lnTo>
                  <a:pt x="100" y="2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2" y="2"/>
                </a:lnTo>
                <a:lnTo>
                  <a:pt x="112" y="4"/>
                </a:lnTo>
                <a:lnTo>
                  <a:pt x="114" y="4"/>
                </a:lnTo>
                <a:lnTo>
                  <a:pt x="114" y="6"/>
                </a:lnTo>
                <a:lnTo>
                  <a:pt x="116" y="6"/>
                </a:lnTo>
                <a:lnTo>
                  <a:pt x="114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0" y="8"/>
                </a:lnTo>
                <a:lnTo>
                  <a:pt x="120" y="10"/>
                </a:lnTo>
                <a:lnTo>
                  <a:pt x="122" y="10"/>
                </a:lnTo>
                <a:lnTo>
                  <a:pt x="122" y="12"/>
                </a:lnTo>
                <a:lnTo>
                  <a:pt x="120" y="12"/>
                </a:lnTo>
                <a:lnTo>
                  <a:pt x="120" y="14"/>
                </a:lnTo>
                <a:lnTo>
                  <a:pt x="120" y="16"/>
                </a:lnTo>
                <a:lnTo>
                  <a:pt x="122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20"/>
                </a:lnTo>
                <a:lnTo>
                  <a:pt x="122" y="22"/>
                </a:lnTo>
                <a:lnTo>
                  <a:pt x="120" y="22"/>
                </a:lnTo>
                <a:lnTo>
                  <a:pt x="120" y="24"/>
                </a:lnTo>
                <a:lnTo>
                  <a:pt x="118" y="24"/>
                </a:lnTo>
                <a:lnTo>
                  <a:pt x="118" y="26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0" y="32"/>
                </a:lnTo>
                <a:lnTo>
                  <a:pt x="120" y="34"/>
                </a:lnTo>
                <a:lnTo>
                  <a:pt x="118" y="40"/>
                </a:lnTo>
                <a:lnTo>
                  <a:pt x="118" y="42"/>
                </a:lnTo>
                <a:lnTo>
                  <a:pt x="118" y="44"/>
                </a:lnTo>
                <a:lnTo>
                  <a:pt x="118" y="46"/>
                </a:lnTo>
                <a:lnTo>
                  <a:pt x="118" y="48"/>
                </a:lnTo>
                <a:lnTo>
                  <a:pt x="118" y="50"/>
                </a:lnTo>
                <a:lnTo>
                  <a:pt x="118" y="52"/>
                </a:lnTo>
                <a:lnTo>
                  <a:pt x="118" y="54"/>
                </a:lnTo>
                <a:lnTo>
                  <a:pt x="118" y="52"/>
                </a:lnTo>
                <a:lnTo>
                  <a:pt x="116" y="52"/>
                </a:lnTo>
                <a:lnTo>
                  <a:pt x="116" y="56"/>
                </a:lnTo>
                <a:lnTo>
                  <a:pt x="114" y="56"/>
                </a:lnTo>
                <a:lnTo>
                  <a:pt x="114" y="58"/>
                </a:lnTo>
                <a:lnTo>
                  <a:pt x="116" y="58"/>
                </a:lnTo>
                <a:lnTo>
                  <a:pt x="114" y="60"/>
                </a:lnTo>
                <a:lnTo>
                  <a:pt x="114" y="62"/>
                </a:lnTo>
                <a:lnTo>
                  <a:pt x="112" y="64"/>
                </a:lnTo>
                <a:lnTo>
                  <a:pt x="112" y="66"/>
                </a:lnTo>
                <a:lnTo>
                  <a:pt x="112" y="68"/>
                </a:lnTo>
                <a:lnTo>
                  <a:pt x="112" y="70"/>
                </a:lnTo>
                <a:lnTo>
                  <a:pt x="112" y="72"/>
                </a:lnTo>
                <a:lnTo>
                  <a:pt x="114" y="72"/>
                </a:lnTo>
                <a:lnTo>
                  <a:pt x="118" y="72"/>
                </a:lnTo>
                <a:lnTo>
                  <a:pt x="118" y="74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112" y="78"/>
                </a:lnTo>
                <a:lnTo>
                  <a:pt x="110" y="78"/>
                </a:lnTo>
                <a:lnTo>
                  <a:pt x="108" y="78"/>
                </a:lnTo>
                <a:lnTo>
                  <a:pt x="104" y="78"/>
                </a:lnTo>
                <a:lnTo>
                  <a:pt x="102" y="78"/>
                </a:lnTo>
                <a:lnTo>
                  <a:pt x="100" y="78"/>
                </a:lnTo>
                <a:lnTo>
                  <a:pt x="98" y="78"/>
                </a:lnTo>
                <a:lnTo>
                  <a:pt x="96" y="78"/>
                </a:lnTo>
                <a:lnTo>
                  <a:pt x="94" y="78"/>
                </a:lnTo>
                <a:lnTo>
                  <a:pt x="92" y="78"/>
                </a:lnTo>
                <a:lnTo>
                  <a:pt x="90" y="78"/>
                </a:lnTo>
                <a:lnTo>
                  <a:pt x="88" y="78"/>
                </a:lnTo>
                <a:lnTo>
                  <a:pt x="86" y="78"/>
                </a:lnTo>
                <a:lnTo>
                  <a:pt x="84" y="78"/>
                </a:lnTo>
                <a:lnTo>
                  <a:pt x="84" y="78"/>
                </a:lnTo>
                <a:lnTo>
                  <a:pt x="84" y="80"/>
                </a:lnTo>
                <a:lnTo>
                  <a:pt x="84" y="82"/>
                </a:lnTo>
                <a:lnTo>
                  <a:pt x="84" y="84"/>
                </a:lnTo>
                <a:lnTo>
                  <a:pt x="84" y="86"/>
                </a:lnTo>
                <a:lnTo>
                  <a:pt x="84" y="88"/>
                </a:lnTo>
                <a:lnTo>
                  <a:pt x="84" y="90"/>
                </a:lnTo>
                <a:lnTo>
                  <a:pt x="84" y="90"/>
                </a:lnTo>
                <a:lnTo>
                  <a:pt x="82" y="90"/>
                </a:lnTo>
                <a:lnTo>
                  <a:pt x="80" y="90"/>
                </a:lnTo>
                <a:lnTo>
                  <a:pt x="76" y="90"/>
                </a:lnTo>
                <a:lnTo>
                  <a:pt x="74" y="90"/>
                </a:lnTo>
                <a:lnTo>
                  <a:pt x="72" y="90"/>
                </a:lnTo>
                <a:lnTo>
                  <a:pt x="68" y="90"/>
                </a:lnTo>
                <a:lnTo>
                  <a:pt x="66" y="90"/>
                </a:lnTo>
                <a:lnTo>
                  <a:pt x="66" y="92"/>
                </a:lnTo>
                <a:lnTo>
                  <a:pt x="66" y="94"/>
                </a:lnTo>
                <a:lnTo>
                  <a:pt x="66" y="96"/>
                </a:lnTo>
                <a:lnTo>
                  <a:pt x="66" y="98"/>
                </a:lnTo>
                <a:lnTo>
                  <a:pt x="66" y="100"/>
                </a:lnTo>
                <a:lnTo>
                  <a:pt x="64" y="100"/>
                </a:lnTo>
                <a:lnTo>
                  <a:pt x="62" y="100"/>
                </a:lnTo>
                <a:lnTo>
                  <a:pt x="60" y="100"/>
                </a:lnTo>
                <a:lnTo>
                  <a:pt x="60" y="98"/>
                </a:lnTo>
                <a:lnTo>
                  <a:pt x="58" y="98"/>
                </a:lnTo>
                <a:lnTo>
                  <a:pt x="54" y="98"/>
                </a:lnTo>
                <a:lnTo>
                  <a:pt x="52" y="96"/>
                </a:lnTo>
                <a:lnTo>
                  <a:pt x="50" y="96"/>
                </a:lnTo>
                <a:lnTo>
                  <a:pt x="48" y="96"/>
                </a:lnTo>
                <a:lnTo>
                  <a:pt x="46" y="96"/>
                </a:lnTo>
                <a:lnTo>
                  <a:pt x="44" y="96"/>
                </a:lnTo>
                <a:lnTo>
                  <a:pt x="40" y="96"/>
                </a:lnTo>
                <a:lnTo>
                  <a:pt x="38" y="96"/>
                </a:lnTo>
                <a:lnTo>
                  <a:pt x="36" y="96"/>
                </a:lnTo>
                <a:lnTo>
                  <a:pt x="36" y="96"/>
                </a:lnTo>
                <a:lnTo>
                  <a:pt x="34" y="96"/>
                </a:lnTo>
                <a:lnTo>
                  <a:pt x="32" y="96"/>
                </a:lnTo>
                <a:lnTo>
                  <a:pt x="30" y="96"/>
                </a:lnTo>
                <a:lnTo>
                  <a:pt x="28" y="96"/>
                </a:lnTo>
                <a:lnTo>
                  <a:pt x="26" y="96"/>
                </a:lnTo>
                <a:lnTo>
                  <a:pt x="24" y="96"/>
                </a:lnTo>
                <a:lnTo>
                  <a:pt x="22" y="96"/>
                </a:lnTo>
                <a:lnTo>
                  <a:pt x="20" y="96"/>
                </a:lnTo>
                <a:lnTo>
                  <a:pt x="16" y="96"/>
                </a:lnTo>
                <a:lnTo>
                  <a:pt x="14" y="96"/>
                </a:lnTo>
                <a:lnTo>
                  <a:pt x="14" y="94"/>
                </a:lnTo>
                <a:lnTo>
                  <a:pt x="14" y="92"/>
                </a:lnTo>
                <a:lnTo>
                  <a:pt x="14" y="90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4"/>
                </a:lnTo>
                <a:lnTo>
                  <a:pt x="12" y="72"/>
                </a:lnTo>
                <a:lnTo>
                  <a:pt x="10" y="72"/>
                </a:lnTo>
                <a:lnTo>
                  <a:pt x="10" y="70"/>
                </a:lnTo>
                <a:lnTo>
                  <a:pt x="10" y="68"/>
                </a:lnTo>
                <a:lnTo>
                  <a:pt x="10" y="64"/>
                </a:lnTo>
                <a:lnTo>
                  <a:pt x="10" y="62"/>
                </a:lnTo>
                <a:lnTo>
                  <a:pt x="10" y="60"/>
                </a:lnTo>
                <a:lnTo>
                  <a:pt x="8" y="60"/>
                </a:lnTo>
                <a:lnTo>
                  <a:pt x="8" y="52"/>
                </a:lnTo>
                <a:lnTo>
                  <a:pt x="6" y="50"/>
                </a:lnTo>
                <a:lnTo>
                  <a:pt x="6" y="48"/>
                </a:lnTo>
                <a:lnTo>
                  <a:pt x="6" y="46"/>
                </a:lnTo>
                <a:lnTo>
                  <a:pt x="6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2" y="34"/>
                </a:lnTo>
                <a:lnTo>
                  <a:pt x="2" y="32"/>
                </a:lnTo>
                <a:lnTo>
                  <a:pt x="2" y="30"/>
                </a:lnTo>
                <a:lnTo>
                  <a:pt x="0" y="30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2" y="24"/>
                </a:lnTo>
                <a:lnTo>
                  <a:pt x="2" y="22"/>
                </a:lnTo>
                <a:lnTo>
                  <a:pt x="4" y="22"/>
                </a:lnTo>
                <a:lnTo>
                  <a:pt x="4" y="20"/>
                </a:lnTo>
                <a:lnTo>
                  <a:pt x="2" y="18"/>
                </a:lnTo>
                <a:lnTo>
                  <a:pt x="4" y="16"/>
                </a:lnTo>
                <a:lnTo>
                  <a:pt x="6" y="14"/>
                </a:lnTo>
                <a:lnTo>
                  <a:pt x="6" y="12"/>
                </a:lnTo>
                <a:lnTo>
                  <a:pt x="8" y="12"/>
                </a:lnTo>
                <a:lnTo>
                  <a:pt x="10" y="12"/>
                </a:lnTo>
                <a:lnTo>
                  <a:pt x="12" y="12"/>
                </a:lnTo>
                <a:lnTo>
                  <a:pt x="12" y="10"/>
                </a:lnTo>
                <a:lnTo>
                  <a:pt x="14" y="10"/>
                </a:lnTo>
                <a:lnTo>
                  <a:pt x="16" y="10"/>
                </a:lnTo>
                <a:lnTo>
                  <a:pt x="16" y="12"/>
                </a:lnTo>
                <a:lnTo>
                  <a:pt x="20" y="12"/>
                </a:lnTo>
                <a:lnTo>
                  <a:pt x="22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4" y="12"/>
                </a:lnTo>
                <a:lnTo>
                  <a:pt x="38" y="12"/>
                </a:lnTo>
                <a:lnTo>
                  <a:pt x="40" y="12"/>
                </a:lnTo>
                <a:lnTo>
                  <a:pt x="44" y="12"/>
                </a:lnTo>
                <a:lnTo>
                  <a:pt x="48" y="12"/>
                </a:lnTo>
                <a:lnTo>
                  <a:pt x="52" y="12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4" y="6"/>
                </a:lnTo>
                <a:lnTo>
                  <a:pt x="54" y="4"/>
                </a:lnTo>
                <a:lnTo>
                  <a:pt x="52" y="4"/>
                </a:lnTo>
                <a:lnTo>
                  <a:pt x="52" y="2"/>
                </a:lnTo>
                <a:lnTo>
                  <a:pt x="54" y="0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4" y="0"/>
                </a:lnTo>
                <a:lnTo>
                  <a:pt x="66" y="0"/>
                </a:lnTo>
                <a:lnTo>
                  <a:pt x="66" y="0"/>
                </a:lnTo>
                <a:close/>
              </a:path>
            </a:pathLst>
          </a:custGeom>
          <a:solidFill>
            <a:schemeClr val="accent3"/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6" name="Freeform 28"/>
          <p:cNvSpPr>
            <a:spLocks/>
          </p:cNvSpPr>
          <p:nvPr/>
        </p:nvSpPr>
        <p:spPr bwMode="auto">
          <a:xfrm>
            <a:off x="2413000" y="2187575"/>
            <a:ext cx="460375" cy="612775"/>
          </a:xfrm>
          <a:custGeom>
            <a:avLst/>
            <a:gdLst>
              <a:gd name="T0" fmla="*/ 126 w 290"/>
              <a:gd name="T1" fmla="*/ 16 h 386"/>
              <a:gd name="T2" fmla="*/ 136 w 290"/>
              <a:gd name="T3" fmla="*/ 22 h 386"/>
              <a:gd name="T4" fmla="*/ 156 w 290"/>
              <a:gd name="T5" fmla="*/ 26 h 386"/>
              <a:gd name="T6" fmla="*/ 174 w 290"/>
              <a:gd name="T7" fmla="*/ 36 h 386"/>
              <a:gd name="T8" fmla="*/ 178 w 290"/>
              <a:gd name="T9" fmla="*/ 30 h 386"/>
              <a:gd name="T10" fmla="*/ 188 w 290"/>
              <a:gd name="T11" fmla="*/ 10 h 386"/>
              <a:gd name="T12" fmla="*/ 204 w 290"/>
              <a:gd name="T13" fmla="*/ 20 h 386"/>
              <a:gd name="T14" fmla="*/ 216 w 290"/>
              <a:gd name="T15" fmla="*/ 30 h 386"/>
              <a:gd name="T16" fmla="*/ 224 w 290"/>
              <a:gd name="T17" fmla="*/ 38 h 386"/>
              <a:gd name="T18" fmla="*/ 226 w 290"/>
              <a:gd name="T19" fmla="*/ 48 h 386"/>
              <a:gd name="T20" fmla="*/ 252 w 290"/>
              <a:gd name="T21" fmla="*/ 58 h 386"/>
              <a:gd name="T22" fmla="*/ 252 w 290"/>
              <a:gd name="T23" fmla="*/ 66 h 386"/>
              <a:gd name="T24" fmla="*/ 250 w 290"/>
              <a:gd name="T25" fmla="*/ 84 h 386"/>
              <a:gd name="T26" fmla="*/ 252 w 290"/>
              <a:gd name="T27" fmla="*/ 96 h 386"/>
              <a:gd name="T28" fmla="*/ 252 w 290"/>
              <a:gd name="T29" fmla="*/ 108 h 386"/>
              <a:gd name="T30" fmla="*/ 266 w 290"/>
              <a:gd name="T31" fmla="*/ 116 h 386"/>
              <a:gd name="T32" fmla="*/ 274 w 290"/>
              <a:gd name="T33" fmla="*/ 114 h 386"/>
              <a:gd name="T34" fmla="*/ 290 w 290"/>
              <a:gd name="T35" fmla="*/ 138 h 386"/>
              <a:gd name="T36" fmla="*/ 248 w 290"/>
              <a:gd name="T37" fmla="*/ 136 h 386"/>
              <a:gd name="T38" fmla="*/ 222 w 290"/>
              <a:gd name="T39" fmla="*/ 128 h 386"/>
              <a:gd name="T40" fmla="*/ 224 w 290"/>
              <a:gd name="T41" fmla="*/ 140 h 386"/>
              <a:gd name="T42" fmla="*/ 238 w 290"/>
              <a:gd name="T43" fmla="*/ 158 h 386"/>
              <a:gd name="T44" fmla="*/ 230 w 290"/>
              <a:gd name="T45" fmla="*/ 186 h 386"/>
              <a:gd name="T46" fmla="*/ 214 w 290"/>
              <a:gd name="T47" fmla="*/ 174 h 386"/>
              <a:gd name="T48" fmla="*/ 204 w 290"/>
              <a:gd name="T49" fmla="*/ 182 h 386"/>
              <a:gd name="T50" fmla="*/ 206 w 290"/>
              <a:gd name="T51" fmla="*/ 202 h 386"/>
              <a:gd name="T52" fmla="*/ 194 w 290"/>
              <a:gd name="T53" fmla="*/ 208 h 386"/>
              <a:gd name="T54" fmla="*/ 186 w 290"/>
              <a:gd name="T55" fmla="*/ 228 h 386"/>
              <a:gd name="T56" fmla="*/ 212 w 290"/>
              <a:gd name="T57" fmla="*/ 234 h 386"/>
              <a:gd name="T58" fmla="*/ 222 w 290"/>
              <a:gd name="T59" fmla="*/ 238 h 386"/>
              <a:gd name="T60" fmla="*/ 236 w 290"/>
              <a:gd name="T61" fmla="*/ 256 h 386"/>
              <a:gd name="T62" fmla="*/ 224 w 290"/>
              <a:gd name="T63" fmla="*/ 266 h 386"/>
              <a:gd name="T64" fmla="*/ 218 w 290"/>
              <a:gd name="T65" fmla="*/ 282 h 386"/>
              <a:gd name="T66" fmla="*/ 208 w 290"/>
              <a:gd name="T67" fmla="*/ 284 h 386"/>
              <a:gd name="T68" fmla="*/ 212 w 290"/>
              <a:gd name="T69" fmla="*/ 310 h 386"/>
              <a:gd name="T70" fmla="*/ 222 w 290"/>
              <a:gd name="T71" fmla="*/ 310 h 386"/>
              <a:gd name="T72" fmla="*/ 208 w 290"/>
              <a:gd name="T73" fmla="*/ 350 h 386"/>
              <a:gd name="T74" fmla="*/ 200 w 290"/>
              <a:gd name="T75" fmla="*/ 378 h 386"/>
              <a:gd name="T76" fmla="*/ 174 w 290"/>
              <a:gd name="T77" fmla="*/ 374 h 386"/>
              <a:gd name="T78" fmla="*/ 124 w 290"/>
              <a:gd name="T79" fmla="*/ 354 h 386"/>
              <a:gd name="T80" fmla="*/ 104 w 290"/>
              <a:gd name="T81" fmla="*/ 312 h 386"/>
              <a:gd name="T82" fmla="*/ 90 w 290"/>
              <a:gd name="T83" fmla="*/ 290 h 386"/>
              <a:gd name="T84" fmla="*/ 104 w 290"/>
              <a:gd name="T85" fmla="*/ 262 h 386"/>
              <a:gd name="T86" fmla="*/ 130 w 290"/>
              <a:gd name="T87" fmla="*/ 248 h 386"/>
              <a:gd name="T88" fmla="*/ 150 w 290"/>
              <a:gd name="T89" fmla="*/ 236 h 386"/>
              <a:gd name="T90" fmla="*/ 162 w 290"/>
              <a:gd name="T91" fmla="*/ 214 h 386"/>
              <a:gd name="T92" fmla="*/ 138 w 290"/>
              <a:gd name="T93" fmla="*/ 216 h 386"/>
              <a:gd name="T94" fmla="*/ 118 w 290"/>
              <a:gd name="T95" fmla="*/ 220 h 386"/>
              <a:gd name="T96" fmla="*/ 104 w 290"/>
              <a:gd name="T97" fmla="*/ 234 h 386"/>
              <a:gd name="T98" fmla="*/ 102 w 290"/>
              <a:gd name="T99" fmla="*/ 216 h 386"/>
              <a:gd name="T100" fmla="*/ 84 w 290"/>
              <a:gd name="T101" fmla="*/ 194 h 386"/>
              <a:gd name="T102" fmla="*/ 72 w 290"/>
              <a:gd name="T103" fmla="*/ 190 h 386"/>
              <a:gd name="T104" fmla="*/ 60 w 290"/>
              <a:gd name="T105" fmla="*/ 200 h 386"/>
              <a:gd name="T106" fmla="*/ 40 w 290"/>
              <a:gd name="T107" fmla="*/ 190 h 386"/>
              <a:gd name="T108" fmla="*/ 10 w 290"/>
              <a:gd name="T109" fmla="*/ 202 h 386"/>
              <a:gd name="T110" fmla="*/ 8 w 290"/>
              <a:gd name="T111" fmla="*/ 184 h 386"/>
              <a:gd name="T112" fmla="*/ 12 w 290"/>
              <a:gd name="T113" fmla="*/ 160 h 386"/>
              <a:gd name="T114" fmla="*/ 26 w 290"/>
              <a:gd name="T115" fmla="*/ 136 h 386"/>
              <a:gd name="T116" fmla="*/ 52 w 290"/>
              <a:gd name="T117" fmla="*/ 122 h 386"/>
              <a:gd name="T118" fmla="*/ 74 w 290"/>
              <a:gd name="T119" fmla="*/ 104 h 386"/>
              <a:gd name="T120" fmla="*/ 86 w 290"/>
              <a:gd name="T121" fmla="*/ 68 h 386"/>
              <a:gd name="T122" fmla="*/ 88 w 290"/>
              <a:gd name="T123" fmla="*/ 46 h 386"/>
              <a:gd name="T124" fmla="*/ 92 w 290"/>
              <a:gd name="T125" fmla="*/ 14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0" h="386">
                <a:moveTo>
                  <a:pt x="100" y="2"/>
                </a:moveTo>
                <a:lnTo>
                  <a:pt x="102" y="4"/>
                </a:lnTo>
                <a:lnTo>
                  <a:pt x="104" y="4"/>
                </a:lnTo>
                <a:lnTo>
                  <a:pt x="104" y="6"/>
                </a:lnTo>
                <a:lnTo>
                  <a:pt x="106" y="6"/>
                </a:lnTo>
                <a:lnTo>
                  <a:pt x="108" y="6"/>
                </a:lnTo>
                <a:lnTo>
                  <a:pt x="108" y="8"/>
                </a:lnTo>
                <a:lnTo>
                  <a:pt x="108" y="10"/>
                </a:lnTo>
                <a:lnTo>
                  <a:pt x="110" y="10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4" y="14"/>
                </a:lnTo>
                <a:lnTo>
                  <a:pt x="114" y="16"/>
                </a:lnTo>
                <a:lnTo>
                  <a:pt x="116" y="16"/>
                </a:lnTo>
                <a:lnTo>
                  <a:pt x="114" y="16"/>
                </a:lnTo>
                <a:lnTo>
                  <a:pt x="114" y="18"/>
                </a:lnTo>
                <a:lnTo>
                  <a:pt x="116" y="18"/>
                </a:lnTo>
                <a:lnTo>
                  <a:pt x="116" y="20"/>
                </a:lnTo>
                <a:lnTo>
                  <a:pt x="126" y="16"/>
                </a:lnTo>
                <a:lnTo>
                  <a:pt x="126" y="14"/>
                </a:lnTo>
                <a:lnTo>
                  <a:pt x="126" y="12"/>
                </a:lnTo>
                <a:lnTo>
                  <a:pt x="128" y="12"/>
                </a:lnTo>
                <a:lnTo>
                  <a:pt x="126" y="12"/>
                </a:lnTo>
                <a:lnTo>
                  <a:pt x="126" y="10"/>
                </a:lnTo>
                <a:lnTo>
                  <a:pt x="126" y="12"/>
                </a:lnTo>
                <a:lnTo>
                  <a:pt x="128" y="10"/>
                </a:lnTo>
                <a:lnTo>
                  <a:pt x="128" y="12"/>
                </a:lnTo>
                <a:lnTo>
                  <a:pt x="130" y="12"/>
                </a:lnTo>
                <a:lnTo>
                  <a:pt x="130" y="14"/>
                </a:lnTo>
                <a:lnTo>
                  <a:pt x="130" y="16"/>
                </a:lnTo>
                <a:lnTo>
                  <a:pt x="130" y="18"/>
                </a:lnTo>
                <a:lnTo>
                  <a:pt x="130" y="20"/>
                </a:lnTo>
                <a:lnTo>
                  <a:pt x="132" y="20"/>
                </a:lnTo>
                <a:lnTo>
                  <a:pt x="132" y="18"/>
                </a:lnTo>
                <a:lnTo>
                  <a:pt x="132" y="16"/>
                </a:lnTo>
                <a:lnTo>
                  <a:pt x="134" y="16"/>
                </a:lnTo>
                <a:lnTo>
                  <a:pt x="134" y="18"/>
                </a:lnTo>
                <a:lnTo>
                  <a:pt x="136" y="20"/>
                </a:lnTo>
                <a:lnTo>
                  <a:pt x="136" y="22"/>
                </a:lnTo>
                <a:lnTo>
                  <a:pt x="136" y="24"/>
                </a:lnTo>
                <a:lnTo>
                  <a:pt x="136" y="26"/>
                </a:lnTo>
                <a:lnTo>
                  <a:pt x="138" y="26"/>
                </a:lnTo>
                <a:lnTo>
                  <a:pt x="138" y="24"/>
                </a:lnTo>
                <a:lnTo>
                  <a:pt x="138" y="22"/>
                </a:lnTo>
                <a:lnTo>
                  <a:pt x="142" y="22"/>
                </a:lnTo>
                <a:lnTo>
                  <a:pt x="144" y="26"/>
                </a:lnTo>
                <a:lnTo>
                  <a:pt x="146" y="28"/>
                </a:lnTo>
                <a:lnTo>
                  <a:pt x="148" y="28"/>
                </a:lnTo>
                <a:lnTo>
                  <a:pt x="150" y="28"/>
                </a:lnTo>
                <a:lnTo>
                  <a:pt x="150" y="32"/>
                </a:lnTo>
                <a:lnTo>
                  <a:pt x="150" y="34"/>
                </a:lnTo>
                <a:lnTo>
                  <a:pt x="150" y="36"/>
                </a:lnTo>
                <a:lnTo>
                  <a:pt x="152" y="36"/>
                </a:lnTo>
                <a:lnTo>
                  <a:pt x="154" y="36"/>
                </a:lnTo>
                <a:lnTo>
                  <a:pt x="156" y="36"/>
                </a:lnTo>
                <a:lnTo>
                  <a:pt x="156" y="32"/>
                </a:lnTo>
                <a:lnTo>
                  <a:pt x="156" y="30"/>
                </a:lnTo>
                <a:lnTo>
                  <a:pt x="156" y="28"/>
                </a:lnTo>
                <a:lnTo>
                  <a:pt x="156" y="26"/>
                </a:lnTo>
                <a:lnTo>
                  <a:pt x="156" y="24"/>
                </a:lnTo>
                <a:lnTo>
                  <a:pt x="156" y="24"/>
                </a:lnTo>
                <a:lnTo>
                  <a:pt x="158" y="24"/>
                </a:lnTo>
                <a:lnTo>
                  <a:pt x="160" y="24"/>
                </a:lnTo>
                <a:lnTo>
                  <a:pt x="162" y="26"/>
                </a:lnTo>
                <a:lnTo>
                  <a:pt x="162" y="28"/>
                </a:lnTo>
                <a:lnTo>
                  <a:pt x="162" y="30"/>
                </a:lnTo>
                <a:lnTo>
                  <a:pt x="160" y="30"/>
                </a:lnTo>
                <a:lnTo>
                  <a:pt x="158" y="30"/>
                </a:lnTo>
                <a:lnTo>
                  <a:pt x="158" y="32"/>
                </a:lnTo>
                <a:lnTo>
                  <a:pt x="158" y="34"/>
                </a:lnTo>
                <a:lnTo>
                  <a:pt x="158" y="36"/>
                </a:lnTo>
                <a:lnTo>
                  <a:pt x="160" y="36"/>
                </a:lnTo>
                <a:lnTo>
                  <a:pt x="162" y="36"/>
                </a:lnTo>
                <a:lnTo>
                  <a:pt x="164" y="36"/>
                </a:lnTo>
                <a:lnTo>
                  <a:pt x="168" y="38"/>
                </a:lnTo>
                <a:lnTo>
                  <a:pt x="170" y="38"/>
                </a:lnTo>
                <a:lnTo>
                  <a:pt x="172" y="38"/>
                </a:lnTo>
                <a:lnTo>
                  <a:pt x="174" y="38"/>
                </a:lnTo>
                <a:lnTo>
                  <a:pt x="174" y="36"/>
                </a:lnTo>
                <a:lnTo>
                  <a:pt x="174" y="34"/>
                </a:lnTo>
                <a:lnTo>
                  <a:pt x="176" y="34"/>
                </a:lnTo>
                <a:lnTo>
                  <a:pt x="176" y="36"/>
                </a:lnTo>
                <a:lnTo>
                  <a:pt x="176" y="38"/>
                </a:lnTo>
                <a:lnTo>
                  <a:pt x="178" y="38"/>
                </a:lnTo>
                <a:lnTo>
                  <a:pt x="178" y="36"/>
                </a:lnTo>
                <a:lnTo>
                  <a:pt x="180" y="34"/>
                </a:lnTo>
                <a:lnTo>
                  <a:pt x="180" y="32"/>
                </a:lnTo>
                <a:lnTo>
                  <a:pt x="182" y="32"/>
                </a:lnTo>
                <a:lnTo>
                  <a:pt x="184" y="32"/>
                </a:lnTo>
                <a:lnTo>
                  <a:pt x="184" y="30"/>
                </a:lnTo>
                <a:lnTo>
                  <a:pt x="184" y="28"/>
                </a:lnTo>
                <a:lnTo>
                  <a:pt x="186" y="28"/>
                </a:lnTo>
                <a:lnTo>
                  <a:pt x="186" y="26"/>
                </a:lnTo>
                <a:lnTo>
                  <a:pt x="184" y="26"/>
                </a:lnTo>
                <a:lnTo>
                  <a:pt x="182" y="26"/>
                </a:lnTo>
                <a:lnTo>
                  <a:pt x="180" y="26"/>
                </a:lnTo>
                <a:lnTo>
                  <a:pt x="180" y="28"/>
                </a:lnTo>
                <a:lnTo>
                  <a:pt x="180" y="30"/>
                </a:lnTo>
                <a:lnTo>
                  <a:pt x="178" y="30"/>
                </a:lnTo>
                <a:lnTo>
                  <a:pt x="176" y="28"/>
                </a:lnTo>
                <a:lnTo>
                  <a:pt x="174" y="28"/>
                </a:lnTo>
                <a:lnTo>
                  <a:pt x="172" y="26"/>
                </a:lnTo>
                <a:lnTo>
                  <a:pt x="172" y="24"/>
                </a:lnTo>
                <a:lnTo>
                  <a:pt x="174" y="24"/>
                </a:lnTo>
                <a:lnTo>
                  <a:pt x="176" y="24"/>
                </a:lnTo>
                <a:lnTo>
                  <a:pt x="178" y="24"/>
                </a:lnTo>
                <a:lnTo>
                  <a:pt x="178" y="22"/>
                </a:lnTo>
                <a:lnTo>
                  <a:pt x="178" y="20"/>
                </a:lnTo>
                <a:lnTo>
                  <a:pt x="178" y="16"/>
                </a:lnTo>
                <a:lnTo>
                  <a:pt x="178" y="14"/>
                </a:lnTo>
                <a:lnTo>
                  <a:pt x="180" y="14"/>
                </a:lnTo>
                <a:lnTo>
                  <a:pt x="182" y="14"/>
                </a:lnTo>
                <a:lnTo>
                  <a:pt x="184" y="14"/>
                </a:lnTo>
                <a:lnTo>
                  <a:pt x="186" y="14"/>
                </a:lnTo>
                <a:lnTo>
                  <a:pt x="186" y="16"/>
                </a:lnTo>
                <a:lnTo>
                  <a:pt x="188" y="16"/>
                </a:lnTo>
                <a:lnTo>
                  <a:pt x="188" y="14"/>
                </a:lnTo>
                <a:lnTo>
                  <a:pt x="188" y="12"/>
                </a:lnTo>
                <a:lnTo>
                  <a:pt x="188" y="10"/>
                </a:lnTo>
                <a:lnTo>
                  <a:pt x="188" y="8"/>
                </a:lnTo>
                <a:lnTo>
                  <a:pt x="192" y="8"/>
                </a:lnTo>
                <a:lnTo>
                  <a:pt x="194" y="8"/>
                </a:lnTo>
                <a:lnTo>
                  <a:pt x="194" y="10"/>
                </a:lnTo>
                <a:lnTo>
                  <a:pt x="196" y="10"/>
                </a:lnTo>
                <a:lnTo>
                  <a:pt x="198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0"/>
                </a:lnTo>
                <a:lnTo>
                  <a:pt x="204" y="10"/>
                </a:lnTo>
                <a:lnTo>
                  <a:pt x="204" y="12"/>
                </a:lnTo>
                <a:lnTo>
                  <a:pt x="206" y="12"/>
                </a:lnTo>
                <a:lnTo>
                  <a:pt x="204" y="12"/>
                </a:lnTo>
                <a:lnTo>
                  <a:pt x="204" y="14"/>
                </a:lnTo>
                <a:lnTo>
                  <a:pt x="206" y="14"/>
                </a:lnTo>
                <a:lnTo>
                  <a:pt x="208" y="14"/>
                </a:lnTo>
                <a:lnTo>
                  <a:pt x="208" y="18"/>
                </a:lnTo>
                <a:lnTo>
                  <a:pt x="206" y="18"/>
                </a:lnTo>
                <a:lnTo>
                  <a:pt x="204" y="18"/>
                </a:lnTo>
                <a:lnTo>
                  <a:pt x="204" y="20"/>
                </a:lnTo>
                <a:lnTo>
                  <a:pt x="204" y="20"/>
                </a:lnTo>
                <a:lnTo>
                  <a:pt x="204" y="26"/>
                </a:lnTo>
                <a:lnTo>
                  <a:pt x="200" y="24"/>
                </a:lnTo>
                <a:lnTo>
                  <a:pt x="200" y="26"/>
                </a:lnTo>
                <a:lnTo>
                  <a:pt x="200" y="28"/>
                </a:lnTo>
                <a:lnTo>
                  <a:pt x="200" y="30"/>
                </a:lnTo>
                <a:lnTo>
                  <a:pt x="200" y="32"/>
                </a:lnTo>
                <a:lnTo>
                  <a:pt x="202" y="32"/>
                </a:lnTo>
                <a:lnTo>
                  <a:pt x="204" y="32"/>
                </a:lnTo>
                <a:lnTo>
                  <a:pt x="204" y="32"/>
                </a:lnTo>
                <a:lnTo>
                  <a:pt x="206" y="32"/>
                </a:lnTo>
                <a:lnTo>
                  <a:pt x="208" y="32"/>
                </a:lnTo>
                <a:lnTo>
                  <a:pt x="210" y="32"/>
                </a:lnTo>
                <a:lnTo>
                  <a:pt x="210" y="34"/>
                </a:lnTo>
                <a:lnTo>
                  <a:pt x="210" y="36"/>
                </a:lnTo>
                <a:lnTo>
                  <a:pt x="212" y="36"/>
                </a:lnTo>
                <a:lnTo>
                  <a:pt x="214" y="36"/>
                </a:lnTo>
                <a:lnTo>
                  <a:pt x="214" y="34"/>
                </a:lnTo>
                <a:lnTo>
                  <a:pt x="216" y="32"/>
                </a:lnTo>
                <a:lnTo>
                  <a:pt x="216" y="30"/>
                </a:lnTo>
                <a:lnTo>
                  <a:pt x="216" y="28"/>
                </a:lnTo>
                <a:lnTo>
                  <a:pt x="218" y="28"/>
                </a:lnTo>
                <a:lnTo>
                  <a:pt x="220" y="28"/>
                </a:lnTo>
                <a:lnTo>
                  <a:pt x="220" y="26"/>
                </a:lnTo>
                <a:lnTo>
                  <a:pt x="222" y="26"/>
                </a:lnTo>
                <a:lnTo>
                  <a:pt x="222" y="28"/>
                </a:lnTo>
                <a:lnTo>
                  <a:pt x="220" y="28"/>
                </a:lnTo>
                <a:lnTo>
                  <a:pt x="218" y="30"/>
                </a:lnTo>
                <a:lnTo>
                  <a:pt x="218" y="32"/>
                </a:lnTo>
                <a:lnTo>
                  <a:pt x="218" y="34"/>
                </a:lnTo>
                <a:lnTo>
                  <a:pt x="218" y="32"/>
                </a:lnTo>
                <a:lnTo>
                  <a:pt x="220" y="32"/>
                </a:lnTo>
                <a:lnTo>
                  <a:pt x="222" y="32"/>
                </a:lnTo>
                <a:lnTo>
                  <a:pt x="222" y="30"/>
                </a:lnTo>
                <a:lnTo>
                  <a:pt x="222" y="32"/>
                </a:lnTo>
                <a:lnTo>
                  <a:pt x="224" y="32"/>
                </a:lnTo>
                <a:lnTo>
                  <a:pt x="222" y="34"/>
                </a:lnTo>
                <a:lnTo>
                  <a:pt x="224" y="34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2" y="40"/>
                </a:lnTo>
                <a:lnTo>
                  <a:pt x="220" y="40"/>
                </a:lnTo>
                <a:lnTo>
                  <a:pt x="220" y="38"/>
                </a:lnTo>
                <a:lnTo>
                  <a:pt x="218" y="38"/>
                </a:lnTo>
                <a:lnTo>
                  <a:pt x="218" y="36"/>
                </a:lnTo>
                <a:lnTo>
                  <a:pt x="216" y="36"/>
                </a:lnTo>
                <a:lnTo>
                  <a:pt x="216" y="38"/>
                </a:lnTo>
                <a:lnTo>
                  <a:pt x="218" y="38"/>
                </a:lnTo>
                <a:lnTo>
                  <a:pt x="218" y="40"/>
                </a:lnTo>
                <a:lnTo>
                  <a:pt x="222" y="40"/>
                </a:lnTo>
                <a:lnTo>
                  <a:pt x="222" y="44"/>
                </a:lnTo>
                <a:lnTo>
                  <a:pt x="222" y="46"/>
                </a:lnTo>
                <a:lnTo>
                  <a:pt x="220" y="46"/>
                </a:lnTo>
                <a:lnTo>
                  <a:pt x="220" y="48"/>
                </a:lnTo>
                <a:lnTo>
                  <a:pt x="220" y="50"/>
                </a:lnTo>
                <a:lnTo>
                  <a:pt x="222" y="50"/>
                </a:lnTo>
                <a:lnTo>
                  <a:pt x="224" y="50"/>
                </a:lnTo>
                <a:lnTo>
                  <a:pt x="224" y="48"/>
                </a:lnTo>
                <a:lnTo>
                  <a:pt x="226" y="48"/>
                </a:lnTo>
                <a:lnTo>
                  <a:pt x="226" y="46"/>
                </a:lnTo>
                <a:lnTo>
                  <a:pt x="228" y="46"/>
                </a:lnTo>
                <a:lnTo>
                  <a:pt x="230" y="44"/>
                </a:lnTo>
                <a:lnTo>
                  <a:pt x="232" y="44"/>
                </a:lnTo>
                <a:lnTo>
                  <a:pt x="234" y="44"/>
                </a:lnTo>
                <a:lnTo>
                  <a:pt x="236" y="44"/>
                </a:lnTo>
                <a:lnTo>
                  <a:pt x="238" y="44"/>
                </a:lnTo>
                <a:lnTo>
                  <a:pt x="240" y="44"/>
                </a:lnTo>
                <a:lnTo>
                  <a:pt x="242" y="42"/>
                </a:lnTo>
                <a:lnTo>
                  <a:pt x="242" y="44"/>
                </a:lnTo>
                <a:lnTo>
                  <a:pt x="250" y="44"/>
                </a:lnTo>
                <a:lnTo>
                  <a:pt x="252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2" y="50"/>
                </a:lnTo>
                <a:lnTo>
                  <a:pt x="252" y="54"/>
                </a:lnTo>
                <a:lnTo>
                  <a:pt x="252" y="54"/>
                </a:lnTo>
                <a:lnTo>
                  <a:pt x="252" y="56"/>
                </a:lnTo>
                <a:lnTo>
                  <a:pt x="252" y="58"/>
                </a:lnTo>
                <a:lnTo>
                  <a:pt x="250" y="58"/>
                </a:lnTo>
                <a:lnTo>
                  <a:pt x="248" y="58"/>
                </a:lnTo>
                <a:lnTo>
                  <a:pt x="248" y="60"/>
                </a:lnTo>
                <a:lnTo>
                  <a:pt x="246" y="60"/>
                </a:lnTo>
                <a:lnTo>
                  <a:pt x="246" y="62"/>
                </a:lnTo>
                <a:lnTo>
                  <a:pt x="244" y="64"/>
                </a:lnTo>
                <a:lnTo>
                  <a:pt x="246" y="64"/>
                </a:lnTo>
                <a:lnTo>
                  <a:pt x="246" y="66"/>
                </a:lnTo>
                <a:lnTo>
                  <a:pt x="248" y="66"/>
                </a:lnTo>
                <a:lnTo>
                  <a:pt x="248" y="64"/>
                </a:lnTo>
                <a:lnTo>
                  <a:pt x="250" y="64"/>
                </a:lnTo>
                <a:lnTo>
                  <a:pt x="252" y="64"/>
                </a:lnTo>
                <a:lnTo>
                  <a:pt x="252" y="62"/>
                </a:lnTo>
                <a:lnTo>
                  <a:pt x="252" y="60"/>
                </a:lnTo>
                <a:lnTo>
                  <a:pt x="254" y="60"/>
                </a:lnTo>
                <a:lnTo>
                  <a:pt x="254" y="62"/>
                </a:lnTo>
                <a:lnTo>
                  <a:pt x="254" y="64"/>
                </a:lnTo>
                <a:lnTo>
                  <a:pt x="254" y="66"/>
                </a:lnTo>
                <a:lnTo>
                  <a:pt x="252" y="66"/>
                </a:lnTo>
                <a:lnTo>
                  <a:pt x="252" y="66"/>
                </a:lnTo>
                <a:lnTo>
                  <a:pt x="252" y="68"/>
                </a:lnTo>
                <a:lnTo>
                  <a:pt x="250" y="68"/>
                </a:lnTo>
                <a:lnTo>
                  <a:pt x="250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4"/>
                </a:lnTo>
                <a:lnTo>
                  <a:pt x="248" y="76"/>
                </a:lnTo>
                <a:lnTo>
                  <a:pt x="246" y="76"/>
                </a:lnTo>
                <a:lnTo>
                  <a:pt x="246" y="78"/>
                </a:lnTo>
                <a:lnTo>
                  <a:pt x="246" y="76"/>
                </a:lnTo>
                <a:lnTo>
                  <a:pt x="244" y="76"/>
                </a:lnTo>
                <a:lnTo>
                  <a:pt x="242" y="76"/>
                </a:lnTo>
                <a:lnTo>
                  <a:pt x="242" y="78"/>
                </a:lnTo>
                <a:lnTo>
                  <a:pt x="242" y="80"/>
                </a:lnTo>
                <a:lnTo>
                  <a:pt x="242" y="82"/>
                </a:lnTo>
                <a:lnTo>
                  <a:pt x="244" y="82"/>
                </a:lnTo>
                <a:lnTo>
                  <a:pt x="246" y="82"/>
                </a:lnTo>
                <a:lnTo>
                  <a:pt x="248" y="82"/>
                </a:lnTo>
                <a:lnTo>
                  <a:pt x="250" y="82"/>
                </a:lnTo>
                <a:lnTo>
                  <a:pt x="250" y="84"/>
                </a:lnTo>
                <a:lnTo>
                  <a:pt x="248" y="84"/>
                </a:lnTo>
                <a:lnTo>
                  <a:pt x="246" y="84"/>
                </a:lnTo>
                <a:lnTo>
                  <a:pt x="244" y="84"/>
                </a:lnTo>
                <a:lnTo>
                  <a:pt x="242" y="84"/>
                </a:lnTo>
                <a:lnTo>
                  <a:pt x="242" y="88"/>
                </a:lnTo>
                <a:lnTo>
                  <a:pt x="242" y="90"/>
                </a:lnTo>
                <a:lnTo>
                  <a:pt x="242" y="92"/>
                </a:lnTo>
                <a:lnTo>
                  <a:pt x="242" y="92"/>
                </a:lnTo>
                <a:lnTo>
                  <a:pt x="242" y="94"/>
                </a:lnTo>
                <a:lnTo>
                  <a:pt x="242" y="96"/>
                </a:lnTo>
                <a:lnTo>
                  <a:pt x="244" y="96"/>
                </a:lnTo>
                <a:lnTo>
                  <a:pt x="242" y="98"/>
                </a:lnTo>
                <a:lnTo>
                  <a:pt x="242" y="100"/>
                </a:lnTo>
                <a:lnTo>
                  <a:pt x="244" y="100"/>
                </a:lnTo>
                <a:lnTo>
                  <a:pt x="246" y="100"/>
                </a:lnTo>
                <a:lnTo>
                  <a:pt x="246" y="98"/>
                </a:lnTo>
                <a:lnTo>
                  <a:pt x="246" y="96"/>
                </a:lnTo>
                <a:lnTo>
                  <a:pt x="248" y="96"/>
                </a:lnTo>
                <a:lnTo>
                  <a:pt x="250" y="96"/>
                </a:lnTo>
                <a:lnTo>
                  <a:pt x="252" y="96"/>
                </a:lnTo>
                <a:lnTo>
                  <a:pt x="252" y="96"/>
                </a:lnTo>
                <a:lnTo>
                  <a:pt x="254" y="96"/>
                </a:lnTo>
                <a:lnTo>
                  <a:pt x="256" y="96"/>
                </a:lnTo>
                <a:lnTo>
                  <a:pt x="258" y="96"/>
                </a:lnTo>
                <a:lnTo>
                  <a:pt x="260" y="96"/>
                </a:lnTo>
                <a:lnTo>
                  <a:pt x="260" y="98"/>
                </a:lnTo>
                <a:lnTo>
                  <a:pt x="260" y="100"/>
                </a:lnTo>
                <a:lnTo>
                  <a:pt x="262" y="100"/>
                </a:lnTo>
                <a:lnTo>
                  <a:pt x="260" y="104"/>
                </a:lnTo>
                <a:lnTo>
                  <a:pt x="258" y="104"/>
                </a:lnTo>
                <a:lnTo>
                  <a:pt x="256" y="104"/>
                </a:lnTo>
                <a:lnTo>
                  <a:pt x="254" y="104"/>
                </a:lnTo>
                <a:lnTo>
                  <a:pt x="252" y="104"/>
                </a:lnTo>
                <a:lnTo>
                  <a:pt x="252" y="104"/>
                </a:lnTo>
                <a:lnTo>
                  <a:pt x="250" y="104"/>
                </a:lnTo>
                <a:lnTo>
                  <a:pt x="248" y="102"/>
                </a:lnTo>
                <a:lnTo>
                  <a:pt x="248" y="104"/>
                </a:lnTo>
                <a:lnTo>
                  <a:pt x="248" y="106"/>
                </a:lnTo>
                <a:lnTo>
                  <a:pt x="250" y="106"/>
                </a:lnTo>
                <a:lnTo>
                  <a:pt x="252" y="108"/>
                </a:lnTo>
                <a:lnTo>
                  <a:pt x="252" y="110"/>
                </a:lnTo>
                <a:lnTo>
                  <a:pt x="252" y="110"/>
                </a:lnTo>
                <a:lnTo>
                  <a:pt x="252" y="114"/>
                </a:lnTo>
                <a:lnTo>
                  <a:pt x="252" y="116"/>
                </a:lnTo>
                <a:lnTo>
                  <a:pt x="252" y="118"/>
                </a:lnTo>
                <a:lnTo>
                  <a:pt x="252" y="118"/>
                </a:lnTo>
                <a:lnTo>
                  <a:pt x="252" y="120"/>
                </a:lnTo>
                <a:lnTo>
                  <a:pt x="254" y="120"/>
                </a:lnTo>
                <a:lnTo>
                  <a:pt x="254" y="118"/>
                </a:lnTo>
                <a:lnTo>
                  <a:pt x="256" y="118"/>
                </a:lnTo>
                <a:lnTo>
                  <a:pt x="256" y="116"/>
                </a:lnTo>
                <a:lnTo>
                  <a:pt x="258" y="116"/>
                </a:lnTo>
                <a:lnTo>
                  <a:pt x="260" y="116"/>
                </a:lnTo>
                <a:lnTo>
                  <a:pt x="260" y="118"/>
                </a:lnTo>
                <a:lnTo>
                  <a:pt x="260" y="120"/>
                </a:lnTo>
                <a:lnTo>
                  <a:pt x="262" y="120"/>
                </a:lnTo>
                <a:lnTo>
                  <a:pt x="262" y="118"/>
                </a:lnTo>
                <a:lnTo>
                  <a:pt x="264" y="118"/>
                </a:lnTo>
                <a:lnTo>
                  <a:pt x="266" y="118"/>
                </a:lnTo>
                <a:lnTo>
                  <a:pt x="266" y="116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4" y="110"/>
                </a:lnTo>
                <a:lnTo>
                  <a:pt x="264" y="108"/>
                </a:lnTo>
                <a:lnTo>
                  <a:pt x="264" y="106"/>
                </a:lnTo>
                <a:lnTo>
                  <a:pt x="264" y="104"/>
                </a:lnTo>
                <a:lnTo>
                  <a:pt x="266" y="104"/>
                </a:lnTo>
                <a:lnTo>
                  <a:pt x="268" y="104"/>
                </a:lnTo>
                <a:lnTo>
                  <a:pt x="270" y="104"/>
                </a:lnTo>
                <a:lnTo>
                  <a:pt x="270" y="106"/>
                </a:lnTo>
                <a:lnTo>
                  <a:pt x="270" y="108"/>
                </a:lnTo>
                <a:lnTo>
                  <a:pt x="270" y="110"/>
                </a:lnTo>
                <a:lnTo>
                  <a:pt x="272" y="110"/>
                </a:lnTo>
                <a:lnTo>
                  <a:pt x="274" y="110"/>
                </a:lnTo>
                <a:lnTo>
                  <a:pt x="278" y="110"/>
                </a:lnTo>
                <a:lnTo>
                  <a:pt x="278" y="112"/>
                </a:lnTo>
                <a:lnTo>
                  <a:pt x="280" y="114"/>
                </a:lnTo>
                <a:lnTo>
                  <a:pt x="278" y="114"/>
                </a:lnTo>
                <a:lnTo>
                  <a:pt x="274" y="114"/>
                </a:lnTo>
                <a:lnTo>
                  <a:pt x="274" y="116"/>
                </a:lnTo>
                <a:lnTo>
                  <a:pt x="276" y="116"/>
                </a:lnTo>
                <a:lnTo>
                  <a:pt x="276" y="118"/>
                </a:lnTo>
                <a:lnTo>
                  <a:pt x="278" y="118"/>
                </a:lnTo>
                <a:lnTo>
                  <a:pt x="280" y="118"/>
                </a:lnTo>
                <a:lnTo>
                  <a:pt x="282" y="118"/>
                </a:lnTo>
                <a:lnTo>
                  <a:pt x="284" y="118"/>
                </a:lnTo>
                <a:lnTo>
                  <a:pt x="286" y="118"/>
                </a:lnTo>
                <a:lnTo>
                  <a:pt x="288" y="116"/>
                </a:lnTo>
                <a:lnTo>
                  <a:pt x="290" y="116"/>
                </a:lnTo>
                <a:lnTo>
                  <a:pt x="290" y="118"/>
                </a:lnTo>
                <a:lnTo>
                  <a:pt x="290" y="120"/>
                </a:lnTo>
                <a:lnTo>
                  <a:pt x="290" y="122"/>
                </a:lnTo>
                <a:lnTo>
                  <a:pt x="290" y="124"/>
                </a:lnTo>
                <a:lnTo>
                  <a:pt x="290" y="126"/>
                </a:lnTo>
                <a:lnTo>
                  <a:pt x="290" y="130"/>
                </a:lnTo>
                <a:lnTo>
                  <a:pt x="290" y="132"/>
                </a:lnTo>
                <a:lnTo>
                  <a:pt x="290" y="134"/>
                </a:lnTo>
                <a:lnTo>
                  <a:pt x="290" y="136"/>
                </a:lnTo>
                <a:lnTo>
                  <a:pt x="290" y="138"/>
                </a:lnTo>
                <a:lnTo>
                  <a:pt x="278" y="138"/>
                </a:lnTo>
                <a:lnTo>
                  <a:pt x="276" y="138"/>
                </a:lnTo>
                <a:lnTo>
                  <a:pt x="272" y="138"/>
                </a:lnTo>
                <a:lnTo>
                  <a:pt x="272" y="134"/>
                </a:lnTo>
                <a:lnTo>
                  <a:pt x="272" y="132"/>
                </a:lnTo>
                <a:lnTo>
                  <a:pt x="272" y="130"/>
                </a:lnTo>
                <a:lnTo>
                  <a:pt x="270" y="132"/>
                </a:lnTo>
                <a:lnTo>
                  <a:pt x="268" y="132"/>
                </a:lnTo>
                <a:lnTo>
                  <a:pt x="266" y="134"/>
                </a:lnTo>
                <a:lnTo>
                  <a:pt x="266" y="132"/>
                </a:lnTo>
                <a:lnTo>
                  <a:pt x="262" y="132"/>
                </a:lnTo>
                <a:lnTo>
                  <a:pt x="260" y="132"/>
                </a:lnTo>
                <a:lnTo>
                  <a:pt x="256" y="132"/>
                </a:lnTo>
                <a:lnTo>
                  <a:pt x="254" y="132"/>
                </a:lnTo>
                <a:lnTo>
                  <a:pt x="254" y="136"/>
                </a:lnTo>
                <a:lnTo>
                  <a:pt x="254" y="138"/>
                </a:lnTo>
                <a:lnTo>
                  <a:pt x="252" y="138"/>
                </a:lnTo>
                <a:lnTo>
                  <a:pt x="252" y="138"/>
                </a:lnTo>
                <a:lnTo>
                  <a:pt x="248" y="138"/>
                </a:lnTo>
                <a:lnTo>
                  <a:pt x="248" y="136"/>
                </a:lnTo>
                <a:lnTo>
                  <a:pt x="248" y="134"/>
                </a:lnTo>
                <a:lnTo>
                  <a:pt x="244" y="134"/>
                </a:lnTo>
                <a:lnTo>
                  <a:pt x="244" y="132"/>
                </a:lnTo>
                <a:lnTo>
                  <a:pt x="240" y="132"/>
                </a:lnTo>
                <a:lnTo>
                  <a:pt x="240" y="128"/>
                </a:lnTo>
                <a:lnTo>
                  <a:pt x="240" y="126"/>
                </a:lnTo>
                <a:lnTo>
                  <a:pt x="242" y="124"/>
                </a:lnTo>
                <a:lnTo>
                  <a:pt x="234" y="124"/>
                </a:lnTo>
                <a:lnTo>
                  <a:pt x="232" y="124"/>
                </a:lnTo>
                <a:lnTo>
                  <a:pt x="230" y="124"/>
                </a:lnTo>
                <a:lnTo>
                  <a:pt x="228" y="122"/>
                </a:lnTo>
                <a:lnTo>
                  <a:pt x="228" y="124"/>
                </a:lnTo>
                <a:lnTo>
                  <a:pt x="226" y="124"/>
                </a:lnTo>
                <a:lnTo>
                  <a:pt x="226" y="126"/>
                </a:lnTo>
                <a:lnTo>
                  <a:pt x="228" y="126"/>
                </a:lnTo>
                <a:lnTo>
                  <a:pt x="228" y="128"/>
                </a:lnTo>
                <a:lnTo>
                  <a:pt x="226" y="128"/>
                </a:lnTo>
                <a:lnTo>
                  <a:pt x="224" y="128"/>
                </a:lnTo>
                <a:lnTo>
                  <a:pt x="224" y="126"/>
                </a:lnTo>
                <a:lnTo>
                  <a:pt x="222" y="128"/>
                </a:lnTo>
                <a:lnTo>
                  <a:pt x="220" y="126"/>
                </a:lnTo>
                <a:lnTo>
                  <a:pt x="218" y="126"/>
                </a:lnTo>
                <a:lnTo>
                  <a:pt x="218" y="128"/>
                </a:lnTo>
                <a:lnTo>
                  <a:pt x="216" y="128"/>
                </a:lnTo>
                <a:lnTo>
                  <a:pt x="216" y="130"/>
                </a:lnTo>
                <a:lnTo>
                  <a:pt x="216" y="132"/>
                </a:lnTo>
                <a:lnTo>
                  <a:pt x="216" y="134"/>
                </a:lnTo>
                <a:lnTo>
                  <a:pt x="214" y="136"/>
                </a:lnTo>
                <a:lnTo>
                  <a:pt x="216" y="136"/>
                </a:lnTo>
                <a:lnTo>
                  <a:pt x="218" y="136"/>
                </a:lnTo>
                <a:lnTo>
                  <a:pt x="220" y="136"/>
                </a:lnTo>
                <a:lnTo>
                  <a:pt x="220" y="134"/>
                </a:lnTo>
                <a:lnTo>
                  <a:pt x="222" y="132"/>
                </a:lnTo>
                <a:lnTo>
                  <a:pt x="224" y="132"/>
                </a:lnTo>
                <a:lnTo>
                  <a:pt x="226" y="132"/>
                </a:lnTo>
                <a:lnTo>
                  <a:pt x="226" y="134"/>
                </a:lnTo>
                <a:lnTo>
                  <a:pt x="226" y="136"/>
                </a:lnTo>
                <a:lnTo>
                  <a:pt x="224" y="136"/>
                </a:lnTo>
                <a:lnTo>
                  <a:pt x="224" y="138"/>
                </a:lnTo>
                <a:lnTo>
                  <a:pt x="224" y="140"/>
                </a:lnTo>
                <a:lnTo>
                  <a:pt x="224" y="140"/>
                </a:lnTo>
                <a:lnTo>
                  <a:pt x="222" y="140"/>
                </a:lnTo>
                <a:lnTo>
                  <a:pt x="222" y="142"/>
                </a:lnTo>
                <a:lnTo>
                  <a:pt x="222" y="144"/>
                </a:lnTo>
                <a:lnTo>
                  <a:pt x="222" y="146"/>
                </a:lnTo>
                <a:lnTo>
                  <a:pt x="224" y="146"/>
                </a:lnTo>
                <a:lnTo>
                  <a:pt x="226" y="148"/>
                </a:lnTo>
                <a:lnTo>
                  <a:pt x="226" y="150"/>
                </a:lnTo>
                <a:lnTo>
                  <a:pt x="226" y="152"/>
                </a:lnTo>
                <a:lnTo>
                  <a:pt x="226" y="156"/>
                </a:lnTo>
                <a:lnTo>
                  <a:pt x="226" y="158"/>
                </a:lnTo>
                <a:lnTo>
                  <a:pt x="228" y="158"/>
                </a:lnTo>
                <a:lnTo>
                  <a:pt x="230" y="158"/>
                </a:lnTo>
                <a:lnTo>
                  <a:pt x="230" y="160"/>
                </a:lnTo>
                <a:lnTo>
                  <a:pt x="230" y="162"/>
                </a:lnTo>
                <a:lnTo>
                  <a:pt x="232" y="162"/>
                </a:lnTo>
                <a:lnTo>
                  <a:pt x="232" y="160"/>
                </a:lnTo>
                <a:lnTo>
                  <a:pt x="234" y="158"/>
                </a:lnTo>
                <a:lnTo>
                  <a:pt x="236" y="158"/>
                </a:lnTo>
                <a:lnTo>
                  <a:pt x="238" y="158"/>
                </a:lnTo>
                <a:lnTo>
                  <a:pt x="240" y="158"/>
                </a:lnTo>
                <a:lnTo>
                  <a:pt x="240" y="162"/>
                </a:lnTo>
                <a:lnTo>
                  <a:pt x="238" y="162"/>
                </a:lnTo>
                <a:lnTo>
                  <a:pt x="234" y="162"/>
                </a:lnTo>
                <a:lnTo>
                  <a:pt x="234" y="166"/>
                </a:lnTo>
                <a:lnTo>
                  <a:pt x="234" y="168"/>
                </a:lnTo>
                <a:lnTo>
                  <a:pt x="238" y="168"/>
                </a:lnTo>
                <a:lnTo>
                  <a:pt x="238" y="170"/>
                </a:lnTo>
                <a:lnTo>
                  <a:pt x="238" y="174"/>
                </a:lnTo>
                <a:lnTo>
                  <a:pt x="238" y="176"/>
                </a:lnTo>
                <a:lnTo>
                  <a:pt x="236" y="178"/>
                </a:lnTo>
                <a:lnTo>
                  <a:pt x="236" y="180"/>
                </a:lnTo>
                <a:lnTo>
                  <a:pt x="236" y="182"/>
                </a:lnTo>
                <a:lnTo>
                  <a:pt x="236" y="184"/>
                </a:lnTo>
                <a:lnTo>
                  <a:pt x="236" y="186"/>
                </a:lnTo>
                <a:lnTo>
                  <a:pt x="236" y="188"/>
                </a:lnTo>
                <a:lnTo>
                  <a:pt x="234" y="188"/>
                </a:lnTo>
                <a:lnTo>
                  <a:pt x="232" y="188"/>
                </a:lnTo>
                <a:lnTo>
                  <a:pt x="232" y="186"/>
                </a:lnTo>
                <a:lnTo>
                  <a:pt x="230" y="186"/>
                </a:lnTo>
                <a:lnTo>
                  <a:pt x="230" y="188"/>
                </a:lnTo>
                <a:lnTo>
                  <a:pt x="228" y="188"/>
                </a:lnTo>
                <a:lnTo>
                  <a:pt x="226" y="188"/>
                </a:lnTo>
                <a:lnTo>
                  <a:pt x="226" y="188"/>
                </a:lnTo>
                <a:lnTo>
                  <a:pt x="224" y="188"/>
                </a:lnTo>
                <a:lnTo>
                  <a:pt x="224" y="188"/>
                </a:lnTo>
                <a:lnTo>
                  <a:pt x="224" y="186"/>
                </a:lnTo>
                <a:lnTo>
                  <a:pt x="224" y="184"/>
                </a:lnTo>
                <a:lnTo>
                  <a:pt x="226" y="184"/>
                </a:lnTo>
                <a:lnTo>
                  <a:pt x="224" y="184"/>
                </a:lnTo>
                <a:lnTo>
                  <a:pt x="224" y="182"/>
                </a:lnTo>
                <a:lnTo>
                  <a:pt x="224" y="180"/>
                </a:lnTo>
                <a:lnTo>
                  <a:pt x="224" y="178"/>
                </a:lnTo>
                <a:lnTo>
                  <a:pt x="224" y="176"/>
                </a:lnTo>
                <a:lnTo>
                  <a:pt x="220" y="176"/>
                </a:lnTo>
                <a:lnTo>
                  <a:pt x="218" y="176"/>
                </a:lnTo>
                <a:lnTo>
                  <a:pt x="218" y="174"/>
                </a:lnTo>
                <a:lnTo>
                  <a:pt x="218" y="172"/>
                </a:lnTo>
                <a:lnTo>
                  <a:pt x="216" y="172"/>
                </a:lnTo>
                <a:lnTo>
                  <a:pt x="214" y="174"/>
                </a:lnTo>
                <a:lnTo>
                  <a:pt x="212" y="174"/>
                </a:lnTo>
                <a:lnTo>
                  <a:pt x="214" y="176"/>
                </a:lnTo>
                <a:lnTo>
                  <a:pt x="216" y="176"/>
                </a:lnTo>
                <a:lnTo>
                  <a:pt x="218" y="176"/>
                </a:lnTo>
                <a:lnTo>
                  <a:pt x="218" y="178"/>
                </a:lnTo>
                <a:lnTo>
                  <a:pt x="216" y="180"/>
                </a:lnTo>
                <a:lnTo>
                  <a:pt x="214" y="182"/>
                </a:lnTo>
                <a:lnTo>
                  <a:pt x="212" y="182"/>
                </a:lnTo>
                <a:lnTo>
                  <a:pt x="212" y="180"/>
                </a:lnTo>
                <a:lnTo>
                  <a:pt x="212" y="178"/>
                </a:lnTo>
                <a:lnTo>
                  <a:pt x="212" y="176"/>
                </a:lnTo>
                <a:lnTo>
                  <a:pt x="212" y="174"/>
                </a:lnTo>
                <a:lnTo>
                  <a:pt x="210" y="174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6"/>
                </a:lnTo>
                <a:lnTo>
                  <a:pt x="204" y="178"/>
                </a:lnTo>
                <a:lnTo>
                  <a:pt x="204" y="180"/>
                </a:lnTo>
                <a:lnTo>
                  <a:pt x="204" y="182"/>
                </a:lnTo>
                <a:lnTo>
                  <a:pt x="202" y="186"/>
                </a:lnTo>
                <a:lnTo>
                  <a:pt x="202" y="188"/>
                </a:lnTo>
                <a:lnTo>
                  <a:pt x="204" y="188"/>
                </a:lnTo>
                <a:lnTo>
                  <a:pt x="204" y="188"/>
                </a:lnTo>
                <a:lnTo>
                  <a:pt x="204" y="188"/>
                </a:lnTo>
                <a:lnTo>
                  <a:pt x="204" y="188"/>
                </a:lnTo>
                <a:lnTo>
                  <a:pt x="202" y="188"/>
                </a:lnTo>
                <a:lnTo>
                  <a:pt x="202" y="190"/>
                </a:lnTo>
                <a:lnTo>
                  <a:pt x="204" y="190"/>
                </a:lnTo>
                <a:lnTo>
                  <a:pt x="204" y="190"/>
                </a:lnTo>
                <a:lnTo>
                  <a:pt x="204" y="192"/>
                </a:lnTo>
                <a:lnTo>
                  <a:pt x="206" y="192"/>
                </a:lnTo>
                <a:lnTo>
                  <a:pt x="208" y="192"/>
                </a:lnTo>
                <a:lnTo>
                  <a:pt x="208" y="194"/>
                </a:lnTo>
                <a:lnTo>
                  <a:pt x="208" y="196"/>
                </a:lnTo>
                <a:lnTo>
                  <a:pt x="208" y="198"/>
                </a:lnTo>
                <a:lnTo>
                  <a:pt x="208" y="200"/>
                </a:lnTo>
                <a:lnTo>
                  <a:pt x="208" y="202"/>
                </a:lnTo>
                <a:lnTo>
                  <a:pt x="206" y="200"/>
                </a:lnTo>
                <a:lnTo>
                  <a:pt x="206" y="202"/>
                </a:lnTo>
                <a:lnTo>
                  <a:pt x="204" y="200"/>
                </a:lnTo>
                <a:lnTo>
                  <a:pt x="204" y="202"/>
                </a:lnTo>
                <a:lnTo>
                  <a:pt x="204" y="204"/>
                </a:lnTo>
                <a:lnTo>
                  <a:pt x="204" y="206"/>
                </a:lnTo>
                <a:lnTo>
                  <a:pt x="202" y="204"/>
                </a:lnTo>
                <a:lnTo>
                  <a:pt x="202" y="206"/>
                </a:lnTo>
                <a:lnTo>
                  <a:pt x="204" y="208"/>
                </a:lnTo>
                <a:lnTo>
                  <a:pt x="202" y="208"/>
                </a:lnTo>
                <a:lnTo>
                  <a:pt x="200" y="208"/>
                </a:lnTo>
                <a:lnTo>
                  <a:pt x="200" y="210"/>
                </a:lnTo>
                <a:lnTo>
                  <a:pt x="200" y="212"/>
                </a:lnTo>
                <a:lnTo>
                  <a:pt x="198" y="212"/>
                </a:lnTo>
                <a:lnTo>
                  <a:pt x="198" y="210"/>
                </a:lnTo>
                <a:lnTo>
                  <a:pt x="196" y="210"/>
                </a:lnTo>
                <a:lnTo>
                  <a:pt x="196" y="208"/>
                </a:lnTo>
                <a:lnTo>
                  <a:pt x="194" y="208"/>
                </a:lnTo>
                <a:lnTo>
                  <a:pt x="194" y="206"/>
                </a:lnTo>
                <a:lnTo>
                  <a:pt x="192" y="206"/>
                </a:lnTo>
                <a:lnTo>
                  <a:pt x="192" y="208"/>
                </a:lnTo>
                <a:lnTo>
                  <a:pt x="194" y="208"/>
                </a:lnTo>
                <a:lnTo>
                  <a:pt x="192" y="208"/>
                </a:lnTo>
                <a:lnTo>
                  <a:pt x="190" y="210"/>
                </a:lnTo>
                <a:lnTo>
                  <a:pt x="190" y="212"/>
                </a:lnTo>
                <a:lnTo>
                  <a:pt x="190" y="210"/>
                </a:lnTo>
                <a:lnTo>
                  <a:pt x="188" y="210"/>
                </a:lnTo>
                <a:lnTo>
                  <a:pt x="188" y="212"/>
                </a:lnTo>
                <a:lnTo>
                  <a:pt x="188" y="214"/>
                </a:lnTo>
                <a:lnTo>
                  <a:pt x="186" y="214"/>
                </a:lnTo>
                <a:lnTo>
                  <a:pt x="184" y="214"/>
                </a:lnTo>
                <a:lnTo>
                  <a:pt x="182" y="214"/>
                </a:lnTo>
                <a:lnTo>
                  <a:pt x="180" y="214"/>
                </a:lnTo>
                <a:lnTo>
                  <a:pt x="180" y="216"/>
                </a:lnTo>
                <a:lnTo>
                  <a:pt x="182" y="218"/>
                </a:lnTo>
                <a:lnTo>
                  <a:pt x="182" y="220"/>
                </a:lnTo>
                <a:lnTo>
                  <a:pt x="182" y="222"/>
                </a:lnTo>
                <a:lnTo>
                  <a:pt x="184" y="222"/>
                </a:lnTo>
                <a:lnTo>
                  <a:pt x="184" y="224"/>
                </a:lnTo>
                <a:lnTo>
                  <a:pt x="184" y="226"/>
                </a:lnTo>
                <a:lnTo>
                  <a:pt x="186" y="226"/>
                </a:lnTo>
                <a:lnTo>
                  <a:pt x="186" y="228"/>
                </a:lnTo>
                <a:lnTo>
                  <a:pt x="186" y="230"/>
                </a:lnTo>
                <a:lnTo>
                  <a:pt x="188" y="230"/>
                </a:lnTo>
                <a:lnTo>
                  <a:pt x="188" y="232"/>
                </a:lnTo>
                <a:lnTo>
                  <a:pt x="190" y="234"/>
                </a:lnTo>
                <a:lnTo>
                  <a:pt x="192" y="234"/>
                </a:lnTo>
                <a:lnTo>
                  <a:pt x="192" y="232"/>
                </a:lnTo>
                <a:lnTo>
                  <a:pt x="192" y="234"/>
                </a:lnTo>
                <a:lnTo>
                  <a:pt x="194" y="234"/>
                </a:lnTo>
                <a:lnTo>
                  <a:pt x="196" y="234"/>
                </a:lnTo>
                <a:lnTo>
                  <a:pt x="198" y="234"/>
                </a:lnTo>
                <a:lnTo>
                  <a:pt x="198" y="236"/>
                </a:lnTo>
                <a:lnTo>
                  <a:pt x="200" y="236"/>
                </a:lnTo>
                <a:lnTo>
                  <a:pt x="202" y="236"/>
                </a:lnTo>
                <a:lnTo>
                  <a:pt x="204" y="234"/>
                </a:lnTo>
                <a:lnTo>
                  <a:pt x="206" y="234"/>
                </a:lnTo>
                <a:lnTo>
                  <a:pt x="206" y="236"/>
                </a:lnTo>
                <a:lnTo>
                  <a:pt x="208" y="236"/>
                </a:lnTo>
                <a:lnTo>
                  <a:pt x="210" y="236"/>
                </a:lnTo>
                <a:lnTo>
                  <a:pt x="212" y="236"/>
                </a:lnTo>
                <a:lnTo>
                  <a:pt x="212" y="234"/>
                </a:lnTo>
                <a:lnTo>
                  <a:pt x="210" y="234"/>
                </a:lnTo>
                <a:lnTo>
                  <a:pt x="208" y="234"/>
                </a:lnTo>
                <a:lnTo>
                  <a:pt x="208" y="232"/>
                </a:lnTo>
                <a:lnTo>
                  <a:pt x="208" y="230"/>
                </a:lnTo>
                <a:lnTo>
                  <a:pt x="210" y="230"/>
                </a:lnTo>
                <a:lnTo>
                  <a:pt x="210" y="228"/>
                </a:lnTo>
                <a:lnTo>
                  <a:pt x="210" y="226"/>
                </a:lnTo>
                <a:lnTo>
                  <a:pt x="210" y="228"/>
                </a:lnTo>
                <a:lnTo>
                  <a:pt x="212" y="228"/>
                </a:lnTo>
                <a:lnTo>
                  <a:pt x="214" y="228"/>
                </a:lnTo>
                <a:lnTo>
                  <a:pt x="216" y="228"/>
                </a:lnTo>
                <a:lnTo>
                  <a:pt x="218" y="228"/>
                </a:lnTo>
                <a:lnTo>
                  <a:pt x="218" y="230"/>
                </a:lnTo>
                <a:lnTo>
                  <a:pt x="218" y="232"/>
                </a:lnTo>
                <a:lnTo>
                  <a:pt x="218" y="234"/>
                </a:lnTo>
                <a:lnTo>
                  <a:pt x="220" y="234"/>
                </a:lnTo>
                <a:lnTo>
                  <a:pt x="222" y="234"/>
                </a:lnTo>
                <a:lnTo>
                  <a:pt x="222" y="236"/>
                </a:lnTo>
                <a:lnTo>
                  <a:pt x="222" y="236"/>
                </a:lnTo>
                <a:lnTo>
                  <a:pt x="222" y="238"/>
                </a:lnTo>
                <a:lnTo>
                  <a:pt x="222" y="240"/>
                </a:lnTo>
                <a:lnTo>
                  <a:pt x="222" y="242"/>
                </a:lnTo>
                <a:lnTo>
                  <a:pt x="222" y="244"/>
                </a:lnTo>
                <a:lnTo>
                  <a:pt x="224" y="244"/>
                </a:lnTo>
                <a:lnTo>
                  <a:pt x="226" y="244"/>
                </a:lnTo>
                <a:lnTo>
                  <a:pt x="226" y="246"/>
                </a:lnTo>
                <a:lnTo>
                  <a:pt x="226" y="244"/>
                </a:lnTo>
                <a:lnTo>
                  <a:pt x="228" y="244"/>
                </a:lnTo>
                <a:lnTo>
                  <a:pt x="228" y="242"/>
                </a:lnTo>
                <a:lnTo>
                  <a:pt x="230" y="244"/>
                </a:lnTo>
                <a:lnTo>
                  <a:pt x="230" y="246"/>
                </a:lnTo>
                <a:lnTo>
                  <a:pt x="232" y="248"/>
                </a:lnTo>
                <a:lnTo>
                  <a:pt x="232" y="250"/>
                </a:lnTo>
                <a:lnTo>
                  <a:pt x="230" y="250"/>
                </a:lnTo>
                <a:lnTo>
                  <a:pt x="230" y="252"/>
                </a:lnTo>
                <a:lnTo>
                  <a:pt x="232" y="252"/>
                </a:lnTo>
                <a:lnTo>
                  <a:pt x="234" y="252"/>
                </a:lnTo>
                <a:lnTo>
                  <a:pt x="236" y="252"/>
                </a:lnTo>
                <a:lnTo>
                  <a:pt x="236" y="254"/>
                </a:lnTo>
                <a:lnTo>
                  <a:pt x="236" y="256"/>
                </a:lnTo>
                <a:lnTo>
                  <a:pt x="236" y="254"/>
                </a:lnTo>
                <a:lnTo>
                  <a:pt x="234" y="254"/>
                </a:lnTo>
                <a:lnTo>
                  <a:pt x="232" y="256"/>
                </a:lnTo>
                <a:lnTo>
                  <a:pt x="230" y="256"/>
                </a:lnTo>
                <a:lnTo>
                  <a:pt x="228" y="256"/>
                </a:lnTo>
                <a:lnTo>
                  <a:pt x="228" y="258"/>
                </a:lnTo>
                <a:lnTo>
                  <a:pt x="228" y="260"/>
                </a:lnTo>
                <a:lnTo>
                  <a:pt x="226" y="260"/>
                </a:lnTo>
                <a:lnTo>
                  <a:pt x="224" y="260"/>
                </a:lnTo>
                <a:lnTo>
                  <a:pt x="224" y="258"/>
                </a:lnTo>
                <a:lnTo>
                  <a:pt x="222" y="258"/>
                </a:lnTo>
                <a:lnTo>
                  <a:pt x="222" y="256"/>
                </a:lnTo>
                <a:lnTo>
                  <a:pt x="222" y="258"/>
                </a:lnTo>
                <a:lnTo>
                  <a:pt x="220" y="258"/>
                </a:lnTo>
                <a:lnTo>
                  <a:pt x="220" y="260"/>
                </a:lnTo>
                <a:lnTo>
                  <a:pt x="220" y="262"/>
                </a:lnTo>
                <a:lnTo>
                  <a:pt x="222" y="262"/>
                </a:lnTo>
                <a:lnTo>
                  <a:pt x="222" y="264"/>
                </a:lnTo>
                <a:lnTo>
                  <a:pt x="224" y="264"/>
                </a:lnTo>
                <a:lnTo>
                  <a:pt x="224" y="266"/>
                </a:lnTo>
                <a:lnTo>
                  <a:pt x="222" y="266"/>
                </a:lnTo>
                <a:lnTo>
                  <a:pt x="222" y="264"/>
                </a:lnTo>
                <a:lnTo>
                  <a:pt x="220" y="264"/>
                </a:lnTo>
                <a:lnTo>
                  <a:pt x="218" y="264"/>
                </a:lnTo>
                <a:lnTo>
                  <a:pt x="216" y="264"/>
                </a:lnTo>
                <a:lnTo>
                  <a:pt x="216" y="266"/>
                </a:lnTo>
                <a:lnTo>
                  <a:pt x="214" y="266"/>
                </a:lnTo>
                <a:lnTo>
                  <a:pt x="214" y="268"/>
                </a:lnTo>
                <a:lnTo>
                  <a:pt x="212" y="270"/>
                </a:lnTo>
                <a:lnTo>
                  <a:pt x="210" y="272"/>
                </a:lnTo>
                <a:lnTo>
                  <a:pt x="210" y="274"/>
                </a:lnTo>
                <a:lnTo>
                  <a:pt x="210" y="276"/>
                </a:lnTo>
                <a:lnTo>
                  <a:pt x="212" y="276"/>
                </a:lnTo>
                <a:lnTo>
                  <a:pt x="214" y="278"/>
                </a:lnTo>
                <a:lnTo>
                  <a:pt x="214" y="276"/>
                </a:lnTo>
                <a:lnTo>
                  <a:pt x="216" y="276"/>
                </a:lnTo>
                <a:lnTo>
                  <a:pt x="216" y="278"/>
                </a:lnTo>
                <a:lnTo>
                  <a:pt x="218" y="278"/>
                </a:lnTo>
                <a:lnTo>
                  <a:pt x="218" y="280"/>
                </a:lnTo>
                <a:lnTo>
                  <a:pt x="218" y="282"/>
                </a:lnTo>
                <a:lnTo>
                  <a:pt x="220" y="284"/>
                </a:lnTo>
                <a:lnTo>
                  <a:pt x="222" y="284"/>
                </a:lnTo>
                <a:lnTo>
                  <a:pt x="224" y="284"/>
                </a:lnTo>
                <a:lnTo>
                  <a:pt x="226" y="286"/>
                </a:lnTo>
                <a:lnTo>
                  <a:pt x="224" y="286"/>
                </a:lnTo>
                <a:lnTo>
                  <a:pt x="222" y="288"/>
                </a:lnTo>
                <a:lnTo>
                  <a:pt x="220" y="288"/>
                </a:lnTo>
                <a:lnTo>
                  <a:pt x="218" y="288"/>
                </a:lnTo>
                <a:lnTo>
                  <a:pt x="218" y="286"/>
                </a:lnTo>
                <a:lnTo>
                  <a:pt x="218" y="284"/>
                </a:lnTo>
                <a:lnTo>
                  <a:pt x="218" y="284"/>
                </a:lnTo>
                <a:lnTo>
                  <a:pt x="216" y="284"/>
                </a:lnTo>
                <a:lnTo>
                  <a:pt x="216" y="284"/>
                </a:lnTo>
                <a:lnTo>
                  <a:pt x="214" y="284"/>
                </a:lnTo>
                <a:lnTo>
                  <a:pt x="214" y="284"/>
                </a:lnTo>
                <a:lnTo>
                  <a:pt x="212" y="284"/>
                </a:lnTo>
                <a:lnTo>
                  <a:pt x="212" y="282"/>
                </a:lnTo>
                <a:lnTo>
                  <a:pt x="210" y="282"/>
                </a:lnTo>
                <a:lnTo>
                  <a:pt x="210" y="284"/>
                </a:lnTo>
                <a:lnTo>
                  <a:pt x="208" y="284"/>
                </a:lnTo>
                <a:lnTo>
                  <a:pt x="206" y="284"/>
                </a:lnTo>
                <a:lnTo>
                  <a:pt x="206" y="286"/>
                </a:lnTo>
                <a:lnTo>
                  <a:pt x="208" y="286"/>
                </a:lnTo>
                <a:lnTo>
                  <a:pt x="208" y="288"/>
                </a:lnTo>
                <a:lnTo>
                  <a:pt x="210" y="288"/>
                </a:lnTo>
                <a:lnTo>
                  <a:pt x="212" y="288"/>
                </a:lnTo>
                <a:lnTo>
                  <a:pt x="214" y="288"/>
                </a:lnTo>
                <a:lnTo>
                  <a:pt x="214" y="290"/>
                </a:lnTo>
                <a:lnTo>
                  <a:pt x="216" y="290"/>
                </a:lnTo>
                <a:lnTo>
                  <a:pt x="214" y="290"/>
                </a:lnTo>
                <a:lnTo>
                  <a:pt x="214" y="292"/>
                </a:lnTo>
                <a:lnTo>
                  <a:pt x="212" y="294"/>
                </a:lnTo>
                <a:lnTo>
                  <a:pt x="212" y="296"/>
                </a:lnTo>
                <a:lnTo>
                  <a:pt x="210" y="298"/>
                </a:lnTo>
                <a:lnTo>
                  <a:pt x="210" y="300"/>
                </a:lnTo>
                <a:lnTo>
                  <a:pt x="210" y="302"/>
                </a:lnTo>
                <a:lnTo>
                  <a:pt x="208" y="304"/>
                </a:lnTo>
                <a:lnTo>
                  <a:pt x="208" y="306"/>
                </a:lnTo>
                <a:lnTo>
                  <a:pt x="210" y="308"/>
                </a:lnTo>
                <a:lnTo>
                  <a:pt x="212" y="310"/>
                </a:lnTo>
                <a:lnTo>
                  <a:pt x="214" y="312"/>
                </a:lnTo>
                <a:lnTo>
                  <a:pt x="216" y="312"/>
                </a:lnTo>
                <a:lnTo>
                  <a:pt x="216" y="310"/>
                </a:lnTo>
                <a:lnTo>
                  <a:pt x="216" y="308"/>
                </a:lnTo>
                <a:lnTo>
                  <a:pt x="218" y="306"/>
                </a:lnTo>
                <a:lnTo>
                  <a:pt x="218" y="304"/>
                </a:lnTo>
                <a:lnTo>
                  <a:pt x="220" y="302"/>
                </a:lnTo>
                <a:lnTo>
                  <a:pt x="220" y="300"/>
                </a:lnTo>
                <a:lnTo>
                  <a:pt x="220" y="298"/>
                </a:lnTo>
                <a:lnTo>
                  <a:pt x="222" y="298"/>
                </a:lnTo>
                <a:lnTo>
                  <a:pt x="222" y="300"/>
                </a:lnTo>
                <a:lnTo>
                  <a:pt x="224" y="300"/>
                </a:lnTo>
                <a:lnTo>
                  <a:pt x="224" y="302"/>
                </a:lnTo>
                <a:lnTo>
                  <a:pt x="226" y="302"/>
                </a:lnTo>
                <a:lnTo>
                  <a:pt x="226" y="304"/>
                </a:lnTo>
                <a:lnTo>
                  <a:pt x="226" y="306"/>
                </a:lnTo>
                <a:lnTo>
                  <a:pt x="224" y="306"/>
                </a:lnTo>
                <a:lnTo>
                  <a:pt x="224" y="308"/>
                </a:lnTo>
                <a:lnTo>
                  <a:pt x="224" y="310"/>
                </a:lnTo>
                <a:lnTo>
                  <a:pt x="222" y="310"/>
                </a:lnTo>
                <a:lnTo>
                  <a:pt x="222" y="312"/>
                </a:lnTo>
                <a:lnTo>
                  <a:pt x="220" y="314"/>
                </a:lnTo>
                <a:lnTo>
                  <a:pt x="220" y="316"/>
                </a:lnTo>
                <a:lnTo>
                  <a:pt x="222" y="316"/>
                </a:lnTo>
                <a:lnTo>
                  <a:pt x="224" y="318"/>
                </a:lnTo>
                <a:lnTo>
                  <a:pt x="224" y="320"/>
                </a:lnTo>
                <a:lnTo>
                  <a:pt x="222" y="322"/>
                </a:lnTo>
                <a:lnTo>
                  <a:pt x="222" y="324"/>
                </a:lnTo>
                <a:lnTo>
                  <a:pt x="220" y="328"/>
                </a:lnTo>
                <a:lnTo>
                  <a:pt x="218" y="332"/>
                </a:lnTo>
                <a:lnTo>
                  <a:pt x="218" y="332"/>
                </a:lnTo>
                <a:lnTo>
                  <a:pt x="216" y="338"/>
                </a:lnTo>
                <a:lnTo>
                  <a:pt x="214" y="340"/>
                </a:lnTo>
                <a:lnTo>
                  <a:pt x="212" y="342"/>
                </a:lnTo>
                <a:lnTo>
                  <a:pt x="212" y="344"/>
                </a:lnTo>
                <a:lnTo>
                  <a:pt x="212" y="346"/>
                </a:lnTo>
                <a:lnTo>
                  <a:pt x="210" y="346"/>
                </a:lnTo>
                <a:lnTo>
                  <a:pt x="208" y="346"/>
                </a:lnTo>
                <a:lnTo>
                  <a:pt x="208" y="348"/>
                </a:lnTo>
                <a:lnTo>
                  <a:pt x="208" y="350"/>
                </a:lnTo>
                <a:lnTo>
                  <a:pt x="206" y="348"/>
                </a:lnTo>
                <a:lnTo>
                  <a:pt x="208" y="348"/>
                </a:lnTo>
                <a:lnTo>
                  <a:pt x="206" y="350"/>
                </a:lnTo>
                <a:lnTo>
                  <a:pt x="206" y="352"/>
                </a:lnTo>
                <a:lnTo>
                  <a:pt x="206" y="354"/>
                </a:lnTo>
                <a:lnTo>
                  <a:pt x="206" y="356"/>
                </a:lnTo>
                <a:lnTo>
                  <a:pt x="204" y="356"/>
                </a:lnTo>
                <a:lnTo>
                  <a:pt x="204" y="358"/>
                </a:lnTo>
                <a:lnTo>
                  <a:pt x="204" y="358"/>
                </a:lnTo>
                <a:lnTo>
                  <a:pt x="204" y="360"/>
                </a:lnTo>
                <a:lnTo>
                  <a:pt x="202" y="360"/>
                </a:lnTo>
                <a:lnTo>
                  <a:pt x="200" y="360"/>
                </a:lnTo>
                <a:lnTo>
                  <a:pt x="200" y="362"/>
                </a:lnTo>
                <a:lnTo>
                  <a:pt x="200" y="364"/>
                </a:lnTo>
                <a:lnTo>
                  <a:pt x="200" y="366"/>
                </a:lnTo>
                <a:lnTo>
                  <a:pt x="200" y="370"/>
                </a:lnTo>
                <a:lnTo>
                  <a:pt x="200" y="372"/>
                </a:lnTo>
                <a:lnTo>
                  <a:pt x="200" y="374"/>
                </a:lnTo>
                <a:lnTo>
                  <a:pt x="200" y="376"/>
                </a:lnTo>
                <a:lnTo>
                  <a:pt x="200" y="378"/>
                </a:lnTo>
                <a:lnTo>
                  <a:pt x="200" y="380"/>
                </a:lnTo>
                <a:lnTo>
                  <a:pt x="200" y="380"/>
                </a:lnTo>
                <a:lnTo>
                  <a:pt x="200" y="382"/>
                </a:lnTo>
                <a:lnTo>
                  <a:pt x="196" y="382"/>
                </a:lnTo>
                <a:lnTo>
                  <a:pt x="194" y="384"/>
                </a:lnTo>
                <a:lnTo>
                  <a:pt x="192" y="384"/>
                </a:lnTo>
                <a:lnTo>
                  <a:pt x="190" y="384"/>
                </a:lnTo>
                <a:lnTo>
                  <a:pt x="188" y="384"/>
                </a:lnTo>
                <a:lnTo>
                  <a:pt x="186" y="384"/>
                </a:lnTo>
                <a:lnTo>
                  <a:pt x="184" y="384"/>
                </a:lnTo>
                <a:lnTo>
                  <a:pt x="182" y="384"/>
                </a:lnTo>
                <a:lnTo>
                  <a:pt x="180" y="384"/>
                </a:lnTo>
                <a:lnTo>
                  <a:pt x="178" y="384"/>
                </a:lnTo>
                <a:lnTo>
                  <a:pt x="176" y="384"/>
                </a:lnTo>
                <a:lnTo>
                  <a:pt x="176" y="386"/>
                </a:lnTo>
                <a:lnTo>
                  <a:pt x="174" y="386"/>
                </a:lnTo>
                <a:lnTo>
                  <a:pt x="174" y="384"/>
                </a:lnTo>
                <a:lnTo>
                  <a:pt x="174" y="380"/>
                </a:lnTo>
                <a:lnTo>
                  <a:pt x="174" y="378"/>
                </a:lnTo>
                <a:lnTo>
                  <a:pt x="174" y="374"/>
                </a:lnTo>
                <a:lnTo>
                  <a:pt x="170" y="374"/>
                </a:lnTo>
                <a:lnTo>
                  <a:pt x="168" y="374"/>
                </a:lnTo>
                <a:lnTo>
                  <a:pt x="166" y="374"/>
                </a:lnTo>
                <a:lnTo>
                  <a:pt x="164" y="374"/>
                </a:lnTo>
                <a:lnTo>
                  <a:pt x="162" y="374"/>
                </a:lnTo>
                <a:lnTo>
                  <a:pt x="160" y="374"/>
                </a:lnTo>
                <a:lnTo>
                  <a:pt x="150" y="374"/>
                </a:lnTo>
                <a:lnTo>
                  <a:pt x="148" y="374"/>
                </a:lnTo>
                <a:lnTo>
                  <a:pt x="144" y="374"/>
                </a:lnTo>
                <a:lnTo>
                  <a:pt x="132" y="374"/>
                </a:lnTo>
                <a:lnTo>
                  <a:pt x="130" y="374"/>
                </a:lnTo>
                <a:lnTo>
                  <a:pt x="124" y="374"/>
                </a:lnTo>
                <a:lnTo>
                  <a:pt x="124" y="372"/>
                </a:lnTo>
                <a:lnTo>
                  <a:pt x="124" y="370"/>
                </a:lnTo>
                <a:lnTo>
                  <a:pt x="124" y="366"/>
                </a:lnTo>
                <a:lnTo>
                  <a:pt x="124" y="364"/>
                </a:lnTo>
                <a:lnTo>
                  <a:pt x="124" y="362"/>
                </a:lnTo>
                <a:lnTo>
                  <a:pt x="124" y="360"/>
                </a:lnTo>
                <a:lnTo>
                  <a:pt x="124" y="358"/>
                </a:lnTo>
                <a:lnTo>
                  <a:pt x="124" y="354"/>
                </a:lnTo>
                <a:lnTo>
                  <a:pt x="124" y="352"/>
                </a:lnTo>
                <a:lnTo>
                  <a:pt x="124" y="350"/>
                </a:lnTo>
                <a:lnTo>
                  <a:pt x="124" y="348"/>
                </a:lnTo>
                <a:lnTo>
                  <a:pt x="124" y="346"/>
                </a:lnTo>
                <a:lnTo>
                  <a:pt x="124" y="344"/>
                </a:lnTo>
                <a:lnTo>
                  <a:pt x="124" y="342"/>
                </a:lnTo>
                <a:lnTo>
                  <a:pt x="124" y="340"/>
                </a:lnTo>
                <a:lnTo>
                  <a:pt x="122" y="338"/>
                </a:lnTo>
                <a:lnTo>
                  <a:pt x="122" y="334"/>
                </a:lnTo>
                <a:lnTo>
                  <a:pt x="122" y="332"/>
                </a:lnTo>
                <a:lnTo>
                  <a:pt x="112" y="332"/>
                </a:lnTo>
                <a:lnTo>
                  <a:pt x="108" y="332"/>
                </a:lnTo>
                <a:lnTo>
                  <a:pt x="104" y="332"/>
                </a:lnTo>
                <a:lnTo>
                  <a:pt x="104" y="332"/>
                </a:lnTo>
                <a:lnTo>
                  <a:pt x="104" y="330"/>
                </a:lnTo>
                <a:lnTo>
                  <a:pt x="104" y="326"/>
                </a:lnTo>
                <a:lnTo>
                  <a:pt x="104" y="322"/>
                </a:lnTo>
                <a:lnTo>
                  <a:pt x="104" y="318"/>
                </a:lnTo>
                <a:lnTo>
                  <a:pt x="104" y="316"/>
                </a:lnTo>
                <a:lnTo>
                  <a:pt x="104" y="312"/>
                </a:lnTo>
                <a:lnTo>
                  <a:pt x="104" y="310"/>
                </a:lnTo>
                <a:lnTo>
                  <a:pt x="102" y="310"/>
                </a:lnTo>
                <a:lnTo>
                  <a:pt x="100" y="310"/>
                </a:lnTo>
                <a:lnTo>
                  <a:pt x="98" y="310"/>
                </a:lnTo>
                <a:lnTo>
                  <a:pt x="96" y="310"/>
                </a:lnTo>
                <a:lnTo>
                  <a:pt x="98" y="310"/>
                </a:lnTo>
                <a:lnTo>
                  <a:pt x="98" y="308"/>
                </a:lnTo>
                <a:lnTo>
                  <a:pt x="96" y="308"/>
                </a:lnTo>
                <a:lnTo>
                  <a:pt x="96" y="306"/>
                </a:lnTo>
                <a:lnTo>
                  <a:pt x="96" y="304"/>
                </a:lnTo>
                <a:lnTo>
                  <a:pt x="96" y="302"/>
                </a:lnTo>
                <a:lnTo>
                  <a:pt x="96" y="300"/>
                </a:lnTo>
                <a:lnTo>
                  <a:pt x="96" y="298"/>
                </a:lnTo>
                <a:lnTo>
                  <a:pt x="94" y="298"/>
                </a:lnTo>
                <a:lnTo>
                  <a:pt x="94" y="296"/>
                </a:lnTo>
                <a:lnTo>
                  <a:pt x="94" y="294"/>
                </a:lnTo>
                <a:lnTo>
                  <a:pt x="94" y="292"/>
                </a:lnTo>
                <a:lnTo>
                  <a:pt x="92" y="292"/>
                </a:lnTo>
                <a:lnTo>
                  <a:pt x="92" y="290"/>
                </a:lnTo>
                <a:lnTo>
                  <a:pt x="90" y="290"/>
                </a:lnTo>
                <a:lnTo>
                  <a:pt x="88" y="290"/>
                </a:lnTo>
                <a:lnTo>
                  <a:pt x="88" y="288"/>
                </a:lnTo>
                <a:lnTo>
                  <a:pt x="86" y="288"/>
                </a:lnTo>
                <a:lnTo>
                  <a:pt x="86" y="286"/>
                </a:lnTo>
                <a:lnTo>
                  <a:pt x="88" y="286"/>
                </a:lnTo>
                <a:lnTo>
                  <a:pt x="88" y="284"/>
                </a:lnTo>
                <a:lnTo>
                  <a:pt x="90" y="284"/>
                </a:lnTo>
                <a:lnTo>
                  <a:pt x="90" y="282"/>
                </a:lnTo>
                <a:lnTo>
                  <a:pt x="92" y="280"/>
                </a:lnTo>
                <a:lnTo>
                  <a:pt x="94" y="276"/>
                </a:lnTo>
                <a:lnTo>
                  <a:pt x="96" y="276"/>
                </a:lnTo>
                <a:lnTo>
                  <a:pt x="96" y="274"/>
                </a:lnTo>
                <a:lnTo>
                  <a:pt x="98" y="272"/>
                </a:lnTo>
                <a:lnTo>
                  <a:pt x="98" y="270"/>
                </a:lnTo>
                <a:lnTo>
                  <a:pt x="100" y="268"/>
                </a:lnTo>
                <a:lnTo>
                  <a:pt x="100" y="266"/>
                </a:lnTo>
                <a:lnTo>
                  <a:pt x="102" y="266"/>
                </a:lnTo>
                <a:lnTo>
                  <a:pt x="102" y="264"/>
                </a:lnTo>
                <a:lnTo>
                  <a:pt x="104" y="264"/>
                </a:lnTo>
                <a:lnTo>
                  <a:pt x="104" y="262"/>
                </a:lnTo>
                <a:lnTo>
                  <a:pt x="104" y="260"/>
                </a:lnTo>
                <a:lnTo>
                  <a:pt x="106" y="260"/>
                </a:lnTo>
                <a:lnTo>
                  <a:pt x="106" y="258"/>
                </a:lnTo>
                <a:lnTo>
                  <a:pt x="108" y="256"/>
                </a:lnTo>
                <a:lnTo>
                  <a:pt x="108" y="254"/>
                </a:lnTo>
                <a:lnTo>
                  <a:pt x="110" y="252"/>
                </a:lnTo>
                <a:lnTo>
                  <a:pt x="110" y="248"/>
                </a:lnTo>
                <a:lnTo>
                  <a:pt x="112" y="248"/>
                </a:lnTo>
                <a:lnTo>
                  <a:pt x="116" y="240"/>
                </a:lnTo>
                <a:lnTo>
                  <a:pt x="118" y="240"/>
                </a:lnTo>
                <a:lnTo>
                  <a:pt x="118" y="242"/>
                </a:lnTo>
                <a:lnTo>
                  <a:pt x="118" y="246"/>
                </a:lnTo>
                <a:lnTo>
                  <a:pt x="120" y="246"/>
                </a:lnTo>
                <a:lnTo>
                  <a:pt x="124" y="246"/>
                </a:lnTo>
                <a:lnTo>
                  <a:pt x="124" y="248"/>
                </a:lnTo>
                <a:lnTo>
                  <a:pt x="124" y="250"/>
                </a:lnTo>
                <a:lnTo>
                  <a:pt x="124" y="252"/>
                </a:lnTo>
                <a:lnTo>
                  <a:pt x="130" y="252"/>
                </a:lnTo>
                <a:lnTo>
                  <a:pt x="130" y="250"/>
                </a:lnTo>
                <a:lnTo>
                  <a:pt x="130" y="248"/>
                </a:lnTo>
                <a:lnTo>
                  <a:pt x="130" y="246"/>
                </a:lnTo>
                <a:lnTo>
                  <a:pt x="130" y="244"/>
                </a:lnTo>
                <a:lnTo>
                  <a:pt x="130" y="242"/>
                </a:lnTo>
                <a:lnTo>
                  <a:pt x="130" y="240"/>
                </a:lnTo>
                <a:lnTo>
                  <a:pt x="130" y="238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30" y="236"/>
                </a:lnTo>
                <a:lnTo>
                  <a:pt x="132" y="236"/>
                </a:lnTo>
                <a:lnTo>
                  <a:pt x="132" y="236"/>
                </a:lnTo>
                <a:lnTo>
                  <a:pt x="134" y="236"/>
                </a:lnTo>
                <a:lnTo>
                  <a:pt x="136" y="236"/>
                </a:lnTo>
                <a:lnTo>
                  <a:pt x="138" y="236"/>
                </a:lnTo>
                <a:lnTo>
                  <a:pt x="140" y="236"/>
                </a:lnTo>
                <a:lnTo>
                  <a:pt x="142" y="236"/>
                </a:lnTo>
                <a:lnTo>
                  <a:pt x="144" y="236"/>
                </a:lnTo>
                <a:lnTo>
                  <a:pt x="146" y="236"/>
                </a:lnTo>
                <a:lnTo>
                  <a:pt x="148" y="236"/>
                </a:lnTo>
                <a:lnTo>
                  <a:pt x="150" y="236"/>
                </a:lnTo>
                <a:lnTo>
                  <a:pt x="152" y="236"/>
                </a:lnTo>
                <a:lnTo>
                  <a:pt x="154" y="236"/>
                </a:lnTo>
                <a:lnTo>
                  <a:pt x="156" y="236"/>
                </a:lnTo>
                <a:lnTo>
                  <a:pt x="156" y="236"/>
                </a:lnTo>
                <a:lnTo>
                  <a:pt x="156" y="234"/>
                </a:lnTo>
                <a:lnTo>
                  <a:pt x="156" y="232"/>
                </a:lnTo>
                <a:lnTo>
                  <a:pt x="158" y="230"/>
                </a:lnTo>
                <a:lnTo>
                  <a:pt x="158" y="228"/>
                </a:lnTo>
                <a:lnTo>
                  <a:pt x="158" y="226"/>
                </a:lnTo>
                <a:lnTo>
                  <a:pt x="160" y="226"/>
                </a:lnTo>
                <a:lnTo>
                  <a:pt x="162" y="228"/>
                </a:lnTo>
                <a:lnTo>
                  <a:pt x="162" y="226"/>
                </a:lnTo>
                <a:lnTo>
                  <a:pt x="162" y="224"/>
                </a:lnTo>
                <a:lnTo>
                  <a:pt x="162" y="222"/>
                </a:lnTo>
                <a:lnTo>
                  <a:pt x="164" y="220"/>
                </a:lnTo>
                <a:lnTo>
                  <a:pt x="164" y="218"/>
                </a:lnTo>
                <a:lnTo>
                  <a:pt x="166" y="218"/>
                </a:lnTo>
                <a:lnTo>
                  <a:pt x="164" y="216"/>
                </a:lnTo>
                <a:lnTo>
                  <a:pt x="162" y="216"/>
                </a:lnTo>
                <a:lnTo>
                  <a:pt x="162" y="214"/>
                </a:lnTo>
                <a:lnTo>
                  <a:pt x="160" y="214"/>
                </a:lnTo>
                <a:lnTo>
                  <a:pt x="158" y="214"/>
                </a:lnTo>
                <a:lnTo>
                  <a:pt x="156" y="214"/>
                </a:lnTo>
                <a:lnTo>
                  <a:pt x="156" y="214"/>
                </a:lnTo>
                <a:lnTo>
                  <a:pt x="154" y="214"/>
                </a:lnTo>
                <a:lnTo>
                  <a:pt x="152" y="214"/>
                </a:lnTo>
                <a:lnTo>
                  <a:pt x="150" y="214"/>
                </a:lnTo>
                <a:lnTo>
                  <a:pt x="148" y="214"/>
                </a:lnTo>
                <a:lnTo>
                  <a:pt x="148" y="212"/>
                </a:lnTo>
                <a:lnTo>
                  <a:pt x="148" y="210"/>
                </a:lnTo>
                <a:lnTo>
                  <a:pt x="148" y="208"/>
                </a:lnTo>
                <a:lnTo>
                  <a:pt x="146" y="208"/>
                </a:lnTo>
                <a:lnTo>
                  <a:pt x="146" y="210"/>
                </a:lnTo>
                <a:lnTo>
                  <a:pt x="144" y="210"/>
                </a:lnTo>
                <a:lnTo>
                  <a:pt x="144" y="212"/>
                </a:lnTo>
                <a:lnTo>
                  <a:pt x="142" y="212"/>
                </a:lnTo>
                <a:lnTo>
                  <a:pt x="142" y="214"/>
                </a:lnTo>
                <a:lnTo>
                  <a:pt x="140" y="214"/>
                </a:lnTo>
                <a:lnTo>
                  <a:pt x="140" y="216"/>
                </a:lnTo>
                <a:lnTo>
                  <a:pt x="138" y="216"/>
                </a:lnTo>
                <a:lnTo>
                  <a:pt x="136" y="216"/>
                </a:lnTo>
                <a:lnTo>
                  <a:pt x="136" y="218"/>
                </a:lnTo>
                <a:lnTo>
                  <a:pt x="134" y="218"/>
                </a:lnTo>
                <a:lnTo>
                  <a:pt x="132" y="218"/>
                </a:lnTo>
                <a:lnTo>
                  <a:pt x="132" y="220"/>
                </a:lnTo>
                <a:lnTo>
                  <a:pt x="130" y="220"/>
                </a:lnTo>
                <a:lnTo>
                  <a:pt x="130" y="222"/>
                </a:lnTo>
                <a:lnTo>
                  <a:pt x="132" y="222"/>
                </a:lnTo>
                <a:lnTo>
                  <a:pt x="132" y="226"/>
                </a:lnTo>
                <a:lnTo>
                  <a:pt x="130" y="226"/>
                </a:lnTo>
                <a:lnTo>
                  <a:pt x="130" y="228"/>
                </a:lnTo>
                <a:lnTo>
                  <a:pt x="128" y="228"/>
                </a:lnTo>
                <a:lnTo>
                  <a:pt x="128" y="226"/>
                </a:lnTo>
                <a:lnTo>
                  <a:pt x="126" y="224"/>
                </a:lnTo>
                <a:lnTo>
                  <a:pt x="122" y="228"/>
                </a:lnTo>
                <a:lnTo>
                  <a:pt x="122" y="226"/>
                </a:lnTo>
                <a:lnTo>
                  <a:pt x="120" y="226"/>
                </a:lnTo>
                <a:lnTo>
                  <a:pt x="120" y="224"/>
                </a:lnTo>
                <a:lnTo>
                  <a:pt x="120" y="222"/>
                </a:lnTo>
                <a:lnTo>
                  <a:pt x="118" y="220"/>
                </a:lnTo>
                <a:lnTo>
                  <a:pt x="118" y="218"/>
                </a:lnTo>
                <a:lnTo>
                  <a:pt x="118" y="216"/>
                </a:lnTo>
                <a:lnTo>
                  <a:pt x="118" y="214"/>
                </a:lnTo>
                <a:lnTo>
                  <a:pt x="116" y="214"/>
                </a:lnTo>
                <a:lnTo>
                  <a:pt x="116" y="216"/>
                </a:lnTo>
                <a:lnTo>
                  <a:pt x="116" y="218"/>
                </a:lnTo>
                <a:lnTo>
                  <a:pt x="114" y="218"/>
                </a:lnTo>
                <a:lnTo>
                  <a:pt x="114" y="220"/>
                </a:lnTo>
                <a:lnTo>
                  <a:pt x="110" y="220"/>
                </a:lnTo>
                <a:lnTo>
                  <a:pt x="108" y="222"/>
                </a:lnTo>
                <a:lnTo>
                  <a:pt x="106" y="222"/>
                </a:lnTo>
                <a:lnTo>
                  <a:pt x="104" y="222"/>
                </a:lnTo>
                <a:lnTo>
                  <a:pt x="106" y="224"/>
                </a:lnTo>
                <a:lnTo>
                  <a:pt x="106" y="226"/>
                </a:lnTo>
                <a:lnTo>
                  <a:pt x="108" y="226"/>
                </a:lnTo>
                <a:lnTo>
                  <a:pt x="108" y="230"/>
                </a:lnTo>
                <a:lnTo>
                  <a:pt x="108" y="232"/>
                </a:lnTo>
                <a:lnTo>
                  <a:pt x="106" y="232"/>
                </a:lnTo>
                <a:lnTo>
                  <a:pt x="106" y="234"/>
                </a:lnTo>
                <a:lnTo>
                  <a:pt x="104" y="234"/>
                </a:lnTo>
                <a:lnTo>
                  <a:pt x="104" y="232"/>
                </a:lnTo>
                <a:lnTo>
                  <a:pt x="104" y="230"/>
                </a:lnTo>
                <a:lnTo>
                  <a:pt x="102" y="228"/>
                </a:lnTo>
                <a:lnTo>
                  <a:pt x="102" y="226"/>
                </a:lnTo>
                <a:lnTo>
                  <a:pt x="104" y="226"/>
                </a:lnTo>
                <a:lnTo>
                  <a:pt x="102" y="224"/>
                </a:lnTo>
                <a:lnTo>
                  <a:pt x="100" y="224"/>
                </a:lnTo>
                <a:lnTo>
                  <a:pt x="100" y="226"/>
                </a:lnTo>
                <a:lnTo>
                  <a:pt x="100" y="224"/>
                </a:lnTo>
                <a:lnTo>
                  <a:pt x="98" y="224"/>
                </a:lnTo>
                <a:lnTo>
                  <a:pt x="96" y="222"/>
                </a:lnTo>
                <a:lnTo>
                  <a:pt x="96" y="220"/>
                </a:lnTo>
                <a:lnTo>
                  <a:pt x="98" y="220"/>
                </a:lnTo>
                <a:lnTo>
                  <a:pt x="100" y="222"/>
                </a:lnTo>
                <a:lnTo>
                  <a:pt x="100" y="220"/>
                </a:lnTo>
                <a:lnTo>
                  <a:pt x="102" y="220"/>
                </a:lnTo>
                <a:lnTo>
                  <a:pt x="102" y="218"/>
                </a:lnTo>
                <a:lnTo>
                  <a:pt x="104" y="218"/>
                </a:lnTo>
                <a:lnTo>
                  <a:pt x="104" y="216"/>
                </a:lnTo>
                <a:lnTo>
                  <a:pt x="102" y="216"/>
                </a:lnTo>
                <a:lnTo>
                  <a:pt x="102" y="214"/>
                </a:lnTo>
                <a:lnTo>
                  <a:pt x="100" y="214"/>
                </a:lnTo>
                <a:lnTo>
                  <a:pt x="100" y="212"/>
                </a:lnTo>
                <a:lnTo>
                  <a:pt x="102" y="210"/>
                </a:lnTo>
                <a:lnTo>
                  <a:pt x="102" y="208"/>
                </a:lnTo>
                <a:lnTo>
                  <a:pt x="104" y="208"/>
                </a:lnTo>
                <a:lnTo>
                  <a:pt x="104" y="206"/>
                </a:lnTo>
                <a:lnTo>
                  <a:pt x="104" y="204"/>
                </a:lnTo>
                <a:lnTo>
                  <a:pt x="104" y="202"/>
                </a:lnTo>
                <a:lnTo>
                  <a:pt x="102" y="204"/>
                </a:lnTo>
                <a:lnTo>
                  <a:pt x="100" y="202"/>
                </a:lnTo>
                <a:lnTo>
                  <a:pt x="100" y="200"/>
                </a:lnTo>
                <a:lnTo>
                  <a:pt x="98" y="200"/>
                </a:lnTo>
                <a:lnTo>
                  <a:pt x="96" y="200"/>
                </a:lnTo>
                <a:lnTo>
                  <a:pt x="92" y="200"/>
                </a:lnTo>
                <a:lnTo>
                  <a:pt x="90" y="200"/>
                </a:lnTo>
                <a:lnTo>
                  <a:pt x="88" y="200"/>
                </a:lnTo>
                <a:lnTo>
                  <a:pt x="86" y="200"/>
                </a:lnTo>
                <a:lnTo>
                  <a:pt x="84" y="200"/>
                </a:lnTo>
                <a:lnTo>
                  <a:pt x="84" y="194"/>
                </a:lnTo>
                <a:lnTo>
                  <a:pt x="82" y="194"/>
                </a:lnTo>
                <a:lnTo>
                  <a:pt x="82" y="196"/>
                </a:lnTo>
                <a:lnTo>
                  <a:pt x="82" y="200"/>
                </a:lnTo>
                <a:lnTo>
                  <a:pt x="80" y="200"/>
                </a:lnTo>
                <a:lnTo>
                  <a:pt x="80" y="196"/>
                </a:lnTo>
                <a:lnTo>
                  <a:pt x="80" y="194"/>
                </a:lnTo>
                <a:lnTo>
                  <a:pt x="78" y="194"/>
                </a:lnTo>
                <a:lnTo>
                  <a:pt x="76" y="194"/>
                </a:lnTo>
                <a:lnTo>
                  <a:pt x="76" y="196"/>
                </a:lnTo>
                <a:lnTo>
                  <a:pt x="74" y="196"/>
                </a:lnTo>
                <a:lnTo>
                  <a:pt x="72" y="196"/>
                </a:lnTo>
                <a:lnTo>
                  <a:pt x="70" y="196"/>
                </a:lnTo>
                <a:lnTo>
                  <a:pt x="70" y="194"/>
                </a:lnTo>
                <a:lnTo>
                  <a:pt x="72" y="194"/>
                </a:lnTo>
                <a:lnTo>
                  <a:pt x="74" y="194"/>
                </a:lnTo>
                <a:lnTo>
                  <a:pt x="74" y="192"/>
                </a:lnTo>
                <a:lnTo>
                  <a:pt x="72" y="192"/>
                </a:lnTo>
                <a:lnTo>
                  <a:pt x="70" y="192"/>
                </a:lnTo>
                <a:lnTo>
                  <a:pt x="70" y="190"/>
                </a:lnTo>
                <a:lnTo>
                  <a:pt x="72" y="190"/>
                </a:lnTo>
                <a:lnTo>
                  <a:pt x="74" y="190"/>
                </a:lnTo>
                <a:lnTo>
                  <a:pt x="74" y="188"/>
                </a:lnTo>
                <a:lnTo>
                  <a:pt x="74" y="188"/>
                </a:lnTo>
                <a:lnTo>
                  <a:pt x="72" y="188"/>
                </a:lnTo>
                <a:lnTo>
                  <a:pt x="72" y="188"/>
                </a:lnTo>
                <a:lnTo>
                  <a:pt x="70" y="188"/>
                </a:lnTo>
                <a:lnTo>
                  <a:pt x="68" y="188"/>
                </a:lnTo>
                <a:lnTo>
                  <a:pt x="68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90"/>
                </a:lnTo>
                <a:lnTo>
                  <a:pt x="64" y="192"/>
                </a:lnTo>
                <a:lnTo>
                  <a:pt x="64" y="194"/>
                </a:lnTo>
                <a:lnTo>
                  <a:pt x="64" y="196"/>
                </a:lnTo>
                <a:lnTo>
                  <a:pt x="64" y="200"/>
                </a:lnTo>
                <a:lnTo>
                  <a:pt x="62" y="200"/>
                </a:lnTo>
                <a:lnTo>
                  <a:pt x="62" y="198"/>
                </a:lnTo>
                <a:lnTo>
                  <a:pt x="60" y="198"/>
                </a:lnTo>
                <a:lnTo>
                  <a:pt x="60" y="198"/>
                </a:lnTo>
                <a:lnTo>
                  <a:pt x="60" y="200"/>
                </a:lnTo>
                <a:lnTo>
                  <a:pt x="58" y="202"/>
                </a:lnTo>
                <a:lnTo>
                  <a:pt x="56" y="202"/>
                </a:lnTo>
                <a:lnTo>
                  <a:pt x="56" y="198"/>
                </a:lnTo>
                <a:lnTo>
                  <a:pt x="54" y="198"/>
                </a:lnTo>
                <a:lnTo>
                  <a:pt x="54" y="200"/>
                </a:lnTo>
                <a:lnTo>
                  <a:pt x="52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50" y="194"/>
                </a:lnTo>
                <a:lnTo>
                  <a:pt x="50" y="192"/>
                </a:lnTo>
                <a:lnTo>
                  <a:pt x="50" y="190"/>
                </a:lnTo>
                <a:lnTo>
                  <a:pt x="50" y="188"/>
                </a:lnTo>
                <a:lnTo>
                  <a:pt x="50" y="188"/>
                </a:lnTo>
                <a:lnTo>
                  <a:pt x="48" y="188"/>
                </a:lnTo>
                <a:lnTo>
                  <a:pt x="46" y="188"/>
                </a:lnTo>
                <a:lnTo>
                  <a:pt x="42" y="188"/>
                </a:lnTo>
                <a:lnTo>
                  <a:pt x="42" y="188"/>
                </a:lnTo>
                <a:lnTo>
                  <a:pt x="42" y="190"/>
                </a:lnTo>
                <a:lnTo>
                  <a:pt x="40" y="190"/>
                </a:lnTo>
                <a:lnTo>
                  <a:pt x="40" y="192"/>
                </a:lnTo>
                <a:lnTo>
                  <a:pt x="40" y="194"/>
                </a:lnTo>
                <a:lnTo>
                  <a:pt x="38" y="194"/>
                </a:lnTo>
                <a:lnTo>
                  <a:pt x="38" y="192"/>
                </a:lnTo>
                <a:lnTo>
                  <a:pt x="36" y="192"/>
                </a:lnTo>
                <a:lnTo>
                  <a:pt x="36" y="194"/>
                </a:lnTo>
                <a:lnTo>
                  <a:pt x="34" y="194"/>
                </a:lnTo>
                <a:lnTo>
                  <a:pt x="34" y="196"/>
                </a:lnTo>
                <a:lnTo>
                  <a:pt x="32" y="196"/>
                </a:lnTo>
                <a:lnTo>
                  <a:pt x="30" y="196"/>
                </a:lnTo>
                <a:lnTo>
                  <a:pt x="28" y="196"/>
                </a:lnTo>
                <a:lnTo>
                  <a:pt x="26" y="198"/>
                </a:lnTo>
                <a:lnTo>
                  <a:pt x="24" y="200"/>
                </a:lnTo>
                <a:lnTo>
                  <a:pt x="24" y="202"/>
                </a:lnTo>
                <a:lnTo>
                  <a:pt x="22" y="202"/>
                </a:lnTo>
                <a:lnTo>
                  <a:pt x="22" y="204"/>
                </a:lnTo>
                <a:lnTo>
                  <a:pt x="22" y="206"/>
                </a:lnTo>
                <a:lnTo>
                  <a:pt x="18" y="204"/>
                </a:lnTo>
                <a:lnTo>
                  <a:pt x="10" y="204"/>
                </a:lnTo>
                <a:lnTo>
                  <a:pt x="10" y="202"/>
                </a:lnTo>
                <a:lnTo>
                  <a:pt x="10" y="200"/>
                </a:lnTo>
                <a:lnTo>
                  <a:pt x="10" y="198"/>
                </a:lnTo>
                <a:lnTo>
                  <a:pt x="12" y="196"/>
                </a:lnTo>
                <a:lnTo>
                  <a:pt x="10" y="196"/>
                </a:lnTo>
                <a:lnTo>
                  <a:pt x="10" y="196"/>
                </a:lnTo>
                <a:lnTo>
                  <a:pt x="8" y="196"/>
                </a:lnTo>
                <a:lnTo>
                  <a:pt x="6" y="196"/>
                </a:lnTo>
                <a:lnTo>
                  <a:pt x="4" y="196"/>
                </a:lnTo>
                <a:lnTo>
                  <a:pt x="2" y="196"/>
                </a:lnTo>
                <a:lnTo>
                  <a:pt x="0" y="196"/>
                </a:lnTo>
                <a:lnTo>
                  <a:pt x="0" y="194"/>
                </a:lnTo>
                <a:lnTo>
                  <a:pt x="0" y="192"/>
                </a:lnTo>
                <a:lnTo>
                  <a:pt x="0" y="190"/>
                </a:lnTo>
                <a:lnTo>
                  <a:pt x="0" y="188"/>
                </a:lnTo>
                <a:lnTo>
                  <a:pt x="0" y="188"/>
                </a:lnTo>
                <a:lnTo>
                  <a:pt x="0" y="186"/>
                </a:lnTo>
                <a:lnTo>
                  <a:pt x="4" y="186"/>
                </a:lnTo>
                <a:lnTo>
                  <a:pt x="6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8" y="180"/>
                </a:lnTo>
                <a:lnTo>
                  <a:pt x="6" y="178"/>
                </a:lnTo>
                <a:lnTo>
                  <a:pt x="6" y="176"/>
                </a:lnTo>
                <a:lnTo>
                  <a:pt x="6" y="174"/>
                </a:lnTo>
                <a:lnTo>
                  <a:pt x="4" y="174"/>
                </a:lnTo>
                <a:lnTo>
                  <a:pt x="2" y="174"/>
                </a:lnTo>
                <a:lnTo>
                  <a:pt x="2" y="172"/>
                </a:lnTo>
                <a:lnTo>
                  <a:pt x="2" y="170"/>
                </a:lnTo>
                <a:lnTo>
                  <a:pt x="2" y="168"/>
                </a:lnTo>
                <a:lnTo>
                  <a:pt x="2" y="166"/>
                </a:lnTo>
                <a:lnTo>
                  <a:pt x="2" y="164"/>
                </a:lnTo>
                <a:lnTo>
                  <a:pt x="2" y="162"/>
                </a:lnTo>
                <a:lnTo>
                  <a:pt x="2" y="160"/>
                </a:lnTo>
                <a:lnTo>
                  <a:pt x="4" y="160"/>
                </a:lnTo>
                <a:lnTo>
                  <a:pt x="6" y="160"/>
                </a:lnTo>
                <a:lnTo>
                  <a:pt x="8" y="160"/>
                </a:lnTo>
                <a:lnTo>
                  <a:pt x="10" y="160"/>
                </a:lnTo>
                <a:lnTo>
                  <a:pt x="10" y="160"/>
                </a:lnTo>
                <a:lnTo>
                  <a:pt x="12" y="160"/>
                </a:lnTo>
                <a:lnTo>
                  <a:pt x="14" y="160"/>
                </a:lnTo>
                <a:lnTo>
                  <a:pt x="16" y="160"/>
                </a:lnTo>
                <a:lnTo>
                  <a:pt x="18" y="160"/>
                </a:lnTo>
                <a:lnTo>
                  <a:pt x="20" y="160"/>
                </a:lnTo>
                <a:lnTo>
                  <a:pt x="22" y="160"/>
                </a:lnTo>
                <a:lnTo>
                  <a:pt x="24" y="160"/>
                </a:lnTo>
                <a:lnTo>
                  <a:pt x="26" y="160"/>
                </a:lnTo>
                <a:lnTo>
                  <a:pt x="26" y="158"/>
                </a:lnTo>
                <a:lnTo>
                  <a:pt x="26" y="156"/>
                </a:lnTo>
                <a:lnTo>
                  <a:pt x="26" y="154"/>
                </a:lnTo>
                <a:lnTo>
                  <a:pt x="26" y="152"/>
                </a:lnTo>
                <a:lnTo>
                  <a:pt x="26" y="150"/>
                </a:lnTo>
                <a:lnTo>
                  <a:pt x="26" y="148"/>
                </a:lnTo>
                <a:lnTo>
                  <a:pt x="26" y="146"/>
                </a:lnTo>
                <a:lnTo>
                  <a:pt x="26" y="144"/>
                </a:lnTo>
                <a:lnTo>
                  <a:pt x="26" y="142"/>
                </a:lnTo>
                <a:lnTo>
                  <a:pt x="26" y="140"/>
                </a:lnTo>
                <a:lnTo>
                  <a:pt x="26" y="140"/>
                </a:lnTo>
                <a:lnTo>
                  <a:pt x="26" y="138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6" y="128"/>
                </a:lnTo>
                <a:lnTo>
                  <a:pt x="26" y="126"/>
                </a:lnTo>
                <a:lnTo>
                  <a:pt x="26" y="124"/>
                </a:lnTo>
                <a:lnTo>
                  <a:pt x="26" y="122"/>
                </a:lnTo>
                <a:lnTo>
                  <a:pt x="26" y="120"/>
                </a:lnTo>
                <a:lnTo>
                  <a:pt x="28" y="120"/>
                </a:lnTo>
                <a:lnTo>
                  <a:pt x="30" y="120"/>
                </a:lnTo>
                <a:lnTo>
                  <a:pt x="32" y="120"/>
                </a:lnTo>
                <a:lnTo>
                  <a:pt x="36" y="122"/>
                </a:lnTo>
                <a:lnTo>
                  <a:pt x="40" y="122"/>
                </a:lnTo>
                <a:lnTo>
                  <a:pt x="42" y="122"/>
                </a:lnTo>
                <a:lnTo>
                  <a:pt x="44" y="122"/>
                </a:lnTo>
                <a:lnTo>
                  <a:pt x="48" y="122"/>
                </a:lnTo>
                <a:lnTo>
                  <a:pt x="48" y="118"/>
                </a:lnTo>
                <a:lnTo>
                  <a:pt x="50" y="118"/>
                </a:lnTo>
                <a:lnTo>
                  <a:pt x="50" y="122"/>
                </a:lnTo>
                <a:lnTo>
                  <a:pt x="52" y="122"/>
                </a:lnTo>
                <a:lnTo>
                  <a:pt x="52" y="120"/>
                </a:lnTo>
                <a:lnTo>
                  <a:pt x="52" y="118"/>
                </a:lnTo>
                <a:lnTo>
                  <a:pt x="52" y="116"/>
                </a:lnTo>
                <a:lnTo>
                  <a:pt x="52" y="114"/>
                </a:lnTo>
                <a:lnTo>
                  <a:pt x="52" y="112"/>
                </a:lnTo>
                <a:lnTo>
                  <a:pt x="52" y="110"/>
                </a:lnTo>
                <a:lnTo>
                  <a:pt x="52" y="108"/>
                </a:lnTo>
                <a:lnTo>
                  <a:pt x="54" y="108"/>
                </a:lnTo>
                <a:lnTo>
                  <a:pt x="56" y="108"/>
                </a:lnTo>
                <a:lnTo>
                  <a:pt x="58" y="108"/>
                </a:lnTo>
                <a:lnTo>
                  <a:pt x="60" y="108"/>
                </a:lnTo>
                <a:lnTo>
                  <a:pt x="60" y="108"/>
                </a:lnTo>
                <a:lnTo>
                  <a:pt x="62" y="108"/>
                </a:lnTo>
                <a:lnTo>
                  <a:pt x="64" y="108"/>
                </a:lnTo>
                <a:lnTo>
                  <a:pt x="66" y="108"/>
                </a:lnTo>
                <a:lnTo>
                  <a:pt x="68" y="106"/>
                </a:lnTo>
                <a:lnTo>
                  <a:pt x="70" y="106"/>
                </a:lnTo>
                <a:lnTo>
                  <a:pt x="70" y="104"/>
                </a:lnTo>
                <a:lnTo>
                  <a:pt x="72" y="104"/>
                </a:lnTo>
                <a:lnTo>
                  <a:pt x="74" y="104"/>
                </a:lnTo>
                <a:lnTo>
                  <a:pt x="74" y="102"/>
                </a:lnTo>
                <a:lnTo>
                  <a:pt x="76" y="102"/>
                </a:lnTo>
                <a:lnTo>
                  <a:pt x="78" y="100"/>
                </a:lnTo>
                <a:lnTo>
                  <a:pt x="78" y="98"/>
                </a:lnTo>
                <a:lnTo>
                  <a:pt x="78" y="96"/>
                </a:lnTo>
                <a:lnTo>
                  <a:pt x="78" y="94"/>
                </a:lnTo>
                <a:lnTo>
                  <a:pt x="78" y="92"/>
                </a:lnTo>
                <a:lnTo>
                  <a:pt x="78" y="92"/>
                </a:lnTo>
                <a:lnTo>
                  <a:pt x="78" y="90"/>
                </a:lnTo>
                <a:lnTo>
                  <a:pt x="78" y="88"/>
                </a:lnTo>
                <a:lnTo>
                  <a:pt x="78" y="86"/>
                </a:lnTo>
                <a:lnTo>
                  <a:pt x="78" y="84"/>
                </a:lnTo>
                <a:lnTo>
                  <a:pt x="78" y="80"/>
                </a:lnTo>
                <a:lnTo>
                  <a:pt x="78" y="78"/>
                </a:lnTo>
                <a:lnTo>
                  <a:pt x="78" y="76"/>
                </a:lnTo>
                <a:lnTo>
                  <a:pt x="78" y="72"/>
                </a:lnTo>
                <a:lnTo>
                  <a:pt x="78" y="70"/>
                </a:lnTo>
                <a:lnTo>
                  <a:pt x="80" y="70"/>
                </a:lnTo>
                <a:lnTo>
                  <a:pt x="84" y="68"/>
                </a:lnTo>
                <a:lnTo>
                  <a:pt x="86" y="68"/>
                </a:lnTo>
                <a:lnTo>
                  <a:pt x="88" y="68"/>
                </a:lnTo>
                <a:lnTo>
                  <a:pt x="90" y="68"/>
                </a:lnTo>
                <a:lnTo>
                  <a:pt x="90" y="66"/>
                </a:lnTo>
                <a:lnTo>
                  <a:pt x="92" y="66"/>
                </a:lnTo>
                <a:lnTo>
                  <a:pt x="94" y="68"/>
                </a:lnTo>
                <a:lnTo>
                  <a:pt x="96" y="68"/>
                </a:lnTo>
                <a:lnTo>
                  <a:pt x="98" y="68"/>
                </a:lnTo>
                <a:lnTo>
                  <a:pt x="98" y="66"/>
                </a:lnTo>
                <a:lnTo>
                  <a:pt x="98" y="64"/>
                </a:lnTo>
                <a:lnTo>
                  <a:pt x="98" y="62"/>
                </a:lnTo>
                <a:lnTo>
                  <a:pt x="98" y="58"/>
                </a:lnTo>
                <a:lnTo>
                  <a:pt x="98" y="56"/>
                </a:lnTo>
                <a:lnTo>
                  <a:pt x="104" y="56"/>
                </a:lnTo>
                <a:lnTo>
                  <a:pt x="106" y="56"/>
                </a:lnTo>
                <a:lnTo>
                  <a:pt x="106" y="54"/>
                </a:lnTo>
                <a:lnTo>
                  <a:pt x="104" y="54"/>
                </a:lnTo>
                <a:lnTo>
                  <a:pt x="98" y="54"/>
                </a:lnTo>
                <a:lnTo>
                  <a:pt x="94" y="54"/>
                </a:lnTo>
                <a:lnTo>
                  <a:pt x="94" y="50"/>
                </a:lnTo>
                <a:lnTo>
                  <a:pt x="88" y="46"/>
                </a:lnTo>
                <a:lnTo>
                  <a:pt x="84" y="44"/>
                </a:lnTo>
                <a:lnTo>
                  <a:pt x="78" y="42"/>
                </a:lnTo>
                <a:lnTo>
                  <a:pt x="80" y="42"/>
                </a:lnTo>
                <a:lnTo>
                  <a:pt x="82" y="40"/>
                </a:lnTo>
                <a:lnTo>
                  <a:pt x="84" y="40"/>
                </a:lnTo>
                <a:lnTo>
                  <a:pt x="84" y="38"/>
                </a:lnTo>
                <a:lnTo>
                  <a:pt x="86" y="38"/>
                </a:lnTo>
                <a:lnTo>
                  <a:pt x="88" y="38"/>
                </a:lnTo>
                <a:lnTo>
                  <a:pt x="88" y="36"/>
                </a:lnTo>
                <a:lnTo>
                  <a:pt x="90" y="36"/>
                </a:lnTo>
                <a:lnTo>
                  <a:pt x="90" y="34"/>
                </a:lnTo>
                <a:lnTo>
                  <a:pt x="90" y="32"/>
                </a:lnTo>
                <a:lnTo>
                  <a:pt x="92" y="30"/>
                </a:lnTo>
                <a:lnTo>
                  <a:pt x="92" y="28"/>
                </a:lnTo>
                <a:lnTo>
                  <a:pt x="92" y="26"/>
                </a:lnTo>
                <a:lnTo>
                  <a:pt x="92" y="24"/>
                </a:lnTo>
                <a:lnTo>
                  <a:pt x="92" y="20"/>
                </a:lnTo>
                <a:lnTo>
                  <a:pt x="92" y="18"/>
                </a:lnTo>
                <a:lnTo>
                  <a:pt x="92" y="16"/>
                </a:lnTo>
                <a:lnTo>
                  <a:pt x="92" y="14"/>
                </a:lnTo>
                <a:lnTo>
                  <a:pt x="94" y="12"/>
                </a:lnTo>
                <a:lnTo>
                  <a:pt x="92" y="12"/>
                </a:lnTo>
                <a:lnTo>
                  <a:pt x="88" y="12"/>
                </a:lnTo>
                <a:lnTo>
                  <a:pt x="88" y="10"/>
                </a:lnTo>
                <a:lnTo>
                  <a:pt x="90" y="10"/>
                </a:lnTo>
                <a:lnTo>
                  <a:pt x="90" y="8"/>
                </a:lnTo>
                <a:lnTo>
                  <a:pt x="92" y="8"/>
                </a:lnTo>
                <a:lnTo>
                  <a:pt x="92" y="6"/>
                </a:lnTo>
                <a:lnTo>
                  <a:pt x="94" y="4"/>
                </a:lnTo>
                <a:lnTo>
                  <a:pt x="94" y="2"/>
                </a:lnTo>
                <a:lnTo>
                  <a:pt x="96" y="0"/>
                </a:lnTo>
                <a:lnTo>
                  <a:pt x="98" y="2"/>
                </a:lnTo>
                <a:lnTo>
                  <a:pt x="100" y="2"/>
                </a:lnTo>
                <a:lnTo>
                  <a:pt x="100" y="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Freeform 9"/>
          <p:cNvSpPr>
            <a:spLocks/>
          </p:cNvSpPr>
          <p:nvPr/>
        </p:nvSpPr>
        <p:spPr bwMode="auto">
          <a:xfrm>
            <a:off x="2474913" y="3656013"/>
            <a:ext cx="79375" cy="247650"/>
          </a:xfrm>
          <a:custGeom>
            <a:avLst/>
            <a:gdLst>
              <a:gd name="T0" fmla="*/ 42 w 50"/>
              <a:gd name="T1" fmla="*/ 2 h 156"/>
              <a:gd name="T2" fmla="*/ 48 w 50"/>
              <a:gd name="T3" fmla="*/ 4 h 156"/>
              <a:gd name="T4" fmla="*/ 50 w 50"/>
              <a:gd name="T5" fmla="*/ 10 h 156"/>
              <a:gd name="T6" fmla="*/ 50 w 50"/>
              <a:gd name="T7" fmla="*/ 18 h 156"/>
              <a:gd name="T8" fmla="*/ 50 w 50"/>
              <a:gd name="T9" fmla="*/ 30 h 156"/>
              <a:gd name="T10" fmla="*/ 50 w 50"/>
              <a:gd name="T11" fmla="*/ 36 h 156"/>
              <a:gd name="T12" fmla="*/ 50 w 50"/>
              <a:gd name="T13" fmla="*/ 46 h 156"/>
              <a:gd name="T14" fmla="*/ 50 w 50"/>
              <a:gd name="T15" fmla="*/ 66 h 156"/>
              <a:gd name="T16" fmla="*/ 50 w 50"/>
              <a:gd name="T17" fmla="*/ 76 h 156"/>
              <a:gd name="T18" fmla="*/ 50 w 50"/>
              <a:gd name="T19" fmla="*/ 82 h 156"/>
              <a:gd name="T20" fmla="*/ 48 w 50"/>
              <a:gd name="T21" fmla="*/ 94 h 156"/>
              <a:gd name="T22" fmla="*/ 46 w 50"/>
              <a:gd name="T23" fmla="*/ 100 h 156"/>
              <a:gd name="T24" fmla="*/ 40 w 50"/>
              <a:gd name="T25" fmla="*/ 98 h 156"/>
              <a:gd name="T26" fmla="*/ 36 w 50"/>
              <a:gd name="T27" fmla="*/ 102 h 156"/>
              <a:gd name="T28" fmla="*/ 34 w 50"/>
              <a:gd name="T29" fmla="*/ 108 h 156"/>
              <a:gd name="T30" fmla="*/ 36 w 50"/>
              <a:gd name="T31" fmla="*/ 116 h 156"/>
              <a:gd name="T32" fmla="*/ 34 w 50"/>
              <a:gd name="T33" fmla="*/ 122 h 156"/>
              <a:gd name="T34" fmla="*/ 38 w 50"/>
              <a:gd name="T35" fmla="*/ 126 h 156"/>
              <a:gd name="T36" fmla="*/ 46 w 50"/>
              <a:gd name="T37" fmla="*/ 126 h 156"/>
              <a:gd name="T38" fmla="*/ 48 w 50"/>
              <a:gd name="T39" fmla="*/ 130 h 156"/>
              <a:gd name="T40" fmla="*/ 48 w 50"/>
              <a:gd name="T41" fmla="*/ 138 h 156"/>
              <a:gd name="T42" fmla="*/ 42 w 50"/>
              <a:gd name="T43" fmla="*/ 140 h 156"/>
              <a:gd name="T44" fmla="*/ 42 w 50"/>
              <a:gd name="T45" fmla="*/ 148 h 156"/>
              <a:gd name="T46" fmla="*/ 38 w 50"/>
              <a:gd name="T47" fmla="*/ 156 h 156"/>
              <a:gd name="T48" fmla="*/ 32 w 50"/>
              <a:gd name="T49" fmla="*/ 150 h 156"/>
              <a:gd name="T50" fmla="*/ 28 w 50"/>
              <a:gd name="T51" fmla="*/ 142 h 156"/>
              <a:gd name="T52" fmla="*/ 26 w 50"/>
              <a:gd name="T53" fmla="*/ 130 h 156"/>
              <a:gd name="T54" fmla="*/ 24 w 50"/>
              <a:gd name="T55" fmla="*/ 126 h 156"/>
              <a:gd name="T56" fmla="*/ 22 w 50"/>
              <a:gd name="T57" fmla="*/ 120 h 156"/>
              <a:gd name="T58" fmla="*/ 20 w 50"/>
              <a:gd name="T59" fmla="*/ 114 h 156"/>
              <a:gd name="T60" fmla="*/ 20 w 50"/>
              <a:gd name="T61" fmla="*/ 108 h 156"/>
              <a:gd name="T62" fmla="*/ 18 w 50"/>
              <a:gd name="T63" fmla="*/ 102 h 156"/>
              <a:gd name="T64" fmla="*/ 16 w 50"/>
              <a:gd name="T65" fmla="*/ 96 h 156"/>
              <a:gd name="T66" fmla="*/ 14 w 50"/>
              <a:gd name="T67" fmla="*/ 90 h 156"/>
              <a:gd name="T68" fmla="*/ 12 w 50"/>
              <a:gd name="T69" fmla="*/ 84 h 156"/>
              <a:gd name="T70" fmla="*/ 12 w 50"/>
              <a:gd name="T71" fmla="*/ 78 h 156"/>
              <a:gd name="T72" fmla="*/ 12 w 50"/>
              <a:gd name="T73" fmla="*/ 68 h 156"/>
              <a:gd name="T74" fmla="*/ 10 w 50"/>
              <a:gd name="T75" fmla="*/ 44 h 156"/>
              <a:gd name="T76" fmla="*/ 8 w 50"/>
              <a:gd name="T77" fmla="*/ 38 h 156"/>
              <a:gd name="T78" fmla="*/ 8 w 50"/>
              <a:gd name="T79" fmla="*/ 30 h 156"/>
              <a:gd name="T80" fmla="*/ 6 w 50"/>
              <a:gd name="T81" fmla="*/ 26 h 156"/>
              <a:gd name="T82" fmla="*/ 4 w 50"/>
              <a:gd name="T83" fmla="*/ 18 h 156"/>
              <a:gd name="T84" fmla="*/ 2 w 50"/>
              <a:gd name="T85" fmla="*/ 12 h 156"/>
              <a:gd name="T86" fmla="*/ 0 w 50"/>
              <a:gd name="T87" fmla="*/ 6 h 156"/>
              <a:gd name="T88" fmla="*/ 4 w 50"/>
              <a:gd name="T89" fmla="*/ 0 h 156"/>
              <a:gd name="T90" fmla="*/ 12 w 50"/>
              <a:gd name="T91" fmla="*/ 0 h 156"/>
              <a:gd name="T92" fmla="*/ 20 w 50"/>
              <a:gd name="T93" fmla="*/ 0 h 156"/>
              <a:gd name="T94" fmla="*/ 28 w 50"/>
              <a:gd name="T9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" h="156">
                <a:moveTo>
                  <a:pt x="34" y="0"/>
                </a:moveTo>
                <a:lnTo>
                  <a:pt x="36" y="0"/>
                </a:lnTo>
                <a:lnTo>
                  <a:pt x="38" y="2"/>
                </a:lnTo>
                <a:lnTo>
                  <a:pt x="42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0" y="4"/>
                </a:lnTo>
                <a:lnTo>
                  <a:pt x="50" y="6"/>
                </a:lnTo>
                <a:lnTo>
                  <a:pt x="50" y="8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0" y="24"/>
                </a:lnTo>
                <a:lnTo>
                  <a:pt x="50" y="26"/>
                </a:lnTo>
                <a:lnTo>
                  <a:pt x="50" y="28"/>
                </a:lnTo>
                <a:lnTo>
                  <a:pt x="50" y="30"/>
                </a:lnTo>
                <a:lnTo>
                  <a:pt x="50" y="30"/>
                </a:lnTo>
                <a:lnTo>
                  <a:pt x="50" y="32"/>
                </a:lnTo>
                <a:lnTo>
                  <a:pt x="50" y="34"/>
                </a:lnTo>
                <a:lnTo>
                  <a:pt x="50" y="36"/>
                </a:lnTo>
                <a:lnTo>
                  <a:pt x="50" y="38"/>
                </a:lnTo>
                <a:lnTo>
                  <a:pt x="50" y="40"/>
                </a:lnTo>
                <a:lnTo>
                  <a:pt x="50" y="44"/>
                </a:lnTo>
                <a:lnTo>
                  <a:pt x="50" y="46"/>
                </a:lnTo>
                <a:lnTo>
                  <a:pt x="50" y="60"/>
                </a:lnTo>
                <a:lnTo>
                  <a:pt x="50" y="62"/>
                </a:lnTo>
                <a:lnTo>
                  <a:pt x="50" y="64"/>
                </a:lnTo>
                <a:lnTo>
                  <a:pt x="50" y="66"/>
                </a:lnTo>
                <a:lnTo>
                  <a:pt x="50" y="68"/>
                </a:lnTo>
                <a:lnTo>
                  <a:pt x="50" y="72"/>
                </a:lnTo>
                <a:lnTo>
                  <a:pt x="50" y="74"/>
                </a:lnTo>
                <a:lnTo>
                  <a:pt x="50" y="76"/>
                </a:lnTo>
                <a:lnTo>
                  <a:pt x="50" y="78"/>
                </a:lnTo>
                <a:lnTo>
                  <a:pt x="50" y="78"/>
                </a:lnTo>
                <a:lnTo>
                  <a:pt x="50" y="80"/>
                </a:lnTo>
                <a:lnTo>
                  <a:pt x="50" y="82"/>
                </a:lnTo>
                <a:lnTo>
                  <a:pt x="50" y="84"/>
                </a:lnTo>
                <a:lnTo>
                  <a:pt x="50" y="86"/>
                </a:lnTo>
                <a:lnTo>
                  <a:pt x="50" y="88"/>
                </a:lnTo>
                <a:lnTo>
                  <a:pt x="48" y="94"/>
                </a:lnTo>
                <a:lnTo>
                  <a:pt x="48" y="96"/>
                </a:lnTo>
                <a:lnTo>
                  <a:pt x="48" y="98"/>
                </a:lnTo>
                <a:lnTo>
                  <a:pt x="48" y="100"/>
                </a:lnTo>
                <a:lnTo>
                  <a:pt x="46" y="100"/>
                </a:lnTo>
                <a:lnTo>
                  <a:pt x="44" y="100"/>
                </a:lnTo>
                <a:lnTo>
                  <a:pt x="42" y="100"/>
                </a:lnTo>
                <a:lnTo>
                  <a:pt x="40" y="100"/>
                </a:lnTo>
                <a:lnTo>
                  <a:pt x="40" y="98"/>
                </a:lnTo>
                <a:lnTo>
                  <a:pt x="38" y="98"/>
                </a:lnTo>
                <a:lnTo>
                  <a:pt x="36" y="98"/>
                </a:lnTo>
                <a:lnTo>
                  <a:pt x="36" y="100"/>
                </a:lnTo>
                <a:lnTo>
                  <a:pt x="36" y="102"/>
                </a:lnTo>
                <a:lnTo>
                  <a:pt x="36" y="104"/>
                </a:lnTo>
                <a:lnTo>
                  <a:pt x="36" y="106"/>
                </a:lnTo>
                <a:lnTo>
                  <a:pt x="34" y="106"/>
                </a:lnTo>
                <a:lnTo>
                  <a:pt x="34" y="108"/>
                </a:lnTo>
                <a:lnTo>
                  <a:pt x="36" y="110"/>
                </a:lnTo>
                <a:lnTo>
                  <a:pt x="36" y="112"/>
                </a:lnTo>
                <a:lnTo>
                  <a:pt x="36" y="114"/>
                </a:lnTo>
                <a:lnTo>
                  <a:pt x="36" y="116"/>
                </a:lnTo>
                <a:lnTo>
                  <a:pt x="34" y="116"/>
                </a:lnTo>
                <a:lnTo>
                  <a:pt x="34" y="118"/>
                </a:lnTo>
                <a:lnTo>
                  <a:pt x="34" y="120"/>
                </a:lnTo>
                <a:lnTo>
                  <a:pt x="34" y="122"/>
                </a:lnTo>
                <a:lnTo>
                  <a:pt x="36" y="122"/>
                </a:lnTo>
                <a:lnTo>
                  <a:pt x="36" y="124"/>
                </a:lnTo>
                <a:lnTo>
                  <a:pt x="36" y="126"/>
                </a:lnTo>
                <a:lnTo>
                  <a:pt x="38" y="126"/>
                </a:lnTo>
                <a:lnTo>
                  <a:pt x="40" y="126"/>
                </a:lnTo>
                <a:lnTo>
                  <a:pt x="42" y="126"/>
                </a:lnTo>
                <a:lnTo>
                  <a:pt x="44" y="126"/>
                </a:lnTo>
                <a:lnTo>
                  <a:pt x="46" y="126"/>
                </a:lnTo>
                <a:lnTo>
                  <a:pt x="48" y="126"/>
                </a:lnTo>
                <a:lnTo>
                  <a:pt x="48" y="126"/>
                </a:lnTo>
                <a:lnTo>
                  <a:pt x="48" y="128"/>
                </a:lnTo>
                <a:lnTo>
                  <a:pt x="48" y="130"/>
                </a:lnTo>
                <a:lnTo>
                  <a:pt x="48" y="132"/>
                </a:lnTo>
                <a:lnTo>
                  <a:pt x="48" y="134"/>
                </a:lnTo>
                <a:lnTo>
                  <a:pt x="48" y="136"/>
                </a:lnTo>
                <a:lnTo>
                  <a:pt x="48" y="138"/>
                </a:lnTo>
                <a:lnTo>
                  <a:pt x="46" y="138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2" y="142"/>
                </a:lnTo>
                <a:lnTo>
                  <a:pt x="42" y="144"/>
                </a:lnTo>
                <a:lnTo>
                  <a:pt x="42" y="146"/>
                </a:lnTo>
                <a:lnTo>
                  <a:pt x="42" y="148"/>
                </a:lnTo>
                <a:lnTo>
                  <a:pt x="42" y="150"/>
                </a:lnTo>
                <a:lnTo>
                  <a:pt x="42" y="152"/>
                </a:lnTo>
                <a:lnTo>
                  <a:pt x="38" y="154"/>
                </a:lnTo>
                <a:lnTo>
                  <a:pt x="38" y="156"/>
                </a:lnTo>
                <a:lnTo>
                  <a:pt x="36" y="154"/>
                </a:lnTo>
                <a:lnTo>
                  <a:pt x="34" y="152"/>
                </a:lnTo>
                <a:lnTo>
                  <a:pt x="32" y="152"/>
                </a:lnTo>
                <a:lnTo>
                  <a:pt x="32" y="150"/>
                </a:lnTo>
                <a:lnTo>
                  <a:pt x="30" y="148"/>
                </a:lnTo>
                <a:lnTo>
                  <a:pt x="28" y="146"/>
                </a:lnTo>
                <a:lnTo>
                  <a:pt x="28" y="144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4" y="128"/>
                </a:lnTo>
                <a:lnTo>
                  <a:pt x="24" y="126"/>
                </a:lnTo>
                <a:lnTo>
                  <a:pt x="24" y="126"/>
                </a:lnTo>
                <a:lnTo>
                  <a:pt x="24" y="124"/>
                </a:lnTo>
                <a:lnTo>
                  <a:pt x="22" y="124"/>
                </a:lnTo>
                <a:lnTo>
                  <a:pt x="22" y="122"/>
                </a:lnTo>
                <a:lnTo>
                  <a:pt x="22" y="120"/>
                </a:lnTo>
                <a:lnTo>
                  <a:pt x="20" y="120"/>
                </a:lnTo>
                <a:lnTo>
                  <a:pt x="20" y="118"/>
                </a:lnTo>
                <a:lnTo>
                  <a:pt x="20" y="116"/>
                </a:lnTo>
                <a:lnTo>
                  <a:pt x="20" y="114"/>
                </a:lnTo>
                <a:lnTo>
                  <a:pt x="20" y="114"/>
                </a:lnTo>
                <a:lnTo>
                  <a:pt x="20" y="112"/>
                </a:lnTo>
                <a:lnTo>
                  <a:pt x="20" y="110"/>
                </a:lnTo>
                <a:lnTo>
                  <a:pt x="20" y="108"/>
                </a:lnTo>
                <a:lnTo>
                  <a:pt x="20" y="106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18" y="100"/>
                </a:lnTo>
                <a:lnTo>
                  <a:pt x="16" y="100"/>
                </a:lnTo>
                <a:lnTo>
                  <a:pt x="16" y="98"/>
                </a:lnTo>
                <a:lnTo>
                  <a:pt x="16" y="96"/>
                </a:lnTo>
                <a:lnTo>
                  <a:pt x="16" y="94"/>
                </a:lnTo>
                <a:lnTo>
                  <a:pt x="16" y="92"/>
                </a:lnTo>
                <a:lnTo>
                  <a:pt x="14" y="92"/>
                </a:lnTo>
                <a:lnTo>
                  <a:pt x="14" y="90"/>
                </a:lnTo>
                <a:lnTo>
                  <a:pt x="14" y="88"/>
                </a:lnTo>
                <a:lnTo>
                  <a:pt x="14" y="86"/>
                </a:lnTo>
                <a:lnTo>
                  <a:pt x="14" y="84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8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0" y="50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0" y="40"/>
                </a:lnTo>
                <a:lnTo>
                  <a:pt x="8" y="40"/>
                </a:lnTo>
                <a:lnTo>
                  <a:pt x="8" y="38"/>
                </a:lnTo>
                <a:lnTo>
                  <a:pt x="8" y="36"/>
                </a:lnTo>
                <a:lnTo>
                  <a:pt x="8" y="34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8" y="28"/>
                </a:lnTo>
                <a:lnTo>
                  <a:pt x="6" y="28"/>
                </a:lnTo>
                <a:lnTo>
                  <a:pt x="6" y="26"/>
                </a:lnTo>
                <a:lnTo>
                  <a:pt x="6" y="24"/>
                </a:lnTo>
                <a:lnTo>
                  <a:pt x="6" y="22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2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</a:path>
            </a:pathLst>
          </a:custGeom>
          <a:solidFill>
            <a:schemeClr val="accent3"/>
          </a:solidFill>
          <a:ln w="8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Freeform 16"/>
          <p:cNvSpPr>
            <a:spLocks/>
          </p:cNvSpPr>
          <p:nvPr/>
        </p:nvSpPr>
        <p:spPr bwMode="auto">
          <a:xfrm>
            <a:off x="3105150" y="5884863"/>
            <a:ext cx="180975" cy="327025"/>
          </a:xfrm>
          <a:custGeom>
            <a:avLst/>
            <a:gdLst>
              <a:gd name="T0" fmla="*/ 64 w 114"/>
              <a:gd name="T1" fmla="*/ 2 h 206"/>
              <a:gd name="T2" fmla="*/ 68 w 114"/>
              <a:gd name="T3" fmla="*/ 4 h 206"/>
              <a:gd name="T4" fmla="*/ 72 w 114"/>
              <a:gd name="T5" fmla="*/ 6 h 206"/>
              <a:gd name="T6" fmla="*/ 76 w 114"/>
              <a:gd name="T7" fmla="*/ 8 h 206"/>
              <a:gd name="T8" fmla="*/ 82 w 114"/>
              <a:gd name="T9" fmla="*/ 8 h 206"/>
              <a:gd name="T10" fmla="*/ 86 w 114"/>
              <a:gd name="T11" fmla="*/ 12 h 206"/>
              <a:gd name="T12" fmla="*/ 90 w 114"/>
              <a:gd name="T13" fmla="*/ 14 h 206"/>
              <a:gd name="T14" fmla="*/ 96 w 114"/>
              <a:gd name="T15" fmla="*/ 14 h 206"/>
              <a:gd name="T16" fmla="*/ 98 w 114"/>
              <a:gd name="T17" fmla="*/ 20 h 206"/>
              <a:gd name="T18" fmla="*/ 98 w 114"/>
              <a:gd name="T19" fmla="*/ 26 h 206"/>
              <a:gd name="T20" fmla="*/ 102 w 114"/>
              <a:gd name="T21" fmla="*/ 30 h 206"/>
              <a:gd name="T22" fmla="*/ 102 w 114"/>
              <a:gd name="T23" fmla="*/ 36 h 206"/>
              <a:gd name="T24" fmla="*/ 102 w 114"/>
              <a:gd name="T25" fmla="*/ 42 h 206"/>
              <a:gd name="T26" fmla="*/ 102 w 114"/>
              <a:gd name="T27" fmla="*/ 48 h 206"/>
              <a:gd name="T28" fmla="*/ 102 w 114"/>
              <a:gd name="T29" fmla="*/ 54 h 206"/>
              <a:gd name="T30" fmla="*/ 106 w 114"/>
              <a:gd name="T31" fmla="*/ 54 h 206"/>
              <a:gd name="T32" fmla="*/ 108 w 114"/>
              <a:gd name="T33" fmla="*/ 58 h 206"/>
              <a:gd name="T34" fmla="*/ 108 w 114"/>
              <a:gd name="T35" fmla="*/ 64 h 206"/>
              <a:gd name="T36" fmla="*/ 108 w 114"/>
              <a:gd name="T37" fmla="*/ 70 h 206"/>
              <a:gd name="T38" fmla="*/ 108 w 114"/>
              <a:gd name="T39" fmla="*/ 74 h 206"/>
              <a:gd name="T40" fmla="*/ 108 w 114"/>
              <a:gd name="T41" fmla="*/ 80 h 206"/>
              <a:gd name="T42" fmla="*/ 114 w 114"/>
              <a:gd name="T43" fmla="*/ 86 h 206"/>
              <a:gd name="T44" fmla="*/ 108 w 114"/>
              <a:gd name="T45" fmla="*/ 88 h 206"/>
              <a:gd name="T46" fmla="*/ 108 w 114"/>
              <a:gd name="T47" fmla="*/ 110 h 206"/>
              <a:gd name="T48" fmla="*/ 98 w 114"/>
              <a:gd name="T49" fmla="*/ 120 h 206"/>
              <a:gd name="T50" fmla="*/ 84 w 114"/>
              <a:gd name="T51" fmla="*/ 120 h 206"/>
              <a:gd name="T52" fmla="*/ 74 w 114"/>
              <a:gd name="T53" fmla="*/ 120 h 206"/>
              <a:gd name="T54" fmla="*/ 62 w 114"/>
              <a:gd name="T55" fmla="*/ 120 h 206"/>
              <a:gd name="T56" fmla="*/ 56 w 114"/>
              <a:gd name="T57" fmla="*/ 124 h 206"/>
              <a:gd name="T58" fmla="*/ 56 w 114"/>
              <a:gd name="T59" fmla="*/ 134 h 206"/>
              <a:gd name="T60" fmla="*/ 56 w 114"/>
              <a:gd name="T61" fmla="*/ 160 h 206"/>
              <a:gd name="T62" fmla="*/ 56 w 114"/>
              <a:gd name="T63" fmla="*/ 180 h 206"/>
              <a:gd name="T64" fmla="*/ 56 w 114"/>
              <a:gd name="T65" fmla="*/ 204 h 206"/>
              <a:gd name="T66" fmla="*/ 50 w 114"/>
              <a:gd name="T67" fmla="*/ 204 h 206"/>
              <a:gd name="T68" fmla="*/ 42 w 114"/>
              <a:gd name="T69" fmla="*/ 206 h 206"/>
              <a:gd name="T70" fmla="*/ 36 w 114"/>
              <a:gd name="T71" fmla="*/ 194 h 206"/>
              <a:gd name="T72" fmla="*/ 34 w 114"/>
              <a:gd name="T73" fmla="*/ 168 h 206"/>
              <a:gd name="T74" fmla="*/ 32 w 114"/>
              <a:gd name="T75" fmla="*/ 158 h 206"/>
              <a:gd name="T76" fmla="*/ 30 w 114"/>
              <a:gd name="T77" fmla="*/ 146 h 206"/>
              <a:gd name="T78" fmla="*/ 26 w 114"/>
              <a:gd name="T79" fmla="*/ 134 h 206"/>
              <a:gd name="T80" fmla="*/ 22 w 114"/>
              <a:gd name="T81" fmla="*/ 128 h 206"/>
              <a:gd name="T82" fmla="*/ 18 w 114"/>
              <a:gd name="T83" fmla="*/ 120 h 206"/>
              <a:gd name="T84" fmla="*/ 16 w 114"/>
              <a:gd name="T85" fmla="*/ 116 h 206"/>
              <a:gd name="T86" fmla="*/ 14 w 114"/>
              <a:gd name="T87" fmla="*/ 106 h 206"/>
              <a:gd name="T88" fmla="*/ 12 w 114"/>
              <a:gd name="T89" fmla="*/ 100 h 206"/>
              <a:gd name="T90" fmla="*/ 12 w 114"/>
              <a:gd name="T91" fmla="*/ 90 h 206"/>
              <a:gd name="T92" fmla="*/ 12 w 114"/>
              <a:gd name="T93" fmla="*/ 82 h 206"/>
              <a:gd name="T94" fmla="*/ 12 w 114"/>
              <a:gd name="T95" fmla="*/ 74 h 206"/>
              <a:gd name="T96" fmla="*/ 12 w 114"/>
              <a:gd name="T97" fmla="*/ 70 h 206"/>
              <a:gd name="T98" fmla="*/ 12 w 114"/>
              <a:gd name="T99" fmla="*/ 64 h 206"/>
              <a:gd name="T100" fmla="*/ 12 w 114"/>
              <a:gd name="T101" fmla="*/ 56 h 206"/>
              <a:gd name="T102" fmla="*/ 12 w 114"/>
              <a:gd name="T103" fmla="*/ 46 h 206"/>
              <a:gd name="T104" fmla="*/ 2 w 114"/>
              <a:gd name="T105" fmla="*/ 42 h 206"/>
              <a:gd name="T106" fmla="*/ 12 w 114"/>
              <a:gd name="T107" fmla="*/ 42 h 206"/>
              <a:gd name="T108" fmla="*/ 12 w 114"/>
              <a:gd name="T109" fmla="*/ 22 h 206"/>
              <a:gd name="T110" fmla="*/ 18 w 114"/>
              <a:gd name="T111" fmla="*/ 20 h 206"/>
              <a:gd name="T112" fmla="*/ 28 w 114"/>
              <a:gd name="T113" fmla="*/ 18 h 206"/>
              <a:gd name="T114" fmla="*/ 38 w 114"/>
              <a:gd name="T115" fmla="*/ 14 h 206"/>
              <a:gd name="T116" fmla="*/ 42 w 114"/>
              <a:gd name="T117" fmla="*/ 12 h 206"/>
              <a:gd name="T118" fmla="*/ 46 w 114"/>
              <a:gd name="T119" fmla="*/ 10 h 206"/>
              <a:gd name="T120" fmla="*/ 52 w 114"/>
              <a:gd name="T121" fmla="*/ 6 h 206"/>
              <a:gd name="T122" fmla="*/ 60 w 114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206">
                <a:moveTo>
                  <a:pt x="62" y="0"/>
                </a:moveTo>
                <a:lnTo>
                  <a:pt x="64" y="0"/>
                </a:lnTo>
                <a:lnTo>
                  <a:pt x="64" y="2"/>
                </a:lnTo>
                <a:lnTo>
                  <a:pt x="66" y="2"/>
                </a:lnTo>
                <a:lnTo>
                  <a:pt x="68" y="2"/>
                </a:lnTo>
                <a:lnTo>
                  <a:pt x="68" y="4"/>
                </a:lnTo>
                <a:lnTo>
                  <a:pt x="70" y="4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4" y="8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2" y="8"/>
                </a:lnTo>
                <a:lnTo>
                  <a:pt x="84" y="8"/>
                </a:lnTo>
                <a:lnTo>
                  <a:pt x="86" y="10"/>
                </a:lnTo>
                <a:lnTo>
                  <a:pt x="86" y="12"/>
                </a:lnTo>
                <a:lnTo>
                  <a:pt x="88" y="12"/>
                </a:lnTo>
                <a:lnTo>
                  <a:pt x="88" y="14"/>
                </a:lnTo>
                <a:lnTo>
                  <a:pt x="90" y="14"/>
                </a:lnTo>
                <a:lnTo>
                  <a:pt x="92" y="14"/>
                </a:lnTo>
                <a:lnTo>
                  <a:pt x="94" y="14"/>
                </a:lnTo>
                <a:lnTo>
                  <a:pt x="96" y="14"/>
                </a:lnTo>
                <a:lnTo>
                  <a:pt x="98" y="14"/>
                </a:lnTo>
                <a:lnTo>
                  <a:pt x="98" y="16"/>
                </a:lnTo>
                <a:lnTo>
                  <a:pt x="98" y="20"/>
                </a:lnTo>
                <a:lnTo>
                  <a:pt x="98" y="22"/>
                </a:lnTo>
                <a:lnTo>
                  <a:pt x="98" y="24"/>
                </a:lnTo>
                <a:lnTo>
                  <a:pt x="98" y="26"/>
                </a:lnTo>
                <a:lnTo>
                  <a:pt x="100" y="26"/>
                </a:lnTo>
                <a:lnTo>
                  <a:pt x="102" y="26"/>
                </a:lnTo>
                <a:lnTo>
                  <a:pt x="102" y="30"/>
                </a:lnTo>
                <a:lnTo>
                  <a:pt x="102" y="32"/>
                </a:lnTo>
                <a:lnTo>
                  <a:pt x="102" y="34"/>
                </a:lnTo>
                <a:lnTo>
                  <a:pt x="102" y="36"/>
                </a:lnTo>
                <a:lnTo>
                  <a:pt x="102" y="38"/>
                </a:lnTo>
                <a:lnTo>
                  <a:pt x="102" y="40"/>
                </a:lnTo>
                <a:lnTo>
                  <a:pt x="102" y="42"/>
                </a:lnTo>
                <a:lnTo>
                  <a:pt x="102" y="44"/>
                </a:lnTo>
                <a:lnTo>
                  <a:pt x="102" y="46"/>
                </a:lnTo>
                <a:lnTo>
                  <a:pt x="102" y="48"/>
                </a:lnTo>
                <a:lnTo>
                  <a:pt x="102" y="50"/>
                </a:lnTo>
                <a:lnTo>
                  <a:pt x="102" y="52"/>
                </a:lnTo>
                <a:lnTo>
                  <a:pt x="102" y="54"/>
                </a:lnTo>
                <a:lnTo>
                  <a:pt x="104" y="54"/>
                </a:lnTo>
                <a:lnTo>
                  <a:pt x="104" y="54"/>
                </a:lnTo>
                <a:lnTo>
                  <a:pt x="106" y="54"/>
                </a:lnTo>
                <a:lnTo>
                  <a:pt x="108" y="54"/>
                </a:lnTo>
                <a:lnTo>
                  <a:pt x="108" y="56"/>
                </a:lnTo>
                <a:lnTo>
                  <a:pt x="108" y="58"/>
                </a:lnTo>
                <a:lnTo>
                  <a:pt x="108" y="60"/>
                </a:lnTo>
                <a:lnTo>
                  <a:pt x="108" y="62"/>
                </a:lnTo>
                <a:lnTo>
                  <a:pt x="108" y="64"/>
                </a:lnTo>
                <a:lnTo>
                  <a:pt x="108" y="66"/>
                </a:lnTo>
                <a:lnTo>
                  <a:pt x="108" y="68"/>
                </a:lnTo>
                <a:lnTo>
                  <a:pt x="108" y="70"/>
                </a:lnTo>
                <a:lnTo>
                  <a:pt x="108" y="72"/>
                </a:lnTo>
                <a:lnTo>
                  <a:pt x="108" y="72"/>
                </a:lnTo>
                <a:lnTo>
                  <a:pt x="108" y="74"/>
                </a:lnTo>
                <a:lnTo>
                  <a:pt x="108" y="76"/>
                </a:lnTo>
                <a:lnTo>
                  <a:pt x="108" y="78"/>
                </a:lnTo>
                <a:lnTo>
                  <a:pt x="108" y="80"/>
                </a:lnTo>
                <a:lnTo>
                  <a:pt x="108" y="84"/>
                </a:lnTo>
                <a:lnTo>
                  <a:pt x="114" y="84"/>
                </a:lnTo>
                <a:lnTo>
                  <a:pt x="114" y="86"/>
                </a:lnTo>
                <a:lnTo>
                  <a:pt x="114" y="88"/>
                </a:lnTo>
                <a:lnTo>
                  <a:pt x="110" y="88"/>
                </a:lnTo>
                <a:lnTo>
                  <a:pt x="108" y="88"/>
                </a:lnTo>
                <a:lnTo>
                  <a:pt x="108" y="94"/>
                </a:lnTo>
                <a:lnTo>
                  <a:pt x="108" y="96"/>
                </a:lnTo>
                <a:lnTo>
                  <a:pt x="108" y="110"/>
                </a:lnTo>
                <a:lnTo>
                  <a:pt x="108" y="120"/>
                </a:lnTo>
                <a:lnTo>
                  <a:pt x="100" y="120"/>
                </a:lnTo>
                <a:lnTo>
                  <a:pt x="98" y="120"/>
                </a:lnTo>
                <a:lnTo>
                  <a:pt x="96" y="120"/>
                </a:lnTo>
                <a:lnTo>
                  <a:pt x="94" y="120"/>
                </a:lnTo>
                <a:lnTo>
                  <a:pt x="84" y="120"/>
                </a:lnTo>
                <a:lnTo>
                  <a:pt x="82" y="120"/>
                </a:lnTo>
                <a:lnTo>
                  <a:pt x="78" y="120"/>
                </a:lnTo>
                <a:lnTo>
                  <a:pt x="74" y="120"/>
                </a:lnTo>
                <a:lnTo>
                  <a:pt x="68" y="120"/>
                </a:lnTo>
                <a:lnTo>
                  <a:pt x="66" y="120"/>
                </a:lnTo>
                <a:lnTo>
                  <a:pt x="62" y="120"/>
                </a:lnTo>
                <a:lnTo>
                  <a:pt x="56" y="120"/>
                </a:lnTo>
                <a:lnTo>
                  <a:pt x="56" y="120"/>
                </a:lnTo>
                <a:lnTo>
                  <a:pt x="56" y="124"/>
                </a:lnTo>
                <a:lnTo>
                  <a:pt x="56" y="128"/>
                </a:lnTo>
                <a:lnTo>
                  <a:pt x="56" y="132"/>
                </a:lnTo>
                <a:lnTo>
                  <a:pt x="56" y="134"/>
                </a:lnTo>
                <a:lnTo>
                  <a:pt x="56" y="138"/>
                </a:lnTo>
                <a:lnTo>
                  <a:pt x="56" y="146"/>
                </a:lnTo>
                <a:lnTo>
                  <a:pt x="56" y="160"/>
                </a:lnTo>
                <a:lnTo>
                  <a:pt x="56" y="170"/>
                </a:lnTo>
                <a:lnTo>
                  <a:pt x="56" y="174"/>
                </a:lnTo>
                <a:lnTo>
                  <a:pt x="56" y="180"/>
                </a:lnTo>
                <a:lnTo>
                  <a:pt x="56" y="184"/>
                </a:lnTo>
                <a:lnTo>
                  <a:pt x="56" y="198"/>
                </a:lnTo>
                <a:lnTo>
                  <a:pt x="56" y="204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46" y="204"/>
                </a:lnTo>
                <a:lnTo>
                  <a:pt x="44" y="204"/>
                </a:lnTo>
                <a:lnTo>
                  <a:pt x="42" y="206"/>
                </a:lnTo>
                <a:lnTo>
                  <a:pt x="40" y="206"/>
                </a:lnTo>
                <a:lnTo>
                  <a:pt x="38" y="206"/>
                </a:lnTo>
                <a:lnTo>
                  <a:pt x="36" y="194"/>
                </a:lnTo>
                <a:lnTo>
                  <a:pt x="36" y="184"/>
                </a:lnTo>
                <a:lnTo>
                  <a:pt x="36" y="174"/>
                </a:lnTo>
                <a:lnTo>
                  <a:pt x="34" y="168"/>
                </a:lnTo>
                <a:lnTo>
                  <a:pt x="34" y="166"/>
                </a:lnTo>
                <a:lnTo>
                  <a:pt x="34" y="162"/>
                </a:lnTo>
                <a:lnTo>
                  <a:pt x="32" y="158"/>
                </a:lnTo>
                <a:lnTo>
                  <a:pt x="32" y="154"/>
                </a:lnTo>
                <a:lnTo>
                  <a:pt x="30" y="150"/>
                </a:lnTo>
                <a:lnTo>
                  <a:pt x="30" y="146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4" y="132"/>
                </a:lnTo>
                <a:lnTo>
                  <a:pt x="24" y="130"/>
                </a:lnTo>
                <a:lnTo>
                  <a:pt x="22" y="128"/>
                </a:lnTo>
                <a:lnTo>
                  <a:pt x="20" y="124"/>
                </a:lnTo>
                <a:lnTo>
                  <a:pt x="20" y="122"/>
                </a:lnTo>
                <a:lnTo>
                  <a:pt x="18" y="120"/>
                </a:lnTo>
                <a:lnTo>
                  <a:pt x="18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4"/>
                </a:lnTo>
                <a:lnTo>
                  <a:pt x="16" y="108"/>
                </a:lnTo>
                <a:lnTo>
                  <a:pt x="14" y="106"/>
                </a:lnTo>
                <a:lnTo>
                  <a:pt x="14" y="104"/>
                </a:lnTo>
                <a:lnTo>
                  <a:pt x="14" y="102"/>
                </a:lnTo>
                <a:lnTo>
                  <a:pt x="12" y="100"/>
                </a:lnTo>
                <a:lnTo>
                  <a:pt x="12" y="96"/>
                </a:lnTo>
                <a:lnTo>
                  <a:pt x="12" y="92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2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2"/>
                </a:lnTo>
                <a:lnTo>
                  <a:pt x="12" y="72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4" y="58"/>
                </a:lnTo>
                <a:lnTo>
                  <a:pt x="12" y="56"/>
                </a:lnTo>
                <a:lnTo>
                  <a:pt x="12" y="52"/>
                </a:lnTo>
                <a:lnTo>
                  <a:pt x="12" y="48"/>
                </a:lnTo>
                <a:lnTo>
                  <a:pt x="12" y="46"/>
                </a:lnTo>
                <a:lnTo>
                  <a:pt x="12" y="44"/>
                </a:lnTo>
                <a:lnTo>
                  <a:pt x="12" y="42"/>
                </a:lnTo>
                <a:lnTo>
                  <a:pt x="2" y="42"/>
                </a:lnTo>
                <a:lnTo>
                  <a:pt x="0" y="42"/>
                </a:lnTo>
                <a:lnTo>
                  <a:pt x="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6"/>
                </a:lnTo>
                <a:lnTo>
                  <a:pt x="12" y="22"/>
                </a:lnTo>
                <a:lnTo>
                  <a:pt x="14" y="22"/>
                </a:lnTo>
                <a:lnTo>
                  <a:pt x="16" y="22"/>
                </a:lnTo>
                <a:lnTo>
                  <a:pt x="18" y="20"/>
                </a:lnTo>
                <a:lnTo>
                  <a:pt x="20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6"/>
                </a:lnTo>
                <a:lnTo>
                  <a:pt x="38" y="14"/>
                </a:lnTo>
                <a:lnTo>
                  <a:pt x="38" y="12"/>
                </a:lnTo>
                <a:lnTo>
                  <a:pt x="40" y="12"/>
                </a:lnTo>
                <a:lnTo>
                  <a:pt x="42" y="12"/>
                </a:lnTo>
                <a:lnTo>
                  <a:pt x="44" y="12"/>
                </a:lnTo>
                <a:lnTo>
                  <a:pt x="44" y="10"/>
                </a:lnTo>
                <a:lnTo>
                  <a:pt x="46" y="10"/>
                </a:lnTo>
                <a:lnTo>
                  <a:pt x="48" y="10"/>
                </a:lnTo>
                <a:lnTo>
                  <a:pt x="48" y="8"/>
                </a:lnTo>
                <a:lnTo>
                  <a:pt x="52" y="6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accent3"/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656342" y="4401264"/>
            <a:ext cx="660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San Diego</a:t>
            </a:r>
            <a:endParaRPr lang="en-US" sz="900" b="1" dirty="0"/>
          </a:p>
        </p:txBody>
      </p:sp>
      <p:grpSp>
        <p:nvGrpSpPr>
          <p:cNvPr id="213" name="Group 212"/>
          <p:cNvGrpSpPr/>
          <p:nvPr/>
        </p:nvGrpSpPr>
        <p:grpSpPr>
          <a:xfrm>
            <a:off x="1255858" y="2257425"/>
            <a:ext cx="2883546" cy="3902982"/>
            <a:chOff x="1255858" y="2257425"/>
            <a:chExt cx="2883546" cy="3902982"/>
          </a:xfrm>
        </p:grpSpPr>
        <p:sp>
          <p:nvSpPr>
            <p:cNvPr id="214" name="TextBox 213"/>
            <p:cNvSpPr txBox="1"/>
            <p:nvPr/>
          </p:nvSpPr>
          <p:spPr>
            <a:xfrm>
              <a:off x="3494424" y="3506788"/>
              <a:ext cx="5068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Poway</a:t>
              </a:r>
              <a:endParaRPr lang="en-US" sz="900" b="1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639136" y="2735822"/>
              <a:ext cx="6030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Carlsbad</a:t>
              </a:r>
              <a:endParaRPr lang="en-US" sz="900" b="1" dirty="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1255858" y="2389992"/>
              <a:ext cx="6848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Oceanside</a:t>
              </a:r>
              <a:endParaRPr lang="en-US" sz="900" b="1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286125" y="2620406"/>
              <a:ext cx="6767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Escondido</a:t>
              </a:r>
              <a:endParaRPr lang="en-US" sz="900" b="1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624519" y="4245446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Santee</a:t>
              </a:r>
              <a:endParaRPr lang="en-US" sz="900" b="1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85001" y="2671440"/>
              <a:ext cx="7425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San Marcos</a:t>
              </a:r>
              <a:endParaRPr lang="en-US" sz="900" b="1" dirty="0"/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1777536" y="3197452"/>
              <a:ext cx="6158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Encinitas</a:t>
              </a:r>
              <a:endParaRPr lang="en-US" sz="900" b="1" dirty="0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394049" y="2257425"/>
              <a:ext cx="426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Vista</a:t>
              </a:r>
              <a:endParaRPr lang="en-US" sz="900" b="1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269014" y="5929575"/>
              <a:ext cx="9028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Imperial Beach</a:t>
              </a:r>
              <a:endParaRPr lang="en-US" sz="900" b="1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342786" y="5556528"/>
              <a:ext cx="7248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Chula Vista</a:t>
              </a:r>
              <a:endParaRPr lang="en-US" sz="900" b="1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947708" y="3676006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Del Mar</a:t>
              </a:r>
              <a:endParaRPr lang="en-US" sz="900" b="1" dirty="0"/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3311341" y="4981575"/>
              <a:ext cx="8258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Lemon Grove</a:t>
              </a:r>
              <a:endParaRPr lang="en-US" sz="900" b="1" dirty="0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2948535" y="5239222"/>
              <a:ext cx="8082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National City</a:t>
              </a:r>
              <a:endParaRPr lang="en-US" sz="900" b="1" dirty="0"/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707046" y="3509283"/>
              <a:ext cx="8242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Solana Beach</a:t>
              </a:r>
              <a:endParaRPr lang="en-US" sz="900" b="1" dirty="0"/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2472405" y="5531773"/>
              <a:ext cx="657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Coronado</a:t>
              </a:r>
              <a:endParaRPr lang="en-US" sz="900" b="1" dirty="0"/>
            </a:p>
          </p:txBody>
        </p:sp>
      </p:grpSp>
      <p:sp>
        <p:nvSpPr>
          <p:cNvPr id="229" name="TextBox 228"/>
          <p:cNvSpPr txBox="1"/>
          <p:nvPr/>
        </p:nvSpPr>
        <p:spPr>
          <a:xfrm>
            <a:off x="3733800" y="4589934"/>
            <a:ext cx="5934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El  Cajon</a:t>
            </a:r>
            <a:endParaRPr lang="en-US" sz="900" b="1" dirty="0"/>
          </a:p>
        </p:txBody>
      </p:sp>
      <p:sp>
        <p:nvSpPr>
          <p:cNvPr id="230" name="TextBox 229"/>
          <p:cNvSpPr txBox="1"/>
          <p:nvPr/>
        </p:nvSpPr>
        <p:spPr>
          <a:xfrm>
            <a:off x="3542722" y="4795593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La Mesa</a:t>
            </a:r>
            <a:endParaRPr lang="en-US" sz="900" b="1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2065338" y="2503488"/>
            <a:ext cx="685800" cy="698500"/>
          </a:xfrm>
          <a:custGeom>
            <a:avLst/>
            <a:gdLst>
              <a:gd name="T0" fmla="*/ 184 w 432"/>
              <a:gd name="T1" fmla="*/ 26 h 440"/>
              <a:gd name="T2" fmla="*/ 210 w 432"/>
              <a:gd name="T3" fmla="*/ 26 h 440"/>
              <a:gd name="T4" fmla="*/ 228 w 432"/>
              <a:gd name="T5" fmla="*/ 30 h 440"/>
              <a:gd name="T6" fmla="*/ 252 w 432"/>
              <a:gd name="T7" fmla="*/ 26 h 440"/>
              <a:gd name="T8" fmla="*/ 270 w 432"/>
              <a:gd name="T9" fmla="*/ 20 h 440"/>
              <a:gd name="T10" fmla="*/ 270 w 432"/>
              <a:gd name="T11" fmla="*/ 54 h 440"/>
              <a:gd name="T12" fmla="*/ 270 w 432"/>
              <a:gd name="T13" fmla="*/ 102 h 440"/>
              <a:gd name="T14" fmla="*/ 296 w 432"/>
              <a:gd name="T15" fmla="*/ 100 h 440"/>
              <a:gd name="T16" fmla="*/ 312 w 432"/>
              <a:gd name="T17" fmla="*/ 98 h 440"/>
              <a:gd name="T18" fmla="*/ 320 w 432"/>
              <a:gd name="T19" fmla="*/ 110 h 440"/>
              <a:gd name="T20" fmla="*/ 340 w 432"/>
              <a:gd name="T21" fmla="*/ 132 h 440"/>
              <a:gd name="T22" fmla="*/ 342 w 432"/>
              <a:gd name="T23" fmla="*/ 160 h 440"/>
              <a:gd name="T24" fmla="*/ 378 w 432"/>
              <a:gd name="T25" fmla="*/ 174 h 440"/>
              <a:gd name="T26" fmla="*/ 392 w 432"/>
              <a:gd name="T27" fmla="*/ 192 h 440"/>
              <a:gd name="T28" fmla="*/ 390 w 432"/>
              <a:gd name="T29" fmla="*/ 224 h 440"/>
              <a:gd name="T30" fmla="*/ 394 w 432"/>
              <a:gd name="T31" fmla="*/ 250 h 440"/>
              <a:gd name="T32" fmla="*/ 400 w 432"/>
              <a:gd name="T33" fmla="*/ 264 h 440"/>
              <a:gd name="T34" fmla="*/ 404 w 432"/>
              <a:gd name="T35" fmla="*/ 276 h 440"/>
              <a:gd name="T36" fmla="*/ 418 w 432"/>
              <a:gd name="T37" fmla="*/ 300 h 440"/>
              <a:gd name="T38" fmla="*/ 430 w 432"/>
              <a:gd name="T39" fmla="*/ 324 h 440"/>
              <a:gd name="T40" fmla="*/ 430 w 432"/>
              <a:gd name="T41" fmla="*/ 370 h 440"/>
              <a:gd name="T42" fmla="*/ 414 w 432"/>
              <a:gd name="T43" fmla="*/ 384 h 440"/>
              <a:gd name="T44" fmla="*/ 408 w 432"/>
              <a:gd name="T45" fmla="*/ 406 h 440"/>
              <a:gd name="T46" fmla="*/ 408 w 432"/>
              <a:gd name="T47" fmla="*/ 428 h 440"/>
              <a:gd name="T48" fmla="*/ 392 w 432"/>
              <a:gd name="T49" fmla="*/ 438 h 440"/>
              <a:gd name="T50" fmla="*/ 376 w 432"/>
              <a:gd name="T51" fmla="*/ 438 h 440"/>
              <a:gd name="T52" fmla="*/ 354 w 432"/>
              <a:gd name="T53" fmla="*/ 436 h 440"/>
              <a:gd name="T54" fmla="*/ 330 w 432"/>
              <a:gd name="T55" fmla="*/ 424 h 440"/>
              <a:gd name="T56" fmla="*/ 316 w 432"/>
              <a:gd name="T57" fmla="*/ 416 h 440"/>
              <a:gd name="T58" fmla="*/ 292 w 432"/>
              <a:gd name="T59" fmla="*/ 412 h 440"/>
              <a:gd name="T60" fmla="*/ 276 w 432"/>
              <a:gd name="T61" fmla="*/ 406 h 440"/>
              <a:gd name="T62" fmla="*/ 260 w 432"/>
              <a:gd name="T63" fmla="*/ 394 h 440"/>
              <a:gd name="T64" fmla="*/ 270 w 432"/>
              <a:gd name="T65" fmla="*/ 366 h 440"/>
              <a:gd name="T66" fmla="*/ 260 w 432"/>
              <a:gd name="T67" fmla="*/ 350 h 440"/>
              <a:gd name="T68" fmla="*/ 236 w 432"/>
              <a:gd name="T69" fmla="*/ 340 h 440"/>
              <a:gd name="T70" fmla="*/ 206 w 432"/>
              <a:gd name="T71" fmla="*/ 342 h 440"/>
              <a:gd name="T72" fmla="*/ 190 w 432"/>
              <a:gd name="T73" fmla="*/ 354 h 440"/>
              <a:gd name="T74" fmla="*/ 170 w 432"/>
              <a:gd name="T75" fmla="*/ 344 h 440"/>
              <a:gd name="T76" fmla="*/ 150 w 432"/>
              <a:gd name="T77" fmla="*/ 354 h 440"/>
              <a:gd name="T78" fmla="*/ 140 w 432"/>
              <a:gd name="T79" fmla="*/ 352 h 440"/>
              <a:gd name="T80" fmla="*/ 132 w 432"/>
              <a:gd name="T81" fmla="*/ 326 h 440"/>
              <a:gd name="T82" fmla="*/ 120 w 432"/>
              <a:gd name="T83" fmla="*/ 290 h 440"/>
              <a:gd name="T84" fmla="*/ 106 w 432"/>
              <a:gd name="T85" fmla="*/ 252 h 440"/>
              <a:gd name="T86" fmla="*/ 94 w 432"/>
              <a:gd name="T87" fmla="*/ 222 h 440"/>
              <a:gd name="T88" fmla="*/ 78 w 432"/>
              <a:gd name="T89" fmla="*/ 192 h 440"/>
              <a:gd name="T90" fmla="*/ 68 w 432"/>
              <a:gd name="T91" fmla="*/ 180 h 440"/>
              <a:gd name="T92" fmla="*/ 62 w 432"/>
              <a:gd name="T93" fmla="*/ 160 h 440"/>
              <a:gd name="T94" fmla="*/ 52 w 432"/>
              <a:gd name="T95" fmla="*/ 142 h 440"/>
              <a:gd name="T96" fmla="*/ 42 w 432"/>
              <a:gd name="T97" fmla="*/ 130 h 440"/>
              <a:gd name="T98" fmla="*/ 36 w 432"/>
              <a:gd name="T99" fmla="*/ 114 h 440"/>
              <a:gd name="T100" fmla="*/ 24 w 432"/>
              <a:gd name="T101" fmla="*/ 96 h 440"/>
              <a:gd name="T102" fmla="*/ 10 w 432"/>
              <a:gd name="T103" fmla="*/ 76 h 440"/>
              <a:gd name="T104" fmla="*/ 6 w 432"/>
              <a:gd name="T105" fmla="*/ 58 h 440"/>
              <a:gd name="T106" fmla="*/ 22 w 432"/>
              <a:gd name="T107" fmla="*/ 48 h 440"/>
              <a:gd name="T108" fmla="*/ 34 w 432"/>
              <a:gd name="T109" fmla="*/ 24 h 440"/>
              <a:gd name="T110" fmla="*/ 62 w 432"/>
              <a:gd name="T111" fmla="*/ 8 h 440"/>
              <a:gd name="T112" fmla="*/ 100 w 432"/>
              <a:gd name="T113" fmla="*/ 4 h 440"/>
              <a:gd name="T114" fmla="*/ 118 w 432"/>
              <a:gd name="T115" fmla="*/ 4 h 440"/>
              <a:gd name="T116" fmla="*/ 156 w 432"/>
              <a:gd name="T117" fmla="*/ 10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2" h="440">
                <a:moveTo>
                  <a:pt x="180" y="0"/>
                </a:moveTo>
                <a:lnTo>
                  <a:pt x="182" y="0"/>
                </a:lnTo>
                <a:lnTo>
                  <a:pt x="182" y="2"/>
                </a:lnTo>
                <a:lnTo>
                  <a:pt x="182" y="4"/>
                </a:lnTo>
                <a:lnTo>
                  <a:pt x="182" y="6"/>
                </a:lnTo>
                <a:lnTo>
                  <a:pt x="182" y="10"/>
                </a:lnTo>
                <a:lnTo>
                  <a:pt x="182" y="14"/>
                </a:lnTo>
                <a:lnTo>
                  <a:pt x="182" y="16"/>
                </a:lnTo>
                <a:lnTo>
                  <a:pt x="182" y="18"/>
                </a:lnTo>
                <a:lnTo>
                  <a:pt x="182" y="20"/>
                </a:lnTo>
                <a:lnTo>
                  <a:pt x="184" y="22"/>
                </a:lnTo>
                <a:lnTo>
                  <a:pt x="184" y="26"/>
                </a:lnTo>
                <a:lnTo>
                  <a:pt x="188" y="26"/>
                </a:lnTo>
                <a:lnTo>
                  <a:pt x="190" y="26"/>
                </a:lnTo>
                <a:lnTo>
                  <a:pt x="192" y="26"/>
                </a:lnTo>
                <a:lnTo>
                  <a:pt x="194" y="26"/>
                </a:lnTo>
                <a:lnTo>
                  <a:pt x="196" y="26"/>
                </a:lnTo>
                <a:lnTo>
                  <a:pt x="198" y="26"/>
                </a:lnTo>
                <a:lnTo>
                  <a:pt x="200" y="26"/>
                </a:lnTo>
                <a:lnTo>
                  <a:pt x="202" y="26"/>
                </a:lnTo>
                <a:lnTo>
                  <a:pt x="204" y="26"/>
                </a:lnTo>
                <a:lnTo>
                  <a:pt x="206" y="26"/>
                </a:lnTo>
                <a:lnTo>
                  <a:pt x="208" y="26"/>
                </a:lnTo>
                <a:lnTo>
                  <a:pt x="210" y="26"/>
                </a:lnTo>
                <a:lnTo>
                  <a:pt x="212" y="26"/>
                </a:lnTo>
                <a:lnTo>
                  <a:pt x="214" y="26"/>
                </a:lnTo>
                <a:lnTo>
                  <a:pt x="216" y="26"/>
                </a:lnTo>
                <a:lnTo>
                  <a:pt x="218" y="26"/>
                </a:lnTo>
                <a:lnTo>
                  <a:pt x="220" y="26"/>
                </a:lnTo>
                <a:lnTo>
                  <a:pt x="222" y="26"/>
                </a:lnTo>
                <a:lnTo>
                  <a:pt x="224" y="26"/>
                </a:lnTo>
                <a:lnTo>
                  <a:pt x="226" y="26"/>
                </a:lnTo>
                <a:lnTo>
                  <a:pt x="228" y="26"/>
                </a:lnTo>
                <a:lnTo>
                  <a:pt x="228" y="26"/>
                </a:lnTo>
                <a:lnTo>
                  <a:pt x="228" y="28"/>
                </a:lnTo>
                <a:lnTo>
                  <a:pt x="228" y="30"/>
                </a:lnTo>
                <a:lnTo>
                  <a:pt x="228" y="32"/>
                </a:lnTo>
                <a:lnTo>
                  <a:pt x="228" y="34"/>
                </a:lnTo>
                <a:lnTo>
                  <a:pt x="232" y="36"/>
                </a:lnTo>
                <a:lnTo>
                  <a:pt x="236" y="34"/>
                </a:lnTo>
                <a:lnTo>
                  <a:pt x="238" y="32"/>
                </a:lnTo>
                <a:lnTo>
                  <a:pt x="240" y="32"/>
                </a:lnTo>
                <a:lnTo>
                  <a:pt x="242" y="32"/>
                </a:lnTo>
                <a:lnTo>
                  <a:pt x="242" y="28"/>
                </a:lnTo>
                <a:lnTo>
                  <a:pt x="242" y="26"/>
                </a:lnTo>
                <a:lnTo>
                  <a:pt x="248" y="26"/>
                </a:lnTo>
                <a:lnTo>
                  <a:pt x="250" y="26"/>
                </a:lnTo>
                <a:lnTo>
                  <a:pt x="252" y="26"/>
                </a:lnTo>
                <a:lnTo>
                  <a:pt x="254" y="26"/>
                </a:lnTo>
                <a:lnTo>
                  <a:pt x="256" y="26"/>
                </a:lnTo>
                <a:lnTo>
                  <a:pt x="256" y="24"/>
                </a:lnTo>
                <a:lnTo>
                  <a:pt x="256" y="22"/>
                </a:lnTo>
                <a:lnTo>
                  <a:pt x="256" y="20"/>
                </a:lnTo>
                <a:lnTo>
                  <a:pt x="258" y="20"/>
                </a:lnTo>
                <a:lnTo>
                  <a:pt x="260" y="20"/>
                </a:lnTo>
                <a:lnTo>
                  <a:pt x="262" y="20"/>
                </a:lnTo>
                <a:lnTo>
                  <a:pt x="264" y="20"/>
                </a:lnTo>
                <a:lnTo>
                  <a:pt x="266" y="20"/>
                </a:lnTo>
                <a:lnTo>
                  <a:pt x="268" y="20"/>
                </a:lnTo>
                <a:lnTo>
                  <a:pt x="270" y="20"/>
                </a:lnTo>
                <a:lnTo>
                  <a:pt x="270" y="24"/>
                </a:lnTo>
                <a:lnTo>
                  <a:pt x="270" y="28"/>
                </a:lnTo>
                <a:lnTo>
                  <a:pt x="270" y="30"/>
                </a:lnTo>
                <a:lnTo>
                  <a:pt x="270" y="34"/>
                </a:lnTo>
                <a:lnTo>
                  <a:pt x="270" y="36"/>
                </a:lnTo>
                <a:lnTo>
                  <a:pt x="270" y="36"/>
                </a:lnTo>
                <a:lnTo>
                  <a:pt x="270" y="44"/>
                </a:lnTo>
                <a:lnTo>
                  <a:pt x="270" y="46"/>
                </a:lnTo>
                <a:lnTo>
                  <a:pt x="270" y="48"/>
                </a:lnTo>
                <a:lnTo>
                  <a:pt x="270" y="50"/>
                </a:lnTo>
                <a:lnTo>
                  <a:pt x="270" y="52"/>
                </a:lnTo>
                <a:lnTo>
                  <a:pt x="270" y="54"/>
                </a:lnTo>
                <a:lnTo>
                  <a:pt x="270" y="56"/>
                </a:lnTo>
                <a:lnTo>
                  <a:pt x="270" y="58"/>
                </a:lnTo>
                <a:lnTo>
                  <a:pt x="270" y="74"/>
                </a:lnTo>
                <a:lnTo>
                  <a:pt x="270" y="76"/>
                </a:lnTo>
                <a:lnTo>
                  <a:pt x="270" y="78"/>
                </a:lnTo>
                <a:lnTo>
                  <a:pt x="270" y="80"/>
                </a:lnTo>
                <a:lnTo>
                  <a:pt x="270" y="84"/>
                </a:lnTo>
                <a:lnTo>
                  <a:pt x="270" y="86"/>
                </a:lnTo>
                <a:lnTo>
                  <a:pt x="270" y="88"/>
                </a:lnTo>
                <a:lnTo>
                  <a:pt x="270" y="90"/>
                </a:lnTo>
                <a:lnTo>
                  <a:pt x="270" y="98"/>
                </a:lnTo>
                <a:lnTo>
                  <a:pt x="270" y="102"/>
                </a:lnTo>
                <a:lnTo>
                  <a:pt x="270" y="106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80" y="106"/>
                </a:lnTo>
                <a:lnTo>
                  <a:pt x="282" y="106"/>
                </a:lnTo>
                <a:lnTo>
                  <a:pt x="286" y="106"/>
                </a:lnTo>
                <a:lnTo>
                  <a:pt x="294" y="106"/>
                </a:lnTo>
                <a:lnTo>
                  <a:pt x="296" y="106"/>
                </a:lnTo>
                <a:lnTo>
                  <a:pt x="296" y="104"/>
                </a:lnTo>
                <a:lnTo>
                  <a:pt x="296" y="102"/>
                </a:lnTo>
                <a:lnTo>
                  <a:pt x="296" y="100"/>
                </a:lnTo>
                <a:lnTo>
                  <a:pt x="300" y="92"/>
                </a:lnTo>
                <a:lnTo>
                  <a:pt x="302" y="90"/>
                </a:lnTo>
                <a:lnTo>
                  <a:pt x="304" y="88"/>
                </a:lnTo>
                <a:lnTo>
                  <a:pt x="306" y="88"/>
                </a:lnTo>
                <a:lnTo>
                  <a:pt x="306" y="90"/>
                </a:lnTo>
                <a:lnTo>
                  <a:pt x="308" y="90"/>
                </a:lnTo>
                <a:lnTo>
                  <a:pt x="310" y="90"/>
                </a:lnTo>
                <a:lnTo>
                  <a:pt x="310" y="92"/>
                </a:lnTo>
                <a:lnTo>
                  <a:pt x="312" y="92"/>
                </a:lnTo>
                <a:lnTo>
                  <a:pt x="312" y="94"/>
                </a:lnTo>
                <a:lnTo>
                  <a:pt x="312" y="96"/>
                </a:lnTo>
                <a:lnTo>
                  <a:pt x="312" y="98"/>
                </a:lnTo>
                <a:lnTo>
                  <a:pt x="314" y="98"/>
                </a:lnTo>
                <a:lnTo>
                  <a:pt x="314" y="100"/>
                </a:lnTo>
                <a:lnTo>
                  <a:pt x="314" y="102"/>
                </a:lnTo>
                <a:lnTo>
                  <a:pt x="314" y="104"/>
                </a:lnTo>
                <a:lnTo>
                  <a:pt x="314" y="106"/>
                </a:lnTo>
                <a:lnTo>
                  <a:pt x="314" y="108"/>
                </a:lnTo>
                <a:lnTo>
                  <a:pt x="316" y="108"/>
                </a:lnTo>
                <a:lnTo>
                  <a:pt x="316" y="110"/>
                </a:lnTo>
                <a:lnTo>
                  <a:pt x="314" y="110"/>
                </a:lnTo>
                <a:lnTo>
                  <a:pt x="316" y="110"/>
                </a:lnTo>
                <a:lnTo>
                  <a:pt x="318" y="110"/>
                </a:lnTo>
                <a:lnTo>
                  <a:pt x="320" y="110"/>
                </a:lnTo>
                <a:lnTo>
                  <a:pt x="322" y="110"/>
                </a:lnTo>
                <a:lnTo>
                  <a:pt x="322" y="112"/>
                </a:lnTo>
                <a:lnTo>
                  <a:pt x="322" y="116"/>
                </a:lnTo>
                <a:lnTo>
                  <a:pt x="322" y="118"/>
                </a:lnTo>
                <a:lnTo>
                  <a:pt x="322" y="122"/>
                </a:lnTo>
                <a:lnTo>
                  <a:pt x="322" y="126"/>
                </a:lnTo>
                <a:lnTo>
                  <a:pt x="322" y="130"/>
                </a:lnTo>
                <a:lnTo>
                  <a:pt x="322" y="132"/>
                </a:lnTo>
                <a:lnTo>
                  <a:pt x="322" y="132"/>
                </a:lnTo>
                <a:lnTo>
                  <a:pt x="326" y="132"/>
                </a:lnTo>
                <a:lnTo>
                  <a:pt x="330" y="132"/>
                </a:lnTo>
                <a:lnTo>
                  <a:pt x="340" y="132"/>
                </a:lnTo>
                <a:lnTo>
                  <a:pt x="340" y="134"/>
                </a:lnTo>
                <a:lnTo>
                  <a:pt x="340" y="138"/>
                </a:lnTo>
                <a:lnTo>
                  <a:pt x="342" y="140"/>
                </a:lnTo>
                <a:lnTo>
                  <a:pt x="342" y="142"/>
                </a:lnTo>
                <a:lnTo>
                  <a:pt x="342" y="144"/>
                </a:lnTo>
                <a:lnTo>
                  <a:pt x="342" y="146"/>
                </a:lnTo>
                <a:lnTo>
                  <a:pt x="342" y="148"/>
                </a:lnTo>
                <a:lnTo>
                  <a:pt x="342" y="150"/>
                </a:lnTo>
                <a:lnTo>
                  <a:pt x="342" y="152"/>
                </a:lnTo>
                <a:lnTo>
                  <a:pt x="342" y="154"/>
                </a:lnTo>
                <a:lnTo>
                  <a:pt x="342" y="158"/>
                </a:lnTo>
                <a:lnTo>
                  <a:pt x="342" y="160"/>
                </a:lnTo>
                <a:lnTo>
                  <a:pt x="342" y="162"/>
                </a:lnTo>
                <a:lnTo>
                  <a:pt x="342" y="164"/>
                </a:lnTo>
                <a:lnTo>
                  <a:pt x="342" y="166"/>
                </a:lnTo>
                <a:lnTo>
                  <a:pt x="342" y="170"/>
                </a:lnTo>
                <a:lnTo>
                  <a:pt x="342" y="172"/>
                </a:lnTo>
                <a:lnTo>
                  <a:pt x="342" y="174"/>
                </a:lnTo>
                <a:lnTo>
                  <a:pt x="348" y="174"/>
                </a:lnTo>
                <a:lnTo>
                  <a:pt x="350" y="174"/>
                </a:lnTo>
                <a:lnTo>
                  <a:pt x="362" y="174"/>
                </a:lnTo>
                <a:lnTo>
                  <a:pt x="366" y="174"/>
                </a:lnTo>
                <a:lnTo>
                  <a:pt x="368" y="174"/>
                </a:lnTo>
                <a:lnTo>
                  <a:pt x="378" y="174"/>
                </a:lnTo>
                <a:lnTo>
                  <a:pt x="380" y="174"/>
                </a:lnTo>
                <a:lnTo>
                  <a:pt x="382" y="174"/>
                </a:lnTo>
                <a:lnTo>
                  <a:pt x="384" y="174"/>
                </a:lnTo>
                <a:lnTo>
                  <a:pt x="386" y="174"/>
                </a:lnTo>
                <a:lnTo>
                  <a:pt x="388" y="174"/>
                </a:lnTo>
                <a:lnTo>
                  <a:pt x="392" y="174"/>
                </a:lnTo>
                <a:lnTo>
                  <a:pt x="392" y="178"/>
                </a:lnTo>
                <a:lnTo>
                  <a:pt x="392" y="180"/>
                </a:lnTo>
                <a:lnTo>
                  <a:pt x="392" y="184"/>
                </a:lnTo>
                <a:lnTo>
                  <a:pt x="392" y="186"/>
                </a:lnTo>
                <a:lnTo>
                  <a:pt x="392" y="190"/>
                </a:lnTo>
                <a:lnTo>
                  <a:pt x="392" y="192"/>
                </a:lnTo>
                <a:lnTo>
                  <a:pt x="392" y="194"/>
                </a:lnTo>
                <a:lnTo>
                  <a:pt x="392" y="198"/>
                </a:lnTo>
                <a:lnTo>
                  <a:pt x="392" y="200"/>
                </a:lnTo>
                <a:lnTo>
                  <a:pt x="390" y="200"/>
                </a:lnTo>
                <a:lnTo>
                  <a:pt x="390" y="204"/>
                </a:lnTo>
                <a:lnTo>
                  <a:pt x="390" y="208"/>
                </a:lnTo>
                <a:lnTo>
                  <a:pt x="390" y="210"/>
                </a:lnTo>
                <a:lnTo>
                  <a:pt x="390" y="212"/>
                </a:lnTo>
                <a:lnTo>
                  <a:pt x="390" y="214"/>
                </a:lnTo>
                <a:lnTo>
                  <a:pt x="390" y="216"/>
                </a:lnTo>
                <a:lnTo>
                  <a:pt x="390" y="218"/>
                </a:lnTo>
                <a:lnTo>
                  <a:pt x="390" y="224"/>
                </a:lnTo>
                <a:lnTo>
                  <a:pt x="390" y="228"/>
                </a:lnTo>
                <a:lnTo>
                  <a:pt x="390" y="232"/>
                </a:lnTo>
                <a:lnTo>
                  <a:pt x="390" y="234"/>
                </a:lnTo>
                <a:lnTo>
                  <a:pt x="390" y="236"/>
                </a:lnTo>
                <a:lnTo>
                  <a:pt x="390" y="238"/>
                </a:lnTo>
                <a:lnTo>
                  <a:pt x="390" y="240"/>
                </a:lnTo>
                <a:lnTo>
                  <a:pt x="390" y="244"/>
                </a:lnTo>
                <a:lnTo>
                  <a:pt x="390" y="246"/>
                </a:lnTo>
                <a:lnTo>
                  <a:pt x="390" y="248"/>
                </a:lnTo>
                <a:lnTo>
                  <a:pt x="390" y="250"/>
                </a:lnTo>
                <a:lnTo>
                  <a:pt x="392" y="250"/>
                </a:lnTo>
                <a:lnTo>
                  <a:pt x="394" y="250"/>
                </a:lnTo>
                <a:lnTo>
                  <a:pt x="396" y="250"/>
                </a:lnTo>
                <a:lnTo>
                  <a:pt x="396" y="252"/>
                </a:lnTo>
                <a:lnTo>
                  <a:pt x="396" y="254"/>
                </a:lnTo>
                <a:lnTo>
                  <a:pt x="398" y="254"/>
                </a:lnTo>
                <a:lnTo>
                  <a:pt x="398" y="256"/>
                </a:lnTo>
                <a:lnTo>
                  <a:pt x="398" y="258"/>
                </a:lnTo>
                <a:lnTo>
                  <a:pt x="396" y="258"/>
                </a:lnTo>
                <a:lnTo>
                  <a:pt x="396" y="260"/>
                </a:lnTo>
                <a:lnTo>
                  <a:pt x="398" y="260"/>
                </a:lnTo>
                <a:lnTo>
                  <a:pt x="398" y="262"/>
                </a:lnTo>
                <a:lnTo>
                  <a:pt x="398" y="264"/>
                </a:lnTo>
                <a:lnTo>
                  <a:pt x="400" y="264"/>
                </a:lnTo>
                <a:lnTo>
                  <a:pt x="402" y="264"/>
                </a:lnTo>
                <a:lnTo>
                  <a:pt x="404" y="264"/>
                </a:lnTo>
                <a:lnTo>
                  <a:pt x="402" y="264"/>
                </a:lnTo>
                <a:lnTo>
                  <a:pt x="400" y="264"/>
                </a:lnTo>
                <a:lnTo>
                  <a:pt x="400" y="266"/>
                </a:lnTo>
                <a:lnTo>
                  <a:pt x="402" y="266"/>
                </a:lnTo>
                <a:lnTo>
                  <a:pt x="402" y="268"/>
                </a:lnTo>
                <a:lnTo>
                  <a:pt x="404" y="268"/>
                </a:lnTo>
                <a:lnTo>
                  <a:pt x="404" y="272"/>
                </a:lnTo>
                <a:lnTo>
                  <a:pt x="404" y="274"/>
                </a:lnTo>
                <a:lnTo>
                  <a:pt x="404" y="276"/>
                </a:lnTo>
                <a:lnTo>
                  <a:pt x="404" y="276"/>
                </a:lnTo>
                <a:lnTo>
                  <a:pt x="408" y="280"/>
                </a:lnTo>
                <a:lnTo>
                  <a:pt x="410" y="282"/>
                </a:lnTo>
                <a:lnTo>
                  <a:pt x="410" y="284"/>
                </a:lnTo>
                <a:lnTo>
                  <a:pt x="414" y="288"/>
                </a:lnTo>
                <a:lnTo>
                  <a:pt x="416" y="288"/>
                </a:lnTo>
                <a:lnTo>
                  <a:pt x="418" y="288"/>
                </a:lnTo>
                <a:lnTo>
                  <a:pt x="418" y="290"/>
                </a:lnTo>
                <a:lnTo>
                  <a:pt x="418" y="292"/>
                </a:lnTo>
                <a:lnTo>
                  <a:pt x="418" y="294"/>
                </a:lnTo>
                <a:lnTo>
                  <a:pt x="418" y="296"/>
                </a:lnTo>
                <a:lnTo>
                  <a:pt x="418" y="298"/>
                </a:lnTo>
                <a:lnTo>
                  <a:pt x="418" y="300"/>
                </a:lnTo>
                <a:lnTo>
                  <a:pt x="418" y="302"/>
                </a:lnTo>
                <a:lnTo>
                  <a:pt x="418" y="304"/>
                </a:lnTo>
                <a:lnTo>
                  <a:pt x="418" y="310"/>
                </a:lnTo>
                <a:lnTo>
                  <a:pt x="418" y="314"/>
                </a:lnTo>
                <a:lnTo>
                  <a:pt x="418" y="316"/>
                </a:lnTo>
                <a:lnTo>
                  <a:pt x="424" y="316"/>
                </a:lnTo>
                <a:lnTo>
                  <a:pt x="426" y="316"/>
                </a:lnTo>
                <a:lnTo>
                  <a:pt x="428" y="316"/>
                </a:lnTo>
                <a:lnTo>
                  <a:pt x="430" y="316"/>
                </a:lnTo>
                <a:lnTo>
                  <a:pt x="430" y="318"/>
                </a:lnTo>
                <a:lnTo>
                  <a:pt x="430" y="320"/>
                </a:lnTo>
                <a:lnTo>
                  <a:pt x="430" y="324"/>
                </a:lnTo>
                <a:lnTo>
                  <a:pt x="430" y="330"/>
                </a:lnTo>
                <a:lnTo>
                  <a:pt x="430" y="338"/>
                </a:lnTo>
                <a:lnTo>
                  <a:pt x="430" y="342"/>
                </a:lnTo>
                <a:lnTo>
                  <a:pt x="430" y="346"/>
                </a:lnTo>
                <a:lnTo>
                  <a:pt x="428" y="352"/>
                </a:lnTo>
                <a:lnTo>
                  <a:pt x="428" y="356"/>
                </a:lnTo>
                <a:lnTo>
                  <a:pt x="430" y="356"/>
                </a:lnTo>
                <a:lnTo>
                  <a:pt x="430" y="360"/>
                </a:lnTo>
                <a:lnTo>
                  <a:pt x="430" y="364"/>
                </a:lnTo>
                <a:lnTo>
                  <a:pt x="430" y="366"/>
                </a:lnTo>
                <a:lnTo>
                  <a:pt x="430" y="368"/>
                </a:lnTo>
                <a:lnTo>
                  <a:pt x="430" y="370"/>
                </a:lnTo>
                <a:lnTo>
                  <a:pt x="432" y="380"/>
                </a:lnTo>
                <a:lnTo>
                  <a:pt x="432" y="382"/>
                </a:lnTo>
                <a:lnTo>
                  <a:pt x="432" y="384"/>
                </a:lnTo>
                <a:lnTo>
                  <a:pt x="428" y="384"/>
                </a:lnTo>
                <a:lnTo>
                  <a:pt x="426" y="384"/>
                </a:lnTo>
                <a:lnTo>
                  <a:pt x="424" y="384"/>
                </a:lnTo>
                <a:lnTo>
                  <a:pt x="422" y="384"/>
                </a:lnTo>
                <a:lnTo>
                  <a:pt x="422" y="384"/>
                </a:lnTo>
                <a:lnTo>
                  <a:pt x="420" y="384"/>
                </a:lnTo>
                <a:lnTo>
                  <a:pt x="418" y="384"/>
                </a:lnTo>
                <a:lnTo>
                  <a:pt x="416" y="384"/>
                </a:lnTo>
                <a:lnTo>
                  <a:pt x="414" y="384"/>
                </a:lnTo>
                <a:lnTo>
                  <a:pt x="412" y="386"/>
                </a:lnTo>
                <a:lnTo>
                  <a:pt x="410" y="386"/>
                </a:lnTo>
                <a:lnTo>
                  <a:pt x="408" y="386"/>
                </a:lnTo>
                <a:lnTo>
                  <a:pt x="406" y="386"/>
                </a:lnTo>
                <a:lnTo>
                  <a:pt x="408" y="388"/>
                </a:lnTo>
                <a:lnTo>
                  <a:pt x="408" y="390"/>
                </a:lnTo>
                <a:lnTo>
                  <a:pt x="408" y="394"/>
                </a:lnTo>
                <a:lnTo>
                  <a:pt x="408" y="398"/>
                </a:lnTo>
                <a:lnTo>
                  <a:pt x="408" y="400"/>
                </a:lnTo>
                <a:lnTo>
                  <a:pt x="408" y="402"/>
                </a:lnTo>
                <a:lnTo>
                  <a:pt x="408" y="404"/>
                </a:lnTo>
                <a:lnTo>
                  <a:pt x="408" y="406"/>
                </a:lnTo>
                <a:lnTo>
                  <a:pt x="408" y="408"/>
                </a:lnTo>
                <a:lnTo>
                  <a:pt x="408" y="410"/>
                </a:lnTo>
                <a:lnTo>
                  <a:pt x="408" y="412"/>
                </a:lnTo>
                <a:lnTo>
                  <a:pt x="408" y="414"/>
                </a:lnTo>
                <a:lnTo>
                  <a:pt x="408" y="416"/>
                </a:lnTo>
                <a:lnTo>
                  <a:pt x="408" y="418"/>
                </a:lnTo>
                <a:lnTo>
                  <a:pt x="408" y="420"/>
                </a:lnTo>
                <a:lnTo>
                  <a:pt x="408" y="420"/>
                </a:lnTo>
                <a:lnTo>
                  <a:pt x="408" y="422"/>
                </a:lnTo>
                <a:lnTo>
                  <a:pt x="408" y="424"/>
                </a:lnTo>
                <a:lnTo>
                  <a:pt x="408" y="426"/>
                </a:lnTo>
                <a:lnTo>
                  <a:pt x="408" y="428"/>
                </a:lnTo>
                <a:lnTo>
                  <a:pt x="408" y="430"/>
                </a:lnTo>
                <a:lnTo>
                  <a:pt x="408" y="432"/>
                </a:lnTo>
                <a:lnTo>
                  <a:pt x="410" y="432"/>
                </a:lnTo>
                <a:lnTo>
                  <a:pt x="410" y="434"/>
                </a:lnTo>
                <a:lnTo>
                  <a:pt x="410" y="438"/>
                </a:lnTo>
                <a:lnTo>
                  <a:pt x="408" y="438"/>
                </a:lnTo>
                <a:lnTo>
                  <a:pt x="404" y="438"/>
                </a:lnTo>
                <a:lnTo>
                  <a:pt x="402" y="438"/>
                </a:lnTo>
                <a:lnTo>
                  <a:pt x="400" y="438"/>
                </a:lnTo>
                <a:lnTo>
                  <a:pt x="398" y="438"/>
                </a:lnTo>
                <a:lnTo>
                  <a:pt x="396" y="438"/>
                </a:lnTo>
                <a:lnTo>
                  <a:pt x="392" y="438"/>
                </a:lnTo>
                <a:lnTo>
                  <a:pt x="390" y="436"/>
                </a:lnTo>
                <a:lnTo>
                  <a:pt x="390" y="434"/>
                </a:lnTo>
                <a:lnTo>
                  <a:pt x="390" y="432"/>
                </a:lnTo>
                <a:lnTo>
                  <a:pt x="386" y="432"/>
                </a:lnTo>
                <a:lnTo>
                  <a:pt x="384" y="432"/>
                </a:lnTo>
                <a:lnTo>
                  <a:pt x="382" y="432"/>
                </a:lnTo>
                <a:lnTo>
                  <a:pt x="382" y="434"/>
                </a:lnTo>
                <a:lnTo>
                  <a:pt x="382" y="436"/>
                </a:lnTo>
                <a:lnTo>
                  <a:pt x="382" y="438"/>
                </a:lnTo>
                <a:lnTo>
                  <a:pt x="380" y="438"/>
                </a:lnTo>
                <a:lnTo>
                  <a:pt x="378" y="438"/>
                </a:lnTo>
                <a:lnTo>
                  <a:pt x="376" y="438"/>
                </a:lnTo>
                <a:lnTo>
                  <a:pt x="374" y="438"/>
                </a:lnTo>
                <a:lnTo>
                  <a:pt x="374" y="438"/>
                </a:lnTo>
                <a:lnTo>
                  <a:pt x="372" y="438"/>
                </a:lnTo>
                <a:lnTo>
                  <a:pt x="370" y="440"/>
                </a:lnTo>
                <a:lnTo>
                  <a:pt x="368" y="440"/>
                </a:lnTo>
                <a:lnTo>
                  <a:pt x="366" y="440"/>
                </a:lnTo>
                <a:lnTo>
                  <a:pt x="364" y="440"/>
                </a:lnTo>
                <a:lnTo>
                  <a:pt x="362" y="440"/>
                </a:lnTo>
                <a:lnTo>
                  <a:pt x="360" y="440"/>
                </a:lnTo>
                <a:lnTo>
                  <a:pt x="358" y="438"/>
                </a:lnTo>
                <a:lnTo>
                  <a:pt x="356" y="436"/>
                </a:lnTo>
                <a:lnTo>
                  <a:pt x="354" y="436"/>
                </a:lnTo>
                <a:lnTo>
                  <a:pt x="354" y="434"/>
                </a:lnTo>
                <a:lnTo>
                  <a:pt x="352" y="434"/>
                </a:lnTo>
                <a:lnTo>
                  <a:pt x="348" y="426"/>
                </a:lnTo>
                <a:lnTo>
                  <a:pt x="344" y="426"/>
                </a:lnTo>
                <a:lnTo>
                  <a:pt x="342" y="426"/>
                </a:lnTo>
                <a:lnTo>
                  <a:pt x="338" y="426"/>
                </a:lnTo>
                <a:lnTo>
                  <a:pt x="336" y="428"/>
                </a:lnTo>
                <a:lnTo>
                  <a:pt x="334" y="428"/>
                </a:lnTo>
                <a:lnTo>
                  <a:pt x="332" y="428"/>
                </a:lnTo>
                <a:lnTo>
                  <a:pt x="330" y="428"/>
                </a:lnTo>
                <a:lnTo>
                  <a:pt x="330" y="426"/>
                </a:lnTo>
                <a:lnTo>
                  <a:pt x="330" y="424"/>
                </a:lnTo>
                <a:lnTo>
                  <a:pt x="330" y="422"/>
                </a:lnTo>
                <a:lnTo>
                  <a:pt x="330" y="420"/>
                </a:lnTo>
                <a:lnTo>
                  <a:pt x="330" y="420"/>
                </a:lnTo>
                <a:lnTo>
                  <a:pt x="330" y="418"/>
                </a:lnTo>
                <a:lnTo>
                  <a:pt x="330" y="416"/>
                </a:lnTo>
                <a:lnTo>
                  <a:pt x="326" y="416"/>
                </a:lnTo>
                <a:lnTo>
                  <a:pt x="326" y="416"/>
                </a:lnTo>
                <a:lnTo>
                  <a:pt x="324" y="416"/>
                </a:lnTo>
                <a:lnTo>
                  <a:pt x="322" y="416"/>
                </a:lnTo>
                <a:lnTo>
                  <a:pt x="320" y="416"/>
                </a:lnTo>
                <a:lnTo>
                  <a:pt x="318" y="416"/>
                </a:lnTo>
                <a:lnTo>
                  <a:pt x="316" y="416"/>
                </a:lnTo>
                <a:lnTo>
                  <a:pt x="312" y="416"/>
                </a:lnTo>
                <a:lnTo>
                  <a:pt x="310" y="416"/>
                </a:lnTo>
                <a:lnTo>
                  <a:pt x="308" y="416"/>
                </a:lnTo>
                <a:lnTo>
                  <a:pt x="306" y="416"/>
                </a:lnTo>
                <a:lnTo>
                  <a:pt x="304" y="416"/>
                </a:lnTo>
                <a:lnTo>
                  <a:pt x="300" y="416"/>
                </a:lnTo>
                <a:lnTo>
                  <a:pt x="298" y="416"/>
                </a:lnTo>
                <a:lnTo>
                  <a:pt x="296" y="416"/>
                </a:lnTo>
                <a:lnTo>
                  <a:pt x="294" y="416"/>
                </a:lnTo>
                <a:lnTo>
                  <a:pt x="294" y="414"/>
                </a:lnTo>
                <a:lnTo>
                  <a:pt x="292" y="414"/>
                </a:lnTo>
                <a:lnTo>
                  <a:pt x="292" y="412"/>
                </a:lnTo>
                <a:lnTo>
                  <a:pt x="292" y="410"/>
                </a:lnTo>
                <a:lnTo>
                  <a:pt x="292" y="408"/>
                </a:lnTo>
                <a:lnTo>
                  <a:pt x="292" y="406"/>
                </a:lnTo>
                <a:lnTo>
                  <a:pt x="292" y="404"/>
                </a:lnTo>
                <a:lnTo>
                  <a:pt x="288" y="404"/>
                </a:lnTo>
                <a:lnTo>
                  <a:pt x="286" y="404"/>
                </a:lnTo>
                <a:lnTo>
                  <a:pt x="284" y="406"/>
                </a:lnTo>
                <a:lnTo>
                  <a:pt x="282" y="406"/>
                </a:lnTo>
                <a:lnTo>
                  <a:pt x="280" y="406"/>
                </a:lnTo>
                <a:lnTo>
                  <a:pt x="278" y="406"/>
                </a:lnTo>
                <a:lnTo>
                  <a:pt x="278" y="406"/>
                </a:lnTo>
                <a:lnTo>
                  <a:pt x="276" y="406"/>
                </a:lnTo>
                <a:lnTo>
                  <a:pt x="274" y="406"/>
                </a:lnTo>
                <a:lnTo>
                  <a:pt x="274" y="408"/>
                </a:lnTo>
                <a:lnTo>
                  <a:pt x="274" y="410"/>
                </a:lnTo>
                <a:lnTo>
                  <a:pt x="270" y="408"/>
                </a:lnTo>
                <a:lnTo>
                  <a:pt x="268" y="408"/>
                </a:lnTo>
                <a:lnTo>
                  <a:pt x="266" y="408"/>
                </a:lnTo>
                <a:lnTo>
                  <a:pt x="264" y="408"/>
                </a:lnTo>
                <a:lnTo>
                  <a:pt x="262" y="408"/>
                </a:lnTo>
                <a:lnTo>
                  <a:pt x="260" y="402"/>
                </a:lnTo>
                <a:lnTo>
                  <a:pt x="260" y="398"/>
                </a:lnTo>
                <a:lnTo>
                  <a:pt x="260" y="396"/>
                </a:lnTo>
                <a:lnTo>
                  <a:pt x="260" y="394"/>
                </a:lnTo>
                <a:lnTo>
                  <a:pt x="260" y="392"/>
                </a:lnTo>
                <a:lnTo>
                  <a:pt x="260" y="388"/>
                </a:lnTo>
                <a:lnTo>
                  <a:pt x="260" y="382"/>
                </a:lnTo>
                <a:lnTo>
                  <a:pt x="260" y="378"/>
                </a:lnTo>
                <a:lnTo>
                  <a:pt x="260" y="376"/>
                </a:lnTo>
                <a:lnTo>
                  <a:pt x="260" y="374"/>
                </a:lnTo>
                <a:lnTo>
                  <a:pt x="260" y="372"/>
                </a:lnTo>
                <a:lnTo>
                  <a:pt x="260" y="368"/>
                </a:lnTo>
                <a:lnTo>
                  <a:pt x="266" y="368"/>
                </a:lnTo>
                <a:lnTo>
                  <a:pt x="268" y="368"/>
                </a:lnTo>
                <a:lnTo>
                  <a:pt x="270" y="368"/>
                </a:lnTo>
                <a:lnTo>
                  <a:pt x="270" y="366"/>
                </a:lnTo>
                <a:lnTo>
                  <a:pt x="270" y="364"/>
                </a:lnTo>
                <a:lnTo>
                  <a:pt x="270" y="362"/>
                </a:lnTo>
                <a:lnTo>
                  <a:pt x="270" y="360"/>
                </a:lnTo>
                <a:lnTo>
                  <a:pt x="270" y="356"/>
                </a:lnTo>
                <a:lnTo>
                  <a:pt x="270" y="354"/>
                </a:lnTo>
                <a:lnTo>
                  <a:pt x="270" y="352"/>
                </a:lnTo>
                <a:lnTo>
                  <a:pt x="270" y="350"/>
                </a:lnTo>
                <a:lnTo>
                  <a:pt x="268" y="350"/>
                </a:lnTo>
                <a:lnTo>
                  <a:pt x="266" y="350"/>
                </a:lnTo>
                <a:lnTo>
                  <a:pt x="264" y="350"/>
                </a:lnTo>
                <a:lnTo>
                  <a:pt x="262" y="350"/>
                </a:lnTo>
                <a:lnTo>
                  <a:pt x="260" y="350"/>
                </a:lnTo>
                <a:lnTo>
                  <a:pt x="258" y="350"/>
                </a:lnTo>
                <a:lnTo>
                  <a:pt x="258" y="348"/>
                </a:lnTo>
                <a:lnTo>
                  <a:pt x="256" y="348"/>
                </a:lnTo>
                <a:lnTo>
                  <a:pt x="254" y="346"/>
                </a:lnTo>
                <a:lnTo>
                  <a:pt x="250" y="344"/>
                </a:lnTo>
                <a:lnTo>
                  <a:pt x="246" y="342"/>
                </a:lnTo>
                <a:lnTo>
                  <a:pt x="244" y="342"/>
                </a:lnTo>
                <a:lnTo>
                  <a:pt x="244" y="340"/>
                </a:lnTo>
                <a:lnTo>
                  <a:pt x="242" y="340"/>
                </a:lnTo>
                <a:lnTo>
                  <a:pt x="240" y="340"/>
                </a:lnTo>
                <a:lnTo>
                  <a:pt x="238" y="340"/>
                </a:lnTo>
                <a:lnTo>
                  <a:pt x="236" y="340"/>
                </a:lnTo>
                <a:lnTo>
                  <a:pt x="234" y="340"/>
                </a:lnTo>
                <a:lnTo>
                  <a:pt x="228" y="342"/>
                </a:lnTo>
                <a:lnTo>
                  <a:pt x="228" y="342"/>
                </a:lnTo>
                <a:lnTo>
                  <a:pt x="226" y="342"/>
                </a:lnTo>
                <a:lnTo>
                  <a:pt x="224" y="342"/>
                </a:lnTo>
                <a:lnTo>
                  <a:pt x="222" y="342"/>
                </a:lnTo>
                <a:lnTo>
                  <a:pt x="220" y="342"/>
                </a:lnTo>
                <a:lnTo>
                  <a:pt x="218" y="342"/>
                </a:lnTo>
                <a:lnTo>
                  <a:pt x="216" y="342"/>
                </a:lnTo>
                <a:lnTo>
                  <a:pt x="212" y="342"/>
                </a:lnTo>
                <a:lnTo>
                  <a:pt x="208" y="342"/>
                </a:lnTo>
                <a:lnTo>
                  <a:pt x="206" y="342"/>
                </a:lnTo>
                <a:lnTo>
                  <a:pt x="204" y="344"/>
                </a:lnTo>
                <a:lnTo>
                  <a:pt x="202" y="344"/>
                </a:lnTo>
                <a:lnTo>
                  <a:pt x="200" y="344"/>
                </a:lnTo>
                <a:lnTo>
                  <a:pt x="200" y="346"/>
                </a:lnTo>
                <a:lnTo>
                  <a:pt x="198" y="346"/>
                </a:lnTo>
                <a:lnTo>
                  <a:pt x="196" y="346"/>
                </a:lnTo>
                <a:lnTo>
                  <a:pt x="196" y="348"/>
                </a:lnTo>
                <a:lnTo>
                  <a:pt x="194" y="348"/>
                </a:lnTo>
                <a:lnTo>
                  <a:pt x="192" y="350"/>
                </a:lnTo>
                <a:lnTo>
                  <a:pt x="190" y="350"/>
                </a:lnTo>
                <a:lnTo>
                  <a:pt x="190" y="352"/>
                </a:lnTo>
                <a:lnTo>
                  <a:pt x="190" y="354"/>
                </a:lnTo>
                <a:lnTo>
                  <a:pt x="188" y="354"/>
                </a:lnTo>
                <a:lnTo>
                  <a:pt x="182" y="354"/>
                </a:lnTo>
                <a:lnTo>
                  <a:pt x="180" y="354"/>
                </a:lnTo>
                <a:lnTo>
                  <a:pt x="180" y="354"/>
                </a:lnTo>
                <a:lnTo>
                  <a:pt x="180" y="352"/>
                </a:lnTo>
                <a:lnTo>
                  <a:pt x="180" y="350"/>
                </a:lnTo>
                <a:lnTo>
                  <a:pt x="178" y="348"/>
                </a:lnTo>
                <a:lnTo>
                  <a:pt x="178" y="346"/>
                </a:lnTo>
                <a:lnTo>
                  <a:pt x="178" y="344"/>
                </a:lnTo>
                <a:lnTo>
                  <a:pt x="176" y="342"/>
                </a:lnTo>
                <a:lnTo>
                  <a:pt x="172" y="342"/>
                </a:lnTo>
                <a:lnTo>
                  <a:pt x="170" y="344"/>
                </a:lnTo>
                <a:lnTo>
                  <a:pt x="168" y="344"/>
                </a:lnTo>
                <a:lnTo>
                  <a:pt x="168" y="346"/>
                </a:lnTo>
                <a:lnTo>
                  <a:pt x="166" y="346"/>
                </a:lnTo>
                <a:lnTo>
                  <a:pt x="166" y="348"/>
                </a:lnTo>
                <a:lnTo>
                  <a:pt x="164" y="348"/>
                </a:lnTo>
                <a:lnTo>
                  <a:pt x="164" y="350"/>
                </a:lnTo>
                <a:lnTo>
                  <a:pt x="162" y="350"/>
                </a:lnTo>
                <a:lnTo>
                  <a:pt x="162" y="352"/>
                </a:lnTo>
                <a:lnTo>
                  <a:pt x="162" y="354"/>
                </a:lnTo>
                <a:lnTo>
                  <a:pt x="154" y="354"/>
                </a:lnTo>
                <a:lnTo>
                  <a:pt x="152" y="354"/>
                </a:lnTo>
                <a:lnTo>
                  <a:pt x="150" y="354"/>
                </a:lnTo>
                <a:lnTo>
                  <a:pt x="150" y="356"/>
                </a:lnTo>
                <a:lnTo>
                  <a:pt x="150" y="358"/>
                </a:lnTo>
                <a:lnTo>
                  <a:pt x="148" y="358"/>
                </a:lnTo>
                <a:lnTo>
                  <a:pt x="148" y="360"/>
                </a:lnTo>
                <a:lnTo>
                  <a:pt x="146" y="360"/>
                </a:lnTo>
                <a:lnTo>
                  <a:pt x="144" y="360"/>
                </a:lnTo>
                <a:lnTo>
                  <a:pt x="144" y="358"/>
                </a:lnTo>
                <a:lnTo>
                  <a:pt x="142" y="360"/>
                </a:lnTo>
                <a:lnTo>
                  <a:pt x="142" y="358"/>
                </a:lnTo>
                <a:lnTo>
                  <a:pt x="142" y="356"/>
                </a:lnTo>
                <a:lnTo>
                  <a:pt x="140" y="354"/>
                </a:lnTo>
                <a:lnTo>
                  <a:pt x="140" y="352"/>
                </a:lnTo>
                <a:lnTo>
                  <a:pt x="140" y="350"/>
                </a:lnTo>
                <a:lnTo>
                  <a:pt x="138" y="342"/>
                </a:lnTo>
                <a:lnTo>
                  <a:pt x="138" y="340"/>
                </a:lnTo>
                <a:lnTo>
                  <a:pt x="136" y="340"/>
                </a:lnTo>
                <a:lnTo>
                  <a:pt x="136" y="338"/>
                </a:lnTo>
                <a:lnTo>
                  <a:pt x="136" y="336"/>
                </a:lnTo>
                <a:lnTo>
                  <a:pt x="136" y="334"/>
                </a:lnTo>
                <a:lnTo>
                  <a:pt x="134" y="332"/>
                </a:lnTo>
                <a:lnTo>
                  <a:pt x="134" y="330"/>
                </a:lnTo>
                <a:lnTo>
                  <a:pt x="134" y="328"/>
                </a:lnTo>
                <a:lnTo>
                  <a:pt x="132" y="328"/>
                </a:lnTo>
                <a:lnTo>
                  <a:pt x="132" y="326"/>
                </a:lnTo>
                <a:lnTo>
                  <a:pt x="132" y="324"/>
                </a:lnTo>
                <a:lnTo>
                  <a:pt x="132" y="322"/>
                </a:lnTo>
                <a:lnTo>
                  <a:pt x="132" y="320"/>
                </a:lnTo>
                <a:lnTo>
                  <a:pt x="130" y="318"/>
                </a:lnTo>
                <a:lnTo>
                  <a:pt x="130" y="314"/>
                </a:lnTo>
                <a:lnTo>
                  <a:pt x="128" y="310"/>
                </a:lnTo>
                <a:lnTo>
                  <a:pt x="126" y="306"/>
                </a:lnTo>
                <a:lnTo>
                  <a:pt x="126" y="304"/>
                </a:lnTo>
                <a:lnTo>
                  <a:pt x="124" y="300"/>
                </a:lnTo>
                <a:lnTo>
                  <a:pt x="122" y="296"/>
                </a:lnTo>
                <a:lnTo>
                  <a:pt x="122" y="294"/>
                </a:lnTo>
                <a:lnTo>
                  <a:pt x="120" y="290"/>
                </a:lnTo>
                <a:lnTo>
                  <a:pt x="120" y="288"/>
                </a:lnTo>
                <a:lnTo>
                  <a:pt x="118" y="286"/>
                </a:lnTo>
                <a:lnTo>
                  <a:pt x="116" y="278"/>
                </a:lnTo>
                <a:lnTo>
                  <a:pt x="116" y="276"/>
                </a:lnTo>
                <a:lnTo>
                  <a:pt x="112" y="268"/>
                </a:lnTo>
                <a:lnTo>
                  <a:pt x="110" y="262"/>
                </a:lnTo>
                <a:lnTo>
                  <a:pt x="110" y="260"/>
                </a:lnTo>
                <a:lnTo>
                  <a:pt x="110" y="258"/>
                </a:lnTo>
                <a:lnTo>
                  <a:pt x="108" y="258"/>
                </a:lnTo>
                <a:lnTo>
                  <a:pt x="108" y="256"/>
                </a:lnTo>
                <a:lnTo>
                  <a:pt x="108" y="254"/>
                </a:lnTo>
                <a:lnTo>
                  <a:pt x="106" y="252"/>
                </a:lnTo>
                <a:lnTo>
                  <a:pt x="106" y="250"/>
                </a:lnTo>
                <a:lnTo>
                  <a:pt x="106" y="248"/>
                </a:lnTo>
                <a:lnTo>
                  <a:pt x="104" y="242"/>
                </a:lnTo>
                <a:lnTo>
                  <a:pt x="102" y="240"/>
                </a:lnTo>
                <a:lnTo>
                  <a:pt x="102" y="238"/>
                </a:lnTo>
                <a:lnTo>
                  <a:pt x="102" y="236"/>
                </a:lnTo>
                <a:lnTo>
                  <a:pt x="102" y="234"/>
                </a:lnTo>
                <a:lnTo>
                  <a:pt x="100" y="234"/>
                </a:lnTo>
                <a:lnTo>
                  <a:pt x="100" y="232"/>
                </a:lnTo>
                <a:lnTo>
                  <a:pt x="100" y="230"/>
                </a:lnTo>
                <a:lnTo>
                  <a:pt x="96" y="224"/>
                </a:lnTo>
                <a:lnTo>
                  <a:pt x="94" y="222"/>
                </a:lnTo>
                <a:lnTo>
                  <a:pt x="92" y="216"/>
                </a:lnTo>
                <a:lnTo>
                  <a:pt x="90" y="216"/>
                </a:lnTo>
                <a:lnTo>
                  <a:pt x="90" y="214"/>
                </a:lnTo>
                <a:lnTo>
                  <a:pt x="90" y="212"/>
                </a:lnTo>
                <a:lnTo>
                  <a:pt x="88" y="210"/>
                </a:lnTo>
                <a:lnTo>
                  <a:pt x="88" y="208"/>
                </a:lnTo>
                <a:lnTo>
                  <a:pt x="86" y="206"/>
                </a:lnTo>
                <a:lnTo>
                  <a:pt x="84" y="206"/>
                </a:lnTo>
                <a:lnTo>
                  <a:pt x="84" y="204"/>
                </a:lnTo>
                <a:lnTo>
                  <a:pt x="82" y="198"/>
                </a:lnTo>
                <a:lnTo>
                  <a:pt x="78" y="194"/>
                </a:lnTo>
                <a:lnTo>
                  <a:pt x="78" y="192"/>
                </a:lnTo>
                <a:lnTo>
                  <a:pt x="76" y="192"/>
                </a:lnTo>
                <a:lnTo>
                  <a:pt x="76" y="190"/>
                </a:lnTo>
                <a:lnTo>
                  <a:pt x="74" y="190"/>
                </a:lnTo>
                <a:lnTo>
                  <a:pt x="74" y="188"/>
                </a:lnTo>
                <a:lnTo>
                  <a:pt x="72" y="188"/>
                </a:lnTo>
                <a:lnTo>
                  <a:pt x="72" y="186"/>
                </a:lnTo>
                <a:lnTo>
                  <a:pt x="70" y="186"/>
                </a:lnTo>
                <a:lnTo>
                  <a:pt x="70" y="184"/>
                </a:lnTo>
                <a:lnTo>
                  <a:pt x="70" y="182"/>
                </a:lnTo>
                <a:lnTo>
                  <a:pt x="68" y="182"/>
                </a:lnTo>
                <a:lnTo>
                  <a:pt x="68" y="180"/>
                </a:lnTo>
                <a:lnTo>
                  <a:pt x="68" y="180"/>
                </a:lnTo>
                <a:lnTo>
                  <a:pt x="68" y="178"/>
                </a:lnTo>
                <a:lnTo>
                  <a:pt x="66" y="178"/>
                </a:lnTo>
                <a:lnTo>
                  <a:pt x="66" y="176"/>
                </a:lnTo>
                <a:lnTo>
                  <a:pt x="66" y="174"/>
                </a:lnTo>
                <a:lnTo>
                  <a:pt x="66" y="170"/>
                </a:lnTo>
                <a:lnTo>
                  <a:pt x="66" y="168"/>
                </a:lnTo>
                <a:lnTo>
                  <a:pt x="64" y="168"/>
                </a:lnTo>
                <a:lnTo>
                  <a:pt x="64" y="166"/>
                </a:lnTo>
                <a:lnTo>
                  <a:pt x="64" y="164"/>
                </a:lnTo>
                <a:lnTo>
                  <a:pt x="64" y="162"/>
                </a:lnTo>
                <a:lnTo>
                  <a:pt x="62" y="162"/>
                </a:lnTo>
                <a:lnTo>
                  <a:pt x="62" y="160"/>
                </a:lnTo>
                <a:lnTo>
                  <a:pt x="60" y="160"/>
                </a:lnTo>
                <a:lnTo>
                  <a:pt x="60" y="158"/>
                </a:lnTo>
                <a:lnTo>
                  <a:pt x="60" y="156"/>
                </a:lnTo>
                <a:lnTo>
                  <a:pt x="58" y="154"/>
                </a:lnTo>
                <a:lnTo>
                  <a:pt x="58" y="152"/>
                </a:lnTo>
                <a:lnTo>
                  <a:pt x="58" y="150"/>
                </a:lnTo>
                <a:lnTo>
                  <a:pt x="56" y="148"/>
                </a:lnTo>
                <a:lnTo>
                  <a:pt x="56" y="146"/>
                </a:lnTo>
                <a:lnTo>
                  <a:pt x="54" y="146"/>
                </a:lnTo>
                <a:lnTo>
                  <a:pt x="54" y="144"/>
                </a:lnTo>
                <a:lnTo>
                  <a:pt x="54" y="142"/>
                </a:lnTo>
                <a:lnTo>
                  <a:pt x="52" y="142"/>
                </a:lnTo>
                <a:lnTo>
                  <a:pt x="52" y="140"/>
                </a:lnTo>
                <a:lnTo>
                  <a:pt x="52" y="138"/>
                </a:lnTo>
                <a:lnTo>
                  <a:pt x="50" y="138"/>
                </a:lnTo>
                <a:lnTo>
                  <a:pt x="50" y="136"/>
                </a:lnTo>
                <a:lnTo>
                  <a:pt x="50" y="134"/>
                </a:lnTo>
                <a:lnTo>
                  <a:pt x="48" y="134"/>
                </a:lnTo>
                <a:lnTo>
                  <a:pt x="48" y="132"/>
                </a:lnTo>
                <a:lnTo>
                  <a:pt x="46" y="132"/>
                </a:lnTo>
                <a:lnTo>
                  <a:pt x="46" y="132"/>
                </a:lnTo>
                <a:lnTo>
                  <a:pt x="44" y="132"/>
                </a:lnTo>
                <a:lnTo>
                  <a:pt x="44" y="130"/>
                </a:lnTo>
                <a:lnTo>
                  <a:pt x="42" y="130"/>
                </a:lnTo>
                <a:lnTo>
                  <a:pt x="42" y="128"/>
                </a:lnTo>
                <a:lnTo>
                  <a:pt x="40" y="128"/>
                </a:lnTo>
                <a:lnTo>
                  <a:pt x="40" y="126"/>
                </a:lnTo>
                <a:lnTo>
                  <a:pt x="40" y="124"/>
                </a:lnTo>
                <a:lnTo>
                  <a:pt x="38" y="124"/>
                </a:lnTo>
                <a:lnTo>
                  <a:pt x="38" y="122"/>
                </a:lnTo>
                <a:lnTo>
                  <a:pt x="36" y="122"/>
                </a:lnTo>
                <a:lnTo>
                  <a:pt x="36" y="120"/>
                </a:lnTo>
                <a:lnTo>
                  <a:pt x="36" y="118"/>
                </a:lnTo>
                <a:lnTo>
                  <a:pt x="36" y="118"/>
                </a:lnTo>
                <a:lnTo>
                  <a:pt x="36" y="116"/>
                </a:lnTo>
                <a:lnTo>
                  <a:pt x="36" y="114"/>
                </a:lnTo>
                <a:lnTo>
                  <a:pt x="34" y="114"/>
                </a:lnTo>
                <a:lnTo>
                  <a:pt x="32" y="110"/>
                </a:lnTo>
                <a:lnTo>
                  <a:pt x="32" y="108"/>
                </a:lnTo>
                <a:lnTo>
                  <a:pt x="30" y="106"/>
                </a:lnTo>
                <a:lnTo>
                  <a:pt x="30" y="104"/>
                </a:lnTo>
                <a:lnTo>
                  <a:pt x="28" y="104"/>
                </a:lnTo>
                <a:lnTo>
                  <a:pt x="28" y="102"/>
                </a:lnTo>
                <a:lnTo>
                  <a:pt x="28" y="100"/>
                </a:lnTo>
                <a:lnTo>
                  <a:pt x="26" y="100"/>
                </a:lnTo>
                <a:lnTo>
                  <a:pt x="26" y="98"/>
                </a:lnTo>
                <a:lnTo>
                  <a:pt x="26" y="96"/>
                </a:lnTo>
                <a:lnTo>
                  <a:pt x="24" y="96"/>
                </a:lnTo>
                <a:lnTo>
                  <a:pt x="24" y="94"/>
                </a:lnTo>
                <a:lnTo>
                  <a:pt x="22" y="94"/>
                </a:lnTo>
                <a:lnTo>
                  <a:pt x="22" y="92"/>
                </a:lnTo>
                <a:lnTo>
                  <a:pt x="22" y="90"/>
                </a:lnTo>
                <a:lnTo>
                  <a:pt x="20" y="90"/>
                </a:lnTo>
                <a:lnTo>
                  <a:pt x="20" y="88"/>
                </a:lnTo>
                <a:lnTo>
                  <a:pt x="18" y="86"/>
                </a:lnTo>
                <a:lnTo>
                  <a:pt x="16" y="84"/>
                </a:lnTo>
                <a:lnTo>
                  <a:pt x="14" y="82"/>
                </a:lnTo>
                <a:lnTo>
                  <a:pt x="12" y="80"/>
                </a:lnTo>
                <a:lnTo>
                  <a:pt x="10" y="78"/>
                </a:lnTo>
                <a:lnTo>
                  <a:pt x="10" y="76"/>
                </a:lnTo>
                <a:lnTo>
                  <a:pt x="8" y="76"/>
                </a:lnTo>
                <a:lnTo>
                  <a:pt x="8" y="72"/>
                </a:lnTo>
                <a:lnTo>
                  <a:pt x="6" y="72"/>
                </a:lnTo>
                <a:lnTo>
                  <a:pt x="6" y="70"/>
                </a:lnTo>
                <a:lnTo>
                  <a:pt x="6" y="68"/>
                </a:lnTo>
                <a:lnTo>
                  <a:pt x="4" y="68"/>
                </a:lnTo>
                <a:lnTo>
                  <a:pt x="4" y="66"/>
                </a:lnTo>
                <a:lnTo>
                  <a:pt x="2" y="64"/>
                </a:lnTo>
                <a:lnTo>
                  <a:pt x="4" y="62"/>
                </a:lnTo>
                <a:lnTo>
                  <a:pt x="6" y="62"/>
                </a:lnTo>
                <a:lnTo>
                  <a:pt x="6" y="60"/>
                </a:lnTo>
                <a:lnTo>
                  <a:pt x="6" y="58"/>
                </a:lnTo>
                <a:lnTo>
                  <a:pt x="6" y="56"/>
                </a:lnTo>
                <a:lnTo>
                  <a:pt x="8" y="56"/>
                </a:lnTo>
                <a:lnTo>
                  <a:pt x="4" y="52"/>
                </a:lnTo>
                <a:lnTo>
                  <a:pt x="2" y="50"/>
                </a:lnTo>
                <a:lnTo>
                  <a:pt x="2" y="48"/>
                </a:lnTo>
                <a:lnTo>
                  <a:pt x="0" y="46"/>
                </a:lnTo>
                <a:lnTo>
                  <a:pt x="4" y="46"/>
                </a:lnTo>
                <a:lnTo>
                  <a:pt x="8" y="46"/>
                </a:lnTo>
                <a:lnTo>
                  <a:pt x="10" y="46"/>
                </a:lnTo>
                <a:lnTo>
                  <a:pt x="12" y="46"/>
                </a:lnTo>
                <a:lnTo>
                  <a:pt x="18" y="48"/>
                </a:lnTo>
                <a:lnTo>
                  <a:pt x="22" y="48"/>
                </a:lnTo>
                <a:lnTo>
                  <a:pt x="22" y="36"/>
                </a:lnTo>
                <a:lnTo>
                  <a:pt x="22" y="34"/>
                </a:lnTo>
                <a:lnTo>
                  <a:pt x="22" y="30"/>
                </a:lnTo>
                <a:lnTo>
                  <a:pt x="22" y="28"/>
                </a:lnTo>
                <a:lnTo>
                  <a:pt x="22" y="26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30" y="26"/>
                </a:lnTo>
                <a:lnTo>
                  <a:pt x="32" y="28"/>
                </a:lnTo>
                <a:lnTo>
                  <a:pt x="34" y="26"/>
                </a:lnTo>
                <a:lnTo>
                  <a:pt x="34" y="24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6" y="22"/>
                </a:lnTo>
                <a:lnTo>
                  <a:pt x="42" y="22"/>
                </a:lnTo>
                <a:lnTo>
                  <a:pt x="46" y="22"/>
                </a:lnTo>
                <a:lnTo>
                  <a:pt x="48" y="16"/>
                </a:lnTo>
                <a:lnTo>
                  <a:pt x="48" y="14"/>
                </a:lnTo>
                <a:lnTo>
                  <a:pt x="48" y="12"/>
                </a:lnTo>
                <a:lnTo>
                  <a:pt x="48" y="8"/>
                </a:lnTo>
                <a:lnTo>
                  <a:pt x="60" y="8"/>
                </a:lnTo>
                <a:lnTo>
                  <a:pt x="62" y="8"/>
                </a:lnTo>
                <a:lnTo>
                  <a:pt x="70" y="8"/>
                </a:lnTo>
                <a:lnTo>
                  <a:pt x="72" y="8"/>
                </a:lnTo>
                <a:lnTo>
                  <a:pt x="74" y="8"/>
                </a:lnTo>
                <a:lnTo>
                  <a:pt x="76" y="8"/>
                </a:lnTo>
                <a:lnTo>
                  <a:pt x="84" y="8"/>
                </a:lnTo>
                <a:lnTo>
                  <a:pt x="84" y="10"/>
                </a:lnTo>
                <a:lnTo>
                  <a:pt x="86" y="10"/>
                </a:lnTo>
                <a:lnTo>
                  <a:pt x="88" y="8"/>
                </a:lnTo>
                <a:lnTo>
                  <a:pt x="90" y="8"/>
                </a:lnTo>
                <a:lnTo>
                  <a:pt x="92" y="6"/>
                </a:lnTo>
                <a:lnTo>
                  <a:pt x="94" y="6"/>
                </a:lnTo>
                <a:lnTo>
                  <a:pt x="100" y="4"/>
                </a:lnTo>
                <a:lnTo>
                  <a:pt x="102" y="4"/>
                </a:lnTo>
                <a:lnTo>
                  <a:pt x="104" y="4"/>
                </a:lnTo>
                <a:lnTo>
                  <a:pt x="104" y="2"/>
                </a:lnTo>
                <a:lnTo>
                  <a:pt x="106" y="2"/>
                </a:lnTo>
                <a:lnTo>
                  <a:pt x="108" y="2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4" y="2"/>
                </a:lnTo>
                <a:lnTo>
                  <a:pt x="116" y="2"/>
                </a:lnTo>
                <a:lnTo>
                  <a:pt x="118" y="2"/>
                </a:lnTo>
                <a:lnTo>
                  <a:pt x="118" y="4"/>
                </a:lnTo>
                <a:lnTo>
                  <a:pt x="120" y="4"/>
                </a:lnTo>
                <a:lnTo>
                  <a:pt x="126" y="6"/>
                </a:lnTo>
                <a:lnTo>
                  <a:pt x="128" y="6"/>
                </a:lnTo>
                <a:lnTo>
                  <a:pt x="132" y="8"/>
                </a:lnTo>
                <a:lnTo>
                  <a:pt x="134" y="8"/>
                </a:lnTo>
                <a:lnTo>
                  <a:pt x="136" y="8"/>
                </a:lnTo>
                <a:lnTo>
                  <a:pt x="146" y="10"/>
                </a:lnTo>
                <a:lnTo>
                  <a:pt x="148" y="10"/>
                </a:lnTo>
                <a:lnTo>
                  <a:pt x="150" y="12"/>
                </a:lnTo>
                <a:lnTo>
                  <a:pt x="152" y="10"/>
                </a:lnTo>
                <a:lnTo>
                  <a:pt x="154" y="10"/>
                </a:lnTo>
                <a:lnTo>
                  <a:pt x="156" y="10"/>
                </a:lnTo>
                <a:lnTo>
                  <a:pt x="158" y="10"/>
                </a:lnTo>
                <a:lnTo>
                  <a:pt x="160" y="8"/>
                </a:lnTo>
                <a:lnTo>
                  <a:pt x="164" y="8"/>
                </a:lnTo>
                <a:lnTo>
                  <a:pt x="170" y="4"/>
                </a:lnTo>
                <a:lnTo>
                  <a:pt x="172" y="4"/>
                </a:lnTo>
                <a:lnTo>
                  <a:pt x="178" y="2"/>
                </a:lnTo>
                <a:lnTo>
                  <a:pt x="180" y="2"/>
                </a:lnTo>
                <a:lnTo>
                  <a:pt x="18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170238" y="5348288"/>
            <a:ext cx="946150" cy="612775"/>
          </a:xfrm>
          <a:custGeom>
            <a:avLst/>
            <a:gdLst>
              <a:gd name="T0" fmla="*/ 590 w 596"/>
              <a:gd name="T1" fmla="*/ 6 h 386"/>
              <a:gd name="T2" fmla="*/ 596 w 596"/>
              <a:gd name="T3" fmla="*/ 68 h 386"/>
              <a:gd name="T4" fmla="*/ 568 w 596"/>
              <a:gd name="T5" fmla="*/ 98 h 386"/>
              <a:gd name="T6" fmla="*/ 556 w 596"/>
              <a:gd name="T7" fmla="*/ 110 h 386"/>
              <a:gd name="T8" fmla="*/ 562 w 596"/>
              <a:gd name="T9" fmla="*/ 128 h 386"/>
              <a:gd name="T10" fmla="*/ 570 w 596"/>
              <a:gd name="T11" fmla="*/ 134 h 386"/>
              <a:gd name="T12" fmla="*/ 582 w 596"/>
              <a:gd name="T13" fmla="*/ 144 h 386"/>
              <a:gd name="T14" fmla="*/ 582 w 596"/>
              <a:gd name="T15" fmla="*/ 162 h 386"/>
              <a:gd name="T16" fmla="*/ 584 w 596"/>
              <a:gd name="T17" fmla="*/ 184 h 386"/>
              <a:gd name="T18" fmla="*/ 588 w 596"/>
              <a:gd name="T19" fmla="*/ 206 h 386"/>
              <a:gd name="T20" fmla="*/ 578 w 596"/>
              <a:gd name="T21" fmla="*/ 220 h 386"/>
              <a:gd name="T22" fmla="*/ 576 w 596"/>
              <a:gd name="T23" fmla="*/ 238 h 386"/>
              <a:gd name="T24" fmla="*/ 578 w 596"/>
              <a:gd name="T25" fmla="*/ 284 h 386"/>
              <a:gd name="T26" fmla="*/ 568 w 596"/>
              <a:gd name="T27" fmla="*/ 320 h 386"/>
              <a:gd name="T28" fmla="*/ 472 w 596"/>
              <a:gd name="T29" fmla="*/ 354 h 386"/>
              <a:gd name="T30" fmla="*/ 380 w 596"/>
              <a:gd name="T31" fmla="*/ 384 h 386"/>
              <a:gd name="T32" fmla="*/ 354 w 596"/>
              <a:gd name="T33" fmla="*/ 366 h 386"/>
              <a:gd name="T34" fmla="*/ 332 w 596"/>
              <a:gd name="T35" fmla="*/ 350 h 386"/>
              <a:gd name="T36" fmla="*/ 284 w 596"/>
              <a:gd name="T37" fmla="*/ 338 h 386"/>
              <a:gd name="T38" fmla="*/ 248 w 596"/>
              <a:gd name="T39" fmla="*/ 336 h 386"/>
              <a:gd name="T40" fmla="*/ 226 w 596"/>
              <a:gd name="T41" fmla="*/ 346 h 386"/>
              <a:gd name="T42" fmla="*/ 206 w 596"/>
              <a:gd name="T43" fmla="*/ 350 h 386"/>
              <a:gd name="T44" fmla="*/ 166 w 596"/>
              <a:gd name="T45" fmla="*/ 336 h 386"/>
              <a:gd name="T46" fmla="*/ 116 w 596"/>
              <a:gd name="T47" fmla="*/ 322 h 386"/>
              <a:gd name="T48" fmla="*/ 96 w 596"/>
              <a:gd name="T49" fmla="*/ 298 h 386"/>
              <a:gd name="T50" fmla="*/ 76 w 596"/>
              <a:gd name="T51" fmla="*/ 260 h 386"/>
              <a:gd name="T52" fmla="*/ 40 w 596"/>
              <a:gd name="T53" fmla="*/ 128 h 386"/>
              <a:gd name="T54" fmla="*/ 76 w 596"/>
              <a:gd name="T55" fmla="*/ 134 h 386"/>
              <a:gd name="T56" fmla="*/ 90 w 596"/>
              <a:gd name="T57" fmla="*/ 102 h 386"/>
              <a:gd name="T58" fmla="*/ 106 w 596"/>
              <a:gd name="T59" fmla="*/ 110 h 386"/>
              <a:gd name="T60" fmla="*/ 122 w 596"/>
              <a:gd name="T61" fmla="*/ 90 h 386"/>
              <a:gd name="T62" fmla="*/ 150 w 596"/>
              <a:gd name="T63" fmla="*/ 104 h 386"/>
              <a:gd name="T64" fmla="*/ 176 w 596"/>
              <a:gd name="T65" fmla="*/ 120 h 386"/>
              <a:gd name="T66" fmla="*/ 200 w 596"/>
              <a:gd name="T67" fmla="*/ 134 h 386"/>
              <a:gd name="T68" fmla="*/ 186 w 596"/>
              <a:gd name="T69" fmla="*/ 144 h 386"/>
              <a:gd name="T70" fmla="*/ 180 w 596"/>
              <a:gd name="T71" fmla="*/ 162 h 386"/>
              <a:gd name="T72" fmla="*/ 186 w 596"/>
              <a:gd name="T73" fmla="*/ 164 h 386"/>
              <a:gd name="T74" fmla="*/ 200 w 596"/>
              <a:gd name="T75" fmla="*/ 154 h 386"/>
              <a:gd name="T76" fmla="*/ 216 w 596"/>
              <a:gd name="T77" fmla="*/ 156 h 386"/>
              <a:gd name="T78" fmla="*/ 216 w 596"/>
              <a:gd name="T79" fmla="*/ 142 h 386"/>
              <a:gd name="T80" fmla="*/ 228 w 596"/>
              <a:gd name="T81" fmla="*/ 140 h 386"/>
              <a:gd name="T82" fmla="*/ 262 w 596"/>
              <a:gd name="T83" fmla="*/ 126 h 386"/>
              <a:gd name="T84" fmla="*/ 268 w 596"/>
              <a:gd name="T85" fmla="*/ 106 h 386"/>
              <a:gd name="T86" fmla="*/ 280 w 596"/>
              <a:gd name="T87" fmla="*/ 92 h 386"/>
              <a:gd name="T88" fmla="*/ 258 w 596"/>
              <a:gd name="T89" fmla="*/ 98 h 386"/>
              <a:gd name="T90" fmla="*/ 246 w 596"/>
              <a:gd name="T91" fmla="*/ 92 h 386"/>
              <a:gd name="T92" fmla="*/ 256 w 596"/>
              <a:gd name="T93" fmla="*/ 70 h 386"/>
              <a:gd name="T94" fmla="*/ 288 w 596"/>
              <a:gd name="T95" fmla="*/ 66 h 386"/>
              <a:gd name="T96" fmla="*/ 304 w 596"/>
              <a:gd name="T97" fmla="*/ 70 h 386"/>
              <a:gd name="T98" fmla="*/ 302 w 596"/>
              <a:gd name="T99" fmla="*/ 84 h 386"/>
              <a:gd name="T100" fmla="*/ 312 w 596"/>
              <a:gd name="T101" fmla="*/ 94 h 386"/>
              <a:gd name="T102" fmla="*/ 328 w 596"/>
              <a:gd name="T103" fmla="*/ 100 h 386"/>
              <a:gd name="T104" fmla="*/ 346 w 596"/>
              <a:gd name="T105" fmla="*/ 106 h 386"/>
              <a:gd name="T106" fmla="*/ 344 w 596"/>
              <a:gd name="T107" fmla="*/ 80 h 386"/>
              <a:gd name="T108" fmla="*/ 372 w 596"/>
              <a:gd name="T109" fmla="*/ 90 h 386"/>
              <a:gd name="T110" fmla="*/ 422 w 596"/>
              <a:gd name="T111" fmla="*/ 90 h 386"/>
              <a:gd name="T112" fmla="*/ 434 w 596"/>
              <a:gd name="T113" fmla="*/ 66 h 386"/>
              <a:gd name="T114" fmla="*/ 408 w 596"/>
              <a:gd name="T115" fmla="*/ 76 h 386"/>
              <a:gd name="T116" fmla="*/ 390 w 596"/>
              <a:gd name="T117" fmla="*/ 58 h 386"/>
              <a:gd name="T118" fmla="*/ 404 w 596"/>
              <a:gd name="T119" fmla="*/ 40 h 386"/>
              <a:gd name="T120" fmla="*/ 430 w 596"/>
              <a:gd name="T121" fmla="*/ 40 h 386"/>
              <a:gd name="T122" fmla="*/ 456 w 596"/>
              <a:gd name="T123" fmla="*/ 46 h 386"/>
              <a:gd name="T124" fmla="*/ 504 w 596"/>
              <a:gd name="T125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6" h="386">
                <a:moveTo>
                  <a:pt x="532" y="26"/>
                </a:moveTo>
                <a:lnTo>
                  <a:pt x="534" y="26"/>
                </a:lnTo>
                <a:lnTo>
                  <a:pt x="538" y="26"/>
                </a:lnTo>
                <a:lnTo>
                  <a:pt x="544" y="26"/>
                </a:lnTo>
                <a:lnTo>
                  <a:pt x="546" y="26"/>
                </a:lnTo>
                <a:lnTo>
                  <a:pt x="552" y="26"/>
                </a:lnTo>
                <a:lnTo>
                  <a:pt x="554" y="26"/>
                </a:lnTo>
                <a:lnTo>
                  <a:pt x="556" y="26"/>
                </a:lnTo>
                <a:lnTo>
                  <a:pt x="558" y="22"/>
                </a:lnTo>
                <a:lnTo>
                  <a:pt x="558" y="20"/>
                </a:lnTo>
                <a:lnTo>
                  <a:pt x="558" y="16"/>
                </a:lnTo>
                <a:lnTo>
                  <a:pt x="544" y="14"/>
                </a:lnTo>
                <a:lnTo>
                  <a:pt x="544" y="2"/>
                </a:lnTo>
                <a:lnTo>
                  <a:pt x="584" y="4"/>
                </a:lnTo>
                <a:lnTo>
                  <a:pt x="588" y="4"/>
                </a:lnTo>
                <a:lnTo>
                  <a:pt x="590" y="6"/>
                </a:lnTo>
                <a:lnTo>
                  <a:pt x="596" y="6"/>
                </a:lnTo>
                <a:lnTo>
                  <a:pt x="596" y="10"/>
                </a:lnTo>
                <a:lnTo>
                  <a:pt x="596" y="16"/>
                </a:lnTo>
                <a:lnTo>
                  <a:pt x="596" y="20"/>
                </a:lnTo>
                <a:lnTo>
                  <a:pt x="596" y="24"/>
                </a:lnTo>
                <a:lnTo>
                  <a:pt x="596" y="28"/>
                </a:lnTo>
                <a:lnTo>
                  <a:pt x="596" y="32"/>
                </a:lnTo>
                <a:lnTo>
                  <a:pt x="596" y="34"/>
                </a:lnTo>
                <a:lnTo>
                  <a:pt x="596" y="38"/>
                </a:lnTo>
                <a:lnTo>
                  <a:pt x="596" y="44"/>
                </a:lnTo>
                <a:lnTo>
                  <a:pt x="596" y="48"/>
                </a:lnTo>
                <a:lnTo>
                  <a:pt x="596" y="50"/>
                </a:lnTo>
                <a:lnTo>
                  <a:pt x="596" y="54"/>
                </a:lnTo>
                <a:lnTo>
                  <a:pt x="596" y="64"/>
                </a:lnTo>
                <a:lnTo>
                  <a:pt x="596" y="66"/>
                </a:lnTo>
                <a:lnTo>
                  <a:pt x="596" y="68"/>
                </a:lnTo>
                <a:lnTo>
                  <a:pt x="594" y="68"/>
                </a:lnTo>
                <a:lnTo>
                  <a:pt x="590" y="68"/>
                </a:lnTo>
                <a:lnTo>
                  <a:pt x="584" y="68"/>
                </a:lnTo>
                <a:lnTo>
                  <a:pt x="578" y="68"/>
                </a:lnTo>
                <a:lnTo>
                  <a:pt x="578" y="70"/>
                </a:lnTo>
                <a:lnTo>
                  <a:pt x="578" y="70"/>
                </a:lnTo>
                <a:lnTo>
                  <a:pt x="576" y="70"/>
                </a:lnTo>
                <a:lnTo>
                  <a:pt x="576" y="72"/>
                </a:lnTo>
                <a:lnTo>
                  <a:pt x="570" y="72"/>
                </a:lnTo>
                <a:lnTo>
                  <a:pt x="570" y="74"/>
                </a:lnTo>
                <a:lnTo>
                  <a:pt x="570" y="80"/>
                </a:lnTo>
                <a:lnTo>
                  <a:pt x="570" y="88"/>
                </a:lnTo>
                <a:lnTo>
                  <a:pt x="570" y="94"/>
                </a:lnTo>
                <a:lnTo>
                  <a:pt x="570" y="98"/>
                </a:lnTo>
                <a:lnTo>
                  <a:pt x="570" y="100"/>
                </a:lnTo>
                <a:lnTo>
                  <a:pt x="568" y="98"/>
                </a:lnTo>
                <a:lnTo>
                  <a:pt x="568" y="96"/>
                </a:lnTo>
                <a:lnTo>
                  <a:pt x="568" y="98"/>
                </a:lnTo>
                <a:lnTo>
                  <a:pt x="566" y="98"/>
                </a:lnTo>
                <a:lnTo>
                  <a:pt x="566" y="100"/>
                </a:lnTo>
                <a:lnTo>
                  <a:pt x="566" y="102"/>
                </a:lnTo>
                <a:lnTo>
                  <a:pt x="564" y="100"/>
                </a:lnTo>
                <a:lnTo>
                  <a:pt x="564" y="102"/>
                </a:lnTo>
                <a:lnTo>
                  <a:pt x="566" y="102"/>
                </a:lnTo>
                <a:lnTo>
                  <a:pt x="568" y="106"/>
                </a:lnTo>
                <a:lnTo>
                  <a:pt x="570" y="106"/>
                </a:lnTo>
                <a:lnTo>
                  <a:pt x="568" y="106"/>
                </a:lnTo>
                <a:lnTo>
                  <a:pt x="566" y="106"/>
                </a:lnTo>
                <a:lnTo>
                  <a:pt x="566" y="108"/>
                </a:lnTo>
                <a:lnTo>
                  <a:pt x="560" y="108"/>
                </a:lnTo>
                <a:lnTo>
                  <a:pt x="558" y="110"/>
                </a:lnTo>
                <a:lnTo>
                  <a:pt x="556" y="110"/>
                </a:lnTo>
                <a:lnTo>
                  <a:pt x="560" y="110"/>
                </a:lnTo>
                <a:lnTo>
                  <a:pt x="562" y="112"/>
                </a:lnTo>
                <a:lnTo>
                  <a:pt x="562" y="114"/>
                </a:lnTo>
                <a:lnTo>
                  <a:pt x="564" y="114"/>
                </a:lnTo>
                <a:lnTo>
                  <a:pt x="568" y="114"/>
                </a:lnTo>
                <a:lnTo>
                  <a:pt x="568" y="116"/>
                </a:lnTo>
                <a:lnTo>
                  <a:pt x="566" y="118"/>
                </a:lnTo>
                <a:lnTo>
                  <a:pt x="562" y="118"/>
                </a:lnTo>
                <a:lnTo>
                  <a:pt x="560" y="120"/>
                </a:lnTo>
                <a:lnTo>
                  <a:pt x="564" y="120"/>
                </a:lnTo>
                <a:lnTo>
                  <a:pt x="568" y="120"/>
                </a:lnTo>
                <a:lnTo>
                  <a:pt x="568" y="122"/>
                </a:lnTo>
                <a:lnTo>
                  <a:pt x="566" y="124"/>
                </a:lnTo>
                <a:lnTo>
                  <a:pt x="564" y="126"/>
                </a:lnTo>
                <a:lnTo>
                  <a:pt x="562" y="126"/>
                </a:lnTo>
                <a:lnTo>
                  <a:pt x="562" y="128"/>
                </a:lnTo>
                <a:lnTo>
                  <a:pt x="560" y="128"/>
                </a:lnTo>
                <a:lnTo>
                  <a:pt x="558" y="126"/>
                </a:lnTo>
                <a:lnTo>
                  <a:pt x="558" y="130"/>
                </a:lnTo>
                <a:lnTo>
                  <a:pt x="552" y="134"/>
                </a:lnTo>
                <a:lnTo>
                  <a:pt x="552" y="136"/>
                </a:lnTo>
                <a:lnTo>
                  <a:pt x="554" y="134"/>
                </a:lnTo>
                <a:lnTo>
                  <a:pt x="556" y="134"/>
                </a:lnTo>
                <a:lnTo>
                  <a:pt x="558" y="134"/>
                </a:lnTo>
                <a:lnTo>
                  <a:pt x="562" y="136"/>
                </a:lnTo>
                <a:lnTo>
                  <a:pt x="562" y="134"/>
                </a:lnTo>
                <a:lnTo>
                  <a:pt x="564" y="134"/>
                </a:lnTo>
                <a:lnTo>
                  <a:pt x="564" y="132"/>
                </a:lnTo>
                <a:lnTo>
                  <a:pt x="566" y="134"/>
                </a:lnTo>
                <a:lnTo>
                  <a:pt x="566" y="136"/>
                </a:lnTo>
                <a:lnTo>
                  <a:pt x="568" y="134"/>
                </a:lnTo>
                <a:lnTo>
                  <a:pt x="570" y="134"/>
                </a:lnTo>
                <a:lnTo>
                  <a:pt x="570" y="132"/>
                </a:lnTo>
                <a:lnTo>
                  <a:pt x="572" y="134"/>
                </a:lnTo>
                <a:lnTo>
                  <a:pt x="574" y="134"/>
                </a:lnTo>
                <a:lnTo>
                  <a:pt x="578" y="136"/>
                </a:lnTo>
                <a:lnTo>
                  <a:pt x="580" y="134"/>
                </a:lnTo>
                <a:lnTo>
                  <a:pt x="582" y="132"/>
                </a:lnTo>
                <a:lnTo>
                  <a:pt x="582" y="134"/>
                </a:lnTo>
                <a:lnTo>
                  <a:pt x="582" y="136"/>
                </a:lnTo>
                <a:lnTo>
                  <a:pt x="586" y="138"/>
                </a:lnTo>
                <a:lnTo>
                  <a:pt x="586" y="140"/>
                </a:lnTo>
                <a:lnTo>
                  <a:pt x="584" y="140"/>
                </a:lnTo>
                <a:lnTo>
                  <a:pt x="584" y="142"/>
                </a:lnTo>
                <a:lnTo>
                  <a:pt x="582" y="142"/>
                </a:lnTo>
                <a:lnTo>
                  <a:pt x="578" y="142"/>
                </a:lnTo>
                <a:lnTo>
                  <a:pt x="580" y="144"/>
                </a:lnTo>
                <a:lnTo>
                  <a:pt x="582" y="144"/>
                </a:lnTo>
                <a:lnTo>
                  <a:pt x="582" y="146"/>
                </a:lnTo>
                <a:lnTo>
                  <a:pt x="580" y="146"/>
                </a:lnTo>
                <a:lnTo>
                  <a:pt x="580" y="148"/>
                </a:lnTo>
                <a:lnTo>
                  <a:pt x="580" y="150"/>
                </a:lnTo>
                <a:lnTo>
                  <a:pt x="580" y="152"/>
                </a:lnTo>
                <a:lnTo>
                  <a:pt x="578" y="152"/>
                </a:lnTo>
                <a:lnTo>
                  <a:pt x="576" y="152"/>
                </a:lnTo>
                <a:lnTo>
                  <a:pt x="576" y="154"/>
                </a:lnTo>
                <a:lnTo>
                  <a:pt x="574" y="154"/>
                </a:lnTo>
                <a:lnTo>
                  <a:pt x="578" y="154"/>
                </a:lnTo>
                <a:lnTo>
                  <a:pt x="580" y="154"/>
                </a:lnTo>
                <a:lnTo>
                  <a:pt x="580" y="156"/>
                </a:lnTo>
                <a:lnTo>
                  <a:pt x="580" y="158"/>
                </a:lnTo>
                <a:lnTo>
                  <a:pt x="582" y="158"/>
                </a:lnTo>
                <a:lnTo>
                  <a:pt x="582" y="160"/>
                </a:lnTo>
                <a:lnTo>
                  <a:pt x="582" y="162"/>
                </a:lnTo>
                <a:lnTo>
                  <a:pt x="582" y="164"/>
                </a:lnTo>
                <a:lnTo>
                  <a:pt x="580" y="164"/>
                </a:lnTo>
                <a:lnTo>
                  <a:pt x="580" y="166"/>
                </a:lnTo>
                <a:lnTo>
                  <a:pt x="578" y="166"/>
                </a:lnTo>
                <a:lnTo>
                  <a:pt x="578" y="166"/>
                </a:lnTo>
                <a:lnTo>
                  <a:pt x="580" y="166"/>
                </a:lnTo>
                <a:lnTo>
                  <a:pt x="582" y="166"/>
                </a:lnTo>
                <a:lnTo>
                  <a:pt x="582" y="168"/>
                </a:lnTo>
                <a:lnTo>
                  <a:pt x="584" y="168"/>
                </a:lnTo>
                <a:lnTo>
                  <a:pt x="584" y="170"/>
                </a:lnTo>
                <a:lnTo>
                  <a:pt x="584" y="174"/>
                </a:lnTo>
                <a:lnTo>
                  <a:pt x="586" y="176"/>
                </a:lnTo>
                <a:lnTo>
                  <a:pt x="586" y="180"/>
                </a:lnTo>
                <a:lnTo>
                  <a:pt x="586" y="182"/>
                </a:lnTo>
                <a:lnTo>
                  <a:pt x="586" y="184"/>
                </a:lnTo>
                <a:lnTo>
                  <a:pt x="584" y="184"/>
                </a:lnTo>
                <a:lnTo>
                  <a:pt x="582" y="184"/>
                </a:lnTo>
                <a:lnTo>
                  <a:pt x="580" y="184"/>
                </a:lnTo>
                <a:lnTo>
                  <a:pt x="580" y="186"/>
                </a:lnTo>
                <a:lnTo>
                  <a:pt x="584" y="188"/>
                </a:lnTo>
                <a:lnTo>
                  <a:pt x="586" y="188"/>
                </a:lnTo>
                <a:lnTo>
                  <a:pt x="586" y="190"/>
                </a:lnTo>
                <a:lnTo>
                  <a:pt x="588" y="190"/>
                </a:lnTo>
                <a:lnTo>
                  <a:pt x="588" y="192"/>
                </a:lnTo>
                <a:lnTo>
                  <a:pt x="588" y="194"/>
                </a:lnTo>
                <a:lnTo>
                  <a:pt x="588" y="198"/>
                </a:lnTo>
                <a:lnTo>
                  <a:pt x="588" y="202"/>
                </a:lnTo>
                <a:lnTo>
                  <a:pt x="586" y="202"/>
                </a:lnTo>
                <a:lnTo>
                  <a:pt x="584" y="204"/>
                </a:lnTo>
                <a:lnTo>
                  <a:pt x="582" y="204"/>
                </a:lnTo>
                <a:lnTo>
                  <a:pt x="584" y="206"/>
                </a:lnTo>
                <a:lnTo>
                  <a:pt x="588" y="206"/>
                </a:lnTo>
                <a:lnTo>
                  <a:pt x="588" y="208"/>
                </a:lnTo>
                <a:lnTo>
                  <a:pt x="590" y="208"/>
                </a:lnTo>
                <a:lnTo>
                  <a:pt x="590" y="210"/>
                </a:lnTo>
                <a:lnTo>
                  <a:pt x="590" y="212"/>
                </a:lnTo>
                <a:lnTo>
                  <a:pt x="588" y="212"/>
                </a:lnTo>
                <a:lnTo>
                  <a:pt x="588" y="214"/>
                </a:lnTo>
                <a:lnTo>
                  <a:pt x="586" y="218"/>
                </a:lnTo>
                <a:lnTo>
                  <a:pt x="586" y="220"/>
                </a:lnTo>
                <a:lnTo>
                  <a:pt x="584" y="220"/>
                </a:lnTo>
                <a:lnTo>
                  <a:pt x="582" y="220"/>
                </a:lnTo>
                <a:lnTo>
                  <a:pt x="582" y="218"/>
                </a:lnTo>
                <a:lnTo>
                  <a:pt x="580" y="220"/>
                </a:lnTo>
                <a:lnTo>
                  <a:pt x="578" y="220"/>
                </a:lnTo>
                <a:lnTo>
                  <a:pt x="576" y="218"/>
                </a:lnTo>
                <a:lnTo>
                  <a:pt x="576" y="220"/>
                </a:lnTo>
                <a:lnTo>
                  <a:pt x="578" y="220"/>
                </a:lnTo>
                <a:lnTo>
                  <a:pt x="578" y="222"/>
                </a:lnTo>
                <a:lnTo>
                  <a:pt x="580" y="222"/>
                </a:lnTo>
                <a:lnTo>
                  <a:pt x="582" y="222"/>
                </a:lnTo>
                <a:lnTo>
                  <a:pt x="584" y="224"/>
                </a:lnTo>
                <a:lnTo>
                  <a:pt x="584" y="226"/>
                </a:lnTo>
                <a:lnTo>
                  <a:pt x="582" y="226"/>
                </a:lnTo>
                <a:lnTo>
                  <a:pt x="580" y="226"/>
                </a:lnTo>
                <a:lnTo>
                  <a:pt x="580" y="228"/>
                </a:lnTo>
                <a:lnTo>
                  <a:pt x="582" y="230"/>
                </a:lnTo>
                <a:lnTo>
                  <a:pt x="582" y="232"/>
                </a:lnTo>
                <a:lnTo>
                  <a:pt x="580" y="232"/>
                </a:lnTo>
                <a:lnTo>
                  <a:pt x="580" y="234"/>
                </a:lnTo>
                <a:lnTo>
                  <a:pt x="580" y="236"/>
                </a:lnTo>
                <a:lnTo>
                  <a:pt x="578" y="236"/>
                </a:lnTo>
                <a:lnTo>
                  <a:pt x="576" y="236"/>
                </a:lnTo>
                <a:lnTo>
                  <a:pt x="576" y="238"/>
                </a:lnTo>
                <a:lnTo>
                  <a:pt x="578" y="238"/>
                </a:lnTo>
                <a:lnTo>
                  <a:pt x="578" y="240"/>
                </a:lnTo>
                <a:lnTo>
                  <a:pt x="578" y="242"/>
                </a:lnTo>
                <a:lnTo>
                  <a:pt x="580" y="264"/>
                </a:lnTo>
                <a:lnTo>
                  <a:pt x="578" y="264"/>
                </a:lnTo>
                <a:lnTo>
                  <a:pt x="576" y="264"/>
                </a:lnTo>
                <a:lnTo>
                  <a:pt x="576" y="266"/>
                </a:lnTo>
                <a:lnTo>
                  <a:pt x="578" y="270"/>
                </a:lnTo>
                <a:lnTo>
                  <a:pt x="578" y="272"/>
                </a:lnTo>
                <a:lnTo>
                  <a:pt x="578" y="274"/>
                </a:lnTo>
                <a:lnTo>
                  <a:pt x="580" y="274"/>
                </a:lnTo>
                <a:lnTo>
                  <a:pt x="580" y="276"/>
                </a:lnTo>
                <a:lnTo>
                  <a:pt x="580" y="278"/>
                </a:lnTo>
                <a:lnTo>
                  <a:pt x="582" y="282"/>
                </a:lnTo>
                <a:lnTo>
                  <a:pt x="580" y="284"/>
                </a:lnTo>
                <a:lnTo>
                  <a:pt x="578" y="284"/>
                </a:lnTo>
                <a:lnTo>
                  <a:pt x="576" y="284"/>
                </a:lnTo>
                <a:lnTo>
                  <a:pt x="578" y="286"/>
                </a:lnTo>
                <a:lnTo>
                  <a:pt x="578" y="288"/>
                </a:lnTo>
                <a:lnTo>
                  <a:pt x="578" y="290"/>
                </a:lnTo>
                <a:lnTo>
                  <a:pt x="580" y="290"/>
                </a:lnTo>
                <a:lnTo>
                  <a:pt x="584" y="290"/>
                </a:lnTo>
                <a:lnTo>
                  <a:pt x="584" y="292"/>
                </a:lnTo>
                <a:lnTo>
                  <a:pt x="586" y="292"/>
                </a:lnTo>
                <a:lnTo>
                  <a:pt x="586" y="294"/>
                </a:lnTo>
                <a:lnTo>
                  <a:pt x="590" y="306"/>
                </a:lnTo>
                <a:lnTo>
                  <a:pt x="590" y="310"/>
                </a:lnTo>
                <a:lnTo>
                  <a:pt x="590" y="310"/>
                </a:lnTo>
                <a:lnTo>
                  <a:pt x="590" y="312"/>
                </a:lnTo>
                <a:lnTo>
                  <a:pt x="586" y="314"/>
                </a:lnTo>
                <a:lnTo>
                  <a:pt x="574" y="318"/>
                </a:lnTo>
                <a:lnTo>
                  <a:pt x="568" y="320"/>
                </a:lnTo>
                <a:lnTo>
                  <a:pt x="560" y="324"/>
                </a:lnTo>
                <a:lnTo>
                  <a:pt x="548" y="326"/>
                </a:lnTo>
                <a:lnTo>
                  <a:pt x="542" y="330"/>
                </a:lnTo>
                <a:lnTo>
                  <a:pt x="536" y="332"/>
                </a:lnTo>
                <a:lnTo>
                  <a:pt x="532" y="334"/>
                </a:lnTo>
                <a:lnTo>
                  <a:pt x="528" y="334"/>
                </a:lnTo>
                <a:lnTo>
                  <a:pt x="526" y="336"/>
                </a:lnTo>
                <a:lnTo>
                  <a:pt x="522" y="336"/>
                </a:lnTo>
                <a:lnTo>
                  <a:pt x="516" y="338"/>
                </a:lnTo>
                <a:lnTo>
                  <a:pt x="506" y="342"/>
                </a:lnTo>
                <a:lnTo>
                  <a:pt x="502" y="342"/>
                </a:lnTo>
                <a:lnTo>
                  <a:pt x="502" y="344"/>
                </a:lnTo>
                <a:lnTo>
                  <a:pt x="500" y="344"/>
                </a:lnTo>
                <a:lnTo>
                  <a:pt x="490" y="348"/>
                </a:lnTo>
                <a:lnTo>
                  <a:pt x="476" y="352"/>
                </a:lnTo>
                <a:lnTo>
                  <a:pt x="472" y="354"/>
                </a:lnTo>
                <a:lnTo>
                  <a:pt x="470" y="354"/>
                </a:lnTo>
                <a:lnTo>
                  <a:pt x="460" y="358"/>
                </a:lnTo>
                <a:lnTo>
                  <a:pt x="450" y="360"/>
                </a:lnTo>
                <a:lnTo>
                  <a:pt x="446" y="360"/>
                </a:lnTo>
                <a:lnTo>
                  <a:pt x="438" y="364"/>
                </a:lnTo>
                <a:lnTo>
                  <a:pt x="424" y="368"/>
                </a:lnTo>
                <a:lnTo>
                  <a:pt x="410" y="374"/>
                </a:lnTo>
                <a:lnTo>
                  <a:pt x="400" y="376"/>
                </a:lnTo>
                <a:lnTo>
                  <a:pt x="398" y="378"/>
                </a:lnTo>
                <a:lnTo>
                  <a:pt x="396" y="378"/>
                </a:lnTo>
                <a:lnTo>
                  <a:pt x="392" y="380"/>
                </a:lnTo>
                <a:lnTo>
                  <a:pt x="390" y="382"/>
                </a:lnTo>
                <a:lnTo>
                  <a:pt x="386" y="382"/>
                </a:lnTo>
                <a:lnTo>
                  <a:pt x="384" y="382"/>
                </a:lnTo>
                <a:lnTo>
                  <a:pt x="382" y="384"/>
                </a:lnTo>
                <a:lnTo>
                  <a:pt x="380" y="384"/>
                </a:lnTo>
                <a:lnTo>
                  <a:pt x="376" y="386"/>
                </a:lnTo>
                <a:lnTo>
                  <a:pt x="376" y="384"/>
                </a:lnTo>
                <a:lnTo>
                  <a:pt x="376" y="382"/>
                </a:lnTo>
                <a:lnTo>
                  <a:pt x="376" y="380"/>
                </a:lnTo>
                <a:lnTo>
                  <a:pt x="374" y="380"/>
                </a:lnTo>
                <a:lnTo>
                  <a:pt x="374" y="378"/>
                </a:lnTo>
                <a:lnTo>
                  <a:pt x="374" y="376"/>
                </a:lnTo>
                <a:lnTo>
                  <a:pt x="374" y="374"/>
                </a:lnTo>
                <a:lnTo>
                  <a:pt x="372" y="374"/>
                </a:lnTo>
                <a:lnTo>
                  <a:pt x="372" y="372"/>
                </a:lnTo>
                <a:lnTo>
                  <a:pt x="372" y="370"/>
                </a:lnTo>
                <a:lnTo>
                  <a:pt x="372" y="368"/>
                </a:lnTo>
                <a:lnTo>
                  <a:pt x="370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0" y="364"/>
                </a:lnTo>
                <a:lnTo>
                  <a:pt x="336" y="364"/>
                </a:lnTo>
                <a:lnTo>
                  <a:pt x="334" y="364"/>
                </a:lnTo>
                <a:lnTo>
                  <a:pt x="332" y="364"/>
                </a:lnTo>
                <a:lnTo>
                  <a:pt x="332" y="362"/>
                </a:lnTo>
                <a:lnTo>
                  <a:pt x="332" y="360"/>
                </a:lnTo>
                <a:lnTo>
                  <a:pt x="332" y="358"/>
                </a:lnTo>
                <a:lnTo>
                  <a:pt x="332" y="358"/>
                </a:lnTo>
                <a:lnTo>
                  <a:pt x="332" y="356"/>
                </a:lnTo>
                <a:lnTo>
                  <a:pt x="332" y="354"/>
                </a:lnTo>
                <a:lnTo>
                  <a:pt x="332" y="352"/>
                </a:lnTo>
                <a:lnTo>
                  <a:pt x="332" y="350"/>
                </a:lnTo>
                <a:lnTo>
                  <a:pt x="332" y="348"/>
                </a:lnTo>
                <a:lnTo>
                  <a:pt x="332" y="346"/>
                </a:lnTo>
                <a:lnTo>
                  <a:pt x="332" y="344"/>
                </a:lnTo>
                <a:lnTo>
                  <a:pt x="332" y="342"/>
                </a:lnTo>
                <a:lnTo>
                  <a:pt x="332" y="340"/>
                </a:lnTo>
                <a:lnTo>
                  <a:pt x="332" y="338"/>
                </a:lnTo>
                <a:lnTo>
                  <a:pt x="320" y="338"/>
                </a:lnTo>
                <a:lnTo>
                  <a:pt x="316" y="338"/>
                </a:lnTo>
                <a:lnTo>
                  <a:pt x="310" y="338"/>
                </a:lnTo>
                <a:lnTo>
                  <a:pt x="306" y="338"/>
                </a:lnTo>
                <a:lnTo>
                  <a:pt x="304" y="338"/>
                </a:lnTo>
                <a:lnTo>
                  <a:pt x="302" y="338"/>
                </a:lnTo>
                <a:lnTo>
                  <a:pt x="300" y="338"/>
                </a:lnTo>
                <a:lnTo>
                  <a:pt x="298" y="338"/>
                </a:lnTo>
                <a:lnTo>
                  <a:pt x="292" y="338"/>
                </a:lnTo>
                <a:lnTo>
                  <a:pt x="284" y="338"/>
                </a:lnTo>
                <a:lnTo>
                  <a:pt x="278" y="338"/>
                </a:lnTo>
                <a:lnTo>
                  <a:pt x="278" y="340"/>
                </a:lnTo>
                <a:lnTo>
                  <a:pt x="278" y="348"/>
                </a:lnTo>
                <a:lnTo>
                  <a:pt x="278" y="350"/>
                </a:lnTo>
                <a:lnTo>
                  <a:pt x="266" y="350"/>
                </a:lnTo>
                <a:lnTo>
                  <a:pt x="266" y="348"/>
                </a:lnTo>
                <a:lnTo>
                  <a:pt x="266" y="342"/>
                </a:lnTo>
                <a:lnTo>
                  <a:pt x="266" y="338"/>
                </a:lnTo>
                <a:lnTo>
                  <a:pt x="264" y="338"/>
                </a:lnTo>
                <a:lnTo>
                  <a:pt x="262" y="338"/>
                </a:lnTo>
                <a:lnTo>
                  <a:pt x="260" y="338"/>
                </a:lnTo>
                <a:lnTo>
                  <a:pt x="258" y="338"/>
                </a:lnTo>
                <a:lnTo>
                  <a:pt x="256" y="338"/>
                </a:lnTo>
                <a:lnTo>
                  <a:pt x="252" y="338"/>
                </a:lnTo>
                <a:lnTo>
                  <a:pt x="252" y="336"/>
                </a:lnTo>
                <a:lnTo>
                  <a:pt x="248" y="336"/>
                </a:lnTo>
                <a:lnTo>
                  <a:pt x="240" y="336"/>
                </a:lnTo>
                <a:lnTo>
                  <a:pt x="240" y="338"/>
                </a:lnTo>
                <a:lnTo>
                  <a:pt x="240" y="340"/>
                </a:lnTo>
                <a:lnTo>
                  <a:pt x="240" y="342"/>
                </a:lnTo>
                <a:lnTo>
                  <a:pt x="240" y="344"/>
                </a:lnTo>
                <a:lnTo>
                  <a:pt x="240" y="346"/>
                </a:lnTo>
                <a:lnTo>
                  <a:pt x="240" y="348"/>
                </a:lnTo>
                <a:lnTo>
                  <a:pt x="238" y="350"/>
                </a:lnTo>
                <a:lnTo>
                  <a:pt x="236" y="350"/>
                </a:lnTo>
                <a:lnTo>
                  <a:pt x="232" y="350"/>
                </a:lnTo>
                <a:lnTo>
                  <a:pt x="230" y="350"/>
                </a:lnTo>
                <a:lnTo>
                  <a:pt x="228" y="352"/>
                </a:lnTo>
                <a:lnTo>
                  <a:pt x="226" y="352"/>
                </a:lnTo>
                <a:lnTo>
                  <a:pt x="226" y="350"/>
                </a:lnTo>
                <a:lnTo>
                  <a:pt x="226" y="348"/>
                </a:lnTo>
                <a:lnTo>
                  <a:pt x="226" y="346"/>
                </a:lnTo>
                <a:lnTo>
                  <a:pt x="226" y="344"/>
                </a:lnTo>
                <a:lnTo>
                  <a:pt x="226" y="342"/>
                </a:lnTo>
                <a:lnTo>
                  <a:pt x="226" y="340"/>
                </a:lnTo>
                <a:lnTo>
                  <a:pt x="226" y="338"/>
                </a:lnTo>
                <a:lnTo>
                  <a:pt x="222" y="338"/>
                </a:lnTo>
                <a:lnTo>
                  <a:pt x="220" y="338"/>
                </a:lnTo>
                <a:lnTo>
                  <a:pt x="218" y="338"/>
                </a:lnTo>
                <a:lnTo>
                  <a:pt x="216" y="338"/>
                </a:lnTo>
                <a:lnTo>
                  <a:pt x="214" y="338"/>
                </a:lnTo>
                <a:lnTo>
                  <a:pt x="212" y="338"/>
                </a:lnTo>
                <a:lnTo>
                  <a:pt x="212" y="340"/>
                </a:lnTo>
                <a:lnTo>
                  <a:pt x="212" y="344"/>
                </a:lnTo>
                <a:lnTo>
                  <a:pt x="212" y="348"/>
                </a:lnTo>
                <a:lnTo>
                  <a:pt x="212" y="350"/>
                </a:lnTo>
                <a:lnTo>
                  <a:pt x="208" y="350"/>
                </a:lnTo>
                <a:lnTo>
                  <a:pt x="206" y="350"/>
                </a:lnTo>
                <a:lnTo>
                  <a:pt x="204" y="350"/>
                </a:lnTo>
                <a:lnTo>
                  <a:pt x="202" y="350"/>
                </a:lnTo>
                <a:lnTo>
                  <a:pt x="200" y="350"/>
                </a:lnTo>
                <a:lnTo>
                  <a:pt x="200" y="348"/>
                </a:lnTo>
                <a:lnTo>
                  <a:pt x="200" y="344"/>
                </a:lnTo>
                <a:lnTo>
                  <a:pt x="200" y="338"/>
                </a:lnTo>
                <a:lnTo>
                  <a:pt x="196" y="336"/>
                </a:lnTo>
                <a:lnTo>
                  <a:pt x="192" y="336"/>
                </a:lnTo>
                <a:lnTo>
                  <a:pt x="186" y="336"/>
                </a:lnTo>
                <a:lnTo>
                  <a:pt x="184" y="336"/>
                </a:lnTo>
                <a:lnTo>
                  <a:pt x="180" y="336"/>
                </a:lnTo>
                <a:lnTo>
                  <a:pt x="178" y="336"/>
                </a:lnTo>
                <a:lnTo>
                  <a:pt x="176" y="336"/>
                </a:lnTo>
                <a:lnTo>
                  <a:pt x="172" y="336"/>
                </a:lnTo>
                <a:lnTo>
                  <a:pt x="168" y="336"/>
                </a:lnTo>
                <a:lnTo>
                  <a:pt x="166" y="336"/>
                </a:lnTo>
                <a:lnTo>
                  <a:pt x="160" y="336"/>
                </a:lnTo>
                <a:lnTo>
                  <a:pt x="158" y="336"/>
                </a:lnTo>
                <a:lnTo>
                  <a:pt x="154" y="336"/>
                </a:lnTo>
                <a:lnTo>
                  <a:pt x="146" y="336"/>
                </a:lnTo>
                <a:lnTo>
                  <a:pt x="134" y="336"/>
                </a:lnTo>
                <a:lnTo>
                  <a:pt x="126" y="336"/>
                </a:lnTo>
                <a:lnTo>
                  <a:pt x="122" y="336"/>
                </a:lnTo>
                <a:lnTo>
                  <a:pt x="120" y="336"/>
                </a:lnTo>
                <a:lnTo>
                  <a:pt x="120" y="334"/>
                </a:lnTo>
                <a:lnTo>
                  <a:pt x="120" y="332"/>
                </a:lnTo>
                <a:lnTo>
                  <a:pt x="120" y="330"/>
                </a:lnTo>
                <a:lnTo>
                  <a:pt x="120" y="328"/>
                </a:lnTo>
                <a:lnTo>
                  <a:pt x="120" y="326"/>
                </a:lnTo>
                <a:lnTo>
                  <a:pt x="120" y="322"/>
                </a:lnTo>
                <a:lnTo>
                  <a:pt x="118" y="322"/>
                </a:lnTo>
                <a:lnTo>
                  <a:pt x="116" y="322"/>
                </a:lnTo>
                <a:lnTo>
                  <a:pt x="112" y="322"/>
                </a:lnTo>
                <a:lnTo>
                  <a:pt x="104" y="322"/>
                </a:lnTo>
                <a:lnTo>
                  <a:pt x="102" y="322"/>
                </a:lnTo>
                <a:lnTo>
                  <a:pt x="102" y="320"/>
                </a:lnTo>
                <a:lnTo>
                  <a:pt x="102" y="318"/>
                </a:lnTo>
                <a:lnTo>
                  <a:pt x="102" y="316"/>
                </a:lnTo>
                <a:lnTo>
                  <a:pt x="102" y="312"/>
                </a:lnTo>
                <a:lnTo>
                  <a:pt x="100" y="310"/>
                </a:lnTo>
                <a:lnTo>
                  <a:pt x="100" y="310"/>
                </a:lnTo>
                <a:lnTo>
                  <a:pt x="100" y="308"/>
                </a:lnTo>
                <a:lnTo>
                  <a:pt x="100" y="306"/>
                </a:lnTo>
                <a:lnTo>
                  <a:pt x="100" y="304"/>
                </a:lnTo>
                <a:lnTo>
                  <a:pt x="100" y="302"/>
                </a:lnTo>
                <a:lnTo>
                  <a:pt x="100" y="300"/>
                </a:lnTo>
                <a:lnTo>
                  <a:pt x="100" y="298"/>
                </a:lnTo>
                <a:lnTo>
                  <a:pt x="96" y="298"/>
                </a:lnTo>
                <a:lnTo>
                  <a:pt x="94" y="298"/>
                </a:lnTo>
                <a:lnTo>
                  <a:pt x="96" y="296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4" y="288"/>
                </a:lnTo>
                <a:lnTo>
                  <a:pt x="90" y="286"/>
                </a:lnTo>
                <a:lnTo>
                  <a:pt x="78" y="286"/>
                </a:lnTo>
                <a:lnTo>
                  <a:pt x="78" y="284"/>
                </a:lnTo>
                <a:lnTo>
                  <a:pt x="78" y="278"/>
                </a:lnTo>
                <a:lnTo>
                  <a:pt x="76" y="270"/>
                </a:lnTo>
                <a:lnTo>
                  <a:pt x="76" y="268"/>
                </a:lnTo>
                <a:lnTo>
                  <a:pt x="76" y="266"/>
                </a:lnTo>
                <a:lnTo>
                  <a:pt x="76" y="262"/>
                </a:lnTo>
                <a:lnTo>
                  <a:pt x="76" y="260"/>
                </a:lnTo>
                <a:lnTo>
                  <a:pt x="78" y="260"/>
                </a:lnTo>
                <a:lnTo>
                  <a:pt x="78" y="258"/>
                </a:lnTo>
                <a:lnTo>
                  <a:pt x="74" y="260"/>
                </a:lnTo>
                <a:lnTo>
                  <a:pt x="70" y="260"/>
                </a:lnTo>
                <a:lnTo>
                  <a:pt x="68" y="260"/>
                </a:lnTo>
                <a:lnTo>
                  <a:pt x="58" y="262"/>
                </a:lnTo>
                <a:lnTo>
                  <a:pt x="56" y="264"/>
                </a:lnTo>
                <a:lnTo>
                  <a:pt x="54" y="264"/>
                </a:lnTo>
                <a:lnTo>
                  <a:pt x="18" y="276"/>
                </a:lnTo>
                <a:lnTo>
                  <a:pt x="16" y="276"/>
                </a:lnTo>
                <a:lnTo>
                  <a:pt x="0" y="138"/>
                </a:lnTo>
                <a:lnTo>
                  <a:pt x="2" y="138"/>
                </a:lnTo>
                <a:lnTo>
                  <a:pt x="14" y="134"/>
                </a:lnTo>
                <a:lnTo>
                  <a:pt x="24" y="132"/>
                </a:lnTo>
                <a:lnTo>
                  <a:pt x="34" y="128"/>
                </a:lnTo>
                <a:lnTo>
                  <a:pt x="40" y="128"/>
                </a:lnTo>
                <a:lnTo>
                  <a:pt x="44" y="126"/>
                </a:lnTo>
                <a:lnTo>
                  <a:pt x="48" y="124"/>
                </a:lnTo>
                <a:lnTo>
                  <a:pt x="54" y="122"/>
                </a:lnTo>
                <a:lnTo>
                  <a:pt x="56" y="122"/>
                </a:lnTo>
                <a:lnTo>
                  <a:pt x="58" y="122"/>
                </a:lnTo>
                <a:lnTo>
                  <a:pt x="60" y="122"/>
                </a:lnTo>
                <a:lnTo>
                  <a:pt x="62" y="122"/>
                </a:lnTo>
                <a:lnTo>
                  <a:pt x="62" y="124"/>
                </a:lnTo>
                <a:lnTo>
                  <a:pt x="62" y="130"/>
                </a:lnTo>
                <a:lnTo>
                  <a:pt x="64" y="138"/>
                </a:lnTo>
                <a:lnTo>
                  <a:pt x="66" y="136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4" y="134"/>
                </a:lnTo>
                <a:lnTo>
                  <a:pt x="76" y="134"/>
                </a:lnTo>
                <a:lnTo>
                  <a:pt x="78" y="132"/>
                </a:lnTo>
                <a:lnTo>
                  <a:pt x="84" y="130"/>
                </a:lnTo>
                <a:lnTo>
                  <a:pt x="86" y="130"/>
                </a:lnTo>
                <a:lnTo>
                  <a:pt x="84" y="128"/>
                </a:lnTo>
                <a:lnTo>
                  <a:pt x="84" y="126"/>
                </a:lnTo>
                <a:lnTo>
                  <a:pt x="84" y="124"/>
                </a:lnTo>
                <a:lnTo>
                  <a:pt x="82" y="122"/>
                </a:lnTo>
                <a:lnTo>
                  <a:pt x="82" y="118"/>
                </a:lnTo>
                <a:lnTo>
                  <a:pt x="78" y="112"/>
                </a:lnTo>
                <a:lnTo>
                  <a:pt x="78" y="110"/>
                </a:lnTo>
                <a:lnTo>
                  <a:pt x="82" y="108"/>
                </a:lnTo>
                <a:lnTo>
                  <a:pt x="84" y="108"/>
                </a:lnTo>
                <a:lnTo>
                  <a:pt x="84" y="104"/>
                </a:lnTo>
                <a:lnTo>
                  <a:pt x="86" y="104"/>
                </a:lnTo>
                <a:lnTo>
                  <a:pt x="88" y="104"/>
                </a:lnTo>
                <a:lnTo>
                  <a:pt x="90" y="102"/>
                </a:lnTo>
                <a:lnTo>
                  <a:pt x="92" y="108"/>
                </a:lnTo>
                <a:lnTo>
                  <a:pt x="94" y="114"/>
                </a:lnTo>
                <a:lnTo>
                  <a:pt x="94" y="116"/>
                </a:lnTo>
                <a:lnTo>
                  <a:pt x="96" y="114"/>
                </a:lnTo>
                <a:lnTo>
                  <a:pt x="96" y="116"/>
                </a:lnTo>
                <a:lnTo>
                  <a:pt x="94" y="116"/>
                </a:lnTo>
                <a:lnTo>
                  <a:pt x="96" y="118"/>
                </a:lnTo>
                <a:lnTo>
                  <a:pt x="96" y="118"/>
                </a:lnTo>
                <a:lnTo>
                  <a:pt x="100" y="118"/>
                </a:lnTo>
                <a:lnTo>
                  <a:pt x="102" y="118"/>
                </a:lnTo>
                <a:lnTo>
                  <a:pt x="106" y="118"/>
                </a:lnTo>
                <a:lnTo>
                  <a:pt x="108" y="116"/>
                </a:lnTo>
                <a:lnTo>
                  <a:pt x="106" y="112"/>
                </a:lnTo>
                <a:lnTo>
                  <a:pt x="106" y="110"/>
                </a:lnTo>
                <a:lnTo>
                  <a:pt x="108" y="110"/>
                </a:lnTo>
                <a:lnTo>
                  <a:pt x="106" y="110"/>
                </a:lnTo>
                <a:lnTo>
                  <a:pt x="106" y="108"/>
                </a:lnTo>
                <a:lnTo>
                  <a:pt x="104" y="104"/>
                </a:lnTo>
                <a:lnTo>
                  <a:pt x="104" y="100"/>
                </a:lnTo>
                <a:lnTo>
                  <a:pt x="104" y="98"/>
                </a:lnTo>
                <a:lnTo>
                  <a:pt x="108" y="96"/>
                </a:lnTo>
                <a:lnTo>
                  <a:pt x="110" y="96"/>
                </a:lnTo>
                <a:lnTo>
                  <a:pt x="112" y="94"/>
                </a:lnTo>
                <a:lnTo>
                  <a:pt x="112" y="92"/>
                </a:lnTo>
                <a:lnTo>
                  <a:pt x="112" y="90"/>
                </a:lnTo>
                <a:lnTo>
                  <a:pt x="112" y="88"/>
                </a:lnTo>
                <a:lnTo>
                  <a:pt x="114" y="86"/>
                </a:lnTo>
                <a:lnTo>
                  <a:pt x="118" y="86"/>
                </a:lnTo>
                <a:lnTo>
                  <a:pt x="120" y="84"/>
                </a:lnTo>
                <a:lnTo>
                  <a:pt x="120" y="86"/>
                </a:lnTo>
                <a:lnTo>
                  <a:pt x="122" y="88"/>
                </a:lnTo>
                <a:lnTo>
                  <a:pt x="122" y="90"/>
                </a:lnTo>
                <a:lnTo>
                  <a:pt x="126" y="94"/>
                </a:lnTo>
                <a:lnTo>
                  <a:pt x="128" y="94"/>
                </a:lnTo>
                <a:lnTo>
                  <a:pt x="130" y="94"/>
                </a:lnTo>
                <a:lnTo>
                  <a:pt x="130" y="96"/>
                </a:lnTo>
                <a:lnTo>
                  <a:pt x="132" y="96"/>
                </a:lnTo>
                <a:lnTo>
                  <a:pt x="134" y="98"/>
                </a:lnTo>
                <a:lnTo>
                  <a:pt x="136" y="98"/>
                </a:lnTo>
                <a:lnTo>
                  <a:pt x="138" y="100"/>
                </a:lnTo>
                <a:lnTo>
                  <a:pt x="140" y="100"/>
                </a:lnTo>
                <a:lnTo>
                  <a:pt x="140" y="102"/>
                </a:lnTo>
                <a:lnTo>
                  <a:pt x="142" y="102"/>
                </a:lnTo>
                <a:lnTo>
                  <a:pt x="144" y="102"/>
                </a:lnTo>
                <a:lnTo>
                  <a:pt x="144" y="104"/>
                </a:lnTo>
                <a:lnTo>
                  <a:pt x="146" y="104"/>
                </a:lnTo>
                <a:lnTo>
                  <a:pt x="148" y="104"/>
                </a:lnTo>
                <a:lnTo>
                  <a:pt x="150" y="104"/>
                </a:lnTo>
                <a:lnTo>
                  <a:pt x="150" y="102"/>
                </a:lnTo>
                <a:lnTo>
                  <a:pt x="158" y="102"/>
                </a:lnTo>
                <a:lnTo>
                  <a:pt x="158" y="100"/>
                </a:lnTo>
                <a:lnTo>
                  <a:pt x="160" y="100"/>
                </a:lnTo>
                <a:lnTo>
                  <a:pt x="160" y="104"/>
                </a:lnTo>
                <a:lnTo>
                  <a:pt x="162" y="106"/>
                </a:lnTo>
                <a:lnTo>
                  <a:pt x="162" y="108"/>
                </a:lnTo>
                <a:lnTo>
                  <a:pt x="164" y="112"/>
                </a:lnTo>
                <a:lnTo>
                  <a:pt x="166" y="114"/>
                </a:lnTo>
                <a:lnTo>
                  <a:pt x="170" y="112"/>
                </a:lnTo>
                <a:lnTo>
                  <a:pt x="170" y="114"/>
                </a:lnTo>
                <a:lnTo>
                  <a:pt x="170" y="118"/>
                </a:lnTo>
                <a:lnTo>
                  <a:pt x="172" y="118"/>
                </a:lnTo>
                <a:lnTo>
                  <a:pt x="172" y="118"/>
                </a:lnTo>
                <a:lnTo>
                  <a:pt x="174" y="120"/>
                </a:lnTo>
                <a:lnTo>
                  <a:pt x="176" y="120"/>
                </a:lnTo>
                <a:lnTo>
                  <a:pt x="176" y="122"/>
                </a:lnTo>
                <a:lnTo>
                  <a:pt x="178" y="122"/>
                </a:lnTo>
                <a:lnTo>
                  <a:pt x="180" y="122"/>
                </a:lnTo>
                <a:lnTo>
                  <a:pt x="180" y="124"/>
                </a:lnTo>
                <a:lnTo>
                  <a:pt x="184" y="124"/>
                </a:lnTo>
                <a:lnTo>
                  <a:pt x="186" y="124"/>
                </a:lnTo>
                <a:lnTo>
                  <a:pt x="186" y="126"/>
                </a:lnTo>
                <a:lnTo>
                  <a:pt x="190" y="126"/>
                </a:lnTo>
                <a:lnTo>
                  <a:pt x="194" y="128"/>
                </a:lnTo>
                <a:lnTo>
                  <a:pt x="196" y="128"/>
                </a:lnTo>
                <a:lnTo>
                  <a:pt x="198" y="130"/>
                </a:lnTo>
                <a:lnTo>
                  <a:pt x="200" y="130"/>
                </a:lnTo>
                <a:lnTo>
                  <a:pt x="202" y="130"/>
                </a:lnTo>
                <a:lnTo>
                  <a:pt x="202" y="132"/>
                </a:lnTo>
                <a:lnTo>
                  <a:pt x="202" y="134"/>
                </a:lnTo>
                <a:lnTo>
                  <a:pt x="200" y="134"/>
                </a:lnTo>
                <a:lnTo>
                  <a:pt x="198" y="134"/>
                </a:lnTo>
                <a:lnTo>
                  <a:pt x="198" y="132"/>
                </a:lnTo>
                <a:lnTo>
                  <a:pt x="196" y="132"/>
                </a:lnTo>
                <a:lnTo>
                  <a:pt x="190" y="132"/>
                </a:lnTo>
                <a:lnTo>
                  <a:pt x="188" y="132"/>
                </a:lnTo>
                <a:lnTo>
                  <a:pt x="186" y="132"/>
                </a:lnTo>
                <a:lnTo>
                  <a:pt x="188" y="134"/>
                </a:lnTo>
                <a:lnTo>
                  <a:pt x="192" y="134"/>
                </a:lnTo>
                <a:lnTo>
                  <a:pt x="192" y="136"/>
                </a:lnTo>
                <a:lnTo>
                  <a:pt x="190" y="136"/>
                </a:lnTo>
                <a:lnTo>
                  <a:pt x="190" y="138"/>
                </a:lnTo>
                <a:lnTo>
                  <a:pt x="190" y="140"/>
                </a:lnTo>
                <a:lnTo>
                  <a:pt x="186" y="140"/>
                </a:lnTo>
                <a:lnTo>
                  <a:pt x="188" y="142"/>
                </a:lnTo>
                <a:lnTo>
                  <a:pt x="188" y="144"/>
                </a:lnTo>
                <a:lnTo>
                  <a:pt x="186" y="144"/>
                </a:lnTo>
                <a:lnTo>
                  <a:pt x="186" y="146"/>
                </a:lnTo>
                <a:lnTo>
                  <a:pt x="184" y="148"/>
                </a:lnTo>
                <a:lnTo>
                  <a:pt x="184" y="150"/>
                </a:lnTo>
                <a:lnTo>
                  <a:pt x="182" y="154"/>
                </a:lnTo>
                <a:lnTo>
                  <a:pt x="184" y="154"/>
                </a:lnTo>
                <a:lnTo>
                  <a:pt x="186" y="154"/>
                </a:lnTo>
                <a:lnTo>
                  <a:pt x="186" y="156"/>
                </a:lnTo>
                <a:lnTo>
                  <a:pt x="186" y="158"/>
                </a:lnTo>
                <a:lnTo>
                  <a:pt x="186" y="160"/>
                </a:lnTo>
                <a:lnTo>
                  <a:pt x="188" y="160"/>
                </a:lnTo>
                <a:lnTo>
                  <a:pt x="186" y="160"/>
                </a:lnTo>
                <a:lnTo>
                  <a:pt x="186" y="162"/>
                </a:lnTo>
                <a:lnTo>
                  <a:pt x="184" y="162"/>
                </a:lnTo>
                <a:lnTo>
                  <a:pt x="184" y="160"/>
                </a:lnTo>
                <a:lnTo>
                  <a:pt x="182" y="160"/>
                </a:lnTo>
                <a:lnTo>
                  <a:pt x="180" y="162"/>
                </a:lnTo>
                <a:lnTo>
                  <a:pt x="180" y="160"/>
                </a:lnTo>
                <a:lnTo>
                  <a:pt x="178" y="160"/>
                </a:lnTo>
                <a:lnTo>
                  <a:pt x="180" y="162"/>
                </a:lnTo>
                <a:lnTo>
                  <a:pt x="178" y="162"/>
                </a:lnTo>
                <a:lnTo>
                  <a:pt x="178" y="164"/>
                </a:lnTo>
                <a:lnTo>
                  <a:pt x="180" y="162"/>
                </a:lnTo>
                <a:lnTo>
                  <a:pt x="180" y="164"/>
                </a:lnTo>
                <a:lnTo>
                  <a:pt x="180" y="166"/>
                </a:lnTo>
                <a:lnTo>
                  <a:pt x="178" y="166"/>
                </a:lnTo>
                <a:lnTo>
                  <a:pt x="178" y="166"/>
                </a:lnTo>
                <a:lnTo>
                  <a:pt x="180" y="166"/>
                </a:lnTo>
                <a:lnTo>
                  <a:pt x="182" y="166"/>
                </a:lnTo>
                <a:lnTo>
                  <a:pt x="184" y="166"/>
                </a:lnTo>
                <a:lnTo>
                  <a:pt x="184" y="166"/>
                </a:lnTo>
                <a:lnTo>
                  <a:pt x="184" y="164"/>
                </a:lnTo>
                <a:lnTo>
                  <a:pt x="186" y="164"/>
                </a:lnTo>
                <a:lnTo>
                  <a:pt x="188" y="164"/>
                </a:lnTo>
                <a:lnTo>
                  <a:pt x="190" y="162"/>
                </a:lnTo>
                <a:lnTo>
                  <a:pt x="192" y="162"/>
                </a:lnTo>
                <a:lnTo>
                  <a:pt x="192" y="164"/>
                </a:lnTo>
                <a:lnTo>
                  <a:pt x="192" y="166"/>
                </a:lnTo>
                <a:lnTo>
                  <a:pt x="194" y="166"/>
                </a:lnTo>
                <a:lnTo>
                  <a:pt x="194" y="164"/>
                </a:lnTo>
                <a:lnTo>
                  <a:pt x="196" y="164"/>
                </a:lnTo>
                <a:lnTo>
                  <a:pt x="198" y="164"/>
                </a:lnTo>
                <a:lnTo>
                  <a:pt x="200" y="164"/>
                </a:lnTo>
                <a:lnTo>
                  <a:pt x="200" y="162"/>
                </a:lnTo>
                <a:lnTo>
                  <a:pt x="202" y="162"/>
                </a:lnTo>
                <a:lnTo>
                  <a:pt x="202" y="160"/>
                </a:lnTo>
                <a:lnTo>
                  <a:pt x="202" y="158"/>
                </a:lnTo>
                <a:lnTo>
                  <a:pt x="200" y="156"/>
                </a:lnTo>
                <a:lnTo>
                  <a:pt x="200" y="154"/>
                </a:lnTo>
                <a:lnTo>
                  <a:pt x="200" y="156"/>
                </a:lnTo>
                <a:lnTo>
                  <a:pt x="200" y="154"/>
                </a:lnTo>
                <a:lnTo>
                  <a:pt x="200" y="152"/>
                </a:lnTo>
                <a:lnTo>
                  <a:pt x="200" y="150"/>
                </a:lnTo>
                <a:lnTo>
                  <a:pt x="200" y="148"/>
                </a:lnTo>
                <a:lnTo>
                  <a:pt x="202" y="150"/>
                </a:lnTo>
                <a:lnTo>
                  <a:pt x="202" y="152"/>
                </a:lnTo>
                <a:lnTo>
                  <a:pt x="202" y="154"/>
                </a:lnTo>
                <a:lnTo>
                  <a:pt x="204" y="158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10" y="160"/>
                </a:lnTo>
                <a:lnTo>
                  <a:pt x="214" y="158"/>
                </a:lnTo>
                <a:lnTo>
                  <a:pt x="216" y="158"/>
                </a:lnTo>
                <a:lnTo>
                  <a:pt x="216" y="156"/>
                </a:lnTo>
                <a:lnTo>
                  <a:pt x="212" y="156"/>
                </a:lnTo>
                <a:lnTo>
                  <a:pt x="210" y="156"/>
                </a:lnTo>
                <a:lnTo>
                  <a:pt x="212" y="156"/>
                </a:lnTo>
                <a:lnTo>
                  <a:pt x="212" y="154"/>
                </a:lnTo>
                <a:lnTo>
                  <a:pt x="210" y="154"/>
                </a:lnTo>
                <a:lnTo>
                  <a:pt x="210" y="152"/>
                </a:lnTo>
                <a:lnTo>
                  <a:pt x="208" y="152"/>
                </a:lnTo>
                <a:lnTo>
                  <a:pt x="208" y="150"/>
                </a:lnTo>
                <a:lnTo>
                  <a:pt x="208" y="148"/>
                </a:lnTo>
                <a:lnTo>
                  <a:pt x="206" y="146"/>
                </a:lnTo>
                <a:lnTo>
                  <a:pt x="208" y="146"/>
                </a:lnTo>
                <a:lnTo>
                  <a:pt x="210" y="146"/>
                </a:lnTo>
                <a:lnTo>
                  <a:pt x="212" y="146"/>
                </a:lnTo>
                <a:lnTo>
                  <a:pt x="212" y="144"/>
                </a:lnTo>
                <a:lnTo>
                  <a:pt x="216" y="144"/>
                </a:lnTo>
                <a:lnTo>
                  <a:pt x="216" y="142"/>
                </a:lnTo>
                <a:lnTo>
                  <a:pt x="218" y="142"/>
                </a:lnTo>
                <a:lnTo>
                  <a:pt x="218" y="144"/>
                </a:lnTo>
                <a:lnTo>
                  <a:pt x="220" y="144"/>
                </a:lnTo>
                <a:lnTo>
                  <a:pt x="220" y="146"/>
                </a:lnTo>
                <a:lnTo>
                  <a:pt x="220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28" y="146"/>
                </a:lnTo>
                <a:lnTo>
                  <a:pt x="226" y="146"/>
                </a:lnTo>
                <a:lnTo>
                  <a:pt x="226" y="144"/>
                </a:lnTo>
                <a:lnTo>
                  <a:pt x="226" y="142"/>
                </a:lnTo>
                <a:lnTo>
                  <a:pt x="226" y="140"/>
                </a:lnTo>
                <a:lnTo>
                  <a:pt x="224" y="140"/>
                </a:lnTo>
                <a:lnTo>
                  <a:pt x="226" y="140"/>
                </a:lnTo>
                <a:lnTo>
                  <a:pt x="228" y="140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8" y="136"/>
                </a:lnTo>
                <a:lnTo>
                  <a:pt x="242" y="134"/>
                </a:lnTo>
                <a:lnTo>
                  <a:pt x="244" y="134"/>
                </a:lnTo>
                <a:lnTo>
                  <a:pt x="248" y="132"/>
                </a:lnTo>
                <a:lnTo>
                  <a:pt x="252" y="132"/>
                </a:lnTo>
                <a:lnTo>
                  <a:pt x="254" y="130"/>
                </a:lnTo>
                <a:lnTo>
                  <a:pt x="256" y="130"/>
                </a:lnTo>
                <a:lnTo>
                  <a:pt x="258" y="130"/>
                </a:lnTo>
                <a:lnTo>
                  <a:pt x="260" y="128"/>
                </a:lnTo>
                <a:lnTo>
                  <a:pt x="262" y="128"/>
                </a:lnTo>
                <a:lnTo>
                  <a:pt x="262" y="126"/>
                </a:lnTo>
                <a:lnTo>
                  <a:pt x="262" y="124"/>
                </a:lnTo>
                <a:lnTo>
                  <a:pt x="262" y="122"/>
                </a:lnTo>
                <a:lnTo>
                  <a:pt x="260" y="120"/>
                </a:lnTo>
                <a:lnTo>
                  <a:pt x="260" y="118"/>
                </a:lnTo>
                <a:lnTo>
                  <a:pt x="258" y="118"/>
                </a:lnTo>
                <a:lnTo>
                  <a:pt x="258" y="116"/>
                </a:lnTo>
                <a:lnTo>
                  <a:pt x="256" y="114"/>
                </a:lnTo>
                <a:lnTo>
                  <a:pt x="258" y="114"/>
                </a:lnTo>
                <a:lnTo>
                  <a:pt x="260" y="114"/>
                </a:lnTo>
                <a:lnTo>
                  <a:pt x="262" y="114"/>
                </a:lnTo>
                <a:lnTo>
                  <a:pt x="264" y="114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8" y="108"/>
                </a:lnTo>
                <a:lnTo>
                  <a:pt x="268" y="106"/>
                </a:lnTo>
                <a:lnTo>
                  <a:pt x="270" y="106"/>
                </a:lnTo>
                <a:lnTo>
                  <a:pt x="268" y="106"/>
                </a:lnTo>
                <a:lnTo>
                  <a:pt x="270" y="104"/>
                </a:lnTo>
                <a:lnTo>
                  <a:pt x="270" y="102"/>
                </a:lnTo>
                <a:lnTo>
                  <a:pt x="272" y="102"/>
                </a:lnTo>
                <a:lnTo>
                  <a:pt x="276" y="102"/>
                </a:lnTo>
                <a:lnTo>
                  <a:pt x="278" y="100"/>
                </a:lnTo>
                <a:lnTo>
                  <a:pt x="280" y="100"/>
                </a:lnTo>
                <a:lnTo>
                  <a:pt x="282" y="100"/>
                </a:lnTo>
                <a:lnTo>
                  <a:pt x="286" y="98"/>
                </a:lnTo>
                <a:lnTo>
                  <a:pt x="286" y="96"/>
                </a:lnTo>
                <a:lnTo>
                  <a:pt x="284" y="96"/>
                </a:lnTo>
                <a:lnTo>
                  <a:pt x="284" y="94"/>
                </a:lnTo>
                <a:lnTo>
                  <a:pt x="282" y="92"/>
                </a:lnTo>
                <a:lnTo>
                  <a:pt x="282" y="90"/>
                </a:lnTo>
                <a:lnTo>
                  <a:pt x="280" y="92"/>
                </a:lnTo>
                <a:lnTo>
                  <a:pt x="278" y="92"/>
                </a:lnTo>
                <a:lnTo>
                  <a:pt x="276" y="92"/>
                </a:lnTo>
                <a:lnTo>
                  <a:pt x="274" y="92"/>
                </a:lnTo>
                <a:lnTo>
                  <a:pt x="274" y="90"/>
                </a:lnTo>
                <a:lnTo>
                  <a:pt x="270" y="88"/>
                </a:lnTo>
                <a:lnTo>
                  <a:pt x="270" y="90"/>
                </a:lnTo>
                <a:lnTo>
                  <a:pt x="268" y="90"/>
                </a:lnTo>
                <a:lnTo>
                  <a:pt x="266" y="90"/>
                </a:lnTo>
                <a:lnTo>
                  <a:pt x="266" y="92"/>
                </a:lnTo>
                <a:lnTo>
                  <a:pt x="268" y="92"/>
                </a:lnTo>
                <a:lnTo>
                  <a:pt x="266" y="92"/>
                </a:lnTo>
                <a:lnTo>
                  <a:pt x="264" y="94"/>
                </a:lnTo>
                <a:lnTo>
                  <a:pt x="264" y="96"/>
                </a:lnTo>
                <a:lnTo>
                  <a:pt x="262" y="96"/>
                </a:lnTo>
                <a:lnTo>
                  <a:pt x="260" y="96"/>
                </a:lnTo>
                <a:lnTo>
                  <a:pt x="258" y="98"/>
                </a:lnTo>
                <a:lnTo>
                  <a:pt x="256" y="98"/>
                </a:lnTo>
                <a:lnTo>
                  <a:pt x="254" y="98"/>
                </a:lnTo>
                <a:lnTo>
                  <a:pt x="254" y="98"/>
                </a:lnTo>
                <a:lnTo>
                  <a:pt x="252" y="98"/>
                </a:lnTo>
                <a:lnTo>
                  <a:pt x="250" y="98"/>
                </a:lnTo>
                <a:lnTo>
                  <a:pt x="250" y="100"/>
                </a:lnTo>
                <a:lnTo>
                  <a:pt x="248" y="102"/>
                </a:lnTo>
                <a:lnTo>
                  <a:pt x="246" y="102"/>
                </a:lnTo>
                <a:lnTo>
                  <a:pt x="246" y="100"/>
                </a:lnTo>
                <a:lnTo>
                  <a:pt x="244" y="96"/>
                </a:lnTo>
                <a:lnTo>
                  <a:pt x="246" y="94"/>
                </a:lnTo>
                <a:lnTo>
                  <a:pt x="248" y="94"/>
                </a:lnTo>
                <a:lnTo>
                  <a:pt x="250" y="94"/>
                </a:lnTo>
                <a:lnTo>
                  <a:pt x="248" y="94"/>
                </a:lnTo>
                <a:lnTo>
                  <a:pt x="248" y="92"/>
                </a:lnTo>
                <a:lnTo>
                  <a:pt x="246" y="92"/>
                </a:lnTo>
                <a:lnTo>
                  <a:pt x="246" y="90"/>
                </a:lnTo>
                <a:lnTo>
                  <a:pt x="246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8" y="82"/>
                </a:lnTo>
                <a:lnTo>
                  <a:pt x="250" y="82"/>
                </a:lnTo>
                <a:lnTo>
                  <a:pt x="250" y="80"/>
                </a:lnTo>
                <a:lnTo>
                  <a:pt x="250" y="78"/>
                </a:lnTo>
                <a:lnTo>
                  <a:pt x="252" y="78"/>
                </a:lnTo>
                <a:lnTo>
                  <a:pt x="252" y="76"/>
                </a:lnTo>
                <a:lnTo>
                  <a:pt x="254" y="74"/>
                </a:lnTo>
                <a:lnTo>
                  <a:pt x="254" y="72"/>
                </a:lnTo>
                <a:lnTo>
                  <a:pt x="254" y="72"/>
                </a:lnTo>
                <a:lnTo>
                  <a:pt x="256" y="72"/>
                </a:lnTo>
                <a:lnTo>
                  <a:pt x="256" y="70"/>
                </a:lnTo>
                <a:lnTo>
                  <a:pt x="258" y="70"/>
                </a:lnTo>
                <a:lnTo>
                  <a:pt x="262" y="70"/>
                </a:lnTo>
                <a:lnTo>
                  <a:pt x="264" y="70"/>
                </a:lnTo>
                <a:lnTo>
                  <a:pt x="266" y="70"/>
                </a:lnTo>
                <a:lnTo>
                  <a:pt x="268" y="70"/>
                </a:lnTo>
                <a:lnTo>
                  <a:pt x="272" y="70"/>
                </a:lnTo>
                <a:lnTo>
                  <a:pt x="274" y="70"/>
                </a:lnTo>
                <a:lnTo>
                  <a:pt x="274" y="70"/>
                </a:lnTo>
                <a:lnTo>
                  <a:pt x="276" y="70"/>
                </a:lnTo>
                <a:lnTo>
                  <a:pt x="278" y="70"/>
                </a:lnTo>
                <a:lnTo>
                  <a:pt x="280" y="68"/>
                </a:lnTo>
                <a:lnTo>
                  <a:pt x="282" y="68"/>
                </a:lnTo>
                <a:lnTo>
                  <a:pt x="284" y="68"/>
                </a:lnTo>
                <a:lnTo>
                  <a:pt x="286" y="68"/>
                </a:lnTo>
                <a:lnTo>
                  <a:pt x="286" y="66"/>
                </a:lnTo>
                <a:lnTo>
                  <a:pt x="288" y="66"/>
                </a:lnTo>
                <a:lnTo>
                  <a:pt x="290" y="64"/>
                </a:lnTo>
                <a:lnTo>
                  <a:pt x="292" y="64"/>
                </a:lnTo>
                <a:lnTo>
                  <a:pt x="294" y="64"/>
                </a:lnTo>
                <a:lnTo>
                  <a:pt x="296" y="64"/>
                </a:lnTo>
                <a:lnTo>
                  <a:pt x="300" y="62"/>
                </a:lnTo>
                <a:lnTo>
                  <a:pt x="302" y="62"/>
                </a:lnTo>
                <a:lnTo>
                  <a:pt x="302" y="62"/>
                </a:lnTo>
                <a:lnTo>
                  <a:pt x="304" y="62"/>
                </a:lnTo>
                <a:lnTo>
                  <a:pt x="304" y="60"/>
                </a:lnTo>
                <a:lnTo>
                  <a:pt x="306" y="60"/>
                </a:lnTo>
                <a:lnTo>
                  <a:pt x="306" y="64"/>
                </a:lnTo>
                <a:lnTo>
                  <a:pt x="306" y="66"/>
                </a:lnTo>
                <a:lnTo>
                  <a:pt x="306" y="68"/>
                </a:lnTo>
                <a:lnTo>
                  <a:pt x="306" y="70"/>
                </a:lnTo>
                <a:lnTo>
                  <a:pt x="304" y="70"/>
                </a:lnTo>
                <a:lnTo>
                  <a:pt x="304" y="70"/>
                </a:lnTo>
                <a:lnTo>
                  <a:pt x="302" y="70"/>
                </a:lnTo>
                <a:lnTo>
                  <a:pt x="300" y="74"/>
                </a:lnTo>
                <a:lnTo>
                  <a:pt x="296" y="78"/>
                </a:lnTo>
                <a:lnTo>
                  <a:pt x="294" y="78"/>
                </a:lnTo>
                <a:lnTo>
                  <a:pt x="292" y="80"/>
                </a:lnTo>
                <a:lnTo>
                  <a:pt x="294" y="84"/>
                </a:lnTo>
                <a:lnTo>
                  <a:pt x="294" y="86"/>
                </a:lnTo>
                <a:lnTo>
                  <a:pt x="296" y="88"/>
                </a:lnTo>
                <a:lnTo>
                  <a:pt x="298" y="90"/>
                </a:lnTo>
                <a:lnTo>
                  <a:pt x="298" y="86"/>
                </a:lnTo>
                <a:lnTo>
                  <a:pt x="300" y="86"/>
                </a:lnTo>
                <a:lnTo>
                  <a:pt x="300" y="88"/>
                </a:lnTo>
                <a:lnTo>
                  <a:pt x="302" y="88"/>
                </a:lnTo>
                <a:lnTo>
                  <a:pt x="302" y="86"/>
                </a:lnTo>
                <a:lnTo>
                  <a:pt x="302" y="84"/>
                </a:lnTo>
                <a:lnTo>
                  <a:pt x="302" y="84"/>
                </a:lnTo>
                <a:lnTo>
                  <a:pt x="304" y="84"/>
                </a:lnTo>
                <a:lnTo>
                  <a:pt x="306" y="84"/>
                </a:lnTo>
                <a:lnTo>
                  <a:pt x="306" y="82"/>
                </a:lnTo>
                <a:lnTo>
                  <a:pt x="308" y="82"/>
                </a:lnTo>
                <a:lnTo>
                  <a:pt x="308" y="84"/>
                </a:lnTo>
                <a:lnTo>
                  <a:pt x="308" y="82"/>
                </a:lnTo>
                <a:lnTo>
                  <a:pt x="310" y="84"/>
                </a:lnTo>
                <a:lnTo>
                  <a:pt x="310" y="86"/>
                </a:lnTo>
                <a:lnTo>
                  <a:pt x="310" y="88"/>
                </a:lnTo>
                <a:lnTo>
                  <a:pt x="312" y="88"/>
                </a:lnTo>
                <a:lnTo>
                  <a:pt x="312" y="90"/>
                </a:lnTo>
                <a:lnTo>
                  <a:pt x="312" y="92"/>
                </a:lnTo>
                <a:lnTo>
                  <a:pt x="312" y="94"/>
                </a:lnTo>
                <a:lnTo>
                  <a:pt x="310" y="94"/>
                </a:lnTo>
                <a:lnTo>
                  <a:pt x="312" y="96"/>
                </a:lnTo>
                <a:lnTo>
                  <a:pt x="312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18" y="96"/>
                </a:lnTo>
                <a:lnTo>
                  <a:pt x="320" y="96"/>
                </a:lnTo>
                <a:lnTo>
                  <a:pt x="320" y="98"/>
                </a:lnTo>
                <a:lnTo>
                  <a:pt x="322" y="98"/>
                </a:lnTo>
                <a:lnTo>
                  <a:pt x="324" y="96"/>
                </a:lnTo>
                <a:lnTo>
                  <a:pt x="322" y="100"/>
                </a:lnTo>
                <a:lnTo>
                  <a:pt x="324" y="100"/>
                </a:lnTo>
                <a:lnTo>
                  <a:pt x="326" y="100"/>
                </a:lnTo>
                <a:lnTo>
                  <a:pt x="328" y="100"/>
                </a:lnTo>
                <a:lnTo>
                  <a:pt x="330" y="102"/>
                </a:lnTo>
                <a:lnTo>
                  <a:pt x="330" y="100"/>
                </a:lnTo>
                <a:lnTo>
                  <a:pt x="332" y="100"/>
                </a:lnTo>
                <a:lnTo>
                  <a:pt x="332" y="102"/>
                </a:lnTo>
                <a:lnTo>
                  <a:pt x="332" y="100"/>
                </a:lnTo>
                <a:lnTo>
                  <a:pt x="334" y="100"/>
                </a:lnTo>
                <a:lnTo>
                  <a:pt x="332" y="102"/>
                </a:lnTo>
                <a:lnTo>
                  <a:pt x="334" y="102"/>
                </a:lnTo>
                <a:lnTo>
                  <a:pt x="336" y="102"/>
                </a:lnTo>
                <a:lnTo>
                  <a:pt x="338" y="102"/>
                </a:lnTo>
                <a:lnTo>
                  <a:pt x="338" y="104"/>
                </a:lnTo>
                <a:lnTo>
                  <a:pt x="340" y="102"/>
                </a:lnTo>
                <a:lnTo>
                  <a:pt x="340" y="104"/>
                </a:lnTo>
                <a:lnTo>
                  <a:pt x="342" y="104"/>
                </a:lnTo>
                <a:lnTo>
                  <a:pt x="344" y="106"/>
                </a:lnTo>
                <a:lnTo>
                  <a:pt x="346" y="106"/>
                </a:lnTo>
                <a:lnTo>
                  <a:pt x="348" y="106"/>
                </a:lnTo>
                <a:lnTo>
                  <a:pt x="350" y="106"/>
                </a:lnTo>
                <a:lnTo>
                  <a:pt x="350" y="108"/>
                </a:lnTo>
                <a:lnTo>
                  <a:pt x="350" y="106"/>
                </a:lnTo>
                <a:lnTo>
                  <a:pt x="350" y="104"/>
                </a:lnTo>
                <a:lnTo>
                  <a:pt x="350" y="102"/>
                </a:lnTo>
                <a:lnTo>
                  <a:pt x="350" y="100"/>
                </a:lnTo>
                <a:lnTo>
                  <a:pt x="350" y="98"/>
                </a:lnTo>
                <a:lnTo>
                  <a:pt x="348" y="96"/>
                </a:lnTo>
                <a:lnTo>
                  <a:pt x="348" y="92"/>
                </a:lnTo>
                <a:lnTo>
                  <a:pt x="346" y="90"/>
                </a:lnTo>
                <a:lnTo>
                  <a:pt x="346" y="88"/>
                </a:lnTo>
                <a:lnTo>
                  <a:pt x="346" y="86"/>
                </a:lnTo>
                <a:lnTo>
                  <a:pt x="344" y="84"/>
                </a:lnTo>
                <a:lnTo>
                  <a:pt x="344" y="82"/>
                </a:lnTo>
                <a:lnTo>
                  <a:pt x="344" y="80"/>
                </a:lnTo>
                <a:lnTo>
                  <a:pt x="342" y="78"/>
                </a:lnTo>
                <a:lnTo>
                  <a:pt x="342" y="76"/>
                </a:lnTo>
                <a:lnTo>
                  <a:pt x="344" y="74"/>
                </a:lnTo>
                <a:lnTo>
                  <a:pt x="348" y="74"/>
                </a:lnTo>
                <a:lnTo>
                  <a:pt x="350" y="72"/>
                </a:lnTo>
                <a:lnTo>
                  <a:pt x="352" y="72"/>
                </a:lnTo>
                <a:lnTo>
                  <a:pt x="352" y="70"/>
                </a:lnTo>
                <a:lnTo>
                  <a:pt x="354" y="70"/>
                </a:lnTo>
                <a:lnTo>
                  <a:pt x="360" y="70"/>
                </a:lnTo>
                <a:lnTo>
                  <a:pt x="366" y="68"/>
                </a:lnTo>
                <a:lnTo>
                  <a:pt x="368" y="72"/>
                </a:lnTo>
                <a:lnTo>
                  <a:pt x="368" y="76"/>
                </a:lnTo>
                <a:lnTo>
                  <a:pt x="370" y="78"/>
                </a:lnTo>
                <a:lnTo>
                  <a:pt x="370" y="80"/>
                </a:lnTo>
                <a:lnTo>
                  <a:pt x="372" y="86"/>
                </a:lnTo>
                <a:lnTo>
                  <a:pt x="372" y="90"/>
                </a:lnTo>
                <a:lnTo>
                  <a:pt x="374" y="92"/>
                </a:lnTo>
                <a:lnTo>
                  <a:pt x="380" y="90"/>
                </a:lnTo>
                <a:lnTo>
                  <a:pt x="382" y="90"/>
                </a:lnTo>
                <a:lnTo>
                  <a:pt x="384" y="90"/>
                </a:lnTo>
                <a:lnTo>
                  <a:pt x="386" y="88"/>
                </a:lnTo>
                <a:lnTo>
                  <a:pt x="388" y="88"/>
                </a:lnTo>
                <a:lnTo>
                  <a:pt x="390" y="88"/>
                </a:lnTo>
                <a:lnTo>
                  <a:pt x="398" y="84"/>
                </a:lnTo>
                <a:lnTo>
                  <a:pt x="398" y="86"/>
                </a:lnTo>
                <a:lnTo>
                  <a:pt x="398" y="90"/>
                </a:lnTo>
                <a:lnTo>
                  <a:pt x="400" y="90"/>
                </a:lnTo>
                <a:lnTo>
                  <a:pt x="404" y="90"/>
                </a:lnTo>
                <a:lnTo>
                  <a:pt x="412" y="90"/>
                </a:lnTo>
                <a:lnTo>
                  <a:pt x="414" y="90"/>
                </a:lnTo>
                <a:lnTo>
                  <a:pt x="418" y="90"/>
                </a:lnTo>
                <a:lnTo>
                  <a:pt x="422" y="90"/>
                </a:lnTo>
                <a:lnTo>
                  <a:pt x="428" y="90"/>
                </a:lnTo>
                <a:lnTo>
                  <a:pt x="430" y="90"/>
                </a:lnTo>
                <a:lnTo>
                  <a:pt x="434" y="90"/>
                </a:lnTo>
                <a:lnTo>
                  <a:pt x="436" y="88"/>
                </a:lnTo>
                <a:lnTo>
                  <a:pt x="438" y="86"/>
                </a:lnTo>
                <a:lnTo>
                  <a:pt x="438" y="84"/>
                </a:lnTo>
                <a:lnTo>
                  <a:pt x="438" y="82"/>
                </a:lnTo>
                <a:lnTo>
                  <a:pt x="438" y="76"/>
                </a:lnTo>
                <a:lnTo>
                  <a:pt x="438" y="74"/>
                </a:lnTo>
                <a:lnTo>
                  <a:pt x="438" y="72"/>
                </a:lnTo>
                <a:lnTo>
                  <a:pt x="438" y="70"/>
                </a:lnTo>
                <a:lnTo>
                  <a:pt x="438" y="70"/>
                </a:lnTo>
                <a:lnTo>
                  <a:pt x="438" y="68"/>
                </a:lnTo>
                <a:lnTo>
                  <a:pt x="438" y="66"/>
                </a:lnTo>
                <a:lnTo>
                  <a:pt x="436" y="66"/>
                </a:lnTo>
                <a:lnTo>
                  <a:pt x="434" y="66"/>
                </a:lnTo>
                <a:lnTo>
                  <a:pt x="432" y="66"/>
                </a:lnTo>
                <a:lnTo>
                  <a:pt x="430" y="66"/>
                </a:lnTo>
                <a:lnTo>
                  <a:pt x="428" y="66"/>
                </a:lnTo>
                <a:lnTo>
                  <a:pt x="424" y="66"/>
                </a:lnTo>
                <a:lnTo>
                  <a:pt x="424" y="68"/>
                </a:lnTo>
                <a:lnTo>
                  <a:pt x="424" y="70"/>
                </a:lnTo>
                <a:lnTo>
                  <a:pt x="424" y="70"/>
                </a:lnTo>
                <a:lnTo>
                  <a:pt x="424" y="72"/>
                </a:lnTo>
                <a:lnTo>
                  <a:pt x="422" y="72"/>
                </a:lnTo>
                <a:lnTo>
                  <a:pt x="422" y="70"/>
                </a:lnTo>
                <a:lnTo>
                  <a:pt x="420" y="70"/>
                </a:lnTo>
                <a:lnTo>
                  <a:pt x="418" y="70"/>
                </a:lnTo>
                <a:lnTo>
                  <a:pt x="414" y="76"/>
                </a:lnTo>
                <a:lnTo>
                  <a:pt x="412" y="76"/>
                </a:lnTo>
                <a:lnTo>
                  <a:pt x="410" y="76"/>
                </a:lnTo>
                <a:lnTo>
                  <a:pt x="408" y="76"/>
                </a:lnTo>
                <a:lnTo>
                  <a:pt x="402" y="74"/>
                </a:lnTo>
                <a:lnTo>
                  <a:pt x="400" y="74"/>
                </a:lnTo>
                <a:lnTo>
                  <a:pt x="400" y="72"/>
                </a:lnTo>
                <a:lnTo>
                  <a:pt x="398" y="72"/>
                </a:lnTo>
                <a:lnTo>
                  <a:pt x="398" y="72"/>
                </a:lnTo>
                <a:lnTo>
                  <a:pt x="398" y="70"/>
                </a:lnTo>
                <a:lnTo>
                  <a:pt x="396" y="70"/>
                </a:lnTo>
                <a:lnTo>
                  <a:pt x="396" y="70"/>
                </a:lnTo>
                <a:lnTo>
                  <a:pt x="394" y="70"/>
                </a:lnTo>
                <a:lnTo>
                  <a:pt x="394" y="68"/>
                </a:lnTo>
                <a:lnTo>
                  <a:pt x="394" y="66"/>
                </a:lnTo>
                <a:lnTo>
                  <a:pt x="392" y="66"/>
                </a:lnTo>
                <a:lnTo>
                  <a:pt x="392" y="64"/>
                </a:lnTo>
                <a:lnTo>
                  <a:pt x="392" y="62"/>
                </a:lnTo>
                <a:lnTo>
                  <a:pt x="390" y="60"/>
                </a:lnTo>
                <a:lnTo>
                  <a:pt x="390" y="58"/>
                </a:lnTo>
                <a:lnTo>
                  <a:pt x="388" y="54"/>
                </a:lnTo>
                <a:lnTo>
                  <a:pt x="386" y="48"/>
                </a:lnTo>
                <a:lnTo>
                  <a:pt x="386" y="46"/>
                </a:lnTo>
                <a:lnTo>
                  <a:pt x="386" y="44"/>
                </a:lnTo>
                <a:lnTo>
                  <a:pt x="386" y="42"/>
                </a:lnTo>
                <a:lnTo>
                  <a:pt x="386" y="40"/>
                </a:lnTo>
                <a:lnTo>
                  <a:pt x="388" y="40"/>
                </a:lnTo>
                <a:lnTo>
                  <a:pt x="390" y="40"/>
                </a:lnTo>
                <a:lnTo>
                  <a:pt x="392" y="40"/>
                </a:lnTo>
                <a:lnTo>
                  <a:pt x="394" y="40"/>
                </a:lnTo>
                <a:lnTo>
                  <a:pt x="396" y="40"/>
                </a:lnTo>
                <a:lnTo>
                  <a:pt x="398" y="40"/>
                </a:lnTo>
                <a:lnTo>
                  <a:pt x="398" y="40"/>
                </a:lnTo>
                <a:lnTo>
                  <a:pt x="400" y="40"/>
                </a:lnTo>
                <a:lnTo>
                  <a:pt x="402" y="40"/>
                </a:lnTo>
                <a:lnTo>
                  <a:pt x="404" y="40"/>
                </a:lnTo>
                <a:lnTo>
                  <a:pt x="406" y="40"/>
                </a:lnTo>
                <a:lnTo>
                  <a:pt x="408" y="40"/>
                </a:lnTo>
                <a:lnTo>
                  <a:pt x="410" y="40"/>
                </a:lnTo>
                <a:lnTo>
                  <a:pt x="412" y="40"/>
                </a:lnTo>
                <a:lnTo>
                  <a:pt x="412" y="38"/>
                </a:lnTo>
                <a:lnTo>
                  <a:pt x="412" y="36"/>
                </a:lnTo>
                <a:lnTo>
                  <a:pt x="412" y="34"/>
                </a:lnTo>
                <a:lnTo>
                  <a:pt x="412" y="30"/>
                </a:lnTo>
                <a:lnTo>
                  <a:pt x="412" y="26"/>
                </a:lnTo>
                <a:lnTo>
                  <a:pt x="418" y="30"/>
                </a:lnTo>
                <a:lnTo>
                  <a:pt x="418" y="32"/>
                </a:lnTo>
                <a:lnTo>
                  <a:pt x="420" y="32"/>
                </a:lnTo>
                <a:lnTo>
                  <a:pt x="422" y="34"/>
                </a:lnTo>
                <a:lnTo>
                  <a:pt x="422" y="36"/>
                </a:lnTo>
                <a:lnTo>
                  <a:pt x="428" y="40"/>
                </a:lnTo>
                <a:lnTo>
                  <a:pt x="430" y="40"/>
                </a:lnTo>
                <a:lnTo>
                  <a:pt x="434" y="42"/>
                </a:lnTo>
                <a:lnTo>
                  <a:pt x="436" y="44"/>
                </a:lnTo>
                <a:lnTo>
                  <a:pt x="438" y="46"/>
                </a:lnTo>
                <a:lnTo>
                  <a:pt x="438" y="48"/>
                </a:lnTo>
                <a:lnTo>
                  <a:pt x="438" y="50"/>
                </a:lnTo>
                <a:lnTo>
                  <a:pt x="442" y="50"/>
                </a:lnTo>
                <a:lnTo>
                  <a:pt x="446" y="50"/>
                </a:lnTo>
                <a:lnTo>
                  <a:pt x="446" y="52"/>
                </a:lnTo>
                <a:lnTo>
                  <a:pt x="446" y="54"/>
                </a:lnTo>
                <a:lnTo>
                  <a:pt x="446" y="54"/>
                </a:lnTo>
                <a:lnTo>
                  <a:pt x="446" y="52"/>
                </a:lnTo>
                <a:lnTo>
                  <a:pt x="448" y="54"/>
                </a:lnTo>
                <a:lnTo>
                  <a:pt x="450" y="54"/>
                </a:lnTo>
                <a:lnTo>
                  <a:pt x="450" y="46"/>
                </a:lnTo>
                <a:lnTo>
                  <a:pt x="452" y="46"/>
                </a:lnTo>
                <a:lnTo>
                  <a:pt x="456" y="46"/>
                </a:lnTo>
                <a:lnTo>
                  <a:pt x="458" y="46"/>
                </a:lnTo>
                <a:lnTo>
                  <a:pt x="460" y="46"/>
                </a:lnTo>
                <a:lnTo>
                  <a:pt x="462" y="46"/>
                </a:lnTo>
                <a:lnTo>
                  <a:pt x="470" y="48"/>
                </a:lnTo>
                <a:lnTo>
                  <a:pt x="472" y="48"/>
                </a:lnTo>
                <a:lnTo>
                  <a:pt x="474" y="48"/>
                </a:lnTo>
                <a:lnTo>
                  <a:pt x="492" y="48"/>
                </a:lnTo>
                <a:lnTo>
                  <a:pt x="492" y="42"/>
                </a:lnTo>
                <a:lnTo>
                  <a:pt x="492" y="40"/>
                </a:lnTo>
                <a:lnTo>
                  <a:pt x="492" y="34"/>
                </a:lnTo>
                <a:lnTo>
                  <a:pt x="492" y="32"/>
                </a:lnTo>
                <a:lnTo>
                  <a:pt x="496" y="32"/>
                </a:lnTo>
                <a:lnTo>
                  <a:pt x="496" y="26"/>
                </a:lnTo>
                <a:lnTo>
                  <a:pt x="498" y="26"/>
                </a:lnTo>
                <a:lnTo>
                  <a:pt x="504" y="26"/>
                </a:lnTo>
                <a:lnTo>
                  <a:pt x="504" y="0"/>
                </a:lnTo>
                <a:lnTo>
                  <a:pt x="518" y="0"/>
                </a:lnTo>
                <a:lnTo>
                  <a:pt x="532" y="2"/>
                </a:lnTo>
                <a:lnTo>
                  <a:pt x="532" y="6"/>
                </a:lnTo>
                <a:lnTo>
                  <a:pt x="532" y="16"/>
                </a:lnTo>
                <a:lnTo>
                  <a:pt x="532" y="20"/>
                </a:lnTo>
                <a:lnTo>
                  <a:pt x="532" y="22"/>
                </a:lnTo>
                <a:lnTo>
                  <a:pt x="532" y="22"/>
                </a:lnTo>
                <a:lnTo>
                  <a:pt x="532" y="2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652838" y="5773738"/>
            <a:ext cx="117475" cy="69850"/>
          </a:xfrm>
          <a:custGeom>
            <a:avLst/>
            <a:gdLst>
              <a:gd name="T0" fmla="*/ 38 w 74"/>
              <a:gd name="T1" fmla="*/ 10 h 44"/>
              <a:gd name="T2" fmla="*/ 40 w 74"/>
              <a:gd name="T3" fmla="*/ 16 h 44"/>
              <a:gd name="T4" fmla="*/ 38 w 74"/>
              <a:gd name="T5" fmla="*/ 16 h 44"/>
              <a:gd name="T6" fmla="*/ 36 w 74"/>
              <a:gd name="T7" fmla="*/ 16 h 44"/>
              <a:gd name="T8" fmla="*/ 32 w 74"/>
              <a:gd name="T9" fmla="*/ 16 h 44"/>
              <a:gd name="T10" fmla="*/ 30 w 74"/>
              <a:gd name="T11" fmla="*/ 16 h 44"/>
              <a:gd name="T12" fmla="*/ 28 w 74"/>
              <a:gd name="T13" fmla="*/ 16 h 44"/>
              <a:gd name="T14" fmla="*/ 14 w 74"/>
              <a:gd name="T15" fmla="*/ 16 h 44"/>
              <a:gd name="T16" fmla="*/ 12 w 74"/>
              <a:gd name="T17" fmla="*/ 16 h 44"/>
              <a:gd name="T18" fmla="*/ 6 w 74"/>
              <a:gd name="T19" fmla="*/ 16 h 44"/>
              <a:gd name="T20" fmla="*/ 2 w 74"/>
              <a:gd name="T21" fmla="*/ 16 h 44"/>
              <a:gd name="T22" fmla="*/ 0 w 74"/>
              <a:gd name="T23" fmla="*/ 16 h 44"/>
              <a:gd name="T24" fmla="*/ 0 w 74"/>
              <a:gd name="T25" fmla="*/ 22 h 44"/>
              <a:gd name="T26" fmla="*/ 0 w 74"/>
              <a:gd name="T27" fmla="*/ 24 h 44"/>
              <a:gd name="T28" fmla="*/ 0 w 74"/>
              <a:gd name="T29" fmla="*/ 26 h 44"/>
              <a:gd name="T30" fmla="*/ 0 w 74"/>
              <a:gd name="T31" fmla="*/ 30 h 44"/>
              <a:gd name="T32" fmla="*/ 0 w 74"/>
              <a:gd name="T33" fmla="*/ 42 h 44"/>
              <a:gd name="T34" fmla="*/ 4 w 74"/>
              <a:gd name="T35" fmla="*/ 42 h 44"/>
              <a:gd name="T36" fmla="*/ 6 w 74"/>
              <a:gd name="T37" fmla="*/ 42 h 44"/>
              <a:gd name="T38" fmla="*/ 10 w 74"/>
              <a:gd name="T39" fmla="*/ 42 h 44"/>
              <a:gd name="T40" fmla="*/ 12 w 74"/>
              <a:gd name="T41" fmla="*/ 42 h 44"/>
              <a:gd name="T42" fmla="*/ 14 w 74"/>
              <a:gd name="T43" fmla="*/ 42 h 44"/>
              <a:gd name="T44" fmla="*/ 16 w 74"/>
              <a:gd name="T45" fmla="*/ 42 h 44"/>
              <a:gd name="T46" fmla="*/ 18 w 74"/>
              <a:gd name="T47" fmla="*/ 42 h 44"/>
              <a:gd name="T48" fmla="*/ 22 w 74"/>
              <a:gd name="T49" fmla="*/ 42 h 44"/>
              <a:gd name="T50" fmla="*/ 26 w 74"/>
              <a:gd name="T51" fmla="*/ 42 h 44"/>
              <a:gd name="T52" fmla="*/ 28 w 74"/>
              <a:gd name="T53" fmla="*/ 42 h 44"/>
              <a:gd name="T54" fmla="*/ 30 w 74"/>
              <a:gd name="T55" fmla="*/ 42 h 44"/>
              <a:gd name="T56" fmla="*/ 32 w 74"/>
              <a:gd name="T57" fmla="*/ 42 h 44"/>
              <a:gd name="T58" fmla="*/ 34 w 74"/>
              <a:gd name="T59" fmla="*/ 42 h 44"/>
              <a:gd name="T60" fmla="*/ 36 w 74"/>
              <a:gd name="T61" fmla="*/ 42 h 44"/>
              <a:gd name="T62" fmla="*/ 38 w 74"/>
              <a:gd name="T63" fmla="*/ 42 h 44"/>
              <a:gd name="T64" fmla="*/ 40 w 74"/>
              <a:gd name="T65" fmla="*/ 42 h 44"/>
              <a:gd name="T66" fmla="*/ 42 w 74"/>
              <a:gd name="T67" fmla="*/ 42 h 44"/>
              <a:gd name="T68" fmla="*/ 44 w 74"/>
              <a:gd name="T69" fmla="*/ 42 h 44"/>
              <a:gd name="T70" fmla="*/ 46 w 74"/>
              <a:gd name="T71" fmla="*/ 42 h 44"/>
              <a:gd name="T72" fmla="*/ 46 w 74"/>
              <a:gd name="T73" fmla="*/ 44 h 44"/>
              <a:gd name="T74" fmla="*/ 48 w 74"/>
              <a:gd name="T75" fmla="*/ 44 h 44"/>
              <a:gd name="T76" fmla="*/ 68 w 74"/>
              <a:gd name="T77" fmla="*/ 34 h 44"/>
              <a:gd name="T78" fmla="*/ 74 w 74"/>
              <a:gd name="T79" fmla="*/ 30 h 44"/>
              <a:gd name="T80" fmla="*/ 74 w 74"/>
              <a:gd name="T81" fmla="*/ 28 h 44"/>
              <a:gd name="T82" fmla="*/ 74 w 74"/>
              <a:gd name="T83" fmla="*/ 4 h 44"/>
              <a:gd name="T84" fmla="*/ 74 w 74"/>
              <a:gd name="T85" fmla="*/ 2 h 44"/>
              <a:gd name="T86" fmla="*/ 74 w 74"/>
              <a:gd name="T87" fmla="*/ 0 h 44"/>
              <a:gd name="T88" fmla="*/ 72 w 74"/>
              <a:gd name="T89" fmla="*/ 0 h 44"/>
              <a:gd name="T90" fmla="*/ 66 w 74"/>
              <a:gd name="T91" fmla="*/ 2 h 44"/>
              <a:gd name="T92" fmla="*/ 64 w 74"/>
              <a:gd name="T93" fmla="*/ 2 h 44"/>
              <a:gd name="T94" fmla="*/ 52 w 74"/>
              <a:gd name="T95" fmla="*/ 6 h 44"/>
              <a:gd name="T96" fmla="*/ 38 w 74"/>
              <a:gd name="T97" fmla="*/ 1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44">
                <a:moveTo>
                  <a:pt x="38" y="10"/>
                </a:moveTo>
                <a:lnTo>
                  <a:pt x="40" y="16"/>
                </a:lnTo>
                <a:lnTo>
                  <a:pt x="38" y="16"/>
                </a:lnTo>
                <a:lnTo>
                  <a:pt x="36" y="16"/>
                </a:lnTo>
                <a:lnTo>
                  <a:pt x="32" y="16"/>
                </a:lnTo>
                <a:lnTo>
                  <a:pt x="30" y="16"/>
                </a:lnTo>
                <a:lnTo>
                  <a:pt x="28" y="16"/>
                </a:lnTo>
                <a:lnTo>
                  <a:pt x="14" y="16"/>
                </a:lnTo>
                <a:lnTo>
                  <a:pt x="12" y="16"/>
                </a:lnTo>
                <a:lnTo>
                  <a:pt x="6" y="16"/>
                </a:lnTo>
                <a:lnTo>
                  <a:pt x="2" y="16"/>
                </a:lnTo>
                <a:lnTo>
                  <a:pt x="0" y="16"/>
                </a:lnTo>
                <a:lnTo>
                  <a:pt x="0" y="22"/>
                </a:lnTo>
                <a:lnTo>
                  <a:pt x="0" y="24"/>
                </a:lnTo>
                <a:lnTo>
                  <a:pt x="0" y="26"/>
                </a:lnTo>
                <a:lnTo>
                  <a:pt x="0" y="30"/>
                </a:lnTo>
                <a:lnTo>
                  <a:pt x="0" y="42"/>
                </a:lnTo>
                <a:lnTo>
                  <a:pt x="4" y="42"/>
                </a:lnTo>
                <a:lnTo>
                  <a:pt x="6" y="42"/>
                </a:lnTo>
                <a:lnTo>
                  <a:pt x="10" y="42"/>
                </a:lnTo>
                <a:lnTo>
                  <a:pt x="12" y="42"/>
                </a:lnTo>
                <a:lnTo>
                  <a:pt x="14" y="42"/>
                </a:lnTo>
                <a:lnTo>
                  <a:pt x="16" y="42"/>
                </a:lnTo>
                <a:lnTo>
                  <a:pt x="18" y="42"/>
                </a:lnTo>
                <a:lnTo>
                  <a:pt x="22" y="42"/>
                </a:lnTo>
                <a:lnTo>
                  <a:pt x="26" y="42"/>
                </a:lnTo>
                <a:lnTo>
                  <a:pt x="28" y="42"/>
                </a:lnTo>
                <a:lnTo>
                  <a:pt x="30" y="42"/>
                </a:lnTo>
                <a:lnTo>
                  <a:pt x="32" y="42"/>
                </a:lnTo>
                <a:lnTo>
                  <a:pt x="34" y="42"/>
                </a:lnTo>
                <a:lnTo>
                  <a:pt x="36" y="42"/>
                </a:lnTo>
                <a:lnTo>
                  <a:pt x="38" y="42"/>
                </a:lnTo>
                <a:lnTo>
                  <a:pt x="40" y="42"/>
                </a:lnTo>
                <a:lnTo>
                  <a:pt x="42" y="42"/>
                </a:lnTo>
                <a:lnTo>
                  <a:pt x="44" y="42"/>
                </a:lnTo>
                <a:lnTo>
                  <a:pt x="46" y="42"/>
                </a:lnTo>
                <a:lnTo>
                  <a:pt x="46" y="44"/>
                </a:lnTo>
                <a:lnTo>
                  <a:pt x="48" y="44"/>
                </a:lnTo>
                <a:lnTo>
                  <a:pt x="68" y="34"/>
                </a:lnTo>
                <a:lnTo>
                  <a:pt x="74" y="30"/>
                </a:lnTo>
                <a:lnTo>
                  <a:pt x="74" y="28"/>
                </a:lnTo>
                <a:lnTo>
                  <a:pt x="74" y="4"/>
                </a:lnTo>
                <a:lnTo>
                  <a:pt x="74" y="2"/>
                </a:lnTo>
                <a:lnTo>
                  <a:pt x="74" y="0"/>
                </a:lnTo>
                <a:lnTo>
                  <a:pt x="72" y="0"/>
                </a:lnTo>
                <a:lnTo>
                  <a:pt x="66" y="2"/>
                </a:lnTo>
                <a:lnTo>
                  <a:pt x="64" y="2"/>
                </a:lnTo>
                <a:lnTo>
                  <a:pt x="52" y="6"/>
                </a:lnTo>
                <a:lnTo>
                  <a:pt x="38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2674938" y="5173663"/>
            <a:ext cx="536575" cy="739775"/>
          </a:xfrm>
          <a:custGeom>
            <a:avLst/>
            <a:gdLst>
              <a:gd name="T0" fmla="*/ 124 w 338"/>
              <a:gd name="T1" fmla="*/ 12 h 466"/>
              <a:gd name="T2" fmla="*/ 140 w 338"/>
              <a:gd name="T3" fmla="*/ 38 h 466"/>
              <a:gd name="T4" fmla="*/ 144 w 338"/>
              <a:gd name="T5" fmla="*/ 44 h 466"/>
              <a:gd name="T6" fmla="*/ 156 w 338"/>
              <a:gd name="T7" fmla="*/ 48 h 466"/>
              <a:gd name="T8" fmla="*/ 170 w 338"/>
              <a:gd name="T9" fmla="*/ 54 h 466"/>
              <a:gd name="T10" fmla="*/ 188 w 338"/>
              <a:gd name="T11" fmla="*/ 68 h 466"/>
              <a:gd name="T12" fmla="*/ 194 w 338"/>
              <a:gd name="T13" fmla="*/ 82 h 466"/>
              <a:gd name="T14" fmla="*/ 278 w 338"/>
              <a:gd name="T15" fmla="*/ 150 h 466"/>
              <a:gd name="T16" fmla="*/ 310 w 338"/>
              <a:gd name="T17" fmla="*/ 284 h 466"/>
              <a:gd name="T18" fmla="*/ 330 w 338"/>
              <a:gd name="T19" fmla="*/ 394 h 466"/>
              <a:gd name="T20" fmla="*/ 336 w 338"/>
              <a:gd name="T21" fmla="*/ 420 h 466"/>
              <a:gd name="T22" fmla="*/ 334 w 338"/>
              <a:gd name="T23" fmla="*/ 438 h 466"/>
              <a:gd name="T24" fmla="*/ 318 w 338"/>
              <a:gd name="T25" fmla="*/ 454 h 466"/>
              <a:gd name="T26" fmla="*/ 310 w 338"/>
              <a:gd name="T27" fmla="*/ 456 h 466"/>
              <a:gd name="T28" fmla="*/ 298 w 338"/>
              <a:gd name="T29" fmla="*/ 462 h 466"/>
              <a:gd name="T30" fmla="*/ 284 w 338"/>
              <a:gd name="T31" fmla="*/ 466 h 466"/>
              <a:gd name="T32" fmla="*/ 284 w 338"/>
              <a:gd name="T33" fmla="*/ 438 h 466"/>
              <a:gd name="T34" fmla="*/ 278 w 338"/>
              <a:gd name="T35" fmla="*/ 390 h 466"/>
              <a:gd name="T36" fmla="*/ 272 w 338"/>
              <a:gd name="T37" fmla="*/ 348 h 466"/>
              <a:gd name="T38" fmla="*/ 258 w 338"/>
              <a:gd name="T39" fmla="*/ 302 h 466"/>
              <a:gd name="T40" fmla="*/ 242 w 338"/>
              <a:gd name="T41" fmla="*/ 270 h 466"/>
              <a:gd name="T42" fmla="*/ 228 w 338"/>
              <a:gd name="T43" fmla="*/ 238 h 466"/>
              <a:gd name="T44" fmla="*/ 214 w 338"/>
              <a:gd name="T45" fmla="*/ 216 h 466"/>
              <a:gd name="T46" fmla="*/ 186 w 338"/>
              <a:gd name="T47" fmla="*/ 174 h 466"/>
              <a:gd name="T48" fmla="*/ 180 w 338"/>
              <a:gd name="T49" fmla="*/ 162 h 466"/>
              <a:gd name="T50" fmla="*/ 170 w 338"/>
              <a:gd name="T51" fmla="*/ 148 h 466"/>
              <a:gd name="T52" fmla="*/ 162 w 338"/>
              <a:gd name="T53" fmla="*/ 140 h 466"/>
              <a:gd name="T54" fmla="*/ 152 w 338"/>
              <a:gd name="T55" fmla="*/ 132 h 466"/>
              <a:gd name="T56" fmla="*/ 142 w 338"/>
              <a:gd name="T57" fmla="*/ 128 h 466"/>
              <a:gd name="T58" fmla="*/ 132 w 338"/>
              <a:gd name="T59" fmla="*/ 118 h 466"/>
              <a:gd name="T60" fmla="*/ 114 w 338"/>
              <a:gd name="T61" fmla="*/ 106 h 466"/>
              <a:gd name="T62" fmla="*/ 100 w 338"/>
              <a:gd name="T63" fmla="*/ 100 h 466"/>
              <a:gd name="T64" fmla="*/ 72 w 338"/>
              <a:gd name="T65" fmla="*/ 98 h 466"/>
              <a:gd name="T66" fmla="*/ 62 w 338"/>
              <a:gd name="T67" fmla="*/ 90 h 466"/>
              <a:gd name="T68" fmla="*/ 52 w 338"/>
              <a:gd name="T69" fmla="*/ 88 h 466"/>
              <a:gd name="T70" fmla="*/ 38 w 338"/>
              <a:gd name="T71" fmla="*/ 90 h 466"/>
              <a:gd name="T72" fmla="*/ 14 w 338"/>
              <a:gd name="T73" fmla="*/ 98 h 466"/>
              <a:gd name="T74" fmla="*/ 2 w 338"/>
              <a:gd name="T75" fmla="*/ 92 h 466"/>
              <a:gd name="T76" fmla="*/ 2 w 338"/>
              <a:gd name="T77" fmla="*/ 84 h 466"/>
              <a:gd name="T78" fmla="*/ 0 w 338"/>
              <a:gd name="T79" fmla="*/ 80 h 466"/>
              <a:gd name="T80" fmla="*/ 2 w 338"/>
              <a:gd name="T81" fmla="*/ 70 h 466"/>
              <a:gd name="T82" fmla="*/ 10 w 338"/>
              <a:gd name="T83" fmla="*/ 64 h 466"/>
              <a:gd name="T84" fmla="*/ 18 w 338"/>
              <a:gd name="T85" fmla="*/ 60 h 466"/>
              <a:gd name="T86" fmla="*/ 22 w 338"/>
              <a:gd name="T87" fmla="*/ 52 h 466"/>
              <a:gd name="T88" fmla="*/ 26 w 338"/>
              <a:gd name="T89" fmla="*/ 42 h 466"/>
              <a:gd name="T90" fmla="*/ 30 w 338"/>
              <a:gd name="T91" fmla="*/ 36 h 466"/>
              <a:gd name="T92" fmla="*/ 40 w 338"/>
              <a:gd name="T93" fmla="*/ 32 h 466"/>
              <a:gd name="T94" fmla="*/ 48 w 338"/>
              <a:gd name="T95" fmla="*/ 26 h 466"/>
              <a:gd name="T96" fmla="*/ 56 w 338"/>
              <a:gd name="T97" fmla="*/ 22 h 466"/>
              <a:gd name="T98" fmla="*/ 66 w 338"/>
              <a:gd name="T99" fmla="*/ 16 h 466"/>
              <a:gd name="T100" fmla="*/ 86 w 338"/>
              <a:gd name="T101" fmla="*/ 2 h 466"/>
              <a:gd name="T102" fmla="*/ 96 w 338"/>
              <a:gd name="T103" fmla="*/ 0 h 466"/>
              <a:gd name="T104" fmla="*/ 114 w 338"/>
              <a:gd name="T105" fmla="*/ 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466">
                <a:moveTo>
                  <a:pt x="114" y="6"/>
                </a:moveTo>
                <a:lnTo>
                  <a:pt x="116" y="6"/>
                </a:lnTo>
                <a:lnTo>
                  <a:pt x="114" y="6"/>
                </a:lnTo>
                <a:lnTo>
                  <a:pt x="114" y="4"/>
                </a:lnTo>
                <a:lnTo>
                  <a:pt x="124" y="12"/>
                </a:lnTo>
                <a:lnTo>
                  <a:pt x="116" y="32"/>
                </a:lnTo>
                <a:lnTo>
                  <a:pt x="118" y="32"/>
                </a:lnTo>
                <a:lnTo>
                  <a:pt x="124" y="34"/>
                </a:lnTo>
                <a:lnTo>
                  <a:pt x="134" y="36"/>
                </a:lnTo>
                <a:lnTo>
                  <a:pt x="140" y="38"/>
                </a:lnTo>
                <a:lnTo>
                  <a:pt x="142" y="40"/>
                </a:lnTo>
                <a:lnTo>
                  <a:pt x="140" y="40"/>
                </a:lnTo>
                <a:lnTo>
                  <a:pt x="140" y="42"/>
                </a:lnTo>
                <a:lnTo>
                  <a:pt x="142" y="42"/>
                </a:lnTo>
                <a:lnTo>
                  <a:pt x="144" y="44"/>
                </a:lnTo>
                <a:lnTo>
                  <a:pt x="148" y="46"/>
                </a:lnTo>
                <a:lnTo>
                  <a:pt x="150" y="46"/>
                </a:lnTo>
                <a:lnTo>
                  <a:pt x="152" y="46"/>
                </a:lnTo>
                <a:lnTo>
                  <a:pt x="154" y="46"/>
                </a:lnTo>
                <a:lnTo>
                  <a:pt x="156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8" y="52"/>
                </a:lnTo>
                <a:lnTo>
                  <a:pt x="170" y="54"/>
                </a:lnTo>
                <a:lnTo>
                  <a:pt x="172" y="54"/>
                </a:lnTo>
                <a:lnTo>
                  <a:pt x="176" y="56"/>
                </a:lnTo>
                <a:lnTo>
                  <a:pt x="184" y="60"/>
                </a:lnTo>
                <a:lnTo>
                  <a:pt x="186" y="62"/>
                </a:lnTo>
                <a:lnTo>
                  <a:pt x="188" y="68"/>
                </a:lnTo>
                <a:lnTo>
                  <a:pt x="192" y="74"/>
                </a:lnTo>
                <a:lnTo>
                  <a:pt x="192" y="78"/>
                </a:lnTo>
                <a:lnTo>
                  <a:pt x="192" y="80"/>
                </a:lnTo>
                <a:lnTo>
                  <a:pt x="192" y="82"/>
                </a:lnTo>
                <a:lnTo>
                  <a:pt x="194" y="82"/>
                </a:lnTo>
                <a:lnTo>
                  <a:pt x="196" y="80"/>
                </a:lnTo>
                <a:lnTo>
                  <a:pt x="198" y="82"/>
                </a:lnTo>
                <a:lnTo>
                  <a:pt x="210" y="90"/>
                </a:lnTo>
                <a:lnTo>
                  <a:pt x="254" y="132"/>
                </a:lnTo>
                <a:lnTo>
                  <a:pt x="278" y="150"/>
                </a:lnTo>
                <a:lnTo>
                  <a:pt x="280" y="152"/>
                </a:lnTo>
                <a:lnTo>
                  <a:pt x="296" y="176"/>
                </a:lnTo>
                <a:lnTo>
                  <a:pt x="298" y="198"/>
                </a:lnTo>
                <a:lnTo>
                  <a:pt x="302" y="220"/>
                </a:lnTo>
                <a:lnTo>
                  <a:pt x="310" y="284"/>
                </a:lnTo>
                <a:lnTo>
                  <a:pt x="324" y="380"/>
                </a:lnTo>
                <a:lnTo>
                  <a:pt x="324" y="384"/>
                </a:lnTo>
                <a:lnTo>
                  <a:pt x="326" y="392"/>
                </a:lnTo>
                <a:lnTo>
                  <a:pt x="330" y="392"/>
                </a:lnTo>
                <a:lnTo>
                  <a:pt x="330" y="394"/>
                </a:lnTo>
                <a:lnTo>
                  <a:pt x="332" y="398"/>
                </a:lnTo>
                <a:lnTo>
                  <a:pt x="332" y="400"/>
                </a:lnTo>
                <a:lnTo>
                  <a:pt x="334" y="412"/>
                </a:lnTo>
                <a:lnTo>
                  <a:pt x="336" y="420"/>
                </a:lnTo>
                <a:lnTo>
                  <a:pt x="336" y="420"/>
                </a:lnTo>
                <a:lnTo>
                  <a:pt x="336" y="426"/>
                </a:lnTo>
                <a:lnTo>
                  <a:pt x="338" y="432"/>
                </a:lnTo>
                <a:lnTo>
                  <a:pt x="338" y="434"/>
                </a:lnTo>
                <a:lnTo>
                  <a:pt x="338" y="436"/>
                </a:lnTo>
                <a:lnTo>
                  <a:pt x="334" y="438"/>
                </a:lnTo>
                <a:lnTo>
                  <a:pt x="328" y="444"/>
                </a:lnTo>
                <a:lnTo>
                  <a:pt x="326" y="444"/>
                </a:lnTo>
                <a:lnTo>
                  <a:pt x="322" y="450"/>
                </a:lnTo>
                <a:lnTo>
                  <a:pt x="318" y="452"/>
                </a:lnTo>
                <a:lnTo>
                  <a:pt x="318" y="454"/>
                </a:lnTo>
                <a:lnTo>
                  <a:pt x="316" y="454"/>
                </a:lnTo>
                <a:lnTo>
                  <a:pt x="314" y="454"/>
                </a:lnTo>
                <a:lnTo>
                  <a:pt x="314" y="456"/>
                </a:lnTo>
                <a:lnTo>
                  <a:pt x="312" y="456"/>
                </a:lnTo>
                <a:lnTo>
                  <a:pt x="310" y="456"/>
                </a:lnTo>
                <a:lnTo>
                  <a:pt x="308" y="456"/>
                </a:lnTo>
                <a:lnTo>
                  <a:pt x="308" y="458"/>
                </a:lnTo>
                <a:lnTo>
                  <a:pt x="300" y="460"/>
                </a:lnTo>
                <a:lnTo>
                  <a:pt x="298" y="460"/>
                </a:lnTo>
                <a:lnTo>
                  <a:pt x="298" y="462"/>
                </a:lnTo>
                <a:lnTo>
                  <a:pt x="296" y="462"/>
                </a:lnTo>
                <a:lnTo>
                  <a:pt x="290" y="464"/>
                </a:lnTo>
                <a:lnTo>
                  <a:pt x="288" y="464"/>
                </a:lnTo>
                <a:lnTo>
                  <a:pt x="286" y="466"/>
                </a:lnTo>
                <a:lnTo>
                  <a:pt x="284" y="466"/>
                </a:lnTo>
                <a:lnTo>
                  <a:pt x="282" y="466"/>
                </a:lnTo>
                <a:lnTo>
                  <a:pt x="282" y="462"/>
                </a:lnTo>
                <a:lnTo>
                  <a:pt x="282" y="458"/>
                </a:lnTo>
                <a:lnTo>
                  <a:pt x="282" y="450"/>
                </a:lnTo>
                <a:lnTo>
                  <a:pt x="284" y="438"/>
                </a:lnTo>
                <a:lnTo>
                  <a:pt x="282" y="418"/>
                </a:lnTo>
                <a:lnTo>
                  <a:pt x="282" y="408"/>
                </a:lnTo>
                <a:lnTo>
                  <a:pt x="280" y="404"/>
                </a:lnTo>
                <a:lnTo>
                  <a:pt x="280" y="394"/>
                </a:lnTo>
                <a:lnTo>
                  <a:pt x="278" y="390"/>
                </a:lnTo>
                <a:lnTo>
                  <a:pt x="278" y="380"/>
                </a:lnTo>
                <a:lnTo>
                  <a:pt x="278" y="378"/>
                </a:lnTo>
                <a:lnTo>
                  <a:pt x="276" y="368"/>
                </a:lnTo>
                <a:lnTo>
                  <a:pt x="274" y="356"/>
                </a:lnTo>
                <a:lnTo>
                  <a:pt x="272" y="348"/>
                </a:lnTo>
                <a:lnTo>
                  <a:pt x="266" y="324"/>
                </a:lnTo>
                <a:lnTo>
                  <a:pt x="266" y="322"/>
                </a:lnTo>
                <a:lnTo>
                  <a:pt x="264" y="320"/>
                </a:lnTo>
                <a:lnTo>
                  <a:pt x="260" y="306"/>
                </a:lnTo>
                <a:lnTo>
                  <a:pt x="258" y="302"/>
                </a:lnTo>
                <a:lnTo>
                  <a:pt x="252" y="288"/>
                </a:lnTo>
                <a:lnTo>
                  <a:pt x="252" y="286"/>
                </a:lnTo>
                <a:lnTo>
                  <a:pt x="248" y="280"/>
                </a:lnTo>
                <a:lnTo>
                  <a:pt x="244" y="272"/>
                </a:lnTo>
                <a:lnTo>
                  <a:pt x="242" y="270"/>
                </a:lnTo>
                <a:lnTo>
                  <a:pt x="240" y="264"/>
                </a:lnTo>
                <a:lnTo>
                  <a:pt x="238" y="262"/>
                </a:lnTo>
                <a:lnTo>
                  <a:pt x="232" y="248"/>
                </a:lnTo>
                <a:lnTo>
                  <a:pt x="230" y="242"/>
                </a:lnTo>
                <a:lnTo>
                  <a:pt x="228" y="238"/>
                </a:lnTo>
                <a:lnTo>
                  <a:pt x="224" y="232"/>
                </a:lnTo>
                <a:lnTo>
                  <a:pt x="218" y="224"/>
                </a:lnTo>
                <a:lnTo>
                  <a:pt x="218" y="222"/>
                </a:lnTo>
                <a:lnTo>
                  <a:pt x="216" y="220"/>
                </a:lnTo>
                <a:lnTo>
                  <a:pt x="214" y="216"/>
                </a:lnTo>
                <a:lnTo>
                  <a:pt x="206" y="202"/>
                </a:lnTo>
                <a:lnTo>
                  <a:pt x="196" y="184"/>
                </a:lnTo>
                <a:lnTo>
                  <a:pt x="192" y="180"/>
                </a:lnTo>
                <a:lnTo>
                  <a:pt x="190" y="178"/>
                </a:lnTo>
                <a:lnTo>
                  <a:pt x="186" y="174"/>
                </a:lnTo>
                <a:lnTo>
                  <a:pt x="186" y="172"/>
                </a:lnTo>
                <a:lnTo>
                  <a:pt x="184" y="170"/>
                </a:lnTo>
                <a:lnTo>
                  <a:pt x="182" y="168"/>
                </a:lnTo>
                <a:lnTo>
                  <a:pt x="182" y="166"/>
                </a:lnTo>
                <a:lnTo>
                  <a:pt x="180" y="162"/>
                </a:lnTo>
                <a:lnTo>
                  <a:pt x="180" y="160"/>
                </a:lnTo>
                <a:lnTo>
                  <a:pt x="178" y="158"/>
                </a:lnTo>
                <a:lnTo>
                  <a:pt x="176" y="156"/>
                </a:lnTo>
                <a:lnTo>
                  <a:pt x="170" y="150"/>
                </a:lnTo>
                <a:lnTo>
                  <a:pt x="170" y="148"/>
                </a:lnTo>
                <a:lnTo>
                  <a:pt x="168" y="146"/>
                </a:lnTo>
                <a:lnTo>
                  <a:pt x="166" y="144"/>
                </a:lnTo>
                <a:lnTo>
                  <a:pt x="164" y="144"/>
                </a:lnTo>
                <a:lnTo>
                  <a:pt x="162" y="142"/>
                </a:lnTo>
                <a:lnTo>
                  <a:pt x="162" y="140"/>
                </a:lnTo>
                <a:lnTo>
                  <a:pt x="158" y="138"/>
                </a:lnTo>
                <a:lnTo>
                  <a:pt x="158" y="136"/>
                </a:lnTo>
                <a:lnTo>
                  <a:pt x="156" y="136"/>
                </a:lnTo>
                <a:lnTo>
                  <a:pt x="154" y="134"/>
                </a:lnTo>
                <a:lnTo>
                  <a:pt x="152" y="132"/>
                </a:lnTo>
                <a:lnTo>
                  <a:pt x="150" y="132"/>
                </a:lnTo>
                <a:lnTo>
                  <a:pt x="148" y="130"/>
                </a:lnTo>
                <a:lnTo>
                  <a:pt x="146" y="130"/>
                </a:lnTo>
                <a:lnTo>
                  <a:pt x="144" y="130"/>
                </a:lnTo>
                <a:lnTo>
                  <a:pt x="142" y="128"/>
                </a:lnTo>
                <a:lnTo>
                  <a:pt x="140" y="126"/>
                </a:lnTo>
                <a:lnTo>
                  <a:pt x="138" y="124"/>
                </a:lnTo>
                <a:lnTo>
                  <a:pt x="136" y="122"/>
                </a:lnTo>
                <a:lnTo>
                  <a:pt x="134" y="120"/>
                </a:lnTo>
                <a:lnTo>
                  <a:pt x="132" y="118"/>
                </a:lnTo>
                <a:lnTo>
                  <a:pt x="126" y="114"/>
                </a:lnTo>
                <a:lnTo>
                  <a:pt x="126" y="112"/>
                </a:lnTo>
                <a:lnTo>
                  <a:pt x="122" y="110"/>
                </a:lnTo>
                <a:lnTo>
                  <a:pt x="118" y="108"/>
                </a:lnTo>
                <a:lnTo>
                  <a:pt x="114" y="106"/>
                </a:lnTo>
                <a:lnTo>
                  <a:pt x="110" y="104"/>
                </a:lnTo>
                <a:lnTo>
                  <a:pt x="108" y="104"/>
                </a:lnTo>
                <a:lnTo>
                  <a:pt x="104" y="102"/>
                </a:lnTo>
                <a:lnTo>
                  <a:pt x="102" y="102"/>
                </a:lnTo>
                <a:lnTo>
                  <a:pt x="100" y="100"/>
                </a:lnTo>
                <a:lnTo>
                  <a:pt x="96" y="100"/>
                </a:lnTo>
                <a:lnTo>
                  <a:pt x="86" y="96"/>
                </a:lnTo>
                <a:lnTo>
                  <a:pt x="86" y="98"/>
                </a:lnTo>
                <a:lnTo>
                  <a:pt x="78" y="98"/>
                </a:lnTo>
                <a:lnTo>
                  <a:pt x="72" y="98"/>
                </a:lnTo>
                <a:lnTo>
                  <a:pt x="72" y="96"/>
                </a:lnTo>
                <a:lnTo>
                  <a:pt x="68" y="94"/>
                </a:lnTo>
                <a:lnTo>
                  <a:pt x="66" y="92"/>
                </a:lnTo>
                <a:lnTo>
                  <a:pt x="64" y="92"/>
                </a:lnTo>
                <a:lnTo>
                  <a:pt x="62" y="90"/>
                </a:lnTo>
                <a:lnTo>
                  <a:pt x="60" y="90"/>
                </a:lnTo>
                <a:lnTo>
                  <a:pt x="58" y="90"/>
                </a:lnTo>
                <a:lnTo>
                  <a:pt x="56" y="90"/>
                </a:lnTo>
                <a:lnTo>
                  <a:pt x="54" y="88"/>
                </a:lnTo>
                <a:lnTo>
                  <a:pt x="52" y="88"/>
                </a:lnTo>
                <a:lnTo>
                  <a:pt x="48" y="86"/>
                </a:lnTo>
                <a:lnTo>
                  <a:pt x="46" y="86"/>
                </a:lnTo>
                <a:lnTo>
                  <a:pt x="44" y="88"/>
                </a:lnTo>
                <a:lnTo>
                  <a:pt x="42" y="88"/>
                </a:lnTo>
                <a:lnTo>
                  <a:pt x="38" y="90"/>
                </a:lnTo>
                <a:lnTo>
                  <a:pt x="32" y="92"/>
                </a:lnTo>
                <a:lnTo>
                  <a:pt x="24" y="96"/>
                </a:lnTo>
                <a:lnTo>
                  <a:pt x="18" y="98"/>
                </a:lnTo>
                <a:lnTo>
                  <a:pt x="16" y="98"/>
                </a:lnTo>
                <a:lnTo>
                  <a:pt x="14" y="98"/>
                </a:lnTo>
                <a:lnTo>
                  <a:pt x="6" y="98"/>
                </a:lnTo>
                <a:lnTo>
                  <a:pt x="4" y="96"/>
                </a:lnTo>
                <a:lnTo>
                  <a:pt x="4" y="94"/>
                </a:lnTo>
                <a:lnTo>
                  <a:pt x="4" y="92"/>
                </a:lnTo>
                <a:lnTo>
                  <a:pt x="2" y="92"/>
                </a:lnTo>
                <a:lnTo>
                  <a:pt x="2" y="90"/>
                </a:lnTo>
                <a:lnTo>
                  <a:pt x="2" y="88"/>
                </a:lnTo>
                <a:lnTo>
                  <a:pt x="2" y="86"/>
                </a:lnTo>
                <a:lnTo>
                  <a:pt x="0" y="84"/>
                </a:lnTo>
                <a:lnTo>
                  <a:pt x="2" y="84"/>
                </a:lnTo>
                <a:lnTo>
                  <a:pt x="0" y="84"/>
                </a:lnTo>
                <a:lnTo>
                  <a:pt x="0" y="82"/>
                </a:lnTo>
                <a:lnTo>
                  <a:pt x="0" y="80"/>
                </a:lnTo>
                <a:lnTo>
                  <a:pt x="2" y="80"/>
                </a:lnTo>
                <a:lnTo>
                  <a:pt x="0" y="80"/>
                </a:lnTo>
                <a:lnTo>
                  <a:pt x="0" y="78"/>
                </a:lnTo>
                <a:lnTo>
                  <a:pt x="0" y="76"/>
                </a:lnTo>
                <a:lnTo>
                  <a:pt x="0" y="74"/>
                </a:lnTo>
                <a:lnTo>
                  <a:pt x="0" y="70"/>
                </a:lnTo>
                <a:lnTo>
                  <a:pt x="2" y="70"/>
                </a:lnTo>
                <a:lnTo>
                  <a:pt x="4" y="68"/>
                </a:lnTo>
                <a:lnTo>
                  <a:pt x="6" y="68"/>
                </a:lnTo>
                <a:lnTo>
                  <a:pt x="8" y="66"/>
                </a:lnTo>
                <a:lnTo>
                  <a:pt x="10" y="66"/>
                </a:lnTo>
                <a:lnTo>
                  <a:pt x="10" y="64"/>
                </a:lnTo>
                <a:lnTo>
                  <a:pt x="12" y="64"/>
                </a:lnTo>
                <a:lnTo>
                  <a:pt x="14" y="64"/>
                </a:lnTo>
                <a:lnTo>
                  <a:pt x="14" y="62"/>
                </a:lnTo>
                <a:lnTo>
                  <a:pt x="16" y="62"/>
                </a:lnTo>
                <a:lnTo>
                  <a:pt x="18" y="60"/>
                </a:lnTo>
                <a:lnTo>
                  <a:pt x="20" y="58"/>
                </a:lnTo>
                <a:lnTo>
                  <a:pt x="20" y="56"/>
                </a:lnTo>
                <a:lnTo>
                  <a:pt x="22" y="56"/>
                </a:lnTo>
                <a:lnTo>
                  <a:pt x="22" y="54"/>
                </a:lnTo>
                <a:lnTo>
                  <a:pt x="22" y="52"/>
                </a:lnTo>
                <a:lnTo>
                  <a:pt x="24" y="50"/>
                </a:lnTo>
                <a:lnTo>
                  <a:pt x="24" y="48"/>
                </a:lnTo>
                <a:lnTo>
                  <a:pt x="24" y="46"/>
                </a:lnTo>
                <a:lnTo>
                  <a:pt x="26" y="46"/>
                </a:lnTo>
                <a:lnTo>
                  <a:pt x="26" y="42"/>
                </a:lnTo>
                <a:lnTo>
                  <a:pt x="28" y="42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0" y="36"/>
                </a:lnTo>
                <a:lnTo>
                  <a:pt x="32" y="36"/>
                </a:lnTo>
                <a:lnTo>
                  <a:pt x="34" y="36"/>
                </a:lnTo>
                <a:lnTo>
                  <a:pt x="36" y="36"/>
                </a:lnTo>
                <a:lnTo>
                  <a:pt x="38" y="32"/>
                </a:lnTo>
                <a:lnTo>
                  <a:pt x="40" y="32"/>
                </a:lnTo>
                <a:lnTo>
                  <a:pt x="42" y="30"/>
                </a:lnTo>
                <a:lnTo>
                  <a:pt x="44" y="28"/>
                </a:lnTo>
                <a:lnTo>
                  <a:pt x="46" y="28"/>
                </a:lnTo>
                <a:lnTo>
                  <a:pt x="46" y="26"/>
                </a:lnTo>
                <a:lnTo>
                  <a:pt x="48" y="26"/>
                </a:lnTo>
                <a:lnTo>
                  <a:pt x="50" y="24"/>
                </a:lnTo>
                <a:lnTo>
                  <a:pt x="52" y="24"/>
                </a:lnTo>
                <a:lnTo>
                  <a:pt x="52" y="22"/>
                </a:lnTo>
                <a:lnTo>
                  <a:pt x="54" y="22"/>
                </a:lnTo>
                <a:lnTo>
                  <a:pt x="56" y="22"/>
                </a:lnTo>
                <a:lnTo>
                  <a:pt x="56" y="20"/>
                </a:lnTo>
                <a:lnTo>
                  <a:pt x="58" y="20"/>
                </a:lnTo>
                <a:lnTo>
                  <a:pt x="60" y="18"/>
                </a:lnTo>
                <a:lnTo>
                  <a:pt x="62" y="18"/>
                </a:lnTo>
                <a:lnTo>
                  <a:pt x="66" y="16"/>
                </a:lnTo>
                <a:lnTo>
                  <a:pt x="70" y="12"/>
                </a:lnTo>
                <a:lnTo>
                  <a:pt x="72" y="10"/>
                </a:lnTo>
                <a:lnTo>
                  <a:pt x="76" y="8"/>
                </a:lnTo>
                <a:lnTo>
                  <a:pt x="80" y="4"/>
                </a:lnTo>
                <a:lnTo>
                  <a:pt x="86" y="2"/>
                </a:lnTo>
                <a:lnTo>
                  <a:pt x="86" y="2"/>
                </a:lnTo>
                <a:lnTo>
                  <a:pt x="88" y="0"/>
                </a:lnTo>
                <a:lnTo>
                  <a:pt x="90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14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474913" y="3656013"/>
            <a:ext cx="79375" cy="247650"/>
          </a:xfrm>
          <a:custGeom>
            <a:avLst/>
            <a:gdLst>
              <a:gd name="T0" fmla="*/ 42 w 50"/>
              <a:gd name="T1" fmla="*/ 2 h 156"/>
              <a:gd name="T2" fmla="*/ 48 w 50"/>
              <a:gd name="T3" fmla="*/ 4 h 156"/>
              <a:gd name="T4" fmla="*/ 50 w 50"/>
              <a:gd name="T5" fmla="*/ 10 h 156"/>
              <a:gd name="T6" fmla="*/ 50 w 50"/>
              <a:gd name="T7" fmla="*/ 18 h 156"/>
              <a:gd name="T8" fmla="*/ 50 w 50"/>
              <a:gd name="T9" fmla="*/ 30 h 156"/>
              <a:gd name="T10" fmla="*/ 50 w 50"/>
              <a:gd name="T11" fmla="*/ 36 h 156"/>
              <a:gd name="T12" fmla="*/ 50 w 50"/>
              <a:gd name="T13" fmla="*/ 46 h 156"/>
              <a:gd name="T14" fmla="*/ 50 w 50"/>
              <a:gd name="T15" fmla="*/ 66 h 156"/>
              <a:gd name="T16" fmla="*/ 50 w 50"/>
              <a:gd name="T17" fmla="*/ 76 h 156"/>
              <a:gd name="T18" fmla="*/ 50 w 50"/>
              <a:gd name="T19" fmla="*/ 82 h 156"/>
              <a:gd name="T20" fmla="*/ 48 w 50"/>
              <a:gd name="T21" fmla="*/ 94 h 156"/>
              <a:gd name="T22" fmla="*/ 46 w 50"/>
              <a:gd name="T23" fmla="*/ 100 h 156"/>
              <a:gd name="T24" fmla="*/ 40 w 50"/>
              <a:gd name="T25" fmla="*/ 98 h 156"/>
              <a:gd name="T26" fmla="*/ 36 w 50"/>
              <a:gd name="T27" fmla="*/ 102 h 156"/>
              <a:gd name="T28" fmla="*/ 34 w 50"/>
              <a:gd name="T29" fmla="*/ 108 h 156"/>
              <a:gd name="T30" fmla="*/ 36 w 50"/>
              <a:gd name="T31" fmla="*/ 116 h 156"/>
              <a:gd name="T32" fmla="*/ 34 w 50"/>
              <a:gd name="T33" fmla="*/ 122 h 156"/>
              <a:gd name="T34" fmla="*/ 38 w 50"/>
              <a:gd name="T35" fmla="*/ 126 h 156"/>
              <a:gd name="T36" fmla="*/ 46 w 50"/>
              <a:gd name="T37" fmla="*/ 126 h 156"/>
              <a:gd name="T38" fmla="*/ 48 w 50"/>
              <a:gd name="T39" fmla="*/ 130 h 156"/>
              <a:gd name="T40" fmla="*/ 48 w 50"/>
              <a:gd name="T41" fmla="*/ 138 h 156"/>
              <a:gd name="T42" fmla="*/ 42 w 50"/>
              <a:gd name="T43" fmla="*/ 140 h 156"/>
              <a:gd name="T44" fmla="*/ 42 w 50"/>
              <a:gd name="T45" fmla="*/ 148 h 156"/>
              <a:gd name="T46" fmla="*/ 38 w 50"/>
              <a:gd name="T47" fmla="*/ 156 h 156"/>
              <a:gd name="T48" fmla="*/ 32 w 50"/>
              <a:gd name="T49" fmla="*/ 150 h 156"/>
              <a:gd name="T50" fmla="*/ 28 w 50"/>
              <a:gd name="T51" fmla="*/ 142 h 156"/>
              <a:gd name="T52" fmla="*/ 26 w 50"/>
              <a:gd name="T53" fmla="*/ 130 h 156"/>
              <a:gd name="T54" fmla="*/ 24 w 50"/>
              <a:gd name="T55" fmla="*/ 126 h 156"/>
              <a:gd name="T56" fmla="*/ 22 w 50"/>
              <a:gd name="T57" fmla="*/ 120 h 156"/>
              <a:gd name="T58" fmla="*/ 20 w 50"/>
              <a:gd name="T59" fmla="*/ 114 h 156"/>
              <a:gd name="T60" fmla="*/ 20 w 50"/>
              <a:gd name="T61" fmla="*/ 108 h 156"/>
              <a:gd name="T62" fmla="*/ 18 w 50"/>
              <a:gd name="T63" fmla="*/ 102 h 156"/>
              <a:gd name="T64" fmla="*/ 16 w 50"/>
              <a:gd name="T65" fmla="*/ 96 h 156"/>
              <a:gd name="T66" fmla="*/ 14 w 50"/>
              <a:gd name="T67" fmla="*/ 90 h 156"/>
              <a:gd name="T68" fmla="*/ 12 w 50"/>
              <a:gd name="T69" fmla="*/ 84 h 156"/>
              <a:gd name="T70" fmla="*/ 12 w 50"/>
              <a:gd name="T71" fmla="*/ 78 h 156"/>
              <a:gd name="T72" fmla="*/ 12 w 50"/>
              <a:gd name="T73" fmla="*/ 68 h 156"/>
              <a:gd name="T74" fmla="*/ 10 w 50"/>
              <a:gd name="T75" fmla="*/ 44 h 156"/>
              <a:gd name="T76" fmla="*/ 8 w 50"/>
              <a:gd name="T77" fmla="*/ 38 h 156"/>
              <a:gd name="T78" fmla="*/ 8 w 50"/>
              <a:gd name="T79" fmla="*/ 30 h 156"/>
              <a:gd name="T80" fmla="*/ 6 w 50"/>
              <a:gd name="T81" fmla="*/ 26 h 156"/>
              <a:gd name="T82" fmla="*/ 4 w 50"/>
              <a:gd name="T83" fmla="*/ 18 h 156"/>
              <a:gd name="T84" fmla="*/ 2 w 50"/>
              <a:gd name="T85" fmla="*/ 12 h 156"/>
              <a:gd name="T86" fmla="*/ 0 w 50"/>
              <a:gd name="T87" fmla="*/ 6 h 156"/>
              <a:gd name="T88" fmla="*/ 4 w 50"/>
              <a:gd name="T89" fmla="*/ 0 h 156"/>
              <a:gd name="T90" fmla="*/ 12 w 50"/>
              <a:gd name="T91" fmla="*/ 0 h 156"/>
              <a:gd name="T92" fmla="*/ 20 w 50"/>
              <a:gd name="T93" fmla="*/ 0 h 156"/>
              <a:gd name="T94" fmla="*/ 28 w 50"/>
              <a:gd name="T9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" h="156">
                <a:moveTo>
                  <a:pt x="34" y="0"/>
                </a:moveTo>
                <a:lnTo>
                  <a:pt x="36" y="0"/>
                </a:lnTo>
                <a:lnTo>
                  <a:pt x="38" y="2"/>
                </a:lnTo>
                <a:lnTo>
                  <a:pt x="42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0" y="4"/>
                </a:lnTo>
                <a:lnTo>
                  <a:pt x="50" y="6"/>
                </a:lnTo>
                <a:lnTo>
                  <a:pt x="50" y="8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0" y="24"/>
                </a:lnTo>
                <a:lnTo>
                  <a:pt x="50" y="26"/>
                </a:lnTo>
                <a:lnTo>
                  <a:pt x="50" y="28"/>
                </a:lnTo>
                <a:lnTo>
                  <a:pt x="50" y="30"/>
                </a:lnTo>
                <a:lnTo>
                  <a:pt x="50" y="30"/>
                </a:lnTo>
                <a:lnTo>
                  <a:pt x="50" y="32"/>
                </a:lnTo>
                <a:lnTo>
                  <a:pt x="50" y="34"/>
                </a:lnTo>
                <a:lnTo>
                  <a:pt x="50" y="36"/>
                </a:lnTo>
                <a:lnTo>
                  <a:pt x="50" y="38"/>
                </a:lnTo>
                <a:lnTo>
                  <a:pt x="50" y="40"/>
                </a:lnTo>
                <a:lnTo>
                  <a:pt x="50" y="44"/>
                </a:lnTo>
                <a:lnTo>
                  <a:pt x="50" y="46"/>
                </a:lnTo>
                <a:lnTo>
                  <a:pt x="50" y="60"/>
                </a:lnTo>
                <a:lnTo>
                  <a:pt x="50" y="62"/>
                </a:lnTo>
                <a:lnTo>
                  <a:pt x="50" y="64"/>
                </a:lnTo>
                <a:lnTo>
                  <a:pt x="50" y="66"/>
                </a:lnTo>
                <a:lnTo>
                  <a:pt x="50" y="68"/>
                </a:lnTo>
                <a:lnTo>
                  <a:pt x="50" y="72"/>
                </a:lnTo>
                <a:lnTo>
                  <a:pt x="50" y="74"/>
                </a:lnTo>
                <a:lnTo>
                  <a:pt x="50" y="76"/>
                </a:lnTo>
                <a:lnTo>
                  <a:pt x="50" y="78"/>
                </a:lnTo>
                <a:lnTo>
                  <a:pt x="50" y="78"/>
                </a:lnTo>
                <a:lnTo>
                  <a:pt x="50" y="80"/>
                </a:lnTo>
                <a:lnTo>
                  <a:pt x="50" y="82"/>
                </a:lnTo>
                <a:lnTo>
                  <a:pt x="50" y="84"/>
                </a:lnTo>
                <a:lnTo>
                  <a:pt x="50" y="86"/>
                </a:lnTo>
                <a:lnTo>
                  <a:pt x="50" y="88"/>
                </a:lnTo>
                <a:lnTo>
                  <a:pt x="48" y="94"/>
                </a:lnTo>
                <a:lnTo>
                  <a:pt x="48" y="96"/>
                </a:lnTo>
                <a:lnTo>
                  <a:pt x="48" y="98"/>
                </a:lnTo>
                <a:lnTo>
                  <a:pt x="48" y="100"/>
                </a:lnTo>
                <a:lnTo>
                  <a:pt x="46" y="100"/>
                </a:lnTo>
                <a:lnTo>
                  <a:pt x="44" y="100"/>
                </a:lnTo>
                <a:lnTo>
                  <a:pt x="42" y="100"/>
                </a:lnTo>
                <a:lnTo>
                  <a:pt x="40" y="100"/>
                </a:lnTo>
                <a:lnTo>
                  <a:pt x="40" y="98"/>
                </a:lnTo>
                <a:lnTo>
                  <a:pt x="38" y="98"/>
                </a:lnTo>
                <a:lnTo>
                  <a:pt x="36" y="98"/>
                </a:lnTo>
                <a:lnTo>
                  <a:pt x="36" y="100"/>
                </a:lnTo>
                <a:lnTo>
                  <a:pt x="36" y="102"/>
                </a:lnTo>
                <a:lnTo>
                  <a:pt x="36" y="104"/>
                </a:lnTo>
                <a:lnTo>
                  <a:pt x="36" y="106"/>
                </a:lnTo>
                <a:lnTo>
                  <a:pt x="34" y="106"/>
                </a:lnTo>
                <a:lnTo>
                  <a:pt x="34" y="108"/>
                </a:lnTo>
                <a:lnTo>
                  <a:pt x="36" y="110"/>
                </a:lnTo>
                <a:lnTo>
                  <a:pt x="36" y="112"/>
                </a:lnTo>
                <a:lnTo>
                  <a:pt x="36" y="114"/>
                </a:lnTo>
                <a:lnTo>
                  <a:pt x="36" y="116"/>
                </a:lnTo>
                <a:lnTo>
                  <a:pt x="34" y="116"/>
                </a:lnTo>
                <a:lnTo>
                  <a:pt x="34" y="118"/>
                </a:lnTo>
                <a:lnTo>
                  <a:pt x="34" y="120"/>
                </a:lnTo>
                <a:lnTo>
                  <a:pt x="34" y="122"/>
                </a:lnTo>
                <a:lnTo>
                  <a:pt x="36" y="122"/>
                </a:lnTo>
                <a:lnTo>
                  <a:pt x="36" y="124"/>
                </a:lnTo>
                <a:lnTo>
                  <a:pt x="36" y="126"/>
                </a:lnTo>
                <a:lnTo>
                  <a:pt x="38" y="126"/>
                </a:lnTo>
                <a:lnTo>
                  <a:pt x="40" y="126"/>
                </a:lnTo>
                <a:lnTo>
                  <a:pt x="42" y="126"/>
                </a:lnTo>
                <a:lnTo>
                  <a:pt x="44" y="126"/>
                </a:lnTo>
                <a:lnTo>
                  <a:pt x="46" y="126"/>
                </a:lnTo>
                <a:lnTo>
                  <a:pt x="48" y="126"/>
                </a:lnTo>
                <a:lnTo>
                  <a:pt x="48" y="126"/>
                </a:lnTo>
                <a:lnTo>
                  <a:pt x="48" y="128"/>
                </a:lnTo>
                <a:lnTo>
                  <a:pt x="48" y="130"/>
                </a:lnTo>
                <a:lnTo>
                  <a:pt x="48" y="132"/>
                </a:lnTo>
                <a:lnTo>
                  <a:pt x="48" y="134"/>
                </a:lnTo>
                <a:lnTo>
                  <a:pt x="48" y="136"/>
                </a:lnTo>
                <a:lnTo>
                  <a:pt x="48" y="138"/>
                </a:lnTo>
                <a:lnTo>
                  <a:pt x="46" y="138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2" y="142"/>
                </a:lnTo>
                <a:lnTo>
                  <a:pt x="42" y="144"/>
                </a:lnTo>
                <a:lnTo>
                  <a:pt x="42" y="146"/>
                </a:lnTo>
                <a:lnTo>
                  <a:pt x="42" y="148"/>
                </a:lnTo>
                <a:lnTo>
                  <a:pt x="42" y="150"/>
                </a:lnTo>
                <a:lnTo>
                  <a:pt x="42" y="152"/>
                </a:lnTo>
                <a:lnTo>
                  <a:pt x="38" y="154"/>
                </a:lnTo>
                <a:lnTo>
                  <a:pt x="38" y="156"/>
                </a:lnTo>
                <a:lnTo>
                  <a:pt x="36" y="154"/>
                </a:lnTo>
                <a:lnTo>
                  <a:pt x="34" y="152"/>
                </a:lnTo>
                <a:lnTo>
                  <a:pt x="32" y="152"/>
                </a:lnTo>
                <a:lnTo>
                  <a:pt x="32" y="150"/>
                </a:lnTo>
                <a:lnTo>
                  <a:pt x="30" y="148"/>
                </a:lnTo>
                <a:lnTo>
                  <a:pt x="28" y="146"/>
                </a:lnTo>
                <a:lnTo>
                  <a:pt x="28" y="144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4" y="128"/>
                </a:lnTo>
                <a:lnTo>
                  <a:pt x="24" y="126"/>
                </a:lnTo>
                <a:lnTo>
                  <a:pt x="24" y="126"/>
                </a:lnTo>
                <a:lnTo>
                  <a:pt x="24" y="124"/>
                </a:lnTo>
                <a:lnTo>
                  <a:pt x="22" y="124"/>
                </a:lnTo>
                <a:lnTo>
                  <a:pt x="22" y="122"/>
                </a:lnTo>
                <a:lnTo>
                  <a:pt x="22" y="120"/>
                </a:lnTo>
                <a:lnTo>
                  <a:pt x="20" y="120"/>
                </a:lnTo>
                <a:lnTo>
                  <a:pt x="20" y="118"/>
                </a:lnTo>
                <a:lnTo>
                  <a:pt x="20" y="116"/>
                </a:lnTo>
                <a:lnTo>
                  <a:pt x="20" y="114"/>
                </a:lnTo>
                <a:lnTo>
                  <a:pt x="20" y="114"/>
                </a:lnTo>
                <a:lnTo>
                  <a:pt x="20" y="112"/>
                </a:lnTo>
                <a:lnTo>
                  <a:pt x="20" y="110"/>
                </a:lnTo>
                <a:lnTo>
                  <a:pt x="20" y="108"/>
                </a:lnTo>
                <a:lnTo>
                  <a:pt x="20" y="106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18" y="100"/>
                </a:lnTo>
                <a:lnTo>
                  <a:pt x="16" y="100"/>
                </a:lnTo>
                <a:lnTo>
                  <a:pt x="16" y="98"/>
                </a:lnTo>
                <a:lnTo>
                  <a:pt x="16" y="96"/>
                </a:lnTo>
                <a:lnTo>
                  <a:pt x="16" y="94"/>
                </a:lnTo>
                <a:lnTo>
                  <a:pt x="16" y="92"/>
                </a:lnTo>
                <a:lnTo>
                  <a:pt x="14" y="92"/>
                </a:lnTo>
                <a:lnTo>
                  <a:pt x="14" y="90"/>
                </a:lnTo>
                <a:lnTo>
                  <a:pt x="14" y="88"/>
                </a:lnTo>
                <a:lnTo>
                  <a:pt x="14" y="86"/>
                </a:lnTo>
                <a:lnTo>
                  <a:pt x="14" y="84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8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0" y="50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0" y="40"/>
                </a:lnTo>
                <a:lnTo>
                  <a:pt x="8" y="40"/>
                </a:lnTo>
                <a:lnTo>
                  <a:pt x="8" y="38"/>
                </a:lnTo>
                <a:lnTo>
                  <a:pt x="8" y="36"/>
                </a:lnTo>
                <a:lnTo>
                  <a:pt x="8" y="34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8" y="28"/>
                </a:lnTo>
                <a:lnTo>
                  <a:pt x="6" y="28"/>
                </a:lnTo>
                <a:lnTo>
                  <a:pt x="6" y="26"/>
                </a:lnTo>
                <a:lnTo>
                  <a:pt x="6" y="24"/>
                </a:lnTo>
                <a:lnTo>
                  <a:pt x="6" y="22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2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3817938" y="4522788"/>
            <a:ext cx="457200" cy="358775"/>
          </a:xfrm>
          <a:custGeom>
            <a:avLst/>
            <a:gdLst>
              <a:gd name="T0" fmla="*/ 54 w 288"/>
              <a:gd name="T1" fmla="*/ 4 h 226"/>
              <a:gd name="T2" fmla="*/ 82 w 288"/>
              <a:gd name="T3" fmla="*/ 10 h 226"/>
              <a:gd name="T4" fmla="*/ 80 w 288"/>
              <a:gd name="T5" fmla="*/ 30 h 226"/>
              <a:gd name="T6" fmla="*/ 80 w 288"/>
              <a:gd name="T7" fmla="*/ 62 h 226"/>
              <a:gd name="T8" fmla="*/ 88 w 288"/>
              <a:gd name="T9" fmla="*/ 64 h 226"/>
              <a:gd name="T10" fmla="*/ 102 w 288"/>
              <a:gd name="T11" fmla="*/ 72 h 226"/>
              <a:gd name="T12" fmla="*/ 118 w 288"/>
              <a:gd name="T13" fmla="*/ 66 h 226"/>
              <a:gd name="T14" fmla="*/ 120 w 288"/>
              <a:gd name="T15" fmla="*/ 50 h 226"/>
              <a:gd name="T16" fmla="*/ 128 w 288"/>
              <a:gd name="T17" fmla="*/ 32 h 226"/>
              <a:gd name="T18" fmla="*/ 136 w 288"/>
              <a:gd name="T19" fmla="*/ 34 h 226"/>
              <a:gd name="T20" fmla="*/ 136 w 288"/>
              <a:gd name="T21" fmla="*/ 54 h 226"/>
              <a:gd name="T22" fmla="*/ 128 w 288"/>
              <a:gd name="T23" fmla="*/ 72 h 226"/>
              <a:gd name="T24" fmla="*/ 150 w 288"/>
              <a:gd name="T25" fmla="*/ 78 h 226"/>
              <a:gd name="T26" fmla="*/ 166 w 288"/>
              <a:gd name="T27" fmla="*/ 68 h 226"/>
              <a:gd name="T28" fmla="*/ 154 w 288"/>
              <a:gd name="T29" fmla="*/ 56 h 226"/>
              <a:gd name="T30" fmla="*/ 178 w 288"/>
              <a:gd name="T31" fmla="*/ 52 h 226"/>
              <a:gd name="T32" fmla="*/ 186 w 288"/>
              <a:gd name="T33" fmla="*/ 54 h 226"/>
              <a:gd name="T34" fmla="*/ 210 w 288"/>
              <a:gd name="T35" fmla="*/ 46 h 226"/>
              <a:gd name="T36" fmla="*/ 222 w 288"/>
              <a:gd name="T37" fmla="*/ 28 h 226"/>
              <a:gd name="T38" fmla="*/ 240 w 288"/>
              <a:gd name="T39" fmla="*/ 34 h 226"/>
              <a:gd name="T40" fmla="*/ 232 w 288"/>
              <a:gd name="T41" fmla="*/ 44 h 226"/>
              <a:gd name="T42" fmla="*/ 244 w 288"/>
              <a:gd name="T43" fmla="*/ 60 h 226"/>
              <a:gd name="T44" fmla="*/ 234 w 288"/>
              <a:gd name="T45" fmla="*/ 72 h 226"/>
              <a:gd name="T46" fmla="*/ 232 w 288"/>
              <a:gd name="T47" fmla="*/ 82 h 226"/>
              <a:gd name="T48" fmla="*/ 218 w 288"/>
              <a:gd name="T49" fmla="*/ 82 h 226"/>
              <a:gd name="T50" fmla="*/ 214 w 288"/>
              <a:gd name="T51" fmla="*/ 104 h 226"/>
              <a:gd name="T52" fmla="*/ 238 w 288"/>
              <a:gd name="T53" fmla="*/ 108 h 226"/>
              <a:gd name="T54" fmla="*/ 258 w 288"/>
              <a:gd name="T55" fmla="*/ 106 h 226"/>
              <a:gd name="T56" fmla="*/ 270 w 288"/>
              <a:gd name="T57" fmla="*/ 94 h 226"/>
              <a:gd name="T58" fmla="*/ 270 w 288"/>
              <a:gd name="T59" fmla="*/ 80 h 226"/>
              <a:gd name="T60" fmla="*/ 278 w 288"/>
              <a:gd name="T61" fmla="*/ 96 h 226"/>
              <a:gd name="T62" fmla="*/ 288 w 288"/>
              <a:gd name="T63" fmla="*/ 110 h 226"/>
              <a:gd name="T64" fmla="*/ 274 w 288"/>
              <a:gd name="T65" fmla="*/ 132 h 226"/>
              <a:gd name="T66" fmla="*/ 252 w 288"/>
              <a:gd name="T67" fmla="*/ 124 h 226"/>
              <a:gd name="T68" fmla="*/ 234 w 288"/>
              <a:gd name="T69" fmla="*/ 122 h 226"/>
              <a:gd name="T70" fmla="*/ 216 w 288"/>
              <a:gd name="T71" fmla="*/ 122 h 226"/>
              <a:gd name="T72" fmla="*/ 204 w 288"/>
              <a:gd name="T73" fmla="*/ 134 h 226"/>
              <a:gd name="T74" fmla="*/ 222 w 288"/>
              <a:gd name="T75" fmla="*/ 150 h 226"/>
              <a:gd name="T76" fmla="*/ 222 w 288"/>
              <a:gd name="T77" fmla="*/ 166 h 226"/>
              <a:gd name="T78" fmla="*/ 210 w 288"/>
              <a:gd name="T79" fmla="*/ 184 h 226"/>
              <a:gd name="T80" fmla="*/ 192 w 288"/>
              <a:gd name="T81" fmla="*/ 184 h 226"/>
              <a:gd name="T82" fmla="*/ 182 w 288"/>
              <a:gd name="T83" fmla="*/ 188 h 226"/>
              <a:gd name="T84" fmla="*/ 168 w 288"/>
              <a:gd name="T85" fmla="*/ 170 h 226"/>
              <a:gd name="T86" fmla="*/ 160 w 288"/>
              <a:gd name="T87" fmla="*/ 160 h 226"/>
              <a:gd name="T88" fmla="*/ 142 w 288"/>
              <a:gd name="T89" fmla="*/ 158 h 226"/>
              <a:gd name="T90" fmla="*/ 138 w 288"/>
              <a:gd name="T91" fmla="*/ 170 h 226"/>
              <a:gd name="T92" fmla="*/ 134 w 288"/>
              <a:gd name="T93" fmla="*/ 182 h 226"/>
              <a:gd name="T94" fmla="*/ 118 w 288"/>
              <a:gd name="T95" fmla="*/ 186 h 226"/>
              <a:gd name="T96" fmla="*/ 104 w 288"/>
              <a:gd name="T97" fmla="*/ 208 h 226"/>
              <a:gd name="T98" fmla="*/ 100 w 288"/>
              <a:gd name="T99" fmla="*/ 224 h 226"/>
              <a:gd name="T100" fmla="*/ 92 w 288"/>
              <a:gd name="T101" fmla="*/ 212 h 226"/>
              <a:gd name="T102" fmla="*/ 96 w 288"/>
              <a:gd name="T103" fmla="*/ 202 h 226"/>
              <a:gd name="T104" fmla="*/ 80 w 288"/>
              <a:gd name="T105" fmla="*/ 206 h 226"/>
              <a:gd name="T106" fmla="*/ 66 w 288"/>
              <a:gd name="T107" fmla="*/ 206 h 226"/>
              <a:gd name="T108" fmla="*/ 50 w 288"/>
              <a:gd name="T109" fmla="*/ 198 h 226"/>
              <a:gd name="T110" fmla="*/ 42 w 288"/>
              <a:gd name="T111" fmla="*/ 182 h 226"/>
              <a:gd name="T112" fmla="*/ 28 w 288"/>
              <a:gd name="T113" fmla="*/ 184 h 226"/>
              <a:gd name="T114" fmla="*/ 6 w 288"/>
              <a:gd name="T115" fmla="*/ 180 h 226"/>
              <a:gd name="T116" fmla="*/ 20 w 288"/>
              <a:gd name="T117" fmla="*/ 162 h 226"/>
              <a:gd name="T118" fmla="*/ 10 w 288"/>
              <a:gd name="T119" fmla="*/ 152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26">
                <a:moveTo>
                  <a:pt x="24" y="0"/>
                </a:moveTo>
                <a:lnTo>
                  <a:pt x="26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  <a:lnTo>
                  <a:pt x="34" y="2"/>
                </a:lnTo>
                <a:lnTo>
                  <a:pt x="36" y="2"/>
                </a:lnTo>
                <a:lnTo>
                  <a:pt x="38" y="2"/>
                </a:lnTo>
                <a:lnTo>
                  <a:pt x="38" y="2"/>
                </a:lnTo>
                <a:lnTo>
                  <a:pt x="40" y="2"/>
                </a:lnTo>
                <a:lnTo>
                  <a:pt x="40" y="4"/>
                </a:lnTo>
                <a:lnTo>
                  <a:pt x="42" y="4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2" y="4"/>
                </a:lnTo>
                <a:lnTo>
                  <a:pt x="54" y="4"/>
                </a:lnTo>
                <a:lnTo>
                  <a:pt x="56" y="4"/>
                </a:lnTo>
                <a:lnTo>
                  <a:pt x="58" y="4"/>
                </a:lnTo>
                <a:lnTo>
                  <a:pt x="60" y="4"/>
                </a:lnTo>
                <a:lnTo>
                  <a:pt x="64" y="4"/>
                </a:lnTo>
                <a:lnTo>
                  <a:pt x="66" y="4"/>
                </a:lnTo>
                <a:lnTo>
                  <a:pt x="70" y="4"/>
                </a:lnTo>
                <a:lnTo>
                  <a:pt x="72" y="4"/>
                </a:lnTo>
                <a:lnTo>
                  <a:pt x="74" y="4"/>
                </a:lnTo>
                <a:lnTo>
                  <a:pt x="76" y="4"/>
                </a:lnTo>
                <a:lnTo>
                  <a:pt x="78" y="4"/>
                </a:lnTo>
                <a:lnTo>
                  <a:pt x="80" y="4"/>
                </a:lnTo>
                <a:lnTo>
                  <a:pt x="82" y="4"/>
                </a:lnTo>
                <a:lnTo>
                  <a:pt x="84" y="4"/>
                </a:lnTo>
                <a:lnTo>
                  <a:pt x="84" y="6"/>
                </a:lnTo>
                <a:lnTo>
                  <a:pt x="84" y="8"/>
                </a:lnTo>
                <a:lnTo>
                  <a:pt x="82" y="8"/>
                </a:lnTo>
                <a:lnTo>
                  <a:pt x="82" y="10"/>
                </a:lnTo>
                <a:lnTo>
                  <a:pt x="82" y="12"/>
                </a:lnTo>
                <a:lnTo>
                  <a:pt x="84" y="12"/>
                </a:lnTo>
                <a:lnTo>
                  <a:pt x="84" y="10"/>
                </a:lnTo>
                <a:lnTo>
                  <a:pt x="86" y="12"/>
                </a:lnTo>
                <a:lnTo>
                  <a:pt x="86" y="12"/>
                </a:lnTo>
                <a:lnTo>
                  <a:pt x="88" y="12"/>
                </a:lnTo>
                <a:lnTo>
                  <a:pt x="88" y="18"/>
                </a:lnTo>
                <a:lnTo>
                  <a:pt x="86" y="20"/>
                </a:lnTo>
                <a:lnTo>
                  <a:pt x="86" y="22"/>
                </a:lnTo>
                <a:lnTo>
                  <a:pt x="86" y="22"/>
                </a:lnTo>
                <a:lnTo>
                  <a:pt x="84" y="22"/>
                </a:lnTo>
                <a:lnTo>
                  <a:pt x="82" y="22"/>
                </a:lnTo>
                <a:lnTo>
                  <a:pt x="80" y="22"/>
                </a:lnTo>
                <a:lnTo>
                  <a:pt x="80" y="24"/>
                </a:lnTo>
                <a:lnTo>
                  <a:pt x="80" y="26"/>
                </a:lnTo>
                <a:lnTo>
                  <a:pt x="80" y="28"/>
                </a:lnTo>
                <a:lnTo>
                  <a:pt x="80" y="30"/>
                </a:lnTo>
                <a:lnTo>
                  <a:pt x="80" y="32"/>
                </a:lnTo>
                <a:lnTo>
                  <a:pt x="80" y="36"/>
                </a:lnTo>
                <a:lnTo>
                  <a:pt x="80" y="40"/>
                </a:lnTo>
                <a:lnTo>
                  <a:pt x="80" y="42"/>
                </a:lnTo>
                <a:lnTo>
                  <a:pt x="82" y="42"/>
                </a:lnTo>
                <a:lnTo>
                  <a:pt x="84" y="42"/>
                </a:lnTo>
                <a:lnTo>
                  <a:pt x="84" y="46"/>
                </a:lnTo>
                <a:lnTo>
                  <a:pt x="84" y="48"/>
                </a:lnTo>
                <a:lnTo>
                  <a:pt x="84" y="50"/>
                </a:lnTo>
                <a:lnTo>
                  <a:pt x="82" y="50"/>
                </a:lnTo>
                <a:lnTo>
                  <a:pt x="82" y="52"/>
                </a:lnTo>
                <a:lnTo>
                  <a:pt x="82" y="54"/>
                </a:lnTo>
                <a:lnTo>
                  <a:pt x="82" y="56"/>
                </a:lnTo>
                <a:lnTo>
                  <a:pt x="80" y="56"/>
                </a:lnTo>
                <a:lnTo>
                  <a:pt x="80" y="58"/>
                </a:lnTo>
                <a:lnTo>
                  <a:pt x="80" y="60"/>
                </a:lnTo>
                <a:lnTo>
                  <a:pt x="80" y="62"/>
                </a:lnTo>
                <a:lnTo>
                  <a:pt x="82" y="62"/>
                </a:lnTo>
                <a:lnTo>
                  <a:pt x="80" y="62"/>
                </a:lnTo>
                <a:lnTo>
                  <a:pt x="78" y="62"/>
                </a:lnTo>
                <a:lnTo>
                  <a:pt x="76" y="64"/>
                </a:lnTo>
                <a:lnTo>
                  <a:pt x="76" y="66"/>
                </a:lnTo>
                <a:lnTo>
                  <a:pt x="76" y="68"/>
                </a:lnTo>
                <a:lnTo>
                  <a:pt x="78" y="68"/>
                </a:lnTo>
                <a:lnTo>
                  <a:pt x="80" y="68"/>
                </a:lnTo>
                <a:lnTo>
                  <a:pt x="82" y="68"/>
                </a:lnTo>
                <a:lnTo>
                  <a:pt x="84" y="68"/>
                </a:lnTo>
                <a:lnTo>
                  <a:pt x="84" y="66"/>
                </a:lnTo>
                <a:lnTo>
                  <a:pt x="82" y="66"/>
                </a:lnTo>
                <a:lnTo>
                  <a:pt x="82" y="64"/>
                </a:lnTo>
                <a:lnTo>
                  <a:pt x="84" y="64"/>
                </a:lnTo>
                <a:lnTo>
                  <a:pt x="86" y="64"/>
                </a:lnTo>
                <a:lnTo>
                  <a:pt x="86" y="64"/>
                </a:lnTo>
                <a:lnTo>
                  <a:pt x="88" y="64"/>
                </a:lnTo>
                <a:lnTo>
                  <a:pt x="88" y="68"/>
                </a:lnTo>
                <a:lnTo>
                  <a:pt x="90" y="68"/>
                </a:lnTo>
                <a:lnTo>
                  <a:pt x="92" y="68"/>
                </a:lnTo>
                <a:lnTo>
                  <a:pt x="94" y="68"/>
                </a:lnTo>
                <a:lnTo>
                  <a:pt x="96" y="68"/>
                </a:lnTo>
                <a:lnTo>
                  <a:pt x="96" y="70"/>
                </a:lnTo>
                <a:lnTo>
                  <a:pt x="96" y="72"/>
                </a:lnTo>
                <a:lnTo>
                  <a:pt x="96" y="70"/>
                </a:lnTo>
                <a:lnTo>
                  <a:pt x="96" y="68"/>
                </a:lnTo>
                <a:lnTo>
                  <a:pt x="98" y="68"/>
                </a:lnTo>
                <a:lnTo>
                  <a:pt x="98" y="70"/>
                </a:lnTo>
                <a:lnTo>
                  <a:pt x="98" y="72"/>
                </a:lnTo>
                <a:lnTo>
                  <a:pt x="100" y="72"/>
                </a:lnTo>
                <a:lnTo>
                  <a:pt x="100" y="70"/>
                </a:lnTo>
                <a:lnTo>
                  <a:pt x="100" y="68"/>
                </a:lnTo>
                <a:lnTo>
                  <a:pt x="100" y="72"/>
                </a:lnTo>
                <a:lnTo>
                  <a:pt x="102" y="72"/>
                </a:lnTo>
                <a:lnTo>
                  <a:pt x="104" y="72"/>
                </a:lnTo>
                <a:lnTo>
                  <a:pt x="106" y="72"/>
                </a:lnTo>
                <a:lnTo>
                  <a:pt x="108" y="72"/>
                </a:lnTo>
                <a:lnTo>
                  <a:pt x="110" y="72"/>
                </a:lnTo>
                <a:lnTo>
                  <a:pt x="112" y="72"/>
                </a:lnTo>
                <a:lnTo>
                  <a:pt x="112" y="70"/>
                </a:lnTo>
                <a:lnTo>
                  <a:pt x="112" y="68"/>
                </a:lnTo>
                <a:lnTo>
                  <a:pt x="112" y="66"/>
                </a:lnTo>
                <a:lnTo>
                  <a:pt x="114" y="66"/>
                </a:lnTo>
                <a:lnTo>
                  <a:pt x="114" y="68"/>
                </a:lnTo>
                <a:lnTo>
                  <a:pt x="114" y="70"/>
                </a:lnTo>
                <a:lnTo>
                  <a:pt x="114" y="72"/>
                </a:lnTo>
                <a:lnTo>
                  <a:pt x="116" y="72"/>
                </a:lnTo>
                <a:lnTo>
                  <a:pt x="116" y="70"/>
                </a:lnTo>
                <a:lnTo>
                  <a:pt x="116" y="68"/>
                </a:lnTo>
                <a:lnTo>
                  <a:pt x="116" y="66"/>
                </a:lnTo>
                <a:lnTo>
                  <a:pt x="118" y="66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16" y="62"/>
                </a:lnTo>
                <a:lnTo>
                  <a:pt x="114" y="62"/>
                </a:lnTo>
                <a:lnTo>
                  <a:pt x="110" y="62"/>
                </a:lnTo>
                <a:lnTo>
                  <a:pt x="106" y="62"/>
                </a:lnTo>
                <a:lnTo>
                  <a:pt x="106" y="62"/>
                </a:lnTo>
                <a:lnTo>
                  <a:pt x="106" y="56"/>
                </a:lnTo>
                <a:lnTo>
                  <a:pt x="108" y="56"/>
                </a:lnTo>
                <a:lnTo>
                  <a:pt x="112" y="56"/>
                </a:lnTo>
                <a:lnTo>
                  <a:pt x="114" y="56"/>
                </a:lnTo>
                <a:lnTo>
                  <a:pt x="114" y="54"/>
                </a:lnTo>
                <a:lnTo>
                  <a:pt x="114" y="52"/>
                </a:lnTo>
                <a:lnTo>
                  <a:pt x="114" y="50"/>
                </a:lnTo>
                <a:lnTo>
                  <a:pt x="116" y="50"/>
                </a:lnTo>
                <a:lnTo>
                  <a:pt x="120" y="50"/>
                </a:lnTo>
                <a:lnTo>
                  <a:pt x="122" y="50"/>
                </a:lnTo>
                <a:lnTo>
                  <a:pt x="124" y="50"/>
                </a:lnTo>
                <a:lnTo>
                  <a:pt x="126" y="50"/>
                </a:lnTo>
                <a:lnTo>
                  <a:pt x="126" y="48"/>
                </a:lnTo>
                <a:lnTo>
                  <a:pt x="126" y="44"/>
                </a:lnTo>
                <a:lnTo>
                  <a:pt x="126" y="42"/>
                </a:lnTo>
                <a:lnTo>
                  <a:pt x="122" y="42"/>
                </a:lnTo>
                <a:lnTo>
                  <a:pt x="120" y="42"/>
                </a:lnTo>
                <a:lnTo>
                  <a:pt x="120" y="40"/>
                </a:lnTo>
                <a:lnTo>
                  <a:pt x="120" y="38"/>
                </a:lnTo>
                <a:lnTo>
                  <a:pt x="120" y="36"/>
                </a:lnTo>
                <a:lnTo>
                  <a:pt x="120" y="34"/>
                </a:lnTo>
                <a:lnTo>
                  <a:pt x="120" y="32"/>
                </a:lnTo>
                <a:lnTo>
                  <a:pt x="122" y="32"/>
                </a:lnTo>
                <a:lnTo>
                  <a:pt x="124" y="32"/>
                </a:lnTo>
                <a:lnTo>
                  <a:pt x="126" y="32"/>
                </a:lnTo>
                <a:lnTo>
                  <a:pt x="128" y="32"/>
                </a:lnTo>
                <a:lnTo>
                  <a:pt x="128" y="30"/>
                </a:lnTo>
                <a:lnTo>
                  <a:pt x="128" y="28"/>
                </a:lnTo>
                <a:lnTo>
                  <a:pt x="128" y="26"/>
                </a:lnTo>
                <a:lnTo>
                  <a:pt x="128" y="28"/>
                </a:lnTo>
                <a:lnTo>
                  <a:pt x="130" y="28"/>
                </a:lnTo>
                <a:lnTo>
                  <a:pt x="132" y="28"/>
                </a:lnTo>
                <a:lnTo>
                  <a:pt x="132" y="30"/>
                </a:lnTo>
                <a:lnTo>
                  <a:pt x="134" y="30"/>
                </a:lnTo>
                <a:lnTo>
                  <a:pt x="134" y="28"/>
                </a:lnTo>
                <a:lnTo>
                  <a:pt x="134" y="30"/>
                </a:lnTo>
                <a:lnTo>
                  <a:pt x="134" y="32"/>
                </a:lnTo>
                <a:lnTo>
                  <a:pt x="134" y="34"/>
                </a:lnTo>
                <a:lnTo>
                  <a:pt x="134" y="34"/>
                </a:lnTo>
                <a:lnTo>
                  <a:pt x="134" y="32"/>
                </a:lnTo>
                <a:lnTo>
                  <a:pt x="134" y="30"/>
                </a:lnTo>
                <a:lnTo>
                  <a:pt x="136" y="32"/>
                </a:lnTo>
                <a:lnTo>
                  <a:pt x="136" y="34"/>
                </a:lnTo>
                <a:lnTo>
                  <a:pt x="136" y="38"/>
                </a:lnTo>
                <a:lnTo>
                  <a:pt x="134" y="38"/>
                </a:lnTo>
                <a:lnTo>
                  <a:pt x="134" y="40"/>
                </a:lnTo>
                <a:lnTo>
                  <a:pt x="134" y="40"/>
                </a:lnTo>
                <a:lnTo>
                  <a:pt x="134" y="42"/>
                </a:lnTo>
                <a:lnTo>
                  <a:pt x="134" y="44"/>
                </a:lnTo>
                <a:lnTo>
                  <a:pt x="134" y="46"/>
                </a:lnTo>
                <a:lnTo>
                  <a:pt x="134" y="48"/>
                </a:lnTo>
                <a:lnTo>
                  <a:pt x="134" y="50"/>
                </a:lnTo>
                <a:lnTo>
                  <a:pt x="134" y="50"/>
                </a:lnTo>
                <a:lnTo>
                  <a:pt x="136" y="50"/>
                </a:lnTo>
                <a:lnTo>
                  <a:pt x="138" y="50"/>
                </a:lnTo>
                <a:lnTo>
                  <a:pt x="140" y="50"/>
                </a:lnTo>
                <a:lnTo>
                  <a:pt x="140" y="52"/>
                </a:lnTo>
                <a:lnTo>
                  <a:pt x="140" y="54"/>
                </a:lnTo>
                <a:lnTo>
                  <a:pt x="138" y="54"/>
                </a:lnTo>
                <a:lnTo>
                  <a:pt x="136" y="54"/>
                </a:lnTo>
                <a:lnTo>
                  <a:pt x="134" y="54"/>
                </a:lnTo>
                <a:lnTo>
                  <a:pt x="134" y="56"/>
                </a:lnTo>
                <a:lnTo>
                  <a:pt x="134" y="56"/>
                </a:lnTo>
                <a:lnTo>
                  <a:pt x="132" y="56"/>
                </a:lnTo>
                <a:lnTo>
                  <a:pt x="132" y="54"/>
                </a:lnTo>
                <a:lnTo>
                  <a:pt x="130" y="54"/>
                </a:lnTo>
                <a:lnTo>
                  <a:pt x="130" y="56"/>
                </a:lnTo>
                <a:lnTo>
                  <a:pt x="128" y="56"/>
                </a:lnTo>
                <a:lnTo>
                  <a:pt x="128" y="58"/>
                </a:lnTo>
                <a:lnTo>
                  <a:pt x="128" y="60"/>
                </a:lnTo>
                <a:lnTo>
                  <a:pt x="128" y="62"/>
                </a:lnTo>
                <a:lnTo>
                  <a:pt x="128" y="62"/>
                </a:lnTo>
                <a:lnTo>
                  <a:pt x="128" y="64"/>
                </a:lnTo>
                <a:lnTo>
                  <a:pt x="128" y="66"/>
                </a:lnTo>
                <a:lnTo>
                  <a:pt x="128" y="68"/>
                </a:lnTo>
                <a:lnTo>
                  <a:pt x="128" y="70"/>
                </a:lnTo>
                <a:lnTo>
                  <a:pt x="128" y="72"/>
                </a:lnTo>
                <a:lnTo>
                  <a:pt x="128" y="74"/>
                </a:lnTo>
                <a:lnTo>
                  <a:pt x="128" y="76"/>
                </a:lnTo>
                <a:lnTo>
                  <a:pt x="128" y="78"/>
                </a:lnTo>
                <a:lnTo>
                  <a:pt x="130" y="78"/>
                </a:lnTo>
                <a:lnTo>
                  <a:pt x="132" y="78"/>
                </a:lnTo>
                <a:lnTo>
                  <a:pt x="134" y="78"/>
                </a:lnTo>
                <a:lnTo>
                  <a:pt x="134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38" y="78"/>
                </a:lnTo>
                <a:lnTo>
                  <a:pt x="140" y="78"/>
                </a:lnTo>
                <a:lnTo>
                  <a:pt x="142" y="78"/>
                </a:lnTo>
                <a:lnTo>
                  <a:pt x="144" y="78"/>
                </a:lnTo>
                <a:lnTo>
                  <a:pt x="146" y="78"/>
                </a:lnTo>
                <a:lnTo>
                  <a:pt x="148" y="78"/>
                </a:lnTo>
                <a:lnTo>
                  <a:pt x="150" y="78"/>
                </a:lnTo>
                <a:lnTo>
                  <a:pt x="152" y="78"/>
                </a:lnTo>
                <a:lnTo>
                  <a:pt x="152" y="76"/>
                </a:lnTo>
                <a:lnTo>
                  <a:pt x="154" y="76"/>
                </a:lnTo>
                <a:lnTo>
                  <a:pt x="154" y="78"/>
                </a:lnTo>
                <a:lnTo>
                  <a:pt x="156" y="78"/>
                </a:lnTo>
                <a:lnTo>
                  <a:pt x="158" y="78"/>
                </a:lnTo>
                <a:lnTo>
                  <a:pt x="160" y="78"/>
                </a:lnTo>
                <a:lnTo>
                  <a:pt x="162" y="78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6" y="74"/>
                </a:lnTo>
                <a:lnTo>
                  <a:pt x="166" y="72"/>
                </a:lnTo>
                <a:lnTo>
                  <a:pt x="164" y="72"/>
                </a:lnTo>
                <a:lnTo>
                  <a:pt x="164" y="70"/>
                </a:lnTo>
                <a:lnTo>
                  <a:pt x="166" y="70"/>
                </a:lnTo>
                <a:lnTo>
                  <a:pt x="166" y="68"/>
                </a:lnTo>
                <a:lnTo>
                  <a:pt x="166" y="66"/>
                </a:lnTo>
                <a:lnTo>
                  <a:pt x="166" y="64"/>
                </a:lnTo>
                <a:lnTo>
                  <a:pt x="166" y="62"/>
                </a:lnTo>
                <a:lnTo>
                  <a:pt x="166" y="62"/>
                </a:lnTo>
                <a:lnTo>
                  <a:pt x="168" y="62"/>
                </a:lnTo>
                <a:lnTo>
                  <a:pt x="168" y="60"/>
                </a:lnTo>
                <a:lnTo>
                  <a:pt x="166" y="60"/>
                </a:lnTo>
                <a:lnTo>
                  <a:pt x="164" y="60"/>
                </a:lnTo>
                <a:lnTo>
                  <a:pt x="162" y="60"/>
                </a:lnTo>
                <a:lnTo>
                  <a:pt x="162" y="62"/>
                </a:lnTo>
                <a:lnTo>
                  <a:pt x="160" y="62"/>
                </a:lnTo>
                <a:lnTo>
                  <a:pt x="158" y="62"/>
                </a:lnTo>
                <a:lnTo>
                  <a:pt x="158" y="60"/>
                </a:lnTo>
                <a:lnTo>
                  <a:pt x="156" y="60"/>
                </a:lnTo>
                <a:lnTo>
                  <a:pt x="154" y="60"/>
                </a:lnTo>
                <a:lnTo>
                  <a:pt x="154" y="58"/>
                </a:lnTo>
                <a:lnTo>
                  <a:pt x="154" y="56"/>
                </a:lnTo>
                <a:lnTo>
                  <a:pt x="154" y="54"/>
                </a:lnTo>
                <a:lnTo>
                  <a:pt x="156" y="54"/>
                </a:lnTo>
                <a:lnTo>
                  <a:pt x="156" y="52"/>
                </a:lnTo>
                <a:lnTo>
                  <a:pt x="154" y="52"/>
                </a:lnTo>
                <a:lnTo>
                  <a:pt x="154" y="50"/>
                </a:lnTo>
                <a:lnTo>
                  <a:pt x="156" y="50"/>
                </a:lnTo>
                <a:lnTo>
                  <a:pt x="158" y="50"/>
                </a:lnTo>
                <a:lnTo>
                  <a:pt x="160" y="50"/>
                </a:lnTo>
                <a:lnTo>
                  <a:pt x="162" y="50"/>
                </a:lnTo>
                <a:lnTo>
                  <a:pt x="164" y="50"/>
                </a:lnTo>
                <a:lnTo>
                  <a:pt x="166" y="50"/>
                </a:lnTo>
                <a:lnTo>
                  <a:pt x="168" y="50"/>
                </a:lnTo>
                <a:lnTo>
                  <a:pt x="172" y="50"/>
                </a:lnTo>
                <a:lnTo>
                  <a:pt x="174" y="50"/>
                </a:lnTo>
                <a:lnTo>
                  <a:pt x="176" y="50"/>
                </a:lnTo>
                <a:lnTo>
                  <a:pt x="178" y="50"/>
                </a:lnTo>
                <a:lnTo>
                  <a:pt x="178" y="52"/>
                </a:lnTo>
                <a:lnTo>
                  <a:pt x="180" y="52"/>
                </a:lnTo>
                <a:lnTo>
                  <a:pt x="182" y="54"/>
                </a:lnTo>
                <a:lnTo>
                  <a:pt x="182" y="54"/>
                </a:lnTo>
                <a:lnTo>
                  <a:pt x="182" y="56"/>
                </a:lnTo>
                <a:lnTo>
                  <a:pt x="184" y="56"/>
                </a:lnTo>
                <a:lnTo>
                  <a:pt x="184" y="58"/>
                </a:lnTo>
                <a:lnTo>
                  <a:pt x="182" y="62"/>
                </a:lnTo>
                <a:lnTo>
                  <a:pt x="184" y="62"/>
                </a:lnTo>
                <a:lnTo>
                  <a:pt x="184" y="62"/>
                </a:lnTo>
                <a:lnTo>
                  <a:pt x="186" y="62"/>
                </a:lnTo>
                <a:lnTo>
                  <a:pt x="186" y="62"/>
                </a:lnTo>
                <a:lnTo>
                  <a:pt x="186" y="60"/>
                </a:lnTo>
                <a:lnTo>
                  <a:pt x="188" y="60"/>
                </a:lnTo>
                <a:lnTo>
                  <a:pt x="188" y="58"/>
                </a:lnTo>
                <a:lnTo>
                  <a:pt x="188" y="56"/>
                </a:lnTo>
                <a:lnTo>
                  <a:pt x="188" y="54"/>
                </a:lnTo>
                <a:lnTo>
                  <a:pt x="186" y="54"/>
                </a:lnTo>
                <a:lnTo>
                  <a:pt x="188" y="52"/>
                </a:lnTo>
                <a:lnTo>
                  <a:pt x="190" y="52"/>
                </a:lnTo>
                <a:lnTo>
                  <a:pt x="190" y="50"/>
                </a:lnTo>
                <a:lnTo>
                  <a:pt x="192" y="50"/>
                </a:lnTo>
                <a:lnTo>
                  <a:pt x="194" y="50"/>
                </a:lnTo>
                <a:lnTo>
                  <a:pt x="196" y="50"/>
                </a:lnTo>
                <a:lnTo>
                  <a:pt x="198" y="50"/>
                </a:lnTo>
                <a:lnTo>
                  <a:pt x="198" y="48"/>
                </a:lnTo>
                <a:lnTo>
                  <a:pt x="200" y="48"/>
                </a:lnTo>
                <a:lnTo>
                  <a:pt x="202" y="48"/>
                </a:lnTo>
                <a:lnTo>
                  <a:pt x="202" y="46"/>
                </a:lnTo>
                <a:lnTo>
                  <a:pt x="204" y="46"/>
                </a:lnTo>
                <a:lnTo>
                  <a:pt x="206" y="46"/>
                </a:lnTo>
                <a:lnTo>
                  <a:pt x="206" y="44"/>
                </a:lnTo>
                <a:lnTo>
                  <a:pt x="208" y="44"/>
                </a:lnTo>
                <a:lnTo>
                  <a:pt x="208" y="46"/>
                </a:lnTo>
                <a:lnTo>
                  <a:pt x="210" y="46"/>
                </a:lnTo>
                <a:lnTo>
                  <a:pt x="212" y="46"/>
                </a:lnTo>
                <a:lnTo>
                  <a:pt x="214" y="46"/>
                </a:lnTo>
                <a:lnTo>
                  <a:pt x="216" y="46"/>
                </a:lnTo>
                <a:lnTo>
                  <a:pt x="218" y="46"/>
                </a:lnTo>
                <a:lnTo>
                  <a:pt x="220" y="46"/>
                </a:lnTo>
                <a:lnTo>
                  <a:pt x="220" y="44"/>
                </a:lnTo>
                <a:lnTo>
                  <a:pt x="220" y="42"/>
                </a:lnTo>
                <a:lnTo>
                  <a:pt x="218" y="42"/>
                </a:lnTo>
                <a:lnTo>
                  <a:pt x="218" y="40"/>
                </a:lnTo>
                <a:lnTo>
                  <a:pt x="216" y="40"/>
                </a:lnTo>
                <a:lnTo>
                  <a:pt x="216" y="38"/>
                </a:lnTo>
                <a:lnTo>
                  <a:pt x="218" y="38"/>
                </a:lnTo>
                <a:lnTo>
                  <a:pt x="218" y="36"/>
                </a:lnTo>
                <a:lnTo>
                  <a:pt x="220" y="34"/>
                </a:lnTo>
                <a:lnTo>
                  <a:pt x="222" y="32"/>
                </a:lnTo>
                <a:lnTo>
                  <a:pt x="222" y="30"/>
                </a:lnTo>
                <a:lnTo>
                  <a:pt x="222" y="28"/>
                </a:lnTo>
                <a:lnTo>
                  <a:pt x="224" y="30"/>
                </a:lnTo>
                <a:lnTo>
                  <a:pt x="226" y="30"/>
                </a:lnTo>
                <a:lnTo>
                  <a:pt x="228" y="32"/>
                </a:lnTo>
                <a:lnTo>
                  <a:pt x="230" y="32"/>
                </a:lnTo>
                <a:lnTo>
                  <a:pt x="230" y="32"/>
                </a:lnTo>
                <a:lnTo>
                  <a:pt x="230" y="34"/>
                </a:lnTo>
                <a:lnTo>
                  <a:pt x="232" y="34"/>
                </a:lnTo>
                <a:lnTo>
                  <a:pt x="232" y="30"/>
                </a:lnTo>
                <a:lnTo>
                  <a:pt x="234" y="28"/>
                </a:lnTo>
                <a:lnTo>
                  <a:pt x="234" y="30"/>
                </a:lnTo>
                <a:lnTo>
                  <a:pt x="234" y="32"/>
                </a:lnTo>
                <a:lnTo>
                  <a:pt x="232" y="32"/>
                </a:lnTo>
                <a:lnTo>
                  <a:pt x="232" y="34"/>
                </a:lnTo>
                <a:lnTo>
                  <a:pt x="234" y="34"/>
                </a:lnTo>
                <a:lnTo>
                  <a:pt x="236" y="34"/>
                </a:lnTo>
                <a:lnTo>
                  <a:pt x="238" y="34"/>
                </a:lnTo>
                <a:lnTo>
                  <a:pt x="240" y="34"/>
                </a:lnTo>
                <a:lnTo>
                  <a:pt x="240" y="36"/>
                </a:lnTo>
                <a:lnTo>
                  <a:pt x="242" y="36"/>
                </a:lnTo>
                <a:lnTo>
                  <a:pt x="244" y="36"/>
                </a:lnTo>
                <a:lnTo>
                  <a:pt x="246" y="36"/>
                </a:lnTo>
                <a:lnTo>
                  <a:pt x="248" y="36"/>
                </a:lnTo>
                <a:lnTo>
                  <a:pt x="246" y="40"/>
                </a:lnTo>
                <a:lnTo>
                  <a:pt x="246" y="42"/>
                </a:lnTo>
                <a:lnTo>
                  <a:pt x="244" y="42"/>
                </a:lnTo>
                <a:lnTo>
                  <a:pt x="244" y="44"/>
                </a:lnTo>
                <a:lnTo>
                  <a:pt x="242" y="44"/>
                </a:lnTo>
                <a:lnTo>
                  <a:pt x="240" y="44"/>
                </a:lnTo>
                <a:lnTo>
                  <a:pt x="238" y="44"/>
                </a:lnTo>
                <a:lnTo>
                  <a:pt x="236" y="44"/>
                </a:lnTo>
                <a:lnTo>
                  <a:pt x="234" y="44"/>
                </a:lnTo>
                <a:lnTo>
                  <a:pt x="234" y="42"/>
                </a:lnTo>
                <a:lnTo>
                  <a:pt x="232" y="42"/>
                </a:lnTo>
                <a:lnTo>
                  <a:pt x="232" y="44"/>
                </a:lnTo>
                <a:lnTo>
                  <a:pt x="232" y="46"/>
                </a:lnTo>
                <a:lnTo>
                  <a:pt x="230" y="46"/>
                </a:lnTo>
                <a:lnTo>
                  <a:pt x="230" y="48"/>
                </a:lnTo>
                <a:lnTo>
                  <a:pt x="230" y="50"/>
                </a:lnTo>
                <a:lnTo>
                  <a:pt x="232" y="52"/>
                </a:lnTo>
                <a:lnTo>
                  <a:pt x="234" y="52"/>
                </a:lnTo>
                <a:lnTo>
                  <a:pt x="236" y="54"/>
                </a:lnTo>
                <a:lnTo>
                  <a:pt x="238" y="54"/>
                </a:lnTo>
                <a:lnTo>
                  <a:pt x="238" y="52"/>
                </a:lnTo>
                <a:lnTo>
                  <a:pt x="238" y="54"/>
                </a:lnTo>
                <a:lnTo>
                  <a:pt x="240" y="56"/>
                </a:lnTo>
                <a:lnTo>
                  <a:pt x="240" y="58"/>
                </a:lnTo>
                <a:lnTo>
                  <a:pt x="238" y="58"/>
                </a:lnTo>
                <a:lnTo>
                  <a:pt x="238" y="60"/>
                </a:lnTo>
                <a:lnTo>
                  <a:pt x="240" y="60"/>
                </a:lnTo>
                <a:lnTo>
                  <a:pt x="242" y="60"/>
                </a:lnTo>
                <a:lnTo>
                  <a:pt x="244" y="60"/>
                </a:lnTo>
                <a:lnTo>
                  <a:pt x="246" y="60"/>
                </a:lnTo>
                <a:lnTo>
                  <a:pt x="246" y="62"/>
                </a:lnTo>
                <a:lnTo>
                  <a:pt x="246" y="62"/>
                </a:lnTo>
                <a:lnTo>
                  <a:pt x="246" y="64"/>
                </a:lnTo>
                <a:lnTo>
                  <a:pt x="246" y="66"/>
                </a:lnTo>
                <a:lnTo>
                  <a:pt x="244" y="64"/>
                </a:lnTo>
                <a:lnTo>
                  <a:pt x="242" y="66"/>
                </a:lnTo>
                <a:lnTo>
                  <a:pt x="242" y="64"/>
                </a:lnTo>
                <a:lnTo>
                  <a:pt x="240" y="64"/>
                </a:lnTo>
                <a:lnTo>
                  <a:pt x="238" y="66"/>
                </a:lnTo>
                <a:lnTo>
                  <a:pt x="236" y="66"/>
                </a:lnTo>
                <a:lnTo>
                  <a:pt x="236" y="68"/>
                </a:lnTo>
                <a:lnTo>
                  <a:pt x="236" y="70"/>
                </a:lnTo>
                <a:lnTo>
                  <a:pt x="234" y="70"/>
                </a:lnTo>
                <a:lnTo>
                  <a:pt x="236" y="70"/>
                </a:lnTo>
                <a:lnTo>
                  <a:pt x="236" y="72"/>
                </a:lnTo>
                <a:lnTo>
                  <a:pt x="234" y="72"/>
                </a:lnTo>
                <a:lnTo>
                  <a:pt x="234" y="70"/>
                </a:lnTo>
                <a:lnTo>
                  <a:pt x="234" y="72"/>
                </a:lnTo>
                <a:lnTo>
                  <a:pt x="232" y="74"/>
                </a:lnTo>
                <a:lnTo>
                  <a:pt x="232" y="76"/>
                </a:lnTo>
                <a:lnTo>
                  <a:pt x="230" y="74"/>
                </a:lnTo>
                <a:lnTo>
                  <a:pt x="232" y="74"/>
                </a:lnTo>
                <a:lnTo>
                  <a:pt x="232" y="72"/>
                </a:lnTo>
                <a:lnTo>
                  <a:pt x="230" y="72"/>
                </a:lnTo>
                <a:lnTo>
                  <a:pt x="230" y="74"/>
                </a:lnTo>
                <a:lnTo>
                  <a:pt x="230" y="74"/>
                </a:lnTo>
                <a:lnTo>
                  <a:pt x="230" y="76"/>
                </a:lnTo>
                <a:lnTo>
                  <a:pt x="230" y="76"/>
                </a:lnTo>
                <a:lnTo>
                  <a:pt x="232" y="78"/>
                </a:lnTo>
                <a:lnTo>
                  <a:pt x="230" y="78"/>
                </a:lnTo>
                <a:lnTo>
                  <a:pt x="230" y="80"/>
                </a:lnTo>
                <a:lnTo>
                  <a:pt x="230" y="82"/>
                </a:lnTo>
                <a:lnTo>
                  <a:pt x="232" y="82"/>
                </a:lnTo>
                <a:lnTo>
                  <a:pt x="234" y="82"/>
                </a:lnTo>
                <a:lnTo>
                  <a:pt x="236" y="82"/>
                </a:lnTo>
                <a:lnTo>
                  <a:pt x="234" y="82"/>
                </a:lnTo>
                <a:lnTo>
                  <a:pt x="232" y="82"/>
                </a:lnTo>
                <a:lnTo>
                  <a:pt x="230" y="82"/>
                </a:lnTo>
                <a:lnTo>
                  <a:pt x="230" y="82"/>
                </a:lnTo>
                <a:lnTo>
                  <a:pt x="230" y="84"/>
                </a:lnTo>
                <a:lnTo>
                  <a:pt x="228" y="84"/>
                </a:lnTo>
                <a:lnTo>
                  <a:pt x="226" y="84"/>
                </a:lnTo>
                <a:lnTo>
                  <a:pt x="226" y="82"/>
                </a:lnTo>
                <a:lnTo>
                  <a:pt x="226" y="80"/>
                </a:lnTo>
                <a:lnTo>
                  <a:pt x="226" y="78"/>
                </a:lnTo>
                <a:lnTo>
                  <a:pt x="224" y="78"/>
                </a:lnTo>
                <a:lnTo>
                  <a:pt x="222" y="76"/>
                </a:lnTo>
                <a:lnTo>
                  <a:pt x="220" y="78"/>
                </a:lnTo>
                <a:lnTo>
                  <a:pt x="220" y="80"/>
                </a:lnTo>
                <a:lnTo>
                  <a:pt x="218" y="82"/>
                </a:lnTo>
                <a:lnTo>
                  <a:pt x="220" y="82"/>
                </a:lnTo>
                <a:lnTo>
                  <a:pt x="220" y="84"/>
                </a:lnTo>
                <a:lnTo>
                  <a:pt x="220" y="86"/>
                </a:lnTo>
                <a:lnTo>
                  <a:pt x="220" y="88"/>
                </a:lnTo>
                <a:lnTo>
                  <a:pt x="220" y="90"/>
                </a:lnTo>
                <a:lnTo>
                  <a:pt x="218" y="90"/>
                </a:lnTo>
                <a:lnTo>
                  <a:pt x="216" y="90"/>
                </a:lnTo>
                <a:lnTo>
                  <a:pt x="214" y="90"/>
                </a:lnTo>
                <a:lnTo>
                  <a:pt x="214" y="92"/>
                </a:lnTo>
                <a:lnTo>
                  <a:pt x="214" y="94"/>
                </a:lnTo>
                <a:lnTo>
                  <a:pt x="214" y="96"/>
                </a:lnTo>
                <a:lnTo>
                  <a:pt x="212" y="96"/>
                </a:lnTo>
                <a:lnTo>
                  <a:pt x="212" y="98"/>
                </a:lnTo>
                <a:lnTo>
                  <a:pt x="212" y="100"/>
                </a:lnTo>
                <a:lnTo>
                  <a:pt x="212" y="102"/>
                </a:lnTo>
                <a:lnTo>
                  <a:pt x="212" y="104"/>
                </a:lnTo>
                <a:lnTo>
                  <a:pt x="214" y="104"/>
                </a:lnTo>
                <a:lnTo>
                  <a:pt x="214" y="102"/>
                </a:lnTo>
                <a:lnTo>
                  <a:pt x="216" y="102"/>
                </a:lnTo>
                <a:lnTo>
                  <a:pt x="218" y="102"/>
                </a:lnTo>
                <a:lnTo>
                  <a:pt x="218" y="104"/>
                </a:lnTo>
                <a:lnTo>
                  <a:pt x="218" y="106"/>
                </a:lnTo>
                <a:lnTo>
                  <a:pt x="218" y="108"/>
                </a:lnTo>
                <a:lnTo>
                  <a:pt x="218" y="110"/>
                </a:lnTo>
                <a:lnTo>
                  <a:pt x="220" y="110"/>
                </a:lnTo>
                <a:lnTo>
                  <a:pt x="222" y="110"/>
                </a:lnTo>
                <a:lnTo>
                  <a:pt x="224" y="110"/>
                </a:lnTo>
                <a:lnTo>
                  <a:pt x="226" y="110"/>
                </a:lnTo>
                <a:lnTo>
                  <a:pt x="228" y="110"/>
                </a:lnTo>
                <a:lnTo>
                  <a:pt x="230" y="110"/>
                </a:lnTo>
                <a:lnTo>
                  <a:pt x="230" y="110"/>
                </a:lnTo>
                <a:lnTo>
                  <a:pt x="232" y="110"/>
                </a:lnTo>
                <a:lnTo>
                  <a:pt x="238" y="110"/>
                </a:lnTo>
                <a:lnTo>
                  <a:pt x="238" y="108"/>
                </a:lnTo>
                <a:lnTo>
                  <a:pt x="240" y="108"/>
                </a:lnTo>
                <a:lnTo>
                  <a:pt x="242" y="108"/>
                </a:lnTo>
                <a:lnTo>
                  <a:pt x="242" y="110"/>
                </a:lnTo>
                <a:lnTo>
                  <a:pt x="244" y="110"/>
                </a:lnTo>
                <a:lnTo>
                  <a:pt x="244" y="108"/>
                </a:lnTo>
                <a:lnTo>
                  <a:pt x="244" y="106"/>
                </a:lnTo>
                <a:lnTo>
                  <a:pt x="244" y="104"/>
                </a:lnTo>
                <a:lnTo>
                  <a:pt x="246" y="104"/>
                </a:lnTo>
                <a:lnTo>
                  <a:pt x="252" y="104"/>
                </a:lnTo>
                <a:lnTo>
                  <a:pt x="252" y="106"/>
                </a:lnTo>
                <a:lnTo>
                  <a:pt x="252" y="108"/>
                </a:lnTo>
                <a:lnTo>
                  <a:pt x="254" y="106"/>
                </a:lnTo>
                <a:lnTo>
                  <a:pt x="256" y="108"/>
                </a:lnTo>
                <a:lnTo>
                  <a:pt x="256" y="110"/>
                </a:lnTo>
                <a:lnTo>
                  <a:pt x="258" y="108"/>
                </a:lnTo>
                <a:lnTo>
                  <a:pt x="256" y="106"/>
                </a:lnTo>
                <a:lnTo>
                  <a:pt x="258" y="106"/>
                </a:lnTo>
                <a:lnTo>
                  <a:pt x="258" y="104"/>
                </a:lnTo>
                <a:lnTo>
                  <a:pt x="260" y="104"/>
                </a:lnTo>
                <a:lnTo>
                  <a:pt x="260" y="106"/>
                </a:lnTo>
                <a:lnTo>
                  <a:pt x="262" y="108"/>
                </a:lnTo>
                <a:lnTo>
                  <a:pt x="264" y="106"/>
                </a:lnTo>
                <a:lnTo>
                  <a:pt x="266" y="104"/>
                </a:lnTo>
                <a:lnTo>
                  <a:pt x="266" y="102"/>
                </a:lnTo>
                <a:lnTo>
                  <a:pt x="268" y="102"/>
                </a:lnTo>
                <a:lnTo>
                  <a:pt x="268" y="100"/>
                </a:lnTo>
                <a:lnTo>
                  <a:pt x="266" y="100"/>
                </a:lnTo>
                <a:lnTo>
                  <a:pt x="266" y="98"/>
                </a:lnTo>
                <a:lnTo>
                  <a:pt x="264" y="98"/>
                </a:lnTo>
                <a:lnTo>
                  <a:pt x="266" y="96"/>
                </a:lnTo>
                <a:lnTo>
                  <a:pt x="266" y="94"/>
                </a:lnTo>
                <a:lnTo>
                  <a:pt x="268" y="94"/>
                </a:lnTo>
                <a:lnTo>
                  <a:pt x="270" y="96"/>
                </a:lnTo>
                <a:lnTo>
                  <a:pt x="270" y="94"/>
                </a:lnTo>
                <a:lnTo>
                  <a:pt x="270" y="96"/>
                </a:lnTo>
                <a:lnTo>
                  <a:pt x="270" y="98"/>
                </a:lnTo>
                <a:lnTo>
                  <a:pt x="270" y="100"/>
                </a:lnTo>
                <a:lnTo>
                  <a:pt x="272" y="100"/>
                </a:lnTo>
                <a:lnTo>
                  <a:pt x="272" y="98"/>
                </a:lnTo>
                <a:lnTo>
                  <a:pt x="272" y="96"/>
                </a:lnTo>
                <a:lnTo>
                  <a:pt x="272" y="94"/>
                </a:lnTo>
                <a:lnTo>
                  <a:pt x="274" y="92"/>
                </a:lnTo>
                <a:lnTo>
                  <a:pt x="272" y="90"/>
                </a:lnTo>
                <a:lnTo>
                  <a:pt x="274" y="90"/>
                </a:lnTo>
                <a:lnTo>
                  <a:pt x="274" y="88"/>
                </a:lnTo>
                <a:lnTo>
                  <a:pt x="272" y="88"/>
                </a:lnTo>
                <a:lnTo>
                  <a:pt x="272" y="86"/>
                </a:lnTo>
                <a:lnTo>
                  <a:pt x="272" y="84"/>
                </a:lnTo>
                <a:lnTo>
                  <a:pt x="272" y="82"/>
                </a:lnTo>
                <a:lnTo>
                  <a:pt x="270" y="82"/>
                </a:lnTo>
                <a:lnTo>
                  <a:pt x="270" y="80"/>
                </a:lnTo>
                <a:lnTo>
                  <a:pt x="272" y="82"/>
                </a:lnTo>
                <a:lnTo>
                  <a:pt x="274" y="82"/>
                </a:lnTo>
                <a:lnTo>
                  <a:pt x="276" y="82"/>
                </a:lnTo>
                <a:lnTo>
                  <a:pt x="276" y="84"/>
                </a:lnTo>
                <a:lnTo>
                  <a:pt x="278" y="84"/>
                </a:lnTo>
                <a:lnTo>
                  <a:pt x="280" y="84"/>
                </a:lnTo>
                <a:lnTo>
                  <a:pt x="280" y="86"/>
                </a:lnTo>
                <a:lnTo>
                  <a:pt x="282" y="86"/>
                </a:lnTo>
                <a:lnTo>
                  <a:pt x="284" y="86"/>
                </a:lnTo>
                <a:lnTo>
                  <a:pt x="286" y="88"/>
                </a:lnTo>
                <a:lnTo>
                  <a:pt x="284" y="88"/>
                </a:lnTo>
                <a:lnTo>
                  <a:pt x="284" y="90"/>
                </a:lnTo>
                <a:lnTo>
                  <a:pt x="282" y="92"/>
                </a:lnTo>
                <a:lnTo>
                  <a:pt x="280" y="92"/>
                </a:lnTo>
                <a:lnTo>
                  <a:pt x="280" y="94"/>
                </a:lnTo>
                <a:lnTo>
                  <a:pt x="280" y="94"/>
                </a:lnTo>
                <a:lnTo>
                  <a:pt x="278" y="96"/>
                </a:lnTo>
                <a:lnTo>
                  <a:pt x="276" y="98"/>
                </a:lnTo>
                <a:lnTo>
                  <a:pt x="276" y="100"/>
                </a:lnTo>
                <a:lnTo>
                  <a:pt x="278" y="100"/>
                </a:lnTo>
                <a:lnTo>
                  <a:pt x="280" y="100"/>
                </a:lnTo>
                <a:lnTo>
                  <a:pt x="280" y="100"/>
                </a:lnTo>
                <a:lnTo>
                  <a:pt x="280" y="102"/>
                </a:lnTo>
                <a:lnTo>
                  <a:pt x="280" y="104"/>
                </a:lnTo>
                <a:lnTo>
                  <a:pt x="280" y="104"/>
                </a:lnTo>
                <a:lnTo>
                  <a:pt x="280" y="106"/>
                </a:lnTo>
                <a:lnTo>
                  <a:pt x="282" y="106"/>
                </a:lnTo>
                <a:lnTo>
                  <a:pt x="282" y="104"/>
                </a:lnTo>
                <a:lnTo>
                  <a:pt x="284" y="104"/>
                </a:lnTo>
                <a:lnTo>
                  <a:pt x="286" y="104"/>
                </a:lnTo>
                <a:lnTo>
                  <a:pt x="286" y="106"/>
                </a:lnTo>
                <a:lnTo>
                  <a:pt x="288" y="106"/>
                </a:lnTo>
                <a:lnTo>
                  <a:pt x="288" y="110"/>
                </a:lnTo>
                <a:lnTo>
                  <a:pt x="288" y="110"/>
                </a:lnTo>
                <a:lnTo>
                  <a:pt x="286" y="112"/>
                </a:lnTo>
                <a:lnTo>
                  <a:pt x="284" y="112"/>
                </a:lnTo>
                <a:lnTo>
                  <a:pt x="284" y="114"/>
                </a:lnTo>
                <a:lnTo>
                  <a:pt x="282" y="114"/>
                </a:lnTo>
                <a:lnTo>
                  <a:pt x="282" y="116"/>
                </a:lnTo>
                <a:lnTo>
                  <a:pt x="282" y="118"/>
                </a:lnTo>
                <a:lnTo>
                  <a:pt x="280" y="118"/>
                </a:lnTo>
                <a:lnTo>
                  <a:pt x="280" y="120"/>
                </a:lnTo>
                <a:lnTo>
                  <a:pt x="280" y="120"/>
                </a:lnTo>
                <a:lnTo>
                  <a:pt x="278" y="120"/>
                </a:lnTo>
                <a:lnTo>
                  <a:pt x="276" y="122"/>
                </a:lnTo>
                <a:lnTo>
                  <a:pt x="276" y="124"/>
                </a:lnTo>
                <a:lnTo>
                  <a:pt x="278" y="124"/>
                </a:lnTo>
                <a:lnTo>
                  <a:pt x="278" y="126"/>
                </a:lnTo>
                <a:lnTo>
                  <a:pt x="278" y="128"/>
                </a:lnTo>
                <a:lnTo>
                  <a:pt x="276" y="130"/>
                </a:lnTo>
                <a:lnTo>
                  <a:pt x="274" y="132"/>
                </a:lnTo>
                <a:lnTo>
                  <a:pt x="272" y="132"/>
                </a:lnTo>
                <a:lnTo>
                  <a:pt x="272" y="130"/>
                </a:lnTo>
                <a:lnTo>
                  <a:pt x="272" y="132"/>
                </a:lnTo>
                <a:lnTo>
                  <a:pt x="270" y="132"/>
                </a:lnTo>
                <a:lnTo>
                  <a:pt x="268" y="132"/>
                </a:lnTo>
                <a:lnTo>
                  <a:pt x="266" y="132"/>
                </a:lnTo>
                <a:lnTo>
                  <a:pt x="260" y="128"/>
                </a:lnTo>
                <a:lnTo>
                  <a:pt x="262" y="126"/>
                </a:lnTo>
                <a:lnTo>
                  <a:pt x="264" y="126"/>
                </a:lnTo>
                <a:lnTo>
                  <a:pt x="264" y="124"/>
                </a:lnTo>
                <a:lnTo>
                  <a:pt x="262" y="124"/>
                </a:lnTo>
                <a:lnTo>
                  <a:pt x="260" y="122"/>
                </a:lnTo>
                <a:lnTo>
                  <a:pt x="260" y="120"/>
                </a:lnTo>
                <a:lnTo>
                  <a:pt x="258" y="120"/>
                </a:lnTo>
                <a:lnTo>
                  <a:pt x="256" y="120"/>
                </a:lnTo>
                <a:lnTo>
                  <a:pt x="254" y="122"/>
                </a:lnTo>
                <a:lnTo>
                  <a:pt x="252" y="124"/>
                </a:lnTo>
                <a:lnTo>
                  <a:pt x="252" y="126"/>
                </a:lnTo>
                <a:lnTo>
                  <a:pt x="252" y="124"/>
                </a:lnTo>
                <a:lnTo>
                  <a:pt x="250" y="124"/>
                </a:lnTo>
                <a:lnTo>
                  <a:pt x="252" y="122"/>
                </a:lnTo>
                <a:lnTo>
                  <a:pt x="250" y="120"/>
                </a:lnTo>
                <a:lnTo>
                  <a:pt x="250" y="122"/>
                </a:lnTo>
                <a:lnTo>
                  <a:pt x="248" y="124"/>
                </a:lnTo>
                <a:lnTo>
                  <a:pt x="246" y="122"/>
                </a:lnTo>
                <a:lnTo>
                  <a:pt x="246" y="124"/>
                </a:lnTo>
                <a:lnTo>
                  <a:pt x="246" y="122"/>
                </a:lnTo>
                <a:lnTo>
                  <a:pt x="244" y="122"/>
                </a:lnTo>
                <a:lnTo>
                  <a:pt x="242" y="120"/>
                </a:lnTo>
                <a:lnTo>
                  <a:pt x="240" y="118"/>
                </a:lnTo>
                <a:lnTo>
                  <a:pt x="240" y="120"/>
                </a:lnTo>
                <a:lnTo>
                  <a:pt x="238" y="120"/>
                </a:lnTo>
                <a:lnTo>
                  <a:pt x="236" y="120"/>
                </a:lnTo>
                <a:lnTo>
                  <a:pt x="234" y="122"/>
                </a:lnTo>
                <a:lnTo>
                  <a:pt x="232" y="122"/>
                </a:lnTo>
                <a:lnTo>
                  <a:pt x="232" y="124"/>
                </a:lnTo>
                <a:lnTo>
                  <a:pt x="230" y="124"/>
                </a:lnTo>
                <a:lnTo>
                  <a:pt x="230" y="124"/>
                </a:lnTo>
                <a:lnTo>
                  <a:pt x="228" y="124"/>
                </a:lnTo>
                <a:lnTo>
                  <a:pt x="228" y="126"/>
                </a:lnTo>
                <a:lnTo>
                  <a:pt x="228" y="128"/>
                </a:lnTo>
                <a:lnTo>
                  <a:pt x="226" y="128"/>
                </a:lnTo>
                <a:lnTo>
                  <a:pt x="226" y="130"/>
                </a:lnTo>
                <a:lnTo>
                  <a:pt x="224" y="130"/>
                </a:lnTo>
                <a:lnTo>
                  <a:pt x="222" y="130"/>
                </a:lnTo>
                <a:lnTo>
                  <a:pt x="222" y="128"/>
                </a:lnTo>
                <a:lnTo>
                  <a:pt x="222" y="126"/>
                </a:lnTo>
                <a:lnTo>
                  <a:pt x="222" y="124"/>
                </a:lnTo>
                <a:lnTo>
                  <a:pt x="218" y="124"/>
                </a:lnTo>
                <a:lnTo>
                  <a:pt x="216" y="124"/>
                </a:lnTo>
                <a:lnTo>
                  <a:pt x="216" y="122"/>
                </a:lnTo>
                <a:lnTo>
                  <a:pt x="214" y="122"/>
                </a:lnTo>
                <a:lnTo>
                  <a:pt x="212" y="122"/>
                </a:lnTo>
                <a:lnTo>
                  <a:pt x="208" y="122"/>
                </a:lnTo>
                <a:lnTo>
                  <a:pt x="206" y="122"/>
                </a:lnTo>
                <a:lnTo>
                  <a:pt x="204" y="122"/>
                </a:lnTo>
                <a:lnTo>
                  <a:pt x="202" y="122"/>
                </a:lnTo>
                <a:lnTo>
                  <a:pt x="200" y="122"/>
                </a:lnTo>
                <a:lnTo>
                  <a:pt x="200" y="124"/>
                </a:lnTo>
                <a:lnTo>
                  <a:pt x="200" y="126"/>
                </a:lnTo>
                <a:lnTo>
                  <a:pt x="200" y="128"/>
                </a:lnTo>
                <a:lnTo>
                  <a:pt x="200" y="130"/>
                </a:lnTo>
                <a:lnTo>
                  <a:pt x="200" y="132"/>
                </a:lnTo>
                <a:lnTo>
                  <a:pt x="200" y="134"/>
                </a:lnTo>
                <a:lnTo>
                  <a:pt x="200" y="136"/>
                </a:lnTo>
                <a:lnTo>
                  <a:pt x="202" y="136"/>
                </a:lnTo>
                <a:lnTo>
                  <a:pt x="202" y="134"/>
                </a:lnTo>
                <a:lnTo>
                  <a:pt x="204" y="134"/>
                </a:lnTo>
                <a:lnTo>
                  <a:pt x="206" y="134"/>
                </a:lnTo>
                <a:lnTo>
                  <a:pt x="206" y="136"/>
                </a:lnTo>
                <a:lnTo>
                  <a:pt x="208" y="136"/>
                </a:lnTo>
                <a:lnTo>
                  <a:pt x="210" y="136"/>
                </a:lnTo>
                <a:lnTo>
                  <a:pt x="210" y="138"/>
                </a:lnTo>
                <a:lnTo>
                  <a:pt x="210" y="140"/>
                </a:lnTo>
                <a:lnTo>
                  <a:pt x="210" y="142"/>
                </a:lnTo>
                <a:lnTo>
                  <a:pt x="210" y="144"/>
                </a:lnTo>
                <a:lnTo>
                  <a:pt x="210" y="146"/>
                </a:lnTo>
                <a:lnTo>
                  <a:pt x="210" y="148"/>
                </a:lnTo>
                <a:lnTo>
                  <a:pt x="212" y="148"/>
                </a:lnTo>
                <a:lnTo>
                  <a:pt x="214" y="148"/>
                </a:lnTo>
                <a:lnTo>
                  <a:pt x="214" y="150"/>
                </a:lnTo>
                <a:lnTo>
                  <a:pt x="216" y="150"/>
                </a:lnTo>
                <a:lnTo>
                  <a:pt x="218" y="150"/>
                </a:lnTo>
                <a:lnTo>
                  <a:pt x="220" y="150"/>
                </a:lnTo>
                <a:lnTo>
                  <a:pt x="222" y="150"/>
                </a:lnTo>
                <a:lnTo>
                  <a:pt x="222" y="152"/>
                </a:lnTo>
                <a:lnTo>
                  <a:pt x="224" y="152"/>
                </a:lnTo>
                <a:lnTo>
                  <a:pt x="226" y="152"/>
                </a:lnTo>
                <a:lnTo>
                  <a:pt x="226" y="154"/>
                </a:lnTo>
                <a:lnTo>
                  <a:pt x="228" y="156"/>
                </a:lnTo>
                <a:lnTo>
                  <a:pt x="226" y="156"/>
                </a:lnTo>
                <a:lnTo>
                  <a:pt x="224" y="156"/>
                </a:lnTo>
                <a:lnTo>
                  <a:pt x="222" y="156"/>
                </a:lnTo>
                <a:lnTo>
                  <a:pt x="222" y="158"/>
                </a:lnTo>
                <a:lnTo>
                  <a:pt x="222" y="158"/>
                </a:lnTo>
                <a:lnTo>
                  <a:pt x="222" y="160"/>
                </a:lnTo>
                <a:lnTo>
                  <a:pt x="220" y="160"/>
                </a:lnTo>
                <a:lnTo>
                  <a:pt x="220" y="162"/>
                </a:lnTo>
                <a:lnTo>
                  <a:pt x="220" y="164"/>
                </a:lnTo>
                <a:lnTo>
                  <a:pt x="222" y="164"/>
                </a:lnTo>
                <a:lnTo>
                  <a:pt x="220" y="166"/>
                </a:lnTo>
                <a:lnTo>
                  <a:pt x="222" y="166"/>
                </a:lnTo>
                <a:lnTo>
                  <a:pt x="222" y="168"/>
                </a:lnTo>
                <a:lnTo>
                  <a:pt x="222" y="170"/>
                </a:lnTo>
                <a:lnTo>
                  <a:pt x="222" y="172"/>
                </a:lnTo>
                <a:lnTo>
                  <a:pt x="222" y="174"/>
                </a:lnTo>
                <a:lnTo>
                  <a:pt x="224" y="174"/>
                </a:lnTo>
                <a:lnTo>
                  <a:pt x="226" y="174"/>
                </a:lnTo>
                <a:lnTo>
                  <a:pt x="226" y="176"/>
                </a:lnTo>
                <a:lnTo>
                  <a:pt x="222" y="178"/>
                </a:lnTo>
                <a:lnTo>
                  <a:pt x="222" y="180"/>
                </a:lnTo>
                <a:lnTo>
                  <a:pt x="220" y="180"/>
                </a:lnTo>
                <a:lnTo>
                  <a:pt x="218" y="182"/>
                </a:lnTo>
                <a:lnTo>
                  <a:pt x="218" y="184"/>
                </a:lnTo>
                <a:lnTo>
                  <a:pt x="216" y="184"/>
                </a:lnTo>
                <a:lnTo>
                  <a:pt x="214" y="186"/>
                </a:lnTo>
                <a:lnTo>
                  <a:pt x="212" y="186"/>
                </a:lnTo>
                <a:lnTo>
                  <a:pt x="212" y="184"/>
                </a:lnTo>
                <a:lnTo>
                  <a:pt x="210" y="184"/>
                </a:lnTo>
                <a:lnTo>
                  <a:pt x="210" y="182"/>
                </a:lnTo>
                <a:lnTo>
                  <a:pt x="208" y="182"/>
                </a:lnTo>
                <a:lnTo>
                  <a:pt x="206" y="182"/>
                </a:lnTo>
                <a:lnTo>
                  <a:pt x="202" y="182"/>
                </a:lnTo>
                <a:lnTo>
                  <a:pt x="202" y="184"/>
                </a:lnTo>
                <a:lnTo>
                  <a:pt x="202" y="186"/>
                </a:lnTo>
                <a:lnTo>
                  <a:pt x="200" y="186"/>
                </a:lnTo>
                <a:lnTo>
                  <a:pt x="198" y="184"/>
                </a:lnTo>
                <a:lnTo>
                  <a:pt x="198" y="182"/>
                </a:lnTo>
                <a:lnTo>
                  <a:pt x="198" y="180"/>
                </a:lnTo>
                <a:lnTo>
                  <a:pt x="198" y="178"/>
                </a:lnTo>
                <a:lnTo>
                  <a:pt x="198" y="176"/>
                </a:lnTo>
                <a:lnTo>
                  <a:pt x="196" y="180"/>
                </a:lnTo>
                <a:lnTo>
                  <a:pt x="196" y="182"/>
                </a:lnTo>
                <a:lnTo>
                  <a:pt x="194" y="182"/>
                </a:lnTo>
                <a:lnTo>
                  <a:pt x="192" y="182"/>
                </a:lnTo>
                <a:lnTo>
                  <a:pt x="192" y="184"/>
                </a:lnTo>
                <a:lnTo>
                  <a:pt x="192" y="186"/>
                </a:lnTo>
                <a:lnTo>
                  <a:pt x="192" y="188"/>
                </a:lnTo>
                <a:lnTo>
                  <a:pt x="192" y="190"/>
                </a:lnTo>
                <a:lnTo>
                  <a:pt x="192" y="192"/>
                </a:lnTo>
                <a:lnTo>
                  <a:pt x="192" y="194"/>
                </a:lnTo>
                <a:lnTo>
                  <a:pt x="192" y="196"/>
                </a:lnTo>
                <a:lnTo>
                  <a:pt x="190" y="196"/>
                </a:lnTo>
                <a:lnTo>
                  <a:pt x="190" y="194"/>
                </a:lnTo>
                <a:lnTo>
                  <a:pt x="190" y="192"/>
                </a:lnTo>
                <a:lnTo>
                  <a:pt x="190" y="190"/>
                </a:lnTo>
                <a:lnTo>
                  <a:pt x="188" y="190"/>
                </a:lnTo>
                <a:lnTo>
                  <a:pt x="188" y="188"/>
                </a:lnTo>
                <a:lnTo>
                  <a:pt x="190" y="188"/>
                </a:lnTo>
                <a:lnTo>
                  <a:pt x="188" y="188"/>
                </a:lnTo>
                <a:lnTo>
                  <a:pt x="186" y="188"/>
                </a:lnTo>
                <a:lnTo>
                  <a:pt x="184" y="188"/>
                </a:lnTo>
                <a:lnTo>
                  <a:pt x="182" y="188"/>
                </a:lnTo>
                <a:lnTo>
                  <a:pt x="182" y="188"/>
                </a:lnTo>
                <a:lnTo>
                  <a:pt x="180" y="188"/>
                </a:lnTo>
                <a:lnTo>
                  <a:pt x="178" y="188"/>
                </a:lnTo>
                <a:lnTo>
                  <a:pt x="178" y="186"/>
                </a:lnTo>
                <a:lnTo>
                  <a:pt x="178" y="184"/>
                </a:lnTo>
                <a:lnTo>
                  <a:pt x="178" y="182"/>
                </a:lnTo>
                <a:lnTo>
                  <a:pt x="178" y="180"/>
                </a:lnTo>
                <a:lnTo>
                  <a:pt x="178" y="178"/>
                </a:lnTo>
                <a:lnTo>
                  <a:pt x="176" y="178"/>
                </a:lnTo>
                <a:lnTo>
                  <a:pt x="174" y="178"/>
                </a:lnTo>
                <a:lnTo>
                  <a:pt x="172" y="178"/>
                </a:lnTo>
                <a:lnTo>
                  <a:pt x="172" y="176"/>
                </a:lnTo>
                <a:lnTo>
                  <a:pt x="168" y="176"/>
                </a:lnTo>
                <a:lnTo>
                  <a:pt x="166" y="176"/>
                </a:lnTo>
                <a:lnTo>
                  <a:pt x="166" y="172"/>
                </a:lnTo>
                <a:lnTo>
                  <a:pt x="166" y="170"/>
                </a:lnTo>
                <a:lnTo>
                  <a:pt x="168" y="170"/>
                </a:lnTo>
                <a:lnTo>
                  <a:pt x="170" y="170"/>
                </a:lnTo>
                <a:lnTo>
                  <a:pt x="172" y="170"/>
                </a:lnTo>
                <a:lnTo>
                  <a:pt x="172" y="168"/>
                </a:lnTo>
                <a:lnTo>
                  <a:pt x="170" y="168"/>
                </a:lnTo>
                <a:lnTo>
                  <a:pt x="170" y="166"/>
                </a:lnTo>
                <a:lnTo>
                  <a:pt x="172" y="166"/>
                </a:lnTo>
                <a:lnTo>
                  <a:pt x="172" y="164"/>
                </a:lnTo>
                <a:lnTo>
                  <a:pt x="170" y="164"/>
                </a:lnTo>
                <a:lnTo>
                  <a:pt x="168" y="164"/>
                </a:lnTo>
                <a:lnTo>
                  <a:pt x="166" y="164"/>
                </a:lnTo>
                <a:lnTo>
                  <a:pt x="166" y="162"/>
                </a:lnTo>
                <a:lnTo>
                  <a:pt x="166" y="164"/>
                </a:lnTo>
                <a:lnTo>
                  <a:pt x="164" y="164"/>
                </a:lnTo>
                <a:lnTo>
                  <a:pt x="162" y="164"/>
                </a:lnTo>
                <a:lnTo>
                  <a:pt x="160" y="164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6" y="158"/>
                </a:lnTo>
                <a:lnTo>
                  <a:pt x="154" y="158"/>
                </a:lnTo>
                <a:lnTo>
                  <a:pt x="152" y="158"/>
                </a:lnTo>
                <a:lnTo>
                  <a:pt x="152" y="158"/>
                </a:lnTo>
                <a:lnTo>
                  <a:pt x="152" y="160"/>
                </a:lnTo>
                <a:lnTo>
                  <a:pt x="152" y="162"/>
                </a:lnTo>
                <a:lnTo>
                  <a:pt x="150" y="162"/>
                </a:lnTo>
                <a:lnTo>
                  <a:pt x="150" y="160"/>
                </a:lnTo>
                <a:lnTo>
                  <a:pt x="150" y="158"/>
                </a:lnTo>
                <a:lnTo>
                  <a:pt x="150" y="158"/>
                </a:lnTo>
                <a:lnTo>
                  <a:pt x="148" y="158"/>
                </a:lnTo>
                <a:lnTo>
                  <a:pt x="146" y="158"/>
                </a:lnTo>
                <a:lnTo>
                  <a:pt x="144" y="158"/>
                </a:lnTo>
                <a:lnTo>
                  <a:pt x="142" y="158"/>
                </a:lnTo>
                <a:lnTo>
                  <a:pt x="142" y="158"/>
                </a:lnTo>
                <a:lnTo>
                  <a:pt x="140" y="158"/>
                </a:lnTo>
                <a:lnTo>
                  <a:pt x="140" y="158"/>
                </a:lnTo>
                <a:lnTo>
                  <a:pt x="138" y="158"/>
                </a:lnTo>
                <a:lnTo>
                  <a:pt x="138" y="158"/>
                </a:lnTo>
                <a:lnTo>
                  <a:pt x="138" y="158"/>
                </a:lnTo>
                <a:lnTo>
                  <a:pt x="136" y="158"/>
                </a:lnTo>
                <a:lnTo>
                  <a:pt x="134" y="158"/>
                </a:lnTo>
                <a:lnTo>
                  <a:pt x="134" y="158"/>
                </a:lnTo>
                <a:lnTo>
                  <a:pt x="134" y="158"/>
                </a:lnTo>
                <a:lnTo>
                  <a:pt x="134" y="160"/>
                </a:lnTo>
                <a:lnTo>
                  <a:pt x="134" y="162"/>
                </a:lnTo>
                <a:lnTo>
                  <a:pt x="134" y="162"/>
                </a:lnTo>
                <a:lnTo>
                  <a:pt x="136" y="164"/>
                </a:lnTo>
                <a:lnTo>
                  <a:pt x="138" y="166"/>
                </a:lnTo>
                <a:lnTo>
                  <a:pt x="138" y="168"/>
                </a:lnTo>
                <a:lnTo>
                  <a:pt x="138" y="170"/>
                </a:lnTo>
                <a:lnTo>
                  <a:pt x="140" y="172"/>
                </a:lnTo>
                <a:lnTo>
                  <a:pt x="140" y="174"/>
                </a:lnTo>
                <a:lnTo>
                  <a:pt x="142" y="174"/>
                </a:lnTo>
                <a:lnTo>
                  <a:pt x="142" y="176"/>
                </a:lnTo>
                <a:lnTo>
                  <a:pt x="144" y="176"/>
                </a:lnTo>
                <a:lnTo>
                  <a:pt x="144" y="178"/>
                </a:lnTo>
                <a:lnTo>
                  <a:pt x="146" y="180"/>
                </a:lnTo>
                <a:lnTo>
                  <a:pt x="142" y="184"/>
                </a:lnTo>
                <a:lnTo>
                  <a:pt x="140" y="186"/>
                </a:lnTo>
                <a:lnTo>
                  <a:pt x="138" y="186"/>
                </a:lnTo>
                <a:lnTo>
                  <a:pt x="138" y="184"/>
                </a:lnTo>
                <a:lnTo>
                  <a:pt x="136" y="184"/>
                </a:lnTo>
                <a:lnTo>
                  <a:pt x="136" y="186"/>
                </a:lnTo>
                <a:lnTo>
                  <a:pt x="134" y="188"/>
                </a:lnTo>
                <a:lnTo>
                  <a:pt x="134" y="186"/>
                </a:lnTo>
                <a:lnTo>
                  <a:pt x="134" y="184"/>
                </a:lnTo>
                <a:lnTo>
                  <a:pt x="134" y="182"/>
                </a:lnTo>
                <a:lnTo>
                  <a:pt x="134" y="182"/>
                </a:lnTo>
                <a:lnTo>
                  <a:pt x="132" y="182"/>
                </a:lnTo>
                <a:lnTo>
                  <a:pt x="130" y="182"/>
                </a:lnTo>
                <a:lnTo>
                  <a:pt x="130" y="184"/>
                </a:lnTo>
                <a:lnTo>
                  <a:pt x="128" y="184"/>
                </a:lnTo>
                <a:lnTo>
                  <a:pt x="126" y="184"/>
                </a:lnTo>
                <a:lnTo>
                  <a:pt x="126" y="186"/>
                </a:lnTo>
                <a:lnTo>
                  <a:pt x="124" y="186"/>
                </a:lnTo>
                <a:lnTo>
                  <a:pt x="124" y="184"/>
                </a:lnTo>
                <a:lnTo>
                  <a:pt x="124" y="182"/>
                </a:lnTo>
                <a:lnTo>
                  <a:pt x="124" y="180"/>
                </a:lnTo>
                <a:lnTo>
                  <a:pt x="122" y="180"/>
                </a:lnTo>
                <a:lnTo>
                  <a:pt x="122" y="182"/>
                </a:lnTo>
                <a:lnTo>
                  <a:pt x="122" y="184"/>
                </a:lnTo>
                <a:lnTo>
                  <a:pt x="122" y="186"/>
                </a:lnTo>
                <a:lnTo>
                  <a:pt x="120" y="186"/>
                </a:lnTo>
                <a:lnTo>
                  <a:pt x="118" y="186"/>
                </a:lnTo>
                <a:lnTo>
                  <a:pt x="116" y="186"/>
                </a:lnTo>
                <a:lnTo>
                  <a:pt x="116" y="188"/>
                </a:lnTo>
                <a:lnTo>
                  <a:pt x="116" y="190"/>
                </a:lnTo>
                <a:lnTo>
                  <a:pt x="114" y="190"/>
                </a:lnTo>
                <a:lnTo>
                  <a:pt x="112" y="190"/>
                </a:lnTo>
                <a:lnTo>
                  <a:pt x="110" y="190"/>
                </a:lnTo>
                <a:lnTo>
                  <a:pt x="110" y="188"/>
                </a:lnTo>
                <a:lnTo>
                  <a:pt x="108" y="188"/>
                </a:lnTo>
                <a:lnTo>
                  <a:pt x="106" y="188"/>
                </a:lnTo>
                <a:lnTo>
                  <a:pt x="106" y="190"/>
                </a:lnTo>
                <a:lnTo>
                  <a:pt x="106" y="200"/>
                </a:lnTo>
                <a:lnTo>
                  <a:pt x="106" y="202"/>
                </a:lnTo>
                <a:lnTo>
                  <a:pt x="106" y="204"/>
                </a:lnTo>
                <a:lnTo>
                  <a:pt x="106" y="206"/>
                </a:lnTo>
                <a:lnTo>
                  <a:pt x="104" y="206"/>
                </a:lnTo>
                <a:lnTo>
                  <a:pt x="104" y="206"/>
                </a:lnTo>
                <a:lnTo>
                  <a:pt x="104" y="208"/>
                </a:lnTo>
                <a:lnTo>
                  <a:pt x="104" y="210"/>
                </a:lnTo>
                <a:lnTo>
                  <a:pt x="106" y="210"/>
                </a:lnTo>
                <a:lnTo>
                  <a:pt x="106" y="212"/>
                </a:lnTo>
                <a:lnTo>
                  <a:pt x="104" y="212"/>
                </a:lnTo>
                <a:lnTo>
                  <a:pt x="104" y="216"/>
                </a:lnTo>
                <a:lnTo>
                  <a:pt x="102" y="216"/>
                </a:lnTo>
                <a:lnTo>
                  <a:pt x="102" y="218"/>
                </a:lnTo>
                <a:lnTo>
                  <a:pt x="104" y="218"/>
                </a:lnTo>
                <a:lnTo>
                  <a:pt x="102" y="220"/>
                </a:lnTo>
                <a:lnTo>
                  <a:pt x="104" y="222"/>
                </a:lnTo>
                <a:lnTo>
                  <a:pt x="102" y="222"/>
                </a:lnTo>
                <a:lnTo>
                  <a:pt x="102" y="224"/>
                </a:lnTo>
                <a:lnTo>
                  <a:pt x="100" y="222"/>
                </a:lnTo>
                <a:lnTo>
                  <a:pt x="100" y="224"/>
                </a:lnTo>
                <a:lnTo>
                  <a:pt x="102" y="224"/>
                </a:lnTo>
                <a:lnTo>
                  <a:pt x="102" y="226"/>
                </a:lnTo>
                <a:lnTo>
                  <a:pt x="100" y="224"/>
                </a:lnTo>
                <a:lnTo>
                  <a:pt x="98" y="224"/>
                </a:lnTo>
                <a:lnTo>
                  <a:pt x="98" y="226"/>
                </a:lnTo>
                <a:lnTo>
                  <a:pt x="96" y="226"/>
                </a:lnTo>
                <a:lnTo>
                  <a:pt x="94" y="226"/>
                </a:lnTo>
                <a:lnTo>
                  <a:pt x="94" y="224"/>
                </a:lnTo>
                <a:lnTo>
                  <a:pt x="92" y="224"/>
                </a:lnTo>
                <a:lnTo>
                  <a:pt x="90" y="224"/>
                </a:lnTo>
                <a:lnTo>
                  <a:pt x="88" y="224"/>
                </a:lnTo>
                <a:lnTo>
                  <a:pt x="86" y="224"/>
                </a:lnTo>
                <a:lnTo>
                  <a:pt x="86" y="222"/>
                </a:lnTo>
                <a:lnTo>
                  <a:pt x="86" y="220"/>
                </a:lnTo>
                <a:lnTo>
                  <a:pt x="86" y="218"/>
                </a:lnTo>
                <a:lnTo>
                  <a:pt x="88" y="216"/>
                </a:lnTo>
                <a:lnTo>
                  <a:pt x="88" y="214"/>
                </a:lnTo>
                <a:lnTo>
                  <a:pt x="88" y="212"/>
                </a:lnTo>
                <a:lnTo>
                  <a:pt x="90" y="212"/>
                </a:lnTo>
                <a:lnTo>
                  <a:pt x="92" y="212"/>
                </a:lnTo>
                <a:lnTo>
                  <a:pt x="94" y="212"/>
                </a:lnTo>
                <a:lnTo>
                  <a:pt x="96" y="212"/>
                </a:lnTo>
                <a:lnTo>
                  <a:pt x="98" y="212"/>
                </a:lnTo>
                <a:lnTo>
                  <a:pt x="98" y="210"/>
                </a:lnTo>
                <a:lnTo>
                  <a:pt x="98" y="208"/>
                </a:lnTo>
                <a:lnTo>
                  <a:pt x="96" y="208"/>
                </a:lnTo>
                <a:lnTo>
                  <a:pt x="94" y="208"/>
                </a:lnTo>
                <a:lnTo>
                  <a:pt x="94" y="206"/>
                </a:lnTo>
                <a:lnTo>
                  <a:pt x="96" y="206"/>
                </a:lnTo>
                <a:lnTo>
                  <a:pt x="98" y="208"/>
                </a:lnTo>
                <a:lnTo>
                  <a:pt x="98" y="206"/>
                </a:lnTo>
                <a:lnTo>
                  <a:pt x="96" y="206"/>
                </a:lnTo>
                <a:lnTo>
                  <a:pt x="96" y="206"/>
                </a:lnTo>
                <a:lnTo>
                  <a:pt x="92" y="206"/>
                </a:lnTo>
                <a:lnTo>
                  <a:pt x="94" y="206"/>
                </a:lnTo>
                <a:lnTo>
                  <a:pt x="96" y="204"/>
                </a:lnTo>
                <a:lnTo>
                  <a:pt x="96" y="202"/>
                </a:lnTo>
                <a:lnTo>
                  <a:pt x="96" y="200"/>
                </a:lnTo>
                <a:lnTo>
                  <a:pt x="96" y="198"/>
                </a:lnTo>
                <a:lnTo>
                  <a:pt x="94" y="198"/>
                </a:lnTo>
                <a:lnTo>
                  <a:pt x="94" y="196"/>
                </a:lnTo>
                <a:lnTo>
                  <a:pt x="94" y="198"/>
                </a:lnTo>
                <a:lnTo>
                  <a:pt x="92" y="198"/>
                </a:lnTo>
                <a:lnTo>
                  <a:pt x="92" y="200"/>
                </a:lnTo>
                <a:lnTo>
                  <a:pt x="90" y="200"/>
                </a:lnTo>
                <a:lnTo>
                  <a:pt x="90" y="202"/>
                </a:lnTo>
                <a:lnTo>
                  <a:pt x="88" y="200"/>
                </a:lnTo>
                <a:lnTo>
                  <a:pt x="86" y="200"/>
                </a:lnTo>
                <a:lnTo>
                  <a:pt x="86" y="202"/>
                </a:lnTo>
                <a:lnTo>
                  <a:pt x="86" y="204"/>
                </a:lnTo>
                <a:lnTo>
                  <a:pt x="84" y="204"/>
                </a:lnTo>
                <a:lnTo>
                  <a:pt x="84" y="206"/>
                </a:lnTo>
                <a:lnTo>
                  <a:pt x="82" y="206"/>
                </a:lnTo>
                <a:lnTo>
                  <a:pt x="80" y="206"/>
                </a:lnTo>
                <a:lnTo>
                  <a:pt x="78" y="206"/>
                </a:lnTo>
                <a:lnTo>
                  <a:pt x="76" y="206"/>
                </a:lnTo>
                <a:lnTo>
                  <a:pt x="74" y="206"/>
                </a:lnTo>
                <a:lnTo>
                  <a:pt x="72" y="206"/>
                </a:lnTo>
                <a:lnTo>
                  <a:pt x="70" y="206"/>
                </a:lnTo>
                <a:lnTo>
                  <a:pt x="72" y="206"/>
                </a:lnTo>
                <a:lnTo>
                  <a:pt x="72" y="204"/>
                </a:lnTo>
                <a:lnTo>
                  <a:pt x="74" y="204"/>
                </a:lnTo>
                <a:lnTo>
                  <a:pt x="74" y="202"/>
                </a:lnTo>
                <a:lnTo>
                  <a:pt x="74" y="200"/>
                </a:lnTo>
                <a:lnTo>
                  <a:pt x="72" y="198"/>
                </a:lnTo>
                <a:lnTo>
                  <a:pt x="70" y="198"/>
                </a:lnTo>
                <a:lnTo>
                  <a:pt x="70" y="202"/>
                </a:lnTo>
                <a:lnTo>
                  <a:pt x="68" y="202"/>
                </a:lnTo>
                <a:lnTo>
                  <a:pt x="68" y="204"/>
                </a:lnTo>
                <a:lnTo>
                  <a:pt x="68" y="206"/>
                </a:lnTo>
                <a:lnTo>
                  <a:pt x="66" y="206"/>
                </a:lnTo>
                <a:lnTo>
                  <a:pt x="64" y="206"/>
                </a:lnTo>
                <a:lnTo>
                  <a:pt x="62" y="206"/>
                </a:lnTo>
                <a:lnTo>
                  <a:pt x="60" y="206"/>
                </a:lnTo>
                <a:lnTo>
                  <a:pt x="58" y="206"/>
                </a:lnTo>
                <a:lnTo>
                  <a:pt x="56" y="206"/>
                </a:lnTo>
                <a:lnTo>
                  <a:pt x="54" y="206"/>
                </a:lnTo>
                <a:lnTo>
                  <a:pt x="52" y="206"/>
                </a:lnTo>
                <a:lnTo>
                  <a:pt x="52" y="204"/>
                </a:lnTo>
                <a:lnTo>
                  <a:pt x="50" y="204"/>
                </a:lnTo>
                <a:lnTo>
                  <a:pt x="50" y="206"/>
                </a:lnTo>
                <a:lnTo>
                  <a:pt x="48" y="206"/>
                </a:lnTo>
                <a:lnTo>
                  <a:pt x="46" y="206"/>
                </a:lnTo>
                <a:lnTo>
                  <a:pt x="46" y="204"/>
                </a:lnTo>
                <a:lnTo>
                  <a:pt x="48" y="202"/>
                </a:lnTo>
                <a:lnTo>
                  <a:pt x="48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48" y="196"/>
                </a:lnTo>
                <a:lnTo>
                  <a:pt x="46" y="196"/>
                </a:lnTo>
                <a:lnTo>
                  <a:pt x="46" y="194"/>
                </a:lnTo>
                <a:lnTo>
                  <a:pt x="46" y="196"/>
                </a:lnTo>
                <a:lnTo>
                  <a:pt x="46" y="194"/>
                </a:lnTo>
                <a:lnTo>
                  <a:pt x="44" y="194"/>
                </a:lnTo>
                <a:lnTo>
                  <a:pt x="44" y="192"/>
                </a:lnTo>
                <a:lnTo>
                  <a:pt x="42" y="192"/>
                </a:lnTo>
                <a:lnTo>
                  <a:pt x="42" y="190"/>
                </a:lnTo>
                <a:lnTo>
                  <a:pt x="40" y="190"/>
                </a:lnTo>
                <a:lnTo>
                  <a:pt x="40" y="188"/>
                </a:lnTo>
                <a:lnTo>
                  <a:pt x="40" y="184"/>
                </a:lnTo>
                <a:lnTo>
                  <a:pt x="42" y="184"/>
                </a:lnTo>
                <a:lnTo>
                  <a:pt x="42" y="182"/>
                </a:lnTo>
                <a:lnTo>
                  <a:pt x="40" y="184"/>
                </a:lnTo>
                <a:lnTo>
                  <a:pt x="42" y="182"/>
                </a:lnTo>
                <a:lnTo>
                  <a:pt x="40" y="182"/>
                </a:lnTo>
                <a:lnTo>
                  <a:pt x="40" y="184"/>
                </a:lnTo>
                <a:lnTo>
                  <a:pt x="38" y="184"/>
                </a:lnTo>
                <a:lnTo>
                  <a:pt x="38" y="184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4"/>
                </a:lnTo>
                <a:lnTo>
                  <a:pt x="32" y="186"/>
                </a:lnTo>
                <a:lnTo>
                  <a:pt x="32" y="188"/>
                </a:lnTo>
                <a:lnTo>
                  <a:pt x="30" y="188"/>
                </a:lnTo>
                <a:lnTo>
                  <a:pt x="28" y="188"/>
                </a:lnTo>
                <a:lnTo>
                  <a:pt x="30" y="188"/>
                </a:lnTo>
                <a:lnTo>
                  <a:pt x="30" y="186"/>
                </a:lnTo>
                <a:lnTo>
                  <a:pt x="30" y="184"/>
                </a:lnTo>
                <a:lnTo>
                  <a:pt x="28" y="184"/>
                </a:lnTo>
                <a:lnTo>
                  <a:pt x="26" y="184"/>
                </a:lnTo>
                <a:lnTo>
                  <a:pt x="26" y="186"/>
                </a:lnTo>
                <a:lnTo>
                  <a:pt x="24" y="186"/>
                </a:lnTo>
                <a:lnTo>
                  <a:pt x="24" y="184"/>
                </a:lnTo>
                <a:lnTo>
                  <a:pt x="22" y="184"/>
                </a:lnTo>
                <a:lnTo>
                  <a:pt x="20" y="184"/>
                </a:lnTo>
                <a:lnTo>
                  <a:pt x="18" y="184"/>
                </a:lnTo>
                <a:lnTo>
                  <a:pt x="18" y="186"/>
                </a:lnTo>
                <a:lnTo>
                  <a:pt x="16" y="186"/>
                </a:lnTo>
                <a:lnTo>
                  <a:pt x="14" y="186"/>
                </a:lnTo>
                <a:lnTo>
                  <a:pt x="12" y="186"/>
                </a:lnTo>
                <a:lnTo>
                  <a:pt x="10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6" y="182"/>
                </a:lnTo>
                <a:lnTo>
                  <a:pt x="6" y="180"/>
                </a:lnTo>
                <a:lnTo>
                  <a:pt x="4" y="180"/>
                </a:lnTo>
                <a:lnTo>
                  <a:pt x="2" y="178"/>
                </a:lnTo>
                <a:lnTo>
                  <a:pt x="0" y="178"/>
                </a:lnTo>
                <a:lnTo>
                  <a:pt x="2" y="176"/>
                </a:lnTo>
                <a:lnTo>
                  <a:pt x="4" y="174"/>
                </a:lnTo>
                <a:lnTo>
                  <a:pt x="4" y="172"/>
                </a:lnTo>
                <a:lnTo>
                  <a:pt x="6" y="172"/>
                </a:lnTo>
                <a:lnTo>
                  <a:pt x="8" y="170"/>
                </a:lnTo>
                <a:lnTo>
                  <a:pt x="10" y="170"/>
                </a:lnTo>
                <a:lnTo>
                  <a:pt x="12" y="170"/>
                </a:lnTo>
                <a:lnTo>
                  <a:pt x="10" y="168"/>
                </a:lnTo>
                <a:lnTo>
                  <a:pt x="10" y="164"/>
                </a:lnTo>
                <a:lnTo>
                  <a:pt x="12" y="164"/>
                </a:lnTo>
                <a:lnTo>
                  <a:pt x="14" y="164"/>
                </a:lnTo>
                <a:lnTo>
                  <a:pt x="16" y="162"/>
                </a:lnTo>
                <a:lnTo>
                  <a:pt x="18" y="162"/>
                </a:lnTo>
                <a:lnTo>
                  <a:pt x="20" y="162"/>
                </a:lnTo>
                <a:lnTo>
                  <a:pt x="20" y="160"/>
                </a:lnTo>
                <a:lnTo>
                  <a:pt x="18" y="160"/>
                </a:lnTo>
                <a:lnTo>
                  <a:pt x="16" y="160"/>
                </a:lnTo>
                <a:lnTo>
                  <a:pt x="14" y="160"/>
                </a:lnTo>
                <a:lnTo>
                  <a:pt x="14" y="158"/>
                </a:lnTo>
                <a:lnTo>
                  <a:pt x="16" y="158"/>
                </a:lnTo>
                <a:lnTo>
                  <a:pt x="16" y="158"/>
                </a:lnTo>
                <a:lnTo>
                  <a:pt x="18" y="158"/>
                </a:lnTo>
                <a:lnTo>
                  <a:pt x="18" y="156"/>
                </a:lnTo>
                <a:lnTo>
                  <a:pt x="20" y="154"/>
                </a:lnTo>
                <a:lnTo>
                  <a:pt x="20" y="152"/>
                </a:lnTo>
                <a:lnTo>
                  <a:pt x="18" y="152"/>
                </a:lnTo>
                <a:lnTo>
                  <a:pt x="16" y="152"/>
                </a:lnTo>
                <a:lnTo>
                  <a:pt x="14" y="152"/>
                </a:lnTo>
                <a:lnTo>
                  <a:pt x="12" y="154"/>
                </a:lnTo>
                <a:lnTo>
                  <a:pt x="10" y="154"/>
                </a:lnTo>
                <a:lnTo>
                  <a:pt x="10" y="152"/>
                </a:lnTo>
                <a:lnTo>
                  <a:pt x="10" y="150"/>
                </a:lnTo>
                <a:lnTo>
                  <a:pt x="8" y="148"/>
                </a:lnTo>
                <a:lnTo>
                  <a:pt x="10" y="148"/>
                </a:lnTo>
                <a:lnTo>
                  <a:pt x="12" y="14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3722688" y="4519613"/>
            <a:ext cx="133350" cy="234950"/>
          </a:xfrm>
          <a:custGeom>
            <a:avLst/>
            <a:gdLst>
              <a:gd name="T0" fmla="*/ 76 w 84"/>
              <a:gd name="T1" fmla="*/ 148 h 148"/>
              <a:gd name="T2" fmla="*/ 76 w 84"/>
              <a:gd name="T3" fmla="*/ 146 h 148"/>
              <a:gd name="T4" fmla="*/ 72 w 84"/>
              <a:gd name="T5" fmla="*/ 144 h 148"/>
              <a:gd name="T6" fmla="*/ 68 w 84"/>
              <a:gd name="T7" fmla="*/ 142 h 148"/>
              <a:gd name="T8" fmla="*/ 70 w 84"/>
              <a:gd name="T9" fmla="*/ 136 h 148"/>
              <a:gd name="T10" fmla="*/ 72 w 84"/>
              <a:gd name="T11" fmla="*/ 132 h 148"/>
              <a:gd name="T12" fmla="*/ 70 w 84"/>
              <a:gd name="T13" fmla="*/ 128 h 148"/>
              <a:gd name="T14" fmla="*/ 66 w 84"/>
              <a:gd name="T15" fmla="*/ 126 h 148"/>
              <a:gd name="T16" fmla="*/ 62 w 84"/>
              <a:gd name="T17" fmla="*/ 128 h 148"/>
              <a:gd name="T18" fmla="*/ 56 w 84"/>
              <a:gd name="T19" fmla="*/ 128 h 148"/>
              <a:gd name="T20" fmla="*/ 50 w 84"/>
              <a:gd name="T21" fmla="*/ 128 h 148"/>
              <a:gd name="T22" fmla="*/ 46 w 84"/>
              <a:gd name="T23" fmla="*/ 128 h 148"/>
              <a:gd name="T24" fmla="*/ 40 w 84"/>
              <a:gd name="T25" fmla="*/ 128 h 148"/>
              <a:gd name="T26" fmla="*/ 36 w 84"/>
              <a:gd name="T27" fmla="*/ 126 h 148"/>
              <a:gd name="T28" fmla="*/ 32 w 84"/>
              <a:gd name="T29" fmla="*/ 126 h 148"/>
              <a:gd name="T30" fmla="*/ 28 w 84"/>
              <a:gd name="T31" fmla="*/ 128 h 148"/>
              <a:gd name="T32" fmla="*/ 24 w 84"/>
              <a:gd name="T33" fmla="*/ 130 h 148"/>
              <a:gd name="T34" fmla="*/ 18 w 84"/>
              <a:gd name="T35" fmla="*/ 128 h 148"/>
              <a:gd name="T36" fmla="*/ 14 w 84"/>
              <a:gd name="T37" fmla="*/ 128 h 148"/>
              <a:gd name="T38" fmla="*/ 14 w 84"/>
              <a:gd name="T39" fmla="*/ 122 h 148"/>
              <a:gd name="T40" fmla="*/ 14 w 84"/>
              <a:gd name="T41" fmla="*/ 116 h 148"/>
              <a:gd name="T42" fmla="*/ 14 w 84"/>
              <a:gd name="T43" fmla="*/ 108 h 148"/>
              <a:gd name="T44" fmla="*/ 14 w 84"/>
              <a:gd name="T45" fmla="*/ 94 h 148"/>
              <a:gd name="T46" fmla="*/ 14 w 84"/>
              <a:gd name="T47" fmla="*/ 74 h 148"/>
              <a:gd name="T48" fmla="*/ 14 w 84"/>
              <a:gd name="T49" fmla="*/ 68 h 148"/>
              <a:gd name="T50" fmla="*/ 14 w 84"/>
              <a:gd name="T51" fmla="*/ 64 h 148"/>
              <a:gd name="T52" fmla="*/ 8 w 84"/>
              <a:gd name="T53" fmla="*/ 60 h 148"/>
              <a:gd name="T54" fmla="*/ 4 w 84"/>
              <a:gd name="T55" fmla="*/ 58 h 148"/>
              <a:gd name="T56" fmla="*/ 2 w 84"/>
              <a:gd name="T57" fmla="*/ 54 h 148"/>
              <a:gd name="T58" fmla="*/ 2 w 84"/>
              <a:gd name="T59" fmla="*/ 44 h 148"/>
              <a:gd name="T60" fmla="*/ 0 w 84"/>
              <a:gd name="T61" fmla="*/ 38 h 148"/>
              <a:gd name="T62" fmla="*/ 10 w 84"/>
              <a:gd name="T63" fmla="*/ 38 h 148"/>
              <a:gd name="T64" fmla="*/ 24 w 84"/>
              <a:gd name="T65" fmla="*/ 36 h 148"/>
              <a:gd name="T66" fmla="*/ 30 w 84"/>
              <a:gd name="T67" fmla="*/ 38 h 148"/>
              <a:gd name="T68" fmla="*/ 34 w 84"/>
              <a:gd name="T69" fmla="*/ 32 h 148"/>
              <a:gd name="T70" fmla="*/ 32 w 84"/>
              <a:gd name="T71" fmla="*/ 26 h 148"/>
              <a:gd name="T72" fmla="*/ 34 w 84"/>
              <a:gd name="T73" fmla="*/ 22 h 148"/>
              <a:gd name="T74" fmla="*/ 34 w 84"/>
              <a:gd name="T75" fmla="*/ 20 h 148"/>
              <a:gd name="T76" fmla="*/ 40 w 84"/>
              <a:gd name="T77" fmla="*/ 20 h 148"/>
              <a:gd name="T78" fmla="*/ 46 w 84"/>
              <a:gd name="T79" fmla="*/ 18 h 148"/>
              <a:gd name="T80" fmla="*/ 44 w 84"/>
              <a:gd name="T81" fmla="*/ 16 h 148"/>
              <a:gd name="T82" fmla="*/ 40 w 84"/>
              <a:gd name="T83" fmla="*/ 14 h 148"/>
              <a:gd name="T84" fmla="*/ 38 w 84"/>
              <a:gd name="T85" fmla="*/ 14 h 148"/>
              <a:gd name="T86" fmla="*/ 34 w 84"/>
              <a:gd name="T87" fmla="*/ 12 h 148"/>
              <a:gd name="T88" fmla="*/ 34 w 84"/>
              <a:gd name="T89" fmla="*/ 10 h 148"/>
              <a:gd name="T90" fmla="*/ 40 w 84"/>
              <a:gd name="T91" fmla="*/ 8 h 148"/>
              <a:gd name="T92" fmla="*/ 44 w 84"/>
              <a:gd name="T93" fmla="*/ 6 h 148"/>
              <a:gd name="T94" fmla="*/ 48 w 84"/>
              <a:gd name="T95" fmla="*/ 8 h 148"/>
              <a:gd name="T96" fmla="*/ 50 w 84"/>
              <a:gd name="T97" fmla="*/ 12 h 148"/>
              <a:gd name="T98" fmla="*/ 52 w 84"/>
              <a:gd name="T99" fmla="*/ 16 h 148"/>
              <a:gd name="T100" fmla="*/ 56 w 84"/>
              <a:gd name="T101" fmla="*/ 16 h 148"/>
              <a:gd name="T102" fmla="*/ 62 w 84"/>
              <a:gd name="T103" fmla="*/ 16 h 148"/>
              <a:gd name="T104" fmla="*/ 64 w 84"/>
              <a:gd name="T105" fmla="*/ 12 h 148"/>
              <a:gd name="T106" fmla="*/ 64 w 84"/>
              <a:gd name="T107" fmla="*/ 10 h 148"/>
              <a:gd name="T108" fmla="*/ 68 w 84"/>
              <a:gd name="T109" fmla="*/ 8 h 148"/>
              <a:gd name="T110" fmla="*/ 70 w 84"/>
              <a:gd name="T111" fmla="*/ 4 h 148"/>
              <a:gd name="T112" fmla="*/ 72 w 84"/>
              <a:gd name="T113" fmla="*/ 0 h 148"/>
              <a:gd name="T114" fmla="*/ 78 w 84"/>
              <a:gd name="T115" fmla="*/ 0 h 148"/>
              <a:gd name="T116" fmla="*/ 84 w 84"/>
              <a:gd name="T117" fmla="*/ 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4" h="148">
                <a:moveTo>
                  <a:pt x="72" y="148"/>
                </a:moveTo>
                <a:lnTo>
                  <a:pt x="74" y="148"/>
                </a:lnTo>
                <a:lnTo>
                  <a:pt x="76" y="148"/>
                </a:lnTo>
                <a:lnTo>
                  <a:pt x="76" y="146"/>
                </a:lnTo>
                <a:lnTo>
                  <a:pt x="76" y="144"/>
                </a:lnTo>
                <a:lnTo>
                  <a:pt x="76" y="146"/>
                </a:lnTo>
                <a:lnTo>
                  <a:pt x="74" y="146"/>
                </a:lnTo>
                <a:lnTo>
                  <a:pt x="74" y="144"/>
                </a:lnTo>
                <a:lnTo>
                  <a:pt x="72" y="144"/>
                </a:lnTo>
                <a:lnTo>
                  <a:pt x="70" y="144"/>
                </a:lnTo>
                <a:lnTo>
                  <a:pt x="68" y="144"/>
                </a:lnTo>
                <a:lnTo>
                  <a:pt x="68" y="142"/>
                </a:lnTo>
                <a:lnTo>
                  <a:pt x="68" y="140"/>
                </a:lnTo>
                <a:lnTo>
                  <a:pt x="68" y="138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2" y="132"/>
                </a:lnTo>
                <a:lnTo>
                  <a:pt x="72" y="130"/>
                </a:lnTo>
                <a:lnTo>
                  <a:pt x="70" y="130"/>
                </a:lnTo>
                <a:lnTo>
                  <a:pt x="70" y="128"/>
                </a:lnTo>
                <a:lnTo>
                  <a:pt x="68" y="128"/>
                </a:lnTo>
                <a:lnTo>
                  <a:pt x="68" y="126"/>
                </a:lnTo>
                <a:lnTo>
                  <a:pt x="66" y="126"/>
                </a:lnTo>
                <a:lnTo>
                  <a:pt x="64" y="126"/>
                </a:lnTo>
                <a:lnTo>
                  <a:pt x="64" y="128"/>
                </a:lnTo>
                <a:lnTo>
                  <a:pt x="62" y="128"/>
                </a:lnTo>
                <a:lnTo>
                  <a:pt x="60" y="128"/>
                </a:lnTo>
                <a:lnTo>
                  <a:pt x="58" y="128"/>
                </a:lnTo>
                <a:lnTo>
                  <a:pt x="56" y="128"/>
                </a:lnTo>
                <a:lnTo>
                  <a:pt x="54" y="128"/>
                </a:lnTo>
                <a:lnTo>
                  <a:pt x="52" y="128"/>
                </a:lnTo>
                <a:lnTo>
                  <a:pt x="50" y="128"/>
                </a:lnTo>
                <a:lnTo>
                  <a:pt x="50" y="128"/>
                </a:lnTo>
                <a:lnTo>
                  <a:pt x="48" y="128"/>
                </a:lnTo>
                <a:lnTo>
                  <a:pt x="46" y="128"/>
                </a:lnTo>
                <a:lnTo>
                  <a:pt x="44" y="128"/>
                </a:lnTo>
                <a:lnTo>
                  <a:pt x="42" y="128"/>
                </a:lnTo>
                <a:lnTo>
                  <a:pt x="40" y="128"/>
                </a:lnTo>
                <a:lnTo>
                  <a:pt x="38" y="128"/>
                </a:lnTo>
                <a:lnTo>
                  <a:pt x="36" y="128"/>
                </a:lnTo>
                <a:lnTo>
                  <a:pt x="36" y="126"/>
                </a:lnTo>
                <a:lnTo>
                  <a:pt x="36" y="124"/>
                </a:lnTo>
                <a:lnTo>
                  <a:pt x="34" y="124"/>
                </a:lnTo>
                <a:lnTo>
                  <a:pt x="32" y="126"/>
                </a:lnTo>
                <a:lnTo>
                  <a:pt x="32" y="128"/>
                </a:lnTo>
                <a:lnTo>
                  <a:pt x="30" y="128"/>
                </a:lnTo>
                <a:lnTo>
                  <a:pt x="28" y="128"/>
                </a:lnTo>
                <a:lnTo>
                  <a:pt x="26" y="128"/>
                </a:lnTo>
                <a:lnTo>
                  <a:pt x="26" y="130"/>
                </a:lnTo>
                <a:lnTo>
                  <a:pt x="24" y="130"/>
                </a:lnTo>
                <a:lnTo>
                  <a:pt x="22" y="130"/>
                </a:lnTo>
                <a:lnTo>
                  <a:pt x="20" y="130"/>
                </a:lnTo>
                <a:lnTo>
                  <a:pt x="18" y="128"/>
                </a:lnTo>
                <a:lnTo>
                  <a:pt x="16" y="128"/>
                </a:lnTo>
                <a:lnTo>
                  <a:pt x="14" y="130"/>
                </a:lnTo>
                <a:lnTo>
                  <a:pt x="14" y="128"/>
                </a:lnTo>
                <a:lnTo>
                  <a:pt x="14" y="126"/>
                </a:lnTo>
                <a:lnTo>
                  <a:pt x="14" y="124"/>
                </a:lnTo>
                <a:lnTo>
                  <a:pt x="14" y="122"/>
                </a:lnTo>
                <a:lnTo>
                  <a:pt x="14" y="120"/>
                </a:lnTo>
                <a:lnTo>
                  <a:pt x="14" y="118"/>
                </a:lnTo>
                <a:lnTo>
                  <a:pt x="14" y="116"/>
                </a:lnTo>
                <a:lnTo>
                  <a:pt x="14" y="112"/>
                </a:lnTo>
                <a:lnTo>
                  <a:pt x="14" y="110"/>
                </a:lnTo>
                <a:lnTo>
                  <a:pt x="14" y="108"/>
                </a:lnTo>
                <a:lnTo>
                  <a:pt x="14" y="104"/>
                </a:lnTo>
                <a:lnTo>
                  <a:pt x="14" y="100"/>
                </a:lnTo>
                <a:lnTo>
                  <a:pt x="14" y="94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4" y="66"/>
                </a:lnTo>
                <a:lnTo>
                  <a:pt x="14" y="64"/>
                </a:lnTo>
                <a:lnTo>
                  <a:pt x="14" y="64"/>
                </a:lnTo>
                <a:lnTo>
                  <a:pt x="12" y="62"/>
                </a:lnTo>
                <a:lnTo>
                  <a:pt x="10" y="60"/>
                </a:lnTo>
                <a:lnTo>
                  <a:pt x="8" y="60"/>
                </a:lnTo>
                <a:lnTo>
                  <a:pt x="8" y="58"/>
                </a:lnTo>
                <a:lnTo>
                  <a:pt x="6" y="58"/>
                </a:lnTo>
                <a:lnTo>
                  <a:pt x="4" y="58"/>
                </a:lnTo>
                <a:lnTo>
                  <a:pt x="4" y="56"/>
                </a:lnTo>
                <a:lnTo>
                  <a:pt x="2" y="56"/>
                </a:lnTo>
                <a:lnTo>
                  <a:pt x="2" y="54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2" y="38"/>
                </a:lnTo>
                <a:lnTo>
                  <a:pt x="0" y="38"/>
                </a:lnTo>
                <a:lnTo>
                  <a:pt x="2" y="38"/>
                </a:lnTo>
                <a:lnTo>
                  <a:pt x="4" y="38"/>
                </a:lnTo>
                <a:lnTo>
                  <a:pt x="10" y="38"/>
                </a:lnTo>
                <a:lnTo>
                  <a:pt x="16" y="38"/>
                </a:lnTo>
                <a:lnTo>
                  <a:pt x="16" y="36"/>
                </a:lnTo>
                <a:lnTo>
                  <a:pt x="24" y="36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2" y="36"/>
                </a:lnTo>
                <a:lnTo>
                  <a:pt x="32" y="34"/>
                </a:lnTo>
                <a:lnTo>
                  <a:pt x="34" y="32"/>
                </a:lnTo>
                <a:lnTo>
                  <a:pt x="34" y="30"/>
                </a:lnTo>
                <a:lnTo>
                  <a:pt x="32" y="28"/>
                </a:lnTo>
                <a:lnTo>
                  <a:pt x="32" y="26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4" y="20"/>
                </a:lnTo>
                <a:lnTo>
                  <a:pt x="34" y="18"/>
                </a:lnTo>
                <a:lnTo>
                  <a:pt x="34" y="20"/>
                </a:lnTo>
                <a:lnTo>
                  <a:pt x="36" y="20"/>
                </a:lnTo>
                <a:lnTo>
                  <a:pt x="38" y="20"/>
                </a:lnTo>
                <a:lnTo>
                  <a:pt x="40" y="20"/>
                </a:lnTo>
                <a:lnTo>
                  <a:pt x="42" y="20"/>
                </a:lnTo>
                <a:lnTo>
                  <a:pt x="44" y="20"/>
                </a:lnTo>
                <a:lnTo>
                  <a:pt x="46" y="18"/>
                </a:lnTo>
                <a:lnTo>
                  <a:pt x="46" y="16"/>
                </a:lnTo>
                <a:lnTo>
                  <a:pt x="46" y="16"/>
                </a:lnTo>
                <a:lnTo>
                  <a:pt x="44" y="16"/>
                </a:lnTo>
                <a:lnTo>
                  <a:pt x="44" y="14"/>
                </a:lnTo>
                <a:lnTo>
                  <a:pt x="42" y="14"/>
                </a:lnTo>
                <a:lnTo>
                  <a:pt x="40" y="14"/>
                </a:lnTo>
                <a:lnTo>
                  <a:pt x="40" y="16"/>
                </a:lnTo>
                <a:lnTo>
                  <a:pt x="38" y="16"/>
                </a:lnTo>
                <a:lnTo>
                  <a:pt x="38" y="14"/>
                </a:lnTo>
                <a:lnTo>
                  <a:pt x="38" y="12"/>
                </a:lnTo>
                <a:lnTo>
                  <a:pt x="36" y="12"/>
                </a:lnTo>
                <a:lnTo>
                  <a:pt x="34" y="12"/>
                </a:lnTo>
                <a:lnTo>
                  <a:pt x="32" y="12"/>
                </a:lnTo>
                <a:lnTo>
                  <a:pt x="32" y="10"/>
                </a:lnTo>
                <a:lnTo>
                  <a:pt x="34" y="10"/>
                </a:lnTo>
                <a:lnTo>
                  <a:pt x="36" y="10"/>
                </a:lnTo>
                <a:lnTo>
                  <a:pt x="36" y="8"/>
                </a:lnTo>
                <a:lnTo>
                  <a:pt x="40" y="8"/>
                </a:lnTo>
                <a:lnTo>
                  <a:pt x="42" y="8"/>
                </a:lnTo>
                <a:lnTo>
                  <a:pt x="44" y="8"/>
                </a:lnTo>
                <a:lnTo>
                  <a:pt x="44" y="6"/>
                </a:lnTo>
                <a:lnTo>
                  <a:pt x="46" y="6"/>
                </a:lnTo>
                <a:lnTo>
                  <a:pt x="46" y="8"/>
                </a:lnTo>
                <a:lnTo>
                  <a:pt x="48" y="8"/>
                </a:lnTo>
                <a:lnTo>
                  <a:pt x="50" y="8"/>
                </a:lnTo>
                <a:lnTo>
                  <a:pt x="50" y="8"/>
                </a:lnTo>
                <a:lnTo>
                  <a:pt x="50" y="12"/>
                </a:lnTo>
                <a:lnTo>
                  <a:pt x="50" y="14"/>
                </a:lnTo>
                <a:lnTo>
                  <a:pt x="52" y="14"/>
                </a:lnTo>
                <a:lnTo>
                  <a:pt x="52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4" y="16"/>
                </a:lnTo>
                <a:lnTo>
                  <a:pt x="64" y="12"/>
                </a:lnTo>
                <a:lnTo>
                  <a:pt x="62" y="12"/>
                </a:lnTo>
                <a:lnTo>
                  <a:pt x="62" y="10"/>
                </a:lnTo>
                <a:lnTo>
                  <a:pt x="64" y="10"/>
                </a:lnTo>
                <a:lnTo>
                  <a:pt x="66" y="10"/>
                </a:lnTo>
                <a:lnTo>
                  <a:pt x="68" y="10"/>
                </a:lnTo>
                <a:lnTo>
                  <a:pt x="68" y="8"/>
                </a:lnTo>
                <a:lnTo>
                  <a:pt x="70" y="8"/>
                </a:lnTo>
                <a:lnTo>
                  <a:pt x="70" y="6"/>
                </a:lnTo>
                <a:lnTo>
                  <a:pt x="70" y="4"/>
                </a:lnTo>
                <a:lnTo>
                  <a:pt x="70" y="2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2"/>
                </a:lnTo>
                <a:lnTo>
                  <a:pt x="8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290763" y="3043238"/>
            <a:ext cx="555625" cy="508000"/>
          </a:xfrm>
          <a:custGeom>
            <a:avLst/>
            <a:gdLst>
              <a:gd name="T0" fmla="*/ 128 w 350"/>
              <a:gd name="T1" fmla="*/ 10 h 320"/>
              <a:gd name="T2" fmla="*/ 118 w 350"/>
              <a:gd name="T3" fmla="*/ 32 h 320"/>
              <a:gd name="T4" fmla="*/ 122 w 350"/>
              <a:gd name="T5" fmla="*/ 68 h 320"/>
              <a:gd name="T6" fmla="*/ 142 w 350"/>
              <a:gd name="T7" fmla="*/ 66 h 320"/>
              <a:gd name="T8" fmla="*/ 156 w 350"/>
              <a:gd name="T9" fmla="*/ 76 h 320"/>
              <a:gd name="T10" fmla="*/ 184 w 350"/>
              <a:gd name="T11" fmla="*/ 76 h 320"/>
              <a:gd name="T12" fmla="*/ 194 w 350"/>
              <a:gd name="T13" fmla="*/ 88 h 320"/>
              <a:gd name="T14" fmla="*/ 222 w 350"/>
              <a:gd name="T15" fmla="*/ 100 h 320"/>
              <a:gd name="T16" fmla="*/ 240 w 350"/>
              <a:gd name="T17" fmla="*/ 94 h 320"/>
              <a:gd name="T18" fmla="*/ 262 w 350"/>
              <a:gd name="T19" fmla="*/ 98 h 320"/>
              <a:gd name="T20" fmla="*/ 266 w 350"/>
              <a:gd name="T21" fmla="*/ 80 h 320"/>
              <a:gd name="T22" fmla="*/ 266 w 350"/>
              <a:gd name="T23" fmla="*/ 54 h 320"/>
              <a:gd name="T24" fmla="*/ 280 w 350"/>
              <a:gd name="T25" fmla="*/ 44 h 320"/>
              <a:gd name="T26" fmla="*/ 300 w 350"/>
              <a:gd name="T27" fmla="*/ 40 h 320"/>
              <a:gd name="T28" fmla="*/ 320 w 350"/>
              <a:gd name="T29" fmla="*/ 42 h 320"/>
              <a:gd name="T30" fmla="*/ 332 w 350"/>
              <a:gd name="T31" fmla="*/ 32 h 320"/>
              <a:gd name="T32" fmla="*/ 340 w 350"/>
              <a:gd name="T33" fmla="*/ 32 h 320"/>
              <a:gd name="T34" fmla="*/ 350 w 350"/>
              <a:gd name="T35" fmla="*/ 50 h 320"/>
              <a:gd name="T36" fmla="*/ 340 w 350"/>
              <a:gd name="T37" fmla="*/ 70 h 320"/>
              <a:gd name="T38" fmla="*/ 336 w 350"/>
              <a:gd name="T39" fmla="*/ 84 h 320"/>
              <a:gd name="T40" fmla="*/ 336 w 350"/>
              <a:gd name="T41" fmla="*/ 108 h 320"/>
              <a:gd name="T42" fmla="*/ 328 w 350"/>
              <a:gd name="T43" fmla="*/ 124 h 320"/>
              <a:gd name="T44" fmla="*/ 318 w 350"/>
              <a:gd name="T45" fmla="*/ 140 h 320"/>
              <a:gd name="T46" fmla="*/ 288 w 350"/>
              <a:gd name="T47" fmla="*/ 136 h 320"/>
              <a:gd name="T48" fmla="*/ 272 w 350"/>
              <a:gd name="T49" fmla="*/ 150 h 320"/>
              <a:gd name="T50" fmla="*/ 254 w 350"/>
              <a:gd name="T51" fmla="*/ 144 h 320"/>
              <a:gd name="T52" fmla="*/ 248 w 350"/>
              <a:gd name="T53" fmla="*/ 160 h 320"/>
              <a:gd name="T54" fmla="*/ 236 w 350"/>
              <a:gd name="T55" fmla="*/ 180 h 320"/>
              <a:gd name="T56" fmla="*/ 226 w 350"/>
              <a:gd name="T57" fmla="*/ 200 h 320"/>
              <a:gd name="T58" fmla="*/ 210 w 350"/>
              <a:gd name="T59" fmla="*/ 222 h 320"/>
              <a:gd name="T60" fmla="*/ 194 w 350"/>
              <a:gd name="T61" fmla="*/ 244 h 320"/>
              <a:gd name="T62" fmla="*/ 196 w 350"/>
              <a:gd name="T63" fmla="*/ 256 h 320"/>
              <a:gd name="T64" fmla="*/ 206 w 350"/>
              <a:gd name="T65" fmla="*/ 272 h 320"/>
              <a:gd name="T66" fmla="*/ 206 w 350"/>
              <a:gd name="T67" fmla="*/ 288 h 320"/>
              <a:gd name="T68" fmla="*/ 196 w 350"/>
              <a:gd name="T69" fmla="*/ 290 h 320"/>
              <a:gd name="T70" fmla="*/ 172 w 350"/>
              <a:gd name="T71" fmla="*/ 290 h 320"/>
              <a:gd name="T72" fmla="*/ 154 w 350"/>
              <a:gd name="T73" fmla="*/ 294 h 320"/>
              <a:gd name="T74" fmla="*/ 128 w 350"/>
              <a:gd name="T75" fmla="*/ 302 h 320"/>
              <a:gd name="T76" fmla="*/ 106 w 350"/>
              <a:gd name="T77" fmla="*/ 304 h 320"/>
              <a:gd name="T78" fmla="*/ 98 w 350"/>
              <a:gd name="T79" fmla="*/ 318 h 320"/>
              <a:gd name="T80" fmla="*/ 98 w 350"/>
              <a:gd name="T81" fmla="*/ 294 h 320"/>
              <a:gd name="T82" fmla="*/ 94 w 350"/>
              <a:gd name="T83" fmla="*/ 274 h 320"/>
              <a:gd name="T84" fmla="*/ 86 w 350"/>
              <a:gd name="T85" fmla="*/ 258 h 320"/>
              <a:gd name="T86" fmla="*/ 80 w 350"/>
              <a:gd name="T87" fmla="*/ 242 h 320"/>
              <a:gd name="T88" fmla="*/ 74 w 350"/>
              <a:gd name="T89" fmla="*/ 224 h 320"/>
              <a:gd name="T90" fmla="*/ 64 w 350"/>
              <a:gd name="T91" fmla="*/ 206 h 320"/>
              <a:gd name="T92" fmla="*/ 50 w 350"/>
              <a:gd name="T93" fmla="*/ 188 h 320"/>
              <a:gd name="T94" fmla="*/ 42 w 350"/>
              <a:gd name="T95" fmla="*/ 168 h 320"/>
              <a:gd name="T96" fmla="*/ 38 w 350"/>
              <a:gd name="T97" fmla="*/ 146 h 320"/>
              <a:gd name="T98" fmla="*/ 34 w 350"/>
              <a:gd name="T99" fmla="*/ 128 h 320"/>
              <a:gd name="T100" fmla="*/ 24 w 350"/>
              <a:gd name="T101" fmla="*/ 96 h 320"/>
              <a:gd name="T102" fmla="*/ 12 w 350"/>
              <a:gd name="T103" fmla="*/ 64 h 320"/>
              <a:gd name="T104" fmla="*/ 2 w 350"/>
              <a:gd name="T105" fmla="*/ 32 h 320"/>
              <a:gd name="T106" fmla="*/ 6 w 350"/>
              <a:gd name="T107" fmla="*/ 20 h 320"/>
              <a:gd name="T108" fmla="*/ 24 w 350"/>
              <a:gd name="T109" fmla="*/ 8 h 320"/>
              <a:gd name="T110" fmla="*/ 38 w 350"/>
              <a:gd name="T111" fmla="*/ 14 h 320"/>
              <a:gd name="T112" fmla="*/ 58 w 350"/>
              <a:gd name="T113" fmla="*/ 6 h 320"/>
              <a:gd name="T114" fmla="*/ 84 w 350"/>
              <a:gd name="T115" fmla="*/ 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0" h="320">
                <a:moveTo>
                  <a:pt x="104" y="2"/>
                </a:moveTo>
                <a:lnTo>
                  <a:pt x="108" y="4"/>
                </a:lnTo>
                <a:lnTo>
                  <a:pt x="112" y="6"/>
                </a:lnTo>
                <a:lnTo>
                  <a:pt x="114" y="8"/>
                </a:lnTo>
                <a:lnTo>
                  <a:pt x="116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2" y="10"/>
                </a:lnTo>
                <a:lnTo>
                  <a:pt x="124" y="10"/>
                </a:lnTo>
                <a:lnTo>
                  <a:pt x="126" y="10"/>
                </a:lnTo>
                <a:lnTo>
                  <a:pt x="128" y="10"/>
                </a:lnTo>
                <a:lnTo>
                  <a:pt x="128" y="12"/>
                </a:lnTo>
                <a:lnTo>
                  <a:pt x="128" y="14"/>
                </a:lnTo>
                <a:lnTo>
                  <a:pt x="128" y="16"/>
                </a:lnTo>
                <a:lnTo>
                  <a:pt x="128" y="20"/>
                </a:lnTo>
                <a:lnTo>
                  <a:pt x="128" y="22"/>
                </a:lnTo>
                <a:lnTo>
                  <a:pt x="128" y="24"/>
                </a:lnTo>
                <a:lnTo>
                  <a:pt x="128" y="26"/>
                </a:lnTo>
                <a:lnTo>
                  <a:pt x="128" y="28"/>
                </a:lnTo>
                <a:lnTo>
                  <a:pt x="126" y="28"/>
                </a:lnTo>
                <a:lnTo>
                  <a:pt x="124" y="28"/>
                </a:lnTo>
                <a:lnTo>
                  <a:pt x="118" y="28"/>
                </a:lnTo>
                <a:lnTo>
                  <a:pt x="118" y="32"/>
                </a:lnTo>
                <a:lnTo>
                  <a:pt x="118" y="34"/>
                </a:lnTo>
                <a:lnTo>
                  <a:pt x="118" y="36"/>
                </a:lnTo>
                <a:lnTo>
                  <a:pt x="118" y="38"/>
                </a:lnTo>
                <a:lnTo>
                  <a:pt x="118" y="42"/>
                </a:lnTo>
                <a:lnTo>
                  <a:pt x="118" y="48"/>
                </a:lnTo>
                <a:lnTo>
                  <a:pt x="118" y="52"/>
                </a:lnTo>
                <a:lnTo>
                  <a:pt x="118" y="54"/>
                </a:lnTo>
                <a:lnTo>
                  <a:pt x="118" y="56"/>
                </a:lnTo>
                <a:lnTo>
                  <a:pt x="118" y="58"/>
                </a:lnTo>
                <a:lnTo>
                  <a:pt x="118" y="62"/>
                </a:lnTo>
                <a:lnTo>
                  <a:pt x="120" y="68"/>
                </a:lnTo>
                <a:lnTo>
                  <a:pt x="122" y="68"/>
                </a:lnTo>
                <a:lnTo>
                  <a:pt x="124" y="68"/>
                </a:lnTo>
                <a:lnTo>
                  <a:pt x="126" y="68"/>
                </a:lnTo>
                <a:lnTo>
                  <a:pt x="128" y="68"/>
                </a:lnTo>
                <a:lnTo>
                  <a:pt x="132" y="70"/>
                </a:lnTo>
                <a:lnTo>
                  <a:pt x="132" y="68"/>
                </a:lnTo>
                <a:lnTo>
                  <a:pt x="132" y="66"/>
                </a:lnTo>
                <a:lnTo>
                  <a:pt x="134" y="66"/>
                </a:lnTo>
                <a:lnTo>
                  <a:pt x="136" y="66"/>
                </a:lnTo>
                <a:lnTo>
                  <a:pt x="136" y="66"/>
                </a:lnTo>
                <a:lnTo>
                  <a:pt x="138" y="66"/>
                </a:lnTo>
                <a:lnTo>
                  <a:pt x="140" y="66"/>
                </a:lnTo>
                <a:lnTo>
                  <a:pt x="142" y="66"/>
                </a:lnTo>
                <a:lnTo>
                  <a:pt x="144" y="64"/>
                </a:lnTo>
                <a:lnTo>
                  <a:pt x="146" y="64"/>
                </a:lnTo>
                <a:lnTo>
                  <a:pt x="150" y="64"/>
                </a:lnTo>
                <a:lnTo>
                  <a:pt x="150" y="66"/>
                </a:lnTo>
                <a:lnTo>
                  <a:pt x="150" y="68"/>
                </a:lnTo>
                <a:lnTo>
                  <a:pt x="150" y="70"/>
                </a:lnTo>
                <a:lnTo>
                  <a:pt x="150" y="72"/>
                </a:lnTo>
                <a:lnTo>
                  <a:pt x="150" y="74"/>
                </a:lnTo>
                <a:lnTo>
                  <a:pt x="152" y="74"/>
                </a:lnTo>
                <a:lnTo>
                  <a:pt x="152" y="76"/>
                </a:lnTo>
                <a:lnTo>
                  <a:pt x="154" y="76"/>
                </a:lnTo>
                <a:lnTo>
                  <a:pt x="156" y="76"/>
                </a:lnTo>
                <a:lnTo>
                  <a:pt x="158" y="76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8" y="76"/>
                </a:lnTo>
                <a:lnTo>
                  <a:pt x="170" y="76"/>
                </a:lnTo>
                <a:lnTo>
                  <a:pt x="174" y="76"/>
                </a:lnTo>
                <a:lnTo>
                  <a:pt x="176" y="76"/>
                </a:lnTo>
                <a:lnTo>
                  <a:pt x="178" y="76"/>
                </a:lnTo>
                <a:lnTo>
                  <a:pt x="180" y="76"/>
                </a:lnTo>
                <a:lnTo>
                  <a:pt x="182" y="76"/>
                </a:lnTo>
                <a:lnTo>
                  <a:pt x="184" y="76"/>
                </a:lnTo>
                <a:lnTo>
                  <a:pt x="184" y="76"/>
                </a:lnTo>
                <a:lnTo>
                  <a:pt x="188" y="76"/>
                </a:lnTo>
                <a:lnTo>
                  <a:pt x="188" y="78"/>
                </a:lnTo>
                <a:lnTo>
                  <a:pt x="188" y="80"/>
                </a:lnTo>
                <a:lnTo>
                  <a:pt x="188" y="80"/>
                </a:lnTo>
                <a:lnTo>
                  <a:pt x="188" y="82"/>
                </a:lnTo>
                <a:lnTo>
                  <a:pt x="188" y="84"/>
                </a:lnTo>
                <a:lnTo>
                  <a:pt x="188" y="86"/>
                </a:lnTo>
                <a:lnTo>
                  <a:pt x="188" y="88"/>
                </a:lnTo>
                <a:lnTo>
                  <a:pt x="190" y="88"/>
                </a:lnTo>
                <a:lnTo>
                  <a:pt x="192" y="88"/>
                </a:lnTo>
                <a:lnTo>
                  <a:pt x="194" y="88"/>
                </a:lnTo>
                <a:lnTo>
                  <a:pt x="196" y="86"/>
                </a:lnTo>
                <a:lnTo>
                  <a:pt x="200" y="86"/>
                </a:lnTo>
                <a:lnTo>
                  <a:pt x="202" y="86"/>
                </a:lnTo>
                <a:lnTo>
                  <a:pt x="206" y="86"/>
                </a:lnTo>
                <a:lnTo>
                  <a:pt x="210" y="94"/>
                </a:lnTo>
                <a:lnTo>
                  <a:pt x="212" y="94"/>
                </a:lnTo>
                <a:lnTo>
                  <a:pt x="212" y="96"/>
                </a:lnTo>
                <a:lnTo>
                  <a:pt x="214" y="96"/>
                </a:lnTo>
                <a:lnTo>
                  <a:pt x="216" y="98"/>
                </a:lnTo>
                <a:lnTo>
                  <a:pt x="218" y="100"/>
                </a:lnTo>
                <a:lnTo>
                  <a:pt x="220" y="100"/>
                </a:lnTo>
                <a:lnTo>
                  <a:pt x="222" y="100"/>
                </a:lnTo>
                <a:lnTo>
                  <a:pt x="224" y="100"/>
                </a:lnTo>
                <a:lnTo>
                  <a:pt x="226" y="100"/>
                </a:lnTo>
                <a:lnTo>
                  <a:pt x="228" y="100"/>
                </a:lnTo>
                <a:lnTo>
                  <a:pt x="230" y="98"/>
                </a:lnTo>
                <a:lnTo>
                  <a:pt x="232" y="98"/>
                </a:lnTo>
                <a:lnTo>
                  <a:pt x="232" y="98"/>
                </a:lnTo>
                <a:lnTo>
                  <a:pt x="234" y="98"/>
                </a:lnTo>
                <a:lnTo>
                  <a:pt x="236" y="98"/>
                </a:lnTo>
                <a:lnTo>
                  <a:pt x="238" y="98"/>
                </a:lnTo>
                <a:lnTo>
                  <a:pt x="240" y="98"/>
                </a:lnTo>
                <a:lnTo>
                  <a:pt x="240" y="96"/>
                </a:lnTo>
                <a:lnTo>
                  <a:pt x="240" y="94"/>
                </a:lnTo>
                <a:lnTo>
                  <a:pt x="240" y="92"/>
                </a:lnTo>
                <a:lnTo>
                  <a:pt x="242" y="92"/>
                </a:lnTo>
                <a:lnTo>
                  <a:pt x="244" y="92"/>
                </a:lnTo>
                <a:lnTo>
                  <a:pt x="248" y="92"/>
                </a:lnTo>
                <a:lnTo>
                  <a:pt x="248" y="94"/>
                </a:lnTo>
                <a:lnTo>
                  <a:pt x="248" y="96"/>
                </a:lnTo>
                <a:lnTo>
                  <a:pt x="250" y="98"/>
                </a:lnTo>
                <a:lnTo>
                  <a:pt x="254" y="98"/>
                </a:lnTo>
                <a:lnTo>
                  <a:pt x="256" y="98"/>
                </a:lnTo>
                <a:lnTo>
                  <a:pt x="258" y="98"/>
                </a:lnTo>
                <a:lnTo>
                  <a:pt x="260" y="98"/>
                </a:lnTo>
                <a:lnTo>
                  <a:pt x="262" y="98"/>
                </a:lnTo>
                <a:lnTo>
                  <a:pt x="266" y="98"/>
                </a:lnTo>
                <a:lnTo>
                  <a:pt x="268" y="98"/>
                </a:lnTo>
                <a:lnTo>
                  <a:pt x="268" y="94"/>
                </a:lnTo>
                <a:lnTo>
                  <a:pt x="268" y="92"/>
                </a:lnTo>
                <a:lnTo>
                  <a:pt x="266" y="92"/>
                </a:lnTo>
                <a:lnTo>
                  <a:pt x="266" y="90"/>
                </a:lnTo>
                <a:lnTo>
                  <a:pt x="266" y="88"/>
                </a:lnTo>
                <a:lnTo>
                  <a:pt x="266" y="86"/>
                </a:lnTo>
                <a:lnTo>
                  <a:pt x="266" y="84"/>
                </a:lnTo>
                <a:lnTo>
                  <a:pt x="266" y="82"/>
                </a:lnTo>
                <a:lnTo>
                  <a:pt x="266" y="80"/>
                </a:lnTo>
                <a:lnTo>
                  <a:pt x="266" y="80"/>
                </a:lnTo>
                <a:lnTo>
                  <a:pt x="266" y="78"/>
                </a:lnTo>
                <a:lnTo>
                  <a:pt x="266" y="76"/>
                </a:lnTo>
                <a:lnTo>
                  <a:pt x="266" y="74"/>
                </a:lnTo>
                <a:lnTo>
                  <a:pt x="266" y="72"/>
                </a:lnTo>
                <a:lnTo>
                  <a:pt x="266" y="70"/>
                </a:lnTo>
                <a:lnTo>
                  <a:pt x="266" y="68"/>
                </a:lnTo>
                <a:lnTo>
                  <a:pt x="266" y="66"/>
                </a:lnTo>
                <a:lnTo>
                  <a:pt x="266" y="64"/>
                </a:lnTo>
                <a:lnTo>
                  <a:pt x="266" y="62"/>
                </a:lnTo>
                <a:lnTo>
                  <a:pt x="266" y="60"/>
                </a:lnTo>
                <a:lnTo>
                  <a:pt x="266" y="58"/>
                </a:lnTo>
                <a:lnTo>
                  <a:pt x="266" y="54"/>
                </a:lnTo>
                <a:lnTo>
                  <a:pt x="266" y="50"/>
                </a:lnTo>
                <a:lnTo>
                  <a:pt x="266" y="48"/>
                </a:lnTo>
                <a:lnTo>
                  <a:pt x="264" y="46"/>
                </a:lnTo>
                <a:lnTo>
                  <a:pt x="266" y="46"/>
                </a:lnTo>
                <a:lnTo>
                  <a:pt x="268" y="46"/>
                </a:lnTo>
                <a:lnTo>
                  <a:pt x="270" y="46"/>
                </a:lnTo>
                <a:lnTo>
                  <a:pt x="272" y="44"/>
                </a:lnTo>
                <a:lnTo>
                  <a:pt x="274" y="44"/>
                </a:lnTo>
                <a:lnTo>
                  <a:pt x="276" y="44"/>
                </a:lnTo>
                <a:lnTo>
                  <a:pt x="278" y="44"/>
                </a:lnTo>
                <a:lnTo>
                  <a:pt x="280" y="44"/>
                </a:lnTo>
                <a:lnTo>
                  <a:pt x="280" y="44"/>
                </a:lnTo>
                <a:lnTo>
                  <a:pt x="282" y="44"/>
                </a:lnTo>
                <a:lnTo>
                  <a:pt x="284" y="44"/>
                </a:lnTo>
                <a:lnTo>
                  <a:pt x="286" y="44"/>
                </a:lnTo>
                <a:lnTo>
                  <a:pt x="290" y="44"/>
                </a:lnTo>
                <a:lnTo>
                  <a:pt x="292" y="42"/>
                </a:lnTo>
                <a:lnTo>
                  <a:pt x="294" y="42"/>
                </a:lnTo>
                <a:lnTo>
                  <a:pt x="294" y="40"/>
                </a:lnTo>
                <a:lnTo>
                  <a:pt x="294" y="38"/>
                </a:lnTo>
                <a:lnTo>
                  <a:pt x="296" y="38"/>
                </a:lnTo>
                <a:lnTo>
                  <a:pt x="298" y="38"/>
                </a:lnTo>
                <a:lnTo>
                  <a:pt x="298" y="40"/>
                </a:lnTo>
                <a:lnTo>
                  <a:pt x="300" y="40"/>
                </a:lnTo>
                <a:lnTo>
                  <a:pt x="302" y="40"/>
                </a:lnTo>
                <a:lnTo>
                  <a:pt x="302" y="42"/>
                </a:lnTo>
                <a:lnTo>
                  <a:pt x="304" y="42"/>
                </a:lnTo>
                <a:lnTo>
                  <a:pt x="304" y="44"/>
                </a:lnTo>
                <a:lnTo>
                  <a:pt x="306" y="44"/>
                </a:lnTo>
                <a:lnTo>
                  <a:pt x="306" y="42"/>
                </a:lnTo>
                <a:lnTo>
                  <a:pt x="308" y="42"/>
                </a:lnTo>
                <a:lnTo>
                  <a:pt x="310" y="42"/>
                </a:lnTo>
                <a:lnTo>
                  <a:pt x="314" y="42"/>
                </a:lnTo>
                <a:lnTo>
                  <a:pt x="316" y="42"/>
                </a:lnTo>
                <a:lnTo>
                  <a:pt x="318" y="42"/>
                </a:lnTo>
                <a:lnTo>
                  <a:pt x="320" y="42"/>
                </a:lnTo>
                <a:lnTo>
                  <a:pt x="322" y="42"/>
                </a:lnTo>
                <a:lnTo>
                  <a:pt x="324" y="42"/>
                </a:lnTo>
                <a:lnTo>
                  <a:pt x="326" y="42"/>
                </a:lnTo>
                <a:lnTo>
                  <a:pt x="334" y="48"/>
                </a:lnTo>
                <a:lnTo>
                  <a:pt x="336" y="46"/>
                </a:lnTo>
                <a:lnTo>
                  <a:pt x="336" y="44"/>
                </a:lnTo>
                <a:lnTo>
                  <a:pt x="338" y="44"/>
                </a:lnTo>
                <a:lnTo>
                  <a:pt x="338" y="42"/>
                </a:lnTo>
                <a:lnTo>
                  <a:pt x="340" y="38"/>
                </a:lnTo>
                <a:lnTo>
                  <a:pt x="336" y="36"/>
                </a:lnTo>
                <a:lnTo>
                  <a:pt x="334" y="34"/>
                </a:lnTo>
                <a:lnTo>
                  <a:pt x="332" y="32"/>
                </a:lnTo>
                <a:lnTo>
                  <a:pt x="330" y="32"/>
                </a:lnTo>
                <a:lnTo>
                  <a:pt x="328" y="32"/>
                </a:lnTo>
                <a:lnTo>
                  <a:pt x="330" y="32"/>
                </a:lnTo>
                <a:lnTo>
                  <a:pt x="330" y="30"/>
                </a:lnTo>
                <a:lnTo>
                  <a:pt x="332" y="30"/>
                </a:lnTo>
                <a:lnTo>
                  <a:pt x="336" y="30"/>
                </a:lnTo>
                <a:lnTo>
                  <a:pt x="334" y="32"/>
                </a:lnTo>
                <a:lnTo>
                  <a:pt x="336" y="34"/>
                </a:lnTo>
                <a:lnTo>
                  <a:pt x="340" y="32"/>
                </a:lnTo>
                <a:lnTo>
                  <a:pt x="342" y="32"/>
                </a:lnTo>
                <a:lnTo>
                  <a:pt x="340" y="32"/>
                </a:lnTo>
                <a:lnTo>
                  <a:pt x="340" y="32"/>
                </a:lnTo>
                <a:lnTo>
                  <a:pt x="342" y="30"/>
                </a:lnTo>
                <a:lnTo>
                  <a:pt x="344" y="30"/>
                </a:lnTo>
                <a:lnTo>
                  <a:pt x="346" y="30"/>
                </a:lnTo>
                <a:lnTo>
                  <a:pt x="348" y="30"/>
                </a:lnTo>
                <a:lnTo>
                  <a:pt x="350" y="30"/>
                </a:lnTo>
                <a:lnTo>
                  <a:pt x="350" y="32"/>
                </a:lnTo>
                <a:lnTo>
                  <a:pt x="350" y="32"/>
                </a:lnTo>
                <a:lnTo>
                  <a:pt x="350" y="34"/>
                </a:lnTo>
                <a:lnTo>
                  <a:pt x="350" y="36"/>
                </a:lnTo>
                <a:lnTo>
                  <a:pt x="350" y="40"/>
                </a:lnTo>
                <a:lnTo>
                  <a:pt x="350" y="42"/>
                </a:lnTo>
                <a:lnTo>
                  <a:pt x="350" y="50"/>
                </a:lnTo>
                <a:lnTo>
                  <a:pt x="350" y="52"/>
                </a:lnTo>
                <a:lnTo>
                  <a:pt x="350" y="56"/>
                </a:lnTo>
                <a:lnTo>
                  <a:pt x="344" y="56"/>
                </a:lnTo>
                <a:lnTo>
                  <a:pt x="340" y="56"/>
                </a:lnTo>
                <a:lnTo>
                  <a:pt x="338" y="56"/>
                </a:lnTo>
                <a:lnTo>
                  <a:pt x="338" y="58"/>
                </a:lnTo>
                <a:lnTo>
                  <a:pt x="338" y="60"/>
                </a:lnTo>
                <a:lnTo>
                  <a:pt x="338" y="62"/>
                </a:lnTo>
                <a:lnTo>
                  <a:pt x="338" y="64"/>
                </a:lnTo>
                <a:lnTo>
                  <a:pt x="338" y="66"/>
                </a:lnTo>
                <a:lnTo>
                  <a:pt x="336" y="70"/>
                </a:lnTo>
                <a:lnTo>
                  <a:pt x="340" y="70"/>
                </a:lnTo>
                <a:lnTo>
                  <a:pt x="344" y="70"/>
                </a:lnTo>
                <a:lnTo>
                  <a:pt x="344" y="76"/>
                </a:lnTo>
                <a:lnTo>
                  <a:pt x="344" y="78"/>
                </a:lnTo>
                <a:lnTo>
                  <a:pt x="348" y="78"/>
                </a:lnTo>
                <a:lnTo>
                  <a:pt x="350" y="78"/>
                </a:lnTo>
                <a:lnTo>
                  <a:pt x="350" y="80"/>
                </a:lnTo>
                <a:lnTo>
                  <a:pt x="350" y="82"/>
                </a:lnTo>
                <a:lnTo>
                  <a:pt x="348" y="82"/>
                </a:lnTo>
                <a:lnTo>
                  <a:pt x="344" y="82"/>
                </a:lnTo>
                <a:lnTo>
                  <a:pt x="340" y="82"/>
                </a:lnTo>
                <a:lnTo>
                  <a:pt x="336" y="82"/>
                </a:lnTo>
                <a:lnTo>
                  <a:pt x="336" y="84"/>
                </a:lnTo>
                <a:lnTo>
                  <a:pt x="336" y="86"/>
                </a:lnTo>
                <a:lnTo>
                  <a:pt x="336" y="88"/>
                </a:lnTo>
                <a:lnTo>
                  <a:pt x="336" y="90"/>
                </a:lnTo>
                <a:lnTo>
                  <a:pt x="336" y="92"/>
                </a:lnTo>
                <a:lnTo>
                  <a:pt x="336" y="94"/>
                </a:lnTo>
                <a:lnTo>
                  <a:pt x="336" y="96"/>
                </a:lnTo>
                <a:lnTo>
                  <a:pt x="336" y="98"/>
                </a:lnTo>
                <a:lnTo>
                  <a:pt x="336" y="100"/>
                </a:lnTo>
                <a:lnTo>
                  <a:pt x="336" y="102"/>
                </a:lnTo>
                <a:lnTo>
                  <a:pt x="336" y="104"/>
                </a:lnTo>
                <a:lnTo>
                  <a:pt x="336" y="106"/>
                </a:lnTo>
                <a:lnTo>
                  <a:pt x="336" y="108"/>
                </a:lnTo>
                <a:lnTo>
                  <a:pt x="336" y="110"/>
                </a:lnTo>
                <a:lnTo>
                  <a:pt x="336" y="112"/>
                </a:lnTo>
                <a:lnTo>
                  <a:pt x="336" y="116"/>
                </a:lnTo>
                <a:lnTo>
                  <a:pt x="336" y="118"/>
                </a:lnTo>
                <a:lnTo>
                  <a:pt x="336" y="120"/>
                </a:lnTo>
                <a:lnTo>
                  <a:pt x="336" y="122"/>
                </a:lnTo>
                <a:lnTo>
                  <a:pt x="336" y="124"/>
                </a:lnTo>
                <a:lnTo>
                  <a:pt x="336" y="126"/>
                </a:lnTo>
                <a:lnTo>
                  <a:pt x="334" y="126"/>
                </a:lnTo>
                <a:lnTo>
                  <a:pt x="330" y="126"/>
                </a:lnTo>
                <a:lnTo>
                  <a:pt x="328" y="126"/>
                </a:lnTo>
                <a:lnTo>
                  <a:pt x="328" y="124"/>
                </a:lnTo>
                <a:lnTo>
                  <a:pt x="328" y="122"/>
                </a:lnTo>
                <a:lnTo>
                  <a:pt x="328" y="122"/>
                </a:lnTo>
                <a:lnTo>
                  <a:pt x="326" y="122"/>
                </a:lnTo>
                <a:lnTo>
                  <a:pt x="324" y="122"/>
                </a:lnTo>
                <a:lnTo>
                  <a:pt x="324" y="124"/>
                </a:lnTo>
                <a:lnTo>
                  <a:pt x="324" y="126"/>
                </a:lnTo>
                <a:lnTo>
                  <a:pt x="324" y="128"/>
                </a:lnTo>
                <a:lnTo>
                  <a:pt x="324" y="130"/>
                </a:lnTo>
                <a:lnTo>
                  <a:pt x="324" y="134"/>
                </a:lnTo>
                <a:lnTo>
                  <a:pt x="324" y="136"/>
                </a:lnTo>
                <a:lnTo>
                  <a:pt x="320" y="138"/>
                </a:lnTo>
                <a:lnTo>
                  <a:pt x="318" y="140"/>
                </a:lnTo>
                <a:lnTo>
                  <a:pt x="316" y="140"/>
                </a:lnTo>
                <a:lnTo>
                  <a:pt x="314" y="140"/>
                </a:lnTo>
                <a:lnTo>
                  <a:pt x="312" y="142"/>
                </a:lnTo>
                <a:lnTo>
                  <a:pt x="312" y="144"/>
                </a:lnTo>
                <a:lnTo>
                  <a:pt x="308" y="142"/>
                </a:lnTo>
                <a:lnTo>
                  <a:pt x="306" y="142"/>
                </a:lnTo>
                <a:lnTo>
                  <a:pt x="304" y="140"/>
                </a:lnTo>
                <a:lnTo>
                  <a:pt x="300" y="138"/>
                </a:lnTo>
                <a:lnTo>
                  <a:pt x="294" y="136"/>
                </a:lnTo>
                <a:lnTo>
                  <a:pt x="290" y="134"/>
                </a:lnTo>
                <a:lnTo>
                  <a:pt x="290" y="136"/>
                </a:lnTo>
                <a:lnTo>
                  <a:pt x="288" y="136"/>
                </a:lnTo>
                <a:lnTo>
                  <a:pt x="288" y="138"/>
                </a:lnTo>
                <a:lnTo>
                  <a:pt x="286" y="138"/>
                </a:lnTo>
                <a:lnTo>
                  <a:pt x="286" y="140"/>
                </a:lnTo>
                <a:lnTo>
                  <a:pt x="284" y="140"/>
                </a:lnTo>
                <a:lnTo>
                  <a:pt x="284" y="142"/>
                </a:lnTo>
                <a:lnTo>
                  <a:pt x="282" y="144"/>
                </a:lnTo>
                <a:lnTo>
                  <a:pt x="280" y="146"/>
                </a:lnTo>
                <a:lnTo>
                  <a:pt x="280" y="148"/>
                </a:lnTo>
                <a:lnTo>
                  <a:pt x="278" y="150"/>
                </a:lnTo>
                <a:lnTo>
                  <a:pt x="276" y="150"/>
                </a:lnTo>
                <a:lnTo>
                  <a:pt x="274" y="150"/>
                </a:lnTo>
                <a:lnTo>
                  <a:pt x="272" y="150"/>
                </a:lnTo>
                <a:lnTo>
                  <a:pt x="272" y="148"/>
                </a:lnTo>
                <a:lnTo>
                  <a:pt x="270" y="148"/>
                </a:lnTo>
                <a:lnTo>
                  <a:pt x="268" y="148"/>
                </a:lnTo>
                <a:lnTo>
                  <a:pt x="268" y="146"/>
                </a:lnTo>
                <a:lnTo>
                  <a:pt x="266" y="146"/>
                </a:lnTo>
                <a:lnTo>
                  <a:pt x="264" y="146"/>
                </a:lnTo>
                <a:lnTo>
                  <a:pt x="260" y="144"/>
                </a:lnTo>
                <a:lnTo>
                  <a:pt x="258" y="144"/>
                </a:lnTo>
                <a:lnTo>
                  <a:pt x="256" y="144"/>
                </a:lnTo>
                <a:lnTo>
                  <a:pt x="256" y="142"/>
                </a:lnTo>
                <a:lnTo>
                  <a:pt x="254" y="142"/>
                </a:lnTo>
                <a:lnTo>
                  <a:pt x="254" y="144"/>
                </a:lnTo>
                <a:lnTo>
                  <a:pt x="254" y="146"/>
                </a:lnTo>
                <a:lnTo>
                  <a:pt x="252" y="148"/>
                </a:lnTo>
                <a:lnTo>
                  <a:pt x="252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8" y="154"/>
                </a:lnTo>
                <a:lnTo>
                  <a:pt x="246" y="154"/>
                </a:lnTo>
                <a:lnTo>
                  <a:pt x="246" y="156"/>
                </a:lnTo>
                <a:lnTo>
                  <a:pt x="246" y="158"/>
                </a:lnTo>
                <a:lnTo>
                  <a:pt x="248" y="158"/>
                </a:lnTo>
                <a:lnTo>
                  <a:pt x="248" y="160"/>
                </a:lnTo>
                <a:lnTo>
                  <a:pt x="246" y="166"/>
                </a:lnTo>
                <a:lnTo>
                  <a:pt x="244" y="166"/>
                </a:lnTo>
                <a:lnTo>
                  <a:pt x="244" y="168"/>
                </a:lnTo>
                <a:lnTo>
                  <a:pt x="242" y="168"/>
                </a:lnTo>
                <a:lnTo>
                  <a:pt x="242" y="170"/>
                </a:lnTo>
                <a:lnTo>
                  <a:pt x="242" y="172"/>
                </a:lnTo>
                <a:lnTo>
                  <a:pt x="242" y="174"/>
                </a:lnTo>
                <a:lnTo>
                  <a:pt x="240" y="176"/>
                </a:lnTo>
                <a:lnTo>
                  <a:pt x="240" y="176"/>
                </a:lnTo>
                <a:lnTo>
                  <a:pt x="240" y="180"/>
                </a:lnTo>
                <a:lnTo>
                  <a:pt x="236" y="178"/>
                </a:lnTo>
                <a:lnTo>
                  <a:pt x="236" y="180"/>
                </a:lnTo>
                <a:lnTo>
                  <a:pt x="234" y="182"/>
                </a:lnTo>
                <a:lnTo>
                  <a:pt x="234" y="184"/>
                </a:lnTo>
                <a:lnTo>
                  <a:pt x="234" y="186"/>
                </a:lnTo>
                <a:lnTo>
                  <a:pt x="232" y="186"/>
                </a:lnTo>
                <a:lnTo>
                  <a:pt x="230" y="184"/>
                </a:lnTo>
                <a:lnTo>
                  <a:pt x="228" y="184"/>
                </a:lnTo>
                <a:lnTo>
                  <a:pt x="226" y="192"/>
                </a:lnTo>
                <a:lnTo>
                  <a:pt x="224" y="196"/>
                </a:lnTo>
                <a:lnTo>
                  <a:pt x="226" y="196"/>
                </a:lnTo>
                <a:lnTo>
                  <a:pt x="228" y="196"/>
                </a:lnTo>
                <a:lnTo>
                  <a:pt x="228" y="200"/>
                </a:lnTo>
                <a:lnTo>
                  <a:pt x="226" y="200"/>
                </a:lnTo>
                <a:lnTo>
                  <a:pt x="228" y="202"/>
                </a:lnTo>
                <a:lnTo>
                  <a:pt x="226" y="204"/>
                </a:lnTo>
                <a:lnTo>
                  <a:pt x="224" y="206"/>
                </a:lnTo>
                <a:lnTo>
                  <a:pt x="222" y="206"/>
                </a:lnTo>
                <a:lnTo>
                  <a:pt x="222" y="208"/>
                </a:lnTo>
                <a:lnTo>
                  <a:pt x="220" y="210"/>
                </a:lnTo>
                <a:lnTo>
                  <a:pt x="218" y="210"/>
                </a:lnTo>
                <a:lnTo>
                  <a:pt x="218" y="212"/>
                </a:lnTo>
                <a:lnTo>
                  <a:pt x="216" y="214"/>
                </a:lnTo>
                <a:lnTo>
                  <a:pt x="212" y="218"/>
                </a:lnTo>
                <a:lnTo>
                  <a:pt x="208" y="222"/>
                </a:lnTo>
                <a:lnTo>
                  <a:pt x="210" y="222"/>
                </a:lnTo>
                <a:lnTo>
                  <a:pt x="210" y="224"/>
                </a:lnTo>
                <a:lnTo>
                  <a:pt x="210" y="224"/>
                </a:lnTo>
                <a:lnTo>
                  <a:pt x="210" y="226"/>
                </a:lnTo>
                <a:lnTo>
                  <a:pt x="210" y="230"/>
                </a:lnTo>
                <a:lnTo>
                  <a:pt x="210" y="232"/>
                </a:lnTo>
                <a:lnTo>
                  <a:pt x="210" y="238"/>
                </a:lnTo>
                <a:lnTo>
                  <a:pt x="202" y="238"/>
                </a:lnTo>
                <a:lnTo>
                  <a:pt x="200" y="238"/>
                </a:lnTo>
                <a:lnTo>
                  <a:pt x="198" y="238"/>
                </a:lnTo>
                <a:lnTo>
                  <a:pt x="196" y="238"/>
                </a:lnTo>
                <a:lnTo>
                  <a:pt x="194" y="238"/>
                </a:lnTo>
                <a:lnTo>
                  <a:pt x="194" y="244"/>
                </a:lnTo>
                <a:lnTo>
                  <a:pt x="196" y="242"/>
                </a:lnTo>
                <a:lnTo>
                  <a:pt x="198" y="240"/>
                </a:lnTo>
                <a:lnTo>
                  <a:pt x="200" y="240"/>
                </a:lnTo>
                <a:lnTo>
                  <a:pt x="202" y="238"/>
                </a:lnTo>
                <a:lnTo>
                  <a:pt x="202" y="244"/>
                </a:lnTo>
                <a:lnTo>
                  <a:pt x="202" y="250"/>
                </a:lnTo>
                <a:lnTo>
                  <a:pt x="202" y="252"/>
                </a:lnTo>
                <a:lnTo>
                  <a:pt x="200" y="252"/>
                </a:lnTo>
                <a:lnTo>
                  <a:pt x="200" y="254"/>
                </a:lnTo>
                <a:lnTo>
                  <a:pt x="198" y="254"/>
                </a:lnTo>
                <a:lnTo>
                  <a:pt x="196" y="254"/>
                </a:lnTo>
                <a:lnTo>
                  <a:pt x="196" y="256"/>
                </a:lnTo>
                <a:lnTo>
                  <a:pt x="194" y="256"/>
                </a:lnTo>
                <a:lnTo>
                  <a:pt x="194" y="258"/>
                </a:lnTo>
                <a:lnTo>
                  <a:pt x="194" y="262"/>
                </a:lnTo>
                <a:lnTo>
                  <a:pt x="194" y="264"/>
                </a:lnTo>
                <a:lnTo>
                  <a:pt x="194" y="266"/>
                </a:lnTo>
                <a:lnTo>
                  <a:pt x="194" y="270"/>
                </a:lnTo>
                <a:lnTo>
                  <a:pt x="194" y="272"/>
                </a:lnTo>
                <a:lnTo>
                  <a:pt x="196" y="272"/>
                </a:lnTo>
                <a:lnTo>
                  <a:pt x="198" y="272"/>
                </a:lnTo>
                <a:lnTo>
                  <a:pt x="200" y="272"/>
                </a:lnTo>
                <a:lnTo>
                  <a:pt x="202" y="272"/>
                </a:lnTo>
                <a:lnTo>
                  <a:pt x="206" y="272"/>
                </a:lnTo>
                <a:lnTo>
                  <a:pt x="206" y="274"/>
                </a:lnTo>
                <a:lnTo>
                  <a:pt x="206" y="276"/>
                </a:lnTo>
                <a:lnTo>
                  <a:pt x="212" y="276"/>
                </a:lnTo>
                <a:lnTo>
                  <a:pt x="214" y="276"/>
                </a:lnTo>
                <a:lnTo>
                  <a:pt x="214" y="278"/>
                </a:lnTo>
                <a:lnTo>
                  <a:pt x="216" y="280"/>
                </a:lnTo>
                <a:lnTo>
                  <a:pt x="216" y="282"/>
                </a:lnTo>
                <a:lnTo>
                  <a:pt x="208" y="282"/>
                </a:lnTo>
                <a:lnTo>
                  <a:pt x="206" y="282"/>
                </a:lnTo>
                <a:lnTo>
                  <a:pt x="206" y="284"/>
                </a:lnTo>
                <a:lnTo>
                  <a:pt x="206" y="286"/>
                </a:lnTo>
                <a:lnTo>
                  <a:pt x="206" y="288"/>
                </a:lnTo>
                <a:lnTo>
                  <a:pt x="206" y="290"/>
                </a:lnTo>
                <a:lnTo>
                  <a:pt x="204" y="290"/>
                </a:lnTo>
                <a:lnTo>
                  <a:pt x="202" y="290"/>
                </a:lnTo>
                <a:lnTo>
                  <a:pt x="200" y="290"/>
                </a:lnTo>
                <a:lnTo>
                  <a:pt x="200" y="292"/>
                </a:lnTo>
                <a:lnTo>
                  <a:pt x="200" y="294"/>
                </a:lnTo>
                <a:lnTo>
                  <a:pt x="200" y="296"/>
                </a:lnTo>
                <a:lnTo>
                  <a:pt x="198" y="296"/>
                </a:lnTo>
                <a:lnTo>
                  <a:pt x="198" y="294"/>
                </a:lnTo>
                <a:lnTo>
                  <a:pt x="198" y="292"/>
                </a:lnTo>
                <a:lnTo>
                  <a:pt x="198" y="290"/>
                </a:lnTo>
                <a:lnTo>
                  <a:pt x="196" y="290"/>
                </a:lnTo>
                <a:lnTo>
                  <a:pt x="194" y="290"/>
                </a:lnTo>
                <a:lnTo>
                  <a:pt x="192" y="290"/>
                </a:lnTo>
                <a:lnTo>
                  <a:pt x="190" y="290"/>
                </a:lnTo>
                <a:lnTo>
                  <a:pt x="186" y="290"/>
                </a:lnTo>
                <a:lnTo>
                  <a:pt x="184" y="290"/>
                </a:lnTo>
                <a:lnTo>
                  <a:pt x="184" y="290"/>
                </a:lnTo>
                <a:lnTo>
                  <a:pt x="182" y="290"/>
                </a:lnTo>
                <a:lnTo>
                  <a:pt x="180" y="290"/>
                </a:lnTo>
                <a:lnTo>
                  <a:pt x="178" y="290"/>
                </a:lnTo>
                <a:lnTo>
                  <a:pt x="176" y="290"/>
                </a:lnTo>
                <a:lnTo>
                  <a:pt x="174" y="290"/>
                </a:lnTo>
                <a:lnTo>
                  <a:pt x="172" y="290"/>
                </a:lnTo>
                <a:lnTo>
                  <a:pt x="170" y="290"/>
                </a:lnTo>
                <a:lnTo>
                  <a:pt x="168" y="290"/>
                </a:lnTo>
                <a:lnTo>
                  <a:pt x="166" y="290"/>
                </a:lnTo>
                <a:lnTo>
                  <a:pt x="164" y="290"/>
                </a:lnTo>
                <a:lnTo>
                  <a:pt x="162" y="290"/>
                </a:lnTo>
                <a:lnTo>
                  <a:pt x="160" y="290"/>
                </a:lnTo>
                <a:lnTo>
                  <a:pt x="158" y="290"/>
                </a:lnTo>
                <a:lnTo>
                  <a:pt x="156" y="290"/>
                </a:lnTo>
                <a:lnTo>
                  <a:pt x="154" y="290"/>
                </a:lnTo>
                <a:lnTo>
                  <a:pt x="152" y="292"/>
                </a:lnTo>
                <a:lnTo>
                  <a:pt x="152" y="294"/>
                </a:lnTo>
                <a:lnTo>
                  <a:pt x="154" y="294"/>
                </a:lnTo>
                <a:lnTo>
                  <a:pt x="154" y="296"/>
                </a:lnTo>
                <a:lnTo>
                  <a:pt x="156" y="298"/>
                </a:lnTo>
                <a:lnTo>
                  <a:pt x="156" y="302"/>
                </a:lnTo>
                <a:lnTo>
                  <a:pt x="154" y="302"/>
                </a:lnTo>
                <a:lnTo>
                  <a:pt x="152" y="302"/>
                </a:lnTo>
                <a:lnTo>
                  <a:pt x="148" y="302"/>
                </a:lnTo>
                <a:lnTo>
                  <a:pt x="144" y="302"/>
                </a:lnTo>
                <a:lnTo>
                  <a:pt x="140" y="302"/>
                </a:lnTo>
                <a:lnTo>
                  <a:pt x="138" y="302"/>
                </a:lnTo>
                <a:lnTo>
                  <a:pt x="134" y="302"/>
                </a:lnTo>
                <a:lnTo>
                  <a:pt x="132" y="302"/>
                </a:lnTo>
                <a:lnTo>
                  <a:pt x="128" y="302"/>
                </a:lnTo>
                <a:lnTo>
                  <a:pt x="124" y="302"/>
                </a:lnTo>
                <a:lnTo>
                  <a:pt x="122" y="302"/>
                </a:lnTo>
                <a:lnTo>
                  <a:pt x="120" y="302"/>
                </a:lnTo>
                <a:lnTo>
                  <a:pt x="116" y="302"/>
                </a:lnTo>
                <a:lnTo>
                  <a:pt x="116" y="300"/>
                </a:lnTo>
                <a:lnTo>
                  <a:pt x="114" y="300"/>
                </a:lnTo>
                <a:lnTo>
                  <a:pt x="112" y="300"/>
                </a:lnTo>
                <a:lnTo>
                  <a:pt x="112" y="302"/>
                </a:lnTo>
                <a:lnTo>
                  <a:pt x="110" y="302"/>
                </a:lnTo>
                <a:lnTo>
                  <a:pt x="108" y="302"/>
                </a:lnTo>
                <a:lnTo>
                  <a:pt x="106" y="302"/>
                </a:lnTo>
                <a:lnTo>
                  <a:pt x="106" y="304"/>
                </a:lnTo>
                <a:lnTo>
                  <a:pt x="104" y="306"/>
                </a:lnTo>
                <a:lnTo>
                  <a:pt x="102" y="308"/>
                </a:lnTo>
                <a:lnTo>
                  <a:pt x="104" y="310"/>
                </a:lnTo>
                <a:lnTo>
                  <a:pt x="104" y="312"/>
                </a:lnTo>
                <a:lnTo>
                  <a:pt x="102" y="312"/>
                </a:lnTo>
                <a:lnTo>
                  <a:pt x="102" y="314"/>
                </a:lnTo>
                <a:lnTo>
                  <a:pt x="100" y="314"/>
                </a:lnTo>
                <a:lnTo>
                  <a:pt x="100" y="316"/>
                </a:lnTo>
                <a:lnTo>
                  <a:pt x="100" y="318"/>
                </a:lnTo>
                <a:lnTo>
                  <a:pt x="100" y="320"/>
                </a:lnTo>
                <a:lnTo>
                  <a:pt x="98" y="320"/>
                </a:lnTo>
                <a:lnTo>
                  <a:pt x="98" y="318"/>
                </a:lnTo>
                <a:lnTo>
                  <a:pt x="98" y="316"/>
                </a:lnTo>
                <a:lnTo>
                  <a:pt x="98" y="314"/>
                </a:lnTo>
                <a:lnTo>
                  <a:pt x="98" y="312"/>
                </a:lnTo>
                <a:lnTo>
                  <a:pt x="98" y="310"/>
                </a:lnTo>
                <a:lnTo>
                  <a:pt x="98" y="308"/>
                </a:lnTo>
                <a:lnTo>
                  <a:pt x="98" y="306"/>
                </a:lnTo>
                <a:lnTo>
                  <a:pt x="98" y="304"/>
                </a:lnTo>
                <a:lnTo>
                  <a:pt x="98" y="302"/>
                </a:lnTo>
                <a:lnTo>
                  <a:pt x="98" y="300"/>
                </a:lnTo>
                <a:lnTo>
                  <a:pt x="98" y="298"/>
                </a:lnTo>
                <a:lnTo>
                  <a:pt x="98" y="296"/>
                </a:lnTo>
                <a:lnTo>
                  <a:pt x="98" y="294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6" y="286"/>
                </a:lnTo>
                <a:lnTo>
                  <a:pt x="96" y="284"/>
                </a:lnTo>
                <a:lnTo>
                  <a:pt x="94" y="284"/>
                </a:lnTo>
                <a:lnTo>
                  <a:pt x="94" y="282"/>
                </a:lnTo>
                <a:lnTo>
                  <a:pt x="94" y="280"/>
                </a:lnTo>
                <a:lnTo>
                  <a:pt x="94" y="278"/>
                </a:lnTo>
                <a:lnTo>
                  <a:pt x="94" y="276"/>
                </a:lnTo>
                <a:lnTo>
                  <a:pt x="94" y="274"/>
                </a:lnTo>
                <a:lnTo>
                  <a:pt x="92" y="274"/>
                </a:lnTo>
                <a:lnTo>
                  <a:pt x="92" y="272"/>
                </a:lnTo>
                <a:lnTo>
                  <a:pt x="92" y="272"/>
                </a:lnTo>
                <a:lnTo>
                  <a:pt x="92" y="270"/>
                </a:lnTo>
                <a:lnTo>
                  <a:pt x="90" y="268"/>
                </a:lnTo>
                <a:lnTo>
                  <a:pt x="90" y="266"/>
                </a:lnTo>
                <a:lnTo>
                  <a:pt x="90" y="264"/>
                </a:lnTo>
                <a:lnTo>
                  <a:pt x="88" y="264"/>
                </a:lnTo>
                <a:lnTo>
                  <a:pt x="88" y="262"/>
                </a:lnTo>
                <a:lnTo>
                  <a:pt x="86" y="262"/>
                </a:lnTo>
                <a:lnTo>
                  <a:pt x="86" y="260"/>
                </a:lnTo>
                <a:lnTo>
                  <a:pt x="86" y="258"/>
                </a:lnTo>
                <a:lnTo>
                  <a:pt x="86" y="258"/>
                </a:lnTo>
                <a:lnTo>
                  <a:pt x="86" y="256"/>
                </a:lnTo>
                <a:lnTo>
                  <a:pt x="86" y="254"/>
                </a:lnTo>
                <a:lnTo>
                  <a:pt x="86" y="252"/>
                </a:lnTo>
                <a:lnTo>
                  <a:pt x="84" y="252"/>
                </a:lnTo>
                <a:lnTo>
                  <a:pt x="84" y="250"/>
                </a:lnTo>
                <a:lnTo>
                  <a:pt x="84" y="248"/>
                </a:lnTo>
                <a:lnTo>
                  <a:pt x="82" y="248"/>
                </a:lnTo>
                <a:lnTo>
                  <a:pt x="82" y="246"/>
                </a:lnTo>
                <a:lnTo>
                  <a:pt x="82" y="244"/>
                </a:lnTo>
                <a:lnTo>
                  <a:pt x="82" y="242"/>
                </a:lnTo>
                <a:lnTo>
                  <a:pt x="80" y="242"/>
                </a:lnTo>
                <a:lnTo>
                  <a:pt x="80" y="240"/>
                </a:lnTo>
                <a:lnTo>
                  <a:pt x="80" y="238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6" y="228"/>
                </a:lnTo>
                <a:lnTo>
                  <a:pt x="76" y="226"/>
                </a:lnTo>
                <a:lnTo>
                  <a:pt x="74" y="226"/>
                </a:lnTo>
                <a:lnTo>
                  <a:pt x="74" y="224"/>
                </a:lnTo>
                <a:lnTo>
                  <a:pt x="74" y="224"/>
                </a:lnTo>
                <a:lnTo>
                  <a:pt x="72" y="224"/>
                </a:lnTo>
                <a:lnTo>
                  <a:pt x="72" y="222"/>
                </a:lnTo>
                <a:lnTo>
                  <a:pt x="72" y="220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68" y="214"/>
                </a:lnTo>
                <a:lnTo>
                  <a:pt x="68" y="212"/>
                </a:lnTo>
                <a:lnTo>
                  <a:pt x="68" y="210"/>
                </a:lnTo>
                <a:lnTo>
                  <a:pt x="66" y="210"/>
                </a:lnTo>
                <a:lnTo>
                  <a:pt x="64" y="206"/>
                </a:lnTo>
                <a:lnTo>
                  <a:pt x="64" y="204"/>
                </a:lnTo>
                <a:lnTo>
                  <a:pt x="64" y="202"/>
                </a:lnTo>
                <a:lnTo>
                  <a:pt x="60" y="196"/>
                </a:lnTo>
                <a:lnTo>
                  <a:pt x="60" y="194"/>
                </a:lnTo>
                <a:lnTo>
                  <a:pt x="58" y="194"/>
                </a:lnTo>
                <a:lnTo>
                  <a:pt x="58" y="192"/>
                </a:lnTo>
                <a:lnTo>
                  <a:pt x="56" y="192"/>
                </a:lnTo>
                <a:lnTo>
                  <a:pt x="56" y="190"/>
                </a:lnTo>
                <a:lnTo>
                  <a:pt x="54" y="190"/>
                </a:lnTo>
                <a:lnTo>
                  <a:pt x="52" y="190"/>
                </a:lnTo>
                <a:lnTo>
                  <a:pt x="52" y="188"/>
                </a:lnTo>
                <a:lnTo>
                  <a:pt x="50" y="188"/>
                </a:lnTo>
                <a:lnTo>
                  <a:pt x="50" y="186"/>
                </a:lnTo>
                <a:lnTo>
                  <a:pt x="48" y="186"/>
                </a:lnTo>
                <a:lnTo>
                  <a:pt x="48" y="184"/>
                </a:lnTo>
                <a:lnTo>
                  <a:pt x="46" y="184"/>
                </a:lnTo>
                <a:lnTo>
                  <a:pt x="46" y="182"/>
                </a:lnTo>
                <a:lnTo>
                  <a:pt x="46" y="180"/>
                </a:lnTo>
                <a:lnTo>
                  <a:pt x="46" y="178"/>
                </a:lnTo>
                <a:lnTo>
                  <a:pt x="44" y="176"/>
                </a:lnTo>
                <a:lnTo>
                  <a:pt x="44" y="174"/>
                </a:lnTo>
                <a:lnTo>
                  <a:pt x="44" y="172"/>
                </a:lnTo>
                <a:lnTo>
                  <a:pt x="44" y="170"/>
                </a:lnTo>
                <a:lnTo>
                  <a:pt x="42" y="168"/>
                </a:lnTo>
                <a:lnTo>
                  <a:pt x="42" y="166"/>
                </a:lnTo>
                <a:lnTo>
                  <a:pt x="42" y="164"/>
                </a:lnTo>
                <a:lnTo>
                  <a:pt x="42" y="162"/>
                </a:lnTo>
                <a:lnTo>
                  <a:pt x="42" y="160"/>
                </a:lnTo>
                <a:lnTo>
                  <a:pt x="42" y="158"/>
                </a:lnTo>
                <a:lnTo>
                  <a:pt x="42" y="156"/>
                </a:lnTo>
                <a:lnTo>
                  <a:pt x="40" y="154"/>
                </a:lnTo>
                <a:lnTo>
                  <a:pt x="40" y="152"/>
                </a:lnTo>
                <a:lnTo>
                  <a:pt x="40" y="150"/>
                </a:lnTo>
                <a:lnTo>
                  <a:pt x="40" y="148"/>
                </a:lnTo>
                <a:lnTo>
                  <a:pt x="40" y="146"/>
                </a:lnTo>
                <a:lnTo>
                  <a:pt x="38" y="146"/>
                </a:lnTo>
                <a:lnTo>
                  <a:pt x="38" y="144"/>
                </a:lnTo>
                <a:lnTo>
                  <a:pt x="38" y="142"/>
                </a:lnTo>
                <a:lnTo>
                  <a:pt x="38" y="140"/>
                </a:lnTo>
                <a:lnTo>
                  <a:pt x="38" y="138"/>
                </a:lnTo>
                <a:lnTo>
                  <a:pt x="38" y="138"/>
                </a:lnTo>
                <a:lnTo>
                  <a:pt x="38" y="136"/>
                </a:lnTo>
                <a:lnTo>
                  <a:pt x="38" y="134"/>
                </a:lnTo>
                <a:lnTo>
                  <a:pt x="36" y="132"/>
                </a:lnTo>
                <a:lnTo>
                  <a:pt x="36" y="130"/>
                </a:lnTo>
                <a:lnTo>
                  <a:pt x="36" y="128"/>
                </a:lnTo>
                <a:lnTo>
                  <a:pt x="36" y="128"/>
                </a:lnTo>
                <a:lnTo>
                  <a:pt x="34" y="128"/>
                </a:lnTo>
                <a:lnTo>
                  <a:pt x="34" y="126"/>
                </a:lnTo>
                <a:lnTo>
                  <a:pt x="34" y="124"/>
                </a:lnTo>
                <a:lnTo>
                  <a:pt x="32" y="120"/>
                </a:lnTo>
                <a:lnTo>
                  <a:pt x="32" y="118"/>
                </a:lnTo>
                <a:lnTo>
                  <a:pt x="30" y="114"/>
                </a:lnTo>
                <a:lnTo>
                  <a:pt x="30" y="112"/>
                </a:lnTo>
                <a:lnTo>
                  <a:pt x="28" y="108"/>
                </a:lnTo>
                <a:lnTo>
                  <a:pt x="28" y="106"/>
                </a:lnTo>
                <a:lnTo>
                  <a:pt x="26" y="104"/>
                </a:lnTo>
                <a:lnTo>
                  <a:pt x="26" y="100"/>
                </a:lnTo>
                <a:lnTo>
                  <a:pt x="24" y="98"/>
                </a:lnTo>
                <a:lnTo>
                  <a:pt x="24" y="96"/>
                </a:lnTo>
                <a:lnTo>
                  <a:pt x="22" y="92"/>
                </a:lnTo>
                <a:lnTo>
                  <a:pt x="22" y="90"/>
                </a:lnTo>
                <a:lnTo>
                  <a:pt x="20" y="86"/>
                </a:lnTo>
                <a:lnTo>
                  <a:pt x="20" y="84"/>
                </a:lnTo>
                <a:lnTo>
                  <a:pt x="20" y="82"/>
                </a:lnTo>
                <a:lnTo>
                  <a:pt x="18" y="80"/>
                </a:lnTo>
                <a:lnTo>
                  <a:pt x="14" y="74"/>
                </a:lnTo>
                <a:lnTo>
                  <a:pt x="14" y="72"/>
                </a:lnTo>
                <a:lnTo>
                  <a:pt x="14" y="68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10" y="60"/>
                </a:lnTo>
                <a:lnTo>
                  <a:pt x="10" y="58"/>
                </a:lnTo>
                <a:lnTo>
                  <a:pt x="10" y="56"/>
                </a:lnTo>
                <a:lnTo>
                  <a:pt x="8" y="56"/>
                </a:lnTo>
                <a:lnTo>
                  <a:pt x="8" y="54"/>
                </a:lnTo>
                <a:lnTo>
                  <a:pt x="4" y="40"/>
                </a:lnTo>
                <a:lnTo>
                  <a:pt x="4" y="38"/>
                </a:lnTo>
                <a:lnTo>
                  <a:pt x="2" y="36"/>
                </a:lnTo>
                <a:lnTo>
                  <a:pt x="2" y="34"/>
                </a:lnTo>
                <a:lnTo>
                  <a:pt x="2" y="32"/>
                </a:lnTo>
                <a:lnTo>
                  <a:pt x="2" y="32"/>
                </a:lnTo>
                <a:lnTo>
                  <a:pt x="0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2" y="18"/>
                </a:lnTo>
                <a:lnTo>
                  <a:pt x="2" y="20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20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2" y="8"/>
                </a:lnTo>
                <a:lnTo>
                  <a:pt x="24" y="8"/>
                </a:lnTo>
                <a:lnTo>
                  <a:pt x="24" y="6"/>
                </a:lnTo>
                <a:lnTo>
                  <a:pt x="26" y="6"/>
                </a:lnTo>
                <a:lnTo>
                  <a:pt x="26" y="4"/>
                </a:lnTo>
                <a:lnTo>
                  <a:pt x="28" y="4"/>
                </a:lnTo>
                <a:lnTo>
                  <a:pt x="30" y="2"/>
                </a:lnTo>
                <a:lnTo>
                  <a:pt x="34" y="2"/>
                </a:lnTo>
                <a:lnTo>
                  <a:pt x="36" y="4"/>
                </a:lnTo>
                <a:lnTo>
                  <a:pt x="36" y="6"/>
                </a:lnTo>
                <a:lnTo>
                  <a:pt x="36" y="8"/>
                </a:lnTo>
                <a:lnTo>
                  <a:pt x="38" y="10"/>
                </a:lnTo>
                <a:lnTo>
                  <a:pt x="38" y="12"/>
                </a:lnTo>
                <a:lnTo>
                  <a:pt x="38" y="14"/>
                </a:lnTo>
                <a:lnTo>
                  <a:pt x="38" y="14"/>
                </a:lnTo>
                <a:lnTo>
                  <a:pt x="40" y="14"/>
                </a:lnTo>
                <a:lnTo>
                  <a:pt x="46" y="14"/>
                </a:lnTo>
                <a:lnTo>
                  <a:pt x="48" y="14"/>
                </a:lnTo>
                <a:lnTo>
                  <a:pt x="48" y="12"/>
                </a:lnTo>
                <a:lnTo>
                  <a:pt x="48" y="10"/>
                </a:lnTo>
                <a:lnTo>
                  <a:pt x="50" y="10"/>
                </a:lnTo>
                <a:lnTo>
                  <a:pt x="52" y="8"/>
                </a:lnTo>
                <a:lnTo>
                  <a:pt x="54" y="8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4"/>
                </a:lnTo>
                <a:lnTo>
                  <a:pt x="60" y="4"/>
                </a:lnTo>
                <a:lnTo>
                  <a:pt x="62" y="4"/>
                </a:lnTo>
                <a:lnTo>
                  <a:pt x="64" y="2"/>
                </a:lnTo>
                <a:lnTo>
                  <a:pt x="66" y="2"/>
                </a:lnTo>
                <a:lnTo>
                  <a:pt x="70" y="2"/>
                </a:lnTo>
                <a:lnTo>
                  <a:pt x="74" y="2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2" y="2"/>
                </a:lnTo>
                <a:lnTo>
                  <a:pt x="84" y="2"/>
                </a:lnTo>
                <a:lnTo>
                  <a:pt x="86" y="2"/>
                </a:lnTo>
                <a:lnTo>
                  <a:pt x="86" y="2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2" y="2"/>
                </a:lnTo>
                <a:lnTo>
                  <a:pt x="10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3300413" y="2347913"/>
            <a:ext cx="514350" cy="879475"/>
          </a:xfrm>
          <a:custGeom>
            <a:avLst/>
            <a:gdLst>
              <a:gd name="T0" fmla="*/ 134 w 324"/>
              <a:gd name="T1" fmla="*/ 32 h 554"/>
              <a:gd name="T2" fmla="*/ 172 w 324"/>
              <a:gd name="T3" fmla="*/ 56 h 554"/>
              <a:gd name="T4" fmla="*/ 208 w 324"/>
              <a:gd name="T5" fmla="*/ 108 h 554"/>
              <a:gd name="T6" fmla="*/ 240 w 324"/>
              <a:gd name="T7" fmla="*/ 158 h 554"/>
              <a:gd name="T8" fmla="*/ 258 w 324"/>
              <a:gd name="T9" fmla="*/ 178 h 554"/>
              <a:gd name="T10" fmla="*/ 238 w 324"/>
              <a:gd name="T11" fmla="*/ 226 h 554"/>
              <a:gd name="T12" fmla="*/ 262 w 324"/>
              <a:gd name="T13" fmla="*/ 260 h 554"/>
              <a:gd name="T14" fmla="*/ 310 w 324"/>
              <a:gd name="T15" fmla="*/ 318 h 554"/>
              <a:gd name="T16" fmla="*/ 312 w 324"/>
              <a:gd name="T17" fmla="*/ 370 h 554"/>
              <a:gd name="T18" fmla="*/ 284 w 324"/>
              <a:gd name="T19" fmla="*/ 376 h 554"/>
              <a:gd name="T20" fmla="*/ 268 w 324"/>
              <a:gd name="T21" fmla="*/ 350 h 554"/>
              <a:gd name="T22" fmla="*/ 264 w 324"/>
              <a:gd name="T23" fmla="*/ 322 h 554"/>
              <a:gd name="T24" fmla="*/ 248 w 324"/>
              <a:gd name="T25" fmla="*/ 300 h 554"/>
              <a:gd name="T26" fmla="*/ 224 w 324"/>
              <a:gd name="T27" fmla="*/ 310 h 554"/>
              <a:gd name="T28" fmla="*/ 192 w 324"/>
              <a:gd name="T29" fmla="*/ 308 h 554"/>
              <a:gd name="T30" fmla="*/ 176 w 324"/>
              <a:gd name="T31" fmla="*/ 324 h 554"/>
              <a:gd name="T32" fmla="*/ 158 w 324"/>
              <a:gd name="T33" fmla="*/ 320 h 554"/>
              <a:gd name="T34" fmla="*/ 136 w 324"/>
              <a:gd name="T35" fmla="*/ 326 h 554"/>
              <a:gd name="T36" fmla="*/ 126 w 324"/>
              <a:gd name="T37" fmla="*/ 324 h 554"/>
              <a:gd name="T38" fmla="*/ 112 w 324"/>
              <a:gd name="T39" fmla="*/ 332 h 554"/>
              <a:gd name="T40" fmla="*/ 114 w 324"/>
              <a:gd name="T41" fmla="*/ 348 h 554"/>
              <a:gd name="T42" fmla="*/ 124 w 324"/>
              <a:gd name="T43" fmla="*/ 358 h 554"/>
              <a:gd name="T44" fmla="*/ 128 w 324"/>
              <a:gd name="T45" fmla="*/ 382 h 554"/>
              <a:gd name="T46" fmla="*/ 128 w 324"/>
              <a:gd name="T47" fmla="*/ 394 h 554"/>
              <a:gd name="T48" fmla="*/ 140 w 324"/>
              <a:gd name="T49" fmla="*/ 398 h 554"/>
              <a:gd name="T50" fmla="*/ 142 w 324"/>
              <a:gd name="T51" fmla="*/ 428 h 554"/>
              <a:gd name="T52" fmla="*/ 152 w 324"/>
              <a:gd name="T53" fmla="*/ 422 h 554"/>
              <a:gd name="T54" fmla="*/ 168 w 324"/>
              <a:gd name="T55" fmla="*/ 416 h 554"/>
              <a:gd name="T56" fmla="*/ 164 w 324"/>
              <a:gd name="T57" fmla="*/ 428 h 554"/>
              <a:gd name="T58" fmla="*/ 148 w 324"/>
              <a:gd name="T59" fmla="*/ 446 h 554"/>
              <a:gd name="T60" fmla="*/ 156 w 324"/>
              <a:gd name="T61" fmla="*/ 458 h 554"/>
              <a:gd name="T62" fmla="*/ 148 w 324"/>
              <a:gd name="T63" fmla="*/ 470 h 554"/>
              <a:gd name="T64" fmla="*/ 148 w 324"/>
              <a:gd name="T65" fmla="*/ 490 h 554"/>
              <a:gd name="T66" fmla="*/ 168 w 324"/>
              <a:gd name="T67" fmla="*/ 506 h 554"/>
              <a:gd name="T68" fmla="*/ 184 w 324"/>
              <a:gd name="T69" fmla="*/ 520 h 554"/>
              <a:gd name="T70" fmla="*/ 180 w 324"/>
              <a:gd name="T71" fmla="*/ 540 h 554"/>
              <a:gd name="T72" fmla="*/ 144 w 324"/>
              <a:gd name="T73" fmla="*/ 544 h 554"/>
              <a:gd name="T74" fmla="*/ 132 w 324"/>
              <a:gd name="T75" fmla="*/ 530 h 554"/>
              <a:gd name="T76" fmla="*/ 100 w 324"/>
              <a:gd name="T77" fmla="*/ 524 h 554"/>
              <a:gd name="T78" fmla="*/ 84 w 324"/>
              <a:gd name="T79" fmla="*/ 542 h 554"/>
              <a:gd name="T80" fmla="*/ 66 w 324"/>
              <a:gd name="T81" fmla="*/ 532 h 554"/>
              <a:gd name="T82" fmla="*/ 56 w 324"/>
              <a:gd name="T83" fmla="*/ 530 h 554"/>
              <a:gd name="T84" fmla="*/ 38 w 324"/>
              <a:gd name="T85" fmla="*/ 552 h 554"/>
              <a:gd name="T86" fmla="*/ 36 w 324"/>
              <a:gd name="T87" fmla="*/ 508 h 554"/>
              <a:gd name="T88" fmla="*/ 42 w 324"/>
              <a:gd name="T89" fmla="*/ 500 h 554"/>
              <a:gd name="T90" fmla="*/ 68 w 324"/>
              <a:gd name="T91" fmla="*/ 498 h 554"/>
              <a:gd name="T92" fmla="*/ 74 w 324"/>
              <a:gd name="T93" fmla="*/ 484 h 554"/>
              <a:gd name="T94" fmla="*/ 86 w 324"/>
              <a:gd name="T95" fmla="*/ 486 h 554"/>
              <a:gd name="T96" fmla="*/ 90 w 324"/>
              <a:gd name="T97" fmla="*/ 468 h 554"/>
              <a:gd name="T98" fmla="*/ 84 w 324"/>
              <a:gd name="T99" fmla="*/ 438 h 554"/>
              <a:gd name="T100" fmla="*/ 70 w 324"/>
              <a:gd name="T101" fmla="*/ 436 h 554"/>
              <a:gd name="T102" fmla="*/ 48 w 324"/>
              <a:gd name="T103" fmla="*/ 438 h 554"/>
              <a:gd name="T104" fmla="*/ 44 w 324"/>
              <a:gd name="T105" fmla="*/ 416 h 554"/>
              <a:gd name="T106" fmla="*/ 22 w 324"/>
              <a:gd name="T107" fmla="*/ 406 h 554"/>
              <a:gd name="T108" fmla="*/ 2 w 324"/>
              <a:gd name="T109" fmla="*/ 416 h 554"/>
              <a:gd name="T110" fmla="*/ 16 w 324"/>
              <a:gd name="T111" fmla="*/ 424 h 554"/>
              <a:gd name="T112" fmla="*/ 38 w 324"/>
              <a:gd name="T113" fmla="*/ 424 h 554"/>
              <a:gd name="T114" fmla="*/ 28 w 324"/>
              <a:gd name="T115" fmla="*/ 454 h 554"/>
              <a:gd name="T116" fmla="*/ 28 w 324"/>
              <a:gd name="T117" fmla="*/ 474 h 554"/>
              <a:gd name="T118" fmla="*/ 4 w 324"/>
              <a:gd name="T119" fmla="*/ 47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4" h="554">
                <a:moveTo>
                  <a:pt x="120" y="0"/>
                </a:moveTo>
                <a:lnTo>
                  <a:pt x="120" y="2"/>
                </a:lnTo>
                <a:lnTo>
                  <a:pt x="120" y="8"/>
                </a:lnTo>
                <a:lnTo>
                  <a:pt x="120" y="12"/>
                </a:lnTo>
                <a:lnTo>
                  <a:pt x="120" y="14"/>
                </a:lnTo>
                <a:lnTo>
                  <a:pt x="118" y="14"/>
                </a:lnTo>
                <a:lnTo>
                  <a:pt x="118" y="16"/>
                </a:lnTo>
                <a:lnTo>
                  <a:pt x="120" y="16"/>
                </a:lnTo>
                <a:lnTo>
                  <a:pt x="124" y="16"/>
                </a:lnTo>
                <a:lnTo>
                  <a:pt x="124" y="16"/>
                </a:lnTo>
                <a:lnTo>
                  <a:pt x="128" y="16"/>
                </a:lnTo>
                <a:lnTo>
                  <a:pt x="132" y="16"/>
                </a:lnTo>
                <a:lnTo>
                  <a:pt x="132" y="24"/>
                </a:lnTo>
                <a:lnTo>
                  <a:pt x="132" y="26"/>
                </a:lnTo>
                <a:lnTo>
                  <a:pt x="132" y="30"/>
                </a:lnTo>
                <a:lnTo>
                  <a:pt x="132" y="32"/>
                </a:lnTo>
                <a:lnTo>
                  <a:pt x="134" y="32"/>
                </a:lnTo>
                <a:lnTo>
                  <a:pt x="142" y="32"/>
                </a:lnTo>
                <a:lnTo>
                  <a:pt x="144" y="32"/>
                </a:lnTo>
                <a:lnTo>
                  <a:pt x="146" y="30"/>
                </a:lnTo>
                <a:lnTo>
                  <a:pt x="154" y="30"/>
                </a:lnTo>
                <a:lnTo>
                  <a:pt x="156" y="30"/>
                </a:lnTo>
                <a:lnTo>
                  <a:pt x="160" y="30"/>
                </a:lnTo>
                <a:lnTo>
                  <a:pt x="162" y="32"/>
                </a:lnTo>
                <a:lnTo>
                  <a:pt x="166" y="36"/>
                </a:lnTo>
                <a:lnTo>
                  <a:pt x="172" y="42"/>
                </a:lnTo>
                <a:lnTo>
                  <a:pt x="174" y="44"/>
                </a:lnTo>
                <a:lnTo>
                  <a:pt x="176" y="46"/>
                </a:lnTo>
                <a:lnTo>
                  <a:pt x="178" y="50"/>
                </a:lnTo>
                <a:lnTo>
                  <a:pt x="180" y="52"/>
                </a:lnTo>
                <a:lnTo>
                  <a:pt x="184" y="56"/>
                </a:lnTo>
                <a:lnTo>
                  <a:pt x="182" y="56"/>
                </a:lnTo>
                <a:lnTo>
                  <a:pt x="172" y="56"/>
                </a:lnTo>
                <a:lnTo>
                  <a:pt x="172" y="56"/>
                </a:lnTo>
                <a:lnTo>
                  <a:pt x="172" y="60"/>
                </a:lnTo>
                <a:lnTo>
                  <a:pt x="172" y="62"/>
                </a:lnTo>
                <a:lnTo>
                  <a:pt x="172" y="66"/>
                </a:lnTo>
                <a:lnTo>
                  <a:pt x="172" y="70"/>
                </a:lnTo>
                <a:lnTo>
                  <a:pt x="172" y="84"/>
                </a:lnTo>
                <a:lnTo>
                  <a:pt x="172" y="96"/>
                </a:lnTo>
                <a:lnTo>
                  <a:pt x="172" y="108"/>
                </a:lnTo>
                <a:lnTo>
                  <a:pt x="174" y="108"/>
                </a:lnTo>
                <a:lnTo>
                  <a:pt x="184" y="108"/>
                </a:lnTo>
                <a:lnTo>
                  <a:pt x="184" y="96"/>
                </a:lnTo>
                <a:lnTo>
                  <a:pt x="190" y="96"/>
                </a:lnTo>
                <a:lnTo>
                  <a:pt x="196" y="94"/>
                </a:lnTo>
                <a:lnTo>
                  <a:pt x="198" y="94"/>
                </a:lnTo>
                <a:lnTo>
                  <a:pt x="202" y="94"/>
                </a:lnTo>
                <a:lnTo>
                  <a:pt x="208" y="94"/>
                </a:lnTo>
                <a:lnTo>
                  <a:pt x="208" y="96"/>
                </a:lnTo>
                <a:lnTo>
                  <a:pt x="208" y="108"/>
                </a:lnTo>
                <a:lnTo>
                  <a:pt x="208" y="110"/>
                </a:lnTo>
                <a:lnTo>
                  <a:pt x="208" y="116"/>
                </a:lnTo>
                <a:lnTo>
                  <a:pt x="210" y="124"/>
                </a:lnTo>
                <a:lnTo>
                  <a:pt x="210" y="126"/>
                </a:lnTo>
                <a:lnTo>
                  <a:pt x="210" y="130"/>
                </a:lnTo>
                <a:lnTo>
                  <a:pt x="212" y="134"/>
                </a:lnTo>
                <a:lnTo>
                  <a:pt x="212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30" y="148"/>
                </a:lnTo>
                <a:lnTo>
                  <a:pt x="236" y="148"/>
                </a:lnTo>
                <a:lnTo>
                  <a:pt x="240" y="148"/>
                </a:lnTo>
                <a:lnTo>
                  <a:pt x="240" y="150"/>
                </a:lnTo>
                <a:lnTo>
                  <a:pt x="240" y="154"/>
                </a:lnTo>
                <a:lnTo>
                  <a:pt x="240" y="156"/>
                </a:lnTo>
                <a:lnTo>
                  <a:pt x="240" y="158"/>
                </a:lnTo>
                <a:lnTo>
                  <a:pt x="240" y="162"/>
                </a:lnTo>
                <a:lnTo>
                  <a:pt x="242" y="162"/>
                </a:lnTo>
                <a:lnTo>
                  <a:pt x="246" y="162"/>
                </a:lnTo>
                <a:lnTo>
                  <a:pt x="252" y="164"/>
                </a:lnTo>
                <a:lnTo>
                  <a:pt x="254" y="164"/>
                </a:lnTo>
                <a:lnTo>
                  <a:pt x="258" y="164"/>
                </a:lnTo>
                <a:lnTo>
                  <a:pt x="260" y="164"/>
                </a:lnTo>
                <a:lnTo>
                  <a:pt x="260" y="166"/>
                </a:lnTo>
                <a:lnTo>
                  <a:pt x="260" y="168"/>
                </a:lnTo>
                <a:lnTo>
                  <a:pt x="262" y="168"/>
                </a:lnTo>
                <a:lnTo>
                  <a:pt x="262" y="170"/>
                </a:lnTo>
                <a:lnTo>
                  <a:pt x="262" y="172"/>
                </a:lnTo>
                <a:lnTo>
                  <a:pt x="264" y="176"/>
                </a:lnTo>
                <a:lnTo>
                  <a:pt x="264" y="178"/>
                </a:lnTo>
                <a:lnTo>
                  <a:pt x="262" y="178"/>
                </a:lnTo>
                <a:lnTo>
                  <a:pt x="260" y="178"/>
                </a:lnTo>
                <a:lnTo>
                  <a:pt x="258" y="178"/>
                </a:lnTo>
                <a:lnTo>
                  <a:pt x="254" y="178"/>
                </a:lnTo>
                <a:lnTo>
                  <a:pt x="250" y="178"/>
                </a:lnTo>
                <a:lnTo>
                  <a:pt x="238" y="176"/>
                </a:lnTo>
                <a:lnTo>
                  <a:pt x="238" y="182"/>
                </a:lnTo>
                <a:lnTo>
                  <a:pt x="238" y="182"/>
                </a:lnTo>
                <a:lnTo>
                  <a:pt x="238" y="184"/>
                </a:lnTo>
                <a:lnTo>
                  <a:pt x="238" y="188"/>
                </a:lnTo>
                <a:lnTo>
                  <a:pt x="238" y="190"/>
                </a:lnTo>
                <a:lnTo>
                  <a:pt x="238" y="192"/>
                </a:lnTo>
                <a:lnTo>
                  <a:pt x="236" y="194"/>
                </a:lnTo>
                <a:lnTo>
                  <a:pt x="236" y="198"/>
                </a:lnTo>
                <a:lnTo>
                  <a:pt x="236" y="202"/>
                </a:lnTo>
                <a:lnTo>
                  <a:pt x="236" y="204"/>
                </a:lnTo>
                <a:lnTo>
                  <a:pt x="236" y="214"/>
                </a:lnTo>
                <a:lnTo>
                  <a:pt x="236" y="216"/>
                </a:lnTo>
                <a:lnTo>
                  <a:pt x="236" y="226"/>
                </a:lnTo>
                <a:lnTo>
                  <a:pt x="238" y="226"/>
                </a:lnTo>
                <a:lnTo>
                  <a:pt x="250" y="228"/>
                </a:lnTo>
                <a:lnTo>
                  <a:pt x="250" y="222"/>
                </a:lnTo>
                <a:lnTo>
                  <a:pt x="250" y="214"/>
                </a:lnTo>
                <a:lnTo>
                  <a:pt x="252" y="214"/>
                </a:lnTo>
                <a:lnTo>
                  <a:pt x="256" y="214"/>
                </a:lnTo>
                <a:lnTo>
                  <a:pt x="258" y="214"/>
                </a:lnTo>
                <a:lnTo>
                  <a:pt x="260" y="214"/>
                </a:lnTo>
                <a:lnTo>
                  <a:pt x="262" y="214"/>
                </a:lnTo>
                <a:lnTo>
                  <a:pt x="264" y="214"/>
                </a:lnTo>
                <a:lnTo>
                  <a:pt x="264" y="218"/>
                </a:lnTo>
                <a:lnTo>
                  <a:pt x="264" y="222"/>
                </a:lnTo>
                <a:lnTo>
                  <a:pt x="264" y="228"/>
                </a:lnTo>
                <a:lnTo>
                  <a:pt x="264" y="230"/>
                </a:lnTo>
                <a:lnTo>
                  <a:pt x="264" y="240"/>
                </a:lnTo>
                <a:lnTo>
                  <a:pt x="264" y="242"/>
                </a:lnTo>
                <a:lnTo>
                  <a:pt x="262" y="258"/>
                </a:lnTo>
                <a:lnTo>
                  <a:pt x="262" y="260"/>
                </a:lnTo>
                <a:lnTo>
                  <a:pt x="262" y="266"/>
                </a:lnTo>
                <a:lnTo>
                  <a:pt x="262" y="278"/>
                </a:lnTo>
                <a:lnTo>
                  <a:pt x="266" y="278"/>
                </a:lnTo>
                <a:lnTo>
                  <a:pt x="268" y="278"/>
                </a:lnTo>
                <a:lnTo>
                  <a:pt x="270" y="278"/>
                </a:lnTo>
                <a:lnTo>
                  <a:pt x="280" y="278"/>
                </a:lnTo>
                <a:lnTo>
                  <a:pt x="284" y="278"/>
                </a:lnTo>
                <a:lnTo>
                  <a:pt x="286" y="278"/>
                </a:lnTo>
                <a:lnTo>
                  <a:pt x="288" y="278"/>
                </a:lnTo>
                <a:lnTo>
                  <a:pt x="302" y="278"/>
                </a:lnTo>
                <a:lnTo>
                  <a:pt x="314" y="278"/>
                </a:lnTo>
                <a:lnTo>
                  <a:pt x="312" y="300"/>
                </a:lnTo>
                <a:lnTo>
                  <a:pt x="312" y="302"/>
                </a:lnTo>
                <a:lnTo>
                  <a:pt x="312" y="306"/>
                </a:lnTo>
                <a:lnTo>
                  <a:pt x="310" y="312"/>
                </a:lnTo>
                <a:lnTo>
                  <a:pt x="310" y="316"/>
                </a:lnTo>
                <a:lnTo>
                  <a:pt x="310" y="318"/>
                </a:lnTo>
                <a:lnTo>
                  <a:pt x="312" y="328"/>
                </a:lnTo>
                <a:lnTo>
                  <a:pt x="312" y="332"/>
                </a:lnTo>
                <a:lnTo>
                  <a:pt x="312" y="342"/>
                </a:lnTo>
                <a:lnTo>
                  <a:pt x="304" y="342"/>
                </a:lnTo>
                <a:lnTo>
                  <a:pt x="302" y="342"/>
                </a:lnTo>
                <a:lnTo>
                  <a:pt x="298" y="342"/>
                </a:lnTo>
                <a:lnTo>
                  <a:pt x="298" y="344"/>
                </a:lnTo>
                <a:lnTo>
                  <a:pt x="298" y="346"/>
                </a:lnTo>
                <a:lnTo>
                  <a:pt x="298" y="350"/>
                </a:lnTo>
                <a:lnTo>
                  <a:pt x="298" y="356"/>
                </a:lnTo>
                <a:lnTo>
                  <a:pt x="300" y="356"/>
                </a:lnTo>
                <a:lnTo>
                  <a:pt x="302" y="356"/>
                </a:lnTo>
                <a:lnTo>
                  <a:pt x="312" y="356"/>
                </a:lnTo>
                <a:lnTo>
                  <a:pt x="324" y="356"/>
                </a:lnTo>
                <a:lnTo>
                  <a:pt x="324" y="358"/>
                </a:lnTo>
                <a:lnTo>
                  <a:pt x="324" y="370"/>
                </a:lnTo>
                <a:lnTo>
                  <a:pt x="312" y="37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6" y="382"/>
                </a:lnTo>
                <a:lnTo>
                  <a:pt x="302" y="382"/>
                </a:lnTo>
                <a:lnTo>
                  <a:pt x="298" y="382"/>
                </a:lnTo>
                <a:lnTo>
                  <a:pt x="298" y="384"/>
                </a:lnTo>
                <a:lnTo>
                  <a:pt x="298" y="386"/>
                </a:lnTo>
                <a:lnTo>
                  <a:pt x="298" y="390"/>
                </a:lnTo>
                <a:lnTo>
                  <a:pt x="298" y="396"/>
                </a:lnTo>
                <a:lnTo>
                  <a:pt x="292" y="396"/>
                </a:lnTo>
                <a:lnTo>
                  <a:pt x="284" y="396"/>
                </a:lnTo>
                <a:lnTo>
                  <a:pt x="284" y="394"/>
                </a:lnTo>
                <a:lnTo>
                  <a:pt x="284" y="388"/>
                </a:lnTo>
                <a:lnTo>
                  <a:pt x="284" y="386"/>
                </a:lnTo>
                <a:lnTo>
                  <a:pt x="284" y="384"/>
                </a:lnTo>
                <a:lnTo>
                  <a:pt x="284" y="376"/>
                </a:lnTo>
                <a:lnTo>
                  <a:pt x="284" y="374"/>
                </a:lnTo>
                <a:lnTo>
                  <a:pt x="284" y="372"/>
                </a:lnTo>
                <a:lnTo>
                  <a:pt x="284" y="370"/>
                </a:lnTo>
                <a:lnTo>
                  <a:pt x="280" y="370"/>
                </a:lnTo>
                <a:lnTo>
                  <a:pt x="280" y="366"/>
                </a:lnTo>
                <a:lnTo>
                  <a:pt x="280" y="362"/>
                </a:lnTo>
                <a:lnTo>
                  <a:pt x="280" y="360"/>
                </a:lnTo>
                <a:lnTo>
                  <a:pt x="274" y="360"/>
                </a:lnTo>
                <a:lnTo>
                  <a:pt x="272" y="360"/>
                </a:lnTo>
                <a:lnTo>
                  <a:pt x="272" y="358"/>
                </a:lnTo>
                <a:lnTo>
                  <a:pt x="278" y="358"/>
                </a:lnTo>
                <a:lnTo>
                  <a:pt x="278" y="356"/>
                </a:lnTo>
                <a:lnTo>
                  <a:pt x="278" y="354"/>
                </a:lnTo>
                <a:lnTo>
                  <a:pt x="278" y="350"/>
                </a:lnTo>
                <a:lnTo>
                  <a:pt x="272" y="350"/>
                </a:lnTo>
                <a:lnTo>
                  <a:pt x="270" y="350"/>
                </a:lnTo>
                <a:lnTo>
                  <a:pt x="268" y="350"/>
                </a:lnTo>
                <a:lnTo>
                  <a:pt x="270" y="348"/>
                </a:lnTo>
                <a:lnTo>
                  <a:pt x="272" y="346"/>
                </a:lnTo>
                <a:lnTo>
                  <a:pt x="274" y="342"/>
                </a:lnTo>
                <a:lnTo>
                  <a:pt x="274" y="340"/>
                </a:lnTo>
                <a:lnTo>
                  <a:pt x="272" y="340"/>
                </a:lnTo>
                <a:lnTo>
                  <a:pt x="272" y="336"/>
                </a:lnTo>
                <a:lnTo>
                  <a:pt x="272" y="334"/>
                </a:lnTo>
                <a:lnTo>
                  <a:pt x="270" y="334"/>
                </a:lnTo>
                <a:lnTo>
                  <a:pt x="270" y="332"/>
                </a:lnTo>
                <a:lnTo>
                  <a:pt x="268" y="332"/>
                </a:lnTo>
                <a:lnTo>
                  <a:pt x="268" y="330"/>
                </a:lnTo>
                <a:lnTo>
                  <a:pt x="268" y="328"/>
                </a:lnTo>
                <a:lnTo>
                  <a:pt x="268" y="326"/>
                </a:lnTo>
                <a:lnTo>
                  <a:pt x="268" y="326"/>
                </a:lnTo>
                <a:lnTo>
                  <a:pt x="268" y="324"/>
                </a:lnTo>
                <a:lnTo>
                  <a:pt x="266" y="324"/>
                </a:lnTo>
                <a:lnTo>
                  <a:pt x="264" y="322"/>
                </a:lnTo>
                <a:lnTo>
                  <a:pt x="262" y="320"/>
                </a:lnTo>
                <a:lnTo>
                  <a:pt x="262" y="318"/>
                </a:lnTo>
                <a:lnTo>
                  <a:pt x="260" y="314"/>
                </a:lnTo>
                <a:lnTo>
                  <a:pt x="260" y="312"/>
                </a:lnTo>
                <a:lnTo>
                  <a:pt x="260" y="308"/>
                </a:lnTo>
                <a:lnTo>
                  <a:pt x="260" y="306"/>
                </a:lnTo>
                <a:lnTo>
                  <a:pt x="258" y="306"/>
                </a:lnTo>
                <a:lnTo>
                  <a:pt x="258" y="302"/>
                </a:lnTo>
                <a:lnTo>
                  <a:pt x="258" y="300"/>
                </a:lnTo>
                <a:lnTo>
                  <a:pt x="258" y="298"/>
                </a:lnTo>
                <a:lnTo>
                  <a:pt x="256" y="298"/>
                </a:lnTo>
                <a:lnTo>
                  <a:pt x="256" y="296"/>
                </a:lnTo>
                <a:lnTo>
                  <a:pt x="256" y="298"/>
                </a:lnTo>
                <a:lnTo>
                  <a:pt x="254" y="300"/>
                </a:lnTo>
                <a:lnTo>
                  <a:pt x="252" y="300"/>
                </a:lnTo>
                <a:lnTo>
                  <a:pt x="250" y="300"/>
                </a:lnTo>
                <a:lnTo>
                  <a:pt x="248" y="300"/>
                </a:lnTo>
                <a:lnTo>
                  <a:pt x="246" y="300"/>
                </a:lnTo>
                <a:lnTo>
                  <a:pt x="244" y="300"/>
                </a:lnTo>
                <a:lnTo>
                  <a:pt x="242" y="300"/>
                </a:lnTo>
                <a:lnTo>
                  <a:pt x="240" y="300"/>
                </a:lnTo>
                <a:lnTo>
                  <a:pt x="238" y="298"/>
                </a:lnTo>
                <a:lnTo>
                  <a:pt x="236" y="300"/>
                </a:lnTo>
                <a:lnTo>
                  <a:pt x="234" y="300"/>
                </a:lnTo>
                <a:lnTo>
                  <a:pt x="232" y="300"/>
                </a:lnTo>
                <a:lnTo>
                  <a:pt x="230" y="300"/>
                </a:lnTo>
                <a:lnTo>
                  <a:pt x="228" y="300"/>
                </a:lnTo>
                <a:lnTo>
                  <a:pt x="228" y="302"/>
                </a:lnTo>
                <a:lnTo>
                  <a:pt x="228" y="304"/>
                </a:lnTo>
                <a:lnTo>
                  <a:pt x="226" y="304"/>
                </a:lnTo>
                <a:lnTo>
                  <a:pt x="226" y="306"/>
                </a:lnTo>
                <a:lnTo>
                  <a:pt x="226" y="308"/>
                </a:lnTo>
                <a:lnTo>
                  <a:pt x="226" y="310"/>
                </a:lnTo>
                <a:lnTo>
                  <a:pt x="224" y="310"/>
                </a:lnTo>
                <a:lnTo>
                  <a:pt x="222" y="312"/>
                </a:lnTo>
                <a:lnTo>
                  <a:pt x="220" y="314"/>
                </a:lnTo>
                <a:lnTo>
                  <a:pt x="220" y="316"/>
                </a:lnTo>
                <a:lnTo>
                  <a:pt x="220" y="314"/>
                </a:lnTo>
                <a:lnTo>
                  <a:pt x="216" y="312"/>
                </a:lnTo>
                <a:lnTo>
                  <a:pt x="214" y="312"/>
                </a:lnTo>
                <a:lnTo>
                  <a:pt x="214" y="310"/>
                </a:lnTo>
                <a:lnTo>
                  <a:pt x="212" y="310"/>
                </a:lnTo>
                <a:lnTo>
                  <a:pt x="208" y="308"/>
                </a:lnTo>
                <a:lnTo>
                  <a:pt x="206" y="308"/>
                </a:lnTo>
                <a:lnTo>
                  <a:pt x="204" y="308"/>
                </a:lnTo>
                <a:lnTo>
                  <a:pt x="202" y="308"/>
                </a:lnTo>
                <a:lnTo>
                  <a:pt x="200" y="308"/>
                </a:lnTo>
                <a:lnTo>
                  <a:pt x="198" y="308"/>
                </a:lnTo>
                <a:lnTo>
                  <a:pt x="196" y="308"/>
                </a:lnTo>
                <a:lnTo>
                  <a:pt x="194" y="308"/>
                </a:lnTo>
                <a:lnTo>
                  <a:pt x="192" y="308"/>
                </a:lnTo>
                <a:lnTo>
                  <a:pt x="192" y="310"/>
                </a:lnTo>
                <a:lnTo>
                  <a:pt x="192" y="312"/>
                </a:lnTo>
                <a:lnTo>
                  <a:pt x="192" y="314"/>
                </a:lnTo>
                <a:lnTo>
                  <a:pt x="190" y="312"/>
                </a:lnTo>
                <a:lnTo>
                  <a:pt x="190" y="314"/>
                </a:lnTo>
                <a:lnTo>
                  <a:pt x="190" y="316"/>
                </a:lnTo>
                <a:lnTo>
                  <a:pt x="190" y="318"/>
                </a:lnTo>
                <a:lnTo>
                  <a:pt x="188" y="318"/>
                </a:lnTo>
                <a:lnTo>
                  <a:pt x="186" y="318"/>
                </a:lnTo>
                <a:lnTo>
                  <a:pt x="184" y="320"/>
                </a:lnTo>
                <a:lnTo>
                  <a:pt x="184" y="322"/>
                </a:lnTo>
                <a:lnTo>
                  <a:pt x="182" y="322"/>
                </a:lnTo>
                <a:lnTo>
                  <a:pt x="182" y="324"/>
                </a:lnTo>
                <a:lnTo>
                  <a:pt x="182" y="326"/>
                </a:lnTo>
                <a:lnTo>
                  <a:pt x="180" y="326"/>
                </a:lnTo>
                <a:lnTo>
                  <a:pt x="178" y="326"/>
                </a:lnTo>
                <a:lnTo>
                  <a:pt x="176" y="324"/>
                </a:lnTo>
                <a:lnTo>
                  <a:pt x="174" y="324"/>
                </a:lnTo>
                <a:lnTo>
                  <a:pt x="172" y="322"/>
                </a:lnTo>
                <a:lnTo>
                  <a:pt x="172" y="324"/>
                </a:lnTo>
                <a:lnTo>
                  <a:pt x="172" y="326"/>
                </a:lnTo>
                <a:lnTo>
                  <a:pt x="172" y="328"/>
                </a:lnTo>
                <a:lnTo>
                  <a:pt x="170" y="330"/>
                </a:lnTo>
                <a:lnTo>
                  <a:pt x="168" y="328"/>
                </a:lnTo>
                <a:lnTo>
                  <a:pt x="164" y="326"/>
                </a:lnTo>
                <a:lnTo>
                  <a:pt x="162" y="326"/>
                </a:lnTo>
                <a:lnTo>
                  <a:pt x="162" y="324"/>
                </a:lnTo>
                <a:lnTo>
                  <a:pt x="164" y="322"/>
                </a:lnTo>
                <a:lnTo>
                  <a:pt x="162" y="322"/>
                </a:lnTo>
                <a:lnTo>
                  <a:pt x="162" y="320"/>
                </a:lnTo>
                <a:lnTo>
                  <a:pt x="160" y="318"/>
                </a:lnTo>
                <a:lnTo>
                  <a:pt x="160" y="316"/>
                </a:lnTo>
                <a:lnTo>
                  <a:pt x="158" y="318"/>
                </a:lnTo>
                <a:lnTo>
                  <a:pt x="158" y="320"/>
                </a:lnTo>
                <a:lnTo>
                  <a:pt x="156" y="322"/>
                </a:lnTo>
                <a:lnTo>
                  <a:pt x="156" y="324"/>
                </a:lnTo>
                <a:lnTo>
                  <a:pt x="156" y="326"/>
                </a:lnTo>
                <a:lnTo>
                  <a:pt x="154" y="326"/>
                </a:lnTo>
                <a:lnTo>
                  <a:pt x="152" y="326"/>
                </a:lnTo>
                <a:lnTo>
                  <a:pt x="150" y="326"/>
                </a:lnTo>
                <a:lnTo>
                  <a:pt x="148" y="326"/>
                </a:lnTo>
                <a:lnTo>
                  <a:pt x="148" y="324"/>
                </a:lnTo>
                <a:lnTo>
                  <a:pt x="148" y="322"/>
                </a:lnTo>
                <a:lnTo>
                  <a:pt x="146" y="322"/>
                </a:lnTo>
                <a:lnTo>
                  <a:pt x="144" y="322"/>
                </a:lnTo>
                <a:lnTo>
                  <a:pt x="142" y="322"/>
                </a:lnTo>
                <a:lnTo>
                  <a:pt x="140" y="322"/>
                </a:lnTo>
                <a:lnTo>
                  <a:pt x="140" y="324"/>
                </a:lnTo>
                <a:lnTo>
                  <a:pt x="138" y="324"/>
                </a:lnTo>
                <a:lnTo>
                  <a:pt x="136" y="324"/>
                </a:lnTo>
                <a:lnTo>
                  <a:pt x="136" y="326"/>
                </a:lnTo>
                <a:lnTo>
                  <a:pt x="136" y="326"/>
                </a:lnTo>
                <a:lnTo>
                  <a:pt x="134" y="326"/>
                </a:lnTo>
                <a:lnTo>
                  <a:pt x="134" y="326"/>
                </a:lnTo>
                <a:lnTo>
                  <a:pt x="132" y="326"/>
                </a:lnTo>
                <a:lnTo>
                  <a:pt x="132" y="326"/>
                </a:lnTo>
                <a:lnTo>
                  <a:pt x="132" y="324"/>
                </a:lnTo>
                <a:lnTo>
                  <a:pt x="134" y="324"/>
                </a:lnTo>
                <a:lnTo>
                  <a:pt x="134" y="322"/>
                </a:lnTo>
                <a:lnTo>
                  <a:pt x="132" y="322"/>
                </a:lnTo>
                <a:lnTo>
                  <a:pt x="130" y="322"/>
                </a:lnTo>
                <a:lnTo>
                  <a:pt x="130" y="324"/>
                </a:lnTo>
                <a:lnTo>
                  <a:pt x="128" y="324"/>
                </a:lnTo>
                <a:lnTo>
                  <a:pt x="128" y="322"/>
                </a:lnTo>
                <a:lnTo>
                  <a:pt x="126" y="322"/>
                </a:lnTo>
                <a:lnTo>
                  <a:pt x="126" y="324"/>
                </a:lnTo>
                <a:lnTo>
                  <a:pt x="124" y="324"/>
                </a:lnTo>
                <a:lnTo>
                  <a:pt x="126" y="324"/>
                </a:lnTo>
                <a:lnTo>
                  <a:pt x="126" y="326"/>
                </a:lnTo>
                <a:lnTo>
                  <a:pt x="124" y="326"/>
                </a:lnTo>
                <a:lnTo>
                  <a:pt x="124" y="324"/>
                </a:lnTo>
                <a:lnTo>
                  <a:pt x="122" y="322"/>
                </a:lnTo>
                <a:lnTo>
                  <a:pt x="122" y="320"/>
                </a:lnTo>
                <a:lnTo>
                  <a:pt x="120" y="320"/>
                </a:lnTo>
                <a:lnTo>
                  <a:pt x="120" y="318"/>
                </a:lnTo>
                <a:lnTo>
                  <a:pt x="120" y="320"/>
                </a:lnTo>
                <a:lnTo>
                  <a:pt x="118" y="322"/>
                </a:lnTo>
                <a:lnTo>
                  <a:pt x="118" y="326"/>
                </a:lnTo>
                <a:lnTo>
                  <a:pt x="116" y="326"/>
                </a:lnTo>
                <a:lnTo>
                  <a:pt x="114" y="326"/>
                </a:lnTo>
                <a:lnTo>
                  <a:pt x="114" y="326"/>
                </a:lnTo>
                <a:lnTo>
                  <a:pt x="112" y="326"/>
                </a:lnTo>
                <a:lnTo>
                  <a:pt x="112" y="328"/>
                </a:lnTo>
                <a:lnTo>
                  <a:pt x="112" y="330"/>
                </a:lnTo>
                <a:lnTo>
                  <a:pt x="112" y="332"/>
                </a:lnTo>
                <a:lnTo>
                  <a:pt x="112" y="334"/>
                </a:lnTo>
                <a:lnTo>
                  <a:pt x="112" y="336"/>
                </a:lnTo>
                <a:lnTo>
                  <a:pt x="112" y="338"/>
                </a:lnTo>
                <a:lnTo>
                  <a:pt x="110" y="340"/>
                </a:lnTo>
                <a:lnTo>
                  <a:pt x="110" y="342"/>
                </a:lnTo>
                <a:lnTo>
                  <a:pt x="108" y="342"/>
                </a:lnTo>
                <a:lnTo>
                  <a:pt x="106" y="342"/>
                </a:lnTo>
                <a:lnTo>
                  <a:pt x="108" y="344"/>
                </a:lnTo>
                <a:lnTo>
                  <a:pt x="110" y="344"/>
                </a:lnTo>
                <a:lnTo>
                  <a:pt x="112" y="344"/>
                </a:lnTo>
                <a:lnTo>
                  <a:pt x="112" y="346"/>
                </a:lnTo>
                <a:lnTo>
                  <a:pt x="112" y="344"/>
                </a:lnTo>
                <a:lnTo>
                  <a:pt x="114" y="344"/>
                </a:lnTo>
                <a:lnTo>
                  <a:pt x="114" y="346"/>
                </a:lnTo>
                <a:lnTo>
                  <a:pt x="116" y="346"/>
                </a:lnTo>
                <a:lnTo>
                  <a:pt x="116" y="348"/>
                </a:lnTo>
                <a:lnTo>
                  <a:pt x="114" y="348"/>
                </a:lnTo>
                <a:lnTo>
                  <a:pt x="116" y="348"/>
                </a:lnTo>
                <a:lnTo>
                  <a:pt x="116" y="350"/>
                </a:lnTo>
                <a:lnTo>
                  <a:pt x="116" y="348"/>
                </a:lnTo>
                <a:lnTo>
                  <a:pt x="118" y="350"/>
                </a:lnTo>
                <a:lnTo>
                  <a:pt x="120" y="350"/>
                </a:lnTo>
                <a:lnTo>
                  <a:pt x="120" y="352"/>
                </a:lnTo>
                <a:lnTo>
                  <a:pt x="120" y="354"/>
                </a:lnTo>
                <a:lnTo>
                  <a:pt x="122" y="354"/>
                </a:lnTo>
                <a:lnTo>
                  <a:pt x="122" y="356"/>
                </a:lnTo>
                <a:lnTo>
                  <a:pt x="124" y="358"/>
                </a:lnTo>
                <a:lnTo>
                  <a:pt x="122" y="358"/>
                </a:lnTo>
                <a:lnTo>
                  <a:pt x="122" y="360"/>
                </a:lnTo>
                <a:lnTo>
                  <a:pt x="124" y="360"/>
                </a:lnTo>
                <a:lnTo>
                  <a:pt x="124" y="358"/>
                </a:lnTo>
                <a:lnTo>
                  <a:pt x="124" y="358"/>
                </a:lnTo>
                <a:lnTo>
                  <a:pt x="124" y="356"/>
                </a:lnTo>
                <a:lnTo>
                  <a:pt x="124" y="358"/>
                </a:lnTo>
                <a:lnTo>
                  <a:pt x="126" y="358"/>
                </a:lnTo>
                <a:lnTo>
                  <a:pt x="124" y="360"/>
                </a:lnTo>
                <a:lnTo>
                  <a:pt x="126" y="362"/>
                </a:lnTo>
                <a:lnTo>
                  <a:pt x="128" y="364"/>
                </a:lnTo>
                <a:lnTo>
                  <a:pt x="128" y="366"/>
                </a:lnTo>
                <a:lnTo>
                  <a:pt x="130" y="366"/>
                </a:lnTo>
                <a:lnTo>
                  <a:pt x="128" y="368"/>
                </a:lnTo>
                <a:lnTo>
                  <a:pt x="126" y="370"/>
                </a:lnTo>
                <a:lnTo>
                  <a:pt x="126" y="372"/>
                </a:lnTo>
                <a:lnTo>
                  <a:pt x="126" y="374"/>
                </a:lnTo>
                <a:lnTo>
                  <a:pt x="126" y="374"/>
                </a:lnTo>
                <a:lnTo>
                  <a:pt x="126" y="376"/>
                </a:lnTo>
                <a:lnTo>
                  <a:pt x="128" y="380"/>
                </a:lnTo>
                <a:lnTo>
                  <a:pt x="130" y="378"/>
                </a:lnTo>
                <a:lnTo>
                  <a:pt x="130" y="380"/>
                </a:lnTo>
                <a:lnTo>
                  <a:pt x="128" y="380"/>
                </a:lnTo>
                <a:lnTo>
                  <a:pt x="128" y="382"/>
                </a:lnTo>
                <a:lnTo>
                  <a:pt x="126" y="382"/>
                </a:lnTo>
                <a:lnTo>
                  <a:pt x="124" y="382"/>
                </a:lnTo>
                <a:lnTo>
                  <a:pt x="124" y="384"/>
                </a:lnTo>
                <a:lnTo>
                  <a:pt x="124" y="386"/>
                </a:lnTo>
                <a:lnTo>
                  <a:pt x="124" y="388"/>
                </a:lnTo>
                <a:lnTo>
                  <a:pt x="124" y="390"/>
                </a:lnTo>
                <a:lnTo>
                  <a:pt x="126" y="392"/>
                </a:lnTo>
                <a:lnTo>
                  <a:pt x="126" y="390"/>
                </a:lnTo>
                <a:lnTo>
                  <a:pt x="124" y="390"/>
                </a:lnTo>
                <a:lnTo>
                  <a:pt x="126" y="388"/>
                </a:lnTo>
                <a:lnTo>
                  <a:pt x="128" y="388"/>
                </a:lnTo>
                <a:lnTo>
                  <a:pt x="126" y="388"/>
                </a:lnTo>
                <a:lnTo>
                  <a:pt x="126" y="390"/>
                </a:lnTo>
                <a:lnTo>
                  <a:pt x="128" y="390"/>
                </a:lnTo>
                <a:lnTo>
                  <a:pt x="130" y="392"/>
                </a:lnTo>
                <a:lnTo>
                  <a:pt x="128" y="392"/>
                </a:lnTo>
                <a:lnTo>
                  <a:pt x="128" y="394"/>
                </a:lnTo>
                <a:lnTo>
                  <a:pt x="128" y="396"/>
                </a:lnTo>
                <a:lnTo>
                  <a:pt x="126" y="398"/>
                </a:lnTo>
                <a:lnTo>
                  <a:pt x="124" y="398"/>
                </a:lnTo>
                <a:lnTo>
                  <a:pt x="124" y="400"/>
                </a:lnTo>
                <a:lnTo>
                  <a:pt x="124" y="402"/>
                </a:lnTo>
                <a:lnTo>
                  <a:pt x="124" y="404"/>
                </a:lnTo>
                <a:lnTo>
                  <a:pt x="126" y="408"/>
                </a:lnTo>
                <a:lnTo>
                  <a:pt x="128" y="406"/>
                </a:lnTo>
                <a:lnTo>
                  <a:pt x="128" y="404"/>
                </a:lnTo>
                <a:lnTo>
                  <a:pt x="132" y="402"/>
                </a:lnTo>
                <a:lnTo>
                  <a:pt x="132" y="400"/>
                </a:lnTo>
                <a:lnTo>
                  <a:pt x="134" y="398"/>
                </a:lnTo>
                <a:lnTo>
                  <a:pt x="136" y="396"/>
                </a:lnTo>
                <a:lnTo>
                  <a:pt x="140" y="392"/>
                </a:lnTo>
                <a:lnTo>
                  <a:pt x="140" y="394"/>
                </a:lnTo>
                <a:lnTo>
                  <a:pt x="140" y="396"/>
                </a:lnTo>
                <a:lnTo>
                  <a:pt x="140" y="398"/>
                </a:lnTo>
                <a:lnTo>
                  <a:pt x="138" y="398"/>
                </a:lnTo>
                <a:lnTo>
                  <a:pt x="138" y="400"/>
                </a:lnTo>
                <a:lnTo>
                  <a:pt x="138" y="402"/>
                </a:lnTo>
                <a:lnTo>
                  <a:pt x="138" y="404"/>
                </a:lnTo>
                <a:lnTo>
                  <a:pt x="138" y="406"/>
                </a:lnTo>
                <a:lnTo>
                  <a:pt x="138" y="408"/>
                </a:lnTo>
                <a:lnTo>
                  <a:pt x="136" y="418"/>
                </a:lnTo>
                <a:lnTo>
                  <a:pt x="136" y="420"/>
                </a:lnTo>
                <a:lnTo>
                  <a:pt x="138" y="420"/>
                </a:lnTo>
                <a:lnTo>
                  <a:pt x="140" y="420"/>
                </a:lnTo>
                <a:lnTo>
                  <a:pt x="142" y="422"/>
                </a:lnTo>
                <a:lnTo>
                  <a:pt x="142" y="422"/>
                </a:lnTo>
                <a:lnTo>
                  <a:pt x="140" y="422"/>
                </a:lnTo>
                <a:lnTo>
                  <a:pt x="140" y="424"/>
                </a:lnTo>
                <a:lnTo>
                  <a:pt x="142" y="426"/>
                </a:lnTo>
                <a:lnTo>
                  <a:pt x="144" y="426"/>
                </a:lnTo>
                <a:lnTo>
                  <a:pt x="142" y="428"/>
                </a:lnTo>
                <a:lnTo>
                  <a:pt x="142" y="430"/>
                </a:lnTo>
                <a:lnTo>
                  <a:pt x="142" y="432"/>
                </a:lnTo>
                <a:lnTo>
                  <a:pt x="144" y="432"/>
                </a:lnTo>
                <a:lnTo>
                  <a:pt x="144" y="434"/>
                </a:lnTo>
                <a:lnTo>
                  <a:pt x="146" y="434"/>
                </a:lnTo>
                <a:lnTo>
                  <a:pt x="148" y="436"/>
                </a:lnTo>
                <a:lnTo>
                  <a:pt x="148" y="434"/>
                </a:lnTo>
                <a:lnTo>
                  <a:pt x="150" y="434"/>
                </a:lnTo>
                <a:lnTo>
                  <a:pt x="150" y="432"/>
                </a:lnTo>
                <a:lnTo>
                  <a:pt x="150" y="430"/>
                </a:lnTo>
                <a:lnTo>
                  <a:pt x="152" y="430"/>
                </a:lnTo>
                <a:lnTo>
                  <a:pt x="152" y="428"/>
                </a:lnTo>
                <a:lnTo>
                  <a:pt x="154" y="428"/>
                </a:lnTo>
                <a:lnTo>
                  <a:pt x="152" y="428"/>
                </a:lnTo>
                <a:lnTo>
                  <a:pt x="152" y="424"/>
                </a:lnTo>
                <a:lnTo>
                  <a:pt x="152" y="422"/>
                </a:lnTo>
                <a:lnTo>
                  <a:pt x="152" y="422"/>
                </a:lnTo>
                <a:lnTo>
                  <a:pt x="152" y="420"/>
                </a:lnTo>
                <a:lnTo>
                  <a:pt x="150" y="420"/>
                </a:lnTo>
                <a:lnTo>
                  <a:pt x="152" y="420"/>
                </a:lnTo>
                <a:lnTo>
                  <a:pt x="152" y="418"/>
                </a:lnTo>
                <a:lnTo>
                  <a:pt x="152" y="416"/>
                </a:lnTo>
                <a:lnTo>
                  <a:pt x="150" y="414"/>
                </a:lnTo>
                <a:lnTo>
                  <a:pt x="152" y="412"/>
                </a:lnTo>
                <a:lnTo>
                  <a:pt x="154" y="412"/>
                </a:lnTo>
                <a:lnTo>
                  <a:pt x="156" y="412"/>
                </a:lnTo>
                <a:lnTo>
                  <a:pt x="158" y="412"/>
                </a:lnTo>
                <a:lnTo>
                  <a:pt x="160" y="412"/>
                </a:lnTo>
                <a:lnTo>
                  <a:pt x="164" y="412"/>
                </a:lnTo>
                <a:lnTo>
                  <a:pt x="166" y="412"/>
                </a:lnTo>
                <a:lnTo>
                  <a:pt x="168" y="412"/>
                </a:lnTo>
                <a:lnTo>
                  <a:pt x="168" y="414"/>
                </a:lnTo>
                <a:lnTo>
                  <a:pt x="166" y="416"/>
                </a:lnTo>
                <a:lnTo>
                  <a:pt x="168" y="416"/>
                </a:lnTo>
                <a:lnTo>
                  <a:pt x="170" y="418"/>
                </a:lnTo>
                <a:lnTo>
                  <a:pt x="172" y="418"/>
                </a:lnTo>
                <a:lnTo>
                  <a:pt x="172" y="418"/>
                </a:lnTo>
                <a:lnTo>
                  <a:pt x="174" y="418"/>
                </a:lnTo>
                <a:lnTo>
                  <a:pt x="176" y="418"/>
                </a:lnTo>
                <a:lnTo>
                  <a:pt x="176" y="420"/>
                </a:lnTo>
                <a:lnTo>
                  <a:pt x="174" y="422"/>
                </a:lnTo>
                <a:lnTo>
                  <a:pt x="172" y="422"/>
                </a:lnTo>
                <a:lnTo>
                  <a:pt x="172" y="422"/>
                </a:lnTo>
                <a:lnTo>
                  <a:pt x="170" y="422"/>
                </a:lnTo>
                <a:lnTo>
                  <a:pt x="166" y="420"/>
                </a:lnTo>
                <a:lnTo>
                  <a:pt x="166" y="422"/>
                </a:lnTo>
                <a:lnTo>
                  <a:pt x="166" y="422"/>
                </a:lnTo>
                <a:lnTo>
                  <a:pt x="164" y="422"/>
                </a:lnTo>
                <a:lnTo>
                  <a:pt x="164" y="424"/>
                </a:lnTo>
                <a:lnTo>
                  <a:pt x="164" y="426"/>
                </a:lnTo>
                <a:lnTo>
                  <a:pt x="164" y="428"/>
                </a:lnTo>
                <a:lnTo>
                  <a:pt x="162" y="430"/>
                </a:lnTo>
                <a:lnTo>
                  <a:pt x="160" y="430"/>
                </a:lnTo>
                <a:lnTo>
                  <a:pt x="160" y="432"/>
                </a:lnTo>
                <a:lnTo>
                  <a:pt x="160" y="434"/>
                </a:lnTo>
                <a:lnTo>
                  <a:pt x="160" y="436"/>
                </a:lnTo>
                <a:lnTo>
                  <a:pt x="162" y="438"/>
                </a:lnTo>
                <a:lnTo>
                  <a:pt x="160" y="438"/>
                </a:lnTo>
                <a:lnTo>
                  <a:pt x="158" y="438"/>
                </a:lnTo>
                <a:lnTo>
                  <a:pt x="156" y="438"/>
                </a:lnTo>
                <a:lnTo>
                  <a:pt x="154" y="438"/>
                </a:lnTo>
                <a:lnTo>
                  <a:pt x="154" y="440"/>
                </a:lnTo>
                <a:lnTo>
                  <a:pt x="152" y="440"/>
                </a:lnTo>
                <a:lnTo>
                  <a:pt x="152" y="442"/>
                </a:lnTo>
                <a:lnTo>
                  <a:pt x="150" y="442"/>
                </a:lnTo>
                <a:lnTo>
                  <a:pt x="150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6"/>
                </a:lnTo>
                <a:lnTo>
                  <a:pt x="144" y="446"/>
                </a:lnTo>
                <a:lnTo>
                  <a:pt x="144" y="448"/>
                </a:lnTo>
                <a:lnTo>
                  <a:pt x="144" y="450"/>
                </a:lnTo>
                <a:lnTo>
                  <a:pt x="142" y="450"/>
                </a:lnTo>
                <a:lnTo>
                  <a:pt x="142" y="452"/>
                </a:lnTo>
                <a:lnTo>
                  <a:pt x="144" y="452"/>
                </a:lnTo>
                <a:lnTo>
                  <a:pt x="146" y="452"/>
                </a:lnTo>
                <a:lnTo>
                  <a:pt x="148" y="452"/>
                </a:lnTo>
                <a:lnTo>
                  <a:pt x="150" y="454"/>
                </a:lnTo>
                <a:lnTo>
                  <a:pt x="152" y="454"/>
                </a:lnTo>
                <a:lnTo>
                  <a:pt x="152" y="456"/>
                </a:lnTo>
                <a:lnTo>
                  <a:pt x="154" y="456"/>
                </a:lnTo>
                <a:lnTo>
                  <a:pt x="156" y="456"/>
                </a:lnTo>
                <a:lnTo>
                  <a:pt x="158" y="456"/>
                </a:lnTo>
                <a:lnTo>
                  <a:pt x="158" y="458"/>
                </a:lnTo>
                <a:lnTo>
                  <a:pt x="156" y="458"/>
                </a:lnTo>
                <a:lnTo>
                  <a:pt x="154" y="458"/>
                </a:lnTo>
                <a:lnTo>
                  <a:pt x="152" y="458"/>
                </a:lnTo>
                <a:lnTo>
                  <a:pt x="152" y="460"/>
                </a:lnTo>
                <a:lnTo>
                  <a:pt x="152" y="462"/>
                </a:lnTo>
                <a:lnTo>
                  <a:pt x="152" y="464"/>
                </a:lnTo>
                <a:lnTo>
                  <a:pt x="152" y="466"/>
                </a:lnTo>
                <a:lnTo>
                  <a:pt x="154" y="466"/>
                </a:lnTo>
                <a:lnTo>
                  <a:pt x="154" y="468"/>
                </a:lnTo>
                <a:lnTo>
                  <a:pt x="152" y="468"/>
                </a:lnTo>
                <a:lnTo>
                  <a:pt x="152" y="470"/>
                </a:lnTo>
                <a:lnTo>
                  <a:pt x="150" y="470"/>
                </a:lnTo>
                <a:lnTo>
                  <a:pt x="150" y="468"/>
                </a:lnTo>
                <a:lnTo>
                  <a:pt x="150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0"/>
                </a:lnTo>
                <a:lnTo>
                  <a:pt x="148" y="472"/>
                </a:lnTo>
                <a:lnTo>
                  <a:pt x="146" y="472"/>
                </a:lnTo>
                <a:lnTo>
                  <a:pt x="148" y="474"/>
                </a:lnTo>
                <a:lnTo>
                  <a:pt x="146" y="476"/>
                </a:lnTo>
                <a:lnTo>
                  <a:pt x="146" y="478"/>
                </a:lnTo>
                <a:lnTo>
                  <a:pt x="146" y="480"/>
                </a:lnTo>
                <a:lnTo>
                  <a:pt x="144" y="480"/>
                </a:lnTo>
                <a:lnTo>
                  <a:pt x="144" y="482"/>
                </a:lnTo>
                <a:lnTo>
                  <a:pt x="144" y="484"/>
                </a:lnTo>
                <a:lnTo>
                  <a:pt x="144" y="486"/>
                </a:lnTo>
                <a:lnTo>
                  <a:pt x="144" y="488"/>
                </a:lnTo>
                <a:lnTo>
                  <a:pt x="144" y="490"/>
                </a:lnTo>
                <a:lnTo>
                  <a:pt x="144" y="488"/>
                </a:lnTo>
                <a:lnTo>
                  <a:pt x="146" y="488"/>
                </a:lnTo>
                <a:lnTo>
                  <a:pt x="148" y="488"/>
                </a:lnTo>
                <a:lnTo>
                  <a:pt x="150" y="488"/>
                </a:lnTo>
                <a:lnTo>
                  <a:pt x="148" y="490"/>
                </a:lnTo>
                <a:lnTo>
                  <a:pt x="148" y="492"/>
                </a:lnTo>
                <a:lnTo>
                  <a:pt x="148" y="494"/>
                </a:lnTo>
                <a:lnTo>
                  <a:pt x="148" y="496"/>
                </a:lnTo>
                <a:lnTo>
                  <a:pt x="150" y="496"/>
                </a:lnTo>
                <a:lnTo>
                  <a:pt x="150" y="498"/>
                </a:lnTo>
                <a:lnTo>
                  <a:pt x="152" y="498"/>
                </a:lnTo>
                <a:lnTo>
                  <a:pt x="154" y="498"/>
                </a:lnTo>
                <a:lnTo>
                  <a:pt x="156" y="498"/>
                </a:lnTo>
                <a:lnTo>
                  <a:pt x="156" y="500"/>
                </a:lnTo>
                <a:lnTo>
                  <a:pt x="158" y="500"/>
                </a:lnTo>
                <a:lnTo>
                  <a:pt x="160" y="500"/>
                </a:lnTo>
                <a:lnTo>
                  <a:pt x="162" y="502"/>
                </a:lnTo>
                <a:lnTo>
                  <a:pt x="164" y="502"/>
                </a:lnTo>
                <a:lnTo>
                  <a:pt x="166" y="502"/>
                </a:lnTo>
                <a:lnTo>
                  <a:pt x="166" y="504"/>
                </a:lnTo>
                <a:lnTo>
                  <a:pt x="168" y="504"/>
                </a:lnTo>
                <a:lnTo>
                  <a:pt x="168" y="506"/>
                </a:lnTo>
                <a:lnTo>
                  <a:pt x="166" y="508"/>
                </a:lnTo>
                <a:lnTo>
                  <a:pt x="166" y="510"/>
                </a:lnTo>
                <a:lnTo>
                  <a:pt x="166" y="512"/>
                </a:lnTo>
                <a:lnTo>
                  <a:pt x="164" y="514"/>
                </a:lnTo>
                <a:lnTo>
                  <a:pt x="164" y="516"/>
                </a:lnTo>
                <a:lnTo>
                  <a:pt x="166" y="518"/>
                </a:lnTo>
                <a:lnTo>
                  <a:pt x="168" y="518"/>
                </a:lnTo>
                <a:lnTo>
                  <a:pt x="170" y="518"/>
                </a:lnTo>
                <a:lnTo>
                  <a:pt x="172" y="518"/>
                </a:lnTo>
                <a:lnTo>
                  <a:pt x="172" y="518"/>
                </a:lnTo>
                <a:lnTo>
                  <a:pt x="174" y="518"/>
                </a:lnTo>
                <a:lnTo>
                  <a:pt x="176" y="518"/>
                </a:lnTo>
                <a:lnTo>
                  <a:pt x="178" y="518"/>
                </a:lnTo>
                <a:lnTo>
                  <a:pt x="180" y="518"/>
                </a:lnTo>
                <a:lnTo>
                  <a:pt x="180" y="518"/>
                </a:lnTo>
                <a:lnTo>
                  <a:pt x="182" y="518"/>
                </a:lnTo>
                <a:lnTo>
                  <a:pt x="184" y="520"/>
                </a:lnTo>
                <a:lnTo>
                  <a:pt x="186" y="520"/>
                </a:lnTo>
                <a:lnTo>
                  <a:pt x="186" y="522"/>
                </a:lnTo>
                <a:lnTo>
                  <a:pt x="184" y="524"/>
                </a:lnTo>
                <a:lnTo>
                  <a:pt x="186" y="524"/>
                </a:lnTo>
                <a:lnTo>
                  <a:pt x="190" y="526"/>
                </a:lnTo>
                <a:lnTo>
                  <a:pt x="190" y="528"/>
                </a:lnTo>
                <a:lnTo>
                  <a:pt x="188" y="530"/>
                </a:lnTo>
                <a:lnTo>
                  <a:pt x="188" y="532"/>
                </a:lnTo>
                <a:lnTo>
                  <a:pt x="188" y="534"/>
                </a:lnTo>
                <a:lnTo>
                  <a:pt x="186" y="536"/>
                </a:lnTo>
                <a:lnTo>
                  <a:pt x="184" y="534"/>
                </a:lnTo>
                <a:lnTo>
                  <a:pt x="186" y="536"/>
                </a:lnTo>
                <a:lnTo>
                  <a:pt x="184" y="536"/>
                </a:lnTo>
                <a:lnTo>
                  <a:pt x="184" y="538"/>
                </a:lnTo>
                <a:lnTo>
                  <a:pt x="184" y="540"/>
                </a:lnTo>
                <a:lnTo>
                  <a:pt x="182" y="540"/>
                </a:lnTo>
                <a:lnTo>
                  <a:pt x="180" y="540"/>
                </a:lnTo>
                <a:lnTo>
                  <a:pt x="178" y="540"/>
                </a:lnTo>
                <a:lnTo>
                  <a:pt x="176" y="540"/>
                </a:lnTo>
                <a:lnTo>
                  <a:pt x="174" y="544"/>
                </a:lnTo>
                <a:lnTo>
                  <a:pt x="172" y="544"/>
                </a:lnTo>
                <a:lnTo>
                  <a:pt x="172" y="546"/>
                </a:lnTo>
                <a:lnTo>
                  <a:pt x="172" y="546"/>
                </a:lnTo>
                <a:lnTo>
                  <a:pt x="170" y="546"/>
                </a:lnTo>
                <a:lnTo>
                  <a:pt x="166" y="546"/>
                </a:lnTo>
                <a:lnTo>
                  <a:pt x="162" y="546"/>
                </a:lnTo>
                <a:lnTo>
                  <a:pt x="160" y="548"/>
                </a:lnTo>
                <a:lnTo>
                  <a:pt x="158" y="546"/>
                </a:lnTo>
                <a:lnTo>
                  <a:pt x="156" y="548"/>
                </a:lnTo>
                <a:lnTo>
                  <a:pt x="154" y="548"/>
                </a:lnTo>
                <a:lnTo>
                  <a:pt x="152" y="548"/>
                </a:lnTo>
                <a:lnTo>
                  <a:pt x="150" y="546"/>
                </a:lnTo>
                <a:lnTo>
                  <a:pt x="148" y="546"/>
                </a:lnTo>
                <a:lnTo>
                  <a:pt x="144" y="544"/>
                </a:lnTo>
                <a:lnTo>
                  <a:pt x="142" y="544"/>
                </a:lnTo>
                <a:lnTo>
                  <a:pt x="140" y="544"/>
                </a:lnTo>
                <a:lnTo>
                  <a:pt x="142" y="542"/>
                </a:lnTo>
                <a:lnTo>
                  <a:pt x="142" y="540"/>
                </a:lnTo>
                <a:lnTo>
                  <a:pt x="144" y="540"/>
                </a:lnTo>
                <a:lnTo>
                  <a:pt x="144" y="538"/>
                </a:lnTo>
                <a:lnTo>
                  <a:pt x="142" y="538"/>
                </a:lnTo>
                <a:lnTo>
                  <a:pt x="140" y="538"/>
                </a:lnTo>
                <a:lnTo>
                  <a:pt x="138" y="538"/>
                </a:lnTo>
                <a:lnTo>
                  <a:pt x="136" y="538"/>
                </a:lnTo>
                <a:lnTo>
                  <a:pt x="134" y="538"/>
                </a:lnTo>
                <a:lnTo>
                  <a:pt x="134" y="536"/>
                </a:lnTo>
                <a:lnTo>
                  <a:pt x="132" y="536"/>
                </a:lnTo>
                <a:lnTo>
                  <a:pt x="130" y="536"/>
                </a:lnTo>
                <a:lnTo>
                  <a:pt x="130" y="534"/>
                </a:lnTo>
                <a:lnTo>
                  <a:pt x="130" y="532"/>
                </a:lnTo>
                <a:lnTo>
                  <a:pt x="132" y="530"/>
                </a:lnTo>
                <a:lnTo>
                  <a:pt x="132" y="524"/>
                </a:lnTo>
                <a:lnTo>
                  <a:pt x="130" y="522"/>
                </a:lnTo>
                <a:lnTo>
                  <a:pt x="126" y="520"/>
                </a:lnTo>
                <a:lnTo>
                  <a:pt x="126" y="518"/>
                </a:lnTo>
                <a:lnTo>
                  <a:pt x="124" y="518"/>
                </a:lnTo>
                <a:lnTo>
                  <a:pt x="124" y="518"/>
                </a:lnTo>
                <a:lnTo>
                  <a:pt x="122" y="516"/>
                </a:lnTo>
                <a:lnTo>
                  <a:pt x="120" y="516"/>
                </a:lnTo>
                <a:lnTo>
                  <a:pt x="118" y="516"/>
                </a:lnTo>
                <a:lnTo>
                  <a:pt x="108" y="518"/>
                </a:lnTo>
                <a:lnTo>
                  <a:pt x="106" y="518"/>
                </a:lnTo>
                <a:lnTo>
                  <a:pt x="104" y="518"/>
                </a:lnTo>
                <a:lnTo>
                  <a:pt x="102" y="518"/>
                </a:lnTo>
                <a:lnTo>
                  <a:pt x="102" y="520"/>
                </a:lnTo>
                <a:lnTo>
                  <a:pt x="100" y="520"/>
                </a:lnTo>
                <a:lnTo>
                  <a:pt x="100" y="522"/>
                </a:lnTo>
                <a:lnTo>
                  <a:pt x="100" y="524"/>
                </a:lnTo>
                <a:lnTo>
                  <a:pt x="94" y="524"/>
                </a:lnTo>
                <a:lnTo>
                  <a:pt x="94" y="526"/>
                </a:lnTo>
                <a:lnTo>
                  <a:pt x="96" y="528"/>
                </a:lnTo>
                <a:lnTo>
                  <a:pt x="94" y="530"/>
                </a:lnTo>
                <a:lnTo>
                  <a:pt x="94" y="532"/>
                </a:lnTo>
                <a:lnTo>
                  <a:pt x="94" y="534"/>
                </a:lnTo>
                <a:lnTo>
                  <a:pt x="92" y="534"/>
                </a:lnTo>
                <a:lnTo>
                  <a:pt x="92" y="536"/>
                </a:lnTo>
                <a:lnTo>
                  <a:pt x="90" y="536"/>
                </a:lnTo>
                <a:lnTo>
                  <a:pt x="90" y="538"/>
                </a:lnTo>
                <a:lnTo>
                  <a:pt x="88" y="536"/>
                </a:lnTo>
                <a:lnTo>
                  <a:pt x="86" y="538"/>
                </a:lnTo>
                <a:lnTo>
                  <a:pt x="86" y="536"/>
                </a:lnTo>
                <a:lnTo>
                  <a:pt x="86" y="538"/>
                </a:lnTo>
                <a:lnTo>
                  <a:pt x="84" y="538"/>
                </a:lnTo>
                <a:lnTo>
                  <a:pt x="84" y="540"/>
                </a:lnTo>
                <a:lnTo>
                  <a:pt x="84" y="542"/>
                </a:lnTo>
                <a:lnTo>
                  <a:pt x="82" y="542"/>
                </a:lnTo>
                <a:lnTo>
                  <a:pt x="80" y="542"/>
                </a:lnTo>
                <a:lnTo>
                  <a:pt x="78" y="542"/>
                </a:lnTo>
                <a:lnTo>
                  <a:pt x="76" y="542"/>
                </a:lnTo>
                <a:lnTo>
                  <a:pt x="76" y="542"/>
                </a:lnTo>
                <a:lnTo>
                  <a:pt x="76" y="540"/>
                </a:lnTo>
                <a:lnTo>
                  <a:pt x="74" y="540"/>
                </a:lnTo>
                <a:lnTo>
                  <a:pt x="72" y="542"/>
                </a:lnTo>
                <a:lnTo>
                  <a:pt x="70" y="542"/>
                </a:lnTo>
                <a:lnTo>
                  <a:pt x="70" y="540"/>
                </a:lnTo>
                <a:lnTo>
                  <a:pt x="70" y="538"/>
                </a:lnTo>
                <a:lnTo>
                  <a:pt x="72" y="536"/>
                </a:lnTo>
                <a:lnTo>
                  <a:pt x="70" y="536"/>
                </a:lnTo>
                <a:lnTo>
                  <a:pt x="68" y="536"/>
                </a:lnTo>
                <a:lnTo>
                  <a:pt x="68" y="534"/>
                </a:lnTo>
                <a:lnTo>
                  <a:pt x="68" y="532"/>
                </a:lnTo>
                <a:lnTo>
                  <a:pt x="66" y="532"/>
                </a:lnTo>
                <a:lnTo>
                  <a:pt x="68" y="532"/>
                </a:lnTo>
                <a:lnTo>
                  <a:pt x="68" y="530"/>
                </a:lnTo>
                <a:lnTo>
                  <a:pt x="66" y="530"/>
                </a:lnTo>
                <a:lnTo>
                  <a:pt x="66" y="528"/>
                </a:lnTo>
                <a:lnTo>
                  <a:pt x="64" y="528"/>
                </a:lnTo>
                <a:lnTo>
                  <a:pt x="62" y="528"/>
                </a:lnTo>
                <a:lnTo>
                  <a:pt x="60" y="528"/>
                </a:lnTo>
                <a:lnTo>
                  <a:pt x="60" y="526"/>
                </a:lnTo>
                <a:lnTo>
                  <a:pt x="58" y="526"/>
                </a:lnTo>
                <a:lnTo>
                  <a:pt x="60" y="524"/>
                </a:lnTo>
                <a:lnTo>
                  <a:pt x="58" y="524"/>
                </a:lnTo>
                <a:lnTo>
                  <a:pt x="58" y="522"/>
                </a:lnTo>
                <a:lnTo>
                  <a:pt x="58" y="520"/>
                </a:lnTo>
                <a:lnTo>
                  <a:pt x="56" y="522"/>
                </a:lnTo>
                <a:lnTo>
                  <a:pt x="56" y="526"/>
                </a:lnTo>
                <a:lnTo>
                  <a:pt x="56" y="528"/>
                </a:lnTo>
                <a:lnTo>
                  <a:pt x="56" y="530"/>
                </a:lnTo>
                <a:lnTo>
                  <a:pt x="56" y="532"/>
                </a:lnTo>
                <a:lnTo>
                  <a:pt x="56" y="534"/>
                </a:lnTo>
                <a:lnTo>
                  <a:pt x="56" y="536"/>
                </a:lnTo>
                <a:lnTo>
                  <a:pt x="54" y="536"/>
                </a:lnTo>
                <a:lnTo>
                  <a:pt x="54" y="538"/>
                </a:lnTo>
                <a:lnTo>
                  <a:pt x="52" y="538"/>
                </a:lnTo>
                <a:lnTo>
                  <a:pt x="52" y="540"/>
                </a:lnTo>
                <a:lnTo>
                  <a:pt x="52" y="542"/>
                </a:lnTo>
                <a:lnTo>
                  <a:pt x="50" y="542"/>
                </a:lnTo>
                <a:lnTo>
                  <a:pt x="48" y="544"/>
                </a:lnTo>
                <a:lnTo>
                  <a:pt x="46" y="548"/>
                </a:lnTo>
                <a:lnTo>
                  <a:pt x="42" y="550"/>
                </a:lnTo>
                <a:lnTo>
                  <a:pt x="42" y="552"/>
                </a:lnTo>
                <a:lnTo>
                  <a:pt x="40" y="552"/>
                </a:lnTo>
                <a:lnTo>
                  <a:pt x="40" y="554"/>
                </a:lnTo>
                <a:lnTo>
                  <a:pt x="38" y="554"/>
                </a:lnTo>
                <a:lnTo>
                  <a:pt x="38" y="552"/>
                </a:lnTo>
                <a:lnTo>
                  <a:pt x="34" y="552"/>
                </a:lnTo>
                <a:lnTo>
                  <a:pt x="32" y="552"/>
                </a:lnTo>
                <a:lnTo>
                  <a:pt x="32" y="550"/>
                </a:lnTo>
                <a:lnTo>
                  <a:pt x="32" y="544"/>
                </a:lnTo>
                <a:lnTo>
                  <a:pt x="32" y="534"/>
                </a:lnTo>
                <a:lnTo>
                  <a:pt x="32" y="532"/>
                </a:lnTo>
                <a:lnTo>
                  <a:pt x="34" y="526"/>
                </a:lnTo>
                <a:lnTo>
                  <a:pt x="34" y="522"/>
                </a:lnTo>
                <a:lnTo>
                  <a:pt x="34" y="520"/>
                </a:lnTo>
                <a:lnTo>
                  <a:pt x="34" y="518"/>
                </a:lnTo>
                <a:lnTo>
                  <a:pt x="34" y="518"/>
                </a:lnTo>
                <a:lnTo>
                  <a:pt x="34" y="516"/>
                </a:lnTo>
                <a:lnTo>
                  <a:pt x="34" y="514"/>
                </a:lnTo>
                <a:lnTo>
                  <a:pt x="34" y="512"/>
                </a:lnTo>
                <a:lnTo>
                  <a:pt x="36" y="512"/>
                </a:lnTo>
                <a:lnTo>
                  <a:pt x="36" y="510"/>
                </a:lnTo>
                <a:lnTo>
                  <a:pt x="36" y="508"/>
                </a:lnTo>
                <a:lnTo>
                  <a:pt x="36" y="506"/>
                </a:lnTo>
                <a:lnTo>
                  <a:pt x="36" y="504"/>
                </a:lnTo>
                <a:lnTo>
                  <a:pt x="36" y="502"/>
                </a:lnTo>
                <a:lnTo>
                  <a:pt x="40" y="502"/>
                </a:lnTo>
                <a:lnTo>
                  <a:pt x="40" y="500"/>
                </a:lnTo>
                <a:lnTo>
                  <a:pt x="40" y="498"/>
                </a:lnTo>
                <a:lnTo>
                  <a:pt x="40" y="494"/>
                </a:lnTo>
                <a:lnTo>
                  <a:pt x="42" y="490"/>
                </a:lnTo>
                <a:lnTo>
                  <a:pt x="42" y="488"/>
                </a:lnTo>
                <a:lnTo>
                  <a:pt x="44" y="488"/>
                </a:lnTo>
                <a:lnTo>
                  <a:pt x="42" y="490"/>
                </a:lnTo>
                <a:lnTo>
                  <a:pt x="42" y="492"/>
                </a:lnTo>
                <a:lnTo>
                  <a:pt x="42" y="494"/>
                </a:lnTo>
                <a:lnTo>
                  <a:pt x="44" y="496"/>
                </a:lnTo>
                <a:lnTo>
                  <a:pt x="44" y="498"/>
                </a:lnTo>
                <a:lnTo>
                  <a:pt x="42" y="498"/>
                </a:lnTo>
                <a:lnTo>
                  <a:pt x="42" y="500"/>
                </a:lnTo>
                <a:lnTo>
                  <a:pt x="42" y="502"/>
                </a:lnTo>
                <a:lnTo>
                  <a:pt x="44" y="502"/>
                </a:lnTo>
                <a:lnTo>
                  <a:pt x="46" y="502"/>
                </a:lnTo>
                <a:lnTo>
                  <a:pt x="48" y="502"/>
                </a:lnTo>
                <a:lnTo>
                  <a:pt x="48" y="500"/>
                </a:lnTo>
                <a:lnTo>
                  <a:pt x="50" y="500"/>
                </a:lnTo>
                <a:lnTo>
                  <a:pt x="52" y="498"/>
                </a:lnTo>
                <a:lnTo>
                  <a:pt x="52" y="496"/>
                </a:lnTo>
                <a:lnTo>
                  <a:pt x="54" y="496"/>
                </a:lnTo>
                <a:lnTo>
                  <a:pt x="54" y="498"/>
                </a:lnTo>
                <a:lnTo>
                  <a:pt x="56" y="498"/>
                </a:lnTo>
                <a:lnTo>
                  <a:pt x="58" y="498"/>
                </a:lnTo>
                <a:lnTo>
                  <a:pt x="60" y="498"/>
                </a:lnTo>
                <a:lnTo>
                  <a:pt x="62" y="498"/>
                </a:lnTo>
                <a:lnTo>
                  <a:pt x="64" y="498"/>
                </a:lnTo>
                <a:lnTo>
                  <a:pt x="66" y="498"/>
                </a:lnTo>
                <a:lnTo>
                  <a:pt x="68" y="498"/>
                </a:lnTo>
                <a:lnTo>
                  <a:pt x="68" y="496"/>
                </a:lnTo>
                <a:lnTo>
                  <a:pt x="68" y="494"/>
                </a:lnTo>
                <a:lnTo>
                  <a:pt x="68" y="492"/>
                </a:lnTo>
                <a:lnTo>
                  <a:pt x="68" y="490"/>
                </a:lnTo>
                <a:lnTo>
                  <a:pt x="66" y="490"/>
                </a:lnTo>
                <a:lnTo>
                  <a:pt x="66" y="488"/>
                </a:lnTo>
                <a:lnTo>
                  <a:pt x="64" y="488"/>
                </a:lnTo>
                <a:lnTo>
                  <a:pt x="62" y="488"/>
                </a:lnTo>
                <a:lnTo>
                  <a:pt x="62" y="486"/>
                </a:lnTo>
                <a:lnTo>
                  <a:pt x="64" y="484"/>
                </a:lnTo>
                <a:lnTo>
                  <a:pt x="64" y="482"/>
                </a:lnTo>
                <a:lnTo>
                  <a:pt x="66" y="482"/>
                </a:lnTo>
                <a:lnTo>
                  <a:pt x="68" y="482"/>
                </a:lnTo>
                <a:lnTo>
                  <a:pt x="70" y="482"/>
                </a:lnTo>
                <a:lnTo>
                  <a:pt x="70" y="484"/>
                </a:lnTo>
                <a:lnTo>
                  <a:pt x="72" y="484"/>
                </a:lnTo>
                <a:lnTo>
                  <a:pt x="74" y="484"/>
                </a:lnTo>
                <a:lnTo>
                  <a:pt x="76" y="484"/>
                </a:lnTo>
                <a:lnTo>
                  <a:pt x="76" y="484"/>
                </a:lnTo>
                <a:lnTo>
                  <a:pt x="76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2"/>
                </a:lnTo>
                <a:lnTo>
                  <a:pt x="78" y="480"/>
                </a:lnTo>
                <a:lnTo>
                  <a:pt x="78" y="478"/>
                </a:lnTo>
                <a:lnTo>
                  <a:pt x="78" y="476"/>
                </a:lnTo>
                <a:lnTo>
                  <a:pt x="80" y="476"/>
                </a:lnTo>
                <a:lnTo>
                  <a:pt x="80" y="478"/>
                </a:lnTo>
                <a:lnTo>
                  <a:pt x="82" y="478"/>
                </a:lnTo>
                <a:lnTo>
                  <a:pt x="84" y="478"/>
                </a:lnTo>
                <a:lnTo>
                  <a:pt x="84" y="480"/>
                </a:lnTo>
                <a:lnTo>
                  <a:pt x="84" y="482"/>
                </a:lnTo>
                <a:lnTo>
                  <a:pt x="84" y="486"/>
                </a:lnTo>
                <a:lnTo>
                  <a:pt x="86" y="486"/>
                </a:lnTo>
                <a:lnTo>
                  <a:pt x="86" y="488"/>
                </a:lnTo>
                <a:lnTo>
                  <a:pt x="88" y="488"/>
                </a:lnTo>
                <a:lnTo>
                  <a:pt x="90" y="488"/>
                </a:lnTo>
                <a:lnTo>
                  <a:pt x="90" y="484"/>
                </a:lnTo>
                <a:lnTo>
                  <a:pt x="90" y="482"/>
                </a:lnTo>
                <a:lnTo>
                  <a:pt x="88" y="482"/>
                </a:lnTo>
                <a:lnTo>
                  <a:pt x="86" y="482"/>
                </a:lnTo>
                <a:lnTo>
                  <a:pt x="86" y="480"/>
                </a:lnTo>
                <a:lnTo>
                  <a:pt x="86" y="478"/>
                </a:lnTo>
                <a:lnTo>
                  <a:pt x="88" y="478"/>
                </a:lnTo>
                <a:lnTo>
                  <a:pt x="88" y="476"/>
                </a:lnTo>
                <a:lnTo>
                  <a:pt x="88" y="474"/>
                </a:lnTo>
                <a:lnTo>
                  <a:pt x="86" y="472"/>
                </a:lnTo>
                <a:lnTo>
                  <a:pt x="86" y="470"/>
                </a:lnTo>
                <a:lnTo>
                  <a:pt x="88" y="470"/>
                </a:lnTo>
                <a:lnTo>
                  <a:pt x="88" y="468"/>
                </a:lnTo>
                <a:lnTo>
                  <a:pt x="90" y="468"/>
                </a:lnTo>
                <a:lnTo>
                  <a:pt x="90" y="466"/>
                </a:lnTo>
                <a:lnTo>
                  <a:pt x="90" y="464"/>
                </a:lnTo>
                <a:lnTo>
                  <a:pt x="90" y="462"/>
                </a:lnTo>
                <a:lnTo>
                  <a:pt x="90" y="460"/>
                </a:lnTo>
                <a:lnTo>
                  <a:pt x="88" y="458"/>
                </a:lnTo>
                <a:lnTo>
                  <a:pt x="88" y="456"/>
                </a:lnTo>
                <a:lnTo>
                  <a:pt x="88" y="454"/>
                </a:lnTo>
                <a:lnTo>
                  <a:pt x="88" y="452"/>
                </a:lnTo>
                <a:lnTo>
                  <a:pt x="88" y="450"/>
                </a:lnTo>
                <a:lnTo>
                  <a:pt x="88" y="448"/>
                </a:lnTo>
                <a:lnTo>
                  <a:pt x="88" y="446"/>
                </a:lnTo>
                <a:lnTo>
                  <a:pt x="86" y="446"/>
                </a:lnTo>
                <a:lnTo>
                  <a:pt x="86" y="444"/>
                </a:lnTo>
                <a:lnTo>
                  <a:pt x="86" y="442"/>
                </a:lnTo>
                <a:lnTo>
                  <a:pt x="86" y="440"/>
                </a:lnTo>
                <a:lnTo>
                  <a:pt x="86" y="438"/>
                </a:lnTo>
                <a:lnTo>
                  <a:pt x="84" y="438"/>
                </a:lnTo>
                <a:lnTo>
                  <a:pt x="82" y="436"/>
                </a:lnTo>
                <a:lnTo>
                  <a:pt x="84" y="436"/>
                </a:lnTo>
                <a:lnTo>
                  <a:pt x="86" y="436"/>
                </a:lnTo>
                <a:lnTo>
                  <a:pt x="86" y="434"/>
                </a:lnTo>
                <a:lnTo>
                  <a:pt x="84" y="434"/>
                </a:lnTo>
                <a:lnTo>
                  <a:pt x="82" y="432"/>
                </a:lnTo>
                <a:lnTo>
                  <a:pt x="80" y="432"/>
                </a:lnTo>
                <a:lnTo>
                  <a:pt x="78" y="432"/>
                </a:lnTo>
                <a:lnTo>
                  <a:pt x="76" y="432"/>
                </a:lnTo>
                <a:lnTo>
                  <a:pt x="76" y="430"/>
                </a:lnTo>
                <a:lnTo>
                  <a:pt x="76" y="432"/>
                </a:lnTo>
                <a:lnTo>
                  <a:pt x="76" y="434"/>
                </a:lnTo>
                <a:lnTo>
                  <a:pt x="76" y="436"/>
                </a:lnTo>
                <a:lnTo>
                  <a:pt x="74" y="434"/>
                </a:lnTo>
                <a:lnTo>
                  <a:pt x="74" y="436"/>
                </a:lnTo>
                <a:lnTo>
                  <a:pt x="72" y="436"/>
                </a:lnTo>
                <a:lnTo>
                  <a:pt x="70" y="436"/>
                </a:lnTo>
                <a:lnTo>
                  <a:pt x="70" y="438"/>
                </a:lnTo>
                <a:lnTo>
                  <a:pt x="72" y="438"/>
                </a:lnTo>
                <a:lnTo>
                  <a:pt x="74" y="438"/>
                </a:lnTo>
                <a:lnTo>
                  <a:pt x="72" y="440"/>
                </a:lnTo>
                <a:lnTo>
                  <a:pt x="70" y="438"/>
                </a:lnTo>
                <a:lnTo>
                  <a:pt x="68" y="436"/>
                </a:lnTo>
                <a:lnTo>
                  <a:pt x="64" y="434"/>
                </a:lnTo>
                <a:lnTo>
                  <a:pt x="58" y="434"/>
                </a:lnTo>
                <a:lnTo>
                  <a:pt x="56" y="434"/>
                </a:lnTo>
                <a:lnTo>
                  <a:pt x="56" y="432"/>
                </a:lnTo>
                <a:lnTo>
                  <a:pt x="54" y="432"/>
                </a:lnTo>
                <a:lnTo>
                  <a:pt x="52" y="432"/>
                </a:lnTo>
                <a:lnTo>
                  <a:pt x="50" y="432"/>
                </a:lnTo>
                <a:lnTo>
                  <a:pt x="50" y="434"/>
                </a:lnTo>
                <a:lnTo>
                  <a:pt x="50" y="436"/>
                </a:lnTo>
                <a:lnTo>
                  <a:pt x="50" y="438"/>
                </a:lnTo>
                <a:lnTo>
                  <a:pt x="48" y="438"/>
                </a:lnTo>
                <a:lnTo>
                  <a:pt x="48" y="436"/>
                </a:lnTo>
                <a:lnTo>
                  <a:pt x="46" y="436"/>
                </a:lnTo>
                <a:lnTo>
                  <a:pt x="44" y="436"/>
                </a:lnTo>
                <a:lnTo>
                  <a:pt x="42" y="434"/>
                </a:lnTo>
                <a:lnTo>
                  <a:pt x="44" y="432"/>
                </a:lnTo>
                <a:lnTo>
                  <a:pt x="44" y="430"/>
                </a:lnTo>
                <a:lnTo>
                  <a:pt x="44" y="428"/>
                </a:lnTo>
                <a:lnTo>
                  <a:pt x="44" y="426"/>
                </a:lnTo>
                <a:lnTo>
                  <a:pt x="44" y="424"/>
                </a:lnTo>
                <a:lnTo>
                  <a:pt x="46" y="424"/>
                </a:lnTo>
                <a:lnTo>
                  <a:pt x="48" y="424"/>
                </a:lnTo>
                <a:lnTo>
                  <a:pt x="48" y="422"/>
                </a:lnTo>
                <a:lnTo>
                  <a:pt x="48" y="422"/>
                </a:lnTo>
                <a:lnTo>
                  <a:pt x="46" y="420"/>
                </a:lnTo>
                <a:lnTo>
                  <a:pt x="46" y="418"/>
                </a:lnTo>
                <a:lnTo>
                  <a:pt x="44" y="418"/>
                </a:lnTo>
                <a:lnTo>
                  <a:pt x="44" y="416"/>
                </a:lnTo>
                <a:lnTo>
                  <a:pt x="44" y="414"/>
                </a:lnTo>
                <a:lnTo>
                  <a:pt x="42" y="412"/>
                </a:lnTo>
                <a:lnTo>
                  <a:pt x="42" y="410"/>
                </a:lnTo>
                <a:lnTo>
                  <a:pt x="38" y="410"/>
                </a:lnTo>
                <a:lnTo>
                  <a:pt x="36" y="410"/>
                </a:lnTo>
                <a:lnTo>
                  <a:pt x="34" y="410"/>
                </a:lnTo>
                <a:lnTo>
                  <a:pt x="32" y="408"/>
                </a:lnTo>
                <a:lnTo>
                  <a:pt x="30" y="408"/>
                </a:lnTo>
                <a:lnTo>
                  <a:pt x="28" y="408"/>
                </a:lnTo>
                <a:lnTo>
                  <a:pt x="28" y="408"/>
                </a:lnTo>
                <a:lnTo>
                  <a:pt x="26" y="408"/>
                </a:lnTo>
                <a:lnTo>
                  <a:pt x="24" y="408"/>
                </a:lnTo>
                <a:lnTo>
                  <a:pt x="24" y="410"/>
                </a:lnTo>
                <a:lnTo>
                  <a:pt x="22" y="410"/>
                </a:lnTo>
                <a:lnTo>
                  <a:pt x="24" y="408"/>
                </a:lnTo>
                <a:lnTo>
                  <a:pt x="24" y="406"/>
                </a:lnTo>
                <a:lnTo>
                  <a:pt x="22" y="406"/>
                </a:lnTo>
                <a:lnTo>
                  <a:pt x="20" y="406"/>
                </a:lnTo>
                <a:lnTo>
                  <a:pt x="18" y="406"/>
                </a:lnTo>
                <a:lnTo>
                  <a:pt x="16" y="406"/>
                </a:lnTo>
                <a:lnTo>
                  <a:pt x="16" y="404"/>
                </a:lnTo>
                <a:lnTo>
                  <a:pt x="14" y="404"/>
                </a:lnTo>
                <a:lnTo>
                  <a:pt x="12" y="404"/>
                </a:lnTo>
                <a:lnTo>
                  <a:pt x="10" y="404"/>
                </a:lnTo>
                <a:lnTo>
                  <a:pt x="6" y="402"/>
                </a:lnTo>
                <a:lnTo>
                  <a:pt x="2" y="402"/>
                </a:lnTo>
                <a:lnTo>
                  <a:pt x="2" y="404"/>
                </a:lnTo>
                <a:lnTo>
                  <a:pt x="2" y="406"/>
                </a:lnTo>
                <a:lnTo>
                  <a:pt x="2" y="408"/>
                </a:lnTo>
                <a:lnTo>
                  <a:pt x="2" y="410"/>
                </a:lnTo>
                <a:lnTo>
                  <a:pt x="0" y="412"/>
                </a:lnTo>
                <a:lnTo>
                  <a:pt x="0" y="414"/>
                </a:lnTo>
                <a:lnTo>
                  <a:pt x="0" y="416"/>
                </a:lnTo>
                <a:lnTo>
                  <a:pt x="2" y="416"/>
                </a:lnTo>
                <a:lnTo>
                  <a:pt x="4" y="416"/>
                </a:lnTo>
                <a:lnTo>
                  <a:pt x="6" y="416"/>
                </a:lnTo>
                <a:lnTo>
                  <a:pt x="8" y="416"/>
                </a:lnTo>
                <a:lnTo>
                  <a:pt x="10" y="418"/>
                </a:lnTo>
                <a:lnTo>
                  <a:pt x="10" y="416"/>
                </a:lnTo>
                <a:lnTo>
                  <a:pt x="12" y="416"/>
                </a:lnTo>
                <a:lnTo>
                  <a:pt x="14" y="418"/>
                </a:lnTo>
                <a:lnTo>
                  <a:pt x="14" y="414"/>
                </a:lnTo>
                <a:lnTo>
                  <a:pt x="14" y="416"/>
                </a:lnTo>
                <a:lnTo>
                  <a:pt x="16" y="416"/>
                </a:lnTo>
                <a:lnTo>
                  <a:pt x="16" y="418"/>
                </a:lnTo>
                <a:lnTo>
                  <a:pt x="14" y="418"/>
                </a:lnTo>
                <a:lnTo>
                  <a:pt x="14" y="420"/>
                </a:lnTo>
                <a:lnTo>
                  <a:pt x="14" y="422"/>
                </a:lnTo>
                <a:lnTo>
                  <a:pt x="12" y="422"/>
                </a:lnTo>
                <a:lnTo>
                  <a:pt x="14" y="424"/>
                </a:lnTo>
                <a:lnTo>
                  <a:pt x="16" y="424"/>
                </a:lnTo>
                <a:lnTo>
                  <a:pt x="18" y="424"/>
                </a:lnTo>
                <a:lnTo>
                  <a:pt x="20" y="424"/>
                </a:lnTo>
                <a:lnTo>
                  <a:pt x="20" y="422"/>
                </a:lnTo>
                <a:lnTo>
                  <a:pt x="20" y="422"/>
                </a:lnTo>
                <a:lnTo>
                  <a:pt x="20" y="420"/>
                </a:lnTo>
                <a:lnTo>
                  <a:pt x="22" y="420"/>
                </a:lnTo>
                <a:lnTo>
                  <a:pt x="24" y="420"/>
                </a:lnTo>
                <a:lnTo>
                  <a:pt x="24" y="422"/>
                </a:lnTo>
                <a:lnTo>
                  <a:pt x="26" y="422"/>
                </a:lnTo>
                <a:lnTo>
                  <a:pt x="28" y="422"/>
                </a:lnTo>
                <a:lnTo>
                  <a:pt x="28" y="422"/>
                </a:lnTo>
                <a:lnTo>
                  <a:pt x="30" y="422"/>
                </a:lnTo>
                <a:lnTo>
                  <a:pt x="32" y="422"/>
                </a:lnTo>
                <a:lnTo>
                  <a:pt x="34" y="422"/>
                </a:lnTo>
                <a:lnTo>
                  <a:pt x="36" y="422"/>
                </a:lnTo>
                <a:lnTo>
                  <a:pt x="38" y="422"/>
                </a:lnTo>
                <a:lnTo>
                  <a:pt x="38" y="424"/>
                </a:lnTo>
                <a:lnTo>
                  <a:pt x="36" y="424"/>
                </a:lnTo>
                <a:lnTo>
                  <a:pt x="36" y="426"/>
                </a:lnTo>
                <a:lnTo>
                  <a:pt x="36" y="428"/>
                </a:lnTo>
                <a:lnTo>
                  <a:pt x="34" y="430"/>
                </a:lnTo>
                <a:lnTo>
                  <a:pt x="34" y="432"/>
                </a:lnTo>
                <a:lnTo>
                  <a:pt x="34" y="434"/>
                </a:lnTo>
                <a:lnTo>
                  <a:pt x="36" y="434"/>
                </a:lnTo>
                <a:lnTo>
                  <a:pt x="36" y="436"/>
                </a:lnTo>
                <a:lnTo>
                  <a:pt x="34" y="444"/>
                </a:lnTo>
                <a:lnTo>
                  <a:pt x="34" y="446"/>
                </a:lnTo>
                <a:lnTo>
                  <a:pt x="32" y="448"/>
                </a:lnTo>
                <a:lnTo>
                  <a:pt x="32" y="450"/>
                </a:lnTo>
                <a:lnTo>
                  <a:pt x="32" y="452"/>
                </a:lnTo>
                <a:lnTo>
                  <a:pt x="32" y="454"/>
                </a:lnTo>
                <a:lnTo>
                  <a:pt x="30" y="454"/>
                </a:lnTo>
                <a:lnTo>
                  <a:pt x="30" y="456"/>
                </a:lnTo>
                <a:lnTo>
                  <a:pt x="28" y="454"/>
                </a:lnTo>
                <a:lnTo>
                  <a:pt x="28" y="454"/>
                </a:lnTo>
                <a:lnTo>
                  <a:pt x="26" y="454"/>
                </a:lnTo>
                <a:lnTo>
                  <a:pt x="26" y="456"/>
                </a:lnTo>
                <a:lnTo>
                  <a:pt x="26" y="458"/>
                </a:lnTo>
                <a:lnTo>
                  <a:pt x="26" y="460"/>
                </a:lnTo>
                <a:lnTo>
                  <a:pt x="26" y="462"/>
                </a:lnTo>
                <a:lnTo>
                  <a:pt x="26" y="464"/>
                </a:lnTo>
                <a:lnTo>
                  <a:pt x="24" y="466"/>
                </a:lnTo>
                <a:lnTo>
                  <a:pt x="24" y="468"/>
                </a:lnTo>
                <a:lnTo>
                  <a:pt x="26" y="468"/>
                </a:lnTo>
                <a:lnTo>
                  <a:pt x="28" y="468"/>
                </a:lnTo>
                <a:lnTo>
                  <a:pt x="28" y="468"/>
                </a:lnTo>
                <a:lnTo>
                  <a:pt x="28" y="470"/>
                </a:lnTo>
                <a:lnTo>
                  <a:pt x="28" y="470"/>
                </a:lnTo>
                <a:lnTo>
                  <a:pt x="28" y="470"/>
                </a:lnTo>
                <a:lnTo>
                  <a:pt x="28" y="472"/>
                </a:lnTo>
                <a:lnTo>
                  <a:pt x="28" y="474"/>
                </a:lnTo>
                <a:lnTo>
                  <a:pt x="26" y="474"/>
                </a:lnTo>
                <a:lnTo>
                  <a:pt x="24" y="474"/>
                </a:lnTo>
                <a:lnTo>
                  <a:pt x="26" y="474"/>
                </a:lnTo>
                <a:lnTo>
                  <a:pt x="26" y="472"/>
                </a:lnTo>
                <a:lnTo>
                  <a:pt x="24" y="472"/>
                </a:lnTo>
                <a:lnTo>
                  <a:pt x="22" y="472"/>
                </a:lnTo>
                <a:lnTo>
                  <a:pt x="20" y="470"/>
                </a:lnTo>
                <a:lnTo>
                  <a:pt x="18" y="470"/>
                </a:lnTo>
                <a:lnTo>
                  <a:pt x="16" y="470"/>
                </a:lnTo>
                <a:lnTo>
                  <a:pt x="14" y="472"/>
                </a:lnTo>
                <a:lnTo>
                  <a:pt x="12" y="472"/>
                </a:lnTo>
                <a:lnTo>
                  <a:pt x="12" y="470"/>
                </a:lnTo>
                <a:lnTo>
                  <a:pt x="10" y="470"/>
                </a:lnTo>
                <a:lnTo>
                  <a:pt x="10" y="470"/>
                </a:lnTo>
                <a:lnTo>
                  <a:pt x="8" y="470"/>
                </a:lnTo>
                <a:lnTo>
                  <a:pt x="6" y="470"/>
                </a:lnTo>
                <a:lnTo>
                  <a:pt x="4" y="470"/>
                </a:lnTo>
                <a:lnTo>
                  <a:pt x="2" y="470"/>
                </a:lnTo>
                <a:lnTo>
                  <a:pt x="2" y="468"/>
                </a:lnTo>
                <a:lnTo>
                  <a:pt x="4" y="468"/>
                </a:lnTo>
                <a:lnTo>
                  <a:pt x="2" y="46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3090863" y="2347913"/>
            <a:ext cx="447675" cy="746125"/>
          </a:xfrm>
          <a:custGeom>
            <a:avLst/>
            <a:gdLst>
              <a:gd name="T0" fmla="*/ 120 w 282"/>
              <a:gd name="T1" fmla="*/ 466 h 470"/>
              <a:gd name="T2" fmla="*/ 126 w 282"/>
              <a:gd name="T3" fmla="*/ 440 h 470"/>
              <a:gd name="T4" fmla="*/ 112 w 282"/>
              <a:gd name="T5" fmla="*/ 430 h 470"/>
              <a:gd name="T6" fmla="*/ 106 w 282"/>
              <a:gd name="T7" fmla="*/ 422 h 470"/>
              <a:gd name="T8" fmla="*/ 96 w 282"/>
              <a:gd name="T9" fmla="*/ 420 h 470"/>
              <a:gd name="T10" fmla="*/ 88 w 282"/>
              <a:gd name="T11" fmla="*/ 444 h 470"/>
              <a:gd name="T12" fmla="*/ 76 w 282"/>
              <a:gd name="T13" fmla="*/ 460 h 470"/>
              <a:gd name="T14" fmla="*/ 28 w 282"/>
              <a:gd name="T15" fmla="*/ 470 h 470"/>
              <a:gd name="T16" fmla="*/ 18 w 282"/>
              <a:gd name="T17" fmla="*/ 444 h 470"/>
              <a:gd name="T18" fmla="*/ 66 w 282"/>
              <a:gd name="T19" fmla="*/ 424 h 470"/>
              <a:gd name="T20" fmla="*/ 80 w 282"/>
              <a:gd name="T21" fmla="*/ 404 h 470"/>
              <a:gd name="T22" fmla="*/ 84 w 282"/>
              <a:gd name="T23" fmla="*/ 380 h 470"/>
              <a:gd name="T24" fmla="*/ 84 w 282"/>
              <a:gd name="T25" fmla="*/ 368 h 470"/>
              <a:gd name="T26" fmla="*/ 66 w 282"/>
              <a:gd name="T27" fmla="*/ 356 h 470"/>
              <a:gd name="T28" fmla="*/ 58 w 282"/>
              <a:gd name="T29" fmla="*/ 342 h 470"/>
              <a:gd name="T30" fmla="*/ 58 w 282"/>
              <a:gd name="T31" fmla="*/ 326 h 470"/>
              <a:gd name="T32" fmla="*/ 74 w 282"/>
              <a:gd name="T33" fmla="*/ 306 h 470"/>
              <a:gd name="T34" fmla="*/ 58 w 282"/>
              <a:gd name="T35" fmla="*/ 300 h 470"/>
              <a:gd name="T36" fmla="*/ 42 w 282"/>
              <a:gd name="T37" fmla="*/ 314 h 470"/>
              <a:gd name="T38" fmla="*/ 48 w 282"/>
              <a:gd name="T39" fmla="*/ 294 h 470"/>
              <a:gd name="T40" fmla="*/ 64 w 282"/>
              <a:gd name="T41" fmla="*/ 284 h 470"/>
              <a:gd name="T42" fmla="*/ 94 w 282"/>
              <a:gd name="T43" fmla="*/ 296 h 470"/>
              <a:gd name="T44" fmla="*/ 112 w 282"/>
              <a:gd name="T45" fmla="*/ 298 h 470"/>
              <a:gd name="T46" fmla="*/ 126 w 282"/>
              <a:gd name="T47" fmla="*/ 290 h 470"/>
              <a:gd name="T48" fmla="*/ 112 w 282"/>
              <a:gd name="T49" fmla="*/ 270 h 470"/>
              <a:gd name="T50" fmla="*/ 114 w 282"/>
              <a:gd name="T51" fmla="*/ 254 h 470"/>
              <a:gd name="T52" fmla="*/ 112 w 282"/>
              <a:gd name="T53" fmla="*/ 238 h 470"/>
              <a:gd name="T54" fmla="*/ 108 w 282"/>
              <a:gd name="T55" fmla="*/ 226 h 470"/>
              <a:gd name="T56" fmla="*/ 100 w 282"/>
              <a:gd name="T57" fmla="*/ 210 h 470"/>
              <a:gd name="T58" fmla="*/ 92 w 282"/>
              <a:gd name="T59" fmla="*/ 226 h 470"/>
              <a:gd name="T60" fmla="*/ 74 w 282"/>
              <a:gd name="T61" fmla="*/ 224 h 470"/>
              <a:gd name="T62" fmla="*/ 64 w 282"/>
              <a:gd name="T63" fmla="*/ 206 h 470"/>
              <a:gd name="T64" fmla="*/ 52 w 282"/>
              <a:gd name="T65" fmla="*/ 182 h 470"/>
              <a:gd name="T66" fmla="*/ 30 w 282"/>
              <a:gd name="T67" fmla="*/ 182 h 470"/>
              <a:gd name="T68" fmla="*/ 14 w 282"/>
              <a:gd name="T69" fmla="*/ 174 h 470"/>
              <a:gd name="T70" fmla="*/ 0 w 282"/>
              <a:gd name="T71" fmla="*/ 164 h 470"/>
              <a:gd name="T72" fmla="*/ 18 w 282"/>
              <a:gd name="T73" fmla="*/ 150 h 470"/>
              <a:gd name="T74" fmla="*/ 32 w 282"/>
              <a:gd name="T75" fmla="*/ 132 h 470"/>
              <a:gd name="T76" fmla="*/ 48 w 282"/>
              <a:gd name="T77" fmla="*/ 102 h 470"/>
              <a:gd name="T78" fmla="*/ 86 w 282"/>
              <a:gd name="T79" fmla="*/ 110 h 470"/>
              <a:gd name="T80" fmla="*/ 82 w 282"/>
              <a:gd name="T81" fmla="*/ 158 h 470"/>
              <a:gd name="T82" fmla="*/ 94 w 282"/>
              <a:gd name="T83" fmla="*/ 176 h 470"/>
              <a:gd name="T84" fmla="*/ 108 w 282"/>
              <a:gd name="T85" fmla="*/ 182 h 470"/>
              <a:gd name="T86" fmla="*/ 120 w 282"/>
              <a:gd name="T87" fmla="*/ 182 h 470"/>
              <a:gd name="T88" fmla="*/ 116 w 282"/>
              <a:gd name="T89" fmla="*/ 158 h 470"/>
              <a:gd name="T90" fmla="*/ 136 w 282"/>
              <a:gd name="T91" fmla="*/ 172 h 470"/>
              <a:gd name="T92" fmla="*/ 160 w 282"/>
              <a:gd name="T93" fmla="*/ 160 h 470"/>
              <a:gd name="T94" fmla="*/ 154 w 282"/>
              <a:gd name="T95" fmla="*/ 144 h 470"/>
              <a:gd name="T96" fmla="*/ 154 w 282"/>
              <a:gd name="T97" fmla="*/ 134 h 470"/>
              <a:gd name="T98" fmla="*/ 168 w 282"/>
              <a:gd name="T99" fmla="*/ 130 h 470"/>
              <a:gd name="T100" fmla="*/ 184 w 282"/>
              <a:gd name="T101" fmla="*/ 132 h 470"/>
              <a:gd name="T102" fmla="*/ 200 w 282"/>
              <a:gd name="T103" fmla="*/ 154 h 470"/>
              <a:gd name="T104" fmla="*/ 206 w 282"/>
              <a:gd name="T105" fmla="*/ 174 h 470"/>
              <a:gd name="T106" fmla="*/ 212 w 282"/>
              <a:gd name="T107" fmla="*/ 190 h 470"/>
              <a:gd name="T108" fmla="*/ 238 w 282"/>
              <a:gd name="T109" fmla="*/ 182 h 470"/>
              <a:gd name="T110" fmla="*/ 282 w 282"/>
              <a:gd name="T111" fmla="*/ 174 h 470"/>
              <a:gd name="T112" fmla="*/ 264 w 282"/>
              <a:gd name="T113" fmla="*/ 146 h 470"/>
              <a:gd name="T114" fmla="*/ 238 w 282"/>
              <a:gd name="T115" fmla="*/ 94 h 470"/>
              <a:gd name="T116" fmla="*/ 184 w 282"/>
              <a:gd name="T117" fmla="*/ 14 h 470"/>
              <a:gd name="T118" fmla="*/ 218 w 282"/>
              <a:gd name="T119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2" h="470">
                <a:moveTo>
                  <a:pt x="134" y="468"/>
                </a:moveTo>
                <a:lnTo>
                  <a:pt x="132" y="468"/>
                </a:lnTo>
                <a:lnTo>
                  <a:pt x="132" y="466"/>
                </a:lnTo>
                <a:lnTo>
                  <a:pt x="132" y="468"/>
                </a:lnTo>
                <a:lnTo>
                  <a:pt x="130" y="468"/>
                </a:lnTo>
                <a:lnTo>
                  <a:pt x="128" y="468"/>
                </a:lnTo>
                <a:lnTo>
                  <a:pt x="126" y="468"/>
                </a:lnTo>
                <a:lnTo>
                  <a:pt x="126" y="466"/>
                </a:lnTo>
                <a:lnTo>
                  <a:pt x="126" y="468"/>
                </a:lnTo>
                <a:lnTo>
                  <a:pt x="126" y="470"/>
                </a:lnTo>
                <a:lnTo>
                  <a:pt x="124" y="468"/>
                </a:lnTo>
                <a:lnTo>
                  <a:pt x="122" y="468"/>
                </a:lnTo>
                <a:lnTo>
                  <a:pt x="122" y="466"/>
                </a:lnTo>
                <a:lnTo>
                  <a:pt x="120" y="466"/>
                </a:lnTo>
                <a:lnTo>
                  <a:pt x="120" y="464"/>
                </a:lnTo>
                <a:lnTo>
                  <a:pt x="120" y="462"/>
                </a:lnTo>
                <a:lnTo>
                  <a:pt x="122" y="462"/>
                </a:lnTo>
                <a:lnTo>
                  <a:pt x="122" y="460"/>
                </a:lnTo>
                <a:lnTo>
                  <a:pt x="122" y="458"/>
                </a:lnTo>
                <a:lnTo>
                  <a:pt x="122" y="456"/>
                </a:lnTo>
                <a:lnTo>
                  <a:pt x="124" y="454"/>
                </a:lnTo>
                <a:lnTo>
                  <a:pt x="124" y="452"/>
                </a:lnTo>
                <a:lnTo>
                  <a:pt x="124" y="450"/>
                </a:lnTo>
                <a:lnTo>
                  <a:pt x="124" y="448"/>
                </a:lnTo>
                <a:lnTo>
                  <a:pt x="126" y="446"/>
                </a:lnTo>
                <a:lnTo>
                  <a:pt x="126" y="444"/>
                </a:lnTo>
                <a:lnTo>
                  <a:pt x="126" y="442"/>
                </a:lnTo>
                <a:lnTo>
                  <a:pt x="126" y="440"/>
                </a:lnTo>
                <a:lnTo>
                  <a:pt x="126" y="438"/>
                </a:lnTo>
                <a:lnTo>
                  <a:pt x="128" y="436"/>
                </a:lnTo>
                <a:lnTo>
                  <a:pt x="128" y="434"/>
                </a:lnTo>
                <a:lnTo>
                  <a:pt x="128" y="432"/>
                </a:lnTo>
                <a:lnTo>
                  <a:pt x="126" y="432"/>
                </a:lnTo>
                <a:lnTo>
                  <a:pt x="124" y="432"/>
                </a:lnTo>
                <a:lnTo>
                  <a:pt x="122" y="432"/>
                </a:lnTo>
                <a:lnTo>
                  <a:pt x="120" y="432"/>
                </a:lnTo>
                <a:lnTo>
                  <a:pt x="118" y="432"/>
                </a:lnTo>
                <a:lnTo>
                  <a:pt x="116" y="432"/>
                </a:lnTo>
                <a:lnTo>
                  <a:pt x="114" y="432"/>
                </a:lnTo>
                <a:lnTo>
                  <a:pt x="112" y="432"/>
                </a:lnTo>
                <a:lnTo>
                  <a:pt x="112" y="432"/>
                </a:lnTo>
                <a:lnTo>
                  <a:pt x="112" y="430"/>
                </a:lnTo>
                <a:lnTo>
                  <a:pt x="112" y="428"/>
                </a:lnTo>
                <a:lnTo>
                  <a:pt x="112" y="426"/>
                </a:lnTo>
                <a:lnTo>
                  <a:pt x="110" y="426"/>
                </a:lnTo>
                <a:lnTo>
                  <a:pt x="108" y="424"/>
                </a:lnTo>
                <a:lnTo>
                  <a:pt x="106" y="424"/>
                </a:lnTo>
                <a:lnTo>
                  <a:pt x="108" y="424"/>
                </a:lnTo>
                <a:lnTo>
                  <a:pt x="108" y="422"/>
                </a:lnTo>
                <a:lnTo>
                  <a:pt x="108" y="422"/>
                </a:lnTo>
                <a:lnTo>
                  <a:pt x="110" y="422"/>
                </a:lnTo>
                <a:lnTo>
                  <a:pt x="110" y="420"/>
                </a:lnTo>
                <a:lnTo>
                  <a:pt x="108" y="420"/>
                </a:lnTo>
                <a:lnTo>
                  <a:pt x="106" y="420"/>
                </a:lnTo>
                <a:lnTo>
                  <a:pt x="106" y="422"/>
                </a:lnTo>
                <a:lnTo>
                  <a:pt x="106" y="422"/>
                </a:lnTo>
                <a:lnTo>
                  <a:pt x="106" y="424"/>
                </a:lnTo>
                <a:lnTo>
                  <a:pt x="106" y="426"/>
                </a:lnTo>
                <a:lnTo>
                  <a:pt x="106" y="428"/>
                </a:lnTo>
                <a:lnTo>
                  <a:pt x="102" y="428"/>
                </a:lnTo>
                <a:lnTo>
                  <a:pt x="100" y="428"/>
                </a:lnTo>
                <a:lnTo>
                  <a:pt x="100" y="426"/>
                </a:lnTo>
                <a:lnTo>
                  <a:pt x="100" y="424"/>
                </a:lnTo>
                <a:lnTo>
                  <a:pt x="102" y="424"/>
                </a:lnTo>
                <a:lnTo>
                  <a:pt x="102" y="422"/>
                </a:lnTo>
                <a:lnTo>
                  <a:pt x="102" y="422"/>
                </a:lnTo>
                <a:lnTo>
                  <a:pt x="102" y="420"/>
                </a:lnTo>
                <a:lnTo>
                  <a:pt x="100" y="420"/>
                </a:lnTo>
                <a:lnTo>
                  <a:pt x="98" y="420"/>
                </a:lnTo>
                <a:lnTo>
                  <a:pt x="96" y="420"/>
                </a:lnTo>
                <a:lnTo>
                  <a:pt x="96" y="422"/>
                </a:lnTo>
                <a:lnTo>
                  <a:pt x="94" y="422"/>
                </a:lnTo>
                <a:lnTo>
                  <a:pt x="94" y="422"/>
                </a:lnTo>
                <a:lnTo>
                  <a:pt x="92" y="424"/>
                </a:lnTo>
                <a:lnTo>
                  <a:pt x="92" y="426"/>
                </a:lnTo>
                <a:lnTo>
                  <a:pt x="92" y="428"/>
                </a:lnTo>
                <a:lnTo>
                  <a:pt x="92" y="430"/>
                </a:lnTo>
                <a:lnTo>
                  <a:pt x="92" y="436"/>
                </a:lnTo>
                <a:lnTo>
                  <a:pt x="92" y="438"/>
                </a:lnTo>
                <a:lnTo>
                  <a:pt x="92" y="440"/>
                </a:lnTo>
                <a:lnTo>
                  <a:pt x="92" y="442"/>
                </a:lnTo>
                <a:lnTo>
                  <a:pt x="92" y="444"/>
                </a:lnTo>
                <a:lnTo>
                  <a:pt x="90" y="444"/>
                </a:lnTo>
                <a:lnTo>
                  <a:pt x="88" y="444"/>
                </a:lnTo>
                <a:lnTo>
                  <a:pt x="86" y="444"/>
                </a:lnTo>
                <a:lnTo>
                  <a:pt x="84" y="444"/>
                </a:lnTo>
                <a:lnTo>
                  <a:pt x="82" y="444"/>
                </a:lnTo>
                <a:lnTo>
                  <a:pt x="80" y="444"/>
                </a:lnTo>
                <a:lnTo>
                  <a:pt x="78" y="444"/>
                </a:lnTo>
                <a:lnTo>
                  <a:pt x="78" y="446"/>
                </a:lnTo>
                <a:lnTo>
                  <a:pt x="78" y="448"/>
                </a:lnTo>
                <a:lnTo>
                  <a:pt x="78" y="450"/>
                </a:lnTo>
                <a:lnTo>
                  <a:pt x="78" y="452"/>
                </a:lnTo>
                <a:lnTo>
                  <a:pt x="78" y="454"/>
                </a:lnTo>
                <a:lnTo>
                  <a:pt x="78" y="456"/>
                </a:lnTo>
                <a:lnTo>
                  <a:pt x="78" y="458"/>
                </a:lnTo>
                <a:lnTo>
                  <a:pt x="78" y="460"/>
                </a:lnTo>
                <a:lnTo>
                  <a:pt x="76" y="460"/>
                </a:lnTo>
                <a:lnTo>
                  <a:pt x="76" y="462"/>
                </a:lnTo>
                <a:lnTo>
                  <a:pt x="76" y="464"/>
                </a:lnTo>
                <a:lnTo>
                  <a:pt x="74" y="466"/>
                </a:lnTo>
                <a:lnTo>
                  <a:pt x="74" y="468"/>
                </a:lnTo>
                <a:lnTo>
                  <a:pt x="74" y="470"/>
                </a:lnTo>
                <a:lnTo>
                  <a:pt x="74" y="470"/>
                </a:lnTo>
                <a:lnTo>
                  <a:pt x="66" y="470"/>
                </a:lnTo>
                <a:lnTo>
                  <a:pt x="64" y="470"/>
                </a:lnTo>
                <a:lnTo>
                  <a:pt x="60" y="470"/>
                </a:lnTo>
                <a:lnTo>
                  <a:pt x="54" y="470"/>
                </a:lnTo>
                <a:lnTo>
                  <a:pt x="48" y="470"/>
                </a:lnTo>
                <a:lnTo>
                  <a:pt x="44" y="470"/>
                </a:lnTo>
                <a:lnTo>
                  <a:pt x="32" y="470"/>
                </a:lnTo>
                <a:lnTo>
                  <a:pt x="28" y="470"/>
                </a:lnTo>
                <a:lnTo>
                  <a:pt x="26" y="470"/>
                </a:lnTo>
                <a:lnTo>
                  <a:pt x="26" y="468"/>
                </a:lnTo>
                <a:lnTo>
                  <a:pt x="26" y="466"/>
                </a:lnTo>
                <a:lnTo>
                  <a:pt x="26" y="464"/>
                </a:lnTo>
                <a:lnTo>
                  <a:pt x="26" y="458"/>
                </a:lnTo>
                <a:lnTo>
                  <a:pt x="26" y="456"/>
                </a:lnTo>
                <a:lnTo>
                  <a:pt x="16" y="456"/>
                </a:lnTo>
                <a:lnTo>
                  <a:pt x="16" y="454"/>
                </a:lnTo>
                <a:lnTo>
                  <a:pt x="16" y="452"/>
                </a:lnTo>
                <a:lnTo>
                  <a:pt x="16" y="450"/>
                </a:lnTo>
                <a:lnTo>
                  <a:pt x="16" y="448"/>
                </a:lnTo>
                <a:lnTo>
                  <a:pt x="16" y="446"/>
                </a:lnTo>
                <a:lnTo>
                  <a:pt x="16" y="444"/>
                </a:lnTo>
                <a:lnTo>
                  <a:pt x="18" y="444"/>
                </a:lnTo>
                <a:lnTo>
                  <a:pt x="20" y="444"/>
                </a:lnTo>
                <a:lnTo>
                  <a:pt x="22" y="444"/>
                </a:lnTo>
                <a:lnTo>
                  <a:pt x="26" y="444"/>
                </a:lnTo>
                <a:lnTo>
                  <a:pt x="32" y="444"/>
                </a:lnTo>
                <a:lnTo>
                  <a:pt x="34" y="444"/>
                </a:lnTo>
                <a:lnTo>
                  <a:pt x="36" y="444"/>
                </a:lnTo>
                <a:lnTo>
                  <a:pt x="38" y="444"/>
                </a:lnTo>
                <a:lnTo>
                  <a:pt x="44" y="444"/>
                </a:lnTo>
                <a:lnTo>
                  <a:pt x="46" y="444"/>
                </a:lnTo>
                <a:lnTo>
                  <a:pt x="48" y="444"/>
                </a:lnTo>
                <a:lnTo>
                  <a:pt x="54" y="444"/>
                </a:lnTo>
                <a:lnTo>
                  <a:pt x="66" y="444"/>
                </a:lnTo>
                <a:lnTo>
                  <a:pt x="66" y="430"/>
                </a:lnTo>
                <a:lnTo>
                  <a:pt x="66" y="424"/>
                </a:lnTo>
                <a:lnTo>
                  <a:pt x="66" y="418"/>
                </a:lnTo>
                <a:lnTo>
                  <a:pt x="66" y="414"/>
                </a:lnTo>
                <a:lnTo>
                  <a:pt x="66" y="412"/>
                </a:lnTo>
                <a:lnTo>
                  <a:pt x="66" y="404"/>
                </a:lnTo>
                <a:lnTo>
                  <a:pt x="72" y="406"/>
                </a:lnTo>
                <a:lnTo>
                  <a:pt x="72" y="408"/>
                </a:lnTo>
                <a:lnTo>
                  <a:pt x="72" y="410"/>
                </a:lnTo>
                <a:lnTo>
                  <a:pt x="72" y="412"/>
                </a:lnTo>
                <a:lnTo>
                  <a:pt x="76" y="412"/>
                </a:lnTo>
                <a:lnTo>
                  <a:pt x="78" y="412"/>
                </a:lnTo>
                <a:lnTo>
                  <a:pt x="80" y="412"/>
                </a:lnTo>
                <a:lnTo>
                  <a:pt x="80" y="410"/>
                </a:lnTo>
                <a:lnTo>
                  <a:pt x="80" y="406"/>
                </a:lnTo>
                <a:lnTo>
                  <a:pt x="80" y="404"/>
                </a:lnTo>
                <a:lnTo>
                  <a:pt x="80" y="402"/>
                </a:lnTo>
                <a:lnTo>
                  <a:pt x="80" y="400"/>
                </a:lnTo>
                <a:lnTo>
                  <a:pt x="80" y="398"/>
                </a:lnTo>
                <a:lnTo>
                  <a:pt x="80" y="394"/>
                </a:lnTo>
                <a:lnTo>
                  <a:pt x="82" y="394"/>
                </a:lnTo>
                <a:lnTo>
                  <a:pt x="84" y="394"/>
                </a:lnTo>
                <a:lnTo>
                  <a:pt x="84" y="392"/>
                </a:lnTo>
                <a:lnTo>
                  <a:pt x="84" y="390"/>
                </a:lnTo>
                <a:lnTo>
                  <a:pt x="84" y="388"/>
                </a:lnTo>
                <a:lnTo>
                  <a:pt x="80" y="388"/>
                </a:lnTo>
                <a:lnTo>
                  <a:pt x="82" y="386"/>
                </a:lnTo>
                <a:lnTo>
                  <a:pt x="82" y="384"/>
                </a:lnTo>
                <a:lnTo>
                  <a:pt x="82" y="382"/>
                </a:lnTo>
                <a:lnTo>
                  <a:pt x="84" y="380"/>
                </a:lnTo>
                <a:lnTo>
                  <a:pt x="86" y="378"/>
                </a:lnTo>
                <a:lnTo>
                  <a:pt x="84" y="378"/>
                </a:lnTo>
                <a:lnTo>
                  <a:pt x="86" y="376"/>
                </a:lnTo>
                <a:lnTo>
                  <a:pt x="86" y="374"/>
                </a:lnTo>
                <a:lnTo>
                  <a:pt x="88" y="374"/>
                </a:lnTo>
                <a:lnTo>
                  <a:pt x="88" y="374"/>
                </a:lnTo>
                <a:lnTo>
                  <a:pt x="86" y="374"/>
                </a:lnTo>
                <a:lnTo>
                  <a:pt x="86" y="374"/>
                </a:lnTo>
                <a:lnTo>
                  <a:pt x="84" y="374"/>
                </a:lnTo>
                <a:lnTo>
                  <a:pt x="82" y="374"/>
                </a:lnTo>
                <a:lnTo>
                  <a:pt x="80" y="374"/>
                </a:lnTo>
                <a:lnTo>
                  <a:pt x="82" y="374"/>
                </a:lnTo>
                <a:lnTo>
                  <a:pt x="84" y="370"/>
                </a:lnTo>
                <a:lnTo>
                  <a:pt x="84" y="368"/>
                </a:lnTo>
                <a:lnTo>
                  <a:pt x="84" y="366"/>
                </a:lnTo>
                <a:lnTo>
                  <a:pt x="82" y="366"/>
                </a:lnTo>
                <a:lnTo>
                  <a:pt x="80" y="366"/>
                </a:lnTo>
                <a:lnTo>
                  <a:pt x="76" y="366"/>
                </a:lnTo>
                <a:lnTo>
                  <a:pt x="74" y="366"/>
                </a:lnTo>
                <a:lnTo>
                  <a:pt x="72" y="366"/>
                </a:lnTo>
                <a:lnTo>
                  <a:pt x="70" y="366"/>
                </a:lnTo>
                <a:lnTo>
                  <a:pt x="68" y="366"/>
                </a:lnTo>
                <a:lnTo>
                  <a:pt x="66" y="366"/>
                </a:lnTo>
                <a:lnTo>
                  <a:pt x="66" y="364"/>
                </a:lnTo>
                <a:lnTo>
                  <a:pt x="66" y="362"/>
                </a:lnTo>
                <a:lnTo>
                  <a:pt x="66" y="360"/>
                </a:lnTo>
                <a:lnTo>
                  <a:pt x="66" y="358"/>
                </a:lnTo>
                <a:lnTo>
                  <a:pt x="66" y="356"/>
                </a:lnTo>
                <a:lnTo>
                  <a:pt x="64" y="356"/>
                </a:lnTo>
                <a:lnTo>
                  <a:pt x="64" y="354"/>
                </a:lnTo>
                <a:lnTo>
                  <a:pt x="64" y="352"/>
                </a:lnTo>
                <a:lnTo>
                  <a:pt x="64" y="352"/>
                </a:lnTo>
                <a:lnTo>
                  <a:pt x="64" y="350"/>
                </a:lnTo>
                <a:lnTo>
                  <a:pt x="62" y="350"/>
                </a:lnTo>
                <a:lnTo>
                  <a:pt x="62" y="348"/>
                </a:lnTo>
                <a:lnTo>
                  <a:pt x="60" y="348"/>
                </a:lnTo>
                <a:lnTo>
                  <a:pt x="60" y="346"/>
                </a:lnTo>
                <a:lnTo>
                  <a:pt x="58" y="346"/>
                </a:lnTo>
                <a:lnTo>
                  <a:pt x="58" y="344"/>
                </a:lnTo>
                <a:lnTo>
                  <a:pt x="56" y="344"/>
                </a:lnTo>
                <a:lnTo>
                  <a:pt x="56" y="342"/>
                </a:lnTo>
                <a:lnTo>
                  <a:pt x="58" y="342"/>
                </a:lnTo>
                <a:lnTo>
                  <a:pt x="60" y="342"/>
                </a:lnTo>
                <a:lnTo>
                  <a:pt x="62" y="342"/>
                </a:lnTo>
                <a:lnTo>
                  <a:pt x="62" y="340"/>
                </a:lnTo>
                <a:lnTo>
                  <a:pt x="62" y="338"/>
                </a:lnTo>
                <a:lnTo>
                  <a:pt x="60" y="338"/>
                </a:lnTo>
                <a:lnTo>
                  <a:pt x="60" y="336"/>
                </a:lnTo>
                <a:lnTo>
                  <a:pt x="60" y="334"/>
                </a:lnTo>
                <a:lnTo>
                  <a:pt x="58" y="334"/>
                </a:lnTo>
                <a:lnTo>
                  <a:pt x="58" y="332"/>
                </a:lnTo>
                <a:lnTo>
                  <a:pt x="56" y="332"/>
                </a:lnTo>
                <a:lnTo>
                  <a:pt x="56" y="330"/>
                </a:lnTo>
                <a:lnTo>
                  <a:pt x="58" y="330"/>
                </a:lnTo>
                <a:lnTo>
                  <a:pt x="58" y="328"/>
                </a:lnTo>
                <a:lnTo>
                  <a:pt x="58" y="326"/>
                </a:lnTo>
                <a:lnTo>
                  <a:pt x="60" y="326"/>
                </a:lnTo>
                <a:lnTo>
                  <a:pt x="62" y="326"/>
                </a:lnTo>
                <a:lnTo>
                  <a:pt x="62" y="326"/>
                </a:lnTo>
                <a:lnTo>
                  <a:pt x="62" y="324"/>
                </a:lnTo>
                <a:lnTo>
                  <a:pt x="62" y="322"/>
                </a:lnTo>
                <a:lnTo>
                  <a:pt x="64" y="322"/>
                </a:lnTo>
                <a:lnTo>
                  <a:pt x="66" y="322"/>
                </a:lnTo>
                <a:lnTo>
                  <a:pt x="68" y="314"/>
                </a:lnTo>
                <a:lnTo>
                  <a:pt x="70" y="314"/>
                </a:lnTo>
                <a:lnTo>
                  <a:pt x="74" y="314"/>
                </a:lnTo>
                <a:lnTo>
                  <a:pt x="74" y="312"/>
                </a:lnTo>
                <a:lnTo>
                  <a:pt x="74" y="310"/>
                </a:lnTo>
                <a:lnTo>
                  <a:pt x="74" y="308"/>
                </a:lnTo>
                <a:lnTo>
                  <a:pt x="74" y="306"/>
                </a:lnTo>
                <a:lnTo>
                  <a:pt x="72" y="306"/>
                </a:lnTo>
                <a:lnTo>
                  <a:pt x="72" y="304"/>
                </a:lnTo>
                <a:lnTo>
                  <a:pt x="70" y="304"/>
                </a:lnTo>
                <a:lnTo>
                  <a:pt x="70" y="302"/>
                </a:lnTo>
                <a:lnTo>
                  <a:pt x="68" y="302"/>
                </a:lnTo>
                <a:lnTo>
                  <a:pt x="66" y="302"/>
                </a:lnTo>
                <a:lnTo>
                  <a:pt x="66" y="300"/>
                </a:lnTo>
                <a:lnTo>
                  <a:pt x="66" y="298"/>
                </a:lnTo>
                <a:lnTo>
                  <a:pt x="66" y="300"/>
                </a:lnTo>
                <a:lnTo>
                  <a:pt x="64" y="300"/>
                </a:lnTo>
                <a:lnTo>
                  <a:pt x="64" y="300"/>
                </a:lnTo>
                <a:lnTo>
                  <a:pt x="62" y="300"/>
                </a:lnTo>
                <a:lnTo>
                  <a:pt x="60" y="300"/>
                </a:lnTo>
                <a:lnTo>
                  <a:pt x="58" y="300"/>
                </a:lnTo>
                <a:lnTo>
                  <a:pt x="58" y="302"/>
                </a:lnTo>
                <a:lnTo>
                  <a:pt x="56" y="302"/>
                </a:lnTo>
                <a:lnTo>
                  <a:pt x="56" y="304"/>
                </a:lnTo>
                <a:lnTo>
                  <a:pt x="56" y="306"/>
                </a:lnTo>
                <a:lnTo>
                  <a:pt x="56" y="308"/>
                </a:lnTo>
                <a:lnTo>
                  <a:pt x="56" y="310"/>
                </a:lnTo>
                <a:lnTo>
                  <a:pt x="56" y="314"/>
                </a:lnTo>
                <a:lnTo>
                  <a:pt x="54" y="314"/>
                </a:lnTo>
                <a:lnTo>
                  <a:pt x="52" y="314"/>
                </a:lnTo>
                <a:lnTo>
                  <a:pt x="50" y="314"/>
                </a:lnTo>
                <a:lnTo>
                  <a:pt x="48" y="314"/>
                </a:lnTo>
                <a:lnTo>
                  <a:pt x="46" y="314"/>
                </a:lnTo>
                <a:lnTo>
                  <a:pt x="44" y="314"/>
                </a:lnTo>
                <a:lnTo>
                  <a:pt x="42" y="314"/>
                </a:lnTo>
                <a:lnTo>
                  <a:pt x="40" y="314"/>
                </a:lnTo>
                <a:lnTo>
                  <a:pt x="34" y="314"/>
                </a:lnTo>
                <a:lnTo>
                  <a:pt x="34" y="310"/>
                </a:lnTo>
                <a:lnTo>
                  <a:pt x="34" y="308"/>
                </a:lnTo>
                <a:lnTo>
                  <a:pt x="38" y="308"/>
                </a:lnTo>
                <a:lnTo>
                  <a:pt x="42" y="308"/>
                </a:lnTo>
                <a:lnTo>
                  <a:pt x="42" y="306"/>
                </a:lnTo>
                <a:lnTo>
                  <a:pt x="42" y="304"/>
                </a:lnTo>
                <a:lnTo>
                  <a:pt x="42" y="302"/>
                </a:lnTo>
                <a:lnTo>
                  <a:pt x="42" y="300"/>
                </a:lnTo>
                <a:lnTo>
                  <a:pt x="44" y="300"/>
                </a:lnTo>
                <a:lnTo>
                  <a:pt x="46" y="300"/>
                </a:lnTo>
                <a:lnTo>
                  <a:pt x="48" y="300"/>
                </a:lnTo>
                <a:lnTo>
                  <a:pt x="48" y="294"/>
                </a:lnTo>
                <a:lnTo>
                  <a:pt x="48" y="288"/>
                </a:lnTo>
                <a:lnTo>
                  <a:pt x="48" y="280"/>
                </a:lnTo>
                <a:lnTo>
                  <a:pt x="48" y="278"/>
                </a:lnTo>
                <a:lnTo>
                  <a:pt x="50" y="278"/>
                </a:lnTo>
                <a:lnTo>
                  <a:pt x="50" y="278"/>
                </a:lnTo>
                <a:lnTo>
                  <a:pt x="52" y="278"/>
                </a:lnTo>
                <a:lnTo>
                  <a:pt x="52" y="276"/>
                </a:lnTo>
                <a:lnTo>
                  <a:pt x="52" y="278"/>
                </a:lnTo>
                <a:lnTo>
                  <a:pt x="54" y="278"/>
                </a:lnTo>
                <a:lnTo>
                  <a:pt x="52" y="280"/>
                </a:lnTo>
                <a:lnTo>
                  <a:pt x="60" y="284"/>
                </a:lnTo>
                <a:lnTo>
                  <a:pt x="64" y="286"/>
                </a:lnTo>
                <a:lnTo>
                  <a:pt x="64" y="286"/>
                </a:lnTo>
                <a:lnTo>
                  <a:pt x="64" y="284"/>
                </a:lnTo>
                <a:lnTo>
                  <a:pt x="64" y="282"/>
                </a:lnTo>
                <a:lnTo>
                  <a:pt x="66" y="282"/>
                </a:lnTo>
                <a:lnTo>
                  <a:pt x="68" y="282"/>
                </a:lnTo>
                <a:lnTo>
                  <a:pt x="70" y="284"/>
                </a:lnTo>
                <a:lnTo>
                  <a:pt x="72" y="284"/>
                </a:lnTo>
                <a:lnTo>
                  <a:pt x="76" y="286"/>
                </a:lnTo>
                <a:lnTo>
                  <a:pt x="78" y="288"/>
                </a:lnTo>
                <a:lnTo>
                  <a:pt x="80" y="288"/>
                </a:lnTo>
                <a:lnTo>
                  <a:pt x="82" y="290"/>
                </a:lnTo>
                <a:lnTo>
                  <a:pt x="84" y="290"/>
                </a:lnTo>
                <a:lnTo>
                  <a:pt x="86" y="292"/>
                </a:lnTo>
                <a:lnTo>
                  <a:pt x="88" y="292"/>
                </a:lnTo>
                <a:lnTo>
                  <a:pt x="90" y="294"/>
                </a:lnTo>
                <a:lnTo>
                  <a:pt x="94" y="296"/>
                </a:lnTo>
                <a:lnTo>
                  <a:pt x="96" y="298"/>
                </a:lnTo>
                <a:lnTo>
                  <a:pt x="96" y="296"/>
                </a:lnTo>
                <a:lnTo>
                  <a:pt x="98" y="296"/>
                </a:lnTo>
                <a:lnTo>
                  <a:pt x="100" y="292"/>
                </a:lnTo>
                <a:lnTo>
                  <a:pt x="100" y="290"/>
                </a:lnTo>
                <a:lnTo>
                  <a:pt x="100" y="292"/>
                </a:lnTo>
                <a:lnTo>
                  <a:pt x="102" y="292"/>
                </a:lnTo>
                <a:lnTo>
                  <a:pt x="104" y="292"/>
                </a:lnTo>
                <a:lnTo>
                  <a:pt x="106" y="294"/>
                </a:lnTo>
                <a:lnTo>
                  <a:pt x="108" y="296"/>
                </a:lnTo>
                <a:lnTo>
                  <a:pt x="110" y="296"/>
                </a:lnTo>
                <a:lnTo>
                  <a:pt x="112" y="296"/>
                </a:lnTo>
                <a:lnTo>
                  <a:pt x="112" y="298"/>
                </a:lnTo>
                <a:lnTo>
                  <a:pt x="112" y="298"/>
                </a:lnTo>
                <a:lnTo>
                  <a:pt x="114" y="298"/>
                </a:lnTo>
                <a:lnTo>
                  <a:pt x="116" y="300"/>
                </a:lnTo>
                <a:lnTo>
                  <a:pt x="118" y="300"/>
                </a:lnTo>
                <a:lnTo>
                  <a:pt x="122" y="302"/>
                </a:lnTo>
                <a:lnTo>
                  <a:pt x="122" y="304"/>
                </a:lnTo>
                <a:lnTo>
                  <a:pt x="122" y="302"/>
                </a:lnTo>
                <a:lnTo>
                  <a:pt x="124" y="302"/>
                </a:lnTo>
                <a:lnTo>
                  <a:pt x="126" y="298"/>
                </a:lnTo>
                <a:lnTo>
                  <a:pt x="126" y="296"/>
                </a:lnTo>
                <a:lnTo>
                  <a:pt x="124" y="296"/>
                </a:lnTo>
                <a:lnTo>
                  <a:pt x="124" y="294"/>
                </a:lnTo>
                <a:lnTo>
                  <a:pt x="126" y="294"/>
                </a:lnTo>
                <a:lnTo>
                  <a:pt x="126" y="292"/>
                </a:lnTo>
                <a:lnTo>
                  <a:pt x="126" y="290"/>
                </a:lnTo>
                <a:lnTo>
                  <a:pt x="124" y="290"/>
                </a:lnTo>
                <a:lnTo>
                  <a:pt x="122" y="288"/>
                </a:lnTo>
                <a:lnTo>
                  <a:pt x="120" y="288"/>
                </a:lnTo>
                <a:lnTo>
                  <a:pt x="118" y="286"/>
                </a:lnTo>
                <a:lnTo>
                  <a:pt x="118" y="284"/>
                </a:lnTo>
                <a:lnTo>
                  <a:pt x="122" y="280"/>
                </a:lnTo>
                <a:lnTo>
                  <a:pt x="124" y="280"/>
                </a:lnTo>
                <a:lnTo>
                  <a:pt x="124" y="278"/>
                </a:lnTo>
                <a:lnTo>
                  <a:pt x="122" y="278"/>
                </a:lnTo>
                <a:lnTo>
                  <a:pt x="118" y="274"/>
                </a:lnTo>
                <a:lnTo>
                  <a:pt x="116" y="272"/>
                </a:lnTo>
                <a:lnTo>
                  <a:pt x="114" y="270"/>
                </a:lnTo>
                <a:lnTo>
                  <a:pt x="112" y="270"/>
                </a:lnTo>
                <a:lnTo>
                  <a:pt x="112" y="270"/>
                </a:lnTo>
                <a:lnTo>
                  <a:pt x="112" y="268"/>
                </a:lnTo>
                <a:lnTo>
                  <a:pt x="110" y="270"/>
                </a:lnTo>
                <a:lnTo>
                  <a:pt x="108" y="270"/>
                </a:lnTo>
                <a:lnTo>
                  <a:pt x="108" y="268"/>
                </a:lnTo>
                <a:lnTo>
                  <a:pt x="110" y="268"/>
                </a:lnTo>
                <a:lnTo>
                  <a:pt x="112" y="268"/>
                </a:lnTo>
                <a:lnTo>
                  <a:pt x="112" y="266"/>
                </a:lnTo>
                <a:lnTo>
                  <a:pt x="112" y="264"/>
                </a:lnTo>
                <a:lnTo>
                  <a:pt x="114" y="262"/>
                </a:lnTo>
                <a:lnTo>
                  <a:pt x="118" y="260"/>
                </a:lnTo>
                <a:lnTo>
                  <a:pt x="116" y="258"/>
                </a:lnTo>
                <a:lnTo>
                  <a:pt x="114" y="258"/>
                </a:lnTo>
                <a:lnTo>
                  <a:pt x="114" y="256"/>
                </a:lnTo>
                <a:lnTo>
                  <a:pt x="114" y="254"/>
                </a:lnTo>
                <a:lnTo>
                  <a:pt x="116" y="252"/>
                </a:lnTo>
                <a:lnTo>
                  <a:pt x="116" y="250"/>
                </a:lnTo>
                <a:lnTo>
                  <a:pt x="118" y="250"/>
                </a:lnTo>
                <a:lnTo>
                  <a:pt x="116" y="250"/>
                </a:lnTo>
                <a:lnTo>
                  <a:pt x="116" y="248"/>
                </a:lnTo>
                <a:lnTo>
                  <a:pt x="116" y="246"/>
                </a:lnTo>
                <a:lnTo>
                  <a:pt x="116" y="244"/>
                </a:lnTo>
                <a:lnTo>
                  <a:pt x="114" y="242"/>
                </a:lnTo>
                <a:lnTo>
                  <a:pt x="114" y="240"/>
                </a:lnTo>
                <a:lnTo>
                  <a:pt x="116" y="240"/>
                </a:lnTo>
                <a:lnTo>
                  <a:pt x="114" y="238"/>
                </a:lnTo>
                <a:lnTo>
                  <a:pt x="114" y="236"/>
                </a:lnTo>
                <a:lnTo>
                  <a:pt x="112" y="238"/>
                </a:lnTo>
                <a:lnTo>
                  <a:pt x="112" y="238"/>
                </a:lnTo>
                <a:lnTo>
                  <a:pt x="112" y="236"/>
                </a:lnTo>
                <a:lnTo>
                  <a:pt x="112" y="234"/>
                </a:lnTo>
                <a:lnTo>
                  <a:pt x="110" y="234"/>
                </a:lnTo>
                <a:lnTo>
                  <a:pt x="110" y="232"/>
                </a:lnTo>
                <a:lnTo>
                  <a:pt x="112" y="234"/>
                </a:lnTo>
                <a:lnTo>
                  <a:pt x="112" y="232"/>
                </a:lnTo>
                <a:lnTo>
                  <a:pt x="112" y="230"/>
                </a:lnTo>
                <a:lnTo>
                  <a:pt x="110" y="230"/>
                </a:lnTo>
                <a:lnTo>
                  <a:pt x="112" y="230"/>
                </a:lnTo>
                <a:lnTo>
                  <a:pt x="112" y="230"/>
                </a:lnTo>
                <a:lnTo>
                  <a:pt x="110" y="230"/>
                </a:lnTo>
                <a:lnTo>
                  <a:pt x="110" y="228"/>
                </a:lnTo>
                <a:lnTo>
                  <a:pt x="108" y="228"/>
                </a:lnTo>
                <a:lnTo>
                  <a:pt x="108" y="226"/>
                </a:lnTo>
                <a:lnTo>
                  <a:pt x="108" y="224"/>
                </a:lnTo>
                <a:lnTo>
                  <a:pt x="110" y="224"/>
                </a:lnTo>
                <a:lnTo>
                  <a:pt x="110" y="222"/>
                </a:lnTo>
                <a:lnTo>
                  <a:pt x="108" y="222"/>
                </a:lnTo>
                <a:lnTo>
                  <a:pt x="108" y="220"/>
                </a:lnTo>
                <a:lnTo>
                  <a:pt x="108" y="218"/>
                </a:lnTo>
                <a:lnTo>
                  <a:pt x="108" y="216"/>
                </a:lnTo>
                <a:lnTo>
                  <a:pt x="108" y="214"/>
                </a:lnTo>
                <a:lnTo>
                  <a:pt x="108" y="212"/>
                </a:lnTo>
                <a:lnTo>
                  <a:pt x="108" y="210"/>
                </a:lnTo>
                <a:lnTo>
                  <a:pt x="106" y="210"/>
                </a:lnTo>
                <a:lnTo>
                  <a:pt x="104" y="210"/>
                </a:lnTo>
                <a:lnTo>
                  <a:pt x="102" y="210"/>
                </a:lnTo>
                <a:lnTo>
                  <a:pt x="100" y="210"/>
                </a:lnTo>
                <a:lnTo>
                  <a:pt x="98" y="210"/>
                </a:lnTo>
                <a:lnTo>
                  <a:pt x="96" y="210"/>
                </a:lnTo>
                <a:lnTo>
                  <a:pt x="94" y="210"/>
                </a:lnTo>
                <a:lnTo>
                  <a:pt x="94" y="212"/>
                </a:lnTo>
                <a:lnTo>
                  <a:pt x="94" y="214"/>
                </a:lnTo>
                <a:lnTo>
                  <a:pt x="94" y="216"/>
                </a:lnTo>
                <a:lnTo>
                  <a:pt x="94" y="218"/>
                </a:lnTo>
                <a:lnTo>
                  <a:pt x="96" y="218"/>
                </a:lnTo>
                <a:lnTo>
                  <a:pt x="96" y="220"/>
                </a:lnTo>
                <a:lnTo>
                  <a:pt x="96" y="222"/>
                </a:lnTo>
                <a:lnTo>
                  <a:pt x="94" y="222"/>
                </a:lnTo>
                <a:lnTo>
                  <a:pt x="94" y="224"/>
                </a:lnTo>
                <a:lnTo>
                  <a:pt x="92" y="224"/>
                </a:lnTo>
                <a:lnTo>
                  <a:pt x="92" y="226"/>
                </a:lnTo>
                <a:lnTo>
                  <a:pt x="92" y="224"/>
                </a:lnTo>
                <a:lnTo>
                  <a:pt x="90" y="224"/>
                </a:lnTo>
                <a:lnTo>
                  <a:pt x="90" y="222"/>
                </a:lnTo>
                <a:lnTo>
                  <a:pt x="88" y="222"/>
                </a:lnTo>
                <a:lnTo>
                  <a:pt x="86" y="224"/>
                </a:lnTo>
                <a:lnTo>
                  <a:pt x="84" y="226"/>
                </a:lnTo>
                <a:lnTo>
                  <a:pt x="84" y="228"/>
                </a:lnTo>
                <a:lnTo>
                  <a:pt x="82" y="226"/>
                </a:lnTo>
                <a:lnTo>
                  <a:pt x="82" y="228"/>
                </a:lnTo>
                <a:lnTo>
                  <a:pt x="80" y="228"/>
                </a:lnTo>
                <a:lnTo>
                  <a:pt x="78" y="226"/>
                </a:lnTo>
                <a:lnTo>
                  <a:pt x="76" y="226"/>
                </a:lnTo>
                <a:lnTo>
                  <a:pt x="76" y="224"/>
                </a:lnTo>
                <a:lnTo>
                  <a:pt x="74" y="224"/>
                </a:lnTo>
                <a:lnTo>
                  <a:pt x="72" y="222"/>
                </a:lnTo>
                <a:lnTo>
                  <a:pt x="70" y="222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70" y="214"/>
                </a:lnTo>
                <a:lnTo>
                  <a:pt x="72" y="214"/>
                </a:lnTo>
                <a:lnTo>
                  <a:pt x="72" y="212"/>
                </a:lnTo>
                <a:lnTo>
                  <a:pt x="72" y="210"/>
                </a:lnTo>
                <a:lnTo>
                  <a:pt x="70" y="210"/>
                </a:lnTo>
                <a:lnTo>
                  <a:pt x="70" y="208"/>
                </a:lnTo>
                <a:lnTo>
                  <a:pt x="68" y="208"/>
                </a:lnTo>
                <a:lnTo>
                  <a:pt x="66" y="206"/>
                </a:lnTo>
                <a:lnTo>
                  <a:pt x="64" y="206"/>
                </a:lnTo>
                <a:lnTo>
                  <a:pt x="64" y="204"/>
                </a:lnTo>
                <a:lnTo>
                  <a:pt x="62" y="202"/>
                </a:lnTo>
                <a:lnTo>
                  <a:pt x="60" y="202"/>
                </a:lnTo>
                <a:lnTo>
                  <a:pt x="60" y="200"/>
                </a:lnTo>
                <a:lnTo>
                  <a:pt x="56" y="198"/>
                </a:lnTo>
                <a:lnTo>
                  <a:pt x="52" y="196"/>
                </a:lnTo>
                <a:lnTo>
                  <a:pt x="52" y="194"/>
                </a:lnTo>
                <a:lnTo>
                  <a:pt x="52" y="192"/>
                </a:lnTo>
                <a:lnTo>
                  <a:pt x="52" y="190"/>
                </a:lnTo>
                <a:lnTo>
                  <a:pt x="52" y="188"/>
                </a:lnTo>
                <a:lnTo>
                  <a:pt x="52" y="186"/>
                </a:lnTo>
                <a:lnTo>
                  <a:pt x="52" y="184"/>
                </a:lnTo>
                <a:lnTo>
                  <a:pt x="52" y="182"/>
                </a:lnTo>
                <a:lnTo>
                  <a:pt x="52" y="182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2"/>
                </a:lnTo>
                <a:lnTo>
                  <a:pt x="30" y="182"/>
                </a:lnTo>
                <a:lnTo>
                  <a:pt x="28" y="182"/>
                </a:lnTo>
                <a:lnTo>
                  <a:pt x="26" y="182"/>
                </a:lnTo>
                <a:lnTo>
                  <a:pt x="26" y="182"/>
                </a:lnTo>
                <a:lnTo>
                  <a:pt x="24" y="182"/>
                </a:lnTo>
                <a:lnTo>
                  <a:pt x="22" y="182"/>
                </a:lnTo>
                <a:lnTo>
                  <a:pt x="20" y="182"/>
                </a:lnTo>
                <a:lnTo>
                  <a:pt x="18" y="182"/>
                </a:lnTo>
                <a:lnTo>
                  <a:pt x="18" y="180"/>
                </a:lnTo>
                <a:lnTo>
                  <a:pt x="16" y="180"/>
                </a:lnTo>
                <a:lnTo>
                  <a:pt x="16" y="178"/>
                </a:lnTo>
                <a:lnTo>
                  <a:pt x="16" y="176"/>
                </a:lnTo>
                <a:lnTo>
                  <a:pt x="16" y="176"/>
                </a:lnTo>
                <a:lnTo>
                  <a:pt x="14" y="176"/>
                </a:lnTo>
                <a:lnTo>
                  <a:pt x="14" y="174"/>
                </a:lnTo>
                <a:lnTo>
                  <a:pt x="12" y="174"/>
                </a:lnTo>
                <a:lnTo>
                  <a:pt x="14" y="174"/>
                </a:lnTo>
                <a:lnTo>
                  <a:pt x="14" y="172"/>
                </a:lnTo>
                <a:lnTo>
                  <a:pt x="12" y="172"/>
                </a:lnTo>
                <a:lnTo>
                  <a:pt x="12" y="170"/>
                </a:lnTo>
                <a:lnTo>
                  <a:pt x="10" y="170"/>
                </a:lnTo>
                <a:lnTo>
                  <a:pt x="10" y="172"/>
                </a:lnTo>
                <a:lnTo>
                  <a:pt x="10" y="170"/>
                </a:lnTo>
                <a:lnTo>
                  <a:pt x="8" y="170"/>
                </a:lnTo>
                <a:lnTo>
                  <a:pt x="6" y="170"/>
                </a:lnTo>
                <a:lnTo>
                  <a:pt x="2" y="168"/>
                </a:lnTo>
                <a:lnTo>
                  <a:pt x="0" y="168"/>
                </a:lnTo>
                <a:lnTo>
                  <a:pt x="0" y="166"/>
                </a:lnTo>
                <a:lnTo>
                  <a:pt x="0" y="164"/>
                </a:lnTo>
                <a:lnTo>
                  <a:pt x="0" y="162"/>
                </a:lnTo>
                <a:lnTo>
                  <a:pt x="0" y="160"/>
                </a:lnTo>
                <a:lnTo>
                  <a:pt x="0" y="158"/>
                </a:lnTo>
                <a:lnTo>
                  <a:pt x="0" y="156"/>
                </a:lnTo>
                <a:lnTo>
                  <a:pt x="0" y="154"/>
                </a:lnTo>
                <a:lnTo>
                  <a:pt x="2" y="154"/>
                </a:lnTo>
                <a:lnTo>
                  <a:pt x="4" y="154"/>
                </a:lnTo>
                <a:lnTo>
                  <a:pt x="8" y="154"/>
                </a:lnTo>
                <a:lnTo>
                  <a:pt x="10" y="154"/>
                </a:lnTo>
                <a:lnTo>
                  <a:pt x="12" y="154"/>
                </a:lnTo>
                <a:lnTo>
                  <a:pt x="14" y="154"/>
                </a:lnTo>
                <a:lnTo>
                  <a:pt x="16" y="154"/>
                </a:lnTo>
                <a:lnTo>
                  <a:pt x="18" y="154"/>
                </a:lnTo>
                <a:lnTo>
                  <a:pt x="18" y="150"/>
                </a:lnTo>
                <a:lnTo>
                  <a:pt x="18" y="148"/>
                </a:lnTo>
                <a:lnTo>
                  <a:pt x="18" y="144"/>
                </a:lnTo>
                <a:lnTo>
                  <a:pt x="18" y="140"/>
                </a:lnTo>
                <a:lnTo>
                  <a:pt x="20" y="140"/>
                </a:lnTo>
                <a:lnTo>
                  <a:pt x="22" y="140"/>
                </a:lnTo>
                <a:lnTo>
                  <a:pt x="24" y="140"/>
                </a:lnTo>
                <a:lnTo>
                  <a:pt x="28" y="140"/>
                </a:lnTo>
                <a:lnTo>
                  <a:pt x="30" y="140"/>
                </a:lnTo>
                <a:lnTo>
                  <a:pt x="30" y="138"/>
                </a:lnTo>
                <a:lnTo>
                  <a:pt x="30" y="136"/>
                </a:lnTo>
                <a:lnTo>
                  <a:pt x="30" y="134"/>
                </a:lnTo>
                <a:lnTo>
                  <a:pt x="30" y="134"/>
                </a:lnTo>
                <a:lnTo>
                  <a:pt x="30" y="132"/>
                </a:lnTo>
                <a:lnTo>
                  <a:pt x="32" y="132"/>
                </a:lnTo>
                <a:lnTo>
                  <a:pt x="34" y="132"/>
                </a:lnTo>
                <a:lnTo>
                  <a:pt x="34" y="130"/>
                </a:lnTo>
                <a:lnTo>
                  <a:pt x="34" y="128"/>
                </a:lnTo>
                <a:lnTo>
                  <a:pt x="34" y="120"/>
                </a:lnTo>
                <a:lnTo>
                  <a:pt x="34" y="118"/>
                </a:lnTo>
                <a:lnTo>
                  <a:pt x="34" y="112"/>
                </a:lnTo>
                <a:lnTo>
                  <a:pt x="30" y="112"/>
                </a:lnTo>
                <a:lnTo>
                  <a:pt x="30" y="110"/>
                </a:lnTo>
                <a:lnTo>
                  <a:pt x="30" y="108"/>
                </a:lnTo>
                <a:lnTo>
                  <a:pt x="30" y="106"/>
                </a:lnTo>
                <a:lnTo>
                  <a:pt x="30" y="104"/>
                </a:lnTo>
                <a:lnTo>
                  <a:pt x="30" y="102"/>
                </a:lnTo>
                <a:lnTo>
                  <a:pt x="44" y="102"/>
                </a:lnTo>
                <a:lnTo>
                  <a:pt x="48" y="102"/>
                </a:lnTo>
                <a:lnTo>
                  <a:pt x="52" y="102"/>
                </a:lnTo>
                <a:lnTo>
                  <a:pt x="58" y="104"/>
                </a:lnTo>
                <a:lnTo>
                  <a:pt x="64" y="104"/>
                </a:lnTo>
                <a:lnTo>
                  <a:pt x="64" y="104"/>
                </a:lnTo>
                <a:lnTo>
                  <a:pt x="68" y="104"/>
                </a:lnTo>
                <a:lnTo>
                  <a:pt x="70" y="104"/>
                </a:lnTo>
                <a:lnTo>
                  <a:pt x="76" y="104"/>
                </a:lnTo>
                <a:lnTo>
                  <a:pt x="78" y="104"/>
                </a:lnTo>
                <a:lnTo>
                  <a:pt x="80" y="104"/>
                </a:lnTo>
                <a:lnTo>
                  <a:pt x="82" y="104"/>
                </a:lnTo>
                <a:lnTo>
                  <a:pt x="84" y="104"/>
                </a:lnTo>
                <a:lnTo>
                  <a:pt x="86" y="106"/>
                </a:lnTo>
                <a:lnTo>
                  <a:pt x="86" y="108"/>
                </a:lnTo>
                <a:lnTo>
                  <a:pt x="86" y="110"/>
                </a:lnTo>
                <a:lnTo>
                  <a:pt x="88" y="110"/>
                </a:lnTo>
                <a:lnTo>
                  <a:pt x="88" y="112"/>
                </a:lnTo>
                <a:lnTo>
                  <a:pt x="90" y="114"/>
                </a:lnTo>
                <a:lnTo>
                  <a:pt x="90" y="116"/>
                </a:lnTo>
                <a:lnTo>
                  <a:pt x="90" y="118"/>
                </a:lnTo>
                <a:lnTo>
                  <a:pt x="92" y="118"/>
                </a:lnTo>
                <a:lnTo>
                  <a:pt x="82" y="118"/>
                </a:lnTo>
                <a:lnTo>
                  <a:pt x="82" y="122"/>
                </a:lnTo>
                <a:lnTo>
                  <a:pt x="82" y="124"/>
                </a:lnTo>
                <a:lnTo>
                  <a:pt x="82" y="130"/>
                </a:lnTo>
                <a:lnTo>
                  <a:pt x="82" y="132"/>
                </a:lnTo>
                <a:lnTo>
                  <a:pt x="82" y="138"/>
                </a:lnTo>
                <a:lnTo>
                  <a:pt x="82" y="140"/>
                </a:lnTo>
                <a:lnTo>
                  <a:pt x="82" y="158"/>
                </a:lnTo>
                <a:lnTo>
                  <a:pt x="82" y="162"/>
                </a:lnTo>
                <a:lnTo>
                  <a:pt x="82" y="166"/>
                </a:lnTo>
                <a:lnTo>
                  <a:pt x="82" y="168"/>
                </a:lnTo>
                <a:lnTo>
                  <a:pt x="82" y="170"/>
                </a:lnTo>
                <a:lnTo>
                  <a:pt x="82" y="172"/>
                </a:lnTo>
                <a:lnTo>
                  <a:pt x="82" y="176"/>
                </a:lnTo>
                <a:lnTo>
                  <a:pt x="82" y="180"/>
                </a:lnTo>
                <a:lnTo>
                  <a:pt x="84" y="180"/>
                </a:lnTo>
                <a:lnTo>
                  <a:pt x="86" y="180"/>
                </a:lnTo>
                <a:lnTo>
                  <a:pt x="88" y="180"/>
                </a:lnTo>
                <a:lnTo>
                  <a:pt x="90" y="180"/>
                </a:lnTo>
                <a:lnTo>
                  <a:pt x="90" y="178"/>
                </a:lnTo>
                <a:lnTo>
                  <a:pt x="92" y="176"/>
                </a:lnTo>
                <a:lnTo>
                  <a:pt x="94" y="176"/>
                </a:lnTo>
                <a:lnTo>
                  <a:pt x="96" y="176"/>
                </a:lnTo>
                <a:lnTo>
                  <a:pt x="98" y="176"/>
                </a:lnTo>
                <a:lnTo>
                  <a:pt x="100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82"/>
                </a:lnTo>
                <a:lnTo>
                  <a:pt x="98" y="182"/>
                </a:lnTo>
                <a:lnTo>
                  <a:pt x="98" y="184"/>
                </a:lnTo>
                <a:lnTo>
                  <a:pt x="100" y="184"/>
                </a:lnTo>
                <a:lnTo>
                  <a:pt x="102" y="184"/>
                </a:lnTo>
                <a:lnTo>
                  <a:pt x="102" y="182"/>
                </a:lnTo>
                <a:lnTo>
                  <a:pt x="106" y="182"/>
                </a:lnTo>
                <a:lnTo>
                  <a:pt x="108" y="182"/>
                </a:lnTo>
                <a:lnTo>
                  <a:pt x="108" y="182"/>
                </a:lnTo>
                <a:lnTo>
                  <a:pt x="110" y="182"/>
                </a:lnTo>
                <a:lnTo>
                  <a:pt x="110" y="182"/>
                </a:lnTo>
                <a:lnTo>
                  <a:pt x="112" y="180"/>
                </a:lnTo>
                <a:lnTo>
                  <a:pt x="112" y="182"/>
                </a:lnTo>
                <a:lnTo>
                  <a:pt x="112" y="182"/>
                </a:lnTo>
                <a:lnTo>
                  <a:pt x="112" y="182"/>
                </a:lnTo>
                <a:lnTo>
                  <a:pt x="112" y="184"/>
                </a:lnTo>
                <a:lnTo>
                  <a:pt x="112" y="184"/>
                </a:lnTo>
                <a:lnTo>
                  <a:pt x="114" y="184"/>
                </a:lnTo>
                <a:lnTo>
                  <a:pt x="116" y="184"/>
                </a:lnTo>
                <a:lnTo>
                  <a:pt x="118" y="184"/>
                </a:lnTo>
                <a:lnTo>
                  <a:pt x="120" y="184"/>
                </a:lnTo>
                <a:lnTo>
                  <a:pt x="120" y="182"/>
                </a:lnTo>
                <a:lnTo>
                  <a:pt x="120" y="182"/>
                </a:lnTo>
                <a:lnTo>
                  <a:pt x="120" y="172"/>
                </a:lnTo>
                <a:lnTo>
                  <a:pt x="116" y="172"/>
                </a:lnTo>
                <a:lnTo>
                  <a:pt x="114" y="172"/>
                </a:lnTo>
                <a:lnTo>
                  <a:pt x="112" y="172"/>
                </a:lnTo>
                <a:lnTo>
                  <a:pt x="112" y="172"/>
                </a:lnTo>
                <a:lnTo>
                  <a:pt x="110" y="172"/>
                </a:lnTo>
                <a:lnTo>
                  <a:pt x="108" y="172"/>
                </a:lnTo>
                <a:lnTo>
                  <a:pt x="108" y="168"/>
                </a:lnTo>
                <a:lnTo>
                  <a:pt x="108" y="164"/>
                </a:lnTo>
                <a:lnTo>
                  <a:pt x="108" y="162"/>
                </a:lnTo>
                <a:lnTo>
                  <a:pt x="108" y="160"/>
                </a:lnTo>
                <a:lnTo>
                  <a:pt x="108" y="158"/>
                </a:lnTo>
                <a:lnTo>
                  <a:pt x="116" y="158"/>
                </a:lnTo>
                <a:lnTo>
                  <a:pt x="118" y="158"/>
                </a:lnTo>
                <a:lnTo>
                  <a:pt x="120" y="158"/>
                </a:lnTo>
                <a:lnTo>
                  <a:pt x="122" y="158"/>
                </a:lnTo>
                <a:lnTo>
                  <a:pt x="124" y="158"/>
                </a:lnTo>
                <a:lnTo>
                  <a:pt x="126" y="158"/>
                </a:lnTo>
                <a:lnTo>
                  <a:pt x="128" y="158"/>
                </a:lnTo>
                <a:lnTo>
                  <a:pt x="132" y="158"/>
                </a:lnTo>
                <a:lnTo>
                  <a:pt x="134" y="158"/>
                </a:lnTo>
                <a:lnTo>
                  <a:pt x="134" y="162"/>
                </a:lnTo>
                <a:lnTo>
                  <a:pt x="134" y="164"/>
                </a:lnTo>
                <a:lnTo>
                  <a:pt x="134" y="166"/>
                </a:lnTo>
                <a:lnTo>
                  <a:pt x="134" y="168"/>
                </a:lnTo>
                <a:lnTo>
                  <a:pt x="134" y="172"/>
                </a:lnTo>
                <a:lnTo>
                  <a:pt x="136" y="172"/>
                </a:lnTo>
                <a:lnTo>
                  <a:pt x="138" y="172"/>
                </a:lnTo>
                <a:lnTo>
                  <a:pt x="140" y="172"/>
                </a:lnTo>
                <a:lnTo>
                  <a:pt x="142" y="172"/>
                </a:lnTo>
                <a:lnTo>
                  <a:pt x="146" y="172"/>
                </a:lnTo>
                <a:lnTo>
                  <a:pt x="148" y="172"/>
                </a:lnTo>
                <a:lnTo>
                  <a:pt x="150" y="172"/>
                </a:lnTo>
                <a:lnTo>
                  <a:pt x="152" y="172"/>
                </a:lnTo>
                <a:lnTo>
                  <a:pt x="156" y="172"/>
                </a:lnTo>
                <a:lnTo>
                  <a:pt x="158" y="172"/>
                </a:lnTo>
                <a:lnTo>
                  <a:pt x="160" y="172"/>
                </a:lnTo>
                <a:lnTo>
                  <a:pt x="160" y="168"/>
                </a:lnTo>
                <a:lnTo>
                  <a:pt x="160" y="166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4" y="158"/>
                </a:lnTo>
                <a:lnTo>
                  <a:pt x="150" y="158"/>
                </a:lnTo>
                <a:lnTo>
                  <a:pt x="148" y="158"/>
                </a:lnTo>
                <a:lnTo>
                  <a:pt x="148" y="156"/>
                </a:lnTo>
                <a:lnTo>
                  <a:pt x="148" y="154"/>
                </a:lnTo>
                <a:lnTo>
                  <a:pt x="148" y="150"/>
                </a:lnTo>
                <a:lnTo>
                  <a:pt x="148" y="148"/>
                </a:lnTo>
                <a:lnTo>
                  <a:pt x="148" y="146"/>
                </a:lnTo>
                <a:lnTo>
                  <a:pt x="148" y="144"/>
                </a:lnTo>
                <a:lnTo>
                  <a:pt x="150" y="144"/>
                </a:lnTo>
                <a:lnTo>
                  <a:pt x="154" y="144"/>
                </a:lnTo>
                <a:lnTo>
                  <a:pt x="156" y="144"/>
                </a:lnTo>
                <a:lnTo>
                  <a:pt x="158" y="144"/>
                </a:lnTo>
                <a:lnTo>
                  <a:pt x="160" y="144"/>
                </a:lnTo>
                <a:lnTo>
                  <a:pt x="160" y="144"/>
                </a:lnTo>
                <a:lnTo>
                  <a:pt x="160" y="142"/>
                </a:lnTo>
                <a:lnTo>
                  <a:pt x="160" y="140"/>
                </a:lnTo>
                <a:lnTo>
                  <a:pt x="160" y="138"/>
                </a:lnTo>
                <a:lnTo>
                  <a:pt x="160" y="136"/>
                </a:lnTo>
                <a:lnTo>
                  <a:pt x="160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6" y="130"/>
                </a:lnTo>
                <a:lnTo>
                  <a:pt x="156" y="128"/>
                </a:lnTo>
                <a:lnTo>
                  <a:pt x="156" y="126"/>
                </a:lnTo>
                <a:lnTo>
                  <a:pt x="158" y="126"/>
                </a:lnTo>
                <a:lnTo>
                  <a:pt x="160" y="126"/>
                </a:lnTo>
                <a:lnTo>
                  <a:pt x="160" y="126"/>
                </a:lnTo>
                <a:lnTo>
                  <a:pt x="160" y="130"/>
                </a:lnTo>
                <a:lnTo>
                  <a:pt x="162" y="130"/>
                </a:lnTo>
                <a:lnTo>
                  <a:pt x="164" y="130"/>
                </a:lnTo>
                <a:lnTo>
                  <a:pt x="164" y="128"/>
                </a:lnTo>
                <a:lnTo>
                  <a:pt x="166" y="128"/>
                </a:lnTo>
                <a:lnTo>
                  <a:pt x="168" y="130"/>
                </a:lnTo>
                <a:lnTo>
                  <a:pt x="168" y="132"/>
                </a:lnTo>
                <a:lnTo>
                  <a:pt x="170" y="134"/>
                </a:lnTo>
                <a:lnTo>
                  <a:pt x="172" y="134"/>
                </a:lnTo>
                <a:lnTo>
                  <a:pt x="172" y="134"/>
                </a:lnTo>
                <a:lnTo>
                  <a:pt x="172" y="136"/>
                </a:lnTo>
                <a:lnTo>
                  <a:pt x="172" y="134"/>
                </a:lnTo>
                <a:lnTo>
                  <a:pt x="174" y="134"/>
                </a:lnTo>
                <a:lnTo>
                  <a:pt x="176" y="134"/>
                </a:lnTo>
                <a:lnTo>
                  <a:pt x="178" y="134"/>
                </a:lnTo>
                <a:lnTo>
                  <a:pt x="178" y="134"/>
                </a:lnTo>
                <a:lnTo>
                  <a:pt x="180" y="134"/>
                </a:lnTo>
                <a:lnTo>
                  <a:pt x="182" y="134"/>
                </a:lnTo>
                <a:lnTo>
                  <a:pt x="184" y="134"/>
                </a:lnTo>
                <a:lnTo>
                  <a:pt x="184" y="132"/>
                </a:lnTo>
                <a:lnTo>
                  <a:pt x="186" y="132"/>
                </a:lnTo>
                <a:lnTo>
                  <a:pt x="188" y="132"/>
                </a:lnTo>
                <a:lnTo>
                  <a:pt x="190" y="134"/>
                </a:lnTo>
                <a:lnTo>
                  <a:pt x="190" y="134"/>
                </a:lnTo>
                <a:lnTo>
                  <a:pt x="190" y="136"/>
                </a:lnTo>
                <a:lnTo>
                  <a:pt x="192" y="138"/>
                </a:lnTo>
                <a:lnTo>
                  <a:pt x="192" y="140"/>
                </a:lnTo>
                <a:lnTo>
                  <a:pt x="192" y="142"/>
                </a:lnTo>
                <a:lnTo>
                  <a:pt x="194" y="144"/>
                </a:lnTo>
                <a:lnTo>
                  <a:pt x="194" y="146"/>
                </a:lnTo>
                <a:lnTo>
                  <a:pt x="196" y="150"/>
                </a:lnTo>
                <a:lnTo>
                  <a:pt x="196" y="152"/>
                </a:lnTo>
                <a:lnTo>
                  <a:pt x="200" y="152"/>
                </a:lnTo>
                <a:lnTo>
                  <a:pt x="200" y="154"/>
                </a:lnTo>
                <a:lnTo>
                  <a:pt x="202" y="156"/>
                </a:lnTo>
                <a:lnTo>
                  <a:pt x="202" y="158"/>
                </a:lnTo>
                <a:lnTo>
                  <a:pt x="204" y="158"/>
                </a:lnTo>
                <a:lnTo>
                  <a:pt x="204" y="160"/>
                </a:lnTo>
                <a:lnTo>
                  <a:pt x="208" y="160"/>
                </a:lnTo>
                <a:lnTo>
                  <a:pt x="208" y="164"/>
                </a:lnTo>
                <a:lnTo>
                  <a:pt x="210" y="164"/>
                </a:lnTo>
                <a:lnTo>
                  <a:pt x="210" y="166"/>
                </a:lnTo>
                <a:lnTo>
                  <a:pt x="210" y="168"/>
                </a:lnTo>
                <a:lnTo>
                  <a:pt x="210" y="170"/>
                </a:lnTo>
                <a:lnTo>
                  <a:pt x="208" y="172"/>
                </a:lnTo>
                <a:lnTo>
                  <a:pt x="208" y="172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6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6" y="182"/>
                </a:lnTo>
                <a:lnTo>
                  <a:pt x="206" y="182"/>
                </a:lnTo>
                <a:lnTo>
                  <a:pt x="208" y="182"/>
                </a:lnTo>
                <a:lnTo>
                  <a:pt x="208" y="184"/>
                </a:lnTo>
                <a:lnTo>
                  <a:pt x="208" y="186"/>
                </a:lnTo>
                <a:lnTo>
                  <a:pt x="208" y="186"/>
                </a:lnTo>
                <a:lnTo>
                  <a:pt x="208" y="188"/>
                </a:lnTo>
                <a:lnTo>
                  <a:pt x="210" y="188"/>
                </a:lnTo>
                <a:lnTo>
                  <a:pt x="212" y="190"/>
                </a:lnTo>
                <a:lnTo>
                  <a:pt x="214" y="190"/>
                </a:lnTo>
                <a:lnTo>
                  <a:pt x="216" y="188"/>
                </a:lnTo>
                <a:lnTo>
                  <a:pt x="218" y="188"/>
                </a:lnTo>
                <a:lnTo>
                  <a:pt x="218" y="190"/>
                </a:lnTo>
                <a:lnTo>
                  <a:pt x="224" y="192"/>
                </a:lnTo>
                <a:lnTo>
                  <a:pt x="226" y="194"/>
                </a:lnTo>
                <a:lnTo>
                  <a:pt x="228" y="194"/>
                </a:lnTo>
                <a:lnTo>
                  <a:pt x="234" y="192"/>
                </a:lnTo>
                <a:lnTo>
                  <a:pt x="236" y="190"/>
                </a:lnTo>
                <a:lnTo>
                  <a:pt x="238" y="190"/>
                </a:lnTo>
                <a:lnTo>
                  <a:pt x="238" y="188"/>
                </a:lnTo>
                <a:lnTo>
                  <a:pt x="238" y="186"/>
                </a:lnTo>
                <a:lnTo>
                  <a:pt x="238" y="182"/>
                </a:lnTo>
                <a:lnTo>
                  <a:pt x="238" y="182"/>
                </a:lnTo>
                <a:lnTo>
                  <a:pt x="238" y="180"/>
                </a:lnTo>
                <a:lnTo>
                  <a:pt x="238" y="174"/>
                </a:lnTo>
                <a:lnTo>
                  <a:pt x="244" y="174"/>
                </a:lnTo>
                <a:lnTo>
                  <a:pt x="248" y="174"/>
                </a:lnTo>
                <a:lnTo>
                  <a:pt x="252" y="174"/>
                </a:lnTo>
                <a:lnTo>
                  <a:pt x="256" y="174"/>
                </a:lnTo>
                <a:lnTo>
                  <a:pt x="258" y="174"/>
                </a:lnTo>
                <a:lnTo>
                  <a:pt x="264" y="174"/>
                </a:lnTo>
                <a:lnTo>
                  <a:pt x="266" y="174"/>
                </a:lnTo>
                <a:lnTo>
                  <a:pt x="272" y="174"/>
                </a:lnTo>
                <a:lnTo>
                  <a:pt x="274" y="174"/>
                </a:lnTo>
                <a:lnTo>
                  <a:pt x="276" y="174"/>
                </a:lnTo>
                <a:lnTo>
                  <a:pt x="278" y="174"/>
                </a:lnTo>
                <a:lnTo>
                  <a:pt x="282" y="174"/>
                </a:lnTo>
                <a:lnTo>
                  <a:pt x="282" y="172"/>
                </a:lnTo>
                <a:lnTo>
                  <a:pt x="282" y="170"/>
                </a:lnTo>
                <a:lnTo>
                  <a:pt x="282" y="168"/>
                </a:lnTo>
                <a:lnTo>
                  <a:pt x="282" y="166"/>
                </a:lnTo>
                <a:lnTo>
                  <a:pt x="282" y="164"/>
                </a:lnTo>
                <a:lnTo>
                  <a:pt x="280" y="164"/>
                </a:lnTo>
                <a:lnTo>
                  <a:pt x="282" y="160"/>
                </a:lnTo>
                <a:lnTo>
                  <a:pt x="280" y="160"/>
                </a:lnTo>
                <a:lnTo>
                  <a:pt x="276" y="160"/>
                </a:lnTo>
                <a:lnTo>
                  <a:pt x="266" y="160"/>
                </a:lnTo>
                <a:lnTo>
                  <a:pt x="264" y="160"/>
                </a:lnTo>
                <a:lnTo>
                  <a:pt x="264" y="154"/>
                </a:lnTo>
                <a:lnTo>
                  <a:pt x="264" y="150"/>
                </a:lnTo>
                <a:lnTo>
                  <a:pt x="264" y="146"/>
                </a:lnTo>
                <a:lnTo>
                  <a:pt x="252" y="146"/>
                </a:lnTo>
                <a:lnTo>
                  <a:pt x="248" y="146"/>
                </a:lnTo>
                <a:lnTo>
                  <a:pt x="244" y="146"/>
                </a:lnTo>
                <a:lnTo>
                  <a:pt x="238" y="146"/>
                </a:lnTo>
                <a:lnTo>
                  <a:pt x="238" y="134"/>
                </a:lnTo>
                <a:lnTo>
                  <a:pt x="238" y="130"/>
                </a:lnTo>
                <a:lnTo>
                  <a:pt x="238" y="128"/>
                </a:lnTo>
                <a:lnTo>
                  <a:pt x="238" y="126"/>
                </a:lnTo>
                <a:lnTo>
                  <a:pt x="238" y="124"/>
                </a:lnTo>
                <a:lnTo>
                  <a:pt x="238" y="122"/>
                </a:lnTo>
                <a:lnTo>
                  <a:pt x="238" y="116"/>
                </a:lnTo>
                <a:lnTo>
                  <a:pt x="238" y="110"/>
                </a:lnTo>
                <a:lnTo>
                  <a:pt x="238" y="106"/>
                </a:lnTo>
                <a:lnTo>
                  <a:pt x="238" y="94"/>
                </a:lnTo>
                <a:lnTo>
                  <a:pt x="240" y="86"/>
                </a:lnTo>
                <a:lnTo>
                  <a:pt x="240" y="82"/>
                </a:lnTo>
                <a:lnTo>
                  <a:pt x="240" y="70"/>
                </a:lnTo>
                <a:lnTo>
                  <a:pt x="226" y="68"/>
                </a:lnTo>
                <a:lnTo>
                  <a:pt x="226" y="56"/>
                </a:lnTo>
                <a:lnTo>
                  <a:pt x="212" y="54"/>
                </a:lnTo>
                <a:lnTo>
                  <a:pt x="210" y="42"/>
                </a:lnTo>
                <a:lnTo>
                  <a:pt x="210" y="30"/>
                </a:lnTo>
                <a:lnTo>
                  <a:pt x="202" y="30"/>
                </a:lnTo>
                <a:lnTo>
                  <a:pt x="186" y="28"/>
                </a:lnTo>
                <a:lnTo>
                  <a:pt x="184" y="22"/>
                </a:lnTo>
                <a:lnTo>
                  <a:pt x="184" y="20"/>
                </a:lnTo>
                <a:lnTo>
                  <a:pt x="184" y="16"/>
                </a:lnTo>
                <a:lnTo>
                  <a:pt x="184" y="14"/>
                </a:lnTo>
                <a:lnTo>
                  <a:pt x="182" y="8"/>
                </a:lnTo>
                <a:lnTo>
                  <a:pt x="182" y="6"/>
                </a:lnTo>
                <a:lnTo>
                  <a:pt x="182" y="4"/>
                </a:lnTo>
                <a:lnTo>
                  <a:pt x="182" y="2"/>
                </a:lnTo>
                <a:lnTo>
                  <a:pt x="182" y="0"/>
                </a:lnTo>
                <a:lnTo>
                  <a:pt x="190" y="0"/>
                </a:lnTo>
                <a:lnTo>
                  <a:pt x="196" y="0"/>
                </a:lnTo>
                <a:lnTo>
                  <a:pt x="204" y="0"/>
                </a:lnTo>
                <a:lnTo>
                  <a:pt x="208" y="0"/>
                </a:lnTo>
                <a:lnTo>
                  <a:pt x="210" y="0"/>
                </a:lnTo>
                <a:lnTo>
                  <a:pt x="212" y="0"/>
                </a:lnTo>
                <a:lnTo>
                  <a:pt x="214" y="0"/>
                </a:lnTo>
                <a:lnTo>
                  <a:pt x="216" y="0"/>
                </a:lnTo>
                <a:lnTo>
                  <a:pt x="218" y="0"/>
                </a:lnTo>
                <a:lnTo>
                  <a:pt x="222" y="0"/>
                </a:lnTo>
                <a:lnTo>
                  <a:pt x="226" y="0"/>
                </a:lnTo>
                <a:lnTo>
                  <a:pt x="228" y="0"/>
                </a:lnTo>
                <a:lnTo>
                  <a:pt x="236" y="0"/>
                </a:lnTo>
                <a:lnTo>
                  <a:pt x="244" y="0"/>
                </a:lnTo>
                <a:lnTo>
                  <a:pt x="246" y="0"/>
                </a:lnTo>
                <a:lnTo>
                  <a:pt x="25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3452813" y="2976563"/>
            <a:ext cx="60325" cy="88900"/>
          </a:xfrm>
          <a:custGeom>
            <a:avLst/>
            <a:gdLst>
              <a:gd name="T0" fmla="*/ 6 w 38"/>
              <a:gd name="T1" fmla="*/ 8 h 56"/>
              <a:gd name="T2" fmla="*/ 4 w 38"/>
              <a:gd name="T3" fmla="*/ 8 h 56"/>
              <a:gd name="T4" fmla="*/ 2 w 38"/>
              <a:gd name="T5" fmla="*/ 10 h 56"/>
              <a:gd name="T6" fmla="*/ 0 w 38"/>
              <a:gd name="T7" fmla="*/ 14 h 56"/>
              <a:gd name="T8" fmla="*/ 6 w 38"/>
              <a:gd name="T9" fmla="*/ 16 h 56"/>
              <a:gd name="T10" fmla="*/ 10 w 38"/>
              <a:gd name="T11" fmla="*/ 16 h 56"/>
              <a:gd name="T12" fmla="*/ 12 w 38"/>
              <a:gd name="T13" fmla="*/ 18 h 56"/>
              <a:gd name="T14" fmla="*/ 10 w 38"/>
              <a:gd name="T15" fmla="*/ 22 h 56"/>
              <a:gd name="T16" fmla="*/ 10 w 38"/>
              <a:gd name="T17" fmla="*/ 26 h 56"/>
              <a:gd name="T18" fmla="*/ 12 w 38"/>
              <a:gd name="T19" fmla="*/ 26 h 56"/>
              <a:gd name="T20" fmla="*/ 12 w 38"/>
              <a:gd name="T21" fmla="*/ 30 h 56"/>
              <a:gd name="T22" fmla="*/ 14 w 38"/>
              <a:gd name="T23" fmla="*/ 32 h 56"/>
              <a:gd name="T24" fmla="*/ 16 w 38"/>
              <a:gd name="T25" fmla="*/ 36 h 56"/>
              <a:gd name="T26" fmla="*/ 16 w 38"/>
              <a:gd name="T27" fmla="*/ 40 h 56"/>
              <a:gd name="T28" fmla="*/ 18 w 38"/>
              <a:gd name="T29" fmla="*/ 42 h 56"/>
              <a:gd name="T30" fmla="*/ 20 w 38"/>
              <a:gd name="T31" fmla="*/ 46 h 56"/>
              <a:gd name="T32" fmla="*/ 22 w 38"/>
              <a:gd name="T33" fmla="*/ 48 h 56"/>
              <a:gd name="T34" fmla="*/ 24 w 38"/>
              <a:gd name="T35" fmla="*/ 52 h 56"/>
              <a:gd name="T36" fmla="*/ 26 w 38"/>
              <a:gd name="T37" fmla="*/ 54 h 56"/>
              <a:gd name="T38" fmla="*/ 28 w 38"/>
              <a:gd name="T39" fmla="*/ 56 h 56"/>
              <a:gd name="T40" fmla="*/ 34 w 38"/>
              <a:gd name="T41" fmla="*/ 56 h 56"/>
              <a:gd name="T42" fmla="*/ 38 w 38"/>
              <a:gd name="T43" fmla="*/ 56 h 56"/>
              <a:gd name="T44" fmla="*/ 36 w 38"/>
              <a:gd name="T45" fmla="*/ 52 h 56"/>
              <a:gd name="T46" fmla="*/ 34 w 38"/>
              <a:gd name="T47" fmla="*/ 50 h 56"/>
              <a:gd name="T48" fmla="*/ 34 w 38"/>
              <a:gd name="T49" fmla="*/ 46 h 56"/>
              <a:gd name="T50" fmla="*/ 34 w 38"/>
              <a:gd name="T51" fmla="*/ 42 h 56"/>
              <a:gd name="T52" fmla="*/ 34 w 38"/>
              <a:gd name="T53" fmla="*/ 38 h 56"/>
              <a:gd name="T54" fmla="*/ 34 w 38"/>
              <a:gd name="T55" fmla="*/ 34 h 56"/>
              <a:gd name="T56" fmla="*/ 32 w 38"/>
              <a:gd name="T57" fmla="*/ 32 h 56"/>
              <a:gd name="T58" fmla="*/ 32 w 38"/>
              <a:gd name="T59" fmla="*/ 32 h 56"/>
              <a:gd name="T60" fmla="*/ 32 w 38"/>
              <a:gd name="T61" fmla="*/ 28 h 56"/>
              <a:gd name="T62" fmla="*/ 32 w 38"/>
              <a:gd name="T63" fmla="*/ 26 h 56"/>
              <a:gd name="T64" fmla="*/ 30 w 38"/>
              <a:gd name="T65" fmla="*/ 26 h 56"/>
              <a:gd name="T66" fmla="*/ 32 w 38"/>
              <a:gd name="T67" fmla="*/ 24 h 56"/>
              <a:gd name="T68" fmla="*/ 30 w 38"/>
              <a:gd name="T69" fmla="*/ 20 h 56"/>
              <a:gd name="T70" fmla="*/ 30 w 38"/>
              <a:gd name="T71" fmla="*/ 16 h 56"/>
              <a:gd name="T72" fmla="*/ 28 w 38"/>
              <a:gd name="T73" fmla="*/ 14 h 56"/>
              <a:gd name="T74" fmla="*/ 28 w 38"/>
              <a:gd name="T75" fmla="*/ 12 h 56"/>
              <a:gd name="T76" fmla="*/ 28 w 38"/>
              <a:gd name="T77" fmla="*/ 12 h 56"/>
              <a:gd name="T78" fmla="*/ 24 w 38"/>
              <a:gd name="T79" fmla="*/ 12 h 56"/>
              <a:gd name="T80" fmla="*/ 22 w 38"/>
              <a:gd name="T81" fmla="*/ 14 h 56"/>
              <a:gd name="T82" fmla="*/ 18 w 38"/>
              <a:gd name="T83" fmla="*/ 14 h 56"/>
              <a:gd name="T84" fmla="*/ 16 w 38"/>
              <a:gd name="T85" fmla="*/ 12 h 56"/>
              <a:gd name="T86" fmla="*/ 16 w 38"/>
              <a:gd name="T87" fmla="*/ 8 h 56"/>
              <a:gd name="T88" fmla="*/ 14 w 38"/>
              <a:gd name="T89" fmla="*/ 6 h 56"/>
              <a:gd name="T90" fmla="*/ 14 w 38"/>
              <a:gd name="T91" fmla="*/ 2 h 56"/>
              <a:gd name="T92" fmla="*/ 12 w 38"/>
              <a:gd name="T93" fmla="*/ 2 h 56"/>
              <a:gd name="T94" fmla="*/ 8 w 38"/>
              <a:gd name="T95" fmla="*/ 2 h 56"/>
              <a:gd name="T96" fmla="*/ 8 w 38"/>
              <a:gd name="T97" fmla="*/ 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56">
                <a:moveTo>
                  <a:pt x="8" y="6"/>
                </a:moveTo>
                <a:lnTo>
                  <a:pt x="6" y="8"/>
                </a:lnTo>
                <a:lnTo>
                  <a:pt x="4" y="6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0" y="14"/>
                </a:lnTo>
                <a:lnTo>
                  <a:pt x="2" y="14"/>
                </a:lnTo>
                <a:lnTo>
                  <a:pt x="6" y="16"/>
                </a:lnTo>
                <a:lnTo>
                  <a:pt x="8" y="16"/>
                </a:lnTo>
                <a:lnTo>
                  <a:pt x="10" y="16"/>
                </a:lnTo>
                <a:lnTo>
                  <a:pt x="12" y="16"/>
                </a:lnTo>
                <a:lnTo>
                  <a:pt x="12" y="18"/>
                </a:lnTo>
                <a:lnTo>
                  <a:pt x="10" y="20"/>
                </a:lnTo>
                <a:lnTo>
                  <a:pt x="10" y="22"/>
                </a:lnTo>
                <a:lnTo>
                  <a:pt x="10" y="24"/>
                </a:lnTo>
                <a:lnTo>
                  <a:pt x="10" y="26"/>
                </a:lnTo>
                <a:lnTo>
                  <a:pt x="12" y="26"/>
                </a:lnTo>
                <a:lnTo>
                  <a:pt x="12" y="26"/>
                </a:lnTo>
                <a:lnTo>
                  <a:pt x="12" y="28"/>
                </a:lnTo>
                <a:lnTo>
                  <a:pt x="12" y="30"/>
                </a:lnTo>
                <a:lnTo>
                  <a:pt x="12" y="32"/>
                </a:lnTo>
                <a:lnTo>
                  <a:pt x="14" y="32"/>
                </a:lnTo>
                <a:lnTo>
                  <a:pt x="14" y="34"/>
                </a:lnTo>
                <a:lnTo>
                  <a:pt x="16" y="36"/>
                </a:lnTo>
                <a:lnTo>
                  <a:pt x="16" y="38"/>
                </a:lnTo>
                <a:lnTo>
                  <a:pt x="16" y="40"/>
                </a:lnTo>
                <a:lnTo>
                  <a:pt x="18" y="40"/>
                </a:lnTo>
                <a:lnTo>
                  <a:pt x="18" y="42"/>
                </a:lnTo>
                <a:lnTo>
                  <a:pt x="20" y="42"/>
                </a:lnTo>
                <a:lnTo>
                  <a:pt x="20" y="46"/>
                </a:lnTo>
                <a:lnTo>
                  <a:pt x="20" y="48"/>
                </a:lnTo>
                <a:lnTo>
                  <a:pt x="22" y="48"/>
                </a:lnTo>
                <a:lnTo>
                  <a:pt x="22" y="50"/>
                </a:lnTo>
                <a:lnTo>
                  <a:pt x="24" y="52"/>
                </a:lnTo>
                <a:lnTo>
                  <a:pt x="24" y="54"/>
                </a:lnTo>
                <a:lnTo>
                  <a:pt x="26" y="54"/>
                </a:lnTo>
                <a:lnTo>
                  <a:pt x="26" y="56"/>
                </a:lnTo>
                <a:lnTo>
                  <a:pt x="28" y="56"/>
                </a:lnTo>
                <a:lnTo>
                  <a:pt x="30" y="56"/>
                </a:lnTo>
                <a:lnTo>
                  <a:pt x="34" y="56"/>
                </a:lnTo>
                <a:lnTo>
                  <a:pt x="36" y="56"/>
                </a:lnTo>
                <a:lnTo>
                  <a:pt x="38" y="56"/>
                </a:lnTo>
                <a:lnTo>
                  <a:pt x="36" y="54"/>
                </a:lnTo>
                <a:lnTo>
                  <a:pt x="36" y="52"/>
                </a:lnTo>
                <a:lnTo>
                  <a:pt x="36" y="50"/>
                </a:lnTo>
                <a:lnTo>
                  <a:pt x="34" y="50"/>
                </a:lnTo>
                <a:lnTo>
                  <a:pt x="34" y="48"/>
                </a:lnTo>
                <a:lnTo>
                  <a:pt x="34" y="46"/>
                </a:lnTo>
                <a:lnTo>
                  <a:pt x="34" y="44"/>
                </a:lnTo>
                <a:lnTo>
                  <a:pt x="34" y="42"/>
                </a:lnTo>
                <a:lnTo>
                  <a:pt x="34" y="40"/>
                </a:lnTo>
                <a:lnTo>
                  <a:pt x="34" y="38"/>
                </a:lnTo>
                <a:lnTo>
                  <a:pt x="36" y="36"/>
                </a:lnTo>
                <a:lnTo>
                  <a:pt x="34" y="34"/>
                </a:lnTo>
                <a:lnTo>
                  <a:pt x="32" y="34"/>
                </a:lnTo>
                <a:lnTo>
                  <a:pt x="32" y="32"/>
                </a:lnTo>
                <a:lnTo>
                  <a:pt x="32" y="34"/>
                </a:lnTo>
                <a:lnTo>
                  <a:pt x="32" y="32"/>
                </a:lnTo>
                <a:lnTo>
                  <a:pt x="32" y="30"/>
                </a:lnTo>
                <a:lnTo>
                  <a:pt x="32" y="28"/>
                </a:lnTo>
                <a:lnTo>
                  <a:pt x="30" y="26"/>
                </a:lnTo>
                <a:lnTo>
                  <a:pt x="32" y="26"/>
                </a:lnTo>
                <a:lnTo>
                  <a:pt x="32" y="26"/>
                </a:lnTo>
                <a:lnTo>
                  <a:pt x="30" y="26"/>
                </a:lnTo>
                <a:lnTo>
                  <a:pt x="30" y="24"/>
                </a:lnTo>
                <a:lnTo>
                  <a:pt x="32" y="24"/>
                </a:lnTo>
                <a:lnTo>
                  <a:pt x="32" y="22"/>
                </a:lnTo>
                <a:lnTo>
                  <a:pt x="30" y="20"/>
                </a:lnTo>
                <a:lnTo>
                  <a:pt x="30" y="18"/>
                </a:lnTo>
                <a:lnTo>
                  <a:pt x="30" y="16"/>
                </a:lnTo>
                <a:lnTo>
                  <a:pt x="28" y="16"/>
                </a:lnTo>
                <a:lnTo>
                  <a:pt x="28" y="14"/>
                </a:lnTo>
                <a:lnTo>
                  <a:pt x="30" y="14"/>
                </a:lnTo>
                <a:lnTo>
                  <a:pt x="28" y="12"/>
                </a:lnTo>
                <a:lnTo>
                  <a:pt x="28" y="14"/>
                </a:lnTo>
                <a:lnTo>
                  <a:pt x="28" y="12"/>
                </a:lnTo>
                <a:lnTo>
                  <a:pt x="26" y="12"/>
                </a:lnTo>
                <a:lnTo>
                  <a:pt x="24" y="12"/>
                </a:lnTo>
                <a:lnTo>
                  <a:pt x="24" y="14"/>
                </a:lnTo>
                <a:lnTo>
                  <a:pt x="22" y="14"/>
                </a:lnTo>
                <a:lnTo>
                  <a:pt x="20" y="14"/>
                </a:lnTo>
                <a:lnTo>
                  <a:pt x="18" y="14"/>
                </a:lnTo>
                <a:lnTo>
                  <a:pt x="18" y="12"/>
                </a:lnTo>
                <a:lnTo>
                  <a:pt x="16" y="12"/>
                </a:lnTo>
                <a:lnTo>
                  <a:pt x="16" y="10"/>
                </a:lnTo>
                <a:lnTo>
                  <a:pt x="16" y="8"/>
                </a:lnTo>
                <a:lnTo>
                  <a:pt x="16" y="6"/>
                </a:lnTo>
                <a:lnTo>
                  <a:pt x="14" y="6"/>
                </a:lnTo>
                <a:lnTo>
                  <a:pt x="14" y="4"/>
                </a:lnTo>
                <a:lnTo>
                  <a:pt x="14" y="2"/>
                </a:lnTo>
                <a:lnTo>
                  <a:pt x="14" y="0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8" y="4"/>
                </a:lnTo>
                <a:lnTo>
                  <a:pt x="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3367088" y="2630488"/>
            <a:ext cx="53975" cy="95250"/>
          </a:xfrm>
          <a:custGeom>
            <a:avLst/>
            <a:gdLst>
              <a:gd name="T0" fmla="*/ 12 w 34"/>
              <a:gd name="T1" fmla="*/ 16 h 60"/>
              <a:gd name="T2" fmla="*/ 8 w 34"/>
              <a:gd name="T3" fmla="*/ 10 h 60"/>
              <a:gd name="T4" fmla="*/ 12 w 34"/>
              <a:gd name="T5" fmla="*/ 8 h 60"/>
              <a:gd name="T6" fmla="*/ 16 w 34"/>
              <a:gd name="T7" fmla="*/ 6 h 60"/>
              <a:gd name="T8" fmla="*/ 20 w 34"/>
              <a:gd name="T9" fmla="*/ 4 h 60"/>
              <a:gd name="T10" fmla="*/ 16 w 34"/>
              <a:gd name="T11" fmla="*/ 4 h 60"/>
              <a:gd name="T12" fmla="*/ 14 w 34"/>
              <a:gd name="T13" fmla="*/ 0 h 60"/>
              <a:gd name="T14" fmla="*/ 10 w 34"/>
              <a:gd name="T15" fmla="*/ 2 h 60"/>
              <a:gd name="T16" fmla="*/ 6 w 34"/>
              <a:gd name="T17" fmla="*/ 4 h 60"/>
              <a:gd name="T18" fmla="*/ 2 w 34"/>
              <a:gd name="T19" fmla="*/ 4 h 60"/>
              <a:gd name="T20" fmla="*/ 2 w 34"/>
              <a:gd name="T21" fmla="*/ 8 h 60"/>
              <a:gd name="T22" fmla="*/ 4 w 34"/>
              <a:gd name="T23" fmla="*/ 10 h 60"/>
              <a:gd name="T24" fmla="*/ 0 w 34"/>
              <a:gd name="T25" fmla="*/ 10 h 60"/>
              <a:gd name="T26" fmla="*/ 0 w 34"/>
              <a:gd name="T27" fmla="*/ 14 h 60"/>
              <a:gd name="T28" fmla="*/ 0 w 34"/>
              <a:gd name="T29" fmla="*/ 20 h 60"/>
              <a:gd name="T30" fmla="*/ 4 w 34"/>
              <a:gd name="T31" fmla="*/ 26 h 60"/>
              <a:gd name="T32" fmla="*/ 6 w 34"/>
              <a:gd name="T33" fmla="*/ 28 h 60"/>
              <a:gd name="T34" fmla="*/ 6 w 34"/>
              <a:gd name="T35" fmla="*/ 32 h 60"/>
              <a:gd name="T36" fmla="*/ 4 w 34"/>
              <a:gd name="T37" fmla="*/ 34 h 60"/>
              <a:gd name="T38" fmla="*/ 2 w 34"/>
              <a:gd name="T39" fmla="*/ 36 h 60"/>
              <a:gd name="T40" fmla="*/ 4 w 34"/>
              <a:gd name="T41" fmla="*/ 38 h 60"/>
              <a:gd name="T42" fmla="*/ 4 w 34"/>
              <a:gd name="T43" fmla="*/ 48 h 60"/>
              <a:gd name="T44" fmla="*/ 8 w 34"/>
              <a:gd name="T45" fmla="*/ 50 h 60"/>
              <a:gd name="T46" fmla="*/ 4 w 34"/>
              <a:gd name="T47" fmla="*/ 50 h 60"/>
              <a:gd name="T48" fmla="*/ 6 w 34"/>
              <a:gd name="T49" fmla="*/ 52 h 60"/>
              <a:gd name="T50" fmla="*/ 4 w 34"/>
              <a:gd name="T51" fmla="*/ 54 h 60"/>
              <a:gd name="T52" fmla="*/ 2 w 34"/>
              <a:gd name="T53" fmla="*/ 56 h 60"/>
              <a:gd name="T54" fmla="*/ 2 w 34"/>
              <a:gd name="T55" fmla="*/ 58 h 60"/>
              <a:gd name="T56" fmla="*/ 4 w 34"/>
              <a:gd name="T57" fmla="*/ 60 h 60"/>
              <a:gd name="T58" fmla="*/ 8 w 34"/>
              <a:gd name="T59" fmla="*/ 58 h 60"/>
              <a:gd name="T60" fmla="*/ 12 w 34"/>
              <a:gd name="T61" fmla="*/ 56 h 60"/>
              <a:gd name="T62" fmla="*/ 12 w 34"/>
              <a:gd name="T63" fmla="*/ 54 h 60"/>
              <a:gd name="T64" fmla="*/ 10 w 34"/>
              <a:gd name="T65" fmla="*/ 52 h 60"/>
              <a:gd name="T66" fmla="*/ 12 w 34"/>
              <a:gd name="T67" fmla="*/ 48 h 60"/>
              <a:gd name="T68" fmla="*/ 10 w 34"/>
              <a:gd name="T69" fmla="*/ 46 h 60"/>
              <a:gd name="T70" fmla="*/ 10 w 34"/>
              <a:gd name="T71" fmla="*/ 42 h 60"/>
              <a:gd name="T72" fmla="*/ 12 w 34"/>
              <a:gd name="T73" fmla="*/ 40 h 60"/>
              <a:gd name="T74" fmla="*/ 14 w 34"/>
              <a:gd name="T75" fmla="*/ 38 h 60"/>
              <a:gd name="T76" fmla="*/ 16 w 34"/>
              <a:gd name="T77" fmla="*/ 36 h 60"/>
              <a:gd name="T78" fmla="*/ 18 w 34"/>
              <a:gd name="T79" fmla="*/ 34 h 60"/>
              <a:gd name="T80" fmla="*/ 22 w 34"/>
              <a:gd name="T81" fmla="*/ 34 h 60"/>
              <a:gd name="T82" fmla="*/ 26 w 34"/>
              <a:gd name="T83" fmla="*/ 30 h 60"/>
              <a:gd name="T84" fmla="*/ 30 w 34"/>
              <a:gd name="T85" fmla="*/ 30 h 60"/>
              <a:gd name="T86" fmla="*/ 34 w 34"/>
              <a:gd name="T87" fmla="*/ 28 h 60"/>
              <a:gd name="T88" fmla="*/ 32 w 34"/>
              <a:gd name="T89" fmla="*/ 22 h 60"/>
              <a:gd name="T90" fmla="*/ 30 w 34"/>
              <a:gd name="T91" fmla="*/ 18 h 60"/>
              <a:gd name="T92" fmla="*/ 28 w 34"/>
              <a:gd name="T93" fmla="*/ 18 h 60"/>
              <a:gd name="T94" fmla="*/ 24 w 34"/>
              <a:gd name="T95" fmla="*/ 20 h 60"/>
              <a:gd name="T96" fmla="*/ 20 w 34"/>
              <a:gd name="T9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" h="60">
                <a:moveTo>
                  <a:pt x="14" y="16"/>
                </a:moveTo>
                <a:lnTo>
                  <a:pt x="12" y="16"/>
                </a:lnTo>
                <a:lnTo>
                  <a:pt x="8" y="12"/>
                </a:lnTo>
                <a:lnTo>
                  <a:pt x="8" y="10"/>
                </a:lnTo>
                <a:lnTo>
                  <a:pt x="10" y="10"/>
                </a:lnTo>
                <a:lnTo>
                  <a:pt x="12" y="8"/>
                </a:lnTo>
                <a:lnTo>
                  <a:pt x="14" y="6"/>
                </a:lnTo>
                <a:lnTo>
                  <a:pt x="16" y="6"/>
                </a:lnTo>
                <a:lnTo>
                  <a:pt x="18" y="4"/>
                </a:lnTo>
                <a:lnTo>
                  <a:pt x="20" y="4"/>
                </a:lnTo>
                <a:lnTo>
                  <a:pt x="18" y="2"/>
                </a:lnTo>
                <a:lnTo>
                  <a:pt x="16" y="4"/>
                </a:lnTo>
                <a:lnTo>
                  <a:pt x="14" y="2"/>
                </a:lnTo>
                <a:lnTo>
                  <a:pt x="14" y="0"/>
                </a:lnTo>
                <a:lnTo>
                  <a:pt x="12" y="2"/>
                </a:lnTo>
                <a:lnTo>
                  <a:pt x="10" y="2"/>
                </a:lnTo>
                <a:lnTo>
                  <a:pt x="8" y="4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2" y="8"/>
                </a:lnTo>
                <a:lnTo>
                  <a:pt x="4" y="8"/>
                </a:lnTo>
                <a:lnTo>
                  <a:pt x="4" y="10"/>
                </a:lnTo>
                <a:lnTo>
                  <a:pt x="2" y="10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26"/>
                </a:lnTo>
                <a:lnTo>
                  <a:pt x="4" y="28"/>
                </a:lnTo>
                <a:lnTo>
                  <a:pt x="6" y="28"/>
                </a:lnTo>
                <a:lnTo>
                  <a:pt x="6" y="30"/>
                </a:lnTo>
                <a:lnTo>
                  <a:pt x="6" y="32"/>
                </a:lnTo>
                <a:lnTo>
                  <a:pt x="4" y="32"/>
                </a:lnTo>
                <a:lnTo>
                  <a:pt x="4" y="34"/>
                </a:lnTo>
                <a:lnTo>
                  <a:pt x="2" y="34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4" y="40"/>
                </a:lnTo>
                <a:lnTo>
                  <a:pt x="4" y="48"/>
                </a:lnTo>
                <a:lnTo>
                  <a:pt x="8" y="48"/>
                </a:lnTo>
                <a:lnTo>
                  <a:pt x="8" y="50"/>
                </a:lnTo>
                <a:lnTo>
                  <a:pt x="6" y="50"/>
                </a:lnTo>
                <a:lnTo>
                  <a:pt x="4" y="50"/>
                </a:lnTo>
                <a:lnTo>
                  <a:pt x="4" y="52"/>
                </a:lnTo>
                <a:lnTo>
                  <a:pt x="6" y="52"/>
                </a:lnTo>
                <a:lnTo>
                  <a:pt x="6" y="54"/>
                </a:lnTo>
                <a:lnTo>
                  <a:pt x="4" y="54"/>
                </a:lnTo>
                <a:lnTo>
                  <a:pt x="2" y="54"/>
                </a:lnTo>
                <a:lnTo>
                  <a:pt x="2" y="56"/>
                </a:lnTo>
                <a:lnTo>
                  <a:pt x="4" y="58"/>
                </a:lnTo>
                <a:lnTo>
                  <a:pt x="2" y="58"/>
                </a:lnTo>
                <a:lnTo>
                  <a:pt x="4" y="58"/>
                </a:lnTo>
                <a:lnTo>
                  <a:pt x="4" y="60"/>
                </a:lnTo>
                <a:lnTo>
                  <a:pt x="6" y="60"/>
                </a:lnTo>
                <a:lnTo>
                  <a:pt x="8" y="58"/>
                </a:lnTo>
                <a:lnTo>
                  <a:pt x="10" y="56"/>
                </a:lnTo>
                <a:lnTo>
                  <a:pt x="12" y="56"/>
                </a:lnTo>
                <a:lnTo>
                  <a:pt x="14" y="54"/>
                </a:lnTo>
                <a:lnTo>
                  <a:pt x="12" y="54"/>
                </a:lnTo>
                <a:lnTo>
                  <a:pt x="12" y="52"/>
                </a:lnTo>
                <a:lnTo>
                  <a:pt x="10" y="52"/>
                </a:lnTo>
                <a:lnTo>
                  <a:pt x="12" y="50"/>
                </a:lnTo>
                <a:lnTo>
                  <a:pt x="12" y="48"/>
                </a:lnTo>
                <a:lnTo>
                  <a:pt x="12" y="46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2" y="42"/>
                </a:lnTo>
                <a:lnTo>
                  <a:pt x="12" y="40"/>
                </a:lnTo>
                <a:lnTo>
                  <a:pt x="12" y="38"/>
                </a:lnTo>
                <a:lnTo>
                  <a:pt x="14" y="38"/>
                </a:lnTo>
                <a:lnTo>
                  <a:pt x="16" y="38"/>
                </a:lnTo>
                <a:lnTo>
                  <a:pt x="16" y="36"/>
                </a:lnTo>
                <a:lnTo>
                  <a:pt x="18" y="36"/>
                </a:lnTo>
                <a:lnTo>
                  <a:pt x="18" y="34"/>
                </a:lnTo>
                <a:lnTo>
                  <a:pt x="20" y="34"/>
                </a:lnTo>
                <a:lnTo>
                  <a:pt x="22" y="34"/>
                </a:lnTo>
                <a:lnTo>
                  <a:pt x="24" y="32"/>
                </a:lnTo>
                <a:lnTo>
                  <a:pt x="26" y="30"/>
                </a:lnTo>
                <a:lnTo>
                  <a:pt x="28" y="30"/>
                </a:lnTo>
                <a:lnTo>
                  <a:pt x="30" y="30"/>
                </a:lnTo>
                <a:lnTo>
                  <a:pt x="32" y="28"/>
                </a:lnTo>
                <a:lnTo>
                  <a:pt x="34" y="28"/>
                </a:lnTo>
                <a:lnTo>
                  <a:pt x="30" y="22"/>
                </a:lnTo>
                <a:lnTo>
                  <a:pt x="32" y="22"/>
                </a:lnTo>
                <a:lnTo>
                  <a:pt x="30" y="20"/>
                </a:lnTo>
                <a:lnTo>
                  <a:pt x="30" y="18"/>
                </a:lnTo>
                <a:lnTo>
                  <a:pt x="28" y="16"/>
                </a:lnTo>
                <a:lnTo>
                  <a:pt x="28" y="18"/>
                </a:lnTo>
                <a:lnTo>
                  <a:pt x="26" y="18"/>
                </a:lnTo>
                <a:lnTo>
                  <a:pt x="24" y="20"/>
                </a:lnTo>
                <a:lnTo>
                  <a:pt x="22" y="22"/>
                </a:lnTo>
                <a:lnTo>
                  <a:pt x="20" y="22"/>
                </a:lnTo>
                <a:lnTo>
                  <a:pt x="14" y="1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3465513" y="2944813"/>
            <a:ext cx="28575" cy="31750"/>
          </a:xfrm>
          <a:custGeom>
            <a:avLst/>
            <a:gdLst>
              <a:gd name="T0" fmla="*/ 0 w 18"/>
              <a:gd name="T1" fmla="*/ 4 h 20"/>
              <a:gd name="T2" fmla="*/ 2 w 18"/>
              <a:gd name="T3" fmla="*/ 4 h 20"/>
              <a:gd name="T4" fmla="*/ 2 w 18"/>
              <a:gd name="T5" fmla="*/ 6 h 20"/>
              <a:gd name="T6" fmla="*/ 4 w 18"/>
              <a:gd name="T7" fmla="*/ 6 h 20"/>
              <a:gd name="T8" fmla="*/ 4 w 18"/>
              <a:gd name="T9" fmla="*/ 8 h 20"/>
              <a:gd name="T10" fmla="*/ 6 w 18"/>
              <a:gd name="T11" fmla="*/ 8 h 20"/>
              <a:gd name="T12" fmla="*/ 6 w 18"/>
              <a:gd name="T13" fmla="*/ 10 h 20"/>
              <a:gd name="T14" fmla="*/ 8 w 18"/>
              <a:gd name="T15" fmla="*/ 10 h 20"/>
              <a:gd name="T16" fmla="*/ 8 w 18"/>
              <a:gd name="T17" fmla="*/ 8 h 20"/>
              <a:gd name="T18" fmla="*/ 10 w 18"/>
              <a:gd name="T19" fmla="*/ 8 h 20"/>
              <a:gd name="T20" fmla="*/ 10 w 18"/>
              <a:gd name="T21" fmla="*/ 10 h 20"/>
              <a:gd name="T22" fmla="*/ 10 w 18"/>
              <a:gd name="T23" fmla="*/ 12 h 20"/>
              <a:gd name="T24" fmla="*/ 10 w 18"/>
              <a:gd name="T25" fmla="*/ 14 h 20"/>
              <a:gd name="T26" fmla="*/ 10 w 18"/>
              <a:gd name="T27" fmla="*/ 16 h 20"/>
              <a:gd name="T28" fmla="*/ 12 w 18"/>
              <a:gd name="T29" fmla="*/ 16 h 20"/>
              <a:gd name="T30" fmla="*/ 12 w 18"/>
              <a:gd name="T31" fmla="*/ 18 h 20"/>
              <a:gd name="T32" fmla="*/ 10 w 18"/>
              <a:gd name="T33" fmla="*/ 18 h 20"/>
              <a:gd name="T34" fmla="*/ 8 w 18"/>
              <a:gd name="T35" fmla="*/ 18 h 20"/>
              <a:gd name="T36" fmla="*/ 8 w 18"/>
              <a:gd name="T37" fmla="*/ 20 h 20"/>
              <a:gd name="T38" fmla="*/ 6 w 18"/>
              <a:gd name="T39" fmla="*/ 20 h 20"/>
              <a:gd name="T40" fmla="*/ 8 w 18"/>
              <a:gd name="T41" fmla="*/ 20 h 20"/>
              <a:gd name="T42" fmla="*/ 10 w 18"/>
              <a:gd name="T43" fmla="*/ 20 h 20"/>
              <a:gd name="T44" fmla="*/ 12 w 18"/>
              <a:gd name="T45" fmla="*/ 20 h 20"/>
              <a:gd name="T46" fmla="*/ 12 w 18"/>
              <a:gd name="T47" fmla="*/ 18 h 20"/>
              <a:gd name="T48" fmla="*/ 14 w 18"/>
              <a:gd name="T49" fmla="*/ 18 h 20"/>
              <a:gd name="T50" fmla="*/ 16 w 18"/>
              <a:gd name="T51" fmla="*/ 18 h 20"/>
              <a:gd name="T52" fmla="*/ 18 w 18"/>
              <a:gd name="T53" fmla="*/ 18 h 20"/>
              <a:gd name="T54" fmla="*/ 18 w 18"/>
              <a:gd name="T55" fmla="*/ 16 h 20"/>
              <a:gd name="T56" fmla="*/ 18 w 18"/>
              <a:gd name="T57" fmla="*/ 14 h 20"/>
              <a:gd name="T58" fmla="*/ 18 w 18"/>
              <a:gd name="T59" fmla="*/ 12 h 20"/>
              <a:gd name="T60" fmla="*/ 18 w 18"/>
              <a:gd name="T61" fmla="*/ 10 h 20"/>
              <a:gd name="T62" fmla="*/ 16 w 18"/>
              <a:gd name="T63" fmla="*/ 10 h 20"/>
              <a:gd name="T64" fmla="*/ 18 w 18"/>
              <a:gd name="T65" fmla="*/ 10 h 20"/>
              <a:gd name="T66" fmla="*/ 18 w 18"/>
              <a:gd name="T67" fmla="*/ 8 h 20"/>
              <a:gd name="T68" fmla="*/ 16 w 18"/>
              <a:gd name="T69" fmla="*/ 8 h 20"/>
              <a:gd name="T70" fmla="*/ 16 w 18"/>
              <a:gd name="T71" fmla="*/ 6 h 20"/>
              <a:gd name="T72" fmla="*/ 16 w 18"/>
              <a:gd name="T73" fmla="*/ 4 h 20"/>
              <a:gd name="T74" fmla="*/ 18 w 18"/>
              <a:gd name="T75" fmla="*/ 4 h 20"/>
              <a:gd name="T76" fmla="*/ 16 w 18"/>
              <a:gd name="T77" fmla="*/ 4 h 20"/>
              <a:gd name="T78" fmla="*/ 16 w 18"/>
              <a:gd name="T79" fmla="*/ 2 h 20"/>
              <a:gd name="T80" fmla="*/ 16 w 18"/>
              <a:gd name="T81" fmla="*/ 0 h 20"/>
              <a:gd name="T82" fmla="*/ 14 w 18"/>
              <a:gd name="T83" fmla="*/ 2 h 20"/>
              <a:gd name="T84" fmla="*/ 12 w 18"/>
              <a:gd name="T85" fmla="*/ 2 h 20"/>
              <a:gd name="T86" fmla="*/ 10 w 18"/>
              <a:gd name="T87" fmla="*/ 2 h 20"/>
              <a:gd name="T88" fmla="*/ 8 w 18"/>
              <a:gd name="T89" fmla="*/ 2 h 20"/>
              <a:gd name="T90" fmla="*/ 6 w 18"/>
              <a:gd name="T91" fmla="*/ 2 h 20"/>
              <a:gd name="T92" fmla="*/ 4 w 18"/>
              <a:gd name="T93" fmla="*/ 4 h 20"/>
              <a:gd name="T94" fmla="*/ 2 w 18"/>
              <a:gd name="T95" fmla="*/ 4 h 20"/>
              <a:gd name="T96" fmla="*/ 0 w 18"/>
              <a:gd name="T97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20">
                <a:moveTo>
                  <a:pt x="0" y="4"/>
                </a:move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4" y="8"/>
                </a:lnTo>
                <a:lnTo>
                  <a:pt x="6" y="8"/>
                </a:lnTo>
                <a:lnTo>
                  <a:pt x="6" y="10"/>
                </a:lnTo>
                <a:lnTo>
                  <a:pt x="8" y="10"/>
                </a:lnTo>
                <a:lnTo>
                  <a:pt x="8" y="8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  <a:lnTo>
                  <a:pt x="12" y="16"/>
                </a:lnTo>
                <a:lnTo>
                  <a:pt x="12" y="18"/>
                </a:lnTo>
                <a:lnTo>
                  <a:pt x="10" y="18"/>
                </a:lnTo>
                <a:lnTo>
                  <a:pt x="8" y="18"/>
                </a:lnTo>
                <a:lnTo>
                  <a:pt x="8" y="20"/>
                </a:lnTo>
                <a:lnTo>
                  <a:pt x="6" y="20"/>
                </a:lnTo>
                <a:lnTo>
                  <a:pt x="8" y="20"/>
                </a:lnTo>
                <a:lnTo>
                  <a:pt x="10" y="20"/>
                </a:lnTo>
                <a:lnTo>
                  <a:pt x="12" y="20"/>
                </a:lnTo>
                <a:lnTo>
                  <a:pt x="12" y="18"/>
                </a:lnTo>
                <a:lnTo>
                  <a:pt x="14" y="18"/>
                </a:lnTo>
                <a:lnTo>
                  <a:pt x="16" y="18"/>
                </a:lnTo>
                <a:lnTo>
                  <a:pt x="18" y="18"/>
                </a:lnTo>
                <a:lnTo>
                  <a:pt x="18" y="16"/>
                </a:lnTo>
                <a:lnTo>
                  <a:pt x="18" y="14"/>
                </a:lnTo>
                <a:lnTo>
                  <a:pt x="18" y="12"/>
                </a:lnTo>
                <a:lnTo>
                  <a:pt x="18" y="10"/>
                </a:lnTo>
                <a:lnTo>
                  <a:pt x="16" y="10"/>
                </a:lnTo>
                <a:lnTo>
                  <a:pt x="18" y="10"/>
                </a:lnTo>
                <a:lnTo>
                  <a:pt x="18" y="8"/>
                </a:lnTo>
                <a:lnTo>
                  <a:pt x="16" y="8"/>
                </a:lnTo>
                <a:lnTo>
                  <a:pt x="16" y="6"/>
                </a:lnTo>
                <a:lnTo>
                  <a:pt x="16" y="4"/>
                </a:lnTo>
                <a:lnTo>
                  <a:pt x="18" y="4"/>
                </a:lnTo>
                <a:lnTo>
                  <a:pt x="16" y="4"/>
                </a:lnTo>
                <a:lnTo>
                  <a:pt x="16" y="2"/>
                </a:lnTo>
                <a:lnTo>
                  <a:pt x="16" y="0"/>
                </a:lnTo>
                <a:lnTo>
                  <a:pt x="14" y="2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6" y="2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3309938" y="2659063"/>
            <a:ext cx="28575" cy="12700"/>
          </a:xfrm>
          <a:custGeom>
            <a:avLst/>
            <a:gdLst>
              <a:gd name="T0" fmla="*/ 16 w 18"/>
              <a:gd name="T1" fmla="*/ 8 h 8"/>
              <a:gd name="T2" fmla="*/ 18 w 18"/>
              <a:gd name="T3" fmla="*/ 6 h 8"/>
              <a:gd name="T4" fmla="*/ 18 w 18"/>
              <a:gd name="T5" fmla="*/ 4 h 8"/>
              <a:gd name="T6" fmla="*/ 18 w 18"/>
              <a:gd name="T7" fmla="*/ 0 h 8"/>
              <a:gd name="T8" fmla="*/ 16 w 18"/>
              <a:gd name="T9" fmla="*/ 0 h 8"/>
              <a:gd name="T10" fmla="*/ 14 w 18"/>
              <a:gd name="T11" fmla="*/ 0 h 8"/>
              <a:gd name="T12" fmla="*/ 12 w 18"/>
              <a:gd name="T13" fmla="*/ 0 h 8"/>
              <a:gd name="T14" fmla="*/ 12 w 18"/>
              <a:gd name="T15" fmla="*/ 2 h 8"/>
              <a:gd name="T16" fmla="*/ 10 w 18"/>
              <a:gd name="T17" fmla="*/ 2 h 8"/>
              <a:gd name="T18" fmla="*/ 8 w 18"/>
              <a:gd name="T19" fmla="*/ 2 h 8"/>
              <a:gd name="T20" fmla="*/ 8 w 18"/>
              <a:gd name="T21" fmla="*/ 0 h 8"/>
              <a:gd name="T22" fmla="*/ 6 w 18"/>
              <a:gd name="T23" fmla="*/ 0 h 8"/>
              <a:gd name="T24" fmla="*/ 4 w 18"/>
              <a:gd name="T25" fmla="*/ 0 h 8"/>
              <a:gd name="T26" fmla="*/ 2 w 18"/>
              <a:gd name="T27" fmla="*/ 0 h 8"/>
              <a:gd name="T28" fmla="*/ 0 w 18"/>
              <a:gd name="T29" fmla="*/ 0 h 8"/>
              <a:gd name="T30" fmla="*/ 0 w 18"/>
              <a:gd name="T31" fmla="*/ 2 h 8"/>
              <a:gd name="T32" fmla="*/ 0 w 18"/>
              <a:gd name="T33" fmla="*/ 4 h 8"/>
              <a:gd name="T34" fmla="*/ 2 w 18"/>
              <a:gd name="T35" fmla="*/ 4 h 8"/>
              <a:gd name="T36" fmla="*/ 2 w 18"/>
              <a:gd name="T37" fmla="*/ 6 h 8"/>
              <a:gd name="T38" fmla="*/ 4 w 18"/>
              <a:gd name="T39" fmla="*/ 6 h 8"/>
              <a:gd name="T40" fmla="*/ 4 w 18"/>
              <a:gd name="T41" fmla="*/ 8 h 8"/>
              <a:gd name="T42" fmla="*/ 6 w 18"/>
              <a:gd name="T43" fmla="*/ 8 h 8"/>
              <a:gd name="T44" fmla="*/ 6 w 18"/>
              <a:gd name="T45" fmla="*/ 6 h 8"/>
              <a:gd name="T46" fmla="*/ 8 w 18"/>
              <a:gd name="T47" fmla="*/ 6 h 8"/>
              <a:gd name="T48" fmla="*/ 8 w 18"/>
              <a:gd name="T49" fmla="*/ 8 h 8"/>
              <a:gd name="T50" fmla="*/ 10 w 18"/>
              <a:gd name="T51" fmla="*/ 8 h 8"/>
              <a:gd name="T52" fmla="*/ 12 w 18"/>
              <a:gd name="T53" fmla="*/ 8 h 8"/>
              <a:gd name="T54" fmla="*/ 14 w 18"/>
              <a:gd name="T55" fmla="*/ 8 h 8"/>
              <a:gd name="T56" fmla="*/ 16 w 18"/>
              <a:gd name="T5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" h="8">
                <a:moveTo>
                  <a:pt x="16" y="8"/>
                </a:moveTo>
                <a:lnTo>
                  <a:pt x="18" y="6"/>
                </a:lnTo>
                <a:lnTo>
                  <a:pt x="18" y="4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8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4" y="8"/>
                </a:lnTo>
                <a:lnTo>
                  <a:pt x="6" y="8"/>
                </a:lnTo>
                <a:lnTo>
                  <a:pt x="6" y="6"/>
                </a:lnTo>
                <a:lnTo>
                  <a:pt x="8" y="6"/>
                </a:lnTo>
                <a:lnTo>
                  <a:pt x="8" y="8"/>
                </a:lnTo>
                <a:lnTo>
                  <a:pt x="10" y="8"/>
                </a:lnTo>
                <a:lnTo>
                  <a:pt x="12" y="8"/>
                </a:lnTo>
                <a:lnTo>
                  <a:pt x="14" y="8"/>
                </a:lnTo>
                <a:lnTo>
                  <a:pt x="16" y="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3338513" y="2954338"/>
            <a:ext cx="15875" cy="22225"/>
          </a:xfrm>
          <a:custGeom>
            <a:avLst/>
            <a:gdLst>
              <a:gd name="T0" fmla="*/ 10 w 10"/>
              <a:gd name="T1" fmla="*/ 6 h 14"/>
              <a:gd name="T2" fmla="*/ 10 w 10"/>
              <a:gd name="T3" fmla="*/ 4 h 14"/>
              <a:gd name="T4" fmla="*/ 8 w 10"/>
              <a:gd name="T5" fmla="*/ 4 h 14"/>
              <a:gd name="T6" fmla="*/ 8 w 10"/>
              <a:gd name="T7" fmla="*/ 2 h 14"/>
              <a:gd name="T8" fmla="*/ 10 w 10"/>
              <a:gd name="T9" fmla="*/ 2 h 14"/>
              <a:gd name="T10" fmla="*/ 10 w 10"/>
              <a:gd name="T11" fmla="*/ 0 h 14"/>
              <a:gd name="T12" fmla="*/ 6 w 10"/>
              <a:gd name="T13" fmla="*/ 0 h 14"/>
              <a:gd name="T14" fmla="*/ 4 w 10"/>
              <a:gd name="T15" fmla="*/ 0 h 14"/>
              <a:gd name="T16" fmla="*/ 2 w 10"/>
              <a:gd name="T17" fmla="*/ 0 h 14"/>
              <a:gd name="T18" fmla="*/ 0 w 10"/>
              <a:gd name="T19" fmla="*/ 0 h 14"/>
              <a:gd name="T20" fmla="*/ 2 w 10"/>
              <a:gd name="T21" fmla="*/ 0 h 14"/>
              <a:gd name="T22" fmla="*/ 2 w 10"/>
              <a:gd name="T23" fmla="*/ 2 h 14"/>
              <a:gd name="T24" fmla="*/ 4 w 10"/>
              <a:gd name="T25" fmla="*/ 4 h 14"/>
              <a:gd name="T26" fmla="*/ 4 w 10"/>
              <a:gd name="T27" fmla="*/ 10 h 14"/>
              <a:gd name="T28" fmla="*/ 6 w 10"/>
              <a:gd name="T29" fmla="*/ 12 h 14"/>
              <a:gd name="T30" fmla="*/ 10 w 10"/>
              <a:gd name="T31" fmla="*/ 14 h 14"/>
              <a:gd name="T32" fmla="*/ 10 w 10"/>
              <a:gd name="T33" fmla="*/ 12 h 14"/>
              <a:gd name="T34" fmla="*/ 10 w 10"/>
              <a:gd name="T35" fmla="*/ 10 h 14"/>
              <a:gd name="T36" fmla="*/ 10 w 10"/>
              <a:gd name="T37" fmla="*/ 8 h 14"/>
              <a:gd name="T38" fmla="*/ 10 w 10"/>
              <a:gd name="T39" fmla="*/ 6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" h="14">
                <a:moveTo>
                  <a:pt x="10" y="6"/>
                </a:moveTo>
                <a:lnTo>
                  <a:pt x="10" y="4"/>
                </a:lnTo>
                <a:lnTo>
                  <a:pt x="8" y="4"/>
                </a:lnTo>
                <a:lnTo>
                  <a:pt x="8" y="2"/>
                </a:lnTo>
                <a:lnTo>
                  <a:pt x="10" y="2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4" y="4"/>
                </a:lnTo>
                <a:lnTo>
                  <a:pt x="4" y="10"/>
                </a:lnTo>
                <a:lnTo>
                  <a:pt x="6" y="12"/>
                </a:lnTo>
                <a:lnTo>
                  <a:pt x="10" y="14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10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3313113" y="2697163"/>
            <a:ext cx="15875" cy="9525"/>
          </a:xfrm>
          <a:custGeom>
            <a:avLst/>
            <a:gdLst>
              <a:gd name="T0" fmla="*/ 8 w 10"/>
              <a:gd name="T1" fmla="*/ 6 h 6"/>
              <a:gd name="T2" fmla="*/ 10 w 10"/>
              <a:gd name="T3" fmla="*/ 4 h 6"/>
              <a:gd name="T4" fmla="*/ 10 w 10"/>
              <a:gd name="T5" fmla="*/ 0 h 6"/>
              <a:gd name="T6" fmla="*/ 8 w 10"/>
              <a:gd name="T7" fmla="*/ 0 h 6"/>
              <a:gd name="T8" fmla="*/ 6 w 10"/>
              <a:gd name="T9" fmla="*/ 0 h 6"/>
              <a:gd name="T10" fmla="*/ 6 w 10"/>
              <a:gd name="T11" fmla="*/ 2 h 6"/>
              <a:gd name="T12" fmla="*/ 6 w 10"/>
              <a:gd name="T13" fmla="*/ 4 h 6"/>
              <a:gd name="T14" fmla="*/ 4 w 10"/>
              <a:gd name="T15" fmla="*/ 4 h 6"/>
              <a:gd name="T16" fmla="*/ 2 w 10"/>
              <a:gd name="T17" fmla="*/ 4 h 6"/>
              <a:gd name="T18" fmla="*/ 0 w 10"/>
              <a:gd name="T19" fmla="*/ 4 h 6"/>
              <a:gd name="T20" fmla="*/ 0 w 10"/>
              <a:gd name="T21" fmla="*/ 6 h 6"/>
              <a:gd name="T22" fmla="*/ 4 w 10"/>
              <a:gd name="T23" fmla="*/ 6 h 6"/>
              <a:gd name="T24" fmla="*/ 6 w 10"/>
              <a:gd name="T25" fmla="*/ 6 h 6"/>
              <a:gd name="T26" fmla="*/ 8 w 10"/>
              <a:gd name="T2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6">
                <a:moveTo>
                  <a:pt x="8" y="6"/>
                </a:moveTo>
                <a:lnTo>
                  <a:pt x="10" y="4"/>
                </a:lnTo>
                <a:lnTo>
                  <a:pt x="10" y="0"/>
                </a:lnTo>
                <a:lnTo>
                  <a:pt x="8" y="0"/>
                </a:lnTo>
                <a:lnTo>
                  <a:pt x="6" y="0"/>
                </a:lnTo>
                <a:lnTo>
                  <a:pt x="6" y="2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  <a:lnTo>
                  <a:pt x="0" y="6"/>
                </a:lnTo>
                <a:lnTo>
                  <a:pt x="4" y="6"/>
                </a:lnTo>
                <a:lnTo>
                  <a:pt x="6" y="6"/>
                </a:lnTo>
                <a:lnTo>
                  <a:pt x="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3278188" y="2681288"/>
            <a:ext cx="9525" cy="12700"/>
          </a:xfrm>
          <a:custGeom>
            <a:avLst/>
            <a:gdLst>
              <a:gd name="T0" fmla="*/ 2 w 6"/>
              <a:gd name="T1" fmla="*/ 8 h 8"/>
              <a:gd name="T2" fmla="*/ 2 w 6"/>
              <a:gd name="T3" fmla="*/ 6 h 8"/>
              <a:gd name="T4" fmla="*/ 2 w 6"/>
              <a:gd name="T5" fmla="*/ 4 h 8"/>
              <a:gd name="T6" fmla="*/ 4 w 6"/>
              <a:gd name="T7" fmla="*/ 4 h 8"/>
              <a:gd name="T8" fmla="*/ 6 w 6"/>
              <a:gd name="T9" fmla="*/ 4 h 8"/>
              <a:gd name="T10" fmla="*/ 6 w 6"/>
              <a:gd name="T11" fmla="*/ 2 h 8"/>
              <a:gd name="T12" fmla="*/ 6 w 6"/>
              <a:gd name="T13" fmla="*/ 0 h 8"/>
              <a:gd name="T14" fmla="*/ 4 w 6"/>
              <a:gd name="T15" fmla="*/ 0 h 8"/>
              <a:gd name="T16" fmla="*/ 2 w 6"/>
              <a:gd name="T17" fmla="*/ 0 h 8"/>
              <a:gd name="T18" fmla="*/ 0 w 6"/>
              <a:gd name="T19" fmla="*/ 0 h 8"/>
              <a:gd name="T20" fmla="*/ 0 w 6"/>
              <a:gd name="T21" fmla="*/ 2 h 8"/>
              <a:gd name="T22" fmla="*/ 0 w 6"/>
              <a:gd name="T23" fmla="*/ 4 h 8"/>
              <a:gd name="T24" fmla="*/ 0 w 6"/>
              <a:gd name="T25" fmla="*/ 6 h 8"/>
              <a:gd name="T26" fmla="*/ 0 w 6"/>
              <a:gd name="T27" fmla="*/ 8 h 8"/>
              <a:gd name="T28" fmla="*/ 2 w 6"/>
              <a:gd name="T2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8">
                <a:moveTo>
                  <a:pt x="2" y="8"/>
                </a:moveTo>
                <a:lnTo>
                  <a:pt x="2" y="6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0" y="8"/>
                </a:lnTo>
                <a:lnTo>
                  <a:pt x="2" y="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2"/>
          <p:cNvSpPr>
            <a:spLocks/>
          </p:cNvSpPr>
          <p:nvPr/>
        </p:nvSpPr>
        <p:spPr bwMode="auto">
          <a:xfrm>
            <a:off x="3300413" y="2687638"/>
            <a:ext cx="12700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2 h 2"/>
              <a:gd name="T4" fmla="*/ 2 w 8"/>
              <a:gd name="T5" fmla="*/ 2 h 2"/>
              <a:gd name="T6" fmla="*/ 4 w 8"/>
              <a:gd name="T7" fmla="*/ 2 h 2"/>
              <a:gd name="T8" fmla="*/ 6 w 8"/>
              <a:gd name="T9" fmla="*/ 2 h 2"/>
              <a:gd name="T10" fmla="*/ 8 w 8"/>
              <a:gd name="T11" fmla="*/ 2 h 2"/>
              <a:gd name="T12" fmla="*/ 6 w 8"/>
              <a:gd name="T13" fmla="*/ 2 h 2"/>
              <a:gd name="T14" fmla="*/ 4 w 8"/>
              <a:gd name="T15" fmla="*/ 2 h 2"/>
              <a:gd name="T16" fmla="*/ 4 w 8"/>
              <a:gd name="T17" fmla="*/ 0 h 2"/>
              <a:gd name="T18" fmla="*/ 2 w 8"/>
              <a:gd name="T19" fmla="*/ 0 h 2"/>
              <a:gd name="T20" fmla="*/ 0 w 8"/>
              <a:gd name="T2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8" y="2"/>
                </a:lnTo>
                <a:lnTo>
                  <a:pt x="6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3405188" y="2636838"/>
            <a:ext cx="9525" cy="6350"/>
          </a:xfrm>
          <a:custGeom>
            <a:avLst/>
            <a:gdLst>
              <a:gd name="T0" fmla="*/ 4 w 6"/>
              <a:gd name="T1" fmla="*/ 0 h 4"/>
              <a:gd name="T2" fmla="*/ 2 w 6"/>
              <a:gd name="T3" fmla="*/ 0 h 4"/>
              <a:gd name="T4" fmla="*/ 0 w 6"/>
              <a:gd name="T5" fmla="*/ 2 h 4"/>
              <a:gd name="T6" fmla="*/ 2 w 6"/>
              <a:gd name="T7" fmla="*/ 2 h 4"/>
              <a:gd name="T8" fmla="*/ 2 w 6"/>
              <a:gd name="T9" fmla="*/ 4 h 4"/>
              <a:gd name="T10" fmla="*/ 4 w 6"/>
              <a:gd name="T11" fmla="*/ 2 h 4"/>
              <a:gd name="T12" fmla="*/ 6 w 6"/>
              <a:gd name="T13" fmla="*/ 2 h 4"/>
              <a:gd name="T14" fmla="*/ 4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4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4" y="2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3313113" y="2713038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0 w 4"/>
              <a:gd name="T5" fmla="*/ 0 h 2"/>
              <a:gd name="T6" fmla="*/ 0 w 4"/>
              <a:gd name="T7" fmla="*/ 2 h 2"/>
              <a:gd name="T8" fmla="*/ 4 w 4"/>
              <a:gd name="T9" fmla="*/ 2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4" y="2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>
            <a:off x="3306763" y="2697163"/>
            <a:ext cx="6350" cy="6350"/>
          </a:xfrm>
          <a:custGeom>
            <a:avLst/>
            <a:gdLst>
              <a:gd name="T0" fmla="*/ 4 w 4"/>
              <a:gd name="T1" fmla="*/ 4 h 4"/>
              <a:gd name="T2" fmla="*/ 4 w 4"/>
              <a:gd name="T3" fmla="*/ 0 h 4"/>
              <a:gd name="T4" fmla="*/ 2 w 4"/>
              <a:gd name="T5" fmla="*/ 0 h 4"/>
              <a:gd name="T6" fmla="*/ 2 w 4"/>
              <a:gd name="T7" fmla="*/ 2 h 4"/>
              <a:gd name="T8" fmla="*/ 0 w 4"/>
              <a:gd name="T9" fmla="*/ 2 h 4"/>
              <a:gd name="T10" fmla="*/ 0 w 4"/>
              <a:gd name="T11" fmla="*/ 4 h 4"/>
              <a:gd name="T12" fmla="*/ 2 w 4"/>
              <a:gd name="T13" fmla="*/ 4 h 4"/>
              <a:gd name="T14" fmla="*/ 4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3322638" y="2706688"/>
            <a:ext cx="3175" cy="6350"/>
          </a:xfrm>
          <a:custGeom>
            <a:avLst/>
            <a:gdLst>
              <a:gd name="T0" fmla="*/ 2 w 2"/>
              <a:gd name="T1" fmla="*/ 2 h 4"/>
              <a:gd name="T2" fmla="*/ 2 w 2"/>
              <a:gd name="T3" fmla="*/ 0 h 4"/>
              <a:gd name="T4" fmla="*/ 0 w 2"/>
              <a:gd name="T5" fmla="*/ 0 h 4"/>
              <a:gd name="T6" fmla="*/ 0 w 2"/>
              <a:gd name="T7" fmla="*/ 2 h 4"/>
              <a:gd name="T8" fmla="*/ 0 w 2"/>
              <a:gd name="T9" fmla="*/ 4 h 4"/>
              <a:gd name="T10" fmla="*/ 2 w 2"/>
              <a:gd name="T11" fmla="*/ 4 h 4"/>
              <a:gd name="T12" fmla="*/ 2 w 2"/>
              <a:gd name="T13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4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3290888" y="2684463"/>
            <a:ext cx="6350" cy="3175"/>
          </a:xfrm>
          <a:custGeom>
            <a:avLst/>
            <a:gdLst>
              <a:gd name="T0" fmla="*/ 2 w 4"/>
              <a:gd name="T1" fmla="*/ 2 h 2"/>
              <a:gd name="T2" fmla="*/ 0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2 w 4"/>
              <a:gd name="T9" fmla="*/ 0 h 2"/>
              <a:gd name="T10" fmla="*/ 2 w 4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0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3300413" y="2681288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3678238" y="2516188"/>
            <a:ext cx="31750" cy="15875"/>
          </a:xfrm>
          <a:custGeom>
            <a:avLst/>
            <a:gdLst>
              <a:gd name="T0" fmla="*/ 20 w 20"/>
              <a:gd name="T1" fmla="*/ 4 h 10"/>
              <a:gd name="T2" fmla="*/ 20 w 20"/>
              <a:gd name="T3" fmla="*/ 10 h 10"/>
              <a:gd name="T4" fmla="*/ 0 w 20"/>
              <a:gd name="T5" fmla="*/ 10 h 10"/>
              <a:gd name="T6" fmla="*/ 0 w 20"/>
              <a:gd name="T7" fmla="*/ 8 h 10"/>
              <a:gd name="T8" fmla="*/ 0 w 20"/>
              <a:gd name="T9" fmla="*/ 6 h 10"/>
              <a:gd name="T10" fmla="*/ 4 w 20"/>
              <a:gd name="T11" fmla="*/ 6 h 10"/>
              <a:gd name="T12" fmla="*/ 4 w 20"/>
              <a:gd name="T13" fmla="*/ 4 h 10"/>
              <a:gd name="T14" fmla="*/ 4 w 20"/>
              <a:gd name="T15" fmla="*/ 0 h 10"/>
              <a:gd name="T16" fmla="*/ 20 w 20"/>
              <a:gd name="T17" fmla="*/ 2 h 10"/>
              <a:gd name="T18" fmla="*/ 20 w 20"/>
              <a:gd name="T1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10">
                <a:moveTo>
                  <a:pt x="20" y="4"/>
                </a:moveTo>
                <a:lnTo>
                  <a:pt x="20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4" y="6"/>
                </a:lnTo>
                <a:lnTo>
                  <a:pt x="4" y="4"/>
                </a:lnTo>
                <a:lnTo>
                  <a:pt x="4" y="0"/>
                </a:lnTo>
                <a:lnTo>
                  <a:pt x="20" y="2"/>
                </a:lnTo>
                <a:lnTo>
                  <a:pt x="2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3103563" y="5878513"/>
            <a:ext cx="180975" cy="327025"/>
          </a:xfrm>
          <a:custGeom>
            <a:avLst/>
            <a:gdLst>
              <a:gd name="T0" fmla="*/ 64 w 114"/>
              <a:gd name="T1" fmla="*/ 2 h 206"/>
              <a:gd name="T2" fmla="*/ 68 w 114"/>
              <a:gd name="T3" fmla="*/ 4 h 206"/>
              <a:gd name="T4" fmla="*/ 72 w 114"/>
              <a:gd name="T5" fmla="*/ 6 h 206"/>
              <a:gd name="T6" fmla="*/ 76 w 114"/>
              <a:gd name="T7" fmla="*/ 8 h 206"/>
              <a:gd name="T8" fmla="*/ 82 w 114"/>
              <a:gd name="T9" fmla="*/ 8 h 206"/>
              <a:gd name="T10" fmla="*/ 86 w 114"/>
              <a:gd name="T11" fmla="*/ 12 h 206"/>
              <a:gd name="T12" fmla="*/ 90 w 114"/>
              <a:gd name="T13" fmla="*/ 14 h 206"/>
              <a:gd name="T14" fmla="*/ 96 w 114"/>
              <a:gd name="T15" fmla="*/ 14 h 206"/>
              <a:gd name="T16" fmla="*/ 98 w 114"/>
              <a:gd name="T17" fmla="*/ 20 h 206"/>
              <a:gd name="T18" fmla="*/ 98 w 114"/>
              <a:gd name="T19" fmla="*/ 26 h 206"/>
              <a:gd name="T20" fmla="*/ 102 w 114"/>
              <a:gd name="T21" fmla="*/ 30 h 206"/>
              <a:gd name="T22" fmla="*/ 102 w 114"/>
              <a:gd name="T23" fmla="*/ 36 h 206"/>
              <a:gd name="T24" fmla="*/ 102 w 114"/>
              <a:gd name="T25" fmla="*/ 42 h 206"/>
              <a:gd name="T26" fmla="*/ 102 w 114"/>
              <a:gd name="T27" fmla="*/ 48 h 206"/>
              <a:gd name="T28" fmla="*/ 102 w 114"/>
              <a:gd name="T29" fmla="*/ 54 h 206"/>
              <a:gd name="T30" fmla="*/ 106 w 114"/>
              <a:gd name="T31" fmla="*/ 54 h 206"/>
              <a:gd name="T32" fmla="*/ 108 w 114"/>
              <a:gd name="T33" fmla="*/ 58 h 206"/>
              <a:gd name="T34" fmla="*/ 108 w 114"/>
              <a:gd name="T35" fmla="*/ 64 h 206"/>
              <a:gd name="T36" fmla="*/ 108 w 114"/>
              <a:gd name="T37" fmla="*/ 70 h 206"/>
              <a:gd name="T38" fmla="*/ 108 w 114"/>
              <a:gd name="T39" fmla="*/ 74 h 206"/>
              <a:gd name="T40" fmla="*/ 108 w 114"/>
              <a:gd name="T41" fmla="*/ 80 h 206"/>
              <a:gd name="T42" fmla="*/ 114 w 114"/>
              <a:gd name="T43" fmla="*/ 86 h 206"/>
              <a:gd name="T44" fmla="*/ 108 w 114"/>
              <a:gd name="T45" fmla="*/ 88 h 206"/>
              <a:gd name="T46" fmla="*/ 108 w 114"/>
              <a:gd name="T47" fmla="*/ 110 h 206"/>
              <a:gd name="T48" fmla="*/ 98 w 114"/>
              <a:gd name="T49" fmla="*/ 120 h 206"/>
              <a:gd name="T50" fmla="*/ 84 w 114"/>
              <a:gd name="T51" fmla="*/ 120 h 206"/>
              <a:gd name="T52" fmla="*/ 74 w 114"/>
              <a:gd name="T53" fmla="*/ 120 h 206"/>
              <a:gd name="T54" fmla="*/ 62 w 114"/>
              <a:gd name="T55" fmla="*/ 120 h 206"/>
              <a:gd name="T56" fmla="*/ 56 w 114"/>
              <a:gd name="T57" fmla="*/ 124 h 206"/>
              <a:gd name="T58" fmla="*/ 56 w 114"/>
              <a:gd name="T59" fmla="*/ 134 h 206"/>
              <a:gd name="T60" fmla="*/ 56 w 114"/>
              <a:gd name="T61" fmla="*/ 160 h 206"/>
              <a:gd name="T62" fmla="*/ 56 w 114"/>
              <a:gd name="T63" fmla="*/ 180 h 206"/>
              <a:gd name="T64" fmla="*/ 56 w 114"/>
              <a:gd name="T65" fmla="*/ 204 h 206"/>
              <a:gd name="T66" fmla="*/ 50 w 114"/>
              <a:gd name="T67" fmla="*/ 204 h 206"/>
              <a:gd name="T68" fmla="*/ 42 w 114"/>
              <a:gd name="T69" fmla="*/ 206 h 206"/>
              <a:gd name="T70" fmla="*/ 36 w 114"/>
              <a:gd name="T71" fmla="*/ 194 h 206"/>
              <a:gd name="T72" fmla="*/ 34 w 114"/>
              <a:gd name="T73" fmla="*/ 168 h 206"/>
              <a:gd name="T74" fmla="*/ 32 w 114"/>
              <a:gd name="T75" fmla="*/ 158 h 206"/>
              <a:gd name="T76" fmla="*/ 30 w 114"/>
              <a:gd name="T77" fmla="*/ 146 h 206"/>
              <a:gd name="T78" fmla="*/ 26 w 114"/>
              <a:gd name="T79" fmla="*/ 134 h 206"/>
              <a:gd name="T80" fmla="*/ 22 w 114"/>
              <a:gd name="T81" fmla="*/ 128 h 206"/>
              <a:gd name="T82" fmla="*/ 18 w 114"/>
              <a:gd name="T83" fmla="*/ 120 h 206"/>
              <a:gd name="T84" fmla="*/ 16 w 114"/>
              <a:gd name="T85" fmla="*/ 116 h 206"/>
              <a:gd name="T86" fmla="*/ 14 w 114"/>
              <a:gd name="T87" fmla="*/ 106 h 206"/>
              <a:gd name="T88" fmla="*/ 12 w 114"/>
              <a:gd name="T89" fmla="*/ 100 h 206"/>
              <a:gd name="T90" fmla="*/ 12 w 114"/>
              <a:gd name="T91" fmla="*/ 90 h 206"/>
              <a:gd name="T92" fmla="*/ 12 w 114"/>
              <a:gd name="T93" fmla="*/ 82 h 206"/>
              <a:gd name="T94" fmla="*/ 12 w 114"/>
              <a:gd name="T95" fmla="*/ 74 h 206"/>
              <a:gd name="T96" fmla="*/ 12 w 114"/>
              <a:gd name="T97" fmla="*/ 70 h 206"/>
              <a:gd name="T98" fmla="*/ 12 w 114"/>
              <a:gd name="T99" fmla="*/ 64 h 206"/>
              <a:gd name="T100" fmla="*/ 12 w 114"/>
              <a:gd name="T101" fmla="*/ 56 h 206"/>
              <a:gd name="T102" fmla="*/ 12 w 114"/>
              <a:gd name="T103" fmla="*/ 46 h 206"/>
              <a:gd name="T104" fmla="*/ 2 w 114"/>
              <a:gd name="T105" fmla="*/ 42 h 206"/>
              <a:gd name="T106" fmla="*/ 12 w 114"/>
              <a:gd name="T107" fmla="*/ 42 h 206"/>
              <a:gd name="T108" fmla="*/ 12 w 114"/>
              <a:gd name="T109" fmla="*/ 22 h 206"/>
              <a:gd name="T110" fmla="*/ 18 w 114"/>
              <a:gd name="T111" fmla="*/ 20 h 206"/>
              <a:gd name="T112" fmla="*/ 28 w 114"/>
              <a:gd name="T113" fmla="*/ 18 h 206"/>
              <a:gd name="T114" fmla="*/ 38 w 114"/>
              <a:gd name="T115" fmla="*/ 14 h 206"/>
              <a:gd name="T116" fmla="*/ 42 w 114"/>
              <a:gd name="T117" fmla="*/ 12 h 206"/>
              <a:gd name="T118" fmla="*/ 46 w 114"/>
              <a:gd name="T119" fmla="*/ 10 h 206"/>
              <a:gd name="T120" fmla="*/ 52 w 114"/>
              <a:gd name="T121" fmla="*/ 6 h 206"/>
              <a:gd name="T122" fmla="*/ 60 w 114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206">
                <a:moveTo>
                  <a:pt x="62" y="0"/>
                </a:moveTo>
                <a:lnTo>
                  <a:pt x="64" y="0"/>
                </a:lnTo>
                <a:lnTo>
                  <a:pt x="64" y="2"/>
                </a:lnTo>
                <a:lnTo>
                  <a:pt x="66" y="2"/>
                </a:lnTo>
                <a:lnTo>
                  <a:pt x="68" y="2"/>
                </a:lnTo>
                <a:lnTo>
                  <a:pt x="68" y="4"/>
                </a:lnTo>
                <a:lnTo>
                  <a:pt x="70" y="4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4" y="8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2" y="8"/>
                </a:lnTo>
                <a:lnTo>
                  <a:pt x="84" y="8"/>
                </a:lnTo>
                <a:lnTo>
                  <a:pt x="86" y="10"/>
                </a:lnTo>
                <a:lnTo>
                  <a:pt x="86" y="12"/>
                </a:lnTo>
                <a:lnTo>
                  <a:pt x="88" y="12"/>
                </a:lnTo>
                <a:lnTo>
                  <a:pt x="88" y="14"/>
                </a:lnTo>
                <a:lnTo>
                  <a:pt x="90" y="14"/>
                </a:lnTo>
                <a:lnTo>
                  <a:pt x="92" y="14"/>
                </a:lnTo>
                <a:lnTo>
                  <a:pt x="94" y="14"/>
                </a:lnTo>
                <a:lnTo>
                  <a:pt x="96" y="14"/>
                </a:lnTo>
                <a:lnTo>
                  <a:pt x="98" y="14"/>
                </a:lnTo>
                <a:lnTo>
                  <a:pt x="98" y="16"/>
                </a:lnTo>
                <a:lnTo>
                  <a:pt x="98" y="20"/>
                </a:lnTo>
                <a:lnTo>
                  <a:pt x="98" y="22"/>
                </a:lnTo>
                <a:lnTo>
                  <a:pt x="98" y="24"/>
                </a:lnTo>
                <a:lnTo>
                  <a:pt x="98" y="26"/>
                </a:lnTo>
                <a:lnTo>
                  <a:pt x="100" y="26"/>
                </a:lnTo>
                <a:lnTo>
                  <a:pt x="102" y="26"/>
                </a:lnTo>
                <a:lnTo>
                  <a:pt x="102" y="30"/>
                </a:lnTo>
                <a:lnTo>
                  <a:pt x="102" y="32"/>
                </a:lnTo>
                <a:lnTo>
                  <a:pt x="102" y="34"/>
                </a:lnTo>
                <a:lnTo>
                  <a:pt x="102" y="36"/>
                </a:lnTo>
                <a:lnTo>
                  <a:pt x="102" y="38"/>
                </a:lnTo>
                <a:lnTo>
                  <a:pt x="102" y="40"/>
                </a:lnTo>
                <a:lnTo>
                  <a:pt x="102" y="42"/>
                </a:lnTo>
                <a:lnTo>
                  <a:pt x="102" y="44"/>
                </a:lnTo>
                <a:lnTo>
                  <a:pt x="102" y="46"/>
                </a:lnTo>
                <a:lnTo>
                  <a:pt x="102" y="48"/>
                </a:lnTo>
                <a:lnTo>
                  <a:pt x="102" y="50"/>
                </a:lnTo>
                <a:lnTo>
                  <a:pt x="102" y="52"/>
                </a:lnTo>
                <a:lnTo>
                  <a:pt x="102" y="54"/>
                </a:lnTo>
                <a:lnTo>
                  <a:pt x="104" y="54"/>
                </a:lnTo>
                <a:lnTo>
                  <a:pt x="104" y="54"/>
                </a:lnTo>
                <a:lnTo>
                  <a:pt x="106" y="54"/>
                </a:lnTo>
                <a:lnTo>
                  <a:pt x="108" y="54"/>
                </a:lnTo>
                <a:lnTo>
                  <a:pt x="108" y="56"/>
                </a:lnTo>
                <a:lnTo>
                  <a:pt x="108" y="58"/>
                </a:lnTo>
                <a:lnTo>
                  <a:pt x="108" y="60"/>
                </a:lnTo>
                <a:lnTo>
                  <a:pt x="108" y="62"/>
                </a:lnTo>
                <a:lnTo>
                  <a:pt x="108" y="64"/>
                </a:lnTo>
                <a:lnTo>
                  <a:pt x="108" y="66"/>
                </a:lnTo>
                <a:lnTo>
                  <a:pt x="108" y="68"/>
                </a:lnTo>
                <a:lnTo>
                  <a:pt x="108" y="70"/>
                </a:lnTo>
                <a:lnTo>
                  <a:pt x="108" y="72"/>
                </a:lnTo>
                <a:lnTo>
                  <a:pt x="108" y="72"/>
                </a:lnTo>
                <a:lnTo>
                  <a:pt x="108" y="74"/>
                </a:lnTo>
                <a:lnTo>
                  <a:pt x="108" y="76"/>
                </a:lnTo>
                <a:lnTo>
                  <a:pt x="108" y="78"/>
                </a:lnTo>
                <a:lnTo>
                  <a:pt x="108" y="80"/>
                </a:lnTo>
                <a:lnTo>
                  <a:pt x="108" y="84"/>
                </a:lnTo>
                <a:lnTo>
                  <a:pt x="114" y="84"/>
                </a:lnTo>
                <a:lnTo>
                  <a:pt x="114" y="86"/>
                </a:lnTo>
                <a:lnTo>
                  <a:pt x="114" y="88"/>
                </a:lnTo>
                <a:lnTo>
                  <a:pt x="110" y="88"/>
                </a:lnTo>
                <a:lnTo>
                  <a:pt x="108" y="88"/>
                </a:lnTo>
                <a:lnTo>
                  <a:pt x="108" y="94"/>
                </a:lnTo>
                <a:lnTo>
                  <a:pt x="108" y="96"/>
                </a:lnTo>
                <a:lnTo>
                  <a:pt x="108" y="110"/>
                </a:lnTo>
                <a:lnTo>
                  <a:pt x="108" y="120"/>
                </a:lnTo>
                <a:lnTo>
                  <a:pt x="100" y="120"/>
                </a:lnTo>
                <a:lnTo>
                  <a:pt x="98" y="120"/>
                </a:lnTo>
                <a:lnTo>
                  <a:pt x="96" y="120"/>
                </a:lnTo>
                <a:lnTo>
                  <a:pt x="94" y="120"/>
                </a:lnTo>
                <a:lnTo>
                  <a:pt x="84" y="120"/>
                </a:lnTo>
                <a:lnTo>
                  <a:pt x="82" y="120"/>
                </a:lnTo>
                <a:lnTo>
                  <a:pt x="78" y="120"/>
                </a:lnTo>
                <a:lnTo>
                  <a:pt x="74" y="120"/>
                </a:lnTo>
                <a:lnTo>
                  <a:pt x="68" y="120"/>
                </a:lnTo>
                <a:lnTo>
                  <a:pt x="66" y="120"/>
                </a:lnTo>
                <a:lnTo>
                  <a:pt x="62" y="120"/>
                </a:lnTo>
                <a:lnTo>
                  <a:pt x="56" y="120"/>
                </a:lnTo>
                <a:lnTo>
                  <a:pt x="56" y="120"/>
                </a:lnTo>
                <a:lnTo>
                  <a:pt x="56" y="124"/>
                </a:lnTo>
                <a:lnTo>
                  <a:pt x="56" y="128"/>
                </a:lnTo>
                <a:lnTo>
                  <a:pt x="56" y="132"/>
                </a:lnTo>
                <a:lnTo>
                  <a:pt x="56" y="134"/>
                </a:lnTo>
                <a:lnTo>
                  <a:pt x="56" y="138"/>
                </a:lnTo>
                <a:lnTo>
                  <a:pt x="56" y="146"/>
                </a:lnTo>
                <a:lnTo>
                  <a:pt x="56" y="160"/>
                </a:lnTo>
                <a:lnTo>
                  <a:pt x="56" y="170"/>
                </a:lnTo>
                <a:lnTo>
                  <a:pt x="56" y="174"/>
                </a:lnTo>
                <a:lnTo>
                  <a:pt x="56" y="180"/>
                </a:lnTo>
                <a:lnTo>
                  <a:pt x="56" y="184"/>
                </a:lnTo>
                <a:lnTo>
                  <a:pt x="56" y="198"/>
                </a:lnTo>
                <a:lnTo>
                  <a:pt x="56" y="204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46" y="204"/>
                </a:lnTo>
                <a:lnTo>
                  <a:pt x="44" y="204"/>
                </a:lnTo>
                <a:lnTo>
                  <a:pt x="42" y="206"/>
                </a:lnTo>
                <a:lnTo>
                  <a:pt x="40" y="206"/>
                </a:lnTo>
                <a:lnTo>
                  <a:pt x="38" y="206"/>
                </a:lnTo>
                <a:lnTo>
                  <a:pt x="36" y="194"/>
                </a:lnTo>
                <a:lnTo>
                  <a:pt x="36" y="184"/>
                </a:lnTo>
                <a:lnTo>
                  <a:pt x="36" y="174"/>
                </a:lnTo>
                <a:lnTo>
                  <a:pt x="34" y="168"/>
                </a:lnTo>
                <a:lnTo>
                  <a:pt x="34" y="166"/>
                </a:lnTo>
                <a:lnTo>
                  <a:pt x="34" y="162"/>
                </a:lnTo>
                <a:lnTo>
                  <a:pt x="32" y="158"/>
                </a:lnTo>
                <a:lnTo>
                  <a:pt x="32" y="154"/>
                </a:lnTo>
                <a:lnTo>
                  <a:pt x="30" y="150"/>
                </a:lnTo>
                <a:lnTo>
                  <a:pt x="30" y="146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4" y="132"/>
                </a:lnTo>
                <a:lnTo>
                  <a:pt x="24" y="130"/>
                </a:lnTo>
                <a:lnTo>
                  <a:pt x="22" y="128"/>
                </a:lnTo>
                <a:lnTo>
                  <a:pt x="20" y="124"/>
                </a:lnTo>
                <a:lnTo>
                  <a:pt x="20" y="122"/>
                </a:lnTo>
                <a:lnTo>
                  <a:pt x="18" y="120"/>
                </a:lnTo>
                <a:lnTo>
                  <a:pt x="18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4"/>
                </a:lnTo>
                <a:lnTo>
                  <a:pt x="16" y="108"/>
                </a:lnTo>
                <a:lnTo>
                  <a:pt x="14" y="106"/>
                </a:lnTo>
                <a:lnTo>
                  <a:pt x="14" y="104"/>
                </a:lnTo>
                <a:lnTo>
                  <a:pt x="14" y="102"/>
                </a:lnTo>
                <a:lnTo>
                  <a:pt x="12" y="100"/>
                </a:lnTo>
                <a:lnTo>
                  <a:pt x="12" y="96"/>
                </a:lnTo>
                <a:lnTo>
                  <a:pt x="12" y="92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2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2"/>
                </a:lnTo>
                <a:lnTo>
                  <a:pt x="12" y="72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4" y="58"/>
                </a:lnTo>
                <a:lnTo>
                  <a:pt x="12" y="56"/>
                </a:lnTo>
                <a:lnTo>
                  <a:pt x="12" y="52"/>
                </a:lnTo>
                <a:lnTo>
                  <a:pt x="12" y="48"/>
                </a:lnTo>
                <a:lnTo>
                  <a:pt x="12" y="46"/>
                </a:lnTo>
                <a:lnTo>
                  <a:pt x="12" y="44"/>
                </a:lnTo>
                <a:lnTo>
                  <a:pt x="12" y="42"/>
                </a:lnTo>
                <a:lnTo>
                  <a:pt x="2" y="42"/>
                </a:lnTo>
                <a:lnTo>
                  <a:pt x="0" y="42"/>
                </a:lnTo>
                <a:lnTo>
                  <a:pt x="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6"/>
                </a:lnTo>
                <a:lnTo>
                  <a:pt x="12" y="22"/>
                </a:lnTo>
                <a:lnTo>
                  <a:pt x="14" y="22"/>
                </a:lnTo>
                <a:lnTo>
                  <a:pt x="16" y="22"/>
                </a:lnTo>
                <a:lnTo>
                  <a:pt x="18" y="20"/>
                </a:lnTo>
                <a:lnTo>
                  <a:pt x="20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6"/>
                </a:lnTo>
                <a:lnTo>
                  <a:pt x="38" y="14"/>
                </a:lnTo>
                <a:lnTo>
                  <a:pt x="38" y="12"/>
                </a:lnTo>
                <a:lnTo>
                  <a:pt x="40" y="12"/>
                </a:lnTo>
                <a:lnTo>
                  <a:pt x="42" y="12"/>
                </a:lnTo>
                <a:lnTo>
                  <a:pt x="44" y="12"/>
                </a:lnTo>
                <a:lnTo>
                  <a:pt x="44" y="10"/>
                </a:lnTo>
                <a:lnTo>
                  <a:pt x="46" y="10"/>
                </a:lnTo>
                <a:lnTo>
                  <a:pt x="48" y="10"/>
                </a:lnTo>
                <a:lnTo>
                  <a:pt x="48" y="8"/>
                </a:lnTo>
                <a:lnTo>
                  <a:pt x="52" y="6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3516313" y="4716463"/>
            <a:ext cx="346075" cy="298450"/>
          </a:xfrm>
          <a:custGeom>
            <a:avLst/>
            <a:gdLst>
              <a:gd name="T0" fmla="*/ 186 w 218"/>
              <a:gd name="T1" fmla="*/ 4 h 188"/>
              <a:gd name="T2" fmla="*/ 202 w 218"/>
              <a:gd name="T3" fmla="*/ 8 h 188"/>
              <a:gd name="T4" fmla="*/ 206 w 218"/>
              <a:gd name="T5" fmla="*/ 22 h 188"/>
              <a:gd name="T6" fmla="*/ 204 w 218"/>
              <a:gd name="T7" fmla="*/ 30 h 188"/>
              <a:gd name="T8" fmla="*/ 208 w 218"/>
              <a:gd name="T9" fmla="*/ 38 h 188"/>
              <a:gd name="T10" fmla="*/ 196 w 218"/>
              <a:gd name="T11" fmla="*/ 50 h 188"/>
              <a:gd name="T12" fmla="*/ 196 w 218"/>
              <a:gd name="T13" fmla="*/ 64 h 188"/>
              <a:gd name="T14" fmla="*/ 186 w 218"/>
              <a:gd name="T15" fmla="*/ 66 h 188"/>
              <a:gd name="T16" fmla="*/ 176 w 218"/>
              <a:gd name="T17" fmla="*/ 66 h 188"/>
              <a:gd name="T18" fmla="*/ 158 w 218"/>
              <a:gd name="T19" fmla="*/ 68 h 188"/>
              <a:gd name="T20" fmla="*/ 162 w 218"/>
              <a:gd name="T21" fmla="*/ 70 h 188"/>
              <a:gd name="T22" fmla="*/ 164 w 218"/>
              <a:gd name="T23" fmla="*/ 78 h 188"/>
              <a:gd name="T24" fmla="*/ 166 w 218"/>
              <a:gd name="T25" fmla="*/ 84 h 188"/>
              <a:gd name="T26" fmla="*/ 172 w 218"/>
              <a:gd name="T27" fmla="*/ 84 h 188"/>
              <a:gd name="T28" fmla="*/ 172 w 218"/>
              <a:gd name="T29" fmla="*/ 96 h 188"/>
              <a:gd name="T30" fmla="*/ 166 w 218"/>
              <a:gd name="T31" fmla="*/ 100 h 188"/>
              <a:gd name="T32" fmla="*/ 180 w 218"/>
              <a:gd name="T33" fmla="*/ 98 h 188"/>
              <a:gd name="T34" fmla="*/ 194 w 218"/>
              <a:gd name="T35" fmla="*/ 90 h 188"/>
              <a:gd name="T36" fmla="*/ 204 w 218"/>
              <a:gd name="T37" fmla="*/ 84 h 188"/>
              <a:gd name="T38" fmla="*/ 216 w 218"/>
              <a:gd name="T39" fmla="*/ 84 h 188"/>
              <a:gd name="T40" fmla="*/ 208 w 218"/>
              <a:gd name="T41" fmla="*/ 92 h 188"/>
              <a:gd name="T42" fmla="*/ 196 w 218"/>
              <a:gd name="T43" fmla="*/ 96 h 188"/>
              <a:gd name="T44" fmla="*/ 192 w 218"/>
              <a:gd name="T45" fmla="*/ 100 h 188"/>
              <a:gd name="T46" fmla="*/ 190 w 218"/>
              <a:gd name="T47" fmla="*/ 108 h 188"/>
              <a:gd name="T48" fmla="*/ 186 w 218"/>
              <a:gd name="T49" fmla="*/ 112 h 188"/>
              <a:gd name="T50" fmla="*/ 176 w 218"/>
              <a:gd name="T51" fmla="*/ 108 h 188"/>
              <a:gd name="T52" fmla="*/ 168 w 218"/>
              <a:gd name="T53" fmla="*/ 112 h 188"/>
              <a:gd name="T54" fmla="*/ 176 w 218"/>
              <a:gd name="T55" fmla="*/ 118 h 188"/>
              <a:gd name="T56" fmla="*/ 168 w 218"/>
              <a:gd name="T57" fmla="*/ 120 h 188"/>
              <a:gd name="T58" fmla="*/ 156 w 218"/>
              <a:gd name="T59" fmla="*/ 128 h 188"/>
              <a:gd name="T60" fmla="*/ 160 w 218"/>
              <a:gd name="T61" fmla="*/ 144 h 188"/>
              <a:gd name="T62" fmla="*/ 150 w 218"/>
              <a:gd name="T63" fmla="*/ 156 h 188"/>
              <a:gd name="T64" fmla="*/ 132 w 218"/>
              <a:gd name="T65" fmla="*/ 156 h 188"/>
              <a:gd name="T66" fmla="*/ 116 w 218"/>
              <a:gd name="T67" fmla="*/ 164 h 188"/>
              <a:gd name="T68" fmla="*/ 84 w 218"/>
              <a:gd name="T69" fmla="*/ 176 h 188"/>
              <a:gd name="T70" fmla="*/ 70 w 218"/>
              <a:gd name="T71" fmla="*/ 178 h 188"/>
              <a:gd name="T72" fmla="*/ 46 w 218"/>
              <a:gd name="T73" fmla="*/ 182 h 188"/>
              <a:gd name="T74" fmla="*/ 26 w 218"/>
              <a:gd name="T75" fmla="*/ 180 h 188"/>
              <a:gd name="T76" fmla="*/ 12 w 218"/>
              <a:gd name="T77" fmla="*/ 174 h 188"/>
              <a:gd name="T78" fmla="*/ 12 w 218"/>
              <a:gd name="T79" fmla="*/ 150 h 188"/>
              <a:gd name="T80" fmla="*/ 0 w 218"/>
              <a:gd name="T81" fmla="*/ 140 h 188"/>
              <a:gd name="T82" fmla="*/ 0 w 218"/>
              <a:gd name="T83" fmla="*/ 118 h 188"/>
              <a:gd name="T84" fmla="*/ 14 w 218"/>
              <a:gd name="T85" fmla="*/ 108 h 188"/>
              <a:gd name="T86" fmla="*/ 36 w 218"/>
              <a:gd name="T87" fmla="*/ 102 h 188"/>
              <a:gd name="T88" fmla="*/ 40 w 218"/>
              <a:gd name="T89" fmla="*/ 88 h 188"/>
              <a:gd name="T90" fmla="*/ 20 w 218"/>
              <a:gd name="T91" fmla="*/ 84 h 188"/>
              <a:gd name="T92" fmla="*/ 12 w 218"/>
              <a:gd name="T93" fmla="*/ 68 h 188"/>
              <a:gd name="T94" fmla="*/ 18 w 218"/>
              <a:gd name="T95" fmla="*/ 56 h 188"/>
              <a:gd name="T96" fmla="*/ 30 w 218"/>
              <a:gd name="T97" fmla="*/ 64 h 188"/>
              <a:gd name="T98" fmla="*/ 44 w 218"/>
              <a:gd name="T99" fmla="*/ 52 h 188"/>
              <a:gd name="T100" fmla="*/ 52 w 218"/>
              <a:gd name="T101" fmla="*/ 36 h 188"/>
              <a:gd name="T102" fmla="*/ 66 w 218"/>
              <a:gd name="T103" fmla="*/ 26 h 188"/>
              <a:gd name="T104" fmla="*/ 62 w 218"/>
              <a:gd name="T105" fmla="*/ 22 h 188"/>
              <a:gd name="T106" fmla="*/ 46 w 218"/>
              <a:gd name="T107" fmla="*/ 20 h 188"/>
              <a:gd name="T108" fmla="*/ 68 w 218"/>
              <a:gd name="T109" fmla="*/ 16 h 188"/>
              <a:gd name="T110" fmla="*/ 88 w 218"/>
              <a:gd name="T111" fmla="*/ 18 h 188"/>
              <a:gd name="T112" fmla="*/ 112 w 218"/>
              <a:gd name="T113" fmla="*/ 18 h 188"/>
              <a:gd name="T114" fmla="*/ 134 w 218"/>
              <a:gd name="T115" fmla="*/ 18 h 188"/>
              <a:gd name="T116" fmla="*/ 148 w 218"/>
              <a:gd name="T117" fmla="*/ 4 h 188"/>
              <a:gd name="T118" fmla="*/ 166 w 218"/>
              <a:gd name="T119" fmla="*/ 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8" h="188">
                <a:moveTo>
                  <a:pt x="166" y="4"/>
                </a:move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4" y="4"/>
                </a:lnTo>
                <a:lnTo>
                  <a:pt x="176" y="4"/>
                </a:lnTo>
                <a:lnTo>
                  <a:pt x="178" y="4"/>
                </a:lnTo>
                <a:lnTo>
                  <a:pt x="180" y="4"/>
                </a:lnTo>
                <a:lnTo>
                  <a:pt x="180" y="4"/>
                </a:lnTo>
                <a:lnTo>
                  <a:pt x="182" y="4"/>
                </a:lnTo>
                <a:lnTo>
                  <a:pt x="184" y="4"/>
                </a:lnTo>
                <a:lnTo>
                  <a:pt x="186" y="4"/>
                </a:lnTo>
                <a:lnTo>
                  <a:pt x="188" y="4"/>
                </a:lnTo>
                <a:lnTo>
                  <a:pt x="190" y="4"/>
                </a:lnTo>
                <a:lnTo>
                  <a:pt x="192" y="4"/>
                </a:lnTo>
                <a:lnTo>
                  <a:pt x="194" y="4"/>
                </a:lnTo>
                <a:lnTo>
                  <a:pt x="194" y="2"/>
                </a:lnTo>
                <a:lnTo>
                  <a:pt x="196" y="2"/>
                </a:lnTo>
                <a:lnTo>
                  <a:pt x="198" y="2"/>
                </a:lnTo>
                <a:lnTo>
                  <a:pt x="198" y="4"/>
                </a:lnTo>
                <a:lnTo>
                  <a:pt x="200" y="4"/>
                </a:lnTo>
                <a:lnTo>
                  <a:pt x="200" y="6"/>
                </a:lnTo>
                <a:lnTo>
                  <a:pt x="202" y="6"/>
                </a:lnTo>
                <a:lnTo>
                  <a:pt x="202" y="8"/>
                </a:lnTo>
                <a:lnTo>
                  <a:pt x="202" y="10"/>
                </a:lnTo>
                <a:lnTo>
                  <a:pt x="200" y="10"/>
                </a:lnTo>
                <a:lnTo>
                  <a:pt x="200" y="12"/>
                </a:lnTo>
                <a:lnTo>
                  <a:pt x="198" y="14"/>
                </a:lnTo>
                <a:lnTo>
                  <a:pt x="198" y="16"/>
                </a:lnTo>
                <a:lnTo>
                  <a:pt x="198" y="18"/>
                </a:lnTo>
                <a:lnTo>
                  <a:pt x="198" y="20"/>
                </a:lnTo>
                <a:lnTo>
                  <a:pt x="200" y="20"/>
                </a:lnTo>
                <a:lnTo>
                  <a:pt x="202" y="20"/>
                </a:lnTo>
                <a:lnTo>
                  <a:pt x="204" y="20"/>
                </a:lnTo>
                <a:lnTo>
                  <a:pt x="204" y="22"/>
                </a:lnTo>
                <a:lnTo>
                  <a:pt x="206" y="22"/>
                </a:lnTo>
                <a:lnTo>
                  <a:pt x="206" y="20"/>
                </a:lnTo>
                <a:lnTo>
                  <a:pt x="206" y="22"/>
                </a:lnTo>
                <a:lnTo>
                  <a:pt x="206" y="24"/>
                </a:lnTo>
                <a:lnTo>
                  <a:pt x="204" y="24"/>
                </a:lnTo>
                <a:lnTo>
                  <a:pt x="202" y="24"/>
                </a:lnTo>
                <a:lnTo>
                  <a:pt x="200" y="26"/>
                </a:lnTo>
                <a:lnTo>
                  <a:pt x="198" y="26"/>
                </a:lnTo>
                <a:lnTo>
                  <a:pt x="200" y="28"/>
                </a:lnTo>
                <a:lnTo>
                  <a:pt x="200" y="30"/>
                </a:lnTo>
                <a:lnTo>
                  <a:pt x="200" y="32"/>
                </a:lnTo>
                <a:lnTo>
                  <a:pt x="202" y="32"/>
                </a:lnTo>
                <a:lnTo>
                  <a:pt x="204" y="30"/>
                </a:lnTo>
                <a:lnTo>
                  <a:pt x="206" y="30"/>
                </a:lnTo>
                <a:lnTo>
                  <a:pt x="208" y="30"/>
                </a:lnTo>
                <a:lnTo>
                  <a:pt x="210" y="30"/>
                </a:lnTo>
                <a:lnTo>
                  <a:pt x="210" y="32"/>
                </a:lnTo>
                <a:lnTo>
                  <a:pt x="208" y="34"/>
                </a:lnTo>
                <a:lnTo>
                  <a:pt x="208" y="36"/>
                </a:lnTo>
                <a:lnTo>
                  <a:pt x="206" y="36"/>
                </a:lnTo>
                <a:lnTo>
                  <a:pt x="206" y="36"/>
                </a:lnTo>
                <a:lnTo>
                  <a:pt x="204" y="36"/>
                </a:lnTo>
                <a:lnTo>
                  <a:pt x="204" y="38"/>
                </a:lnTo>
                <a:lnTo>
                  <a:pt x="206" y="38"/>
                </a:lnTo>
                <a:lnTo>
                  <a:pt x="208" y="38"/>
                </a:lnTo>
                <a:lnTo>
                  <a:pt x="210" y="38"/>
                </a:lnTo>
                <a:lnTo>
                  <a:pt x="210" y="40"/>
                </a:lnTo>
                <a:lnTo>
                  <a:pt x="208" y="40"/>
                </a:lnTo>
                <a:lnTo>
                  <a:pt x="206" y="40"/>
                </a:lnTo>
                <a:lnTo>
                  <a:pt x="204" y="42"/>
                </a:lnTo>
                <a:lnTo>
                  <a:pt x="202" y="42"/>
                </a:lnTo>
                <a:lnTo>
                  <a:pt x="200" y="42"/>
                </a:lnTo>
                <a:lnTo>
                  <a:pt x="200" y="46"/>
                </a:lnTo>
                <a:lnTo>
                  <a:pt x="202" y="48"/>
                </a:lnTo>
                <a:lnTo>
                  <a:pt x="200" y="48"/>
                </a:lnTo>
                <a:lnTo>
                  <a:pt x="198" y="48"/>
                </a:lnTo>
                <a:lnTo>
                  <a:pt x="196" y="50"/>
                </a:lnTo>
                <a:lnTo>
                  <a:pt x="194" y="50"/>
                </a:lnTo>
                <a:lnTo>
                  <a:pt x="194" y="52"/>
                </a:lnTo>
                <a:lnTo>
                  <a:pt x="192" y="54"/>
                </a:lnTo>
                <a:lnTo>
                  <a:pt x="190" y="56"/>
                </a:lnTo>
                <a:lnTo>
                  <a:pt x="192" y="56"/>
                </a:lnTo>
                <a:lnTo>
                  <a:pt x="194" y="58"/>
                </a:lnTo>
                <a:lnTo>
                  <a:pt x="196" y="58"/>
                </a:lnTo>
                <a:lnTo>
                  <a:pt x="196" y="60"/>
                </a:lnTo>
                <a:lnTo>
                  <a:pt x="198" y="60"/>
                </a:lnTo>
                <a:lnTo>
                  <a:pt x="198" y="62"/>
                </a:lnTo>
                <a:lnTo>
                  <a:pt x="198" y="64"/>
                </a:lnTo>
                <a:lnTo>
                  <a:pt x="196" y="64"/>
                </a:lnTo>
                <a:lnTo>
                  <a:pt x="194" y="64"/>
                </a:lnTo>
                <a:lnTo>
                  <a:pt x="194" y="66"/>
                </a:lnTo>
                <a:lnTo>
                  <a:pt x="192" y="66"/>
                </a:lnTo>
                <a:lnTo>
                  <a:pt x="192" y="64"/>
                </a:lnTo>
                <a:lnTo>
                  <a:pt x="192" y="66"/>
                </a:lnTo>
                <a:lnTo>
                  <a:pt x="190" y="68"/>
                </a:lnTo>
                <a:lnTo>
                  <a:pt x="188" y="70"/>
                </a:lnTo>
                <a:lnTo>
                  <a:pt x="188" y="68"/>
                </a:lnTo>
                <a:lnTo>
                  <a:pt x="186" y="68"/>
                </a:lnTo>
                <a:lnTo>
                  <a:pt x="184" y="68"/>
                </a:lnTo>
                <a:lnTo>
                  <a:pt x="184" y="66"/>
                </a:lnTo>
                <a:lnTo>
                  <a:pt x="186" y="66"/>
                </a:lnTo>
                <a:lnTo>
                  <a:pt x="188" y="66"/>
                </a:lnTo>
                <a:lnTo>
                  <a:pt x="188" y="64"/>
                </a:lnTo>
                <a:lnTo>
                  <a:pt x="186" y="64"/>
                </a:lnTo>
                <a:lnTo>
                  <a:pt x="184" y="64"/>
                </a:lnTo>
                <a:lnTo>
                  <a:pt x="186" y="66"/>
                </a:lnTo>
                <a:lnTo>
                  <a:pt x="184" y="66"/>
                </a:lnTo>
                <a:lnTo>
                  <a:pt x="182" y="64"/>
                </a:lnTo>
                <a:lnTo>
                  <a:pt x="180" y="64"/>
                </a:lnTo>
                <a:lnTo>
                  <a:pt x="180" y="64"/>
                </a:lnTo>
                <a:lnTo>
                  <a:pt x="180" y="66"/>
                </a:lnTo>
                <a:lnTo>
                  <a:pt x="178" y="66"/>
                </a:lnTo>
                <a:lnTo>
                  <a:pt x="176" y="66"/>
                </a:lnTo>
                <a:lnTo>
                  <a:pt x="174" y="66"/>
                </a:lnTo>
                <a:lnTo>
                  <a:pt x="172" y="64"/>
                </a:lnTo>
                <a:lnTo>
                  <a:pt x="170" y="64"/>
                </a:lnTo>
                <a:lnTo>
                  <a:pt x="170" y="66"/>
                </a:lnTo>
                <a:lnTo>
                  <a:pt x="168" y="64"/>
                </a:lnTo>
                <a:lnTo>
                  <a:pt x="166" y="64"/>
                </a:lnTo>
                <a:lnTo>
                  <a:pt x="164" y="64"/>
                </a:lnTo>
                <a:lnTo>
                  <a:pt x="162" y="64"/>
                </a:lnTo>
                <a:lnTo>
                  <a:pt x="162" y="66"/>
                </a:lnTo>
                <a:lnTo>
                  <a:pt x="160" y="66"/>
                </a:lnTo>
                <a:lnTo>
                  <a:pt x="160" y="68"/>
                </a:lnTo>
                <a:lnTo>
                  <a:pt x="158" y="68"/>
                </a:lnTo>
                <a:lnTo>
                  <a:pt x="158" y="70"/>
                </a:lnTo>
                <a:lnTo>
                  <a:pt x="160" y="70"/>
                </a:lnTo>
                <a:lnTo>
                  <a:pt x="158" y="70"/>
                </a:lnTo>
                <a:lnTo>
                  <a:pt x="158" y="72"/>
                </a:lnTo>
                <a:lnTo>
                  <a:pt x="158" y="74"/>
                </a:lnTo>
                <a:lnTo>
                  <a:pt x="158" y="76"/>
                </a:lnTo>
                <a:lnTo>
                  <a:pt x="160" y="76"/>
                </a:lnTo>
                <a:lnTo>
                  <a:pt x="160" y="74"/>
                </a:lnTo>
                <a:lnTo>
                  <a:pt x="162" y="74"/>
                </a:lnTo>
                <a:lnTo>
                  <a:pt x="160" y="74"/>
                </a:lnTo>
                <a:lnTo>
                  <a:pt x="162" y="72"/>
                </a:lnTo>
                <a:lnTo>
                  <a:pt x="162" y="70"/>
                </a:lnTo>
                <a:lnTo>
                  <a:pt x="162" y="68"/>
                </a:lnTo>
                <a:lnTo>
                  <a:pt x="164" y="68"/>
                </a:lnTo>
                <a:lnTo>
                  <a:pt x="164" y="70"/>
                </a:lnTo>
                <a:lnTo>
                  <a:pt x="166" y="70"/>
                </a:lnTo>
                <a:lnTo>
                  <a:pt x="166" y="72"/>
                </a:lnTo>
                <a:lnTo>
                  <a:pt x="166" y="74"/>
                </a:lnTo>
                <a:lnTo>
                  <a:pt x="166" y="76"/>
                </a:lnTo>
                <a:lnTo>
                  <a:pt x="168" y="78"/>
                </a:lnTo>
                <a:lnTo>
                  <a:pt x="166" y="78"/>
                </a:lnTo>
                <a:lnTo>
                  <a:pt x="166" y="76"/>
                </a:lnTo>
                <a:lnTo>
                  <a:pt x="164" y="76"/>
                </a:lnTo>
                <a:lnTo>
                  <a:pt x="164" y="78"/>
                </a:lnTo>
                <a:lnTo>
                  <a:pt x="162" y="78"/>
                </a:lnTo>
                <a:lnTo>
                  <a:pt x="162" y="80"/>
                </a:lnTo>
                <a:lnTo>
                  <a:pt x="162" y="82"/>
                </a:lnTo>
                <a:lnTo>
                  <a:pt x="162" y="84"/>
                </a:lnTo>
                <a:lnTo>
                  <a:pt x="160" y="84"/>
                </a:lnTo>
                <a:lnTo>
                  <a:pt x="160" y="84"/>
                </a:lnTo>
                <a:lnTo>
                  <a:pt x="162" y="84"/>
                </a:lnTo>
                <a:lnTo>
                  <a:pt x="162" y="86"/>
                </a:lnTo>
                <a:lnTo>
                  <a:pt x="164" y="86"/>
                </a:lnTo>
                <a:lnTo>
                  <a:pt x="164" y="84"/>
                </a:lnTo>
                <a:lnTo>
                  <a:pt x="166" y="84"/>
                </a:lnTo>
                <a:lnTo>
                  <a:pt x="166" y="84"/>
                </a:lnTo>
                <a:lnTo>
                  <a:pt x="164" y="84"/>
                </a:lnTo>
                <a:lnTo>
                  <a:pt x="164" y="82"/>
                </a:lnTo>
                <a:lnTo>
                  <a:pt x="166" y="82"/>
                </a:lnTo>
                <a:lnTo>
                  <a:pt x="166" y="80"/>
                </a:lnTo>
                <a:lnTo>
                  <a:pt x="168" y="80"/>
                </a:lnTo>
                <a:lnTo>
                  <a:pt x="168" y="78"/>
                </a:lnTo>
                <a:lnTo>
                  <a:pt x="170" y="78"/>
                </a:lnTo>
                <a:lnTo>
                  <a:pt x="172" y="80"/>
                </a:lnTo>
                <a:lnTo>
                  <a:pt x="170" y="82"/>
                </a:lnTo>
                <a:lnTo>
                  <a:pt x="172" y="82"/>
                </a:lnTo>
                <a:lnTo>
                  <a:pt x="172" y="84"/>
                </a:lnTo>
                <a:lnTo>
                  <a:pt x="172" y="84"/>
                </a:lnTo>
                <a:lnTo>
                  <a:pt x="170" y="84"/>
                </a:lnTo>
                <a:lnTo>
                  <a:pt x="170" y="86"/>
                </a:lnTo>
                <a:lnTo>
                  <a:pt x="170" y="88"/>
                </a:lnTo>
                <a:lnTo>
                  <a:pt x="172" y="88"/>
                </a:lnTo>
                <a:lnTo>
                  <a:pt x="172" y="90"/>
                </a:lnTo>
                <a:lnTo>
                  <a:pt x="172" y="92"/>
                </a:lnTo>
                <a:lnTo>
                  <a:pt x="174" y="92"/>
                </a:lnTo>
                <a:lnTo>
                  <a:pt x="174" y="90"/>
                </a:lnTo>
                <a:lnTo>
                  <a:pt x="174" y="92"/>
                </a:lnTo>
                <a:lnTo>
                  <a:pt x="174" y="94"/>
                </a:lnTo>
                <a:lnTo>
                  <a:pt x="174" y="96"/>
                </a:lnTo>
                <a:lnTo>
                  <a:pt x="172" y="96"/>
                </a:lnTo>
                <a:lnTo>
                  <a:pt x="170" y="96"/>
                </a:lnTo>
                <a:lnTo>
                  <a:pt x="170" y="98"/>
                </a:lnTo>
                <a:lnTo>
                  <a:pt x="168" y="98"/>
                </a:lnTo>
                <a:lnTo>
                  <a:pt x="166" y="98"/>
                </a:lnTo>
                <a:lnTo>
                  <a:pt x="164" y="98"/>
                </a:lnTo>
                <a:lnTo>
                  <a:pt x="162" y="98"/>
                </a:lnTo>
                <a:lnTo>
                  <a:pt x="160" y="98"/>
                </a:lnTo>
                <a:lnTo>
                  <a:pt x="158" y="98"/>
                </a:lnTo>
                <a:lnTo>
                  <a:pt x="158" y="100"/>
                </a:lnTo>
                <a:lnTo>
                  <a:pt x="162" y="100"/>
                </a:lnTo>
                <a:lnTo>
                  <a:pt x="164" y="100"/>
                </a:lnTo>
                <a:lnTo>
                  <a:pt x="166" y="100"/>
                </a:lnTo>
                <a:lnTo>
                  <a:pt x="166" y="102"/>
                </a:lnTo>
                <a:lnTo>
                  <a:pt x="168" y="102"/>
                </a:lnTo>
                <a:lnTo>
                  <a:pt x="170" y="102"/>
                </a:lnTo>
                <a:lnTo>
                  <a:pt x="172" y="102"/>
                </a:lnTo>
                <a:lnTo>
                  <a:pt x="172" y="100"/>
                </a:lnTo>
                <a:lnTo>
                  <a:pt x="174" y="100"/>
                </a:lnTo>
                <a:lnTo>
                  <a:pt x="176" y="100"/>
                </a:lnTo>
                <a:lnTo>
                  <a:pt x="178" y="100"/>
                </a:lnTo>
                <a:lnTo>
                  <a:pt x="180" y="102"/>
                </a:lnTo>
                <a:lnTo>
                  <a:pt x="180" y="102"/>
                </a:lnTo>
                <a:lnTo>
                  <a:pt x="180" y="100"/>
                </a:lnTo>
                <a:lnTo>
                  <a:pt x="180" y="98"/>
                </a:lnTo>
                <a:lnTo>
                  <a:pt x="182" y="98"/>
                </a:lnTo>
                <a:lnTo>
                  <a:pt x="184" y="98"/>
                </a:lnTo>
                <a:lnTo>
                  <a:pt x="186" y="98"/>
                </a:lnTo>
                <a:lnTo>
                  <a:pt x="184" y="96"/>
                </a:lnTo>
                <a:lnTo>
                  <a:pt x="184" y="94"/>
                </a:lnTo>
                <a:lnTo>
                  <a:pt x="186" y="94"/>
                </a:lnTo>
                <a:lnTo>
                  <a:pt x="188" y="94"/>
                </a:lnTo>
                <a:lnTo>
                  <a:pt x="188" y="92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4" y="90"/>
                </a:lnTo>
                <a:lnTo>
                  <a:pt x="196" y="90"/>
                </a:lnTo>
                <a:lnTo>
                  <a:pt x="198" y="90"/>
                </a:lnTo>
                <a:lnTo>
                  <a:pt x="200" y="88"/>
                </a:lnTo>
                <a:lnTo>
                  <a:pt x="200" y="90"/>
                </a:lnTo>
                <a:lnTo>
                  <a:pt x="202" y="90"/>
                </a:lnTo>
                <a:lnTo>
                  <a:pt x="204" y="90"/>
                </a:lnTo>
                <a:lnTo>
                  <a:pt x="204" y="88"/>
                </a:lnTo>
                <a:lnTo>
                  <a:pt x="204" y="86"/>
                </a:lnTo>
                <a:lnTo>
                  <a:pt x="204" y="88"/>
                </a:lnTo>
                <a:lnTo>
                  <a:pt x="202" y="86"/>
                </a:lnTo>
                <a:lnTo>
                  <a:pt x="202" y="84"/>
                </a:lnTo>
                <a:lnTo>
                  <a:pt x="204" y="84"/>
                </a:lnTo>
                <a:lnTo>
                  <a:pt x="204" y="84"/>
                </a:lnTo>
                <a:lnTo>
                  <a:pt x="206" y="84"/>
                </a:lnTo>
                <a:lnTo>
                  <a:pt x="206" y="82"/>
                </a:lnTo>
                <a:lnTo>
                  <a:pt x="208" y="82"/>
                </a:lnTo>
                <a:lnTo>
                  <a:pt x="210" y="82"/>
                </a:lnTo>
                <a:lnTo>
                  <a:pt x="212" y="80"/>
                </a:lnTo>
                <a:lnTo>
                  <a:pt x="212" y="82"/>
                </a:lnTo>
                <a:lnTo>
                  <a:pt x="212" y="84"/>
                </a:lnTo>
                <a:lnTo>
                  <a:pt x="212" y="84"/>
                </a:lnTo>
                <a:lnTo>
                  <a:pt x="214" y="84"/>
                </a:lnTo>
                <a:lnTo>
                  <a:pt x="214" y="84"/>
                </a:lnTo>
                <a:lnTo>
                  <a:pt x="216" y="84"/>
                </a:lnTo>
                <a:lnTo>
                  <a:pt x="218" y="84"/>
                </a:lnTo>
                <a:lnTo>
                  <a:pt x="216" y="86"/>
                </a:lnTo>
                <a:lnTo>
                  <a:pt x="218" y="86"/>
                </a:lnTo>
                <a:lnTo>
                  <a:pt x="216" y="86"/>
                </a:lnTo>
                <a:lnTo>
                  <a:pt x="214" y="88"/>
                </a:lnTo>
                <a:lnTo>
                  <a:pt x="212" y="88"/>
                </a:lnTo>
                <a:lnTo>
                  <a:pt x="212" y="90"/>
                </a:lnTo>
                <a:lnTo>
                  <a:pt x="210" y="90"/>
                </a:lnTo>
                <a:lnTo>
                  <a:pt x="208" y="90"/>
                </a:lnTo>
                <a:lnTo>
                  <a:pt x="206" y="90"/>
                </a:lnTo>
                <a:lnTo>
                  <a:pt x="206" y="92"/>
                </a:lnTo>
                <a:lnTo>
                  <a:pt x="208" y="92"/>
                </a:lnTo>
                <a:lnTo>
                  <a:pt x="206" y="94"/>
                </a:lnTo>
                <a:lnTo>
                  <a:pt x="206" y="96"/>
                </a:lnTo>
                <a:lnTo>
                  <a:pt x="206" y="98"/>
                </a:lnTo>
                <a:lnTo>
                  <a:pt x="204" y="98"/>
                </a:lnTo>
                <a:lnTo>
                  <a:pt x="204" y="96"/>
                </a:lnTo>
                <a:lnTo>
                  <a:pt x="202" y="96"/>
                </a:lnTo>
                <a:lnTo>
                  <a:pt x="202" y="98"/>
                </a:lnTo>
                <a:lnTo>
                  <a:pt x="200" y="98"/>
                </a:lnTo>
                <a:lnTo>
                  <a:pt x="198" y="98"/>
                </a:lnTo>
                <a:lnTo>
                  <a:pt x="198" y="96"/>
                </a:lnTo>
                <a:lnTo>
                  <a:pt x="196" y="98"/>
                </a:lnTo>
                <a:lnTo>
                  <a:pt x="196" y="96"/>
                </a:lnTo>
                <a:lnTo>
                  <a:pt x="194" y="96"/>
                </a:lnTo>
                <a:lnTo>
                  <a:pt x="194" y="94"/>
                </a:lnTo>
                <a:lnTo>
                  <a:pt x="192" y="94"/>
                </a:lnTo>
                <a:lnTo>
                  <a:pt x="190" y="94"/>
                </a:lnTo>
                <a:lnTo>
                  <a:pt x="190" y="96"/>
                </a:lnTo>
                <a:lnTo>
                  <a:pt x="190" y="98"/>
                </a:lnTo>
                <a:lnTo>
                  <a:pt x="192" y="98"/>
                </a:lnTo>
                <a:lnTo>
                  <a:pt x="192" y="96"/>
                </a:lnTo>
                <a:lnTo>
                  <a:pt x="194" y="96"/>
                </a:lnTo>
                <a:lnTo>
                  <a:pt x="194" y="98"/>
                </a:lnTo>
                <a:lnTo>
                  <a:pt x="194" y="100"/>
                </a:lnTo>
                <a:lnTo>
                  <a:pt x="192" y="100"/>
                </a:lnTo>
                <a:lnTo>
                  <a:pt x="192" y="102"/>
                </a:lnTo>
                <a:lnTo>
                  <a:pt x="190" y="102"/>
                </a:lnTo>
                <a:lnTo>
                  <a:pt x="192" y="102"/>
                </a:lnTo>
                <a:lnTo>
                  <a:pt x="194" y="102"/>
                </a:lnTo>
                <a:lnTo>
                  <a:pt x="194" y="104"/>
                </a:lnTo>
                <a:lnTo>
                  <a:pt x="196" y="104"/>
                </a:lnTo>
                <a:lnTo>
                  <a:pt x="196" y="106"/>
                </a:lnTo>
                <a:lnTo>
                  <a:pt x="194" y="106"/>
                </a:lnTo>
                <a:lnTo>
                  <a:pt x="192" y="106"/>
                </a:lnTo>
                <a:lnTo>
                  <a:pt x="192" y="108"/>
                </a:lnTo>
                <a:lnTo>
                  <a:pt x="190" y="106"/>
                </a:lnTo>
                <a:lnTo>
                  <a:pt x="190" y="108"/>
                </a:lnTo>
                <a:lnTo>
                  <a:pt x="188" y="108"/>
                </a:lnTo>
                <a:lnTo>
                  <a:pt x="188" y="110"/>
                </a:lnTo>
                <a:lnTo>
                  <a:pt x="188" y="112"/>
                </a:lnTo>
                <a:lnTo>
                  <a:pt x="188" y="114"/>
                </a:lnTo>
                <a:lnTo>
                  <a:pt x="188" y="112"/>
                </a:lnTo>
                <a:lnTo>
                  <a:pt x="188" y="110"/>
                </a:lnTo>
                <a:lnTo>
                  <a:pt x="188" y="108"/>
                </a:lnTo>
                <a:lnTo>
                  <a:pt x="186" y="108"/>
                </a:lnTo>
                <a:lnTo>
                  <a:pt x="184" y="108"/>
                </a:lnTo>
                <a:lnTo>
                  <a:pt x="184" y="110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4" y="114"/>
                </a:lnTo>
                <a:lnTo>
                  <a:pt x="182" y="114"/>
                </a:lnTo>
                <a:lnTo>
                  <a:pt x="180" y="114"/>
                </a:lnTo>
                <a:lnTo>
                  <a:pt x="180" y="114"/>
                </a:lnTo>
                <a:lnTo>
                  <a:pt x="178" y="114"/>
                </a:lnTo>
                <a:lnTo>
                  <a:pt x="176" y="114"/>
                </a:lnTo>
                <a:lnTo>
                  <a:pt x="176" y="112"/>
                </a:lnTo>
                <a:lnTo>
                  <a:pt x="176" y="110"/>
                </a:lnTo>
                <a:lnTo>
                  <a:pt x="174" y="110"/>
                </a:lnTo>
                <a:lnTo>
                  <a:pt x="176" y="110"/>
                </a:lnTo>
                <a:lnTo>
                  <a:pt x="176" y="108"/>
                </a:lnTo>
                <a:lnTo>
                  <a:pt x="174" y="108"/>
                </a:lnTo>
                <a:lnTo>
                  <a:pt x="172" y="108"/>
                </a:lnTo>
                <a:lnTo>
                  <a:pt x="172" y="110"/>
                </a:lnTo>
                <a:lnTo>
                  <a:pt x="170" y="110"/>
                </a:lnTo>
                <a:lnTo>
                  <a:pt x="170" y="112"/>
                </a:lnTo>
                <a:lnTo>
                  <a:pt x="168" y="112"/>
                </a:lnTo>
                <a:lnTo>
                  <a:pt x="166" y="112"/>
                </a:lnTo>
                <a:lnTo>
                  <a:pt x="166" y="114"/>
                </a:lnTo>
                <a:lnTo>
                  <a:pt x="164" y="114"/>
                </a:lnTo>
                <a:lnTo>
                  <a:pt x="166" y="114"/>
                </a:lnTo>
                <a:lnTo>
                  <a:pt x="168" y="114"/>
                </a:lnTo>
                <a:lnTo>
                  <a:pt x="168" y="112"/>
                </a:lnTo>
                <a:lnTo>
                  <a:pt x="168" y="114"/>
                </a:lnTo>
                <a:lnTo>
                  <a:pt x="170" y="114"/>
                </a:lnTo>
                <a:lnTo>
                  <a:pt x="170" y="112"/>
                </a:lnTo>
                <a:lnTo>
                  <a:pt x="172" y="114"/>
                </a:lnTo>
                <a:lnTo>
                  <a:pt x="170" y="114"/>
                </a:lnTo>
                <a:lnTo>
                  <a:pt x="172" y="114"/>
                </a:lnTo>
                <a:lnTo>
                  <a:pt x="172" y="116"/>
                </a:lnTo>
                <a:lnTo>
                  <a:pt x="174" y="116"/>
                </a:lnTo>
                <a:lnTo>
                  <a:pt x="174" y="118"/>
                </a:lnTo>
                <a:lnTo>
                  <a:pt x="176" y="118"/>
                </a:lnTo>
                <a:lnTo>
                  <a:pt x="174" y="118"/>
                </a:lnTo>
                <a:lnTo>
                  <a:pt x="176" y="118"/>
                </a:lnTo>
                <a:lnTo>
                  <a:pt x="176" y="120"/>
                </a:lnTo>
                <a:lnTo>
                  <a:pt x="178" y="120"/>
                </a:lnTo>
                <a:lnTo>
                  <a:pt x="178" y="122"/>
                </a:lnTo>
                <a:lnTo>
                  <a:pt x="176" y="124"/>
                </a:lnTo>
                <a:lnTo>
                  <a:pt x="174" y="124"/>
                </a:lnTo>
                <a:lnTo>
                  <a:pt x="172" y="124"/>
                </a:lnTo>
                <a:lnTo>
                  <a:pt x="172" y="122"/>
                </a:lnTo>
                <a:lnTo>
                  <a:pt x="172" y="124"/>
                </a:lnTo>
                <a:lnTo>
                  <a:pt x="170" y="124"/>
                </a:lnTo>
                <a:lnTo>
                  <a:pt x="170" y="122"/>
                </a:lnTo>
                <a:lnTo>
                  <a:pt x="168" y="122"/>
                </a:lnTo>
                <a:lnTo>
                  <a:pt x="168" y="120"/>
                </a:lnTo>
                <a:lnTo>
                  <a:pt x="168" y="118"/>
                </a:lnTo>
                <a:lnTo>
                  <a:pt x="166" y="118"/>
                </a:lnTo>
                <a:lnTo>
                  <a:pt x="164" y="118"/>
                </a:lnTo>
                <a:lnTo>
                  <a:pt x="162" y="118"/>
                </a:lnTo>
                <a:lnTo>
                  <a:pt x="160" y="118"/>
                </a:lnTo>
                <a:lnTo>
                  <a:pt x="160" y="120"/>
                </a:lnTo>
                <a:lnTo>
                  <a:pt x="158" y="120"/>
                </a:lnTo>
                <a:lnTo>
                  <a:pt x="158" y="122"/>
                </a:lnTo>
                <a:lnTo>
                  <a:pt x="158" y="124"/>
                </a:lnTo>
                <a:lnTo>
                  <a:pt x="156" y="124"/>
                </a:lnTo>
                <a:lnTo>
                  <a:pt x="156" y="126"/>
                </a:lnTo>
                <a:lnTo>
                  <a:pt x="156" y="128"/>
                </a:lnTo>
                <a:lnTo>
                  <a:pt x="154" y="128"/>
                </a:lnTo>
                <a:lnTo>
                  <a:pt x="154" y="130"/>
                </a:lnTo>
                <a:lnTo>
                  <a:pt x="156" y="130"/>
                </a:lnTo>
                <a:lnTo>
                  <a:pt x="156" y="132"/>
                </a:lnTo>
                <a:lnTo>
                  <a:pt x="156" y="132"/>
                </a:lnTo>
                <a:lnTo>
                  <a:pt x="156" y="134"/>
                </a:lnTo>
                <a:lnTo>
                  <a:pt x="158" y="134"/>
                </a:lnTo>
                <a:lnTo>
                  <a:pt x="158" y="136"/>
                </a:lnTo>
                <a:lnTo>
                  <a:pt x="158" y="138"/>
                </a:lnTo>
                <a:lnTo>
                  <a:pt x="158" y="140"/>
                </a:lnTo>
                <a:lnTo>
                  <a:pt x="160" y="142"/>
                </a:lnTo>
                <a:lnTo>
                  <a:pt x="160" y="144"/>
                </a:lnTo>
                <a:lnTo>
                  <a:pt x="160" y="146"/>
                </a:lnTo>
                <a:lnTo>
                  <a:pt x="158" y="148"/>
                </a:lnTo>
                <a:lnTo>
                  <a:pt x="158" y="150"/>
                </a:lnTo>
                <a:lnTo>
                  <a:pt x="158" y="152"/>
                </a:lnTo>
                <a:lnTo>
                  <a:pt x="158" y="154"/>
                </a:lnTo>
                <a:lnTo>
                  <a:pt x="158" y="156"/>
                </a:lnTo>
                <a:lnTo>
                  <a:pt x="158" y="158"/>
                </a:lnTo>
                <a:lnTo>
                  <a:pt x="156" y="158"/>
                </a:lnTo>
                <a:lnTo>
                  <a:pt x="154" y="158"/>
                </a:lnTo>
                <a:lnTo>
                  <a:pt x="152" y="158"/>
                </a:lnTo>
                <a:lnTo>
                  <a:pt x="152" y="156"/>
                </a:lnTo>
                <a:lnTo>
                  <a:pt x="150" y="156"/>
                </a:lnTo>
                <a:lnTo>
                  <a:pt x="150" y="158"/>
                </a:lnTo>
                <a:lnTo>
                  <a:pt x="148" y="158"/>
                </a:lnTo>
                <a:lnTo>
                  <a:pt x="146" y="158"/>
                </a:lnTo>
                <a:lnTo>
                  <a:pt x="146" y="156"/>
                </a:lnTo>
                <a:lnTo>
                  <a:pt x="144" y="156"/>
                </a:lnTo>
                <a:lnTo>
                  <a:pt x="142" y="156"/>
                </a:lnTo>
                <a:lnTo>
                  <a:pt x="140" y="156"/>
                </a:lnTo>
                <a:lnTo>
                  <a:pt x="138" y="156"/>
                </a:lnTo>
                <a:lnTo>
                  <a:pt x="136" y="156"/>
                </a:lnTo>
                <a:lnTo>
                  <a:pt x="134" y="156"/>
                </a:lnTo>
                <a:lnTo>
                  <a:pt x="132" y="156"/>
                </a:lnTo>
                <a:lnTo>
                  <a:pt x="132" y="156"/>
                </a:lnTo>
                <a:lnTo>
                  <a:pt x="132" y="154"/>
                </a:lnTo>
                <a:lnTo>
                  <a:pt x="132" y="152"/>
                </a:lnTo>
                <a:lnTo>
                  <a:pt x="132" y="148"/>
                </a:lnTo>
                <a:lnTo>
                  <a:pt x="128" y="148"/>
                </a:lnTo>
                <a:lnTo>
                  <a:pt x="126" y="148"/>
                </a:lnTo>
                <a:lnTo>
                  <a:pt x="126" y="150"/>
                </a:lnTo>
                <a:lnTo>
                  <a:pt x="126" y="152"/>
                </a:lnTo>
                <a:lnTo>
                  <a:pt x="126" y="154"/>
                </a:lnTo>
                <a:lnTo>
                  <a:pt x="124" y="156"/>
                </a:lnTo>
                <a:lnTo>
                  <a:pt x="122" y="158"/>
                </a:lnTo>
                <a:lnTo>
                  <a:pt x="120" y="160"/>
                </a:lnTo>
                <a:lnTo>
                  <a:pt x="116" y="164"/>
                </a:lnTo>
                <a:lnTo>
                  <a:pt x="114" y="166"/>
                </a:lnTo>
                <a:lnTo>
                  <a:pt x="110" y="170"/>
                </a:lnTo>
                <a:lnTo>
                  <a:pt x="106" y="172"/>
                </a:lnTo>
                <a:lnTo>
                  <a:pt x="104" y="174"/>
                </a:lnTo>
                <a:lnTo>
                  <a:pt x="100" y="176"/>
                </a:lnTo>
                <a:lnTo>
                  <a:pt x="98" y="176"/>
                </a:lnTo>
                <a:lnTo>
                  <a:pt x="96" y="176"/>
                </a:lnTo>
                <a:lnTo>
                  <a:pt x="94" y="176"/>
                </a:lnTo>
                <a:lnTo>
                  <a:pt x="92" y="176"/>
                </a:lnTo>
                <a:lnTo>
                  <a:pt x="90" y="176"/>
                </a:lnTo>
                <a:lnTo>
                  <a:pt x="88" y="176"/>
                </a:lnTo>
                <a:lnTo>
                  <a:pt x="84" y="176"/>
                </a:lnTo>
                <a:lnTo>
                  <a:pt x="84" y="176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8" y="174"/>
                </a:lnTo>
                <a:lnTo>
                  <a:pt x="78" y="176"/>
                </a:lnTo>
                <a:lnTo>
                  <a:pt x="76" y="174"/>
                </a:lnTo>
                <a:lnTo>
                  <a:pt x="74" y="174"/>
                </a:lnTo>
                <a:lnTo>
                  <a:pt x="74" y="176"/>
                </a:lnTo>
                <a:lnTo>
                  <a:pt x="72" y="176"/>
                </a:lnTo>
                <a:lnTo>
                  <a:pt x="70" y="176"/>
                </a:lnTo>
                <a:lnTo>
                  <a:pt x="70" y="178"/>
                </a:lnTo>
                <a:lnTo>
                  <a:pt x="66" y="178"/>
                </a:lnTo>
                <a:lnTo>
                  <a:pt x="64" y="178"/>
                </a:lnTo>
                <a:lnTo>
                  <a:pt x="62" y="178"/>
                </a:lnTo>
                <a:lnTo>
                  <a:pt x="62" y="180"/>
                </a:lnTo>
                <a:lnTo>
                  <a:pt x="60" y="180"/>
                </a:lnTo>
                <a:lnTo>
                  <a:pt x="58" y="180"/>
                </a:lnTo>
                <a:lnTo>
                  <a:pt x="56" y="180"/>
                </a:lnTo>
                <a:lnTo>
                  <a:pt x="54" y="180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6" y="182"/>
                </a:lnTo>
                <a:lnTo>
                  <a:pt x="34" y="180"/>
                </a:lnTo>
                <a:lnTo>
                  <a:pt x="32" y="180"/>
                </a:lnTo>
                <a:lnTo>
                  <a:pt x="32" y="180"/>
                </a:lnTo>
                <a:lnTo>
                  <a:pt x="32" y="180"/>
                </a:lnTo>
                <a:lnTo>
                  <a:pt x="30" y="180"/>
                </a:lnTo>
                <a:lnTo>
                  <a:pt x="26" y="180"/>
                </a:lnTo>
                <a:lnTo>
                  <a:pt x="20" y="182"/>
                </a:lnTo>
                <a:lnTo>
                  <a:pt x="16" y="184"/>
                </a:lnTo>
                <a:lnTo>
                  <a:pt x="14" y="186"/>
                </a:lnTo>
                <a:lnTo>
                  <a:pt x="12" y="188"/>
                </a:lnTo>
                <a:lnTo>
                  <a:pt x="12" y="186"/>
                </a:lnTo>
                <a:lnTo>
                  <a:pt x="12" y="184"/>
                </a:lnTo>
                <a:lnTo>
                  <a:pt x="12" y="182"/>
                </a:lnTo>
                <a:lnTo>
                  <a:pt x="12" y="180"/>
                </a:lnTo>
                <a:lnTo>
                  <a:pt x="12" y="180"/>
                </a:lnTo>
                <a:lnTo>
                  <a:pt x="12" y="178"/>
                </a:lnTo>
                <a:lnTo>
                  <a:pt x="12" y="176"/>
                </a:lnTo>
                <a:lnTo>
                  <a:pt x="12" y="174"/>
                </a:lnTo>
                <a:lnTo>
                  <a:pt x="12" y="172"/>
                </a:lnTo>
                <a:lnTo>
                  <a:pt x="12" y="170"/>
                </a:lnTo>
                <a:lnTo>
                  <a:pt x="12" y="168"/>
                </a:lnTo>
                <a:lnTo>
                  <a:pt x="12" y="166"/>
                </a:lnTo>
                <a:lnTo>
                  <a:pt x="12" y="164"/>
                </a:lnTo>
                <a:lnTo>
                  <a:pt x="12" y="162"/>
                </a:lnTo>
                <a:lnTo>
                  <a:pt x="12" y="160"/>
                </a:lnTo>
                <a:lnTo>
                  <a:pt x="12" y="158"/>
                </a:lnTo>
                <a:lnTo>
                  <a:pt x="12" y="156"/>
                </a:lnTo>
                <a:lnTo>
                  <a:pt x="12" y="154"/>
                </a:lnTo>
                <a:lnTo>
                  <a:pt x="12" y="152"/>
                </a:lnTo>
                <a:lnTo>
                  <a:pt x="12" y="150"/>
                </a:lnTo>
                <a:lnTo>
                  <a:pt x="14" y="148"/>
                </a:lnTo>
                <a:lnTo>
                  <a:pt x="14" y="146"/>
                </a:lnTo>
                <a:lnTo>
                  <a:pt x="12" y="146"/>
                </a:lnTo>
                <a:lnTo>
                  <a:pt x="12" y="144"/>
                </a:lnTo>
                <a:lnTo>
                  <a:pt x="10" y="144"/>
                </a:lnTo>
                <a:lnTo>
                  <a:pt x="8" y="144"/>
                </a:lnTo>
                <a:lnTo>
                  <a:pt x="6" y="144"/>
                </a:lnTo>
                <a:lnTo>
                  <a:pt x="4" y="144"/>
                </a:lnTo>
                <a:lnTo>
                  <a:pt x="2" y="144"/>
                </a:lnTo>
                <a:lnTo>
                  <a:pt x="0" y="144"/>
                </a:lnTo>
                <a:lnTo>
                  <a:pt x="0" y="142"/>
                </a:lnTo>
                <a:lnTo>
                  <a:pt x="0" y="140"/>
                </a:lnTo>
                <a:lnTo>
                  <a:pt x="0" y="138"/>
                </a:lnTo>
                <a:lnTo>
                  <a:pt x="0" y="136"/>
                </a:lnTo>
                <a:lnTo>
                  <a:pt x="0" y="134"/>
                </a:lnTo>
                <a:lnTo>
                  <a:pt x="0" y="132"/>
                </a:lnTo>
                <a:lnTo>
                  <a:pt x="0" y="132"/>
                </a:lnTo>
                <a:lnTo>
                  <a:pt x="0" y="130"/>
                </a:lnTo>
                <a:lnTo>
                  <a:pt x="0" y="128"/>
                </a:lnTo>
                <a:lnTo>
                  <a:pt x="0" y="126"/>
                </a:lnTo>
                <a:lnTo>
                  <a:pt x="0" y="124"/>
                </a:lnTo>
                <a:lnTo>
                  <a:pt x="0" y="122"/>
                </a:lnTo>
                <a:lnTo>
                  <a:pt x="0" y="120"/>
                </a:lnTo>
                <a:lnTo>
                  <a:pt x="0" y="118"/>
                </a:lnTo>
                <a:lnTo>
                  <a:pt x="2" y="118"/>
                </a:lnTo>
                <a:lnTo>
                  <a:pt x="4" y="118"/>
                </a:lnTo>
                <a:lnTo>
                  <a:pt x="6" y="118"/>
                </a:lnTo>
                <a:lnTo>
                  <a:pt x="6" y="116"/>
                </a:lnTo>
                <a:lnTo>
                  <a:pt x="6" y="114"/>
                </a:lnTo>
                <a:lnTo>
                  <a:pt x="6" y="112"/>
                </a:lnTo>
                <a:lnTo>
                  <a:pt x="6" y="110"/>
                </a:lnTo>
                <a:lnTo>
                  <a:pt x="6" y="108"/>
                </a:lnTo>
                <a:lnTo>
                  <a:pt x="8" y="108"/>
                </a:lnTo>
                <a:lnTo>
                  <a:pt x="10" y="108"/>
                </a:lnTo>
                <a:lnTo>
                  <a:pt x="12" y="108"/>
                </a:lnTo>
                <a:lnTo>
                  <a:pt x="14" y="108"/>
                </a:lnTo>
                <a:lnTo>
                  <a:pt x="16" y="108"/>
                </a:lnTo>
                <a:lnTo>
                  <a:pt x="18" y="108"/>
                </a:lnTo>
                <a:lnTo>
                  <a:pt x="20" y="108"/>
                </a:lnTo>
                <a:lnTo>
                  <a:pt x="22" y="108"/>
                </a:lnTo>
                <a:lnTo>
                  <a:pt x="24" y="108"/>
                </a:lnTo>
                <a:lnTo>
                  <a:pt x="24" y="102"/>
                </a:lnTo>
                <a:lnTo>
                  <a:pt x="26" y="102"/>
                </a:lnTo>
                <a:lnTo>
                  <a:pt x="28" y="102"/>
                </a:lnTo>
                <a:lnTo>
                  <a:pt x="30" y="102"/>
                </a:lnTo>
                <a:lnTo>
                  <a:pt x="32" y="102"/>
                </a:lnTo>
                <a:lnTo>
                  <a:pt x="34" y="102"/>
                </a:lnTo>
                <a:lnTo>
                  <a:pt x="36" y="102"/>
                </a:lnTo>
                <a:lnTo>
                  <a:pt x="36" y="102"/>
                </a:lnTo>
                <a:lnTo>
                  <a:pt x="38" y="102"/>
                </a:lnTo>
                <a:lnTo>
                  <a:pt x="38" y="100"/>
                </a:lnTo>
                <a:lnTo>
                  <a:pt x="38" y="98"/>
                </a:lnTo>
                <a:lnTo>
                  <a:pt x="38" y="96"/>
                </a:lnTo>
                <a:lnTo>
                  <a:pt x="40" y="96"/>
                </a:lnTo>
                <a:lnTo>
                  <a:pt x="42" y="96"/>
                </a:lnTo>
                <a:lnTo>
                  <a:pt x="42" y="94"/>
                </a:lnTo>
                <a:lnTo>
                  <a:pt x="42" y="92"/>
                </a:lnTo>
                <a:lnTo>
                  <a:pt x="42" y="90"/>
                </a:lnTo>
                <a:lnTo>
                  <a:pt x="40" y="90"/>
                </a:lnTo>
                <a:lnTo>
                  <a:pt x="40" y="88"/>
                </a:lnTo>
                <a:lnTo>
                  <a:pt x="38" y="88"/>
                </a:lnTo>
                <a:lnTo>
                  <a:pt x="36" y="88"/>
                </a:lnTo>
                <a:lnTo>
                  <a:pt x="36" y="90"/>
                </a:lnTo>
                <a:lnTo>
                  <a:pt x="36" y="90"/>
                </a:lnTo>
                <a:lnTo>
                  <a:pt x="34" y="90"/>
                </a:lnTo>
                <a:lnTo>
                  <a:pt x="34" y="88"/>
                </a:lnTo>
                <a:lnTo>
                  <a:pt x="32" y="88"/>
                </a:lnTo>
                <a:lnTo>
                  <a:pt x="30" y="88"/>
                </a:lnTo>
                <a:lnTo>
                  <a:pt x="28" y="88"/>
                </a:lnTo>
                <a:lnTo>
                  <a:pt x="26" y="88"/>
                </a:lnTo>
                <a:lnTo>
                  <a:pt x="20" y="90"/>
                </a:lnTo>
                <a:lnTo>
                  <a:pt x="20" y="84"/>
                </a:lnTo>
                <a:lnTo>
                  <a:pt x="20" y="84"/>
                </a:lnTo>
                <a:lnTo>
                  <a:pt x="22" y="82"/>
                </a:lnTo>
                <a:lnTo>
                  <a:pt x="20" y="80"/>
                </a:lnTo>
                <a:lnTo>
                  <a:pt x="18" y="80"/>
                </a:lnTo>
                <a:lnTo>
                  <a:pt x="16" y="78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0" y="66"/>
                </a:lnTo>
                <a:lnTo>
                  <a:pt x="8" y="66"/>
                </a:lnTo>
                <a:lnTo>
                  <a:pt x="6" y="64"/>
                </a:lnTo>
                <a:lnTo>
                  <a:pt x="8" y="64"/>
                </a:lnTo>
                <a:lnTo>
                  <a:pt x="10" y="62"/>
                </a:lnTo>
                <a:lnTo>
                  <a:pt x="12" y="62"/>
                </a:lnTo>
                <a:lnTo>
                  <a:pt x="12" y="60"/>
                </a:lnTo>
                <a:lnTo>
                  <a:pt x="14" y="60"/>
                </a:lnTo>
                <a:lnTo>
                  <a:pt x="14" y="58"/>
                </a:lnTo>
                <a:lnTo>
                  <a:pt x="14" y="56"/>
                </a:lnTo>
                <a:lnTo>
                  <a:pt x="16" y="56"/>
                </a:lnTo>
                <a:lnTo>
                  <a:pt x="18" y="56"/>
                </a:lnTo>
                <a:lnTo>
                  <a:pt x="20" y="56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lnTo>
                  <a:pt x="26" y="58"/>
                </a:lnTo>
                <a:lnTo>
                  <a:pt x="28" y="58"/>
                </a:lnTo>
                <a:lnTo>
                  <a:pt x="28" y="56"/>
                </a:lnTo>
                <a:lnTo>
                  <a:pt x="28" y="58"/>
                </a:lnTo>
                <a:lnTo>
                  <a:pt x="30" y="58"/>
                </a:lnTo>
                <a:lnTo>
                  <a:pt x="30" y="60"/>
                </a:lnTo>
                <a:lnTo>
                  <a:pt x="30" y="62"/>
                </a:lnTo>
                <a:lnTo>
                  <a:pt x="30" y="64"/>
                </a:lnTo>
                <a:lnTo>
                  <a:pt x="30" y="66"/>
                </a:lnTo>
                <a:lnTo>
                  <a:pt x="32" y="64"/>
                </a:lnTo>
                <a:lnTo>
                  <a:pt x="34" y="62"/>
                </a:lnTo>
                <a:lnTo>
                  <a:pt x="34" y="60"/>
                </a:lnTo>
                <a:lnTo>
                  <a:pt x="36" y="60"/>
                </a:lnTo>
                <a:lnTo>
                  <a:pt x="36" y="60"/>
                </a:lnTo>
                <a:lnTo>
                  <a:pt x="38" y="60"/>
                </a:lnTo>
                <a:lnTo>
                  <a:pt x="40" y="58"/>
                </a:lnTo>
                <a:lnTo>
                  <a:pt x="40" y="56"/>
                </a:lnTo>
                <a:lnTo>
                  <a:pt x="40" y="54"/>
                </a:lnTo>
                <a:lnTo>
                  <a:pt x="40" y="52"/>
                </a:lnTo>
                <a:lnTo>
                  <a:pt x="44" y="52"/>
                </a:lnTo>
                <a:lnTo>
                  <a:pt x="44" y="50"/>
                </a:lnTo>
                <a:lnTo>
                  <a:pt x="42" y="50"/>
                </a:lnTo>
                <a:lnTo>
                  <a:pt x="40" y="50"/>
                </a:lnTo>
                <a:lnTo>
                  <a:pt x="42" y="50"/>
                </a:lnTo>
                <a:lnTo>
                  <a:pt x="44" y="50"/>
                </a:lnTo>
                <a:lnTo>
                  <a:pt x="46" y="48"/>
                </a:lnTo>
                <a:lnTo>
                  <a:pt x="48" y="46"/>
                </a:lnTo>
                <a:lnTo>
                  <a:pt x="48" y="44"/>
                </a:lnTo>
                <a:lnTo>
                  <a:pt x="48" y="42"/>
                </a:lnTo>
                <a:lnTo>
                  <a:pt x="50" y="38"/>
                </a:lnTo>
                <a:lnTo>
                  <a:pt x="52" y="38"/>
                </a:lnTo>
                <a:lnTo>
                  <a:pt x="52" y="36"/>
                </a:lnTo>
                <a:lnTo>
                  <a:pt x="54" y="36"/>
                </a:lnTo>
                <a:lnTo>
                  <a:pt x="56" y="36"/>
                </a:lnTo>
                <a:lnTo>
                  <a:pt x="56" y="34"/>
                </a:lnTo>
                <a:lnTo>
                  <a:pt x="58" y="34"/>
                </a:lnTo>
                <a:lnTo>
                  <a:pt x="58" y="32"/>
                </a:lnTo>
                <a:lnTo>
                  <a:pt x="60" y="32"/>
                </a:lnTo>
                <a:lnTo>
                  <a:pt x="60" y="30"/>
                </a:lnTo>
                <a:lnTo>
                  <a:pt x="62" y="30"/>
                </a:lnTo>
                <a:lnTo>
                  <a:pt x="62" y="28"/>
                </a:lnTo>
                <a:lnTo>
                  <a:pt x="64" y="28"/>
                </a:lnTo>
                <a:lnTo>
                  <a:pt x="66" y="28"/>
                </a:lnTo>
                <a:lnTo>
                  <a:pt x="66" y="26"/>
                </a:lnTo>
                <a:lnTo>
                  <a:pt x="66" y="24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20"/>
                </a:lnTo>
                <a:lnTo>
                  <a:pt x="68" y="20"/>
                </a:lnTo>
                <a:lnTo>
                  <a:pt x="68" y="18"/>
                </a:lnTo>
                <a:lnTo>
                  <a:pt x="68" y="20"/>
                </a:lnTo>
                <a:lnTo>
                  <a:pt x="66" y="20"/>
                </a:lnTo>
                <a:lnTo>
                  <a:pt x="64" y="20"/>
                </a:lnTo>
                <a:lnTo>
                  <a:pt x="64" y="22"/>
                </a:lnTo>
                <a:lnTo>
                  <a:pt x="62" y="22"/>
                </a:lnTo>
                <a:lnTo>
                  <a:pt x="62" y="24"/>
                </a:lnTo>
                <a:lnTo>
                  <a:pt x="60" y="24"/>
                </a:lnTo>
                <a:lnTo>
                  <a:pt x="58" y="24"/>
                </a:lnTo>
                <a:lnTo>
                  <a:pt x="56" y="26"/>
                </a:lnTo>
                <a:lnTo>
                  <a:pt x="54" y="26"/>
                </a:lnTo>
                <a:lnTo>
                  <a:pt x="52" y="26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6" y="24"/>
                </a:lnTo>
                <a:lnTo>
                  <a:pt x="46" y="22"/>
                </a:lnTo>
                <a:lnTo>
                  <a:pt x="46" y="20"/>
                </a:lnTo>
                <a:lnTo>
                  <a:pt x="48" y="20"/>
                </a:lnTo>
                <a:lnTo>
                  <a:pt x="48" y="18"/>
                </a:lnTo>
                <a:lnTo>
                  <a:pt x="48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6" y="16"/>
                </a:lnTo>
                <a:lnTo>
                  <a:pt x="68" y="16"/>
                </a:lnTo>
                <a:lnTo>
                  <a:pt x="70" y="16"/>
                </a:lnTo>
                <a:lnTo>
                  <a:pt x="72" y="16"/>
                </a:lnTo>
                <a:lnTo>
                  <a:pt x="74" y="16"/>
                </a:lnTo>
                <a:lnTo>
                  <a:pt x="76" y="16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8"/>
                </a:lnTo>
                <a:lnTo>
                  <a:pt x="84" y="18"/>
                </a:lnTo>
                <a:lnTo>
                  <a:pt x="84" y="18"/>
                </a:lnTo>
                <a:lnTo>
                  <a:pt x="86" y="18"/>
                </a:lnTo>
                <a:lnTo>
                  <a:pt x="88" y="18"/>
                </a:lnTo>
                <a:lnTo>
                  <a:pt x="90" y="18"/>
                </a:lnTo>
                <a:lnTo>
                  <a:pt x="92" y="18"/>
                </a:lnTo>
                <a:lnTo>
                  <a:pt x="94" y="18"/>
                </a:lnTo>
                <a:lnTo>
                  <a:pt x="96" y="18"/>
                </a:lnTo>
                <a:lnTo>
                  <a:pt x="98" y="18"/>
                </a:lnTo>
                <a:lnTo>
                  <a:pt x="100" y="18"/>
                </a:lnTo>
                <a:lnTo>
                  <a:pt x="102" y="18"/>
                </a:lnTo>
                <a:lnTo>
                  <a:pt x="104" y="18"/>
                </a:lnTo>
                <a:lnTo>
                  <a:pt x="106" y="18"/>
                </a:lnTo>
                <a:lnTo>
                  <a:pt x="108" y="18"/>
                </a:lnTo>
                <a:lnTo>
                  <a:pt x="110" y="18"/>
                </a:lnTo>
                <a:lnTo>
                  <a:pt x="112" y="18"/>
                </a:lnTo>
                <a:lnTo>
                  <a:pt x="114" y="18"/>
                </a:lnTo>
                <a:lnTo>
                  <a:pt x="116" y="18"/>
                </a:lnTo>
                <a:lnTo>
                  <a:pt x="118" y="18"/>
                </a:lnTo>
                <a:lnTo>
                  <a:pt x="120" y="18"/>
                </a:lnTo>
                <a:lnTo>
                  <a:pt x="122" y="18"/>
                </a:lnTo>
                <a:lnTo>
                  <a:pt x="124" y="18"/>
                </a:lnTo>
                <a:lnTo>
                  <a:pt x="126" y="18"/>
                </a:lnTo>
                <a:lnTo>
                  <a:pt x="128" y="18"/>
                </a:lnTo>
                <a:lnTo>
                  <a:pt x="130" y="18"/>
                </a:lnTo>
                <a:lnTo>
                  <a:pt x="132" y="18"/>
                </a:lnTo>
                <a:lnTo>
                  <a:pt x="132" y="18"/>
                </a:lnTo>
                <a:lnTo>
                  <a:pt x="134" y="18"/>
                </a:lnTo>
                <a:lnTo>
                  <a:pt x="136" y="18"/>
                </a:lnTo>
                <a:lnTo>
                  <a:pt x="138" y="18"/>
                </a:lnTo>
                <a:lnTo>
                  <a:pt x="140" y="18"/>
                </a:lnTo>
                <a:lnTo>
                  <a:pt x="144" y="18"/>
                </a:lnTo>
                <a:lnTo>
                  <a:pt x="144" y="16"/>
                </a:lnTo>
                <a:lnTo>
                  <a:pt x="144" y="14"/>
                </a:lnTo>
                <a:lnTo>
                  <a:pt x="144" y="12"/>
                </a:lnTo>
                <a:lnTo>
                  <a:pt x="144" y="10"/>
                </a:lnTo>
                <a:lnTo>
                  <a:pt x="144" y="8"/>
                </a:lnTo>
                <a:lnTo>
                  <a:pt x="144" y="6"/>
                </a:lnTo>
                <a:lnTo>
                  <a:pt x="146" y="4"/>
                </a:lnTo>
                <a:lnTo>
                  <a:pt x="148" y="4"/>
                </a:lnTo>
                <a:lnTo>
                  <a:pt x="150" y="6"/>
                </a:lnTo>
                <a:lnTo>
                  <a:pt x="152" y="6"/>
                </a:lnTo>
                <a:lnTo>
                  <a:pt x="154" y="6"/>
                </a:lnTo>
                <a:lnTo>
                  <a:pt x="156" y="6"/>
                </a:lnTo>
                <a:lnTo>
                  <a:pt x="156" y="4"/>
                </a:lnTo>
                <a:lnTo>
                  <a:pt x="158" y="4"/>
                </a:lnTo>
                <a:lnTo>
                  <a:pt x="160" y="4"/>
                </a:lnTo>
                <a:lnTo>
                  <a:pt x="162" y="4"/>
                </a:lnTo>
                <a:lnTo>
                  <a:pt x="162" y="2"/>
                </a:lnTo>
                <a:lnTo>
                  <a:pt x="164" y="0"/>
                </a:lnTo>
                <a:lnTo>
                  <a:pt x="166" y="0"/>
                </a:lnTo>
                <a:lnTo>
                  <a:pt x="166" y="2"/>
                </a:lnTo>
                <a:lnTo>
                  <a:pt x="166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32"/>
          <p:cNvSpPr>
            <a:spLocks/>
          </p:cNvSpPr>
          <p:nvPr/>
        </p:nvSpPr>
        <p:spPr bwMode="auto">
          <a:xfrm>
            <a:off x="3462338" y="4976813"/>
            <a:ext cx="241300" cy="200025"/>
          </a:xfrm>
          <a:custGeom>
            <a:avLst/>
            <a:gdLst>
              <a:gd name="T0" fmla="*/ 144 w 152"/>
              <a:gd name="T1" fmla="*/ 16 h 126"/>
              <a:gd name="T2" fmla="*/ 142 w 152"/>
              <a:gd name="T3" fmla="*/ 24 h 126"/>
              <a:gd name="T4" fmla="*/ 148 w 152"/>
              <a:gd name="T5" fmla="*/ 28 h 126"/>
              <a:gd name="T6" fmla="*/ 152 w 152"/>
              <a:gd name="T7" fmla="*/ 34 h 126"/>
              <a:gd name="T8" fmla="*/ 152 w 152"/>
              <a:gd name="T9" fmla="*/ 44 h 126"/>
              <a:gd name="T10" fmla="*/ 152 w 152"/>
              <a:gd name="T11" fmla="*/ 58 h 126"/>
              <a:gd name="T12" fmla="*/ 146 w 152"/>
              <a:gd name="T13" fmla="*/ 66 h 126"/>
              <a:gd name="T14" fmla="*/ 148 w 152"/>
              <a:gd name="T15" fmla="*/ 76 h 126"/>
              <a:gd name="T16" fmla="*/ 150 w 152"/>
              <a:gd name="T17" fmla="*/ 86 h 126"/>
              <a:gd name="T18" fmla="*/ 136 w 152"/>
              <a:gd name="T19" fmla="*/ 92 h 126"/>
              <a:gd name="T20" fmla="*/ 126 w 152"/>
              <a:gd name="T21" fmla="*/ 92 h 126"/>
              <a:gd name="T22" fmla="*/ 124 w 152"/>
              <a:gd name="T23" fmla="*/ 100 h 126"/>
              <a:gd name="T24" fmla="*/ 124 w 152"/>
              <a:gd name="T25" fmla="*/ 110 h 126"/>
              <a:gd name="T26" fmla="*/ 120 w 152"/>
              <a:gd name="T27" fmla="*/ 114 h 126"/>
              <a:gd name="T28" fmla="*/ 108 w 152"/>
              <a:gd name="T29" fmla="*/ 112 h 126"/>
              <a:gd name="T30" fmla="*/ 108 w 152"/>
              <a:gd name="T31" fmla="*/ 106 h 126"/>
              <a:gd name="T32" fmla="*/ 104 w 152"/>
              <a:gd name="T33" fmla="*/ 108 h 126"/>
              <a:gd name="T34" fmla="*/ 98 w 152"/>
              <a:gd name="T35" fmla="*/ 112 h 126"/>
              <a:gd name="T36" fmla="*/ 98 w 152"/>
              <a:gd name="T37" fmla="*/ 122 h 126"/>
              <a:gd name="T38" fmla="*/ 92 w 152"/>
              <a:gd name="T39" fmla="*/ 122 h 126"/>
              <a:gd name="T40" fmla="*/ 90 w 152"/>
              <a:gd name="T41" fmla="*/ 112 h 126"/>
              <a:gd name="T42" fmla="*/ 88 w 152"/>
              <a:gd name="T43" fmla="*/ 110 h 126"/>
              <a:gd name="T44" fmla="*/ 84 w 152"/>
              <a:gd name="T45" fmla="*/ 108 h 126"/>
              <a:gd name="T46" fmla="*/ 76 w 152"/>
              <a:gd name="T47" fmla="*/ 110 h 126"/>
              <a:gd name="T48" fmla="*/ 72 w 152"/>
              <a:gd name="T49" fmla="*/ 110 h 126"/>
              <a:gd name="T50" fmla="*/ 68 w 152"/>
              <a:gd name="T51" fmla="*/ 108 h 126"/>
              <a:gd name="T52" fmla="*/ 54 w 152"/>
              <a:gd name="T53" fmla="*/ 126 h 126"/>
              <a:gd name="T54" fmla="*/ 46 w 152"/>
              <a:gd name="T55" fmla="*/ 122 h 126"/>
              <a:gd name="T56" fmla="*/ 46 w 152"/>
              <a:gd name="T57" fmla="*/ 104 h 126"/>
              <a:gd name="T58" fmla="*/ 46 w 152"/>
              <a:gd name="T59" fmla="*/ 92 h 126"/>
              <a:gd name="T60" fmla="*/ 46 w 152"/>
              <a:gd name="T61" fmla="*/ 74 h 126"/>
              <a:gd name="T62" fmla="*/ 40 w 152"/>
              <a:gd name="T63" fmla="*/ 70 h 126"/>
              <a:gd name="T64" fmla="*/ 46 w 152"/>
              <a:gd name="T65" fmla="*/ 66 h 126"/>
              <a:gd name="T66" fmla="*/ 42 w 152"/>
              <a:gd name="T67" fmla="*/ 62 h 126"/>
              <a:gd name="T68" fmla="*/ 38 w 152"/>
              <a:gd name="T69" fmla="*/ 64 h 126"/>
              <a:gd name="T70" fmla="*/ 30 w 152"/>
              <a:gd name="T71" fmla="*/ 64 h 126"/>
              <a:gd name="T72" fmla="*/ 24 w 152"/>
              <a:gd name="T73" fmla="*/ 68 h 126"/>
              <a:gd name="T74" fmla="*/ 20 w 152"/>
              <a:gd name="T75" fmla="*/ 70 h 126"/>
              <a:gd name="T76" fmla="*/ 14 w 152"/>
              <a:gd name="T77" fmla="*/ 70 h 126"/>
              <a:gd name="T78" fmla="*/ 10 w 152"/>
              <a:gd name="T79" fmla="*/ 70 h 126"/>
              <a:gd name="T80" fmla="*/ 4 w 152"/>
              <a:gd name="T81" fmla="*/ 74 h 126"/>
              <a:gd name="T82" fmla="*/ 4 w 152"/>
              <a:gd name="T83" fmla="*/ 70 h 126"/>
              <a:gd name="T84" fmla="*/ 12 w 152"/>
              <a:gd name="T85" fmla="*/ 66 h 126"/>
              <a:gd name="T86" fmla="*/ 18 w 152"/>
              <a:gd name="T87" fmla="*/ 64 h 126"/>
              <a:gd name="T88" fmla="*/ 22 w 152"/>
              <a:gd name="T89" fmla="*/ 50 h 126"/>
              <a:gd name="T90" fmla="*/ 28 w 152"/>
              <a:gd name="T91" fmla="*/ 42 h 126"/>
              <a:gd name="T92" fmla="*/ 40 w 152"/>
              <a:gd name="T93" fmla="*/ 28 h 126"/>
              <a:gd name="T94" fmla="*/ 46 w 152"/>
              <a:gd name="T95" fmla="*/ 24 h 126"/>
              <a:gd name="T96" fmla="*/ 64 w 152"/>
              <a:gd name="T97" fmla="*/ 16 h 126"/>
              <a:gd name="T98" fmla="*/ 70 w 152"/>
              <a:gd name="T99" fmla="*/ 18 h 126"/>
              <a:gd name="T100" fmla="*/ 78 w 152"/>
              <a:gd name="T101" fmla="*/ 18 h 126"/>
              <a:gd name="T102" fmla="*/ 88 w 152"/>
              <a:gd name="T103" fmla="*/ 16 h 126"/>
              <a:gd name="T104" fmla="*/ 96 w 152"/>
              <a:gd name="T105" fmla="*/ 14 h 126"/>
              <a:gd name="T106" fmla="*/ 106 w 152"/>
              <a:gd name="T107" fmla="*/ 12 h 126"/>
              <a:gd name="T108" fmla="*/ 112 w 152"/>
              <a:gd name="T109" fmla="*/ 10 h 126"/>
              <a:gd name="T110" fmla="*/ 118 w 152"/>
              <a:gd name="T111" fmla="*/ 12 h 126"/>
              <a:gd name="T112" fmla="*/ 130 w 152"/>
              <a:gd name="T113" fmla="*/ 12 h 126"/>
              <a:gd name="T114" fmla="*/ 144 w 152"/>
              <a:gd name="T115" fmla="*/ 6 h 126"/>
              <a:gd name="T116" fmla="*/ 152 w 152"/>
              <a:gd name="T117" fmla="*/ 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26">
                <a:moveTo>
                  <a:pt x="150" y="12"/>
                </a:moveTo>
                <a:lnTo>
                  <a:pt x="148" y="12"/>
                </a:lnTo>
                <a:lnTo>
                  <a:pt x="148" y="14"/>
                </a:lnTo>
                <a:lnTo>
                  <a:pt x="146" y="16"/>
                </a:lnTo>
                <a:lnTo>
                  <a:pt x="144" y="16"/>
                </a:lnTo>
                <a:lnTo>
                  <a:pt x="142" y="16"/>
                </a:lnTo>
                <a:lnTo>
                  <a:pt x="142" y="18"/>
                </a:lnTo>
                <a:lnTo>
                  <a:pt x="140" y="20"/>
                </a:lnTo>
                <a:lnTo>
                  <a:pt x="142" y="22"/>
                </a:lnTo>
                <a:lnTo>
                  <a:pt x="142" y="24"/>
                </a:lnTo>
                <a:lnTo>
                  <a:pt x="144" y="24"/>
                </a:lnTo>
                <a:lnTo>
                  <a:pt x="144" y="26"/>
                </a:lnTo>
                <a:lnTo>
                  <a:pt x="146" y="26"/>
                </a:lnTo>
                <a:lnTo>
                  <a:pt x="146" y="28"/>
                </a:lnTo>
                <a:lnTo>
                  <a:pt x="148" y="28"/>
                </a:lnTo>
                <a:lnTo>
                  <a:pt x="148" y="30"/>
                </a:lnTo>
                <a:lnTo>
                  <a:pt x="150" y="30"/>
                </a:lnTo>
                <a:lnTo>
                  <a:pt x="150" y="32"/>
                </a:lnTo>
                <a:lnTo>
                  <a:pt x="152" y="32"/>
                </a:lnTo>
                <a:lnTo>
                  <a:pt x="152" y="34"/>
                </a:lnTo>
                <a:lnTo>
                  <a:pt x="152" y="36"/>
                </a:lnTo>
                <a:lnTo>
                  <a:pt x="152" y="38"/>
                </a:lnTo>
                <a:lnTo>
                  <a:pt x="152" y="40"/>
                </a:lnTo>
                <a:lnTo>
                  <a:pt x="152" y="42"/>
                </a:lnTo>
                <a:lnTo>
                  <a:pt x="152" y="44"/>
                </a:lnTo>
                <a:lnTo>
                  <a:pt x="152" y="46"/>
                </a:lnTo>
                <a:lnTo>
                  <a:pt x="152" y="48"/>
                </a:lnTo>
                <a:lnTo>
                  <a:pt x="152" y="50"/>
                </a:lnTo>
                <a:lnTo>
                  <a:pt x="152" y="52"/>
                </a:lnTo>
                <a:lnTo>
                  <a:pt x="152" y="58"/>
                </a:lnTo>
                <a:lnTo>
                  <a:pt x="150" y="58"/>
                </a:lnTo>
                <a:lnTo>
                  <a:pt x="148" y="58"/>
                </a:lnTo>
                <a:lnTo>
                  <a:pt x="146" y="58"/>
                </a:lnTo>
                <a:lnTo>
                  <a:pt x="146" y="64"/>
                </a:lnTo>
                <a:lnTo>
                  <a:pt x="146" y="66"/>
                </a:lnTo>
                <a:lnTo>
                  <a:pt x="148" y="68"/>
                </a:lnTo>
                <a:lnTo>
                  <a:pt x="148" y="70"/>
                </a:lnTo>
                <a:lnTo>
                  <a:pt x="148" y="72"/>
                </a:lnTo>
                <a:lnTo>
                  <a:pt x="148" y="74"/>
                </a:lnTo>
                <a:lnTo>
                  <a:pt x="148" y="76"/>
                </a:lnTo>
                <a:lnTo>
                  <a:pt x="150" y="76"/>
                </a:lnTo>
                <a:lnTo>
                  <a:pt x="150" y="78"/>
                </a:lnTo>
                <a:lnTo>
                  <a:pt x="150" y="80"/>
                </a:lnTo>
                <a:lnTo>
                  <a:pt x="150" y="82"/>
                </a:lnTo>
                <a:lnTo>
                  <a:pt x="150" y="86"/>
                </a:lnTo>
                <a:lnTo>
                  <a:pt x="150" y="92"/>
                </a:lnTo>
                <a:lnTo>
                  <a:pt x="144" y="92"/>
                </a:lnTo>
                <a:lnTo>
                  <a:pt x="140" y="92"/>
                </a:lnTo>
                <a:lnTo>
                  <a:pt x="138" y="92"/>
                </a:lnTo>
                <a:lnTo>
                  <a:pt x="136" y="92"/>
                </a:lnTo>
                <a:lnTo>
                  <a:pt x="134" y="92"/>
                </a:lnTo>
                <a:lnTo>
                  <a:pt x="132" y="92"/>
                </a:lnTo>
                <a:lnTo>
                  <a:pt x="130" y="92"/>
                </a:lnTo>
                <a:lnTo>
                  <a:pt x="128" y="92"/>
                </a:lnTo>
                <a:lnTo>
                  <a:pt x="126" y="92"/>
                </a:lnTo>
                <a:lnTo>
                  <a:pt x="124" y="92"/>
                </a:lnTo>
                <a:lnTo>
                  <a:pt x="124" y="94"/>
                </a:lnTo>
                <a:lnTo>
                  <a:pt x="124" y="96"/>
                </a:lnTo>
                <a:lnTo>
                  <a:pt x="124" y="98"/>
                </a:lnTo>
                <a:lnTo>
                  <a:pt x="124" y="100"/>
                </a:lnTo>
                <a:lnTo>
                  <a:pt x="124" y="102"/>
                </a:lnTo>
                <a:lnTo>
                  <a:pt x="124" y="104"/>
                </a:lnTo>
                <a:lnTo>
                  <a:pt x="124" y="106"/>
                </a:lnTo>
                <a:lnTo>
                  <a:pt x="124" y="108"/>
                </a:lnTo>
                <a:lnTo>
                  <a:pt x="124" y="110"/>
                </a:lnTo>
                <a:lnTo>
                  <a:pt x="124" y="112"/>
                </a:lnTo>
                <a:lnTo>
                  <a:pt x="124" y="112"/>
                </a:lnTo>
                <a:lnTo>
                  <a:pt x="124" y="114"/>
                </a:lnTo>
                <a:lnTo>
                  <a:pt x="122" y="114"/>
                </a:lnTo>
                <a:lnTo>
                  <a:pt x="120" y="114"/>
                </a:lnTo>
                <a:lnTo>
                  <a:pt x="118" y="114"/>
                </a:lnTo>
                <a:lnTo>
                  <a:pt x="114" y="114"/>
                </a:lnTo>
                <a:lnTo>
                  <a:pt x="112" y="112"/>
                </a:lnTo>
                <a:lnTo>
                  <a:pt x="108" y="112"/>
                </a:lnTo>
                <a:lnTo>
                  <a:pt x="108" y="112"/>
                </a:lnTo>
                <a:lnTo>
                  <a:pt x="110" y="112"/>
                </a:lnTo>
                <a:lnTo>
                  <a:pt x="110" y="110"/>
                </a:lnTo>
                <a:lnTo>
                  <a:pt x="110" y="108"/>
                </a:lnTo>
                <a:lnTo>
                  <a:pt x="110" y="106"/>
                </a:lnTo>
                <a:lnTo>
                  <a:pt x="108" y="106"/>
                </a:lnTo>
                <a:lnTo>
                  <a:pt x="106" y="106"/>
                </a:lnTo>
                <a:lnTo>
                  <a:pt x="106" y="104"/>
                </a:lnTo>
                <a:lnTo>
                  <a:pt x="104" y="104"/>
                </a:lnTo>
                <a:lnTo>
                  <a:pt x="104" y="106"/>
                </a:lnTo>
                <a:lnTo>
                  <a:pt x="104" y="108"/>
                </a:lnTo>
                <a:lnTo>
                  <a:pt x="102" y="108"/>
                </a:lnTo>
                <a:lnTo>
                  <a:pt x="100" y="108"/>
                </a:lnTo>
                <a:lnTo>
                  <a:pt x="98" y="108"/>
                </a:lnTo>
                <a:lnTo>
                  <a:pt x="98" y="112"/>
                </a:lnTo>
                <a:lnTo>
                  <a:pt x="98" y="112"/>
                </a:lnTo>
                <a:lnTo>
                  <a:pt x="98" y="114"/>
                </a:lnTo>
                <a:lnTo>
                  <a:pt x="98" y="116"/>
                </a:lnTo>
                <a:lnTo>
                  <a:pt x="98" y="118"/>
                </a:lnTo>
                <a:lnTo>
                  <a:pt x="98" y="120"/>
                </a:lnTo>
                <a:lnTo>
                  <a:pt x="98" y="122"/>
                </a:lnTo>
                <a:lnTo>
                  <a:pt x="98" y="124"/>
                </a:lnTo>
                <a:lnTo>
                  <a:pt x="96" y="124"/>
                </a:lnTo>
                <a:lnTo>
                  <a:pt x="96" y="126"/>
                </a:lnTo>
                <a:lnTo>
                  <a:pt x="94" y="124"/>
                </a:lnTo>
                <a:lnTo>
                  <a:pt x="92" y="122"/>
                </a:lnTo>
                <a:lnTo>
                  <a:pt x="90" y="122"/>
                </a:lnTo>
                <a:lnTo>
                  <a:pt x="90" y="120"/>
                </a:lnTo>
                <a:lnTo>
                  <a:pt x="90" y="116"/>
                </a:lnTo>
                <a:lnTo>
                  <a:pt x="90" y="114"/>
                </a:lnTo>
                <a:lnTo>
                  <a:pt x="90" y="112"/>
                </a:lnTo>
                <a:lnTo>
                  <a:pt x="90" y="112"/>
                </a:lnTo>
                <a:lnTo>
                  <a:pt x="90" y="110"/>
                </a:lnTo>
                <a:lnTo>
                  <a:pt x="90" y="108"/>
                </a:lnTo>
                <a:lnTo>
                  <a:pt x="88" y="108"/>
                </a:lnTo>
                <a:lnTo>
                  <a:pt x="88" y="110"/>
                </a:lnTo>
                <a:lnTo>
                  <a:pt x="88" y="108"/>
                </a:lnTo>
                <a:lnTo>
                  <a:pt x="88" y="106"/>
                </a:lnTo>
                <a:lnTo>
                  <a:pt x="86" y="106"/>
                </a:lnTo>
                <a:lnTo>
                  <a:pt x="84" y="106"/>
                </a:lnTo>
                <a:lnTo>
                  <a:pt x="84" y="108"/>
                </a:lnTo>
                <a:lnTo>
                  <a:pt x="82" y="108"/>
                </a:lnTo>
                <a:lnTo>
                  <a:pt x="80" y="108"/>
                </a:lnTo>
                <a:lnTo>
                  <a:pt x="78" y="108"/>
                </a:lnTo>
                <a:lnTo>
                  <a:pt x="78" y="110"/>
                </a:lnTo>
                <a:lnTo>
                  <a:pt x="76" y="110"/>
                </a:lnTo>
                <a:lnTo>
                  <a:pt x="76" y="112"/>
                </a:lnTo>
                <a:lnTo>
                  <a:pt x="76" y="110"/>
                </a:lnTo>
                <a:lnTo>
                  <a:pt x="74" y="110"/>
                </a:lnTo>
                <a:lnTo>
                  <a:pt x="74" y="108"/>
                </a:lnTo>
                <a:lnTo>
                  <a:pt x="72" y="110"/>
                </a:lnTo>
                <a:lnTo>
                  <a:pt x="72" y="108"/>
                </a:lnTo>
                <a:lnTo>
                  <a:pt x="70" y="110"/>
                </a:lnTo>
                <a:lnTo>
                  <a:pt x="70" y="108"/>
                </a:lnTo>
                <a:lnTo>
                  <a:pt x="70" y="108"/>
                </a:lnTo>
                <a:lnTo>
                  <a:pt x="68" y="108"/>
                </a:lnTo>
                <a:lnTo>
                  <a:pt x="66" y="112"/>
                </a:lnTo>
                <a:lnTo>
                  <a:pt x="64" y="112"/>
                </a:lnTo>
                <a:lnTo>
                  <a:pt x="58" y="120"/>
                </a:lnTo>
                <a:lnTo>
                  <a:pt x="56" y="124"/>
                </a:lnTo>
                <a:lnTo>
                  <a:pt x="54" y="126"/>
                </a:lnTo>
                <a:lnTo>
                  <a:pt x="52" y="126"/>
                </a:lnTo>
                <a:lnTo>
                  <a:pt x="50" y="126"/>
                </a:lnTo>
                <a:lnTo>
                  <a:pt x="46" y="126"/>
                </a:lnTo>
                <a:lnTo>
                  <a:pt x="46" y="124"/>
                </a:lnTo>
                <a:lnTo>
                  <a:pt x="46" y="122"/>
                </a:lnTo>
                <a:lnTo>
                  <a:pt x="46" y="114"/>
                </a:lnTo>
                <a:lnTo>
                  <a:pt x="46" y="112"/>
                </a:lnTo>
                <a:lnTo>
                  <a:pt x="46" y="110"/>
                </a:lnTo>
                <a:lnTo>
                  <a:pt x="46" y="108"/>
                </a:lnTo>
                <a:lnTo>
                  <a:pt x="46" y="104"/>
                </a:lnTo>
                <a:lnTo>
                  <a:pt x="46" y="102"/>
                </a:lnTo>
                <a:lnTo>
                  <a:pt x="46" y="100"/>
                </a:lnTo>
                <a:lnTo>
                  <a:pt x="46" y="98"/>
                </a:lnTo>
                <a:lnTo>
                  <a:pt x="46" y="96"/>
                </a:lnTo>
                <a:lnTo>
                  <a:pt x="46" y="92"/>
                </a:lnTo>
                <a:lnTo>
                  <a:pt x="46" y="88"/>
                </a:lnTo>
                <a:lnTo>
                  <a:pt x="46" y="86"/>
                </a:lnTo>
                <a:lnTo>
                  <a:pt x="46" y="84"/>
                </a:lnTo>
                <a:lnTo>
                  <a:pt x="46" y="76"/>
                </a:lnTo>
                <a:lnTo>
                  <a:pt x="46" y="74"/>
                </a:lnTo>
                <a:lnTo>
                  <a:pt x="44" y="74"/>
                </a:lnTo>
                <a:lnTo>
                  <a:pt x="42" y="74"/>
                </a:lnTo>
                <a:lnTo>
                  <a:pt x="40" y="74"/>
                </a:lnTo>
                <a:lnTo>
                  <a:pt x="40" y="72"/>
                </a:lnTo>
                <a:lnTo>
                  <a:pt x="40" y="70"/>
                </a:lnTo>
                <a:lnTo>
                  <a:pt x="42" y="70"/>
                </a:lnTo>
                <a:lnTo>
                  <a:pt x="44" y="70"/>
                </a:lnTo>
                <a:lnTo>
                  <a:pt x="44" y="68"/>
                </a:lnTo>
                <a:lnTo>
                  <a:pt x="44" y="66"/>
                </a:lnTo>
                <a:lnTo>
                  <a:pt x="46" y="66"/>
                </a:lnTo>
                <a:lnTo>
                  <a:pt x="46" y="64"/>
                </a:lnTo>
                <a:lnTo>
                  <a:pt x="44" y="64"/>
                </a:lnTo>
                <a:lnTo>
                  <a:pt x="44" y="64"/>
                </a:lnTo>
                <a:lnTo>
                  <a:pt x="44" y="62"/>
                </a:lnTo>
                <a:lnTo>
                  <a:pt x="42" y="62"/>
                </a:lnTo>
                <a:lnTo>
                  <a:pt x="40" y="62"/>
                </a:lnTo>
                <a:lnTo>
                  <a:pt x="38" y="62"/>
                </a:lnTo>
                <a:lnTo>
                  <a:pt x="38" y="60"/>
                </a:lnTo>
                <a:lnTo>
                  <a:pt x="38" y="62"/>
                </a:lnTo>
                <a:lnTo>
                  <a:pt x="38" y="64"/>
                </a:lnTo>
                <a:lnTo>
                  <a:pt x="36" y="64"/>
                </a:lnTo>
                <a:lnTo>
                  <a:pt x="36" y="64"/>
                </a:lnTo>
                <a:lnTo>
                  <a:pt x="34" y="64"/>
                </a:lnTo>
                <a:lnTo>
                  <a:pt x="32" y="64"/>
                </a:lnTo>
                <a:lnTo>
                  <a:pt x="30" y="64"/>
                </a:lnTo>
                <a:lnTo>
                  <a:pt x="30" y="66"/>
                </a:lnTo>
                <a:lnTo>
                  <a:pt x="28" y="66"/>
                </a:lnTo>
                <a:lnTo>
                  <a:pt x="26" y="66"/>
                </a:lnTo>
                <a:lnTo>
                  <a:pt x="26" y="68"/>
                </a:lnTo>
                <a:lnTo>
                  <a:pt x="24" y="68"/>
                </a:lnTo>
                <a:lnTo>
                  <a:pt x="24" y="70"/>
                </a:lnTo>
                <a:lnTo>
                  <a:pt x="22" y="70"/>
                </a:lnTo>
                <a:lnTo>
                  <a:pt x="22" y="72"/>
                </a:lnTo>
                <a:lnTo>
                  <a:pt x="20" y="72"/>
                </a:lnTo>
                <a:lnTo>
                  <a:pt x="20" y="70"/>
                </a:lnTo>
                <a:lnTo>
                  <a:pt x="20" y="68"/>
                </a:lnTo>
                <a:lnTo>
                  <a:pt x="20" y="70"/>
                </a:lnTo>
                <a:lnTo>
                  <a:pt x="18" y="70"/>
                </a:lnTo>
                <a:lnTo>
                  <a:pt x="16" y="70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4" y="68"/>
                </a:lnTo>
                <a:lnTo>
                  <a:pt x="12" y="68"/>
                </a:lnTo>
                <a:lnTo>
                  <a:pt x="10" y="70"/>
                </a:lnTo>
                <a:lnTo>
                  <a:pt x="8" y="70"/>
                </a:lnTo>
                <a:lnTo>
                  <a:pt x="8" y="72"/>
                </a:lnTo>
                <a:lnTo>
                  <a:pt x="6" y="72"/>
                </a:lnTo>
                <a:lnTo>
                  <a:pt x="6" y="74"/>
                </a:lnTo>
                <a:lnTo>
                  <a:pt x="4" y="74"/>
                </a:lnTo>
                <a:lnTo>
                  <a:pt x="2" y="74"/>
                </a:lnTo>
                <a:lnTo>
                  <a:pt x="0" y="74"/>
                </a:lnTo>
                <a:lnTo>
                  <a:pt x="2" y="72"/>
                </a:lnTo>
                <a:lnTo>
                  <a:pt x="4" y="72"/>
                </a:lnTo>
                <a:lnTo>
                  <a:pt x="4" y="70"/>
                </a:lnTo>
                <a:lnTo>
                  <a:pt x="6" y="70"/>
                </a:lnTo>
                <a:lnTo>
                  <a:pt x="8" y="68"/>
                </a:lnTo>
                <a:lnTo>
                  <a:pt x="10" y="68"/>
                </a:lnTo>
                <a:lnTo>
                  <a:pt x="10" y="66"/>
                </a:lnTo>
                <a:lnTo>
                  <a:pt x="12" y="66"/>
                </a:lnTo>
                <a:lnTo>
                  <a:pt x="12" y="64"/>
                </a:lnTo>
                <a:lnTo>
                  <a:pt x="14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18" y="62"/>
                </a:lnTo>
                <a:lnTo>
                  <a:pt x="20" y="60"/>
                </a:lnTo>
                <a:lnTo>
                  <a:pt x="20" y="58"/>
                </a:lnTo>
                <a:lnTo>
                  <a:pt x="20" y="54"/>
                </a:lnTo>
                <a:lnTo>
                  <a:pt x="22" y="50"/>
                </a:lnTo>
                <a:lnTo>
                  <a:pt x="22" y="50"/>
                </a:lnTo>
                <a:lnTo>
                  <a:pt x="22" y="48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38"/>
                </a:lnTo>
                <a:lnTo>
                  <a:pt x="32" y="38"/>
                </a:lnTo>
                <a:lnTo>
                  <a:pt x="34" y="34"/>
                </a:lnTo>
                <a:lnTo>
                  <a:pt x="38" y="30"/>
                </a:lnTo>
                <a:lnTo>
                  <a:pt x="40" y="28"/>
                </a:lnTo>
                <a:lnTo>
                  <a:pt x="40" y="26"/>
                </a:lnTo>
                <a:lnTo>
                  <a:pt x="42" y="26"/>
                </a:lnTo>
                <a:lnTo>
                  <a:pt x="44" y="26"/>
                </a:lnTo>
                <a:lnTo>
                  <a:pt x="44" y="24"/>
                </a:lnTo>
                <a:lnTo>
                  <a:pt x="46" y="24"/>
                </a:lnTo>
                <a:lnTo>
                  <a:pt x="48" y="22"/>
                </a:lnTo>
                <a:lnTo>
                  <a:pt x="50" y="20"/>
                </a:lnTo>
                <a:lnTo>
                  <a:pt x="54" y="18"/>
                </a:lnTo>
                <a:lnTo>
                  <a:pt x="60" y="16"/>
                </a:lnTo>
                <a:lnTo>
                  <a:pt x="64" y="16"/>
                </a:lnTo>
                <a:lnTo>
                  <a:pt x="66" y="16"/>
                </a:lnTo>
                <a:lnTo>
                  <a:pt x="66" y="16"/>
                </a:lnTo>
                <a:lnTo>
                  <a:pt x="66" y="16"/>
                </a:lnTo>
                <a:lnTo>
                  <a:pt x="68" y="16"/>
                </a:lnTo>
                <a:lnTo>
                  <a:pt x="70" y="18"/>
                </a:lnTo>
                <a:lnTo>
                  <a:pt x="70" y="18"/>
                </a:lnTo>
                <a:lnTo>
                  <a:pt x="72" y="18"/>
                </a:lnTo>
                <a:lnTo>
                  <a:pt x="74" y="18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6"/>
                </a:lnTo>
                <a:lnTo>
                  <a:pt x="84" y="16"/>
                </a:lnTo>
                <a:lnTo>
                  <a:pt x="86" y="16"/>
                </a:lnTo>
                <a:lnTo>
                  <a:pt x="88" y="16"/>
                </a:lnTo>
                <a:lnTo>
                  <a:pt x="90" y="16"/>
                </a:lnTo>
                <a:lnTo>
                  <a:pt x="92" y="16"/>
                </a:lnTo>
                <a:lnTo>
                  <a:pt x="94" y="16"/>
                </a:lnTo>
                <a:lnTo>
                  <a:pt x="96" y="16"/>
                </a:lnTo>
                <a:lnTo>
                  <a:pt x="96" y="14"/>
                </a:lnTo>
                <a:lnTo>
                  <a:pt x="98" y="14"/>
                </a:lnTo>
                <a:lnTo>
                  <a:pt x="100" y="14"/>
                </a:lnTo>
                <a:lnTo>
                  <a:pt x="104" y="14"/>
                </a:lnTo>
                <a:lnTo>
                  <a:pt x="104" y="12"/>
                </a:lnTo>
                <a:lnTo>
                  <a:pt x="106" y="12"/>
                </a:lnTo>
                <a:lnTo>
                  <a:pt x="108" y="12"/>
                </a:lnTo>
                <a:lnTo>
                  <a:pt x="108" y="10"/>
                </a:lnTo>
                <a:lnTo>
                  <a:pt x="110" y="10"/>
                </a:lnTo>
                <a:lnTo>
                  <a:pt x="112" y="12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6" y="12"/>
                </a:lnTo>
                <a:lnTo>
                  <a:pt x="118" y="12"/>
                </a:lnTo>
                <a:lnTo>
                  <a:pt x="118" y="12"/>
                </a:lnTo>
                <a:lnTo>
                  <a:pt x="122" y="12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30" y="12"/>
                </a:lnTo>
                <a:lnTo>
                  <a:pt x="132" y="12"/>
                </a:lnTo>
                <a:lnTo>
                  <a:pt x="134" y="12"/>
                </a:lnTo>
                <a:lnTo>
                  <a:pt x="138" y="10"/>
                </a:lnTo>
                <a:lnTo>
                  <a:pt x="140" y="8"/>
                </a:lnTo>
                <a:lnTo>
                  <a:pt x="144" y="6"/>
                </a:lnTo>
                <a:lnTo>
                  <a:pt x="148" y="2"/>
                </a:lnTo>
                <a:lnTo>
                  <a:pt x="150" y="0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8"/>
                </a:lnTo>
                <a:lnTo>
                  <a:pt x="152" y="10"/>
                </a:lnTo>
                <a:lnTo>
                  <a:pt x="150" y="1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3087688" y="5300663"/>
            <a:ext cx="444500" cy="517525"/>
          </a:xfrm>
          <a:custGeom>
            <a:avLst/>
            <a:gdLst>
              <a:gd name="T0" fmla="*/ 196 w 280"/>
              <a:gd name="T1" fmla="*/ 4 h 326"/>
              <a:gd name="T2" fmla="*/ 208 w 280"/>
              <a:gd name="T3" fmla="*/ 14 h 326"/>
              <a:gd name="T4" fmla="*/ 222 w 280"/>
              <a:gd name="T5" fmla="*/ 10 h 326"/>
              <a:gd name="T6" fmla="*/ 234 w 280"/>
              <a:gd name="T7" fmla="*/ 10 h 326"/>
              <a:gd name="T8" fmla="*/ 230 w 280"/>
              <a:gd name="T9" fmla="*/ 26 h 326"/>
              <a:gd name="T10" fmla="*/ 228 w 280"/>
              <a:gd name="T11" fmla="*/ 36 h 326"/>
              <a:gd name="T12" fmla="*/ 212 w 280"/>
              <a:gd name="T13" fmla="*/ 42 h 326"/>
              <a:gd name="T14" fmla="*/ 212 w 280"/>
              <a:gd name="T15" fmla="*/ 56 h 326"/>
              <a:gd name="T16" fmla="*/ 222 w 280"/>
              <a:gd name="T17" fmla="*/ 82 h 326"/>
              <a:gd name="T18" fmla="*/ 226 w 280"/>
              <a:gd name="T19" fmla="*/ 98 h 326"/>
              <a:gd name="T20" fmla="*/ 240 w 280"/>
              <a:gd name="T21" fmla="*/ 108 h 326"/>
              <a:gd name="T22" fmla="*/ 264 w 280"/>
              <a:gd name="T23" fmla="*/ 100 h 326"/>
              <a:gd name="T24" fmla="*/ 274 w 280"/>
              <a:gd name="T25" fmla="*/ 104 h 326"/>
              <a:gd name="T26" fmla="*/ 272 w 280"/>
              <a:gd name="T27" fmla="*/ 110 h 326"/>
              <a:gd name="T28" fmla="*/ 260 w 280"/>
              <a:gd name="T29" fmla="*/ 106 h 326"/>
              <a:gd name="T30" fmla="*/ 258 w 280"/>
              <a:gd name="T31" fmla="*/ 124 h 326"/>
              <a:gd name="T32" fmla="*/ 250 w 280"/>
              <a:gd name="T33" fmla="*/ 132 h 326"/>
              <a:gd name="T34" fmla="*/ 236 w 280"/>
              <a:gd name="T35" fmla="*/ 130 h 326"/>
              <a:gd name="T36" fmla="*/ 234 w 280"/>
              <a:gd name="T37" fmla="*/ 146 h 326"/>
              <a:gd name="T38" fmla="*/ 228 w 280"/>
              <a:gd name="T39" fmla="*/ 150 h 326"/>
              <a:gd name="T40" fmla="*/ 214 w 280"/>
              <a:gd name="T41" fmla="*/ 136 h 326"/>
              <a:gd name="T42" fmla="*/ 210 w 280"/>
              <a:gd name="T43" fmla="*/ 122 h 326"/>
              <a:gd name="T44" fmla="*/ 210 w 280"/>
              <a:gd name="T45" fmla="*/ 114 h 326"/>
              <a:gd name="T46" fmla="*/ 214 w 280"/>
              <a:gd name="T47" fmla="*/ 112 h 326"/>
              <a:gd name="T48" fmla="*/ 216 w 280"/>
              <a:gd name="T49" fmla="*/ 106 h 326"/>
              <a:gd name="T50" fmla="*/ 224 w 280"/>
              <a:gd name="T51" fmla="*/ 100 h 326"/>
              <a:gd name="T52" fmla="*/ 218 w 280"/>
              <a:gd name="T53" fmla="*/ 90 h 326"/>
              <a:gd name="T54" fmla="*/ 210 w 280"/>
              <a:gd name="T55" fmla="*/ 86 h 326"/>
              <a:gd name="T56" fmla="*/ 200 w 280"/>
              <a:gd name="T57" fmla="*/ 86 h 326"/>
              <a:gd name="T58" fmla="*/ 196 w 280"/>
              <a:gd name="T59" fmla="*/ 98 h 326"/>
              <a:gd name="T60" fmla="*/ 190 w 280"/>
              <a:gd name="T61" fmla="*/ 100 h 326"/>
              <a:gd name="T62" fmla="*/ 190 w 280"/>
              <a:gd name="T63" fmla="*/ 92 h 326"/>
              <a:gd name="T64" fmla="*/ 182 w 280"/>
              <a:gd name="T65" fmla="*/ 96 h 326"/>
              <a:gd name="T66" fmla="*/ 178 w 280"/>
              <a:gd name="T67" fmla="*/ 102 h 326"/>
              <a:gd name="T68" fmla="*/ 182 w 280"/>
              <a:gd name="T69" fmla="*/ 108 h 326"/>
              <a:gd name="T70" fmla="*/ 186 w 280"/>
              <a:gd name="T71" fmla="*/ 114 h 326"/>
              <a:gd name="T72" fmla="*/ 196 w 280"/>
              <a:gd name="T73" fmla="*/ 110 h 326"/>
              <a:gd name="T74" fmla="*/ 198 w 280"/>
              <a:gd name="T75" fmla="*/ 116 h 326"/>
              <a:gd name="T76" fmla="*/ 186 w 280"/>
              <a:gd name="T77" fmla="*/ 128 h 326"/>
              <a:gd name="T78" fmla="*/ 170 w 280"/>
              <a:gd name="T79" fmla="*/ 116 h 326"/>
              <a:gd name="T80" fmla="*/ 156 w 280"/>
              <a:gd name="T81" fmla="*/ 134 h 326"/>
              <a:gd name="T82" fmla="*/ 148 w 280"/>
              <a:gd name="T83" fmla="*/ 148 h 326"/>
              <a:gd name="T84" fmla="*/ 138 w 280"/>
              <a:gd name="T85" fmla="*/ 134 h 326"/>
              <a:gd name="T86" fmla="*/ 136 w 280"/>
              <a:gd name="T87" fmla="*/ 158 h 326"/>
              <a:gd name="T88" fmla="*/ 116 w 280"/>
              <a:gd name="T89" fmla="*/ 168 h 326"/>
              <a:gd name="T90" fmla="*/ 92 w 280"/>
              <a:gd name="T91" fmla="*/ 158 h 326"/>
              <a:gd name="T92" fmla="*/ 110 w 280"/>
              <a:gd name="T93" fmla="*/ 292 h 326"/>
              <a:gd name="T94" fmla="*/ 128 w 280"/>
              <a:gd name="T95" fmla="*/ 300 h 326"/>
              <a:gd name="T96" fmla="*/ 110 w 280"/>
              <a:gd name="T97" fmla="*/ 324 h 326"/>
              <a:gd name="T98" fmla="*/ 52 w 280"/>
              <a:gd name="T99" fmla="*/ 190 h 326"/>
              <a:gd name="T100" fmla="*/ 12 w 280"/>
              <a:gd name="T101" fmla="*/ 52 h 326"/>
              <a:gd name="T102" fmla="*/ 76 w 280"/>
              <a:gd name="T103" fmla="*/ 44 h 326"/>
              <a:gd name="T104" fmla="*/ 108 w 280"/>
              <a:gd name="T105" fmla="*/ 34 h 326"/>
              <a:gd name="T106" fmla="*/ 120 w 280"/>
              <a:gd name="T107" fmla="*/ 20 h 326"/>
              <a:gd name="T108" fmla="*/ 132 w 280"/>
              <a:gd name="T109" fmla="*/ 14 h 326"/>
              <a:gd name="T110" fmla="*/ 148 w 280"/>
              <a:gd name="T111" fmla="*/ 4 h 326"/>
              <a:gd name="T112" fmla="*/ 162 w 280"/>
              <a:gd name="T113" fmla="*/ 6 h 326"/>
              <a:gd name="T114" fmla="*/ 176 w 280"/>
              <a:gd name="T115" fmla="*/ 2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0" h="326">
                <a:moveTo>
                  <a:pt x="188" y="2"/>
                </a:moveTo>
                <a:lnTo>
                  <a:pt x="188" y="4"/>
                </a:lnTo>
                <a:lnTo>
                  <a:pt x="190" y="2"/>
                </a:lnTo>
                <a:lnTo>
                  <a:pt x="192" y="2"/>
                </a:lnTo>
                <a:lnTo>
                  <a:pt x="192" y="0"/>
                </a:lnTo>
                <a:lnTo>
                  <a:pt x="192" y="2"/>
                </a:lnTo>
                <a:lnTo>
                  <a:pt x="194" y="2"/>
                </a:lnTo>
                <a:lnTo>
                  <a:pt x="194" y="4"/>
                </a:lnTo>
                <a:lnTo>
                  <a:pt x="194" y="4"/>
                </a:lnTo>
                <a:lnTo>
                  <a:pt x="196" y="4"/>
                </a:lnTo>
                <a:lnTo>
                  <a:pt x="198" y="4"/>
                </a:lnTo>
                <a:lnTo>
                  <a:pt x="198" y="6"/>
                </a:lnTo>
                <a:lnTo>
                  <a:pt x="198" y="8"/>
                </a:lnTo>
                <a:lnTo>
                  <a:pt x="200" y="8"/>
                </a:lnTo>
                <a:lnTo>
                  <a:pt x="200" y="10"/>
                </a:lnTo>
                <a:lnTo>
                  <a:pt x="200" y="12"/>
                </a:lnTo>
                <a:lnTo>
                  <a:pt x="200" y="14"/>
                </a:lnTo>
                <a:lnTo>
                  <a:pt x="202" y="16"/>
                </a:lnTo>
                <a:lnTo>
                  <a:pt x="204" y="16"/>
                </a:lnTo>
                <a:lnTo>
                  <a:pt x="208" y="14"/>
                </a:lnTo>
                <a:lnTo>
                  <a:pt x="210" y="14"/>
                </a:lnTo>
                <a:lnTo>
                  <a:pt x="210" y="14"/>
                </a:lnTo>
                <a:lnTo>
                  <a:pt x="210" y="12"/>
                </a:lnTo>
                <a:lnTo>
                  <a:pt x="212" y="12"/>
                </a:lnTo>
                <a:lnTo>
                  <a:pt x="214" y="12"/>
                </a:lnTo>
                <a:lnTo>
                  <a:pt x="216" y="12"/>
                </a:lnTo>
                <a:lnTo>
                  <a:pt x="216" y="10"/>
                </a:lnTo>
                <a:lnTo>
                  <a:pt x="218" y="10"/>
                </a:lnTo>
                <a:lnTo>
                  <a:pt x="220" y="10"/>
                </a:lnTo>
                <a:lnTo>
                  <a:pt x="222" y="10"/>
                </a:lnTo>
                <a:lnTo>
                  <a:pt x="222" y="8"/>
                </a:lnTo>
                <a:lnTo>
                  <a:pt x="224" y="8"/>
                </a:lnTo>
                <a:lnTo>
                  <a:pt x="226" y="8"/>
                </a:lnTo>
                <a:lnTo>
                  <a:pt x="228" y="8"/>
                </a:lnTo>
                <a:lnTo>
                  <a:pt x="228" y="6"/>
                </a:lnTo>
                <a:lnTo>
                  <a:pt x="230" y="6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  <a:lnTo>
                  <a:pt x="234" y="10"/>
                </a:lnTo>
                <a:lnTo>
                  <a:pt x="234" y="12"/>
                </a:lnTo>
                <a:lnTo>
                  <a:pt x="234" y="14"/>
                </a:lnTo>
                <a:lnTo>
                  <a:pt x="234" y="16"/>
                </a:lnTo>
                <a:lnTo>
                  <a:pt x="236" y="18"/>
                </a:lnTo>
                <a:lnTo>
                  <a:pt x="234" y="20"/>
                </a:lnTo>
                <a:lnTo>
                  <a:pt x="232" y="20"/>
                </a:lnTo>
                <a:lnTo>
                  <a:pt x="230" y="20"/>
                </a:lnTo>
                <a:lnTo>
                  <a:pt x="230" y="22"/>
                </a:lnTo>
                <a:lnTo>
                  <a:pt x="230" y="24"/>
                </a:lnTo>
                <a:lnTo>
                  <a:pt x="230" y="26"/>
                </a:lnTo>
                <a:lnTo>
                  <a:pt x="232" y="26"/>
                </a:lnTo>
                <a:lnTo>
                  <a:pt x="232" y="28"/>
                </a:lnTo>
                <a:lnTo>
                  <a:pt x="232" y="30"/>
                </a:lnTo>
                <a:lnTo>
                  <a:pt x="232" y="32"/>
                </a:lnTo>
                <a:lnTo>
                  <a:pt x="234" y="32"/>
                </a:lnTo>
                <a:lnTo>
                  <a:pt x="234" y="34"/>
                </a:lnTo>
                <a:lnTo>
                  <a:pt x="232" y="34"/>
                </a:lnTo>
                <a:lnTo>
                  <a:pt x="230" y="34"/>
                </a:lnTo>
                <a:lnTo>
                  <a:pt x="230" y="36"/>
                </a:lnTo>
                <a:lnTo>
                  <a:pt x="228" y="36"/>
                </a:lnTo>
                <a:lnTo>
                  <a:pt x="226" y="36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0" y="38"/>
                </a:lnTo>
                <a:lnTo>
                  <a:pt x="218" y="38"/>
                </a:lnTo>
                <a:lnTo>
                  <a:pt x="218" y="40"/>
                </a:lnTo>
                <a:lnTo>
                  <a:pt x="216" y="40"/>
                </a:lnTo>
                <a:lnTo>
                  <a:pt x="214" y="40"/>
                </a:lnTo>
                <a:lnTo>
                  <a:pt x="212" y="42"/>
                </a:lnTo>
                <a:lnTo>
                  <a:pt x="210" y="42"/>
                </a:lnTo>
                <a:lnTo>
                  <a:pt x="210" y="42"/>
                </a:lnTo>
                <a:lnTo>
                  <a:pt x="210" y="44"/>
                </a:lnTo>
                <a:lnTo>
                  <a:pt x="210" y="46"/>
                </a:lnTo>
                <a:lnTo>
                  <a:pt x="210" y="48"/>
                </a:lnTo>
                <a:lnTo>
                  <a:pt x="210" y="50"/>
                </a:lnTo>
                <a:lnTo>
                  <a:pt x="210" y="52"/>
                </a:lnTo>
                <a:lnTo>
                  <a:pt x="212" y="52"/>
                </a:lnTo>
                <a:lnTo>
                  <a:pt x="212" y="54"/>
                </a:lnTo>
                <a:lnTo>
                  <a:pt x="212" y="56"/>
                </a:lnTo>
                <a:lnTo>
                  <a:pt x="214" y="60"/>
                </a:lnTo>
                <a:lnTo>
                  <a:pt x="214" y="62"/>
                </a:lnTo>
                <a:lnTo>
                  <a:pt x="214" y="64"/>
                </a:lnTo>
                <a:lnTo>
                  <a:pt x="216" y="66"/>
                </a:lnTo>
                <a:lnTo>
                  <a:pt x="218" y="70"/>
                </a:lnTo>
                <a:lnTo>
                  <a:pt x="218" y="72"/>
                </a:lnTo>
                <a:lnTo>
                  <a:pt x="218" y="76"/>
                </a:lnTo>
                <a:lnTo>
                  <a:pt x="220" y="78"/>
                </a:lnTo>
                <a:lnTo>
                  <a:pt x="220" y="82"/>
                </a:lnTo>
                <a:lnTo>
                  <a:pt x="222" y="82"/>
                </a:lnTo>
                <a:lnTo>
                  <a:pt x="222" y="84"/>
                </a:lnTo>
                <a:lnTo>
                  <a:pt x="222" y="86"/>
                </a:lnTo>
                <a:lnTo>
                  <a:pt x="222" y="88"/>
                </a:lnTo>
                <a:lnTo>
                  <a:pt x="224" y="88"/>
                </a:lnTo>
                <a:lnTo>
                  <a:pt x="224" y="90"/>
                </a:lnTo>
                <a:lnTo>
                  <a:pt x="224" y="92"/>
                </a:lnTo>
                <a:lnTo>
                  <a:pt x="224" y="94"/>
                </a:lnTo>
                <a:lnTo>
                  <a:pt x="226" y="94"/>
                </a:lnTo>
                <a:lnTo>
                  <a:pt x="226" y="96"/>
                </a:lnTo>
                <a:lnTo>
                  <a:pt x="226" y="98"/>
                </a:lnTo>
                <a:lnTo>
                  <a:pt x="228" y="100"/>
                </a:lnTo>
                <a:lnTo>
                  <a:pt x="228" y="102"/>
                </a:lnTo>
                <a:lnTo>
                  <a:pt x="230" y="106"/>
                </a:lnTo>
                <a:lnTo>
                  <a:pt x="230" y="108"/>
                </a:lnTo>
                <a:lnTo>
                  <a:pt x="230" y="110"/>
                </a:lnTo>
                <a:lnTo>
                  <a:pt x="232" y="110"/>
                </a:lnTo>
                <a:lnTo>
                  <a:pt x="234" y="110"/>
                </a:lnTo>
                <a:lnTo>
                  <a:pt x="236" y="108"/>
                </a:lnTo>
                <a:lnTo>
                  <a:pt x="238" y="108"/>
                </a:lnTo>
                <a:lnTo>
                  <a:pt x="240" y="108"/>
                </a:lnTo>
                <a:lnTo>
                  <a:pt x="242" y="106"/>
                </a:lnTo>
                <a:lnTo>
                  <a:pt x="244" y="106"/>
                </a:lnTo>
                <a:lnTo>
                  <a:pt x="246" y="106"/>
                </a:lnTo>
                <a:lnTo>
                  <a:pt x="252" y="104"/>
                </a:lnTo>
                <a:lnTo>
                  <a:pt x="256" y="104"/>
                </a:lnTo>
                <a:lnTo>
                  <a:pt x="258" y="104"/>
                </a:lnTo>
                <a:lnTo>
                  <a:pt x="256" y="102"/>
                </a:lnTo>
                <a:lnTo>
                  <a:pt x="260" y="100"/>
                </a:lnTo>
                <a:lnTo>
                  <a:pt x="262" y="100"/>
                </a:lnTo>
                <a:lnTo>
                  <a:pt x="264" y="100"/>
                </a:lnTo>
                <a:lnTo>
                  <a:pt x="268" y="100"/>
                </a:lnTo>
                <a:lnTo>
                  <a:pt x="276" y="96"/>
                </a:lnTo>
                <a:lnTo>
                  <a:pt x="278" y="96"/>
                </a:lnTo>
                <a:lnTo>
                  <a:pt x="278" y="98"/>
                </a:lnTo>
                <a:lnTo>
                  <a:pt x="278" y="100"/>
                </a:lnTo>
                <a:lnTo>
                  <a:pt x="276" y="100"/>
                </a:lnTo>
                <a:lnTo>
                  <a:pt x="274" y="100"/>
                </a:lnTo>
                <a:lnTo>
                  <a:pt x="274" y="100"/>
                </a:lnTo>
                <a:lnTo>
                  <a:pt x="274" y="102"/>
                </a:lnTo>
                <a:lnTo>
                  <a:pt x="274" y="104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78" y="108"/>
                </a:lnTo>
                <a:lnTo>
                  <a:pt x="280" y="108"/>
                </a:lnTo>
                <a:lnTo>
                  <a:pt x="278" y="108"/>
                </a:lnTo>
                <a:lnTo>
                  <a:pt x="276" y="108"/>
                </a:lnTo>
                <a:lnTo>
                  <a:pt x="274" y="108"/>
                </a:lnTo>
                <a:lnTo>
                  <a:pt x="274" y="110"/>
                </a:lnTo>
                <a:lnTo>
                  <a:pt x="272" y="110"/>
                </a:lnTo>
                <a:lnTo>
                  <a:pt x="272" y="112"/>
                </a:lnTo>
                <a:lnTo>
                  <a:pt x="270" y="112"/>
                </a:lnTo>
                <a:lnTo>
                  <a:pt x="270" y="110"/>
                </a:lnTo>
                <a:lnTo>
                  <a:pt x="268" y="112"/>
                </a:lnTo>
                <a:lnTo>
                  <a:pt x="266" y="112"/>
                </a:lnTo>
                <a:lnTo>
                  <a:pt x="264" y="112"/>
                </a:lnTo>
                <a:lnTo>
                  <a:pt x="264" y="110"/>
                </a:lnTo>
                <a:lnTo>
                  <a:pt x="264" y="108"/>
                </a:lnTo>
                <a:lnTo>
                  <a:pt x="262" y="106"/>
                </a:lnTo>
                <a:lnTo>
                  <a:pt x="260" y="106"/>
                </a:lnTo>
                <a:lnTo>
                  <a:pt x="258" y="108"/>
                </a:lnTo>
                <a:lnTo>
                  <a:pt x="258" y="108"/>
                </a:lnTo>
                <a:lnTo>
                  <a:pt x="258" y="110"/>
                </a:lnTo>
                <a:lnTo>
                  <a:pt x="258" y="112"/>
                </a:lnTo>
                <a:lnTo>
                  <a:pt x="258" y="114"/>
                </a:lnTo>
                <a:lnTo>
                  <a:pt x="260" y="118"/>
                </a:lnTo>
                <a:lnTo>
                  <a:pt x="260" y="120"/>
                </a:lnTo>
                <a:lnTo>
                  <a:pt x="258" y="120"/>
                </a:lnTo>
                <a:lnTo>
                  <a:pt x="258" y="122"/>
                </a:lnTo>
                <a:lnTo>
                  <a:pt x="258" y="124"/>
                </a:lnTo>
                <a:lnTo>
                  <a:pt x="258" y="126"/>
                </a:lnTo>
                <a:lnTo>
                  <a:pt x="260" y="126"/>
                </a:lnTo>
                <a:lnTo>
                  <a:pt x="258" y="126"/>
                </a:lnTo>
                <a:lnTo>
                  <a:pt x="258" y="128"/>
                </a:lnTo>
                <a:lnTo>
                  <a:pt x="258" y="128"/>
                </a:lnTo>
                <a:lnTo>
                  <a:pt x="258" y="130"/>
                </a:lnTo>
                <a:lnTo>
                  <a:pt x="256" y="130"/>
                </a:lnTo>
                <a:lnTo>
                  <a:pt x="254" y="130"/>
                </a:lnTo>
                <a:lnTo>
                  <a:pt x="252" y="132"/>
                </a:lnTo>
                <a:lnTo>
                  <a:pt x="250" y="132"/>
                </a:lnTo>
                <a:lnTo>
                  <a:pt x="248" y="132"/>
                </a:lnTo>
                <a:lnTo>
                  <a:pt x="248" y="130"/>
                </a:lnTo>
                <a:lnTo>
                  <a:pt x="246" y="130"/>
                </a:lnTo>
                <a:lnTo>
                  <a:pt x="244" y="130"/>
                </a:lnTo>
                <a:lnTo>
                  <a:pt x="244" y="128"/>
                </a:lnTo>
                <a:lnTo>
                  <a:pt x="242" y="128"/>
                </a:lnTo>
                <a:lnTo>
                  <a:pt x="240" y="128"/>
                </a:lnTo>
                <a:lnTo>
                  <a:pt x="240" y="130"/>
                </a:lnTo>
                <a:lnTo>
                  <a:pt x="238" y="130"/>
                </a:lnTo>
                <a:lnTo>
                  <a:pt x="236" y="130"/>
                </a:lnTo>
                <a:lnTo>
                  <a:pt x="236" y="132"/>
                </a:lnTo>
                <a:lnTo>
                  <a:pt x="236" y="134"/>
                </a:lnTo>
                <a:lnTo>
                  <a:pt x="236" y="136"/>
                </a:lnTo>
                <a:lnTo>
                  <a:pt x="236" y="138"/>
                </a:lnTo>
                <a:lnTo>
                  <a:pt x="236" y="140"/>
                </a:lnTo>
                <a:lnTo>
                  <a:pt x="234" y="142"/>
                </a:lnTo>
                <a:lnTo>
                  <a:pt x="234" y="144"/>
                </a:lnTo>
                <a:lnTo>
                  <a:pt x="236" y="144"/>
                </a:lnTo>
                <a:lnTo>
                  <a:pt x="236" y="146"/>
                </a:lnTo>
                <a:lnTo>
                  <a:pt x="234" y="146"/>
                </a:lnTo>
                <a:lnTo>
                  <a:pt x="234" y="148"/>
                </a:lnTo>
                <a:lnTo>
                  <a:pt x="234" y="148"/>
                </a:lnTo>
                <a:lnTo>
                  <a:pt x="236" y="150"/>
                </a:lnTo>
                <a:lnTo>
                  <a:pt x="236" y="152"/>
                </a:lnTo>
                <a:lnTo>
                  <a:pt x="236" y="154"/>
                </a:lnTo>
                <a:lnTo>
                  <a:pt x="232" y="154"/>
                </a:lnTo>
                <a:lnTo>
                  <a:pt x="232" y="152"/>
                </a:lnTo>
                <a:lnTo>
                  <a:pt x="230" y="152"/>
                </a:lnTo>
                <a:lnTo>
                  <a:pt x="228" y="152"/>
                </a:lnTo>
                <a:lnTo>
                  <a:pt x="228" y="150"/>
                </a:lnTo>
                <a:lnTo>
                  <a:pt x="226" y="150"/>
                </a:lnTo>
                <a:lnTo>
                  <a:pt x="224" y="148"/>
                </a:lnTo>
                <a:lnTo>
                  <a:pt x="224" y="148"/>
                </a:lnTo>
                <a:lnTo>
                  <a:pt x="222" y="148"/>
                </a:lnTo>
                <a:lnTo>
                  <a:pt x="222" y="144"/>
                </a:lnTo>
                <a:lnTo>
                  <a:pt x="222" y="142"/>
                </a:lnTo>
                <a:lnTo>
                  <a:pt x="218" y="144"/>
                </a:lnTo>
                <a:lnTo>
                  <a:pt x="216" y="142"/>
                </a:lnTo>
                <a:lnTo>
                  <a:pt x="214" y="138"/>
                </a:lnTo>
                <a:lnTo>
                  <a:pt x="214" y="136"/>
                </a:lnTo>
                <a:lnTo>
                  <a:pt x="212" y="134"/>
                </a:lnTo>
                <a:lnTo>
                  <a:pt x="212" y="130"/>
                </a:lnTo>
                <a:lnTo>
                  <a:pt x="212" y="128"/>
                </a:lnTo>
                <a:lnTo>
                  <a:pt x="210" y="128"/>
                </a:lnTo>
                <a:lnTo>
                  <a:pt x="210" y="130"/>
                </a:lnTo>
                <a:lnTo>
                  <a:pt x="208" y="126"/>
                </a:lnTo>
                <a:lnTo>
                  <a:pt x="208" y="124"/>
                </a:lnTo>
                <a:lnTo>
                  <a:pt x="208" y="122"/>
                </a:lnTo>
                <a:lnTo>
                  <a:pt x="210" y="122"/>
                </a:lnTo>
                <a:lnTo>
                  <a:pt x="210" y="122"/>
                </a:lnTo>
                <a:lnTo>
                  <a:pt x="210" y="120"/>
                </a:lnTo>
                <a:lnTo>
                  <a:pt x="210" y="120"/>
                </a:lnTo>
                <a:lnTo>
                  <a:pt x="208" y="120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6" y="116"/>
                </a:lnTo>
                <a:lnTo>
                  <a:pt x="208" y="116"/>
                </a:lnTo>
                <a:lnTo>
                  <a:pt x="210" y="116"/>
                </a:lnTo>
                <a:lnTo>
                  <a:pt x="210" y="114"/>
                </a:lnTo>
                <a:lnTo>
                  <a:pt x="208" y="114"/>
                </a:lnTo>
                <a:lnTo>
                  <a:pt x="208" y="112"/>
                </a:lnTo>
                <a:lnTo>
                  <a:pt x="208" y="110"/>
                </a:lnTo>
                <a:lnTo>
                  <a:pt x="210" y="110"/>
                </a:lnTo>
                <a:lnTo>
                  <a:pt x="210" y="110"/>
                </a:lnTo>
                <a:lnTo>
                  <a:pt x="210" y="108"/>
                </a:lnTo>
                <a:lnTo>
                  <a:pt x="212" y="108"/>
                </a:lnTo>
                <a:lnTo>
                  <a:pt x="214" y="108"/>
                </a:lnTo>
                <a:lnTo>
                  <a:pt x="214" y="110"/>
                </a:lnTo>
                <a:lnTo>
                  <a:pt x="214" y="112"/>
                </a:lnTo>
                <a:lnTo>
                  <a:pt x="216" y="112"/>
                </a:lnTo>
                <a:lnTo>
                  <a:pt x="218" y="114"/>
                </a:lnTo>
                <a:lnTo>
                  <a:pt x="220" y="114"/>
                </a:lnTo>
                <a:lnTo>
                  <a:pt x="222" y="114"/>
                </a:lnTo>
                <a:lnTo>
                  <a:pt x="222" y="112"/>
                </a:lnTo>
                <a:lnTo>
                  <a:pt x="222" y="110"/>
                </a:lnTo>
                <a:lnTo>
                  <a:pt x="220" y="110"/>
                </a:lnTo>
                <a:lnTo>
                  <a:pt x="218" y="110"/>
                </a:lnTo>
                <a:lnTo>
                  <a:pt x="216" y="108"/>
                </a:lnTo>
                <a:lnTo>
                  <a:pt x="216" y="106"/>
                </a:lnTo>
                <a:lnTo>
                  <a:pt x="218" y="106"/>
                </a:lnTo>
                <a:lnTo>
                  <a:pt x="220" y="106"/>
                </a:lnTo>
                <a:lnTo>
                  <a:pt x="220" y="104"/>
                </a:lnTo>
                <a:lnTo>
                  <a:pt x="222" y="104"/>
                </a:lnTo>
                <a:lnTo>
                  <a:pt x="224" y="104"/>
                </a:lnTo>
                <a:lnTo>
                  <a:pt x="224" y="102"/>
                </a:lnTo>
                <a:lnTo>
                  <a:pt x="222" y="102"/>
                </a:lnTo>
                <a:lnTo>
                  <a:pt x="224" y="102"/>
                </a:lnTo>
                <a:lnTo>
                  <a:pt x="222" y="102"/>
                </a:lnTo>
                <a:lnTo>
                  <a:pt x="224" y="100"/>
                </a:lnTo>
                <a:lnTo>
                  <a:pt x="222" y="100"/>
                </a:lnTo>
                <a:lnTo>
                  <a:pt x="222" y="98"/>
                </a:lnTo>
                <a:lnTo>
                  <a:pt x="224" y="98"/>
                </a:lnTo>
                <a:lnTo>
                  <a:pt x="222" y="98"/>
                </a:lnTo>
                <a:lnTo>
                  <a:pt x="222" y="96"/>
                </a:lnTo>
                <a:lnTo>
                  <a:pt x="220" y="96"/>
                </a:lnTo>
                <a:lnTo>
                  <a:pt x="222" y="92"/>
                </a:lnTo>
                <a:lnTo>
                  <a:pt x="220" y="92"/>
                </a:lnTo>
                <a:lnTo>
                  <a:pt x="220" y="90"/>
                </a:lnTo>
                <a:lnTo>
                  <a:pt x="218" y="90"/>
                </a:lnTo>
                <a:lnTo>
                  <a:pt x="220" y="88"/>
                </a:lnTo>
                <a:lnTo>
                  <a:pt x="220" y="86"/>
                </a:lnTo>
                <a:lnTo>
                  <a:pt x="218" y="86"/>
                </a:lnTo>
                <a:lnTo>
                  <a:pt x="218" y="84"/>
                </a:lnTo>
                <a:lnTo>
                  <a:pt x="216" y="86"/>
                </a:lnTo>
                <a:lnTo>
                  <a:pt x="214" y="86"/>
                </a:lnTo>
                <a:lnTo>
                  <a:pt x="214" y="84"/>
                </a:lnTo>
                <a:lnTo>
                  <a:pt x="212" y="84"/>
                </a:lnTo>
                <a:lnTo>
                  <a:pt x="210" y="84"/>
                </a:lnTo>
                <a:lnTo>
                  <a:pt x="210" y="86"/>
                </a:lnTo>
                <a:lnTo>
                  <a:pt x="210" y="86"/>
                </a:lnTo>
                <a:lnTo>
                  <a:pt x="208" y="86"/>
                </a:lnTo>
                <a:lnTo>
                  <a:pt x="206" y="86"/>
                </a:lnTo>
                <a:lnTo>
                  <a:pt x="208" y="86"/>
                </a:lnTo>
                <a:lnTo>
                  <a:pt x="206" y="86"/>
                </a:lnTo>
                <a:lnTo>
                  <a:pt x="204" y="86"/>
                </a:lnTo>
                <a:lnTo>
                  <a:pt x="202" y="86"/>
                </a:lnTo>
                <a:lnTo>
                  <a:pt x="202" y="88"/>
                </a:lnTo>
                <a:lnTo>
                  <a:pt x="200" y="88"/>
                </a:lnTo>
                <a:lnTo>
                  <a:pt x="200" y="86"/>
                </a:lnTo>
                <a:lnTo>
                  <a:pt x="198" y="86"/>
                </a:lnTo>
                <a:lnTo>
                  <a:pt x="198" y="88"/>
                </a:lnTo>
                <a:lnTo>
                  <a:pt x="196" y="88"/>
                </a:lnTo>
                <a:lnTo>
                  <a:pt x="196" y="90"/>
                </a:lnTo>
                <a:lnTo>
                  <a:pt x="198" y="90"/>
                </a:lnTo>
                <a:lnTo>
                  <a:pt x="198" y="92"/>
                </a:lnTo>
                <a:lnTo>
                  <a:pt x="196" y="94"/>
                </a:lnTo>
                <a:lnTo>
                  <a:pt x="194" y="94"/>
                </a:lnTo>
                <a:lnTo>
                  <a:pt x="194" y="96"/>
                </a:lnTo>
                <a:lnTo>
                  <a:pt x="196" y="98"/>
                </a:lnTo>
                <a:lnTo>
                  <a:pt x="198" y="100"/>
                </a:lnTo>
                <a:lnTo>
                  <a:pt x="196" y="100"/>
                </a:lnTo>
                <a:lnTo>
                  <a:pt x="196" y="100"/>
                </a:lnTo>
                <a:lnTo>
                  <a:pt x="194" y="100"/>
                </a:lnTo>
                <a:lnTo>
                  <a:pt x="194" y="102"/>
                </a:lnTo>
                <a:lnTo>
                  <a:pt x="194" y="104"/>
                </a:lnTo>
                <a:lnTo>
                  <a:pt x="192" y="104"/>
                </a:lnTo>
                <a:lnTo>
                  <a:pt x="190" y="104"/>
                </a:lnTo>
                <a:lnTo>
                  <a:pt x="190" y="102"/>
                </a:lnTo>
                <a:lnTo>
                  <a:pt x="190" y="100"/>
                </a:lnTo>
                <a:lnTo>
                  <a:pt x="190" y="98"/>
                </a:lnTo>
                <a:lnTo>
                  <a:pt x="188" y="98"/>
                </a:lnTo>
                <a:lnTo>
                  <a:pt x="188" y="96"/>
                </a:lnTo>
                <a:lnTo>
                  <a:pt x="192" y="98"/>
                </a:lnTo>
                <a:lnTo>
                  <a:pt x="192" y="96"/>
                </a:lnTo>
                <a:lnTo>
                  <a:pt x="190" y="96"/>
                </a:lnTo>
                <a:lnTo>
                  <a:pt x="188" y="96"/>
                </a:lnTo>
                <a:lnTo>
                  <a:pt x="190" y="96"/>
                </a:lnTo>
                <a:lnTo>
                  <a:pt x="190" y="94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0" y="90"/>
                </a:lnTo>
                <a:lnTo>
                  <a:pt x="188" y="90"/>
                </a:lnTo>
                <a:lnTo>
                  <a:pt x="184" y="92"/>
                </a:lnTo>
                <a:lnTo>
                  <a:pt x="182" y="92"/>
                </a:lnTo>
                <a:lnTo>
                  <a:pt x="184" y="92"/>
                </a:lnTo>
                <a:lnTo>
                  <a:pt x="184" y="94"/>
                </a:lnTo>
                <a:lnTo>
                  <a:pt x="184" y="96"/>
                </a:lnTo>
                <a:lnTo>
                  <a:pt x="182" y="96"/>
                </a:lnTo>
                <a:lnTo>
                  <a:pt x="182" y="98"/>
                </a:lnTo>
                <a:lnTo>
                  <a:pt x="180" y="98"/>
                </a:lnTo>
                <a:lnTo>
                  <a:pt x="180" y="96"/>
                </a:lnTo>
                <a:lnTo>
                  <a:pt x="180" y="98"/>
                </a:lnTo>
                <a:lnTo>
                  <a:pt x="178" y="98"/>
                </a:lnTo>
                <a:lnTo>
                  <a:pt x="180" y="98"/>
                </a:lnTo>
                <a:lnTo>
                  <a:pt x="178" y="98"/>
                </a:lnTo>
                <a:lnTo>
                  <a:pt x="178" y="100"/>
                </a:lnTo>
                <a:lnTo>
                  <a:pt x="178" y="100"/>
                </a:lnTo>
                <a:lnTo>
                  <a:pt x="178" y="102"/>
                </a:lnTo>
                <a:lnTo>
                  <a:pt x="178" y="104"/>
                </a:lnTo>
                <a:lnTo>
                  <a:pt x="176" y="104"/>
                </a:lnTo>
                <a:lnTo>
                  <a:pt x="178" y="104"/>
                </a:lnTo>
                <a:lnTo>
                  <a:pt x="174" y="106"/>
                </a:lnTo>
                <a:lnTo>
                  <a:pt x="174" y="108"/>
                </a:lnTo>
                <a:lnTo>
                  <a:pt x="176" y="110"/>
                </a:lnTo>
                <a:lnTo>
                  <a:pt x="178" y="110"/>
                </a:lnTo>
                <a:lnTo>
                  <a:pt x="180" y="110"/>
                </a:lnTo>
                <a:lnTo>
                  <a:pt x="182" y="110"/>
                </a:lnTo>
                <a:lnTo>
                  <a:pt x="182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8"/>
                </a:lnTo>
                <a:lnTo>
                  <a:pt x="186" y="108"/>
                </a:lnTo>
                <a:lnTo>
                  <a:pt x="186" y="110"/>
                </a:lnTo>
                <a:lnTo>
                  <a:pt x="184" y="110"/>
                </a:lnTo>
                <a:lnTo>
                  <a:pt x="186" y="112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8" y="114"/>
                </a:lnTo>
                <a:lnTo>
                  <a:pt x="190" y="114"/>
                </a:lnTo>
                <a:lnTo>
                  <a:pt x="192" y="114"/>
                </a:lnTo>
                <a:lnTo>
                  <a:pt x="192" y="112"/>
                </a:lnTo>
                <a:lnTo>
                  <a:pt x="190" y="112"/>
                </a:lnTo>
                <a:lnTo>
                  <a:pt x="190" y="110"/>
                </a:lnTo>
                <a:lnTo>
                  <a:pt x="190" y="108"/>
                </a:lnTo>
                <a:lnTo>
                  <a:pt x="194" y="110"/>
                </a:lnTo>
                <a:lnTo>
                  <a:pt x="194" y="112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198" y="110"/>
                </a:lnTo>
                <a:lnTo>
                  <a:pt x="200" y="110"/>
                </a:lnTo>
                <a:lnTo>
                  <a:pt x="200" y="112"/>
                </a:lnTo>
                <a:lnTo>
                  <a:pt x="200" y="114"/>
                </a:lnTo>
                <a:lnTo>
                  <a:pt x="198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20"/>
                </a:lnTo>
                <a:lnTo>
                  <a:pt x="198" y="120"/>
                </a:lnTo>
                <a:lnTo>
                  <a:pt x="198" y="122"/>
                </a:lnTo>
                <a:lnTo>
                  <a:pt x="200" y="122"/>
                </a:lnTo>
                <a:lnTo>
                  <a:pt x="198" y="122"/>
                </a:lnTo>
                <a:lnTo>
                  <a:pt x="198" y="124"/>
                </a:lnTo>
                <a:lnTo>
                  <a:pt x="198" y="126"/>
                </a:lnTo>
                <a:lnTo>
                  <a:pt x="190" y="128"/>
                </a:lnTo>
                <a:lnTo>
                  <a:pt x="188" y="128"/>
                </a:lnTo>
                <a:lnTo>
                  <a:pt x="186" y="128"/>
                </a:lnTo>
                <a:lnTo>
                  <a:pt x="184" y="126"/>
                </a:lnTo>
                <a:lnTo>
                  <a:pt x="182" y="126"/>
                </a:lnTo>
                <a:lnTo>
                  <a:pt x="182" y="124"/>
                </a:lnTo>
                <a:lnTo>
                  <a:pt x="180" y="124"/>
                </a:lnTo>
                <a:lnTo>
                  <a:pt x="178" y="124"/>
                </a:lnTo>
                <a:lnTo>
                  <a:pt x="174" y="120"/>
                </a:lnTo>
                <a:lnTo>
                  <a:pt x="174" y="118"/>
                </a:lnTo>
                <a:lnTo>
                  <a:pt x="172" y="116"/>
                </a:lnTo>
                <a:lnTo>
                  <a:pt x="172" y="114"/>
                </a:lnTo>
                <a:lnTo>
                  <a:pt x="170" y="116"/>
                </a:lnTo>
                <a:lnTo>
                  <a:pt x="166" y="116"/>
                </a:lnTo>
                <a:lnTo>
                  <a:pt x="164" y="118"/>
                </a:lnTo>
                <a:lnTo>
                  <a:pt x="164" y="120"/>
                </a:lnTo>
                <a:lnTo>
                  <a:pt x="164" y="122"/>
                </a:lnTo>
                <a:lnTo>
                  <a:pt x="164" y="124"/>
                </a:lnTo>
                <a:lnTo>
                  <a:pt x="162" y="126"/>
                </a:lnTo>
                <a:lnTo>
                  <a:pt x="160" y="126"/>
                </a:lnTo>
                <a:lnTo>
                  <a:pt x="156" y="128"/>
                </a:lnTo>
                <a:lnTo>
                  <a:pt x="156" y="130"/>
                </a:lnTo>
                <a:lnTo>
                  <a:pt x="156" y="134"/>
                </a:lnTo>
                <a:lnTo>
                  <a:pt x="158" y="138"/>
                </a:lnTo>
                <a:lnTo>
                  <a:pt x="158" y="140"/>
                </a:lnTo>
                <a:lnTo>
                  <a:pt x="160" y="140"/>
                </a:lnTo>
                <a:lnTo>
                  <a:pt x="158" y="140"/>
                </a:lnTo>
                <a:lnTo>
                  <a:pt x="158" y="142"/>
                </a:lnTo>
                <a:lnTo>
                  <a:pt x="160" y="146"/>
                </a:lnTo>
                <a:lnTo>
                  <a:pt x="158" y="148"/>
                </a:lnTo>
                <a:lnTo>
                  <a:pt x="154" y="148"/>
                </a:lnTo>
                <a:lnTo>
                  <a:pt x="152" y="148"/>
                </a:lnTo>
                <a:lnTo>
                  <a:pt x="148" y="148"/>
                </a:lnTo>
                <a:lnTo>
                  <a:pt x="148" y="148"/>
                </a:lnTo>
                <a:lnTo>
                  <a:pt x="146" y="146"/>
                </a:lnTo>
                <a:lnTo>
                  <a:pt x="148" y="146"/>
                </a:lnTo>
                <a:lnTo>
                  <a:pt x="148" y="144"/>
                </a:lnTo>
                <a:lnTo>
                  <a:pt x="146" y="146"/>
                </a:lnTo>
                <a:lnTo>
                  <a:pt x="146" y="144"/>
                </a:lnTo>
                <a:lnTo>
                  <a:pt x="144" y="138"/>
                </a:lnTo>
                <a:lnTo>
                  <a:pt x="142" y="132"/>
                </a:lnTo>
                <a:lnTo>
                  <a:pt x="140" y="134"/>
                </a:lnTo>
                <a:lnTo>
                  <a:pt x="138" y="134"/>
                </a:lnTo>
                <a:lnTo>
                  <a:pt x="136" y="134"/>
                </a:lnTo>
                <a:lnTo>
                  <a:pt x="136" y="138"/>
                </a:lnTo>
                <a:lnTo>
                  <a:pt x="134" y="138"/>
                </a:lnTo>
                <a:lnTo>
                  <a:pt x="130" y="140"/>
                </a:lnTo>
                <a:lnTo>
                  <a:pt x="130" y="142"/>
                </a:lnTo>
                <a:lnTo>
                  <a:pt x="134" y="148"/>
                </a:lnTo>
                <a:lnTo>
                  <a:pt x="134" y="152"/>
                </a:lnTo>
                <a:lnTo>
                  <a:pt x="136" y="154"/>
                </a:lnTo>
                <a:lnTo>
                  <a:pt x="136" y="156"/>
                </a:lnTo>
                <a:lnTo>
                  <a:pt x="136" y="158"/>
                </a:lnTo>
                <a:lnTo>
                  <a:pt x="138" y="160"/>
                </a:lnTo>
                <a:lnTo>
                  <a:pt x="136" y="160"/>
                </a:lnTo>
                <a:lnTo>
                  <a:pt x="130" y="162"/>
                </a:lnTo>
                <a:lnTo>
                  <a:pt x="128" y="164"/>
                </a:lnTo>
                <a:lnTo>
                  <a:pt x="126" y="164"/>
                </a:lnTo>
                <a:lnTo>
                  <a:pt x="124" y="164"/>
                </a:lnTo>
                <a:lnTo>
                  <a:pt x="122" y="164"/>
                </a:lnTo>
                <a:lnTo>
                  <a:pt x="122" y="166"/>
                </a:lnTo>
                <a:lnTo>
                  <a:pt x="118" y="166"/>
                </a:lnTo>
                <a:lnTo>
                  <a:pt x="116" y="168"/>
                </a:lnTo>
                <a:lnTo>
                  <a:pt x="114" y="160"/>
                </a:lnTo>
                <a:lnTo>
                  <a:pt x="114" y="154"/>
                </a:lnTo>
                <a:lnTo>
                  <a:pt x="114" y="152"/>
                </a:lnTo>
                <a:lnTo>
                  <a:pt x="112" y="152"/>
                </a:lnTo>
                <a:lnTo>
                  <a:pt x="110" y="152"/>
                </a:lnTo>
                <a:lnTo>
                  <a:pt x="108" y="152"/>
                </a:lnTo>
                <a:lnTo>
                  <a:pt x="106" y="152"/>
                </a:lnTo>
                <a:lnTo>
                  <a:pt x="100" y="154"/>
                </a:lnTo>
                <a:lnTo>
                  <a:pt x="96" y="156"/>
                </a:lnTo>
                <a:lnTo>
                  <a:pt x="92" y="158"/>
                </a:lnTo>
                <a:lnTo>
                  <a:pt x="86" y="158"/>
                </a:lnTo>
                <a:lnTo>
                  <a:pt x="76" y="162"/>
                </a:lnTo>
                <a:lnTo>
                  <a:pt x="66" y="164"/>
                </a:lnTo>
                <a:lnTo>
                  <a:pt x="54" y="168"/>
                </a:lnTo>
                <a:lnTo>
                  <a:pt x="52" y="168"/>
                </a:lnTo>
                <a:lnTo>
                  <a:pt x="68" y="306"/>
                </a:lnTo>
                <a:lnTo>
                  <a:pt x="70" y="306"/>
                </a:lnTo>
                <a:lnTo>
                  <a:pt x="106" y="294"/>
                </a:lnTo>
                <a:lnTo>
                  <a:pt x="108" y="294"/>
                </a:lnTo>
                <a:lnTo>
                  <a:pt x="110" y="292"/>
                </a:lnTo>
                <a:lnTo>
                  <a:pt x="120" y="290"/>
                </a:lnTo>
                <a:lnTo>
                  <a:pt x="122" y="290"/>
                </a:lnTo>
                <a:lnTo>
                  <a:pt x="126" y="290"/>
                </a:lnTo>
                <a:lnTo>
                  <a:pt x="130" y="288"/>
                </a:lnTo>
                <a:lnTo>
                  <a:pt x="130" y="290"/>
                </a:lnTo>
                <a:lnTo>
                  <a:pt x="128" y="290"/>
                </a:lnTo>
                <a:lnTo>
                  <a:pt x="128" y="292"/>
                </a:lnTo>
                <a:lnTo>
                  <a:pt x="128" y="296"/>
                </a:lnTo>
                <a:lnTo>
                  <a:pt x="128" y="298"/>
                </a:lnTo>
                <a:lnTo>
                  <a:pt x="128" y="300"/>
                </a:lnTo>
                <a:lnTo>
                  <a:pt x="130" y="308"/>
                </a:lnTo>
                <a:lnTo>
                  <a:pt x="130" y="314"/>
                </a:lnTo>
                <a:lnTo>
                  <a:pt x="130" y="316"/>
                </a:lnTo>
                <a:lnTo>
                  <a:pt x="128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4"/>
                </a:lnTo>
                <a:lnTo>
                  <a:pt x="112" y="326"/>
                </a:lnTo>
                <a:lnTo>
                  <a:pt x="110" y="324"/>
                </a:lnTo>
                <a:lnTo>
                  <a:pt x="108" y="324"/>
                </a:lnTo>
                <a:lnTo>
                  <a:pt x="106" y="324"/>
                </a:lnTo>
                <a:lnTo>
                  <a:pt x="100" y="320"/>
                </a:lnTo>
                <a:lnTo>
                  <a:pt x="84" y="314"/>
                </a:lnTo>
                <a:lnTo>
                  <a:pt x="74" y="308"/>
                </a:lnTo>
                <a:lnTo>
                  <a:pt x="70" y="308"/>
                </a:lnTo>
                <a:lnTo>
                  <a:pt x="66" y="310"/>
                </a:lnTo>
                <a:lnTo>
                  <a:pt x="66" y="306"/>
                </a:lnTo>
                <a:lnTo>
                  <a:pt x="66" y="298"/>
                </a:lnTo>
                <a:lnTo>
                  <a:pt x="52" y="190"/>
                </a:lnTo>
                <a:lnTo>
                  <a:pt x="50" y="184"/>
                </a:lnTo>
                <a:lnTo>
                  <a:pt x="46" y="146"/>
                </a:lnTo>
                <a:lnTo>
                  <a:pt x="46" y="142"/>
                </a:lnTo>
                <a:lnTo>
                  <a:pt x="38" y="96"/>
                </a:lnTo>
                <a:lnTo>
                  <a:pt x="24" y="74"/>
                </a:lnTo>
                <a:lnTo>
                  <a:pt x="20" y="68"/>
                </a:lnTo>
                <a:lnTo>
                  <a:pt x="18" y="64"/>
                </a:lnTo>
                <a:lnTo>
                  <a:pt x="0" y="52"/>
                </a:lnTo>
                <a:lnTo>
                  <a:pt x="8" y="52"/>
                </a:lnTo>
                <a:lnTo>
                  <a:pt x="12" y="52"/>
                </a:lnTo>
                <a:lnTo>
                  <a:pt x="36" y="50"/>
                </a:lnTo>
                <a:lnTo>
                  <a:pt x="42" y="50"/>
                </a:lnTo>
                <a:lnTo>
                  <a:pt x="50" y="50"/>
                </a:lnTo>
                <a:lnTo>
                  <a:pt x="60" y="50"/>
                </a:lnTo>
                <a:lnTo>
                  <a:pt x="62" y="48"/>
                </a:lnTo>
                <a:lnTo>
                  <a:pt x="66" y="48"/>
                </a:lnTo>
                <a:lnTo>
                  <a:pt x="70" y="46"/>
                </a:lnTo>
                <a:lnTo>
                  <a:pt x="72" y="46"/>
                </a:lnTo>
                <a:lnTo>
                  <a:pt x="74" y="44"/>
                </a:lnTo>
                <a:lnTo>
                  <a:pt x="76" y="44"/>
                </a:lnTo>
                <a:lnTo>
                  <a:pt x="80" y="42"/>
                </a:lnTo>
                <a:lnTo>
                  <a:pt x="82" y="42"/>
                </a:lnTo>
                <a:lnTo>
                  <a:pt x="86" y="40"/>
                </a:lnTo>
                <a:lnTo>
                  <a:pt x="88" y="40"/>
                </a:lnTo>
                <a:lnTo>
                  <a:pt x="90" y="40"/>
                </a:lnTo>
                <a:lnTo>
                  <a:pt x="94" y="38"/>
                </a:lnTo>
                <a:lnTo>
                  <a:pt x="96" y="38"/>
                </a:lnTo>
                <a:lnTo>
                  <a:pt x="98" y="38"/>
                </a:lnTo>
                <a:lnTo>
                  <a:pt x="100" y="36"/>
                </a:lnTo>
                <a:lnTo>
                  <a:pt x="108" y="34"/>
                </a:lnTo>
                <a:lnTo>
                  <a:pt x="112" y="32"/>
                </a:lnTo>
                <a:lnTo>
                  <a:pt x="114" y="32"/>
                </a:lnTo>
                <a:lnTo>
                  <a:pt x="114" y="32"/>
                </a:lnTo>
                <a:lnTo>
                  <a:pt x="116" y="30"/>
                </a:lnTo>
                <a:lnTo>
                  <a:pt x="120" y="30"/>
                </a:lnTo>
                <a:lnTo>
                  <a:pt x="122" y="28"/>
                </a:lnTo>
                <a:lnTo>
                  <a:pt x="120" y="26"/>
                </a:lnTo>
                <a:lnTo>
                  <a:pt x="120" y="24"/>
                </a:lnTo>
                <a:lnTo>
                  <a:pt x="120" y="22"/>
                </a:lnTo>
                <a:lnTo>
                  <a:pt x="120" y="20"/>
                </a:lnTo>
                <a:lnTo>
                  <a:pt x="118" y="20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20" y="14"/>
                </a:lnTo>
                <a:lnTo>
                  <a:pt x="124" y="14"/>
                </a:lnTo>
                <a:lnTo>
                  <a:pt x="126" y="14"/>
                </a:lnTo>
                <a:lnTo>
                  <a:pt x="128" y="14"/>
                </a:lnTo>
                <a:lnTo>
                  <a:pt x="130" y="14"/>
                </a:lnTo>
                <a:lnTo>
                  <a:pt x="132" y="14"/>
                </a:lnTo>
                <a:lnTo>
                  <a:pt x="132" y="16"/>
                </a:lnTo>
                <a:lnTo>
                  <a:pt x="134" y="16"/>
                </a:lnTo>
                <a:lnTo>
                  <a:pt x="136" y="16"/>
                </a:lnTo>
                <a:lnTo>
                  <a:pt x="138" y="16"/>
                </a:lnTo>
                <a:lnTo>
                  <a:pt x="138" y="14"/>
                </a:lnTo>
                <a:lnTo>
                  <a:pt x="146" y="14"/>
                </a:lnTo>
                <a:lnTo>
                  <a:pt x="146" y="6"/>
                </a:lnTo>
                <a:lnTo>
                  <a:pt x="146" y="4"/>
                </a:lnTo>
                <a:lnTo>
                  <a:pt x="146" y="4"/>
                </a:lnTo>
                <a:lnTo>
                  <a:pt x="148" y="4"/>
                </a:lnTo>
                <a:lnTo>
                  <a:pt x="150" y="4"/>
                </a:lnTo>
                <a:lnTo>
                  <a:pt x="152" y="4"/>
                </a:lnTo>
                <a:lnTo>
                  <a:pt x="154" y="4"/>
                </a:lnTo>
                <a:lnTo>
                  <a:pt x="156" y="4"/>
                </a:lnTo>
                <a:lnTo>
                  <a:pt x="156" y="4"/>
                </a:lnTo>
                <a:lnTo>
                  <a:pt x="156" y="6"/>
                </a:lnTo>
                <a:lnTo>
                  <a:pt x="158" y="6"/>
                </a:lnTo>
                <a:lnTo>
                  <a:pt x="160" y="6"/>
                </a:lnTo>
                <a:lnTo>
                  <a:pt x="162" y="6"/>
                </a:lnTo>
                <a:lnTo>
                  <a:pt x="162" y="6"/>
                </a:lnTo>
                <a:lnTo>
                  <a:pt x="164" y="6"/>
                </a:lnTo>
                <a:lnTo>
                  <a:pt x="164" y="4"/>
                </a:lnTo>
                <a:lnTo>
                  <a:pt x="166" y="4"/>
                </a:ln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2" y="4"/>
                </a:lnTo>
                <a:lnTo>
                  <a:pt x="174" y="4"/>
                </a:lnTo>
                <a:lnTo>
                  <a:pt x="174" y="2"/>
                </a:lnTo>
                <a:lnTo>
                  <a:pt x="176" y="2"/>
                </a:lnTo>
                <a:lnTo>
                  <a:pt x="178" y="2"/>
                </a:lnTo>
                <a:lnTo>
                  <a:pt x="180" y="2"/>
                </a:lnTo>
                <a:lnTo>
                  <a:pt x="182" y="0"/>
                </a:lnTo>
                <a:lnTo>
                  <a:pt x="184" y="0"/>
                </a:lnTo>
                <a:lnTo>
                  <a:pt x="184" y="2"/>
                </a:lnTo>
                <a:lnTo>
                  <a:pt x="186" y="2"/>
                </a:lnTo>
                <a:lnTo>
                  <a:pt x="18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34"/>
          <p:cNvSpPr>
            <a:spLocks/>
          </p:cNvSpPr>
          <p:nvPr/>
        </p:nvSpPr>
        <p:spPr bwMode="auto">
          <a:xfrm>
            <a:off x="3484563" y="5478463"/>
            <a:ext cx="12700" cy="9525"/>
          </a:xfrm>
          <a:custGeom>
            <a:avLst/>
            <a:gdLst>
              <a:gd name="T0" fmla="*/ 6 w 8"/>
              <a:gd name="T1" fmla="*/ 0 h 6"/>
              <a:gd name="T2" fmla="*/ 2 w 8"/>
              <a:gd name="T3" fmla="*/ 2 h 6"/>
              <a:gd name="T4" fmla="*/ 0 w 8"/>
              <a:gd name="T5" fmla="*/ 2 h 6"/>
              <a:gd name="T6" fmla="*/ 2 w 8"/>
              <a:gd name="T7" fmla="*/ 6 h 6"/>
              <a:gd name="T8" fmla="*/ 4 w 8"/>
              <a:gd name="T9" fmla="*/ 4 h 6"/>
              <a:gd name="T10" fmla="*/ 6 w 8"/>
              <a:gd name="T11" fmla="*/ 4 h 6"/>
              <a:gd name="T12" fmla="*/ 8 w 8"/>
              <a:gd name="T13" fmla="*/ 4 h 6"/>
              <a:gd name="T14" fmla="*/ 6 w 8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6">
                <a:moveTo>
                  <a:pt x="6" y="0"/>
                </a:moveTo>
                <a:lnTo>
                  <a:pt x="2" y="2"/>
                </a:lnTo>
                <a:lnTo>
                  <a:pt x="0" y="2"/>
                </a:lnTo>
                <a:lnTo>
                  <a:pt x="2" y="6"/>
                </a:lnTo>
                <a:lnTo>
                  <a:pt x="4" y="4"/>
                </a:lnTo>
                <a:lnTo>
                  <a:pt x="6" y="4"/>
                </a:lnTo>
                <a:lnTo>
                  <a:pt x="8" y="4"/>
                </a:lnTo>
                <a:lnTo>
                  <a:pt x="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35"/>
          <p:cNvSpPr>
            <a:spLocks/>
          </p:cNvSpPr>
          <p:nvPr/>
        </p:nvSpPr>
        <p:spPr bwMode="auto">
          <a:xfrm>
            <a:off x="1884363" y="1836738"/>
            <a:ext cx="774700" cy="835025"/>
          </a:xfrm>
          <a:custGeom>
            <a:avLst/>
            <a:gdLst>
              <a:gd name="T0" fmla="*/ 420 w 488"/>
              <a:gd name="T1" fmla="*/ 26 h 526"/>
              <a:gd name="T2" fmla="*/ 420 w 488"/>
              <a:gd name="T3" fmla="*/ 52 h 526"/>
              <a:gd name="T4" fmla="*/ 452 w 488"/>
              <a:gd name="T5" fmla="*/ 64 h 526"/>
              <a:gd name="T6" fmla="*/ 446 w 488"/>
              <a:gd name="T7" fmla="*/ 78 h 526"/>
              <a:gd name="T8" fmla="*/ 468 w 488"/>
              <a:gd name="T9" fmla="*/ 120 h 526"/>
              <a:gd name="T10" fmla="*/ 470 w 488"/>
              <a:gd name="T11" fmla="*/ 122 h 526"/>
              <a:gd name="T12" fmla="*/ 464 w 488"/>
              <a:gd name="T13" fmla="*/ 148 h 526"/>
              <a:gd name="T14" fmla="*/ 464 w 488"/>
              <a:gd name="T15" fmla="*/ 172 h 526"/>
              <a:gd name="T16" fmla="*/ 460 w 488"/>
              <a:gd name="T17" fmla="*/ 212 h 526"/>
              <a:gd name="T18" fmla="*/ 440 w 488"/>
              <a:gd name="T19" fmla="*/ 196 h 526"/>
              <a:gd name="T20" fmla="*/ 418 w 488"/>
              <a:gd name="T21" fmla="*/ 202 h 526"/>
              <a:gd name="T22" fmla="*/ 420 w 488"/>
              <a:gd name="T23" fmla="*/ 232 h 526"/>
              <a:gd name="T24" fmla="*/ 420 w 488"/>
              <a:gd name="T25" fmla="*/ 256 h 526"/>
              <a:gd name="T26" fmla="*/ 438 w 488"/>
              <a:gd name="T27" fmla="*/ 274 h 526"/>
              <a:gd name="T28" fmla="*/ 420 w 488"/>
              <a:gd name="T29" fmla="*/ 288 h 526"/>
              <a:gd name="T30" fmla="*/ 410 w 488"/>
              <a:gd name="T31" fmla="*/ 312 h 526"/>
              <a:gd name="T32" fmla="*/ 394 w 488"/>
              <a:gd name="T33" fmla="*/ 328 h 526"/>
              <a:gd name="T34" fmla="*/ 378 w 488"/>
              <a:gd name="T35" fmla="*/ 338 h 526"/>
              <a:gd name="T36" fmla="*/ 358 w 488"/>
              <a:gd name="T37" fmla="*/ 348 h 526"/>
              <a:gd name="T38" fmla="*/ 358 w 488"/>
              <a:gd name="T39" fmla="*/ 374 h 526"/>
              <a:gd name="T40" fmla="*/ 338 w 488"/>
              <a:gd name="T41" fmla="*/ 380 h 526"/>
              <a:gd name="T42" fmla="*/ 340 w 488"/>
              <a:gd name="T43" fmla="*/ 400 h 526"/>
              <a:gd name="T44" fmla="*/ 336 w 488"/>
              <a:gd name="T45" fmla="*/ 416 h 526"/>
              <a:gd name="T46" fmla="*/ 356 w 488"/>
              <a:gd name="T47" fmla="*/ 422 h 526"/>
              <a:gd name="T48" fmla="*/ 362 w 488"/>
              <a:gd name="T49" fmla="*/ 424 h 526"/>
              <a:gd name="T50" fmla="*/ 380 w 488"/>
              <a:gd name="T51" fmla="*/ 420 h 526"/>
              <a:gd name="T52" fmla="*/ 400 w 488"/>
              <a:gd name="T53" fmla="*/ 432 h 526"/>
              <a:gd name="T54" fmla="*/ 422 w 488"/>
              <a:gd name="T55" fmla="*/ 446 h 526"/>
              <a:gd name="T56" fmla="*/ 448 w 488"/>
              <a:gd name="T57" fmla="*/ 460 h 526"/>
              <a:gd name="T58" fmla="*/ 432 w 488"/>
              <a:gd name="T59" fmla="*/ 488 h 526"/>
              <a:gd name="T60" fmla="*/ 414 w 488"/>
              <a:gd name="T61" fmla="*/ 512 h 526"/>
              <a:gd name="T62" fmla="*/ 384 w 488"/>
              <a:gd name="T63" fmla="*/ 518 h 526"/>
              <a:gd name="T64" fmla="*/ 384 w 488"/>
              <a:gd name="T65" fmla="*/ 468 h 526"/>
              <a:gd name="T66" fmla="*/ 374 w 488"/>
              <a:gd name="T67" fmla="*/ 440 h 526"/>
              <a:gd name="T68" fmla="*/ 352 w 488"/>
              <a:gd name="T69" fmla="*/ 452 h 526"/>
              <a:gd name="T70" fmla="*/ 330 w 488"/>
              <a:gd name="T71" fmla="*/ 446 h 526"/>
              <a:gd name="T72" fmla="*/ 302 w 488"/>
              <a:gd name="T73" fmla="*/ 446 h 526"/>
              <a:gd name="T74" fmla="*/ 292 w 488"/>
              <a:gd name="T75" fmla="*/ 422 h 526"/>
              <a:gd name="T76" fmla="*/ 246 w 488"/>
              <a:gd name="T77" fmla="*/ 428 h 526"/>
              <a:gd name="T78" fmla="*/ 218 w 488"/>
              <a:gd name="T79" fmla="*/ 424 h 526"/>
              <a:gd name="T80" fmla="*/ 176 w 488"/>
              <a:gd name="T81" fmla="*/ 428 h 526"/>
              <a:gd name="T82" fmla="*/ 146 w 488"/>
              <a:gd name="T83" fmla="*/ 448 h 526"/>
              <a:gd name="T84" fmla="*/ 122 w 488"/>
              <a:gd name="T85" fmla="*/ 466 h 526"/>
              <a:gd name="T86" fmla="*/ 114 w 488"/>
              <a:gd name="T87" fmla="*/ 480 h 526"/>
              <a:gd name="T88" fmla="*/ 102 w 488"/>
              <a:gd name="T89" fmla="*/ 462 h 526"/>
              <a:gd name="T90" fmla="*/ 92 w 488"/>
              <a:gd name="T91" fmla="*/ 448 h 526"/>
              <a:gd name="T92" fmla="*/ 78 w 488"/>
              <a:gd name="T93" fmla="*/ 426 h 526"/>
              <a:gd name="T94" fmla="*/ 48 w 488"/>
              <a:gd name="T95" fmla="*/ 388 h 526"/>
              <a:gd name="T96" fmla="*/ 38 w 488"/>
              <a:gd name="T97" fmla="*/ 370 h 526"/>
              <a:gd name="T98" fmla="*/ 16 w 488"/>
              <a:gd name="T99" fmla="*/ 346 h 526"/>
              <a:gd name="T100" fmla="*/ 12 w 488"/>
              <a:gd name="T101" fmla="*/ 312 h 526"/>
              <a:gd name="T102" fmla="*/ 30 w 488"/>
              <a:gd name="T103" fmla="*/ 322 h 526"/>
              <a:gd name="T104" fmla="*/ 52 w 488"/>
              <a:gd name="T105" fmla="*/ 304 h 526"/>
              <a:gd name="T106" fmla="*/ 70 w 488"/>
              <a:gd name="T107" fmla="*/ 288 h 526"/>
              <a:gd name="T108" fmla="*/ 100 w 488"/>
              <a:gd name="T109" fmla="*/ 264 h 526"/>
              <a:gd name="T110" fmla="*/ 146 w 488"/>
              <a:gd name="T111" fmla="*/ 218 h 526"/>
              <a:gd name="T112" fmla="*/ 174 w 488"/>
              <a:gd name="T113" fmla="*/ 194 h 526"/>
              <a:gd name="T114" fmla="*/ 260 w 488"/>
              <a:gd name="T115" fmla="*/ 116 h 526"/>
              <a:gd name="T116" fmla="*/ 294 w 488"/>
              <a:gd name="T117" fmla="*/ 86 h 526"/>
              <a:gd name="T118" fmla="*/ 318 w 488"/>
              <a:gd name="T119" fmla="*/ 64 h 526"/>
              <a:gd name="T120" fmla="*/ 360 w 488"/>
              <a:gd name="T121" fmla="*/ 26 h 526"/>
              <a:gd name="T122" fmla="*/ 398 w 488"/>
              <a:gd name="T123" fmla="*/ 0 h 526"/>
              <a:gd name="T124" fmla="*/ 408 w 488"/>
              <a:gd name="T125" fmla="*/ 18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526">
                <a:moveTo>
                  <a:pt x="408" y="20"/>
                </a:moveTo>
                <a:lnTo>
                  <a:pt x="410" y="20"/>
                </a:lnTo>
                <a:lnTo>
                  <a:pt x="414" y="18"/>
                </a:lnTo>
                <a:lnTo>
                  <a:pt x="416" y="16"/>
                </a:lnTo>
                <a:lnTo>
                  <a:pt x="416" y="14"/>
                </a:lnTo>
                <a:lnTo>
                  <a:pt x="422" y="14"/>
                </a:lnTo>
                <a:lnTo>
                  <a:pt x="424" y="14"/>
                </a:lnTo>
                <a:lnTo>
                  <a:pt x="426" y="14"/>
                </a:lnTo>
                <a:lnTo>
                  <a:pt x="426" y="16"/>
                </a:lnTo>
                <a:lnTo>
                  <a:pt x="426" y="22"/>
                </a:lnTo>
                <a:lnTo>
                  <a:pt x="426" y="24"/>
                </a:lnTo>
                <a:lnTo>
                  <a:pt x="426" y="26"/>
                </a:lnTo>
                <a:lnTo>
                  <a:pt x="422" y="26"/>
                </a:lnTo>
                <a:lnTo>
                  <a:pt x="420" y="26"/>
                </a:lnTo>
                <a:lnTo>
                  <a:pt x="418" y="24"/>
                </a:lnTo>
                <a:lnTo>
                  <a:pt x="414" y="24"/>
                </a:lnTo>
                <a:lnTo>
                  <a:pt x="414" y="30"/>
                </a:lnTo>
                <a:lnTo>
                  <a:pt x="414" y="32"/>
                </a:lnTo>
                <a:lnTo>
                  <a:pt x="414" y="34"/>
                </a:lnTo>
                <a:lnTo>
                  <a:pt x="414" y="38"/>
                </a:lnTo>
                <a:lnTo>
                  <a:pt x="414" y="40"/>
                </a:lnTo>
                <a:lnTo>
                  <a:pt x="414" y="42"/>
                </a:lnTo>
                <a:lnTo>
                  <a:pt x="414" y="44"/>
                </a:lnTo>
                <a:lnTo>
                  <a:pt x="412" y="48"/>
                </a:lnTo>
                <a:lnTo>
                  <a:pt x="412" y="52"/>
                </a:lnTo>
                <a:lnTo>
                  <a:pt x="416" y="52"/>
                </a:lnTo>
                <a:lnTo>
                  <a:pt x="418" y="52"/>
                </a:lnTo>
                <a:lnTo>
                  <a:pt x="420" y="52"/>
                </a:lnTo>
                <a:lnTo>
                  <a:pt x="424" y="52"/>
                </a:lnTo>
                <a:lnTo>
                  <a:pt x="426" y="52"/>
                </a:lnTo>
                <a:lnTo>
                  <a:pt x="434" y="52"/>
                </a:lnTo>
                <a:lnTo>
                  <a:pt x="436" y="52"/>
                </a:lnTo>
                <a:lnTo>
                  <a:pt x="438" y="52"/>
                </a:lnTo>
                <a:lnTo>
                  <a:pt x="440" y="52"/>
                </a:lnTo>
                <a:lnTo>
                  <a:pt x="440" y="52"/>
                </a:lnTo>
                <a:lnTo>
                  <a:pt x="442" y="52"/>
                </a:lnTo>
                <a:lnTo>
                  <a:pt x="444" y="52"/>
                </a:lnTo>
                <a:lnTo>
                  <a:pt x="448" y="52"/>
                </a:lnTo>
                <a:lnTo>
                  <a:pt x="452" y="52"/>
                </a:lnTo>
                <a:lnTo>
                  <a:pt x="452" y="58"/>
                </a:lnTo>
                <a:lnTo>
                  <a:pt x="452" y="60"/>
                </a:lnTo>
                <a:lnTo>
                  <a:pt x="452" y="64"/>
                </a:lnTo>
                <a:lnTo>
                  <a:pt x="452" y="66"/>
                </a:lnTo>
                <a:lnTo>
                  <a:pt x="444" y="66"/>
                </a:lnTo>
                <a:lnTo>
                  <a:pt x="444" y="64"/>
                </a:lnTo>
                <a:lnTo>
                  <a:pt x="442" y="64"/>
                </a:lnTo>
                <a:lnTo>
                  <a:pt x="442" y="66"/>
                </a:lnTo>
                <a:lnTo>
                  <a:pt x="440" y="68"/>
                </a:lnTo>
                <a:lnTo>
                  <a:pt x="440" y="68"/>
                </a:lnTo>
                <a:lnTo>
                  <a:pt x="440" y="72"/>
                </a:lnTo>
                <a:lnTo>
                  <a:pt x="440" y="74"/>
                </a:lnTo>
                <a:lnTo>
                  <a:pt x="440" y="76"/>
                </a:lnTo>
                <a:lnTo>
                  <a:pt x="440" y="78"/>
                </a:lnTo>
                <a:lnTo>
                  <a:pt x="442" y="78"/>
                </a:lnTo>
                <a:lnTo>
                  <a:pt x="444" y="78"/>
                </a:lnTo>
                <a:lnTo>
                  <a:pt x="446" y="78"/>
                </a:lnTo>
                <a:lnTo>
                  <a:pt x="452" y="78"/>
                </a:lnTo>
                <a:lnTo>
                  <a:pt x="454" y="78"/>
                </a:lnTo>
                <a:lnTo>
                  <a:pt x="456" y="78"/>
                </a:lnTo>
                <a:lnTo>
                  <a:pt x="462" y="78"/>
                </a:lnTo>
                <a:lnTo>
                  <a:pt x="464" y="78"/>
                </a:lnTo>
                <a:lnTo>
                  <a:pt x="464" y="86"/>
                </a:lnTo>
                <a:lnTo>
                  <a:pt x="464" y="88"/>
                </a:lnTo>
                <a:lnTo>
                  <a:pt x="464" y="92"/>
                </a:lnTo>
                <a:lnTo>
                  <a:pt x="464" y="104"/>
                </a:lnTo>
                <a:lnTo>
                  <a:pt x="464" y="106"/>
                </a:lnTo>
                <a:lnTo>
                  <a:pt x="464" y="114"/>
                </a:lnTo>
                <a:lnTo>
                  <a:pt x="464" y="118"/>
                </a:lnTo>
                <a:lnTo>
                  <a:pt x="464" y="120"/>
                </a:lnTo>
                <a:lnTo>
                  <a:pt x="468" y="120"/>
                </a:lnTo>
                <a:lnTo>
                  <a:pt x="482" y="120"/>
                </a:lnTo>
                <a:lnTo>
                  <a:pt x="482" y="118"/>
                </a:lnTo>
                <a:lnTo>
                  <a:pt x="482" y="116"/>
                </a:lnTo>
                <a:lnTo>
                  <a:pt x="486" y="118"/>
                </a:lnTo>
                <a:lnTo>
                  <a:pt x="488" y="118"/>
                </a:lnTo>
                <a:lnTo>
                  <a:pt x="488" y="120"/>
                </a:lnTo>
                <a:lnTo>
                  <a:pt x="488" y="120"/>
                </a:lnTo>
                <a:lnTo>
                  <a:pt x="488" y="122"/>
                </a:lnTo>
                <a:lnTo>
                  <a:pt x="488" y="124"/>
                </a:lnTo>
                <a:lnTo>
                  <a:pt x="482" y="124"/>
                </a:lnTo>
                <a:lnTo>
                  <a:pt x="476" y="122"/>
                </a:lnTo>
                <a:lnTo>
                  <a:pt x="474" y="122"/>
                </a:lnTo>
                <a:lnTo>
                  <a:pt x="472" y="122"/>
                </a:lnTo>
                <a:lnTo>
                  <a:pt x="470" y="122"/>
                </a:lnTo>
                <a:lnTo>
                  <a:pt x="468" y="122"/>
                </a:lnTo>
                <a:lnTo>
                  <a:pt x="464" y="122"/>
                </a:lnTo>
                <a:lnTo>
                  <a:pt x="464" y="124"/>
                </a:lnTo>
                <a:lnTo>
                  <a:pt x="464" y="126"/>
                </a:lnTo>
                <a:lnTo>
                  <a:pt x="464" y="128"/>
                </a:lnTo>
                <a:lnTo>
                  <a:pt x="464" y="130"/>
                </a:lnTo>
                <a:lnTo>
                  <a:pt x="464" y="132"/>
                </a:lnTo>
                <a:lnTo>
                  <a:pt x="452" y="130"/>
                </a:lnTo>
                <a:lnTo>
                  <a:pt x="450" y="130"/>
                </a:lnTo>
                <a:lnTo>
                  <a:pt x="450" y="144"/>
                </a:lnTo>
                <a:lnTo>
                  <a:pt x="450" y="146"/>
                </a:lnTo>
                <a:lnTo>
                  <a:pt x="450" y="148"/>
                </a:lnTo>
                <a:lnTo>
                  <a:pt x="452" y="148"/>
                </a:lnTo>
                <a:lnTo>
                  <a:pt x="464" y="148"/>
                </a:lnTo>
                <a:lnTo>
                  <a:pt x="464" y="146"/>
                </a:lnTo>
                <a:lnTo>
                  <a:pt x="464" y="144"/>
                </a:lnTo>
                <a:lnTo>
                  <a:pt x="470" y="144"/>
                </a:lnTo>
                <a:lnTo>
                  <a:pt x="470" y="146"/>
                </a:lnTo>
                <a:lnTo>
                  <a:pt x="470" y="150"/>
                </a:lnTo>
                <a:lnTo>
                  <a:pt x="470" y="152"/>
                </a:lnTo>
                <a:lnTo>
                  <a:pt x="470" y="156"/>
                </a:lnTo>
                <a:lnTo>
                  <a:pt x="470" y="158"/>
                </a:lnTo>
                <a:lnTo>
                  <a:pt x="470" y="162"/>
                </a:lnTo>
                <a:lnTo>
                  <a:pt x="464" y="164"/>
                </a:lnTo>
                <a:lnTo>
                  <a:pt x="464" y="166"/>
                </a:lnTo>
                <a:lnTo>
                  <a:pt x="464" y="168"/>
                </a:lnTo>
                <a:lnTo>
                  <a:pt x="464" y="170"/>
                </a:lnTo>
                <a:lnTo>
                  <a:pt x="464" y="172"/>
                </a:lnTo>
                <a:lnTo>
                  <a:pt x="464" y="174"/>
                </a:lnTo>
                <a:lnTo>
                  <a:pt x="464" y="178"/>
                </a:lnTo>
                <a:lnTo>
                  <a:pt x="464" y="180"/>
                </a:lnTo>
                <a:lnTo>
                  <a:pt x="464" y="184"/>
                </a:lnTo>
                <a:lnTo>
                  <a:pt x="464" y="190"/>
                </a:lnTo>
                <a:lnTo>
                  <a:pt x="464" y="196"/>
                </a:lnTo>
                <a:lnTo>
                  <a:pt x="464" y="198"/>
                </a:lnTo>
                <a:lnTo>
                  <a:pt x="464" y="200"/>
                </a:lnTo>
                <a:lnTo>
                  <a:pt x="464" y="202"/>
                </a:lnTo>
                <a:lnTo>
                  <a:pt x="464" y="204"/>
                </a:lnTo>
                <a:lnTo>
                  <a:pt x="464" y="210"/>
                </a:lnTo>
                <a:lnTo>
                  <a:pt x="464" y="212"/>
                </a:lnTo>
                <a:lnTo>
                  <a:pt x="464" y="214"/>
                </a:lnTo>
                <a:lnTo>
                  <a:pt x="460" y="212"/>
                </a:lnTo>
                <a:lnTo>
                  <a:pt x="458" y="210"/>
                </a:lnTo>
                <a:lnTo>
                  <a:pt x="456" y="210"/>
                </a:lnTo>
                <a:lnTo>
                  <a:pt x="456" y="208"/>
                </a:lnTo>
                <a:lnTo>
                  <a:pt x="454" y="208"/>
                </a:lnTo>
                <a:lnTo>
                  <a:pt x="452" y="206"/>
                </a:lnTo>
                <a:lnTo>
                  <a:pt x="450" y="206"/>
                </a:lnTo>
                <a:lnTo>
                  <a:pt x="450" y="204"/>
                </a:lnTo>
                <a:lnTo>
                  <a:pt x="448" y="204"/>
                </a:lnTo>
                <a:lnTo>
                  <a:pt x="446" y="202"/>
                </a:lnTo>
                <a:lnTo>
                  <a:pt x="444" y="202"/>
                </a:lnTo>
                <a:lnTo>
                  <a:pt x="442" y="200"/>
                </a:lnTo>
                <a:lnTo>
                  <a:pt x="440" y="198"/>
                </a:lnTo>
                <a:lnTo>
                  <a:pt x="440" y="198"/>
                </a:lnTo>
                <a:lnTo>
                  <a:pt x="440" y="196"/>
                </a:lnTo>
                <a:lnTo>
                  <a:pt x="438" y="196"/>
                </a:lnTo>
                <a:lnTo>
                  <a:pt x="436" y="194"/>
                </a:lnTo>
                <a:lnTo>
                  <a:pt x="432" y="192"/>
                </a:lnTo>
                <a:lnTo>
                  <a:pt x="432" y="194"/>
                </a:lnTo>
                <a:lnTo>
                  <a:pt x="430" y="194"/>
                </a:lnTo>
                <a:lnTo>
                  <a:pt x="430" y="196"/>
                </a:lnTo>
                <a:lnTo>
                  <a:pt x="428" y="196"/>
                </a:lnTo>
                <a:lnTo>
                  <a:pt x="426" y="200"/>
                </a:lnTo>
                <a:lnTo>
                  <a:pt x="426" y="202"/>
                </a:lnTo>
                <a:lnTo>
                  <a:pt x="424" y="202"/>
                </a:lnTo>
                <a:lnTo>
                  <a:pt x="422" y="202"/>
                </a:lnTo>
                <a:lnTo>
                  <a:pt x="420" y="200"/>
                </a:lnTo>
                <a:lnTo>
                  <a:pt x="418" y="200"/>
                </a:lnTo>
                <a:lnTo>
                  <a:pt x="418" y="202"/>
                </a:lnTo>
                <a:lnTo>
                  <a:pt x="416" y="202"/>
                </a:lnTo>
                <a:lnTo>
                  <a:pt x="412" y="210"/>
                </a:lnTo>
                <a:lnTo>
                  <a:pt x="414" y="212"/>
                </a:lnTo>
                <a:lnTo>
                  <a:pt x="418" y="214"/>
                </a:lnTo>
                <a:lnTo>
                  <a:pt x="416" y="214"/>
                </a:lnTo>
                <a:lnTo>
                  <a:pt x="414" y="216"/>
                </a:lnTo>
                <a:lnTo>
                  <a:pt x="412" y="220"/>
                </a:lnTo>
                <a:lnTo>
                  <a:pt x="410" y="224"/>
                </a:lnTo>
                <a:lnTo>
                  <a:pt x="412" y="226"/>
                </a:lnTo>
                <a:lnTo>
                  <a:pt x="416" y="228"/>
                </a:lnTo>
                <a:lnTo>
                  <a:pt x="414" y="228"/>
                </a:lnTo>
                <a:lnTo>
                  <a:pt x="414" y="230"/>
                </a:lnTo>
                <a:lnTo>
                  <a:pt x="418" y="230"/>
                </a:lnTo>
                <a:lnTo>
                  <a:pt x="420" y="232"/>
                </a:lnTo>
                <a:lnTo>
                  <a:pt x="424" y="232"/>
                </a:lnTo>
                <a:lnTo>
                  <a:pt x="426" y="232"/>
                </a:lnTo>
                <a:lnTo>
                  <a:pt x="424" y="234"/>
                </a:lnTo>
                <a:lnTo>
                  <a:pt x="424" y="236"/>
                </a:lnTo>
                <a:lnTo>
                  <a:pt x="424" y="238"/>
                </a:lnTo>
                <a:lnTo>
                  <a:pt x="424" y="240"/>
                </a:lnTo>
                <a:lnTo>
                  <a:pt x="424" y="244"/>
                </a:lnTo>
                <a:lnTo>
                  <a:pt x="424" y="246"/>
                </a:lnTo>
                <a:lnTo>
                  <a:pt x="424" y="248"/>
                </a:lnTo>
                <a:lnTo>
                  <a:pt x="424" y="250"/>
                </a:lnTo>
                <a:lnTo>
                  <a:pt x="422" y="252"/>
                </a:lnTo>
                <a:lnTo>
                  <a:pt x="422" y="254"/>
                </a:lnTo>
                <a:lnTo>
                  <a:pt x="422" y="256"/>
                </a:lnTo>
                <a:lnTo>
                  <a:pt x="420" y="256"/>
                </a:lnTo>
                <a:lnTo>
                  <a:pt x="420" y="258"/>
                </a:lnTo>
                <a:lnTo>
                  <a:pt x="418" y="258"/>
                </a:lnTo>
                <a:lnTo>
                  <a:pt x="416" y="258"/>
                </a:lnTo>
                <a:lnTo>
                  <a:pt x="416" y="260"/>
                </a:lnTo>
                <a:lnTo>
                  <a:pt x="414" y="260"/>
                </a:lnTo>
                <a:lnTo>
                  <a:pt x="412" y="262"/>
                </a:lnTo>
                <a:lnTo>
                  <a:pt x="410" y="262"/>
                </a:lnTo>
                <a:lnTo>
                  <a:pt x="416" y="264"/>
                </a:lnTo>
                <a:lnTo>
                  <a:pt x="420" y="266"/>
                </a:lnTo>
                <a:lnTo>
                  <a:pt x="426" y="270"/>
                </a:lnTo>
                <a:lnTo>
                  <a:pt x="426" y="274"/>
                </a:lnTo>
                <a:lnTo>
                  <a:pt x="430" y="274"/>
                </a:lnTo>
                <a:lnTo>
                  <a:pt x="436" y="274"/>
                </a:lnTo>
                <a:lnTo>
                  <a:pt x="438" y="274"/>
                </a:lnTo>
                <a:lnTo>
                  <a:pt x="438" y="276"/>
                </a:lnTo>
                <a:lnTo>
                  <a:pt x="436" y="276"/>
                </a:lnTo>
                <a:lnTo>
                  <a:pt x="430" y="276"/>
                </a:lnTo>
                <a:lnTo>
                  <a:pt x="430" y="278"/>
                </a:lnTo>
                <a:lnTo>
                  <a:pt x="430" y="282"/>
                </a:lnTo>
                <a:lnTo>
                  <a:pt x="430" y="284"/>
                </a:lnTo>
                <a:lnTo>
                  <a:pt x="430" y="286"/>
                </a:lnTo>
                <a:lnTo>
                  <a:pt x="430" y="288"/>
                </a:lnTo>
                <a:lnTo>
                  <a:pt x="428" y="288"/>
                </a:lnTo>
                <a:lnTo>
                  <a:pt x="426" y="288"/>
                </a:lnTo>
                <a:lnTo>
                  <a:pt x="424" y="286"/>
                </a:lnTo>
                <a:lnTo>
                  <a:pt x="422" y="286"/>
                </a:lnTo>
                <a:lnTo>
                  <a:pt x="422" y="288"/>
                </a:lnTo>
                <a:lnTo>
                  <a:pt x="420" y="288"/>
                </a:lnTo>
                <a:lnTo>
                  <a:pt x="418" y="288"/>
                </a:lnTo>
                <a:lnTo>
                  <a:pt x="416" y="288"/>
                </a:lnTo>
                <a:lnTo>
                  <a:pt x="412" y="290"/>
                </a:lnTo>
                <a:lnTo>
                  <a:pt x="410" y="290"/>
                </a:lnTo>
                <a:lnTo>
                  <a:pt x="410" y="292"/>
                </a:lnTo>
                <a:lnTo>
                  <a:pt x="410" y="296"/>
                </a:lnTo>
                <a:lnTo>
                  <a:pt x="410" y="298"/>
                </a:lnTo>
                <a:lnTo>
                  <a:pt x="410" y="300"/>
                </a:lnTo>
                <a:lnTo>
                  <a:pt x="410" y="304"/>
                </a:lnTo>
                <a:lnTo>
                  <a:pt x="410" y="306"/>
                </a:lnTo>
                <a:lnTo>
                  <a:pt x="410" y="308"/>
                </a:lnTo>
                <a:lnTo>
                  <a:pt x="410" y="310"/>
                </a:lnTo>
                <a:lnTo>
                  <a:pt x="410" y="312"/>
                </a:lnTo>
                <a:lnTo>
                  <a:pt x="410" y="312"/>
                </a:lnTo>
                <a:lnTo>
                  <a:pt x="410" y="314"/>
                </a:lnTo>
                <a:lnTo>
                  <a:pt x="410" y="316"/>
                </a:lnTo>
                <a:lnTo>
                  <a:pt x="410" y="318"/>
                </a:lnTo>
                <a:lnTo>
                  <a:pt x="410" y="320"/>
                </a:lnTo>
                <a:lnTo>
                  <a:pt x="408" y="322"/>
                </a:lnTo>
                <a:lnTo>
                  <a:pt x="406" y="322"/>
                </a:lnTo>
                <a:lnTo>
                  <a:pt x="406" y="324"/>
                </a:lnTo>
                <a:lnTo>
                  <a:pt x="404" y="324"/>
                </a:lnTo>
                <a:lnTo>
                  <a:pt x="402" y="324"/>
                </a:lnTo>
                <a:lnTo>
                  <a:pt x="402" y="326"/>
                </a:lnTo>
                <a:lnTo>
                  <a:pt x="400" y="326"/>
                </a:lnTo>
                <a:lnTo>
                  <a:pt x="398" y="328"/>
                </a:lnTo>
                <a:lnTo>
                  <a:pt x="396" y="328"/>
                </a:lnTo>
                <a:lnTo>
                  <a:pt x="394" y="328"/>
                </a:lnTo>
                <a:lnTo>
                  <a:pt x="392" y="328"/>
                </a:lnTo>
                <a:lnTo>
                  <a:pt x="392" y="328"/>
                </a:lnTo>
                <a:lnTo>
                  <a:pt x="390" y="328"/>
                </a:lnTo>
                <a:lnTo>
                  <a:pt x="388" y="328"/>
                </a:lnTo>
                <a:lnTo>
                  <a:pt x="386" y="328"/>
                </a:lnTo>
                <a:lnTo>
                  <a:pt x="384" y="328"/>
                </a:lnTo>
                <a:lnTo>
                  <a:pt x="384" y="330"/>
                </a:lnTo>
                <a:lnTo>
                  <a:pt x="384" y="332"/>
                </a:lnTo>
                <a:lnTo>
                  <a:pt x="384" y="334"/>
                </a:lnTo>
                <a:lnTo>
                  <a:pt x="382" y="334"/>
                </a:lnTo>
                <a:lnTo>
                  <a:pt x="380" y="334"/>
                </a:lnTo>
                <a:lnTo>
                  <a:pt x="380" y="336"/>
                </a:lnTo>
                <a:lnTo>
                  <a:pt x="380" y="338"/>
                </a:lnTo>
                <a:lnTo>
                  <a:pt x="378" y="338"/>
                </a:lnTo>
                <a:lnTo>
                  <a:pt x="376" y="338"/>
                </a:lnTo>
                <a:lnTo>
                  <a:pt x="376" y="340"/>
                </a:lnTo>
                <a:lnTo>
                  <a:pt x="376" y="342"/>
                </a:lnTo>
                <a:lnTo>
                  <a:pt x="374" y="342"/>
                </a:lnTo>
                <a:lnTo>
                  <a:pt x="372" y="342"/>
                </a:lnTo>
                <a:lnTo>
                  <a:pt x="368" y="342"/>
                </a:lnTo>
                <a:lnTo>
                  <a:pt x="364" y="340"/>
                </a:lnTo>
                <a:lnTo>
                  <a:pt x="362" y="340"/>
                </a:lnTo>
                <a:lnTo>
                  <a:pt x="360" y="340"/>
                </a:lnTo>
                <a:lnTo>
                  <a:pt x="358" y="340"/>
                </a:lnTo>
                <a:lnTo>
                  <a:pt x="358" y="342"/>
                </a:lnTo>
                <a:lnTo>
                  <a:pt x="358" y="344"/>
                </a:lnTo>
                <a:lnTo>
                  <a:pt x="358" y="346"/>
                </a:lnTo>
                <a:lnTo>
                  <a:pt x="358" y="348"/>
                </a:lnTo>
                <a:lnTo>
                  <a:pt x="358" y="350"/>
                </a:lnTo>
                <a:lnTo>
                  <a:pt x="358" y="352"/>
                </a:lnTo>
                <a:lnTo>
                  <a:pt x="358" y="354"/>
                </a:lnTo>
                <a:lnTo>
                  <a:pt x="358" y="356"/>
                </a:lnTo>
                <a:lnTo>
                  <a:pt x="358" y="358"/>
                </a:lnTo>
                <a:lnTo>
                  <a:pt x="358" y="360"/>
                </a:lnTo>
                <a:lnTo>
                  <a:pt x="358" y="360"/>
                </a:lnTo>
                <a:lnTo>
                  <a:pt x="358" y="362"/>
                </a:lnTo>
                <a:lnTo>
                  <a:pt x="358" y="364"/>
                </a:lnTo>
                <a:lnTo>
                  <a:pt x="358" y="366"/>
                </a:lnTo>
                <a:lnTo>
                  <a:pt x="358" y="368"/>
                </a:lnTo>
                <a:lnTo>
                  <a:pt x="358" y="370"/>
                </a:lnTo>
                <a:lnTo>
                  <a:pt x="358" y="372"/>
                </a:lnTo>
                <a:lnTo>
                  <a:pt x="358" y="374"/>
                </a:lnTo>
                <a:lnTo>
                  <a:pt x="358" y="376"/>
                </a:lnTo>
                <a:lnTo>
                  <a:pt x="358" y="378"/>
                </a:lnTo>
                <a:lnTo>
                  <a:pt x="358" y="380"/>
                </a:lnTo>
                <a:lnTo>
                  <a:pt x="356" y="380"/>
                </a:lnTo>
                <a:lnTo>
                  <a:pt x="354" y="380"/>
                </a:lnTo>
                <a:lnTo>
                  <a:pt x="352" y="380"/>
                </a:lnTo>
                <a:lnTo>
                  <a:pt x="350" y="380"/>
                </a:lnTo>
                <a:lnTo>
                  <a:pt x="348" y="380"/>
                </a:lnTo>
                <a:lnTo>
                  <a:pt x="346" y="380"/>
                </a:lnTo>
                <a:lnTo>
                  <a:pt x="344" y="380"/>
                </a:lnTo>
                <a:lnTo>
                  <a:pt x="342" y="380"/>
                </a:lnTo>
                <a:lnTo>
                  <a:pt x="342" y="380"/>
                </a:lnTo>
                <a:lnTo>
                  <a:pt x="340" y="380"/>
                </a:lnTo>
                <a:lnTo>
                  <a:pt x="338" y="380"/>
                </a:lnTo>
                <a:lnTo>
                  <a:pt x="336" y="380"/>
                </a:lnTo>
                <a:lnTo>
                  <a:pt x="334" y="380"/>
                </a:lnTo>
                <a:lnTo>
                  <a:pt x="334" y="382"/>
                </a:lnTo>
                <a:lnTo>
                  <a:pt x="334" y="384"/>
                </a:lnTo>
                <a:lnTo>
                  <a:pt x="334" y="386"/>
                </a:lnTo>
                <a:lnTo>
                  <a:pt x="334" y="388"/>
                </a:lnTo>
                <a:lnTo>
                  <a:pt x="334" y="390"/>
                </a:lnTo>
                <a:lnTo>
                  <a:pt x="334" y="392"/>
                </a:lnTo>
                <a:lnTo>
                  <a:pt x="334" y="394"/>
                </a:lnTo>
                <a:lnTo>
                  <a:pt x="336" y="394"/>
                </a:lnTo>
                <a:lnTo>
                  <a:pt x="338" y="394"/>
                </a:lnTo>
                <a:lnTo>
                  <a:pt x="338" y="396"/>
                </a:lnTo>
                <a:lnTo>
                  <a:pt x="338" y="398"/>
                </a:lnTo>
                <a:lnTo>
                  <a:pt x="340" y="400"/>
                </a:lnTo>
                <a:lnTo>
                  <a:pt x="340" y="402"/>
                </a:lnTo>
                <a:lnTo>
                  <a:pt x="340" y="404"/>
                </a:lnTo>
                <a:lnTo>
                  <a:pt x="340" y="406"/>
                </a:lnTo>
                <a:lnTo>
                  <a:pt x="338" y="406"/>
                </a:lnTo>
                <a:lnTo>
                  <a:pt x="336" y="406"/>
                </a:lnTo>
                <a:lnTo>
                  <a:pt x="332" y="406"/>
                </a:lnTo>
                <a:lnTo>
                  <a:pt x="332" y="408"/>
                </a:lnTo>
                <a:lnTo>
                  <a:pt x="332" y="408"/>
                </a:lnTo>
                <a:lnTo>
                  <a:pt x="332" y="410"/>
                </a:lnTo>
                <a:lnTo>
                  <a:pt x="332" y="412"/>
                </a:lnTo>
                <a:lnTo>
                  <a:pt x="332" y="414"/>
                </a:lnTo>
                <a:lnTo>
                  <a:pt x="332" y="416"/>
                </a:lnTo>
                <a:lnTo>
                  <a:pt x="334" y="416"/>
                </a:lnTo>
                <a:lnTo>
                  <a:pt x="336" y="416"/>
                </a:lnTo>
                <a:lnTo>
                  <a:pt x="338" y="416"/>
                </a:lnTo>
                <a:lnTo>
                  <a:pt x="340" y="416"/>
                </a:lnTo>
                <a:lnTo>
                  <a:pt x="342" y="416"/>
                </a:lnTo>
                <a:lnTo>
                  <a:pt x="342" y="416"/>
                </a:lnTo>
                <a:lnTo>
                  <a:pt x="344" y="416"/>
                </a:lnTo>
                <a:lnTo>
                  <a:pt x="342" y="418"/>
                </a:lnTo>
                <a:lnTo>
                  <a:pt x="342" y="420"/>
                </a:lnTo>
                <a:lnTo>
                  <a:pt x="342" y="422"/>
                </a:lnTo>
                <a:lnTo>
                  <a:pt x="342" y="424"/>
                </a:lnTo>
                <a:lnTo>
                  <a:pt x="350" y="424"/>
                </a:lnTo>
                <a:lnTo>
                  <a:pt x="354" y="426"/>
                </a:lnTo>
                <a:lnTo>
                  <a:pt x="354" y="424"/>
                </a:lnTo>
                <a:lnTo>
                  <a:pt x="354" y="422"/>
                </a:lnTo>
                <a:lnTo>
                  <a:pt x="356" y="422"/>
                </a:lnTo>
                <a:lnTo>
                  <a:pt x="356" y="420"/>
                </a:lnTo>
                <a:lnTo>
                  <a:pt x="358" y="418"/>
                </a:lnTo>
                <a:lnTo>
                  <a:pt x="360" y="416"/>
                </a:lnTo>
                <a:lnTo>
                  <a:pt x="362" y="416"/>
                </a:lnTo>
                <a:lnTo>
                  <a:pt x="364" y="416"/>
                </a:lnTo>
                <a:lnTo>
                  <a:pt x="364" y="418"/>
                </a:lnTo>
                <a:lnTo>
                  <a:pt x="364" y="420"/>
                </a:lnTo>
                <a:lnTo>
                  <a:pt x="364" y="422"/>
                </a:lnTo>
                <a:lnTo>
                  <a:pt x="362" y="422"/>
                </a:lnTo>
                <a:lnTo>
                  <a:pt x="360" y="422"/>
                </a:lnTo>
                <a:lnTo>
                  <a:pt x="358" y="424"/>
                </a:lnTo>
                <a:lnTo>
                  <a:pt x="360" y="426"/>
                </a:lnTo>
                <a:lnTo>
                  <a:pt x="362" y="426"/>
                </a:lnTo>
                <a:lnTo>
                  <a:pt x="362" y="424"/>
                </a:lnTo>
                <a:lnTo>
                  <a:pt x="364" y="424"/>
                </a:lnTo>
                <a:lnTo>
                  <a:pt x="366" y="424"/>
                </a:lnTo>
                <a:lnTo>
                  <a:pt x="368" y="422"/>
                </a:lnTo>
                <a:lnTo>
                  <a:pt x="368" y="424"/>
                </a:lnTo>
                <a:lnTo>
                  <a:pt x="370" y="424"/>
                </a:lnTo>
                <a:lnTo>
                  <a:pt x="372" y="424"/>
                </a:lnTo>
                <a:lnTo>
                  <a:pt x="372" y="422"/>
                </a:lnTo>
                <a:lnTo>
                  <a:pt x="372" y="420"/>
                </a:lnTo>
                <a:lnTo>
                  <a:pt x="374" y="420"/>
                </a:lnTo>
                <a:lnTo>
                  <a:pt x="374" y="418"/>
                </a:lnTo>
                <a:lnTo>
                  <a:pt x="376" y="418"/>
                </a:lnTo>
                <a:lnTo>
                  <a:pt x="378" y="418"/>
                </a:lnTo>
                <a:lnTo>
                  <a:pt x="378" y="420"/>
                </a:lnTo>
                <a:lnTo>
                  <a:pt x="380" y="420"/>
                </a:lnTo>
                <a:lnTo>
                  <a:pt x="382" y="422"/>
                </a:lnTo>
                <a:lnTo>
                  <a:pt x="384" y="422"/>
                </a:lnTo>
                <a:lnTo>
                  <a:pt x="384" y="424"/>
                </a:lnTo>
                <a:lnTo>
                  <a:pt x="386" y="424"/>
                </a:lnTo>
                <a:lnTo>
                  <a:pt x="388" y="424"/>
                </a:lnTo>
                <a:lnTo>
                  <a:pt x="388" y="426"/>
                </a:lnTo>
                <a:lnTo>
                  <a:pt x="390" y="426"/>
                </a:lnTo>
                <a:lnTo>
                  <a:pt x="392" y="428"/>
                </a:lnTo>
                <a:lnTo>
                  <a:pt x="392" y="428"/>
                </a:lnTo>
                <a:lnTo>
                  <a:pt x="394" y="430"/>
                </a:lnTo>
                <a:lnTo>
                  <a:pt x="396" y="430"/>
                </a:lnTo>
                <a:lnTo>
                  <a:pt x="396" y="432"/>
                </a:lnTo>
                <a:lnTo>
                  <a:pt x="398" y="432"/>
                </a:lnTo>
                <a:lnTo>
                  <a:pt x="400" y="432"/>
                </a:lnTo>
                <a:lnTo>
                  <a:pt x="400" y="434"/>
                </a:lnTo>
                <a:lnTo>
                  <a:pt x="402" y="434"/>
                </a:lnTo>
                <a:lnTo>
                  <a:pt x="404" y="434"/>
                </a:lnTo>
                <a:lnTo>
                  <a:pt x="404" y="436"/>
                </a:lnTo>
                <a:lnTo>
                  <a:pt x="406" y="436"/>
                </a:lnTo>
                <a:lnTo>
                  <a:pt x="408" y="438"/>
                </a:lnTo>
                <a:lnTo>
                  <a:pt x="410" y="438"/>
                </a:lnTo>
                <a:lnTo>
                  <a:pt x="410" y="440"/>
                </a:lnTo>
                <a:lnTo>
                  <a:pt x="412" y="440"/>
                </a:lnTo>
                <a:lnTo>
                  <a:pt x="414" y="440"/>
                </a:lnTo>
                <a:lnTo>
                  <a:pt x="416" y="442"/>
                </a:lnTo>
                <a:lnTo>
                  <a:pt x="418" y="442"/>
                </a:lnTo>
                <a:lnTo>
                  <a:pt x="420" y="444"/>
                </a:lnTo>
                <a:lnTo>
                  <a:pt x="422" y="446"/>
                </a:lnTo>
                <a:lnTo>
                  <a:pt x="424" y="446"/>
                </a:lnTo>
                <a:lnTo>
                  <a:pt x="426" y="448"/>
                </a:lnTo>
                <a:lnTo>
                  <a:pt x="428" y="448"/>
                </a:lnTo>
                <a:lnTo>
                  <a:pt x="430" y="450"/>
                </a:lnTo>
                <a:lnTo>
                  <a:pt x="434" y="452"/>
                </a:lnTo>
                <a:lnTo>
                  <a:pt x="436" y="452"/>
                </a:lnTo>
                <a:lnTo>
                  <a:pt x="436" y="454"/>
                </a:lnTo>
                <a:lnTo>
                  <a:pt x="438" y="454"/>
                </a:lnTo>
                <a:lnTo>
                  <a:pt x="440" y="456"/>
                </a:lnTo>
                <a:lnTo>
                  <a:pt x="440" y="456"/>
                </a:lnTo>
                <a:lnTo>
                  <a:pt x="442" y="456"/>
                </a:lnTo>
                <a:lnTo>
                  <a:pt x="444" y="458"/>
                </a:lnTo>
                <a:lnTo>
                  <a:pt x="446" y="458"/>
                </a:lnTo>
                <a:lnTo>
                  <a:pt x="448" y="460"/>
                </a:lnTo>
                <a:lnTo>
                  <a:pt x="444" y="468"/>
                </a:lnTo>
                <a:lnTo>
                  <a:pt x="442" y="468"/>
                </a:lnTo>
                <a:lnTo>
                  <a:pt x="442" y="472"/>
                </a:lnTo>
                <a:lnTo>
                  <a:pt x="440" y="474"/>
                </a:lnTo>
                <a:lnTo>
                  <a:pt x="440" y="476"/>
                </a:lnTo>
                <a:lnTo>
                  <a:pt x="438" y="478"/>
                </a:lnTo>
                <a:lnTo>
                  <a:pt x="438" y="480"/>
                </a:lnTo>
                <a:lnTo>
                  <a:pt x="436" y="480"/>
                </a:lnTo>
                <a:lnTo>
                  <a:pt x="436" y="482"/>
                </a:lnTo>
                <a:lnTo>
                  <a:pt x="436" y="484"/>
                </a:lnTo>
                <a:lnTo>
                  <a:pt x="434" y="484"/>
                </a:lnTo>
                <a:lnTo>
                  <a:pt x="434" y="486"/>
                </a:lnTo>
                <a:lnTo>
                  <a:pt x="432" y="486"/>
                </a:lnTo>
                <a:lnTo>
                  <a:pt x="432" y="488"/>
                </a:lnTo>
                <a:lnTo>
                  <a:pt x="430" y="490"/>
                </a:lnTo>
                <a:lnTo>
                  <a:pt x="430" y="492"/>
                </a:lnTo>
                <a:lnTo>
                  <a:pt x="428" y="494"/>
                </a:lnTo>
                <a:lnTo>
                  <a:pt x="428" y="496"/>
                </a:lnTo>
                <a:lnTo>
                  <a:pt x="426" y="496"/>
                </a:lnTo>
                <a:lnTo>
                  <a:pt x="424" y="500"/>
                </a:lnTo>
                <a:lnTo>
                  <a:pt x="422" y="502"/>
                </a:lnTo>
                <a:lnTo>
                  <a:pt x="422" y="504"/>
                </a:lnTo>
                <a:lnTo>
                  <a:pt x="420" y="504"/>
                </a:lnTo>
                <a:lnTo>
                  <a:pt x="420" y="506"/>
                </a:lnTo>
                <a:lnTo>
                  <a:pt x="418" y="506"/>
                </a:lnTo>
                <a:lnTo>
                  <a:pt x="418" y="508"/>
                </a:lnTo>
                <a:lnTo>
                  <a:pt x="416" y="510"/>
                </a:lnTo>
                <a:lnTo>
                  <a:pt x="414" y="512"/>
                </a:lnTo>
                <a:lnTo>
                  <a:pt x="410" y="520"/>
                </a:lnTo>
                <a:lnTo>
                  <a:pt x="410" y="522"/>
                </a:lnTo>
                <a:lnTo>
                  <a:pt x="410" y="524"/>
                </a:lnTo>
                <a:lnTo>
                  <a:pt x="410" y="526"/>
                </a:lnTo>
                <a:lnTo>
                  <a:pt x="408" y="526"/>
                </a:lnTo>
                <a:lnTo>
                  <a:pt x="400" y="526"/>
                </a:lnTo>
                <a:lnTo>
                  <a:pt x="396" y="526"/>
                </a:lnTo>
                <a:lnTo>
                  <a:pt x="394" y="526"/>
                </a:lnTo>
                <a:lnTo>
                  <a:pt x="392" y="526"/>
                </a:lnTo>
                <a:lnTo>
                  <a:pt x="390" y="526"/>
                </a:lnTo>
                <a:lnTo>
                  <a:pt x="388" y="526"/>
                </a:lnTo>
                <a:lnTo>
                  <a:pt x="384" y="526"/>
                </a:lnTo>
                <a:lnTo>
                  <a:pt x="384" y="522"/>
                </a:lnTo>
                <a:lnTo>
                  <a:pt x="384" y="518"/>
                </a:lnTo>
                <a:lnTo>
                  <a:pt x="384" y="510"/>
                </a:lnTo>
                <a:lnTo>
                  <a:pt x="384" y="508"/>
                </a:lnTo>
                <a:lnTo>
                  <a:pt x="384" y="506"/>
                </a:lnTo>
                <a:lnTo>
                  <a:pt x="384" y="504"/>
                </a:lnTo>
                <a:lnTo>
                  <a:pt x="384" y="500"/>
                </a:lnTo>
                <a:lnTo>
                  <a:pt x="384" y="498"/>
                </a:lnTo>
                <a:lnTo>
                  <a:pt x="384" y="496"/>
                </a:lnTo>
                <a:lnTo>
                  <a:pt x="384" y="494"/>
                </a:lnTo>
                <a:lnTo>
                  <a:pt x="384" y="478"/>
                </a:lnTo>
                <a:lnTo>
                  <a:pt x="384" y="476"/>
                </a:lnTo>
                <a:lnTo>
                  <a:pt x="384" y="474"/>
                </a:lnTo>
                <a:lnTo>
                  <a:pt x="384" y="472"/>
                </a:lnTo>
                <a:lnTo>
                  <a:pt x="384" y="470"/>
                </a:lnTo>
                <a:lnTo>
                  <a:pt x="384" y="468"/>
                </a:lnTo>
                <a:lnTo>
                  <a:pt x="384" y="466"/>
                </a:lnTo>
                <a:lnTo>
                  <a:pt x="384" y="464"/>
                </a:lnTo>
                <a:lnTo>
                  <a:pt x="384" y="456"/>
                </a:lnTo>
                <a:lnTo>
                  <a:pt x="384" y="456"/>
                </a:lnTo>
                <a:lnTo>
                  <a:pt x="384" y="454"/>
                </a:lnTo>
                <a:lnTo>
                  <a:pt x="384" y="450"/>
                </a:lnTo>
                <a:lnTo>
                  <a:pt x="384" y="448"/>
                </a:lnTo>
                <a:lnTo>
                  <a:pt x="384" y="444"/>
                </a:lnTo>
                <a:lnTo>
                  <a:pt x="384" y="440"/>
                </a:lnTo>
                <a:lnTo>
                  <a:pt x="382" y="440"/>
                </a:lnTo>
                <a:lnTo>
                  <a:pt x="380" y="440"/>
                </a:lnTo>
                <a:lnTo>
                  <a:pt x="378" y="440"/>
                </a:lnTo>
                <a:lnTo>
                  <a:pt x="376" y="440"/>
                </a:lnTo>
                <a:lnTo>
                  <a:pt x="374" y="440"/>
                </a:lnTo>
                <a:lnTo>
                  <a:pt x="372" y="440"/>
                </a:lnTo>
                <a:lnTo>
                  <a:pt x="370" y="440"/>
                </a:lnTo>
                <a:lnTo>
                  <a:pt x="370" y="442"/>
                </a:lnTo>
                <a:lnTo>
                  <a:pt x="370" y="444"/>
                </a:lnTo>
                <a:lnTo>
                  <a:pt x="370" y="446"/>
                </a:lnTo>
                <a:lnTo>
                  <a:pt x="368" y="446"/>
                </a:lnTo>
                <a:lnTo>
                  <a:pt x="366" y="446"/>
                </a:lnTo>
                <a:lnTo>
                  <a:pt x="364" y="446"/>
                </a:lnTo>
                <a:lnTo>
                  <a:pt x="362" y="446"/>
                </a:lnTo>
                <a:lnTo>
                  <a:pt x="356" y="446"/>
                </a:lnTo>
                <a:lnTo>
                  <a:pt x="356" y="448"/>
                </a:lnTo>
                <a:lnTo>
                  <a:pt x="356" y="452"/>
                </a:lnTo>
                <a:lnTo>
                  <a:pt x="354" y="452"/>
                </a:lnTo>
                <a:lnTo>
                  <a:pt x="352" y="452"/>
                </a:lnTo>
                <a:lnTo>
                  <a:pt x="350" y="454"/>
                </a:lnTo>
                <a:lnTo>
                  <a:pt x="346" y="456"/>
                </a:lnTo>
                <a:lnTo>
                  <a:pt x="342" y="454"/>
                </a:lnTo>
                <a:lnTo>
                  <a:pt x="342" y="452"/>
                </a:lnTo>
                <a:lnTo>
                  <a:pt x="342" y="450"/>
                </a:lnTo>
                <a:lnTo>
                  <a:pt x="342" y="448"/>
                </a:lnTo>
                <a:lnTo>
                  <a:pt x="342" y="446"/>
                </a:lnTo>
                <a:lnTo>
                  <a:pt x="342" y="446"/>
                </a:lnTo>
                <a:lnTo>
                  <a:pt x="340" y="446"/>
                </a:lnTo>
                <a:lnTo>
                  <a:pt x="338" y="446"/>
                </a:lnTo>
                <a:lnTo>
                  <a:pt x="336" y="446"/>
                </a:lnTo>
                <a:lnTo>
                  <a:pt x="334" y="446"/>
                </a:lnTo>
                <a:lnTo>
                  <a:pt x="332" y="446"/>
                </a:lnTo>
                <a:lnTo>
                  <a:pt x="330" y="446"/>
                </a:lnTo>
                <a:lnTo>
                  <a:pt x="328" y="446"/>
                </a:lnTo>
                <a:lnTo>
                  <a:pt x="326" y="446"/>
                </a:lnTo>
                <a:lnTo>
                  <a:pt x="324" y="446"/>
                </a:lnTo>
                <a:lnTo>
                  <a:pt x="322" y="446"/>
                </a:lnTo>
                <a:lnTo>
                  <a:pt x="320" y="446"/>
                </a:lnTo>
                <a:lnTo>
                  <a:pt x="318" y="446"/>
                </a:lnTo>
                <a:lnTo>
                  <a:pt x="316" y="446"/>
                </a:lnTo>
                <a:lnTo>
                  <a:pt x="314" y="446"/>
                </a:lnTo>
                <a:lnTo>
                  <a:pt x="312" y="446"/>
                </a:lnTo>
                <a:lnTo>
                  <a:pt x="310" y="446"/>
                </a:lnTo>
                <a:lnTo>
                  <a:pt x="308" y="446"/>
                </a:lnTo>
                <a:lnTo>
                  <a:pt x="306" y="446"/>
                </a:lnTo>
                <a:lnTo>
                  <a:pt x="304" y="446"/>
                </a:lnTo>
                <a:lnTo>
                  <a:pt x="302" y="446"/>
                </a:lnTo>
                <a:lnTo>
                  <a:pt x="298" y="446"/>
                </a:lnTo>
                <a:lnTo>
                  <a:pt x="298" y="442"/>
                </a:lnTo>
                <a:lnTo>
                  <a:pt x="296" y="440"/>
                </a:lnTo>
                <a:lnTo>
                  <a:pt x="296" y="438"/>
                </a:lnTo>
                <a:lnTo>
                  <a:pt x="296" y="436"/>
                </a:lnTo>
                <a:lnTo>
                  <a:pt x="296" y="434"/>
                </a:lnTo>
                <a:lnTo>
                  <a:pt x="296" y="430"/>
                </a:lnTo>
                <a:lnTo>
                  <a:pt x="296" y="426"/>
                </a:lnTo>
                <a:lnTo>
                  <a:pt x="296" y="424"/>
                </a:lnTo>
                <a:lnTo>
                  <a:pt x="296" y="422"/>
                </a:lnTo>
                <a:lnTo>
                  <a:pt x="296" y="420"/>
                </a:lnTo>
                <a:lnTo>
                  <a:pt x="294" y="420"/>
                </a:lnTo>
                <a:lnTo>
                  <a:pt x="294" y="422"/>
                </a:lnTo>
                <a:lnTo>
                  <a:pt x="292" y="422"/>
                </a:lnTo>
                <a:lnTo>
                  <a:pt x="286" y="424"/>
                </a:lnTo>
                <a:lnTo>
                  <a:pt x="284" y="424"/>
                </a:lnTo>
                <a:lnTo>
                  <a:pt x="278" y="428"/>
                </a:lnTo>
                <a:lnTo>
                  <a:pt x="274" y="428"/>
                </a:lnTo>
                <a:lnTo>
                  <a:pt x="272" y="430"/>
                </a:lnTo>
                <a:lnTo>
                  <a:pt x="270" y="430"/>
                </a:lnTo>
                <a:lnTo>
                  <a:pt x="268" y="430"/>
                </a:lnTo>
                <a:lnTo>
                  <a:pt x="266" y="430"/>
                </a:lnTo>
                <a:lnTo>
                  <a:pt x="264" y="432"/>
                </a:lnTo>
                <a:lnTo>
                  <a:pt x="262" y="430"/>
                </a:lnTo>
                <a:lnTo>
                  <a:pt x="260" y="430"/>
                </a:lnTo>
                <a:lnTo>
                  <a:pt x="250" y="428"/>
                </a:lnTo>
                <a:lnTo>
                  <a:pt x="248" y="428"/>
                </a:lnTo>
                <a:lnTo>
                  <a:pt x="246" y="428"/>
                </a:lnTo>
                <a:lnTo>
                  <a:pt x="242" y="426"/>
                </a:lnTo>
                <a:lnTo>
                  <a:pt x="240" y="426"/>
                </a:lnTo>
                <a:lnTo>
                  <a:pt x="234" y="424"/>
                </a:lnTo>
                <a:lnTo>
                  <a:pt x="232" y="424"/>
                </a:lnTo>
                <a:lnTo>
                  <a:pt x="232" y="422"/>
                </a:lnTo>
                <a:lnTo>
                  <a:pt x="230" y="422"/>
                </a:lnTo>
                <a:lnTo>
                  <a:pt x="228" y="422"/>
                </a:lnTo>
                <a:lnTo>
                  <a:pt x="226" y="420"/>
                </a:lnTo>
                <a:lnTo>
                  <a:pt x="224" y="420"/>
                </a:lnTo>
                <a:lnTo>
                  <a:pt x="222" y="420"/>
                </a:lnTo>
                <a:lnTo>
                  <a:pt x="222" y="422"/>
                </a:lnTo>
                <a:lnTo>
                  <a:pt x="220" y="422"/>
                </a:lnTo>
                <a:lnTo>
                  <a:pt x="218" y="422"/>
                </a:lnTo>
                <a:lnTo>
                  <a:pt x="218" y="424"/>
                </a:lnTo>
                <a:lnTo>
                  <a:pt x="216" y="424"/>
                </a:lnTo>
                <a:lnTo>
                  <a:pt x="214" y="424"/>
                </a:lnTo>
                <a:lnTo>
                  <a:pt x="208" y="426"/>
                </a:lnTo>
                <a:lnTo>
                  <a:pt x="206" y="426"/>
                </a:lnTo>
                <a:lnTo>
                  <a:pt x="204" y="428"/>
                </a:lnTo>
                <a:lnTo>
                  <a:pt x="202" y="428"/>
                </a:lnTo>
                <a:lnTo>
                  <a:pt x="200" y="430"/>
                </a:lnTo>
                <a:lnTo>
                  <a:pt x="198" y="430"/>
                </a:lnTo>
                <a:lnTo>
                  <a:pt x="198" y="428"/>
                </a:lnTo>
                <a:lnTo>
                  <a:pt x="190" y="428"/>
                </a:lnTo>
                <a:lnTo>
                  <a:pt x="188" y="428"/>
                </a:lnTo>
                <a:lnTo>
                  <a:pt x="186" y="428"/>
                </a:lnTo>
                <a:lnTo>
                  <a:pt x="184" y="428"/>
                </a:lnTo>
                <a:lnTo>
                  <a:pt x="176" y="428"/>
                </a:lnTo>
                <a:lnTo>
                  <a:pt x="174" y="428"/>
                </a:lnTo>
                <a:lnTo>
                  <a:pt x="162" y="428"/>
                </a:lnTo>
                <a:lnTo>
                  <a:pt x="162" y="432"/>
                </a:lnTo>
                <a:lnTo>
                  <a:pt x="162" y="434"/>
                </a:lnTo>
                <a:lnTo>
                  <a:pt x="162" y="436"/>
                </a:lnTo>
                <a:lnTo>
                  <a:pt x="160" y="442"/>
                </a:lnTo>
                <a:lnTo>
                  <a:pt x="156" y="442"/>
                </a:lnTo>
                <a:lnTo>
                  <a:pt x="150" y="442"/>
                </a:lnTo>
                <a:lnTo>
                  <a:pt x="148" y="442"/>
                </a:lnTo>
                <a:lnTo>
                  <a:pt x="146" y="442"/>
                </a:lnTo>
                <a:lnTo>
                  <a:pt x="146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8"/>
                </a:lnTo>
                <a:lnTo>
                  <a:pt x="144" y="446"/>
                </a:lnTo>
                <a:lnTo>
                  <a:pt x="142" y="446"/>
                </a:lnTo>
                <a:lnTo>
                  <a:pt x="140" y="446"/>
                </a:lnTo>
                <a:lnTo>
                  <a:pt x="138" y="446"/>
                </a:lnTo>
                <a:lnTo>
                  <a:pt x="136" y="446"/>
                </a:lnTo>
                <a:lnTo>
                  <a:pt x="136" y="448"/>
                </a:lnTo>
                <a:lnTo>
                  <a:pt x="136" y="450"/>
                </a:lnTo>
                <a:lnTo>
                  <a:pt x="136" y="454"/>
                </a:lnTo>
                <a:lnTo>
                  <a:pt x="136" y="456"/>
                </a:lnTo>
                <a:lnTo>
                  <a:pt x="136" y="468"/>
                </a:lnTo>
                <a:lnTo>
                  <a:pt x="132" y="468"/>
                </a:lnTo>
                <a:lnTo>
                  <a:pt x="126" y="466"/>
                </a:lnTo>
                <a:lnTo>
                  <a:pt x="124" y="466"/>
                </a:lnTo>
                <a:lnTo>
                  <a:pt x="122" y="466"/>
                </a:lnTo>
                <a:lnTo>
                  <a:pt x="118" y="466"/>
                </a:lnTo>
                <a:lnTo>
                  <a:pt x="114" y="466"/>
                </a:lnTo>
                <a:lnTo>
                  <a:pt x="116" y="468"/>
                </a:lnTo>
                <a:lnTo>
                  <a:pt x="116" y="470"/>
                </a:lnTo>
                <a:lnTo>
                  <a:pt x="118" y="472"/>
                </a:lnTo>
                <a:lnTo>
                  <a:pt x="122" y="476"/>
                </a:lnTo>
                <a:lnTo>
                  <a:pt x="120" y="476"/>
                </a:lnTo>
                <a:lnTo>
                  <a:pt x="120" y="478"/>
                </a:lnTo>
                <a:lnTo>
                  <a:pt x="120" y="480"/>
                </a:lnTo>
                <a:lnTo>
                  <a:pt x="120" y="482"/>
                </a:lnTo>
                <a:lnTo>
                  <a:pt x="118" y="482"/>
                </a:lnTo>
                <a:lnTo>
                  <a:pt x="116" y="484"/>
                </a:lnTo>
                <a:lnTo>
                  <a:pt x="116" y="482"/>
                </a:lnTo>
                <a:lnTo>
                  <a:pt x="114" y="480"/>
                </a:lnTo>
                <a:lnTo>
                  <a:pt x="114" y="478"/>
                </a:lnTo>
                <a:lnTo>
                  <a:pt x="112" y="478"/>
                </a:lnTo>
                <a:lnTo>
                  <a:pt x="112" y="476"/>
                </a:lnTo>
                <a:lnTo>
                  <a:pt x="110" y="474"/>
                </a:lnTo>
                <a:lnTo>
                  <a:pt x="110" y="472"/>
                </a:lnTo>
                <a:lnTo>
                  <a:pt x="108" y="472"/>
                </a:lnTo>
                <a:lnTo>
                  <a:pt x="108" y="470"/>
                </a:lnTo>
                <a:lnTo>
                  <a:pt x="108" y="468"/>
                </a:lnTo>
                <a:lnTo>
                  <a:pt x="106" y="468"/>
                </a:lnTo>
                <a:lnTo>
                  <a:pt x="106" y="466"/>
                </a:lnTo>
                <a:lnTo>
                  <a:pt x="104" y="466"/>
                </a:lnTo>
                <a:lnTo>
                  <a:pt x="104" y="464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60"/>
                </a:lnTo>
                <a:lnTo>
                  <a:pt x="102" y="458"/>
                </a:lnTo>
                <a:lnTo>
                  <a:pt x="100" y="458"/>
                </a:lnTo>
                <a:lnTo>
                  <a:pt x="100" y="456"/>
                </a:lnTo>
                <a:lnTo>
                  <a:pt x="100" y="456"/>
                </a:lnTo>
                <a:lnTo>
                  <a:pt x="98" y="456"/>
                </a:lnTo>
                <a:lnTo>
                  <a:pt x="98" y="454"/>
                </a:lnTo>
                <a:lnTo>
                  <a:pt x="96" y="454"/>
                </a:lnTo>
                <a:lnTo>
                  <a:pt x="96" y="452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2" y="448"/>
                </a:lnTo>
                <a:lnTo>
                  <a:pt x="92" y="446"/>
                </a:lnTo>
                <a:lnTo>
                  <a:pt x="90" y="446"/>
                </a:lnTo>
                <a:lnTo>
                  <a:pt x="90" y="444"/>
                </a:lnTo>
                <a:lnTo>
                  <a:pt x="88" y="442"/>
                </a:lnTo>
                <a:lnTo>
                  <a:pt x="88" y="440"/>
                </a:lnTo>
                <a:lnTo>
                  <a:pt x="86" y="440"/>
                </a:lnTo>
                <a:lnTo>
                  <a:pt x="86" y="438"/>
                </a:lnTo>
                <a:lnTo>
                  <a:pt x="86" y="436"/>
                </a:lnTo>
                <a:lnTo>
                  <a:pt x="84" y="436"/>
                </a:lnTo>
                <a:lnTo>
                  <a:pt x="84" y="434"/>
                </a:lnTo>
                <a:lnTo>
                  <a:pt x="82" y="434"/>
                </a:lnTo>
                <a:lnTo>
                  <a:pt x="82" y="432"/>
                </a:lnTo>
                <a:lnTo>
                  <a:pt x="80" y="430"/>
                </a:lnTo>
                <a:lnTo>
                  <a:pt x="78" y="426"/>
                </a:lnTo>
                <a:lnTo>
                  <a:pt x="74" y="422"/>
                </a:lnTo>
                <a:lnTo>
                  <a:pt x="70" y="416"/>
                </a:lnTo>
                <a:lnTo>
                  <a:pt x="64" y="410"/>
                </a:lnTo>
                <a:lnTo>
                  <a:pt x="62" y="408"/>
                </a:lnTo>
                <a:lnTo>
                  <a:pt x="62" y="408"/>
                </a:lnTo>
                <a:lnTo>
                  <a:pt x="60" y="406"/>
                </a:lnTo>
                <a:lnTo>
                  <a:pt x="56" y="398"/>
                </a:lnTo>
                <a:lnTo>
                  <a:pt x="54" y="394"/>
                </a:lnTo>
                <a:lnTo>
                  <a:pt x="54" y="392"/>
                </a:lnTo>
                <a:lnTo>
                  <a:pt x="52" y="392"/>
                </a:lnTo>
                <a:lnTo>
                  <a:pt x="52" y="390"/>
                </a:lnTo>
                <a:lnTo>
                  <a:pt x="50" y="390"/>
                </a:lnTo>
                <a:lnTo>
                  <a:pt x="50" y="388"/>
                </a:lnTo>
                <a:lnTo>
                  <a:pt x="48" y="388"/>
                </a:lnTo>
                <a:lnTo>
                  <a:pt x="48" y="386"/>
                </a:lnTo>
                <a:lnTo>
                  <a:pt x="48" y="384"/>
                </a:lnTo>
                <a:lnTo>
                  <a:pt x="46" y="384"/>
                </a:lnTo>
                <a:lnTo>
                  <a:pt x="42" y="378"/>
                </a:lnTo>
                <a:lnTo>
                  <a:pt x="42" y="376"/>
                </a:lnTo>
                <a:lnTo>
                  <a:pt x="40" y="376"/>
                </a:lnTo>
                <a:lnTo>
                  <a:pt x="28" y="384"/>
                </a:lnTo>
                <a:lnTo>
                  <a:pt x="28" y="386"/>
                </a:lnTo>
                <a:lnTo>
                  <a:pt x="28" y="384"/>
                </a:lnTo>
                <a:lnTo>
                  <a:pt x="40" y="376"/>
                </a:lnTo>
                <a:lnTo>
                  <a:pt x="40" y="374"/>
                </a:lnTo>
                <a:lnTo>
                  <a:pt x="38" y="374"/>
                </a:lnTo>
                <a:lnTo>
                  <a:pt x="38" y="372"/>
                </a:lnTo>
                <a:lnTo>
                  <a:pt x="38" y="370"/>
                </a:lnTo>
                <a:lnTo>
                  <a:pt x="36" y="370"/>
                </a:lnTo>
                <a:lnTo>
                  <a:pt x="36" y="368"/>
                </a:lnTo>
                <a:lnTo>
                  <a:pt x="34" y="368"/>
                </a:lnTo>
                <a:lnTo>
                  <a:pt x="34" y="366"/>
                </a:lnTo>
                <a:lnTo>
                  <a:pt x="34" y="364"/>
                </a:lnTo>
                <a:lnTo>
                  <a:pt x="32" y="364"/>
                </a:lnTo>
                <a:lnTo>
                  <a:pt x="32" y="362"/>
                </a:lnTo>
                <a:lnTo>
                  <a:pt x="28" y="360"/>
                </a:lnTo>
                <a:lnTo>
                  <a:pt x="24" y="356"/>
                </a:lnTo>
                <a:lnTo>
                  <a:pt x="24" y="354"/>
                </a:lnTo>
                <a:lnTo>
                  <a:pt x="22" y="354"/>
                </a:lnTo>
                <a:lnTo>
                  <a:pt x="22" y="352"/>
                </a:lnTo>
                <a:lnTo>
                  <a:pt x="18" y="346"/>
                </a:lnTo>
                <a:lnTo>
                  <a:pt x="16" y="346"/>
                </a:lnTo>
                <a:lnTo>
                  <a:pt x="18" y="346"/>
                </a:lnTo>
                <a:lnTo>
                  <a:pt x="18" y="344"/>
                </a:lnTo>
                <a:lnTo>
                  <a:pt x="12" y="338"/>
                </a:lnTo>
                <a:lnTo>
                  <a:pt x="6" y="328"/>
                </a:lnTo>
                <a:lnTo>
                  <a:pt x="4" y="322"/>
                </a:lnTo>
                <a:lnTo>
                  <a:pt x="2" y="322"/>
                </a:lnTo>
                <a:lnTo>
                  <a:pt x="2" y="320"/>
                </a:lnTo>
                <a:lnTo>
                  <a:pt x="2" y="318"/>
                </a:lnTo>
                <a:lnTo>
                  <a:pt x="0" y="316"/>
                </a:lnTo>
                <a:lnTo>
                  <a:pt x="2" y="312"/>
                </a:lnTo>
                <a:lnTo>
                  <a:pt x="6" y="308"/>
                </a:lnTo>
                <a:lnTo>
                  <a:pt x="8" y="304"/>
                </a:lnTo>
                <a:lnTo>
                  <a:pt x="14" y="310"/>
                </a:lnTo>
                <a:lnTo>
                  <a:pt x="12" y="312"/>
                </a:lnTo>
                <a:lnTo>
                  <a:pt x="12" y="314"/>
                </a:lnTo>
                <a:lnTo>
                  <a:pt x="14" y="316"/>
                </a:lnTo>
                <a:lnTo>
                  <a:pt x="14" y="318"/>
                </a:lnTo>
                <a:lnTo>
                  <a:pt x="12" y="320"/>
                </a:lnTo>
                <a:lnTo>
                  <a:pt x="12" y="324"/>
                </a:lnTo>
                <a:lnTo>
                  <a:pt x="16" y="330"/>
                </a:lnTo>
                <a:lnTo>
                  <a:pt x="22" y="328"/>
                </a:lnTo>
                <a:lnTo>
                  <a:pt x="24" y="328"/>
                </a:lnTo>
                <a:lnTo>
                  <a:pt x="24" y="326"/>
                </a:lnTo>
                <a:lnTo>
                  <a:pt x="26" y="326"/>
                </a:lnTo>
                <a:lnTo>
                  <a:pt x="28" y="326"/>
                </a:lnTo>
                <a:lnTo>
                  <a:pt x="28" y="324"/>
                </a:lnTo>
                <a:lnTo>
                  <a:pt x="30" y="324"/>
                </a:lnTo>
                <a:lnTo>
                  <a:pt x="30" y="322"/>
                </a:lnTo>
                <a:lnTo>
                  <a:pt x="32" y="320"/>
                </a:lnTo>
                <a:lnTo>
                  <a:pt x="34" y="320"/>
                </a:lnTo>
                <a:lnTo>
                  <a:pt x="34" y="318"/>
                </a:lnTo>
                <a:lnTo>
                  <a:pt x="36" y="318"/>
                </a:lnTo>
                <a:lnTo>
                  <a:pt x="36" y="316"/>
                </a:lnTo>
                <a:lnTo>
                  <a:pt x="38" y="316"/>
                </a:lnTo>
                <a:lnTo>
                  <a:pt x="38" y="314"/>
                </a:lnTo>
                <a:lnTo>
                  <a:pt x="40" y="314"/>
                </a:lnTo>
                <a:lnTo>
                  <a:pt x="42" y="312"/>
                </a:lnTo>
                <a:lnTo>
                  <a:pt x="44" y="312"/>
                </a:lnTo>
                <a:lnTo>
                  <a:pt x="46" y="310"/>
                </a:lnTo>
                <a:lnTo>
                  <a:pt x="50" y="306"/>
                </a:lnTo>
                <a:lnTo>
                  <a:pt x="52" y="306"/>
                </a:lnTo>
                <a:lnTo>
                  <a:pt x="52" y="304"/>
                </a:lnTo>
                <a:lnTo>
                  <a:pt x="54" y="304"/>
                </a:lnTo>
                <a:lnTo>
                  <a:pt x="54" y="302"/>
                </a:lnTo>
                <a:lnTo>
                  <a:pt x="54" y="302"/>
                </a:lnTo>
                <a:lnTo>
                  <a:pt x="56" y="300"/>
                </a:lnTo>
                <a:lnTo>
                  <a:pt x="58" y="298"/>
                </a:lnTo>
                <a:lnTo>
                  <a:pt x="60" y="296"/>
                </a:lnTo>
                <a:lnTo>
                  <a:pt x="62" y="296"/>
                </a:lnTo>
                <a:lnTo>
                  <a:pt x="62" y="294"/>
                </a:lnTo>
                <a:lnTo>
                  <a:pt x="64" y="294"/>
                </a:lnTo>
                <a:lnTo>
                  <a:pt x="66" y="292"/>
                </a:lnTo>
                <a:lnTo>
                  <a:pt x="66" y="290"/>
                </a:lnTo>
                <a:lnTo>
                  <a:pt x="68" y="290"/>
                </a:lnTo>
                <a:lnTo>
                  <a:pt x="68" y="288"/>
                </a:lnTo>
                <a:lnTo>
                  <a:pt x="70" y="288"/>
                </a:lnTo>
                <a:lnTo>
                  <a:pt x="70" y="286"/>
                </a:lnTo>
                <a:lnTo>
                  <a:pt x="72" y="286"/>
                </a:lnTo>
                <a:lnTo>
                  <a:pt x="72" y="284"/>
                </a:lnTo>
                <a:lnTo>
                  <a:pt x="74" y="284"/>
                </a:lnTo>
                <a:lnTo>
                  <a:pt x="74" y="282"/>
                </a:lnTo>
                <a:lnTo>
                  <a:pt x="76" y="282"/>
                </a:lnTo>
                <a:lnTo>
                  <a:pt x="78" y="280"/>
                </a:lnTo>
                <a:lnTo>
                  <a:pt x="82" y="276"/>
                </a:lnTo>
                <a:lnTo>
                  <a:pt x="84" y="276"/>
                </a:lnTo>
                <a:lnTo>
                  <a:pt x="84" y="274"/>
                </a:lnTo>
                <a:lnTo>
                  <a:pt x="88" y="270"/>
                </a:lnTo>
                <a:lnTo>
                  <a:pt x="92" y="268"/>
                </a:lnTo>
                <a:lnTo>
                  <a:pt x="98" y="264"/>
                </a:lnTo>
                <a:lnTo>
                  <a:pt x="100" y="264"/>
                </a:lnTo>
                <a:lnTo>
                  <a:pt x="100" y="262"/>
                </a:lnTo>
                <a:lnTo>
                  <a:pt x="108" y="252"/>
                </a:lnTo>
                <a:lnTo>
                  <a:pt x="110" y="252"/>
                </a:lnTo>
                <a:lnTo>
                  <a:pt x="114" y="248"/>
                </a:lnTo>
                <a:lnTo>
                  <a:pt x="124" y="238"/>
                </a:lnTo>
                <a:lnTo>
                  <a:pt x="132" y="232"/>
                </a:lnTo>
                <a:lnTo>
                  <a:pt x="138" y="226"/>
                </a:lnTo>
                <a:lnTo>
                  <a:pt x="140" y="224"/>
                </a:lnTo>
                <a:lnTo>
                  <a:pt x="142" y="224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6" y="220"/>
                </a:lnTo>
                <a:lnTo>
                  <a:pt x="146" y="218"/>
                </a:lnTo>
                <a:lnTo>
                  <a:pt x="148" y="218"/>
                </a:lnTo>
                <a:lnTo>
                  <a:pt x="148" y="216"/>
                </a:lnTo>
                <a:lnTo>
                  <a:pt x="150" y="216"/>
                </a:lnTo>
                <a:lnTo>
                  <a:pt x="150" y="216"/>
                </a:lnTo>
                <a:lnTo>
                  <a:pt x="152" y="214"/>
                </a:lnTo>
                <a:lnTo>
                  <a:pt x="154" y="212"/>
                </a:lnTo>
                <a:lnTo>
                  <a:pt x="156" y="210"/>
                </a:lnTo>
                <a:lnTo>
                  <a:pt x="162" y="206"/>
                </a:lnTo>
                <a:lnTo>
                  <a:pt x="162" y="204"/>
                </a:lnTo>
                <a:lnTo>
                  <a:pt x="164" y="202"/>
                </a:lnTo>
                <a:lnTo>
                  <a:pt x="166" y="202"/>
                </a:lnTo>
                <a:lnTo>
                  <a:pt x="168" y="198"/>
                </a:lnTo>
                <a:lnTo>
                  <a:pt x="172" y="196"/>
                </a:lnTo>
                <a:lnTo>
                  <a:pt x="174" y="194"/>
                </a:lnTo>
                <a:lnTo>
                  <a:pt x="180" y="190"/>
                </a:lnTo>
                <a:lnTo>
                  <a:pt x="186" y="182"/>
                </a:lnTo>
                <a:lnTo>
                  <a:pt x="190" y="180"/>
                </a:lnTo>
                <a:lnTo>
                  <a:pt x="192" y="178"/>
                </a:lnTo>
                <a:lnTo>
                  <a:pt x="196" y="176"/>
                </a:lnTo>
                <a:lnTo>
                  <a:pt x="202" y="168"/>
                </a:lnTo>
                <a:lnTo>
                  <a:pt x="204" y="168"/>
                </a:lnTo>
                <a:lnTo>
                  <a:pt x="216" y="156"/>
                </a:lnTo>
                <a:lnTo>
                  <a:pt x="218" y="156"/>
                </a:lnTo>
                <a:lnTo>
                  <a:pt x="224" y="150"/>
                </a:lnTo>
                <a:lnTo>
                  <a:pt x="238" y="136"/>
                </a:lnTo>
                <a:lnTo>
                  <a:pt x="256" y="120"/>
                </a:lnTo>
                <a:lnTo>
                  <a:pt x="260" y="118"/>
                </a:lnTo>
                <a:lnTo>
                  <a:pt x="260" y="116"/>
                </a:lnTo>
                <a:lnTo>
                  <a:pt x="262" y="114"/>
                </a:lnTo>
                <a:lnTo>
                  <a:pt x="270" y="108"/>
                </a:lnTo>
                <a:lnTo>
                  <a:pt x="274" y="104"/>
                </a:lnTo>
                <a:lnTo>
                  <a:pt x="276" y="102"/>
                </a:lnTo>
                <a:lnTo>
                  <a:pt x="282" y="96"/>
                </a:lnTo>
                <a:lnTo>
                  <a:pt x="284" y="96"/>
                </a:lnTo>
                <a:lnTo>
                  <a:pt x="286" y="94"/>
                </a:lnTo>
                <a:lnTo>
                  <a:pt x="288" y="92"/>
                </a:lnTo>
                <a:lnTo>
                  <a:pt x="290" y="92"/>
                </a:lnTo>
                <a:lnTo>
                  <a:pt x="290" y="90"/>
                </a:lnTo>
                <a:lnTo>
                  <a:pt x="292" y="90"/>
                </a:lnTo>
                <a:lnTo>
                  <a:pt x="292" y="88"/>
                </a:lnTo>
                <a:lnTo>
                  <a:pt x="294" y="88"/>
                </a:lnTo>
                <a:lnTo>
                  <a:pt x="294" y="86"/>
                </a:lnTo>
                <a:lnTo>
                  <a:pt x="294" y="84"/>
                </a:lnTo>
                <a:lnTo>
                  <a:pt x="296" y="84"/>
                </a:lnTo>
                <a:lnTo>
                  <a:pt x="296" y="82"/>
                </a:lnTo>
                <a:lnTo>
                  <a:pt x="298" y="82"/>
                </a:lnTo>
                <a:lnTo>
                  <a:pt x="298" y="80"/>
                </a:lnTo>
                <a:lnTo>
                  <a:pt x="300" y="80"/>
                </a:lnTo>
                <a:lnTo>
                  <a:pt x="304" y="76"/>
                </a:lnTo>
                <a:lnTo>
                  <a:pt x="306" y="74"/>
                </a:lnTo>
                <a:lnTo>
                  <a:pt x="308" y="72"/>
                </a:lnTo>
                <a:lnTo>
                  <a:pt x="314" y="68"/>
                </a:lnTo>
                <a:lnTo>
                  <a:pt x="316" y="68"/>
                </a:lnTo>
                <a:lnTo>
                  <a:pt x="316" y="66"/>
                </a:lnTo>
                <a:lnTo>
                  <a:pt x="318" y="66"/>
                </a:lnTo>
                <a:lnTo>
                  <a:pt x="318" y="64"/>
                </a:lnTo>
                <a:lnTo>
                  <a:pt x="320" y="64"/>
                </a:lnTo>
                <a:lnTo>
                  <a:pt x="322" y="62"/>
                </a:lnTo>
                <a:lnTo>
                  <a:pt x="324" y="60"/>
                </a:lnTo>
                <a:lnTo>
                  <a:pt x="326" y="60"/>
                </a:lnTo>
                <a:lnTo>
                  <a:pt x="326" y="58"/>
                </a:lnTo>
                <a:lnTo>
                  <a:pt x="328" y="56"/>
                </a:lnTo>
                <a:lnTo>
                  <a:pt x="330" y="54"/>
                </a:lnTo>
                <a:lnTo>
                  <a:pt x="332" y="54"/>
                </a:lnTo>
                <a:lnTo>
                  <a:pt x="332" y="52"/>
                </a:lnTo>
                <a:lnTo>
                  <a:pt x="336" y="50"/>
                </a:lnTo>
                <a:lnTo>
                  <a:pt x="342" y="44"/>
                </a:lnTo>
                <a:lnTo>
                  <a:pt x="348" y="38"/>
                </a:lnTo>
                <a:lnTo>
                  <a:pt x="354" y="30"/>
                </a:lnTo>
                <a:lnTo>
                  <a:pt x="360" y="26"/>
                </a:lnTo>
                <a:lnTo>
                  <a:pt x="362" y="24"/>
                </a:lnTo>
                <a:lnTo>
                  <a:pt x="364" y="24"/>
                </a:lnTo>
                <a:lnTo>
                  <a:pt x="368" y="22"/>
                </a:lnTo>
                <a:lnTo>
                  <a:pt x="370" y="20"/>
                </a:lnTo>
                <a:lnTo>
                  <a:pt x="370" y="18"/>
                </a:lnTo>
                <a:lnTo>
                  <a:pt x="374" y="16"/>
                </a:lnTo>
                <a:lnTo>
                  <a:pt x="376" y="14"/>
                </a:lnTo>
                <a:lnTo>
                  <a:pt x="384" y="6"/>
                </a:lnTo>
                <a:lnTo>
                  <a:pt x="386" y="6"/>
                </a:lnTo>
                <a:lnTo>
                  <a:pt x="388" y="2"/>
                </a:lnTo>
                <a:lnTo>
                  <a:pt x="392" y="0"/>
                </a:lnTo>
                <a:lnTo>
                  <a:pt x="394" y="0"/>
                </a:lnTo>
                <a:lnTo>
                  <a:pt x="396" y="0"/>
                </a:lnTo>
                <a:lnTo>
                  <a:pt x="398" y="0"/>
                </a:lnTo>
                <a:lnTo>
                  <a:pt x="402" y="0"/>
                </a:lnTo>
                <a:lnTo>
                  <a:pt x="404" y="0"/>
                </a:lnTo>
                <a:lnTo>
                  <a:pt x="406" y="0"/>
                </a:lnTo>
                <a:lnTo>
                  <a:pt x="408" y="0"/>
                </a:lnTo>
                <a:lnTo>
                  <a:pt x="410" y="0"/>
                </a:lnTo>
                <a:lnTo>
                  <a:pt x="412" y="0"/>
                </a:lnTo>
                <a:lnTo>
                  <a:pt x="414" y="0"/>
                </a:lnTo>
                <a:lnTo>
                  <a:pt x="414" y="4"/>
                </a:lnTo>
                <a:lnTo>
                  <a:pt x="414" y="6"/>
                </a:lnTo>
                <a:lnTo>
                  <a:pt x="414" y="8"/>
                </a:lnTo>
                <a:lnTo>
                  <a:pt x="410" y="8"/>
                </a:lnTo>
                <a:lnTo>
                  <a:pt x="408" y="10"/>
                </a:lnTo>
                <a:lnTo>
                  <a:pt x="408" y="14"/>
                </a:lnTo>
                <a:lnTo>
                  <a:pt x="408" y="18"/>
                </a:lnTo>
                <a:lnTo>
                  <a:pt x="408" y="2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36"/>
          <p:cNvSpPr>
            <a:spLocks/>
          </p:cNvSpPr>
          <p:nvPr/>
        </p:nvSpPr>
        <p:spPr bwMode="auto">
          <a:xfrm>
            <a:off x="3376613" y="3176588"/>
            <a:ext cx="692150" cy="790575"/>
          </a:xfrm>
          <a:custGeom>
            <a:avLst/>
            <a:gdLst>
              <a:gd name="T0" fmla="*/ 226 w 436"/>
              <a:gd name="T1" fmla="*/ 18 h 498"/>
              <a:gd name="T2" fmla="*/ 240 w 436"/>
              <a:gd name="T3" fmla="*/ 36 h 498"/>
              <a:gd name="T4" fmla="*/ 250 w 436"/>
              <a:gd name="T5" fmla="*/ 52 h 498"/>
              <a:gd name="T6" fmla="*/ 268 w 436"/>
              <a:gd name="T7" fmla="*/ 78 h 498"/>
              <a:gd name="T8" fmla="*/ 254 w 436"/>
              <a:gd name="T9" fmla="*/ 144 h 498"/>
              <a:gd name="T10" fmla="*/ 268 w 436"/>
              <a:gd name="T11" fmla="*/ 174 h 498"/>
              <a:gd name="T12" fmla="*/ 274 w 436"/>
              <a:gd name="T13" fmla="*/ 212 h 498"/>
              <a:gd name="T14" fmla="*/ 308 w 436"/>
              <a:gd name="T15" fmla="*/ 198 h 498"/>
              <a:gd name="T16" fmla="*/ 320 w 436"/>
              <a:gd name="T17" fmla="*/ 198 h 498"/>
              <a:gd name="T18" fmla="*/ 346 w 436"/>
              <a:gd name="T19" fmla="*/ 238 h 498"/>
              <a:gd name="T20" fmla="*/ 370 w 436"/>
              <a:gd name="T21" fmla="*/ 248 h 498"/>
              <a:gd name="T22" fmla="*/ 384 w 436"/>
              <a:gd name="T23" fmla="*/ 282 h 498"/>
              <a:gd name="T24" fmla="*/ 382 w 436"/>
              <a:gd name="T25" fmla="*/ 320 h 498"/>
              <a:gd name="T26" fmla="*/ 436 w 436"/>
              <a:gd name="T27" fmla="*/ 302 h 498"/>
              <a:gd name="T28" fmla="*/ 382 w 436"/>
              <a:gd name="T29" fmla="*/ 372 h 498"/>
              <a:gd name="T30" fmla="*/ 358 w 436"/>
              <a:gd name="T31" fmla="*/ 374 h 498"/>
              <a:gd name="T32" fmla="*/ 318 w 436"/>
              <a:gd name="T33" fmla="*/ 372 h 498"/>
              <a:gd name="T34" fmla="*/ 262 w 436"/>
              <a:gd name="T35" fmla="*/ 410 h 498"/>
              <a:gd name="T36" fmla="*/ 260 w 436"/>
              <a:gd name="T37" fmla="*/ 442 h 498"/>
              <a:gd name="T38" fmla="*/ 226 w 436"/>
              <a:gd name="T39" fmla="*/ 448 h 498"/>
              <a:gd name="T40" fmla="*/ 206 w 436"/>
              <a:gd name="T41" fmla="*/ 470 h 498"/>
              <a:gd name="T42" fmla="*/ 184 w 436"/>
              <a:gd name="T43" fmla="*/ 478 h 498"/>
              <a:gd name="T44" fmla="*/ 158 w 436"/>
              <a:gd name="T45" fmla="*/ 490 h 498"/>
              <a:gd name="T46" fmla="*/ 140 w 436"/>
              <a:gd name="T47" fmla="*/ 498 h 498"/>
              <a:gd name="T48" fmla="*/ 102 w 436"/>
              <a:gd name="T49" fmla="*/ 498 h 498"/>
              <a:gd name="T50" fmla="*/ 82 w 436"/>
              <a:gd name="T51" fmla="*/ 488 h 498"/>
              <a:gd name="T52" fmla="*/ 78 w 436"/>
              <a:gd name="T53" fmla="*/ 494 h 498"/>
              <a:gd name="T54" fmla="*/ 58 w 436"/>
              <a:gd name="T55" fmla="*/ 496 h 498"/>
              <a:gd name="T56" fmla="*/ 52 w 436"/>
              <a:gd name="T57" fmla="*/ 484 h 498"/>
              <a:gd name="T58" fmla="*/ 52 w 436"/>
              <a:gd name="T59" fmla="*/ 466 h 498"/>
              <a:gd name="T60" fmla="*/ 46 w 436"/>
              <a:gd name="T61" fmla="*/ 444 h 498"/>
              <a:gd name="T62" fmla="*/ 28 w 436"/>
              <a:gd name="T63" fmla="*/ 424 h 498"/>
              <a:gd name="T64" fmla="*/ 8 w 436"/>
              <a:gd name="T65" fmla="*/ 418 h 498"/>
              <a:gd name="T66" fmla="*/ 0 w 436"/>
              <a:gd name="T67" fmla="*/ 404 h 498"/>
              <a:gd name="T68" fmla="*/ 6 w 436"/>
              <a:gd name="T69" fmla="*/ 364 h 498"/>
              <a:gd name="T70" fmla="*/ 52 w 436"/>
              <a:gd name="T71" fmla="*/ 366 h 498"/>
              <a:gd name="T72" fmla="*/ 54 w 436"/>
              <a:gd name="T73" fmla="*/ 338 h 498"/>
              <a:gd name="T74" fmla="*/ 54 w 436"/>
              <a:gd name="T75" fmla="*/ 310 h 498"/>
              <a:gd name="T76" fmla="*/ 54 w 436"/>
              <a:gd name="T77" fmla="*/ 292 h 498"/>
              <a:gd name="T78" fmla="*/ 54 w 436"/>
              <a:gd name="T79" fmla="*/ 276 h 498"/>
              <a:gd name="T80" fmla="*/ 68 w 436"/>
              <a:gd name="T81" fmla="*/ 262 h 498"/>
              <a:gd name="T82" fmla="*/ 78 w 436"/>
              <a:gd name="T83" fmla="*/ 236 h 498"/>
              <a:gd name="T84" fmla="*/ 82 w 436"/>
              <a:gd name="T85" fmla="*/ 222 h 498"/>
              <a:gd name="T86" fmla="*/ 88 w 436"/>
              <a:gd name="T87" fmla="*/ 196 h 498"/>
              <a:gd name="T88" fmla="*/ 92 w 436"/>
              <a:gd name="T89" fmla="*/ 176 h 498"/>
              <a:gd name="T90" fmla="*/ 96 w 436"/>
              <a:gd name="T91" fmla="*/ 160 h 498"/>
              <a:gd name="T92" fmla="*/ 102 w 436"/>
              <a:gd name="T93" fmla="*/ 144 h 498"/>
              <a:gd name="T94" fmla="*/ 110 w 436"/>
              <a:gd name="T95" fmla="*/ 130 h 498"/>
              <a:gd name="T96" fmla="*/ 120 w 436"/>
              <a:gd name="T97" fmla="*/ 110 h 498"/>
              <a:gd name="T98" fmla="*/ 124 w 436"/>
              <a:gd name="T99" fmla="*/ 96 h 498"/>
              <a:gd name="T100" fmla="*/ 132 w 436"/>
              <a:gd name="T101" fmla="*/ 80 h 498"/>
              <a:gd name="T102" fmla="*/ 142 w 436"/>
              <a:gd name="T103" fmla="*/ 74 h 498"/>
              <a:gd name="T104" fmla="*/ 142 w 436"/>
              <a:gd name="T105" fmla="*/ 66 h 498"/>
              <a:gd name="T106" fmla="*/ 150 w 436"/>
              <a:gd name="T107" fmla="*/ 52 h 498"/>
              <a:gd name="T108" fmla="*/ 158 w 436"/>
              <a:gd name="T109" fmla="*/ 46 h 498"/>
              <a:gd name="T110" fmla="*/ 166 w 436"/>
              <a:gd name="T111" fmla="*/ 50 h 498"/>
              <a:gd name="T112" fmla="*/ 168 w 436"/>
              <a:gd name="T113" fmla="*/ 42 h 498"/>
              <a:gd name="T114" fmla="*/ 176 w 436"/>
              <a:gd name="T115" fmla="*/ 32 h 498"/>
              <a:gd name="T116" fmla="*/ 186 w 436"/>
              <a:gd name="T117" fmla="*/ 24 h 498"/>
              <a:gd name="T118" fmla="*/ 202 w 436"/>
              <a:gd name="T119" fmla="*/ 22 h 498"/>
              <a:gd name="T120" fmla="*/ 208 w 436"/>
              <a:gd name="T121" fmla="*/ 4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6" h="498">
                <a:moveTo>
                  <a:pt x="220" y="0"/>
                </a:moveTo>
                <a:lnTo>
                  <a:pt x="220" y="6"/>
                </a:lnTo>
                <a:lnTo>
                  <a:pt x="220" y="8"/>
                </a:lnTo>
                <a:lnTo>
                  <a:pt x="220" y="10"/>
                </a:lnTo>
                <a:lnTo>
                  <a:pt x="220" y="14"/>
                </a:lnTo>
                <a:lnTo>
                  <a:pt x="222" y="14"/>
                </a:lnTo>
                <a:lnTo>
                  <a:pt x="226" y="14"/>
                </a:lnTo>
                <a:lnTo>
                  <a:pt x="226" y="16"/>
                </a:lnTo>
                <a:lnTo>
                  <a:pt x="226" y="18"/>
                </a:lnTo>
                <a:lnTo>
                  <a:pt x="226" y="22"/>
                </a:lnTo>
                <a:lnTo>
                  <a:pt x="226" y="24"/>
                </a:lnTo>
                <a:lnTo>
                  <a:pt x="226" y="28"/>
                </a:lnTo>
                <a:lnTo>
                  <a:pt x="232" y="26"/>
                </a:lnTo>
                <a:lnTo>
                  <a:pt x="236" y="26"/>
                </a:lnTo>
                <a:lnTo>
                  <a:pt x="240" y="26"/>
                </a:lnTo>
                <a:lnTo>
                  <a:pt x="240" y="28"/>
                </a:lnTo>
                <a:lnTo>
                  <a:pt x="240" y="30"/>
                </a:lnTo>
                <a:lnTo>
                  <a:pt x="240" y="36"/>
                </a:lnTo>
                <a:lnTo>
                  <a:pt x="240" y="38"/>
                </a:lnTo>
                <a:lnTo>
                  <a:pt x="240" y="40"/>
                </a:lnTo>
                <a:lnTo>
                  <a:pt x="240" y="42"/>
                </a:lnTo>
                <a:lnTo>
                  <a:pt x="240" y="44"/>
                </a:lnTo>
                <a:lnTo>
                  <a:pt x="240" y="46"/>
                </a:lnTo>
                <a:lnTo>
                  <a:pt x="240" y="52"/>
                </a:lnTo>
                <a:lnTo>
                  <a:pt x="246" y="52"/>
                </a:lnTo>
                <a:lnTo>
                  <a:pt x="248" y="52"/>
                </a:lnTo>
                <a:lnTo>
                  <a:pt x="250" y="52"/>
                </a:lnTo>
                <a:lnTo>
                  <a:pt x="256" y="52"/>
                </a:lnTo>
                <a:lnTo>
                  <a:pt x="262" y="52"/>
                </a:lnTo>
                <a:lnTo>
                  <a:pt x="264" y="52"/>
                </a:lnTo>
                <a:lnTo>
                  <a:pt x="268" y="52"/>
                </a:lnTo>
                <a:lnTo>
                  <a:pt x="268" y="58"/>
                </a:lnTo>
                <a:lnTo>
                  <a:pt x="268" y="60"/>
                </a:lnTo>
                <a:lnTo>
                  <a:pt x="268" y="62"/>
                </a:lnTo>
                <a:lnTo>
                  <a:pt x="268" y="68"/>
                </a:lnTo>
                <a:lnTo>
                  <a:pt x="268" y="78"/>
                </a:lnTo>
                <a:lnTo>
                  <a:pt x="268" y="92"/>
                </a:lnTo>
                <a:lnTo>
                  <a:pt x="268" y="100"/>
                </a:lnTo>
                <a:lnTo>
                  <a:pt x="268" y="106"/>
                </a:lnTo>
                <a:lnTo>
                  <a:pt x="268" y="118"/>
                </a:lnTo>
                <a:lnTo>
                  <a:pt x="268" y="132"/>
                </a:lnTo>
                <a:lnTo>
                  <a:pt x="262" y="132"/>
                </a:lnTo>
                <a:lnTo>
                  <a:pt x="254" y="132"/>
                </a:lnTo>
                <a:lnTo>
                  <a:pt x="254" y="140"/>
                </a:lnTo>
                <a:lnTo>
                  <a:pt x="254" y="144"/>
                </a:lnTo>
                <a:lnTo>
                  <a:pt x="254" y="158"/>
                </a:lnTo>
                <a:lnTo>
                  <a:pt x="258" y="158"/>
                </a:lnTo>
                <a:lnTo>
                  <a:pt x="260" y="158"/>
                </a:lnTo>
                <a:lnTo>
                  <a:pt x="262" y="158"/>
                </a:lnTo>
                <a:lnTo>
                  <a:pt x="268" y="158"/>
                </a:lnTo>
                <a:lnTo>
                  <a:pt x="268" y="160"/>
                </a:lnTo>
                <a:lnTo>
                  <a:pt x="268" y="170"/>
                </a:lnTo>
                <a:lnTo>
                  <a:pt x="268" y="172"/>
                </a:lnTo>
                <a:lnTo>
                  <a:pt x="268" y="174"/>
                </a:lnTo>
                <a:lnTo>
                  <a:pt x="268" y="178"/>
                </a:lnTo>
                <a:lnTo>
                  <a:pt x="268" y="180"/>
                </a:lnTo>
                <a:lnTo>
                  <a:pt x="268" y="182"/>
                </a:lnTo>
                <a:lnTo>
                  <a:pt x="268" y="186"/>
                </a:lnTo>
                <a:lnTo>
                  <a:pt x="268" y="198"/>
                </a:lnTo>
                <a:lnTo>
                  <a:pt x="268" y="202"/>
                </a:lnTo>
                <a:lnTo>
                  <a:pt x="268" y="206"/>
                </a:lnTo>
                <a:lnTo>
                  <a:pt x="268" y="212"/>
                </a:lnTo>
                <a:lnTo>
                  <a:pt x="274" y="212"/>
                </a:lnTo>
                <a:lnTo>
                  <a:pt x="276" y="212"/>
                </a:lnTo>
                <a:lnTo>
                  <a:pt x="280" y="212"/>
                </a:lnTo>
                <a:lnTo>
                  <a:pt x="280" y="198"/>
                </a:lnTo>
                <a:lnTo>
                  <a:pt x="282" y="198"/>
                </a:lnTo>
                <a:lnTo>
                  <a:pt x="286" y="198"/>
                </a:lnTo>
                <a:lnTo>
                  <a:pt x="294" y="198"/>
                </a:lnTo>
                <a:lnTo>
                  <a:pt x="300" y="198"/>
                </a:lnTo>
                <a:lnTo>
                  <a:pt x="304" y="198"/>
                </a:lnTo>
                <a:lnTo>
                  <a:pt x="308" y="198"/>
                </a:lnTo>
                <a:lnTo>
                  <a:pt x="308" y="186"/>
                </a:lnTo>
                <a:lnTo>
                  <a:pt x="320" y="186"/>
                </a:lnTo>
                <a:lnTo>
                  <a:pt x="334" y="186"/>
                </a:lnTo>
                <a:lnTo>
                  <a:pt x="340" y="186"/>
                </a:lnTo>
                <a:lnTo>
                  <a:pt x="342" y="186"/>
                </a:lnTo>
                <a:lnTo>
                  <a:pt x="346" y="186"/>
                </a:lnTo>
                <a:lnTo>
                  <a:pt x="346" y="198"/>
                </a:lnTo>
                <a:lnTo>
                  <a:pt x="342" y="198"/>
                </a:lnTo>
                <a:lnTo>
                  <a:pt x="320" y="198"/>
                </a:lnTo>
                <a:lnTo>
                  <a:pt x="320" y="212"/>
                </a:lnTo>
                <a:lnTo>
                  <a:pt x="318" y="228"/>
                </a:lnTo>
                <a:lnTo>
                  <a:pt x="318" y="238"/>
                </a:lnTo>
                <a:lnTo>
                  <a:pt x="322" y="238"/>
                </a:lnTo>
                <a:lnTo>
                  <a:pt x="328" y="238"/>
                </a:lnTo>
                <a:lnTo>
                  <a:pt x="330" y="238"/>
                </a:lnTo>
                <a:lnTo>
                  <a:pt x="336" y="238"/>
                </a:lnTo>
                <a:lnTo>
                  <a:pt x="340" y="238"/>
                </a:lnTo>
                <a:lnTo>
                  <a:pt x="346" y="238"/>
                </a:lnTo>
                <a:lnTo>
                  <a:pt x="348" y="238"/>
                </a:lnTo>
                <a:lnTo>
                  <a:pt x="350" y="238"/>
                </a:lnTo>
                <a:lnTo>
                  <a:pt x="360" y="238"/>
                </a:lnTo>
                <a:lnTo>
                  <a:pt x="364" y="238"/>
                </a:lnTo>
                <a:lnTo>
                  <a:pt x="370" y="238"/>
                </a:lnTo>
                <a:lnTo>
                  <a:pt x="370" y="240"/>
                </a:lnTo>
                <a:lnTo>
                  <a:pt x="370" y="242"/>
                </a:lnTo>
                <a:lnTo>
                  <a:pt x="370" y="244"/>
                </a:lnTo>
                <a:lnTo>
                  <a:pt x="370" y="248"/>
                </a:lnTo>
                <a:lnTo>
                  <a:pt x="370" y="252"/>
                </a:lnTo>
                <a:lnTo>
                  <a:pt x="370" y="256"/>
                </a:lnTo>
                <a:lnTo>
                  <a:pt x="370" y="258"/>
                </a:lnTo>
                <a:lnTo>
                  <a:pt x="370" y="266"/>
                </a:lnTo>
                <a:lnTo>
                  <a:pt x="370" y="268"/>
                </a:lnTo>
                <a:lnTo>
                  <a:pt x="380" y="268"/>
                </a:lnTo>
                <a:lnTo>
                  <a:pt x="384" y="268"/>
                </a:lnTo>
                <a:lnTo>
                  <a:pt x="384" y="274"/>
                </a:lnTo>
                <a:lnTo>
                  <a:pt x="384" y="282"/>
                </a:lnTo>
                <a:lnTo>
                  <a:pt x="380" y="282"/>
                </a:lnTo>
                <a:lnTo>
                  <a:pt x="370" y="282"/>
                </a:lnTo>
                <a:lnTo>
                  <a:pt x="370" y="292"/>
                </a:lnTo>
                <a:lnTo>
                  <a:pt x="370" y="298"/>
                </a:lnTo>
                <a:lnTo>
                  <a:pt x="370" y="300"/>
                </a:lnTo>
                <a:lnTo>
                  <a:pt x="370" y="302"/>
                </a:lnTo>
                <a:lnTo>
                  <a:pt x="370" y="322"/>
                </a:lnTo>
                <a:lnTo>
                  <a:pt x="380" y="320"/>
                </a:lnTo>
                <a:lnTo>
                  <a:pt x="382" y="320"/>
                </a:lnTo>
                <a:lnTo>
                  <a:pt x="384" y="306"/>
                </a:lnTo>
                <a:lnTo>
                  <a:pt x="396" y="306"/>
                </a:lnTo>
                <a:lnTo>
                  <a:pt x="396" y="302"/>
                </a:lnTo>
                <a:lnTo>
                  <a:pt x="396" y="282"/>
                </a:lnTo>
                <a:lnTo>
                  <a:pt x="416" y="282"/>
                </a:lnTo>
                <a:lnTo>
                  <a:pt x="422" y="282"/>
                </a:lnTo>
                <a:lnTo>
                  <a:pt x="422" y="292"/>
                </a:lnTo>
                <a:lnTo>
                  <a:pt x="436" y="292"/>
                </a:lnTo>
                <a:lnTo>
                  <a:pt x="436" y="302"/>
                </a:lnTo>
                <a:lnTo>
                  <a:pt x="436" y="344"/>
                </a:lnTo>
                <a:lnTo>
                  <a:pt x="422" y="344"/>
                </a:lnTo>
                <a:lnTo>
                  <a:pt x="396" y="346"/>
                </a:lnTo>
                <a:lnTo>
                  <a:pt x="396" y="352"/>
                </a:lnTo>
                <a:lnTo>
                  <a:pt x="396" y="356"/>
                </a:lnTo>
                <a:lnTo>
                  <a:pt x="396" y="372"/>
                </a:lnTo>
                <a:lnTo>
                  <a:pt x="388" y="372"/>
                </a:lnTo>
                <a:lnTo>
                  <a:pt x="384" y="372"/>
                </a:lnTo>
                <a:lnTo>
                  <a:pt x="382" y="372"/>
                </a:lnTo>
                <a:lnTo>
                  <a:pt x="382" y="364"/>
                </a:lnTo>
                <a:lnTo>
                  <a:pt x="382" y="360"/>
                </a:lnTo>
                <a:lnTo>
                  <a:pt x="380" y="360"/>
                </a:lnTo>
                <a:lnTo>
                  <a:pt x="374" y="360"/>
                </a:lnTo>
                <a:lnTo>
                  <a:pt x="368" y="360"/>
                </a:lnTo>
                <a:lnTo>
                  <a:pt x="368" y="370"/>
                </a:lnTo>
                <a:lnTo>
                  <a:pt x="368" y="372"/>
                </a:lnTo>
                <a:lnTo>
                  <a:pt x="368" y="374"/>
                </a:lnTo>
                <a:lnTo>
                  <a:pt x="358" y="374"/>
                </a:lnTo>
                <a:lnTo>
                  <a:pt x="350" y="374"/>
                </a:lnTo>
                <a:lnTo>
                  <a:pt x="348" y="374"/>
                </a:lnTo>
                <a:lnTo>
                  <a:pt x="346" y="374"/>
                </a:lnTo>
                <a:lnTo>
                  <a:pt x="344" y="374"/>
                </a:lnTo>
                <a:lnTo>
                  <a:pt x="342" y="374"/>
                </a:lnTo>
                <a:lnTo>
                  <a:pt x="338" y="374"/>
                </a:lnTo>
                <a:lnTo>
                  <a:pt x="334" y="374"/>
                </a:lnTo>
                <a:lnTo>
                  <a:pt x="330" y="372"/>
                </a:lnTo>
                <a:lnTo>
                  <a:pt x="318" y="372"/>
                </a:lnTo>
                <a:lnTo>
                  <a:pt x="290" y="372"/>
                </a:lnTo>
                <a:lnTo>
                  <a:pt x="288" y="384"/>
                </a:lnTo>
                <a:lnTo>
                  <a:pt x="286" y="384"/>
                </a:lnTo>
                <a:lnTo>
                  <a:pt x="262" y="382"/>
                </a:lnTo>
                <a:lnTo>
                  <a:pt x="262" y="384"/>
                </a:lnTo>
                <a:lnTo>
                  <a:pt x="262" y="394"/>
                </a:lnTo>
                <a:lnTo>
                  <a:pt x="262" y="396"/>
                </a:lnTo>
                <a:lnTo>
                  <a:pt x="262" y="402"/>
                </a:lnTo>
                <a:lnTo>
                  <a:pt x="262" y="410"/>
                </a:lnTo>
                <a:lnTo>
                  <a:pt x="262" y="414"/>
                </a:lnTo>
                <a:lnTo>
                  <a:pt x="262" y="420"/>
                </a:lnTo>
                <a:lnTo>
                  <a:pt x="262" y="424"/>
                </a:lnTo>
                <a:lnTo>
                  <a:pt x="262" y="426"/>
                </a:lnTo>
                <a:lnTo>
                  <a:pt x="262" y="428"/>
                </a:lnTo>
                <a:lnTo>
                  <a:pt x="262" y="430"/>
                </a:lnTo>
                <a:lnTo>
                  <a:pt x="262" y="436"/>
                </a:lnTo>
                <a:lnTo>
                  <a:pt x="262" y="442"/>
                </a:lnTo>
                <a:lnTo>
                  <a:pt x="260" y="442"/>
                </a:lnTo>
                <a:lnTo>
                  <a:pt x="258" y="438"/>
                </a:lnTo>
                <a:lnTo>
                  <a:pt x="254" y="438"/>
                </a:lnTo>
                <a:lnTo>
                  <a:pt x="254" y="436"/>
                </a:lnTo>
                <a:lnTo>
                  <a:pt x="252" y="436"/>
                </a:lnTo>
                <a:lnTo>
                  <a:pt x="250" y="438"/>
                </a:lnTo>
                <a:lnTo>
                  <a:pt x="248" y="438"/>
                </a:lnTo>
                <a:lnTo>
                  <a:pt x="230" y="446"/>
                </a:lnTo>
                <a:lnTo>
                  <a:pt x="228" y="448"/>
                </a:lnTo>
                <a:lnTo>
                  <a:pt x="226" y="448"/>
                </a:lnTo>
                <a:lnTo>
                  <a:pt x="224" y="448"/>
                </a:lnTo>
                <a:lnTo>
                  <a:pt x="222" y="448"/>
                </a:lnTo>
                <a:lnTo>
                  <a:pt x="222" y="452"/>
                </a:lnTo>
                <a:lnTo>
                  <a:pt x="220" y="456"/>
                </a:lnTo>
                <a:lnTo>
                  <a:pt x="218" y="458"/>
                </a:lnTo>
                <a:lnTo>
                  <a:pt x="216" y="464"/>
                </a:lnTo>
                <a:lnTo>
                  <a:pt x="210" y="464"/>
                </a:lnTo>
                <a:lnTo>
                  <a:pt x="206" y="468"/>
                </a:lnTo>
                <a:lnTo>
                  <a:pt x="206" y="470"/>
                </a:lnTo>
                <a:lnTo>
                  <a:pt x="204" y="472"/>
                </a:lnTo>
                <a:lnTo>
                  <a:pt x="202" y="472"/>
                </a:lnTo>
                <a:lnTo>
                  <a:pt x="202" y="474"/>
                </a:lnTo>
                <a:lnTo>
                  <a:pt x="200" y="474"/>
                </a:lnTo>
                <a:lnTo>
                  <a:pt x="198" y="474"/>
                </a:lnTo>
                <a:lnTo>
                  <a:pt x="198" y="476"/>
                </a:lnTo>
                <a:lnTo>
                  <a:pt x="194" y="478"/>
                </a:lnTo>
                <a:lnTo>
                  <a:pt x="190" y="478"/>
                </a:lnTo>
                <a:lnTo>
                  <a:pt x="184" y="478"/>
                </a:lnTo>
                <a:lnTo>
                  <a:pt x="182" y="478"/>
                </a:lnTo>
                <a:lnTo>
                  <a:pt x="182" y="480"/>
                </a:lnTo>
                <a:lnTo>
                  <a:pt x="178" y="480"/>
                </a:lnTo>
                <a:lnTo>
                  <a:pt x="176" y="482"/>
                </a:lnTo>
                <a:lnTo>
                  <a:pt x="174" y="482"/>
                </a:lnTo>
                <a:lnTo>
                  <a:pt x="172" y="482"/>
                </a:lnTo>
                <a:lnTo>
                  <a:pt x="170" y="486"/>
                </a:lnTo>
                <a:lnTo>
                  <a:pt x="164" y="486"/>
                </a:lnTo>
                <a:lnTo>
                  <a:pt x="158" y="490"/>
                </a:lnTo>
                <a:lnTo>
                  <a:pt x="156" y="490"/>
                </a:lnTo>
                <a:lnTo>
                  <a:pt x="156" y="492"/>
                </a:lnTo>
                <a:lnTo>
                  <a:pt x="154" y="492"/>
                </a:lnTo>
                <a:lnTo>
                  <a:pt x="152" y="494"/>
                </a:lnTo>
                <a:lnTo>
                  <a:pt x="152" y="496"/>
                </a:lnTo>
                <a:lnTo>
                  <a:pt x="144" y="496"/>
                </a:lnTo>
                <a:lnTo>
                  <a:pt x="142" y="496"/>
                </a:lnTo>
                <a:lnTo>
                  <a:pt x="142" y="498"/>
                </a:lnTo>
                <a:lnTo>
                  <a:pt x="140" y="498"/>
                </a:lnTo>
                <a:lnTo>
                  <a:pt x="132" y="498"/>
                </a:lnTo>
                <a:lnTo>
                  <a:pt x="130" y="498"/>
                </a:lnTo>
                <a:lnTo>
                  <a:pt x="124" y="498"/>
                </a:lnTo>
                <a:lnTo>
                  <a:pt x="122" y="498"/>
                </a:lnTo>
                <a:lnTo>
                  <a:pt x="114" y="498"/>
                </a:lnTo>
                <a:lnTo>
                  <a:pt x="108" y="496"/>
                </a:lnTo>
                <a:lnTo>
                  <a:pt x="106" y="496"/>
                </a:lnTo>
                <a:lnTo>
                  <a:pt x="104" y="496"/>
                </a:lnTo>
                <a:lnTo>
                  <a:pt x="102" y="498"/>
                </a:lnTo>
                <a:lnTo>
                  <a:pt x="102" y="496"/>
                </a:lnTo>
                <a:lnTo>
                  <a:pt x="96" y="496"/>
                </a:lnTo>
                <a:lnTo>
                  <a:pt x="92" y="494"/>
                </a:lnTo>
                <a:lnTo>
                  <a:pt x="90" y="494"/>
                </a:lnTo>
                <a:lnTo>
                  <a:pt x="88" y="492"/>
                </a:lnTo>
                <a:lnTo>
                  <a:pt x="86" y="492"/>
                </a:lnTo>
                <a:lnTo>
                  <a:pt x="84" y="490"/>
                </a:lnTo>
                <a:lnTo>
                  <a:pt x="82" y="490"/>
                </a:lnTo>
                <a:lnTo>
                  <a:pt x="82" y="488"/>
                </a:lnTo>
                <a:lnTo>
                  <a:pt x="82" y="486"/>
                </a:lnTo>
                <a:lnTo>
                  <a:pt x="80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6" y="496"/>
                </a:lnTo>
                <a:lnTo>
                  <a:pt x="76" y="496"/>
                </a:lnTo>
                <a:lnTo>
                  <a:pt x="74" y="496"/>
                </a:lnTo>
                <a:lnTo>
                  <a:pt x="72" y="496"/>
                </a:lnTo>
                <a:lnTo>
                  <a:pt x="64" y="496"/>
                </a:lnTo>
                <a:lnTo>
                  <a:pt x="62" y="496"/>
                </a:lnTo>
                <a:lnTo>
                  <a:pt x="60" y="496"/>
                </a:lnTo>
                <a:lnTo>
                  <a:pt x="58" y="496"/>
                </a:lnTo>
                <a:lnTo>
                  <a:pt x="56" y="496"/>
                </a:lnTo>
                <a:lnTo>
                  <a:pt x="54" y="496"/>
                </a:lnTo>
                <a:lnTo>
                  <a:pt x="52" y="496"/>
                </a:lnTo>
                <a:lnTo>
                  <a:pt x="52" y="494"/>
                </a:lnTo>
                <a:lnTo>
                  <a:pt x="52" y="492"/>
                </a:lnTo>
                <a:lnTo>
                  <a:pt x="52" y="490"/>
                </a:lnTo>
                <a:lnTo>
                  <a:pt x="52" y="488"/>
                </a:lnTo>
                <a:lnTo>
                  <a:pt x="52" y="486"/>
                </a:lnTo>
                <a:lnTo>
                  <a:pt x="52" y="484"/>
                </a:lnTo>
                <a:lnTo>
                  <a:pt x="52" y="482"/>
                </a:lnTo>
                <a:lnTo>
                  <a:pt x="52" y="478"/>
                </a:lnTo>
                <a:lnTo>
                  <a:pt x="52" y="478"/>
                </a:lnTo>
                <a:lnTo>
                  <a:pt x="52" y="476"/>
                </a:lnTo>
                <a:lnTo>
                  <a:pt x="52" y="474"/>
                </a:lnTo>
                <a:lnTo>
                  <a:pt x="52" y="472"/>
                </a:lnTo>
                <a:lnTo>
                  <a:pt x="50" y="470"/>
                </a:lnTo>
                <a:lnTo>
                  <a:pt x="52" y="468"/>
                </a:lnTo>
                <a:lnTo>
                  <a:pt x="52" y="466"/>
                </a:lnTo>
                <a:lnTo>
                  <a:pt x="52" y="464"/>
                </a:lnTo>
                <a:lnTo>
                  <a:pt x="52" y="462"/>
                </a:lnTo>
                <a:lnTo>
                  <a:pt x="52" y="460"/>
                </a:lnTo>
                <a:lnTo>
                  <a:pt x="52" y="458"/>
                </a:lnTo>
                <a:lnTo>
                  <a:pt x="52" y="456"/>
                </a:lnTo>
                <a:lnTo>
                  <a:pt x="52" y="450"/>
                </a:lnTo>
                <a:lnTo>
                  <a:pt x="52" y="448"/>
                </a:lnTo>
                <a:lnTo>
                  <a:pt x="52" y="444"/>
                </a:lnTo>
                <a:lnTo>
                  <a:pt x="46" y="444"/>
                </a:lnTo>
                <a:lnTo>
                  <a:pt x="40" y="444"/>
                </a:lnTo>
                <a:lnTo>
                  <a:pt x="38" y="444"/>
                </a:lnTo>
                <a:lnTo>
                  <a:pt x="38" y="442"/>
                </a:lnTo>
                <a:lnTo>
                  <a:pt x="40" y="436"/>
                </a:lnTo>
                <a:lnTo>
                  <a:pt x="40" y="430"/>
                </a:lnTo>
                <a:lnTo>
                  <a:pt x="38" y="430"/>
                </a:lnTo>
                <a:lnTo>
                  <a:pt x="30" y="430"/>
                </a:lnTo>
                <a:lnTo>
                  <a:pt x="28" y="430"/>
                </a:lnTo>
                <a:lnTo>
                  <a:pt x="28" y="424"/>
                </a:lnTo>
                <a:lnTo>
                  <a:pt x="28" y="422"/>
                </a:lnTo>
                <a:lnTo>
                  <a:pt x="28" y="420"/>
                </a:lnTo>
                <a:lnTo>
                  <a:pt x="28" y="418"/>
                </a:lnTo>
                <a:lnTo>
                  <a:pt x="26" y="418"/>
                </a:lnTo>
                <a:lnTo>
                  <a:pt x="22" y="418"/>
                </a:lnTo>
                <a:lnTo>
                  <a:pt x="20" y="418"/>
                </a:lnTo>
                <a:lnTo>
                  <a:pt x="16" y="418"/>
                </a:lnTo>
                <a:lnTo>
                  <a:pt x="14" y="418"/>
                </a:lnTo>
                <a:lnTo>
                  <a:pt x="8" y="418"/>
                </a:lnTo>
                <a:lnTo>
                  <a:pt x="6" y="418"/>
                </a:lnTo>
                <a:lnTo>
                  <a:pt x="4" y="418"/>
                </a:lnTo>
                <a:lnTo>
                  <a:pt x="2" y="418"/>
                </a:lnTo>
                <a:lnTo>
                  <a:pt x="0" y="418"/>
                </a:lnTo>
                <a:lnTo>
                  <a:pt x="0" y="416"/>
                </a:lnTo>
                <a:lnTo>
                  <a:pt x="0" y="412"/>
                </a:lnTo>
                <a:lnTo>
                  <a:pt x="0" y="410"/>
                </a:lnTo>
                <a:lnTo>
                  <a:pt x="0" y="406"/>
                </a:lnTo>
                <a:lnTo>
                  <a:pt x="0" y="404"/>
                </a:lnTo>
                <a:lnTo>
                  <a:pt x="0" y="390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0" y="380"/>
                </a:lnTo>
                <a:lnTo>
                  <a:pt x="0" y="378"/>
                </a:lnTo>
                <a:lnTo>
                  <a:pt x="0" y="364"/>
                </a:lnTo>
                <a:lnTo>
                  <a:pt x="4" y="364"/>
                </a:lnTo>
                <a:lnTo>
                  <a:pt x="6" y="364"/>
                </a:lnTo>
                <a:lnTo>
                  <a:pt x="14" y="364"/>
                </a:lnTo>
                <a:lnTo>
                  <a:pt x="24" y="364"/>
                </a:lnTo>
                <a:lnTo>
                  <a:pt x="28" y="364"/>
                </a:lnTo>
                <a:lnTo>
                  <a:pt x="30" y="366"/>
                </a:lnTo>
                <a:lnTo>
                  <a:pt x="34" y="366"/>
                </a:lnTo>
                <a:lnTo>
                  <a:pt x="38" y="366"/>
                </a:lnTo>
                <a:lnTo>
                  <a:pt x="40" y="366"/>
                </a:lnTo>
                <a:lnTo>
                  <a:pt x="46" y="366"/>
                </a:lnTo>
                <a:lnTo>
                  <a:pt x="52" y="366"/>
                </a:lnTo>
                <a:lnTo>
                  <a:pt x="52" y="362"/>
                </a:lnTo>
                <a:lnTo>
                  <a:pt x="54" y="358"/>
                </a:lnTo>
                <a:lnTo>
                  <a:pt x="54" y="356"/>
                </a:lnTo>
                <a:lnTo>
                  <a:pt x="54" y="350"/>
                </a:lnTo>
                <a:lnTo>
                  <a:pt x="54" y="346"/>
                </a:lnTo>
                <a:lnTo>
                  <a:pt x="54" y="344"/>
                </a:lnTo>
                <a:lnTo>
                  <a:pt x="54" y="342"/>
                </a:lnTo>
                <a:lnTo>
                  <a:pt x="54" y="340"/>
                </a:lnTo>
                <a:lnTo>
                  <a:pt x="54" y="338"/>
                </a:lnTo>
                <a:lnTo>
                  <a:pt x="54" y="336"/>
                </a:lnTo>
                <a:lnTo>
                  <a:pt x="54" y="334"/>
                </a:lnTo>
                <a:lnTo>
                  <a:pt x="54" y="332"/>
                </a:lnTo>
                <a:lnTo>
                  <a:pt x="54" y="332"/>
                </a:lnTo>
                <a:lnTo>
                  <a:pt x="54" y="328"/>
                </a:lnTo>
                <a:lnTo>
                  <a:pt x="54" y="326"/>
                </a:lnTo>
                <a:lnTo>
                  <a:pt x="54" y="314"/>
                </a:lnTo>
                <a:lnTo>
                  <a:pt x="54" y="312"/>
                </a:lnTo>
                <a:lnTo>
                  <a:pt x="54" y="310"/>
                </a:lnTo>
                <a:lnTo>
                  <a:pt x="54" y="308"/>
                </a:lnTo>
                <a:lnTo>
                  <a:pt x="54" y="306"/>
                </a:lnTo>
                <a:lnTo>
                  <a:pt x="54" y="304"/>
                </a:lnTo>
                <a:lnTo>
                  <a:pt x="54" y="302"/>
                </a:lnTo>
                <a:lnTo>
                  <a:pt x="54" y="300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4" y="292"/>
                </a:lnTo>
                <a:lnTo>
                  <a:pt x="54" y="290"/>
                </a:lnTo>
                <a:lnTo>
                  <a:pt x="54" y="288"/>
                </a:lnTo>
                <a:lnTo>
                  <a:pt x="54" y="286"/>
                </a:lnTo>
                <a:lnTo>
                  <a:pt x="54" y="284"/>
                </a:lnTo>
                <a:lnTo>
                  <a:pt x="54" y="284"/>
                </a:lnTo>
                <a:lnTo>
                  <a:pt x="54" y="282"/>
                </a:lnTo>
                <a:lnTo>
                  <a:pt x="54" y="280"/>
                </a:lnTo>
                <a:lnTo>
                  <a:pt x="54" y="278"/>
                </a:lnTo>
                <a:lnTo>
                  <a:pt x="54" y="276"/>
                </a:lnTo>
                <a:lnTo>
                  <a:pt x="56" y="276"/>
                </a:lnTo>
                <a:lnTo>
                  <a:pt x="56" y="274"/>
                </a:lnTo>
                <a:lnTo>
                  <a:pt x="56" y="272"/>
                </a:lnTo>
                <a:lnTo>
                  <a:pt x="56" y="270"/>
                </a:lnTo>
                <a:lnTo>
                  <a:pt x="56" y="268"/>
                </a:lnTo>
                <a:lnTo>
                  <a:pt x="56" y="266"/>
                </a:lnTo>
                <a:lnTo>
                  <a:pt x="56" y="264"/>
                </a:lnTo>
                <a:lnTo>
                  <a:pt x="56" y="262"/>
                </a:lnTo>
                <a:lnTo>
                  <a:pt x="68" y="262"/>
                </a:lnTo>
                <a:lnTo>
                  <a:pt x="68" y="256"/>
                </a:lnTo>
                <a:lnTo>
                  <a:pt x="72" y="256"/>
                </a:lnTo>
                <a:lnTo>
                  <a:pt x="74" y="256"/>
                </a:lnTo>
                <a:lnTo>
                  <a:pt x="76" y="256"/>
                </a:lnTo>
                <a:lnTo>
                  <a:pt x="76" y="248"/>
                </a:lnTo>
                <a:lnTo>
                  <a:pt x="76" y="244"/>
                </a:lnTo>
                <a:lnTo>
                  <a:pt x="76" y="242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8" y="232"/>
                </a:lnTo>
                <a:lnTo>
                  <a:pt x="80" y="232"/>
                </a:lnTo>
                <a:lnTo>
                  <a:pt x="80" y="230"/>
                </a:lnTo>
                <a:lnTo>
                  <a:pt x="80" y="228"/>
                </a:lnTo>
                <a:lnTo>
                  <a:pt x="80" y="226"/>
                </a:lnTo>
                <a:lnTo>
                  <a:pt x="80" y="224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2" y="218"/>
                </a:lnTo>
                <a:lnTo>
                  <a:pt x="82" y="216"/>
                </a:lnTo>
                <a:lnTo>
                  <a:pt x="84" y="214"/>
                </a:lnTo>
                <a:lnTo>
                  <a:pt x="84" y="210"/>
                </a:lnTo>
                <a:lnTo>
                  <a:pt x="86" y="204"/>
                </a:lnTo>
                <a:lnTo>
                  <a:pt x="86" y="200"/>
                </a:lnTo>
                <a:lnTo>
                  <a:pt x="88" y="198"/>
                </a:lnTo>
                <a:lnTo>
                  <a:pt x="88" y="196"/>
                </a:lnTo>
                <a:lnTo>
                  <a:pt x="88" y="192"/>
                </a:lnTo>
                <a:lnTo>
                  <a:pt x="88" y="190"/>
                </a:lnTo>
                <a:lnTo>
                  <a:pt x="90" y="188"/>
                </a:lnTo>
                <a:lnTo>
                  <a:pt x="90" y="188"/>
                </a:lnTo>
                <a:lnTo>
                  <a:pt x="90" y="184"/>
                </a:lnTo>
                <a:lnTo>
                  <a:pt x="92" y="182"/>
                </a:lnTo>
                <a:lnTo>
                  <a:pt x="92" y="180"/>
                </a:lnTo>
                <a:lnTo>
                  <a:pt x="92" y="178"/>
                </a:lnTo>
                <a:lnTo>
                  <a:pt x="92" y="176"/>
                </a:lnTo>
                <a:lnTo>
                  <a:pt x="92" y="174"/>
                </a:lnTo>
                <a:lnTo>
                  <a:pt x="94" y="174"/>
                </a:lnTo>
                <a:lnTo>
                  <a:pt x="94" y="172"/>
                </a:lnTo>
                <a:lnTo>
                  <a:pt x="94" y="170"/>
                </a:lnTo>
                <a:lnTo>
                  <a:pt x="94" y="168"/>
                </a:lnTo>
                <a:lnTo>
                  <a:pt x="94" y="166"/>
                </a:lnTo>
                <a:lnTo>
                  <a:pt x="96" y="164"/>
                </a:lnTo>
                <a:lnTo>
                  <a:pt x="96" y="162"/>
                </a:lnTo>
                <a:lnTo>
                  <a:pt x="96" y="160"/>
                </a:lnTo>
                <a:lnTo>
                  <a:pt x="96" y="158"/>
                </a:lnTo>
                <a:lnTo>
                  <a:pt x="98" y="156"/>
                </a:lnTo>
                <a:lnTo>
                  <a:pt x="98" y="154"/>
                </a:lnTo>
                <a:lnTo>
                  <a:pt x="98" y="152"/>
                </a:lnTo>
                <a:lnTo>
                  <a:pt x="98" y="150"/>
                </a:lnTo>
                <a:lnTo>
                  <a:pt x="100" y="150"/>
                </a:lnTo>
                <a:lnTo>
                  <a:pt x="100" y="148"/>
                </a:lnTo>
                <a:lnTo>
                  <a:pt x="100" y="146"/>
                </a:lnTo>
                <a:lnTo>
                  <a:pt x="102" y="144"/>
                </a:lnTo>
                <a:lnTo>
                  <a:pt x="104" y="142"/>
                </a:lnTo>
                <a:lnTo>
                  <a:pt x="104" y="140"/>
                </a:lnTo>
                <a:lnTo>
                  <a:pt x="104" y="140"/>
                </a:lnTo>
                <a:lnTo>
                  <a:pt x="106" y="140"/>
                </a:lnTo>
                <a:lnTo>
                  <a:pt x="106" y="138"/>
                </a:lnTo>
                <a:lnTo>
                  <a:pt x="106" y="136"/>
                </a:lnTo>
                <a:lnTo>
                  <a:pt x="108" y="134"/>
                </a:lnTo>
                <a:lnTo>
                  <a:pt x="108" y="132"/>
                </a:lnTo>
                <a:lnTo>
                  <a:pt x="110" y="130"/>
                </a:lnTo>
                <a:lnTo>
                  <a:pt x="110" y="128"/>
                </a:lnTo>
                <a:lnTo>
                  <a:pt x="112" y="126"/>
                </a:lnTo>
                <a:lnTo>
                  <a:pt x="112" y="122"/>
                </a:lnTo>
                <a:lnTo>
                  <a:pt x="114" y="122"/>
                </a:lnTo>
                <a:lnTo>
                  <a:pt x="114" y="120"/>
                </a:lnTo>
                <a:lnTo>
                  <a:pt x="116" y="116"/>
                </a:lnTo>
                <a:lnTo>
                  <a:pt x="118" y="112"/>
                </a:lnTo>
                <a:lnTo>
                  <a:pt x="118" y="110"/>
                </a:lnTo>
                <a:lnTo>
                  <a:pt x="120" y="110"/>
                </a:lnTo>
                <a:lnTo>
                  <a:pt x="120" y="108"/>
                </a:lnTo>
                <a:lnTo>
                  <a:pt x="120" y="106"/>
                </a:lnTo>
                <a:lnTo>
                  <a:pt x="122" y="106"/>
                </a:lnTo>
                <a:lnTo>
                  <a:pt x="122" y="104"/>
                </a:lnTo>
                <a:lnTo>
                  <a:pt x="122" y="102"/>
                </a:lnTo>
                <a:lnTo>
                  <a:pt x="124" y="102"/>
                </a:lnTo>
                <a:lnTo>
                  <a:pt x="124" y="100"/>
                </a:lnTo>
                <a:lnTo>
                  <a:pt x="124" y="98"/>
                </a:lnTo>
                <a:lnTo>
                  <a:pt x="124" y="96"/>
                </a:lnTo>
                <a:lnTo>
                  <a:pt x="124" y="94"/>
                </a:lnTo>
                <a:lnTo>
                  <a:pt x="126" y="94"/>
                </a:lnTo>
                <a:lnTo>
                  <a:pt x="126" y="92"/>
                </a:lnTo>
                <a:lnTo>
                  <a:pt x="126" y="92"/>
                </a:lnTo>
                <a:lnTo>
                  <a:pt x="128" y="90"/>
                </a:lnTo>
                <a:lnTo>
                  <a:pt x="130" y="88"/>
                </a:lnTo>
                <a:lnTo>
                  <a:pt x="130" y="86"/>
                </a:lnTo>
                <a:lnTo>
                  <a:pt x="130" y="84"/>
                </a:lnTo>
                <a:lnTo>
                  <a:pt x="132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40" y="78"/>
                </a:lnTo>
                <a:lnTo>
                  <a:pt x="140" y="76"/>
                </a:lnTo>
                <a:lnTo>
                  <a:pt x="140" y="74"/>
                </a:lnTo>
                <a:lnTo>
                  <a:pt x="142" y="74"/>
                </a:lnTo>
                <a:lnTo>
                  <a:pt x="140" y="74"/>
                </a:lnTo>
                <a:lnTo>
                  <a:pt x="142" y="74"/>
                </a:lnTo>
                <a:lnTo>
                  <a:pt x="142" y="72"/>
                </a:lnTo>
                <a:lnTo>
                  <a:pt x="142" y="70"/>
                </a:lnTo>
                <a:lnTo>
                  <a:pt x="144" y="70"/>
                </a:lnTo>
                <a:lnTo>
                  <a:pt x="142" y="68"/>
                </a:lnTo>
                <a:lnTo>
                  <a:pt x="142" y="66"/>
                </a:lnTo>
                <a:lnTo>
                  <a:pt x="144" y="66"/>
                </a:lnTo>
                <a:lnTo>
                  <a:pt x="142" y="66"/>
                </a:lnTo>
                <a:lnTo>
                  <a:pt x="142" y="64"/>
                </a:lnTo>
                <a:lnTo>
                  <a:pt x="142" y="66"/>
                </a:lnTo>
                <a:lnTo>
                  <a:pt x="142" y="64"/>
                </a:lnTo>
                <a:lnTo>
                  <a:pt x="142" y="62"/>
                </a:lnTo>
                <a:lnTo>
                  <a:pt x="142" y="60"/>
                </a:lnTo>
                <a:lnTo>
                  <a:pt x="142" y="58"/>
                </a:lnTo>
                <a:lnTo>
                  <a:pt x="144" y="58"/>
                </a:lnTo>
                <a:lnTo>
                  <a:pt x="146" y="58"/>
                </a:lnTo>
                <a:lnTo>
                  <a:pt x="148" y="56"/>
                </a:lnTo>
                <a:lnTo>
                  <a:pt x="148" y="54"/>
                </a:lnTo>
                <a:lnTo>
                  <a:pt x="150" y="52"/>
                </a:lnTo>
                <a:lnTo>
                  <a:pt x="150" y="50"/>
                </a:lnTo>
                <a:lnTo>
                  <a:pt x="152" y="50"/>
                </a:lnTo>
                <a:lnTo>
                  <a:pt x="150" y="50"/>
                </a:lnTo>
                <a:lnTo>
                  <a:pt x="150" y="48"/>
                </a:lnTo>
                <a:lnTo>
                  <a:pt x="150" y="46"/>
                </a:lnTo>
                <a:lnTo>
                  <a:pt x="152" y="46"/>
                </a:lnTo>
                <a:lnTo>
                  <a:pt x="154" y="44"/>
                </a:lnTo>
                <a:lnTo>
                  <a:pt x="156" y="44"/>
                </a:lnTo>
                <a:lnTo>
                  <a:pt x="158" y="46"/>
                </a:lnTo>
                <a:lnTo>
                  <a:pt x="158" y="44"/>
                </a:lnTo>
                <a:lnTo>
                  <a:pt x="160" y="44"/>
                </a:lnTo>
                <a:lnTo>
                  <a:pt x="160" y="46"/>
                </a:lnTo>
                <a:lnTo>
                  <a:pt x="162" y="46"/>
                </a:lnTo>
                <a:lnTo>
                  <a:pt x="162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6" y="50"/>
                </a:lnTo>
                <a:lnTo>
                  <a:pt x="168" y="50"/>
                </a:lnTo>
                <a:lnTo>
                  <a:pt x="168" y="48"/>
                </a:lnTo>
                <a:lnTo>
                  <a:pt x="168" y="46"/>
                </a:lnTo>
                <a:lnTo>
                  <a:pt x="166" y="46"/>
                </a:lnTo>
                <a:lnTo>
                  <a:pt x="166" y="44"/>
                </a:lnTo>
                <a:lnTo>
                  <a:pt x="168" y="44"/>
                </a:lnTo>
                <a:lnTo>
                  <a:pt x="166" y="44"/>
                </a:lnTo>
                <a:lnTo>
                  <a:pt x="168" y="44"/>
                </a:lnTo>
                <a:lnTo>
                  <a:pt x="168" y="42"/>
                </a:lnTo>
                <a:lnTo>
                  <a:pt x="168" y="40"/>
                </a:lnTo>
                <a:lnTo>
                  <a:pt x="170" y="40"/>
                </a:lnTo>
                <a:lnTo>
                  <a:pt x="172" y="36"/>
                </a:lnTo>
                <a:lnTo>
                  <a:pt x="172" y="36"/>
                </a:lnTo>
                <a:lnTo>
                  <a:pt x="174" y="34"/>
                </a:lnTo>
                <a:lnTo>
                  <a:pt x="176" y="32"/>
                </a:lnTo>
                <a:lnTo>
                  <a:pt x="176" y="34"/>
                </a:lnTo>
                <a:lnTo>
                  <a:pt x="178" y="34"/>
                </a:lnTo>
                <a:lnTo>
                  <a:pt x="176" y="32"/>
                </a:lnTo>
                <a:lnTo>
                  <a:pt x="178" y="32"/>
                </a:lnTo>
                <a:lnTo>
                  <a:pt x="180" y="30"/>
                </a:lnTo>
                <a:lnTo>
                  <a:pt x="180" y="28"/>
                </a:lnTo>
                <a:lnTo>
                  <a:pt x="182" y="28"/>
                </a:lnTo>
                <a:lnTo>
                  <a:pt x="184" y="28"/>
                </a:lnTo>
                <a:lnTo>
                  <a:pt x="184" y="26"/>
                </a:lnTo>
                <a:lnTo>
                  <a:pt x="182" y="24"/>
                </a:lnTo>
                <a:lnTo>
                  <a:pt x="184" y="24"/>
                </a:lnTo>
                <a:lnTo>
                  <a:pt x="186" y="24"/>
                </a:lnTo>
                <a:lnTo>
                  <a:pt x="188" y="24"/>
                </a:lnTo>
                <a:lnTo>
                  <a:pt x="188" y="28"/>
                </a:lnTo>
                <a:lnTo>
                  <a:pt x="192" y="28"/>
                </a:lnTo>
                <a:lnTo>
                  <a:pt x="194" y="28"/>
                </a:lnTo>
                <a:lnTo>
                  <a:pt x="196" y="28"/>
                </a:lnTo>
                <a:lnTo>
                  <a:pt x="198" y="28"/>
                </a:lnTo>
                <a:lnTo>
                  <a:pt x="200" y="28"/>
                </a:lnTo>
                <a:lnTo>
                  <a:pt x="200" y="22"/>
                </a:lnTo>
                <a:lnTo>
                  <a:pt x="202" y="22"/>
                </a:lnTo>
                <a:lnTo>
                  <a:pt x="202" y="18"/>
                </a:lnTo>
                <a:lnTo>
                  <a:pt x="202" y="16"/>
                </a:lnTo>
                <a:lnTo>
                  <a:pt x="202" y="14"/>
                </a:lnTo>
                <a:lnTo>
                  <a:pt x="204" y="14"/>
                </a:lnTo>
                <a:lnTo>
                  <a:pt x="204" y="10"/>
                </a:lnTo>
                <a:lnTo>
                  <a:pt x="202" y="6"/>
                </a:lnTo>
                <a:lnTo>
                  <a:pt x="204" y="4"/>
                </a:lnTo>
                <a:lnTo>
                  <a:pt x="206" y="4"/>
                </a:lnTo>
                <a:lnTo>
                  <a:pt x="208" y="4"/>
                </a:lnTo>
                <a:lnTo>
                  <a:pt x="210" y="4"/>
                </a:lnTo>
                <a:lnTo>
                  <a:pt x="212" y="4"/>
                </a:lnTo>
                <a:lnTo>
                  <a:pt x="214" y="4"/>
                </a:lnTo>
                <a:lnTo>
                  <a:pt x="214" y="2"/>
                </a:lnTo>
                <a:lnTo>
                  <a:pt x="216" y="0"/>
                </a:lnTo>
                <a:lnTo>
                  <a:pt x="218" y="0"/>
                </a:lnTo>
                <a:lnTo>
                  <a:pt x="22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37"/>
          <p:cNvSpPr>
            <a:spLocks/>
          </p:cNvSpPr>
          <p:nvPr/>
        </p:nvSpPr>
        <p:spPr bwMode="auto">
          <a:xfrm>
            <a:off x="2535238" y="1960563"/>
            <a:ext cx="584200" cy="730250"/>
          </a:xfrm>
          <a:custGeom>
            <a:avLst/>
            <a:gdLst>
              <a:gd name="T0" fmla="*/ 356 w 368"/>
              <a:gd name="T1" fmla="*/ 366 h 460"/>
              <a:gd name="T2" fmla="*/ 334 w 368"/>
              <a:gd name="T3" fmla="*/ 358 h 460"/>
              <a:gd name="T4" fmla="*/ 328 w 368"/>
              <a:gd name="T5" fmla="*/ 326 h 460"/>
              <a:gd name="T6" fmla="*/ 314 w 368"/>
              <a:gd name="T7" fmla="*/ 346 h 460"/>
              <a:gd name="T8" fmla="*/ 296 w 368"/>
              <a:gd name="T9" fmla="*/ 372 h 460"/>
              <a:gd name="T10" fmla="*/ 266 w 368"/>
              <a:gd name="T11" fmla="*/ 376 h 460"/>
              <a:gd name="T12" fmla="*/ 238 w 368"/>
              <a:gd name="T13" fmla="*/ 390 h 460"/>
              <a:gd name="T14" fmla="*/ 208 w 368"/>
              <a:gd name="T15" fmla="*/ 402 h 460"/>
              <a:gd name="T16" fmla="*/ 174 w 368"/>
              <a:gd name="T17" fmla="*/ 418 h 460"/>
              <a:gd name="T18" fmla="*/ 160 w 368"/>
              <a:gd name="T19" fmla="*/ 448 h 460"/>
              <a:gd name="T20" fmla="*/ 144 w 368"/>
              <a:gd name="T21" fmla="*/ 454 h 460"/>
              <a:gd name="T22" fmla="*/ 138 w 368"/>
              <a:gd name="T23" fmla="*/ 450 h 460"/>
              <a:gd name="T24" fmla="*/ 136 w 368"/>
              <a:gd name="T25" fmla="*/ 430 h 460"/>
              <a:gd name="T26" fmla="*/ 140 w 368"/>
              <a:gd name="T27" fmla="*/ 426 h 460"/>
              <a:gd name="T28" fmla="*/ 134 w 368"/>
              <a:gd name="T29" fmla="*/ 418 h 460"/>
              <a:gd name="T30" fmla="*/ 142 w 368"/>
              <a:gd name="T31" fmla="*/ 404 h 460"/>
              <a:gd name="T32" fmla="*/ 158 w 368"/>
              <a:gd name="T33" fmla="*/ 396 h 460"/>
              <a:gd name="T34" fmla="*/ 144 w 368"/>
              <a:gd name="T35" fmla="*/ 384 h 460"/>
              <a:gd name="T36" fmla="*/ 132 w 368"/>
              <a:gd name="T37" fmla="*/ 372 h 460"/>
              <a:gd name="T38" fmla="*/ 116 w 368"/>
              <a:gd name="T39" fmla="*/ 376 h 460"/>
              <a:gd name="T40" fmla="*/ 102 w 368"/>
              <a:gd name="T41" fmla="*/ 356 h 460"/>
              <a:gd name="T42" fmla="*/ 118 w 368"/>
              <a:gd name="T43" fmla="*/ 352 h 460"/>
              <a:gd name="T44" fmla="*/ 130 w 368"/>
              <a:gd name="T45" fmla="*/ 342 h 460"/>
              <a:gd name="T46" fmla="*/ 126 w 368"/>
              <a:gd name="T47" fmla="*/ 324 h 460"/>
              <a:gd name="T48" fmla="*/ 138 w 368"/>
              <a:gd name="T49" fmla="*/ 318 h 460"/>
              <a:gd name="T50" fmla="*/ 146 w 368"/>
              <a:gd name="T51" fmla="*/ 330 h 460"/>
              <a:gd name="T52" fmla="*/ 160 w 368"/>
              <a:gd name="T53" fmla="*/ 316 h 460"/>
              <a:gd name="T54" fmla="*/ 150 w 368"/>
              <a:gd name="T55" fmla="*/ 300 h 460"/>
              <a:gd name="T56" fmla="*/ 148 w 368"/>
              <a:gd name="T57" fmla="*/ 274 h 460"/>
              <a:gd name="T58" fmla="*/ 146 w 368"/>
              <a:gd name="T59" fmla="*/ 270 h 460"/>
              <a:gd name="T60" fmla="*/ 170 w 368"/>
              <a:gd name="T61" fmla="*/ 276 h 460"/>
              <a:gd name="T62" fmla="*/ 194 w 368"/>
              <a:gd name="T63" fmla="*/ 276 h 460"/>
              <a:gd name="T64" fmla="*/ 206 w 368"/>
              <a:gd name="T65" fmla="*/ 260 h 460"/>
              <a:gd name="T66" fmla="*/ 192 w 368"/>
              <a:gd name="T67" fmla="*/ 246 h 460"/>
              <a:gd name="T68" fmla="*/ 182 w 368"/>
              <a:gd name="T69" fmla="*/ 258 h 460"/>
              <a:gd name="T70" fmla="*/ 170 w 368"/>
              <a:gd name="T71" fmla="*/ 244 h 460"/>
              <a:gd name="T72" fmla="*/ 172 w 368"/>
              <a:gd name="T73" fmla="*/ 238 h 460"/>
              <a:gd name="T74" fmla="*/ 168 w 368"/>
              <a:gd name="T75" fmla="*/ 226 h 460"/>
              <a:gd name="T76" fmla="*/ 170 w 368"/>
              <a:gd name="T77" fmla="*/ 214 h 460"/>
              <a:gd name="T78" fmla="*/ 168 w 368"/>
              <a:gd name="T79" fmla="*/ 208 h 460"/>
              <a:gd name="T80" fmla="*/ 172 w 368"/>
              <a:gd name="T81" fmla="*/ 186 h 460"/>
              <a:gd name="T82" fmla="*/ 142 w 368"/>
              <a:gd name="T83" fmla="*/ 188 h 460"/>
              <a:gd name="T84" fmla="*/ 144 w 368"/>
              <a:gd name="T85" fmla="*/ 176 h 460"/>
              <a:gd name="T86" fmla="*/ 138 w 368"/>
              <a:gd name="T87" fmla="*/ 172 h 460"/>
              <a:gd name="T88" fmla="*/ 122 w 368"/>
              <a:gd name="T89" fmla="*/ 166 h 460"/>
              <a:gd name="T90" fmla="*/ 120 w 368"/>
              <a:gd name="T91" fmla="*/ 152 h 460"/>
              <a:gd name="T92" fmla="*/ 100 w 368"/>
              <a:gd name="T93" fmla="*/ 162 h 460"/>
              <a:gd name="T94" fmla="*/ 106 w 368"/>
              <a:gd name="T95" fmla="*/ 170 h 460"/>
              <a:gd name="T96" fmla="*/ 86 w 368"/>
              <a:gd name="T97" fmla="*/ 178 h 460"/>
              <a:gd name="T98" fmla="*/ 78 w 368"/>
              <a:gd name="T99" fmla="*/ 172 h 460"/>
              <a:gd name="T100" fmla="*/ 58 w 368"/>
              <a:gd name="T101" fmla="*/ 166 h 460"/>
              <a:gd name="T102" fmla="*/ 48 w 368"/>
              <a:gd name="T103" fmla="*/ 154 h 460"/>
              <a:gd name="T104" fmla="*/ 30 w 368"/>
              <a:gd name="T105" fmla="*/ 150 h 460"/>
              <a:gd name="T106" fmla="*/ 8 w 368"/>
              <a:gd name="T107" fmla="*/ 152 h 460"/>
              <a:gd name="T108" fmla="*/ 14 w 368"/>
              <a:gd name="T109" fmla="*/ 124 h 460"/>
              <a:gd name="T110" fmla="*/ 40 w 368"/>
              <a:gd name="T111" fmla="*/ 126 h 460"/>
              <a:gd name="T112" fmla="*/ 54 w 368"/>
              <a:gd name="T113" fmla="*/ 106 h 460"/>
              <a:gd name="T114" fmla="*/ 54 w 368"/>
              <a:gd name="T115" fmla="*/ 68 h 460"/>
              <a:gd name="T116" fmla="*/ 64 w 368"/>
              <a:gd name="T117" fmla="*/ 44 h 460"/>
              <a:gd name="T118" fmla="*/ 54 w 368"/>
              <a:gd name="T119" fmla="*/ 2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8" h="460">
                <a:moveTo>
                  <a:pt x="368" y="384"/>
                </a:moveTo>
                <a:lnTo>
                  <a:pt x="368" y="380"/>
                </a:lnTo>
                <a:lnTo>
                  <a:pt x="368" y="378"/>
                </a:lnTo>
                <a:lnTo>
                  <a:pt x="368" y="378"/>
                </a:lnTo>
                <a:lnTo>
                  <a:pt x="368" y="374"/>
                </a:lnTo>
                <a:lnTo>
                  <a:pt x="368" y="372"/>
                </a:lnTo>
                <a:lnTo>
                  <a:pt x="368" y="370"/>
                </a:lnTo>
                <a:lnTo>
                  <a:pt x="366" y="370"/>
                </a:lnTo>
                <a:lnTo>
                  <a:pt x="366" y="368"/>
                </a:lnTo>
                <a:lnTo>
                  <a:pt x="366" y="366"/>
                </a:lnTo>
                <a:lnTo>
                  <a:pt x="366" y="366"/>
                </a:lnTo>
                <a:lnTo>
                  <a:pt x="364" y="366"/>
                </a:lnTo>
                <a:lnTo>
                  <a:pt x="362" y="366"/>
                </a:lnTo>
                <a:lnTo>
                  <a:pt x="360" y="364"/>
                </a:lnTo>
                <a:lnTo>
                  <a:pt x="360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6" y="362"/>
                </a:lnTo>
                <a:lnTo>
                  <a:pt x="344" y="362"/>
                </a:lnTo>
                <a:lnTo>
                  <a:pt x="342" y="362"/>
                </a:lnTo>
                <a:lnTo>
                  <a:pt x="344" y="362"/>
                </a:lnTo>
                <a:lnTo>
                  <a:pt x="344" y="360"/>
                </a:lnTo>
                <a:lnTo>
                  <a:pt x="346" y="356"/>
                </a:lnTo>
                <a:lnTo>
                  <a:pt x="344" y="354"/>
                </a:lnTo>
                <a:lnTo>
                  <a:pt x="342" y="354"/>
                </a:lnTo>
                <a:lnTo>
                  <a:pt x="340" y="352"/>
                </a:lnTo>
                <a:lnTo>
                  <a:pt x="336" y="352"/>
                </a:lnTo>
                <a:lnTo>
                  <a:pt x="336" y="354"/>
                </a:lnTo>
                <a:lnTo>
                  <a:pt x="334" y="358"/>
                </a:lnTo>
                <a:lnTo>
                  <a:pt x="330" y="356"/>
                </a:lnTo>
                <a:lnTo>
                  <a:pt x="330" y="354"/>
                </a:lnTo>
                <a:lnTo>
                  <a:pt x="332" y="350"/>
                </a:lnTo>
                <a:lnTo>
                  <a:pt x="332" y="348"/>
                </a:lnTo>
                <a:lnTo>
                  <a:pt x="334" y="348"/>
                </a:lnTo>
                <a:lnTo>
                  <a:pt x="334" y="344"/>
                </a:lnTo>
                <a:lnTo>
                  <a:pt x="336" y="342"/>
                </a:lnTo>
                <a:lnTo>
                  <a:pt x="336" y="340"/>
                </a:lnTo>
                <a:lnTo>
                  <a:pt x="336" y="338"/>
                </a:lnTo>
                <a:lnTo>
                  <a:pt x="336" y="336"/>
                </a:lnTo>
                <a:lnTo>
                  <a:pt x="334" y="336"/>
                </a:lnTo>
                <a:lnTo>
                  <a:pt x="332" y="332"/>
                </a:lnTo>
                <a:lnTo>
                  <a:pt x="332" y="330"/>
                </a:lnTo>
                <a:lnTo>
                  <a:pt x="332" y="330"/>
                </a:lnTo>
                <a:lnTo>
                  <a:pt x="330" y="326"/>
                </a:lnTo>
                <a:lnTo>
                  <a:pt x="328" y="328"/>
                </a:lnTo>
                <a:lnTo>
                  <a:pt x="328" y="326"/>
                </a:lnTo>
                <a:lnTo>
                  <a:pt x="318" y="326"/>
                </a:lnTo>
                <a:lnTo>
                  <a:pt x="318" y="330"/>
                </a:lnTo>
                <a:lnTo>
                  <a:pt x="318" y="330"/>
                </a:lnTo>
                <a:lnTo>
                  <a:pt x="316" y="330"/>
                </a:lnTo>
                <a:lnTo>
                  <a:pt x="312" y="330"/>
                </a:lnTo>
                <a:lnTo>
                  <a:pt x="310" y="330"/>
                </a:lnTo>
                <a:lnTo>
                  <a:pt x="302" y="330"/>
                </a:lnTo>
                <a:lnTo>
                  <a:pt x="302" y="334"/>
                </a:lnTo>
                <a:lnTo>
                  <a:pt x="302" y="336"/>
                </a:lnTo>
                <a:lnTo>
                  <a:pt x="302" y="340"/>
                </a:lnTo>
                <a:lnTo>
                  <a:pt x="302" y="342"/>
                </a:lnTo>
                <a:lnTo>
                  <a:pt x="302" y="344"/>
                </a:lnTo>
                <a:lnTo>
                  <a:pt x="304" y="344"/>
                </a:lnTo>
                <a:lnTo>
                  <a:pt x="310" y="344"/>
                </a:lnTo>
                <a:lnTo>
                  <a:pt x="312" y="344"/>
                </a:lnTo>
                <a:lnTo>
                  <a:pt x="314" y="344"/>
                </a:lnTo>
                <a:lnTo>
                  <a:pt x="314" y="346"/>
                </a:lnTo>
                <a:lnTo>
                  <a:pt x="312" y="348"/>
                </a:lnTo>
                <a:lnTo>
                  <a:pt x="312" y="350"/>
                </a:lnTo>
                <a:lnTo>
                  <a:pt x="310" y="354"/>
                </a:lnTo>
                <a:lnTo>
                  <a:pt x="310" y="356"/>
                </a:lnTo>
                <a:lnTo>
                  <a:pt x="310" y="358"/>
                </a:lnTo>
                <a:lnTo>
                  <a:pt x="308" y="358"/>
                </a:lnTo>
                <a:lnTo>
                  <a:pt x="308" y="362"/>
                </a:lnTo>
                <a:lnTo>
                  <a:pt x="306" y="364"/>
                </a:lnTo>
                <a:lnTo>
                  <a:pt x="306" y="366"/>
                </a:lnTo>
                <a:lnTo>
                  <a:pt x="306" y="368"/>
                </a:lnTo>
                <a:lnTo>
                  <a:pt x="304" y="368"/>
                </a:lnTo>
                <a:lnTo>
                  <a:pt x="304" y="372"/>
                </a:lnTo>
                <a:lnTo>
                  <a:pt x="302" y="376"/>
                </a:lnTo>
                <a:lnTo>
                  <a:pt x="302" y="378"/>
                </a:lnTo>
                <a:lnTo>
                  <a:pt x="298" y="376"/>
                </a:lnTo>
                <a:lnTo>
                  <a:pt x="296" y="376"/>
                </a:lnTo>
                <a:lnTo>
                  <a:pt x="296" y="372"/>
                </a:lnTo>
                <a:lnTo>
                  <a:pt x="294" y="372"/>
                </a:lnTo>
                <a:lnTo>
                  <a:pt x="290" y="372"/>
                </a:lnTo>
                <a:lnTo>
                  <a:pt x="290" y="376"/>
                </a:lnTo>
                <a:lnTo>
                  <a:pt x="286" y="374"/>
                </a:lnTo>
                <a:lnTo>
                  <a:pt x="284" y="372"/>
                </a:lnTo>
                <a:lnTo>
                  <a:pt x="282" y="372"/>
                </a:lnTo>
                <a:lnTo>
                  <a:pt x="280" y="372"/>
                </a:lnTo>
                <a:lnTo>
                  <a:pt x="276" y="372"/>
                </a:lnTo>
                <a:lnTo>
                  <a:pt x="272" y="372"/>
                </a:lnTo>
                <a:lnTo>
                  <a:pt x="270" y="372"/>
                </a:lnTo>
                <a:lnTo>
                  <a:pt x="270" y="372"/>
                </a:lnTo>
                <a:lnTo>
                  <a:pt x="268" y="372"/>
                </a:lnTo>
                <a:lnTo>
                  <a:pt x="266" y="372"/>
                </a:lnTo>
                <a:lnTo>
                  <a:pt x="264" y="372"/>
                </a:lnTo>
                <a:lnTo>
                  <a:pt x="264" y="374"/>
                </a:lnTo>
                <a:lnTo>
                  <a:pt x="266" y="374"/>
                </a:lnTo>
                <a:lnTo>
                  <a:pt x="266" y="376"/>
                </a:lnTo>
                <a:lnTo>
                  <a:pt x="268" y="376"/>
                </a:lnTo>
                <a:lnTo>
                  <a:pt x="268" y="378"/>
                </a:lnTo>
                <a:lnTo>
                  <a:pt x="270" y="378"/>
                </a:lnTo>
                <a:lnTo>
                  <a:pt x="270" y="378"/>
                </a:lnTo>
                <a:lnTo>
                  <a:pt x="274" y="378"/>
                </a:lnTo>
                <a:lnTo>
                  <a:pt x="276" y="378"/>
                </a:lnTo>
                <a:lnTo>
                  <a:pt x="276" y="380"/>
                </a:lnTo>
                <a:lnTo>
                  <a:pt x="270" y="380"/>
                </a:lnTo>
                <a:lnTo>
                  <a:pt x="268" y="380"/>
                </a:lnTo>
                <a:lnTo>
                  <a:pt x="266" y="380"/>
                </a:lnTo>
                <a:lnTo>
                  <a:pt x="264" y="380"/>
                </a:lnTo>
                <a:lnTo>
                  <a:pt x="256" y="380"/>
                </a:lnTo>
                <a:lnTo>
                  <a:pt x="252" y="380"/>
                </a:lnTo>
                <a:lnTo>
                  <a:pt x="250" y="380"/>
                </a:lnTo>
                <a:lnTo>
                  <a:pt x="250" y="388"/>
                </a:lnTo>
                <a:lnTo>
                  <a:pt x="250" y="390"/>
                </a:lnTo>
                <a:lnTo>
                  <a:pt x="238" y="390"/>
                </a:lnTo>
                <a:lnTo>
                  <a:pt x="234" y="390"/>
                </a:lnTo>
                <a:lnTo>
                  <a:pt x="230" y="390"/>
                </a:lnTo>
                <a:lnTo>
                  <a:pt x="226" y="390"/>
                </a:lnTo>
                <a:lnTo>
                  <a:pt x="224" y="390"/>
                </a:lnTo>
                <a:lnTo>
                  <a:pt x="224" y="384"/>
                </a:lnTo>
                <a:lnTo>
                  <a:pt x="224" y="382"/>
                </a:lnTo>
                <a:lnTo>
                  <a:pt x="222" y="382"/>
                </a:lnTo>
                <a:lnTo>
                  <a:pt x="218" y="382"/>
                </a:lnTo>
                <a:lnTo>
                  <a:pt x="214" y="382"/>
                </a:lnTo>
                <a:lnTo>
                  <a:pt x="214" y="388"/>
                </a:lnTo>
                <a:lnTo>
                  <a:pt x="214" y="390"/>
                </a:lnTo>
                <a:lnTo>
                  <a:pt x="214" y="392"/>
                </a:lnTo>
                <a:lnTo>
                  <a:pt x="214" y="394"/>
                </a:lnTo>
                <a:lnTo>
                  <a:pt x="214" y="396"/>
                </a:lnTo>
                <a:lnTo>
                  <a:pt x="212" y="398"/>
                </a:lnTo>
                <a:lnTo>
                  <a:pt x="210" y="400"/>
                </a:lnTo>
                <a:lnTo>
                  <a:pt x="208" y="402"/>
                </a:lnTo>
                <a:lnTo>
                  <a:pt x="204" y="406"/>
                </a:lnTo>
                <a:lnTo>
                  <a:pt x="202" y="408"/>
                </a:lnTo>
                <a:lnTo>
                  <a:pt x="200" y="412"/>
                </a:lnTo>
                <a:lnTo>
                  <a:pt x="200" y="418"/>
                </a:lnTo>
                <a:lnTo>
                  <a:pt x="190" y="414"/>
                </a:lnTo>
                <a:lnTo>
                  <a:pt x="188" y="414"/>
                </a:lnTo>
                <a:lnTo>
                  <a:pt x="186" y="414"/>
                </a:lnTo>
                <a:lnTo>
                  <a:pt x="186" y="412"/>
                </a:lnTo>
                <a:lnTo>
                  <a:pt x="184" y="414"/>
                </a:lnTo>
                <a:lnTo>
                  <a:pt x="182" y="414"/>
                </a:lnTo>
                <a:lnTo>
                  <a:pt x="180" y="412"/>
                </a:lnTo>
                <a:lnTo>
                  <a:pt x="180" y="414"/>
                </a:lnTo>
                <a:lnTo>
                  <a:pt x="178" y="414"/>
                </a:lnTo>
                <a:lnTo>
                  <a:pt x="176" y="412"/>
                </a:lnTo>
                <a:lnTo>
                  <a:pt x="174" y="414"/>
                </a:lnTo>
                <a:lnTo>
                  <a:pt x="174" y="416"/>
                </a:lnTo>
                <a:lnTo>
                  <a:pt x="174" y="418"/>
                </a:lnTo>
                <a:lnTo>
                  <a:pt x="174" y="420"/>
                </a:lnTo>
                <a:lnTo>
                  <a:pt x="172" y="420"/>
                </a:lnTo>
                <a:lnTo>
                  <a:pt x="172" y="422"/>
                </a:lnTo>
                <a:lnTo>
                  <a:pt x="170" y="422"/>
                </a:lnTo>
                <a:lnTo>
                  <a:pt x="170" y="424"/>
                </a:lnTo>
                <a:lnTo>
                  <a:pt x="170" y="426"/>
                </a:lnTo>
                <a:lnTo>
                  <a:pt x="168" y="426"/>
                </a:lnTo>
                <a:lnTo>
                  <a:pt x="166" y="430"/>
                </a:lnTo>
                <a:lnTo>
                  <a:pt x="164" y="434"/>
                </a:lnTo>
                <a:lnTo>
                  <a:pt x="164" y="436"/>
                </a:lnTo>
                <a:lnTo>
                  <a:pt x="164" y="438"/>
                </a:lnTo>
                <a:lnTo>
                  <a:pt x="162" y="440"/>
                </a:lnTo>
                <a:lnTo>
                  <a:pt x="162" y="442"/>
                </a:lnTo>
                <a:lnTo>
                  <a:pt x="160" y="442"/>
                </a:lnTo>
                <a:lnTo>
                  <a:pt x="160" y="444"/>
                </a:lnTo>
                <a:lnTo>
                  <a:pt x="160" y="446"/>
                </a:lnTo>
                <a:lnTo>
                  <a:pt x="160" y="448"/>
                </a:lnTo>
                <a:lnTo>
                  <a:pt x="156" y="446"/>
                </a:lnTo>
                <a:lnTo>
                  <a:pt x="152" y="444"/>
                </a:lnTo>
                <a:lnTo>
                  <a:pt x="152" y="446"/>
                </a:lnTo>
                <a:lnTo>
                  <a:pt x="152" y="448"/>
                </a:lnTo>
                <a:lnTo>
                  <a:pt x="152" y="450"/>
                </a:lnTo>
                <a:lnTo>
                  <a:pt x="150" y="450"/>
                </a:lnTo>
                <a:lnTo>
                  <a:pt x="150" y="452"/>
                </a:lnTo>
                <a:lnTo>
                  <a:pt x="150" y="454"/>
                </a:lnTo>
                <a:lnTo>
                  <a:pt x="148" y="454"/>
                </a:lnTo>
                <a:lnTo>
                  <a:pt x="148" y="456"/>
                </a:lnTo>
                <a:lnTo>
                  <a:pt x="148" y="458"/>
                </a:lnTo>
                <a:lnTo>
                  <a:pt x="146" y="458"/>
                </a:lnTo>
                <a:lnTo>
                  <a:pt x="146" y="460"/>
                </a:lnTo>
                <a:lnTo>
                  <a:pt x="144" y="458"/>
                </a:lnTo>
                <a:lnTo>
                  <a:pt x="142" y="458"/>
                </a:lnTo>
                <a:lnTo>
                  <a:pt x="142" y="456"/>
                </a:lnTo>
                <a:lnTo>
                  <a:pt x="144" y="454"/>
                </a:lnTo>
                <a:lnTo>
                  <a:pt x="144" y="452"/>
                </a:lnTo>
                <a:lnTo>
                  <a:pt x="146" y="452"/>
                </a:lnTo>
                <a:lnTo>
                  <a:pt x="146" y="450"/>
                </a:lnTo>
                <a:lnTo>
                  <a:pt x="146" y="448"/>
                </a:lnTo>
                <a:lnTo>
                  <a:pt x="148" y="448"/>
                </a:lnTo>
                <a:lnTo>
                  <a:pt x="148" y="446"/>
                </a:lnTo>
                <a:lnTo>
                  <a:pt x="148" y="444"/>
                </a:lnTo>
                <a:lnTo>
                  <a:pt x="146" y="444"/>
                </a:lnTo>
                <a:lnTo>
                  <a:pt x="146" y="442"/>
                </a:lnTo>
                <a:lnTo>
                  <a:pt x="144" y="442"/>
                </a:lnTo>
                <a:lnTo>
                  <a:pt x="144" y="440"/>
                </a:lnTo>
                <a:lnTo>
                  <a:pt x="142" y="440"/>
                </a:lnTo>
                <a:lnTo>
                  <a:pt x="142" y="442"/>
                </a:lnTo>
                <a:lnTo>
                  <a:pt x="142" y="444"/>
                </a:lnTo>
                <a:lnTo>
                  <a:pt x="140" y="446"/>
                </a:lnTo>
                <a:lnTo>
                  <a:pt x="140" y="448"/>
                </a:lnTo>
                <a:lnTo>
                  <a:pt x="138" y="450"/>
                </a:lnTo>
                <a:lnTo>
                  <a:pt x="138" y="452"/>
                </a:lnTo>
                <a:lnTo>
                  <a:pt x="138" y="454"/>
                </a:lnTo>
                <a:lnTo>
                  <a:pt x="136" y="454"/>
                </a:lnTo>
                <a:lnTo>
                  <a:pt x="134" y="452"/>
                </a:lnTo>
                <a:lnTo>
                  <a:pt x="132" y="450"/>
                </a:lnTo>
                <a:lnTo>
                  <a:pt x="130" y="448"/>
                </a:lnTo>
                <a:lnTo>
                  <a:pt x="130" y="446"/>
                </a:lnTo>
                <a:lnTo>
                  <a:pt x="132" y="444"/>
                </a:lnTo>
                <a:lnTo>
                  <a:pt x="132" y="442"/>
                </a:lnTo>
                <a:lnTo>
                  <a:pt x="132" y="440"/>
                </a:lnTo>
                <a:lnTo>
                  <a:pt x="134" y="438"/>
                </a:lnTo>
                <a:lnTo>
                  <a:pt x="134" y="436"/>
                </a:lnTo>
                <a:lnTo>
                  <a:pt x="136" y="434"/>
                </a:lnTo>
                <a:lnTo>
                  <a:pt x="136" y="432"/>
                </a:lnTo>
                <a:lnTo>
                  <a:pt x="138" y="432"/>
                </a:lnTo>
                <a:lnTo>
                  <a:pt x="136" y="432"/>
                </a:lnTo>
                <a:lnTo>
                  <a:pt x="136" y="430"/>
                </a:lnTo>
                <a:lnTo>
                  <a:pt x="134" y="430"/>
                </a:lnTo>
                <a:lnTo>
                  <a:pt x="132" y="430"/>
                </a:lnTo>
                <a:lnTo>
                  <a:pt x="130" y="430"/>
                </a:lnTo>
                <a:lnTo>
                  <a:pt x="130" y="428"/>
                </a:lnTo>
                <a:lnTo>
                  <a:pt x="128" y="428"/>
                </a:lnTo>
                <a:lnTo>
                  <a:pt x="128" y="426"/>
                </a:lnTo>
                <a:lnTo>
                  <a:pt x="130" y="426"/>
                </a:lnTo>
                <a:lnTo>
                  <a:pt x="132" y="426"/>
                </a:lnTo>
                <a:lnTo>
                  <a:pt x="132" y="424"/>
                </a:lnTo>
                <a:lnTo>
                  <a:pt x="134" y="424"/>
                </a:lnTo>
                <a:lnTo>
                  <a:pt x="134" y="426"/>
                </a:lnTo>
                <a:lnTo>
                  <a:pt x="136" y="426"/>
                </a:lnTo>
                <a:lnTo>
                  <a:pt x="136" y="426"/>
                </a:lnTo>
                <a:lnTo>
                  <a:pt x="138" y="426"/>
                </a:lnTo>
                <a:lnTo>
                  <a:pt x="138" y="426"/>
                </a:lnTo>
                <a:lnTo>
                  <a:pt x="140" y="426"/>
                </a:lnTo>
                <a:lnTo>
                  <a:pt x="140" y="426"/>
                </a:lnTo>
                <a:lnTo>
                  <a:pt x="140" y="428"/>
                </a:lnTo>
                <a:lnTo>
                  <a:pt x="140" y="430"/>
                </a:lnTo>
                <a:lnTo>
                  <a:pt x="142" y="430"/>
                </a:lnTo>
                <a:lnTo>
                  <a:pt x="144" y="430"/>
                </a:lnTo>
                <a:lnTo>
                  <a:pt x="146" y="428"/>
                </a:lnTo>
                <a:lnTo>
                  <a:pt x="148" y="428"/>
                </a:lnTo>
                <a:lnTo>
                  <a:pt x="146" y="426"/>
                </a:lnTo>
                <a:lnTo>
                  <a:pt x="144" y="426"/>
                </a:lnTo>
                <a:lnTo>
                  <a:pt x="142" y="426"/>
                </a:lnTo>
                <a:lnTo>
                  <a:pt x="140" y="424"/>
                </a:lnTo>
                <a:lnTo>
                  <a:pt x="140" y="422"/>
                </a:lnTo>
                <a:lnTo>
                  <a:pt x="140" y="420"/>
                </a:lnTo>
                <a:lnTo>
                  <a:pt x="138" y="420"/>
                </a:lnTo>
                <a:lnTo>
                  <a:pt x="138" y="418"/>
                </a:lnTo>
                <a:lnTo>
                  <a:pt x="136" y="418"/>
                </a:lnTo>
                <a:lnTo>
                  <a:pt x="136" y="420"/>
                </a:lnTo>
                <a:lnTo>
                  <a:pt x="134" y="418"/>
                </a:lnTo>
                <a:lnTo>
                  <a:pt x="132" y="418"/>
                </a:lnTo>
                <a:lnTo>
                  <a:pt x="132" y="416"/>
                </a:lnTo>
                <a:lnTo>
                  <a:pt x="132" y="414"/>
                </a:lnTo>
                <a:lnTo>
                  <a:pt x="134" y="412"/>
                </a:lnTo>
                <a:lnTo>
                  <a:pt x="136" y="410"/>
                </a:lnTo>
                <a:lnTo>
                  <a:pt x="136" y="408"/>
                </a:lnTo>
                <a:lnTo>
                  <a:pt x="138" y="408"/>
                </a:lnTo>
                <a:lnTo>
                  <a:pt x="138" y="406"/>
                </a:lnTo>
                <a:lnTo>
                  <a:pt x="140" y="406"/>
                </a:lnTo>
                <a:lnTo>
                  <a:pt x="142" y="406"/>
                </a:lnTo>
                <a:lnTo>
                  <a:pt x="144" y="406"/>
                </a:lnTo>
                <a:lnTo>
                  <a:pt x="144" y="408"/>
                </a:lnTo>
                <a:lnTo>
                  <a:pt x="146" y="408"/>
                </a:lnTo>
                <a:lnTo>
                  <a:pt x="146" y="406"/>
                </a:lnTo>
                <a:lnTo>
                  <a:pt x="144" y="406"/>
                </a:lnTo>
                <a:lnTo>
                  <a:pt x="144" y="404"/>
                </a:lnTo>
                <a:lnTo>
                  <a:pt x="142" y="404"/>
                </a:lnTo>
                <a:lnTo>
                  <a:pt x="142" y="402"/>
                </a:lnTo>
                <a:lnTo>
                  <a:pt x="142" y="400"/>
                </a:lnTo>
                <a:lnTo>
                  <a:pt x="144" y="400"/>
                </a:lnTo>
                <a:lnTo>
                  <a:pt x="144" y="398"/>
                </a:lnTo>
                <a:lnTo>
                  <a:pt x="144" y="400"/>
                </a:lnTo>
                <a:lnTo>
                  <a:pt x="146" y="400"/>
                </a:lnTo>
                <a:lnTo>
                  <a:pt x="146" y="402"/>
                </a:lnTo>
                <a:lnTo>
                  <a:pt x="148" y="402"/>
                </a:lnTo>
                <a:lnTo>
                  <a:pt x="150" y="402"/>
                </a:lnTo>
                <a:lnTo>
                  <a:pt x="150" y="400"/>
                </a:lnTo>
                <a:lnTo>
                  <a:pt x="150" y="398"/>
                </a:lnTo>
                <a:lnTo>
                  <a:pt x="152" y="398"/>
                </a:lnTo>
                <a:lnTo>
                  <a:pt x="154" y="398"/>
                </a:lnTo>
                <a:lnTo>
                  <a:pt x="156" y="396"/>
                </a:lnTo>
                <a:lnTo>
                  <a:pt x="158" y="396"/>
                </a:lnTo>
                <a:lnTo>
                  <a:pt x="158" y="398"/>
                </a:lnTo>
                <a:lnTo>
                  <a:pt x="158" y="396"/>
                </a:lnTo>
                <a:lnTo>
                  <a:pt x="158" y="394"/>
                </a:lnTo>
                <a:lnTo>
                  <a:pt x="156" y="394"/>
                </a:lnTo>
                <a:lnTo>
                  <a:pt x="154" y="394"/>
                </a:lnTo>
                <a:lnTo>
                  <a:pt x="152" y="394"/>
                </a:lnTo>
                <a:lnTo>
                  <a:pt x="152" y="392"/>
                </a:lnTo>
                <a:lnTo>
                  <a:pt x="154" y="392"/>
                </a:lnTo>
                <a:lnTo>
                  <a:pt x="154" y="390"/>
                </a:lnTo>
                <a:lnTo>
                  <a:pt x="152" y="388"/>
                </a:lnTo>
                <a:lnTo>
                  <a:pt x="152" y="386"/>
                </a:lnTo>
                <a:lnTo>
                  <a:pt x="150" y="384"/>
                </a:lnTo>
                <a:lnTo>
                  <a:pt x="150" y="386"/>
                </a:lnTo>
                <a:lnTo>
                  <a:pt x="148" y="386"/>
                </a:lnTo>
                <a:lnTo>
                  <a:pt x="148" y="388"/>
                </a:lnTo>
                <a:lnTo>
                  <a:pt x="148" y="386"/>
                </a:lnTo>
                <a:lnTo>
                  <a:pt x="146" y="386"/>
                </a:lnTo>
                <a:lnTo>
                  <a:pt x="144" y="386"/>
                </a:lnTo>
                <a:lnTo>
                  <a:pt x="144" y="384"/>
                </a:lnTo>
                <a:lnTo>
                  <a:pt x="144" y="382"/>
                </a:lnTo>
                <a:lnTo>
                  <a:pt x="144" y="380"/>
                </a:lnTo>
                <a:lnTo>
                  <a:pt x="144" y="378"/>
                </a:lnTo>
                <a:lnTo>
                  <a:pt x="144" y="378"/>
                </a:lnTo>
                <a:lnTo>
                  <a:pt x="144" y="376"/>
                </a:lnTo>
                <a:lnTo>
                  <a:pt x="142" y="376"/>
                </a:lnTo>
                <a:lnTo>
                  <a:pt x="140" y="376"/>
                </a:lnTo>
                <a:lnTo>
                  <a:pt x="140" y="374"/>
                </a:lnTo>
                <a:lnTo>
                  <a:pt x="140" y="372"/>
                </a:lnTo>
                <a:lnTo>
                  <a:pt x="140" y="370"/>
                </a:lnTo>
                <a:lnTo>
                  <a:pt x="138" y="370"/>
                </a:lnTo>
                <a:lnTo>
                  <a:pt x="136" y="370"/>
                </a:lnTo>
                <a:lnTo>
                  <a:pt x="134" y="370"/>
                </a:lnTo>
                <a:lnTo>
                  <a:pt x="132" y="370"/>
                </a:lnTo>
                <a:lnTo>
                  <a:pt x="132" y="368"/>
                </a:lnTo>
                <a:lnTo>
                  <a:pt x="132" y="370"/>
                </a:lnTo>
                <a:lnTo>
                  <a:pt x="132" y="372"/>
                </a:lnTo>
                <a:lnTo>
                  <a:pt x="130" y="372"/>
                </a:lnTo>
                <a:lnTo>
                  <a:pt x="130" y="374"/>
                </a:lnTo>
                <a:lnTo>
                  <a:pt x="130" y="376"/>
                </a:lnTo>
                <a:lnTo>
                  <a:pt x="132" y="376"/>
                </a:lnTo>
                <a:lnTo>
                  <a:pt x="134" y="376"/>
                </a:lnTo>
                <a:lnTo>
                  <a:pt x="134" y="378"/>
                </a:lnTo>
                <a:lnTo>
                  <a:pt x="132" y="378"/>
                </a:lnTo>
                <a:lnTo>
                  <a:pt x="130" y="378"/>
                </a:lnTo>
                <a:lnTo>
                  <a:pt x="128" y="378"/>
                </a:lnTo>
                <a:lnTo>
                  <a:pt x="128" y="376"/>
                </a:lnTo>
                <a:lnTo>
                  <a:pt x="126" y="376"/>
                </a:lnTo>
                <a:lnTo>
                  <a:pt x="124" y="378"/>
                </a:lnTo>
                <a:lnTo>
                  <a:pt x="122" y="378"/>
                </a:lnTo>
                <a:lnTo>
                  <a:pt x="120" y="378"/>
                </a:lnTo>
                <a:lnTo>
                  <a:pt x="120" y="376"/>
                </a:lnTo>
                <a:lnTo>
                  <a:pt x="118" y="376"/>
                </a:lnTo>
                <a:lnTo>
                  <a:pt x="116" y="376"/>
                </a:lnTo>
                <a:lnTo>
                  <a:pt x="114" y="376"/>
                </a:lnTo>
                <a:lnTo>
                  <a:pt x="114" y="374"/>
                </a:lnTo>
                <a:lnTo>
                  <a:pt x="114" y="376"/>
                </a:lnTo>
                <a:lnTo>
                  <a:pt x="112" y="376"/>
                </a:lnTo>
                <a:lnTo>
                  <a:pt x="110" y="374"/>
                </a:lnTo>
                <a:lnTo>
                  <a:pt x="110" y="372"/>
                </a:lnTo>
                <a:lnTo>
                  <a:pt x="108" y="372"/>
                </a:lnTo>
                <a:lnTo>
                  <a:pt x="108" y="370"/>
                </a:lnTo>
                <a:lnTo>
                  <a:pt x="108" y="368"/>
                </a:lnTo>
                <a:lnTo>
                  <a:pt x="106" y="368"/>
                </a:lnTo>
                <a:lnTo>
                  <a:pt x="106" y="366"/>
                </a:lnTo>
                <a:lnTo>
                  <a:pt x="106" y="364"/>
                </a:lnTo>
                <a:lnTo>
                  <a:pt x="104" y="364"/>
                </a:lnTo>
                <a:lnTo>
                  <a:pt x="104" y="362"/>
                </a:lnTo>
                <a:lnTo>
                  <a:pt x="104" y="360"/>
                </a:lnTo>
                <a:lnTo>
                  <a:pt x="102" y="358"/>
                </a:lnTo>
                <a:lnTo>
                  <a:pt x="102" y="356"/>
                </a:lnTo>
                <a:lnTo>
                  <a:pt x="104" y="356"/>
                </a:lnTo>
                <a:lnTo>
                  <a:pt x="106" y="356"/>
                </a:lnTo>
                <a:lnTo>
                  <a:pt x="108" y="356"/>
                </a:lnTo>
                <a:lnTo>
                  <a:pt x="110" y="356"/>
                </a:lnTo>
                <a:lnTo>
                  <a:pt x="110" y="354"/>
                </a:lnTo>
                <a:lnTo>
                  <a:pt x="110" y="352"/>
                </a:lnTo>
                <a:lnTo>
                  <a:pt x="112" y="352"/>
                </a:lnTo>
                <a:lnTo>
                  <a:pt x="112" y="354"/>
                </a:lnTo>
                <a:lnTo>
                  <a:pt x="112" y="352"/>
                </a:lnTo>
                <a:lnTo>
                  <a:pt x="114" y="350"/>
                </a:lnTo>
                <a:lnTo>
                  <a:pt x="116" y="350"/>
                </a:lnTo>
                <a:lnTo>
                  <a:pt x="114" y="350"/>
                </a:lnTo>
                <a:lnTo>
                  <a:pt x="114" y="348"/>
                </a:lnTo>
                <a:lnTo>
                  <a:pt x="116" y="348"/>
                </a:lnTo>
                <a:lnTo>
                  <a:pt x="116" y="350"/>
                </a:lnTo>
                <a:lnTo>
                  <a:pt x="118" y="350"/>
                </a:lnTo>
                <a:lnTo>
                  <a:pt x="118" y="352"/>
                </a:lnTo>
                <a:lnTo>
                  <a:pt x="120" y="352"/>
                </a:lnTo>
                <a:lnTo>
                  <a:pt x="120" y="354"/>
                </a:lnTo>
                <a:lnTo>
                  <a:pt x="122" y="354"/>
                </a:lnTo>
                <a:lnTo>
                  <a:pt x="122" y="352"/>
                </a:lnTo>
                <a:lnTo>
                  <a:pt x="122" y="350"/>
                </a:lnTo>
                <a:lnTo>
                  <a:pt x="124" y="350"/>
                </a:lnTo>
                <a:lnTo>
                  <a:pt x="126" y="350"/>
                </a:lnTo>
                <a:lnTo>
                  <a:pt x="124" y="348"/>
                </a:lnTo>
                <a:lnTo>
                  <a:pt x="124" y="346"/>
                </a:lnTo>
                <a:lnTo>
                  <a:pt x="126" y="348"/>
                </a:lnTo>
                <a:lnTo>
                  <a:pt x="126" y="346"/>
                </a:lnTo>
                <a:lnTo>
                  <a:pt x="126" y="344"/>
                </a:lnTo>
                <a:lnTo>
                  <a:pt x="126" y="342"/>
                </a:lnTo>
                <a:lnTo>
                  <a:pt x="128" y="344"/>
                </a:lnTo>
                <a:lnTo>
                  <a:pt x="128" y="342"/>
                </a:lnTo>
                <a:lnTo>
                  <a:pt x="130" y="344"/>
                </a:lnTo>
                <a:lnTo>
                  <a:pt x="130" y="342"/>
                </a:lnTo>
                <a:lnTo>
                  <a:pt x="130" y="340"/>
                </a:lnTo>
                <a:lnTo>
                  <a:pt x="130" y="338"/>
                </a:lnTo>
                <a:lnTo>
                  <a:pt x="130" y="336"/>
                </a:lnTo>
                <a:lnTo>
                  <a:pt x="130" y="334"/>
                </a:lnTo>
                <a:lnTo>
                  <a:pt x="128" y="334"/>
                </a:lnTo>
                <a:lnTo>
                  <a:pt x="126" y="334"/>
                </a:lnTo>
                <a:lnTo>
                  <a:pt x="126" y="332"/>
                </a:lnTo>
                <a:lnTo>
                  <a:pt x="126" y="332"/>
                </a:lnTo>
                <a:lnTo>
                  <a:pt x="124" y="332"/>
                </a:lnTo>
                <a:lnTo>
                  <a:pt x="124" y="330"/>
                </a:lnTo>
                <a:lnTo>
                  <a:pt x="126" y="330"/>
                </a:lnTo>
                <a:lnTo>
                  <a:pt x="126" y="330"/>
                </a:lnTo>
                <a:lnTo>
                  <a:pt x="126" y="330"/>
                </a:lnTo>
                <a:lnTo>
                  <a:pt x="126" y="330"/>
                </a:lnTo>
                <a:lnTo>
                  <a:pt x="124" y="330"/>
                </a:lnTo>
                <a:lnTo>
                  <a:pt x="124" y="328"/>
                </a:lnTo>
                <a:lnTo>
                  <a:pt x="126" y="324"/>
                </a:lnTo>
                <a:lnTo>
                  <a:pt x="126" y="322"/>
                </a:lnTo>
                <a:lnTo>
                  <a:pt x="126" y="320"/>
                </a:lnTo>
                <a:lnTo>
                  <a:pt x="126" y="318"/>
                </a:lnTo>
                <a:lnTo>
                  <a:pt x="126" y="316"/>
                </a:lnTo>
                <a:lnTo>
                  <a:pt x="128" y="316"/>
                </a:lnTo>
                <a:lnTo>
                  <a:pt x="130" y="316"/>
                </a:lnTo>
                <a:lnTo>
                  <a:pt x="132" y="316"/>
                </a:lnTo>
                <a:lnTo>
                  <a:pt x="134" y="316"/>
                </a:lnTo>
                <a:lnTo>
                  <a:pt x="134" y="318"/>
                </a:lnTo>
                <a:lnTo>
                  <a:pt x="134" y="320"/>
                </a:lnTo>
                <a:lnTo>
                  <a:pt x="134" y="322"/>
                </a:lnTo>
                <a:lnTo>
                  <a:pt x="134" y="324"/>
                </a:lnTo>
                <a:lnTo>
                  <a:pt x="136" y="324"/>
                </a:lnTo>
                <a:lnTo>
                  <a:pt x="138" y="322"/>
                </a:lnTo>
                <a:lnTo>
                  <a:pt x="140" y="320"/>
                </a:lnTo>
                <a:lnTo>
                  <a:pt x="140" y="318"/>
                </a:lnTo>
                <a:lnTo>
                  <a:pt x="138" y="318"/>
                </a:lnTo>
                <a:lnTo>
                  <a:pt x="136" y="318"/>
                </a:lnTo>
                <a:lnTo>
                  <a:pt x="134" y="316"/>
                </a:lnTo>
                <a:lnTo>
                  <a:pt x="136" y="316"/>
                </a:lnTo>
                <a:lnTo>
                  <a:pt x="138" y="314"/>
                </a:lnTo>
                <a:lnTo>
                  <a:pt x="140" y="314"/>
                </a:lnTo>
                <a:lnTo>
                  <a:pt x="140" y="316"/>
                </a:lnTo>
                <a:lnTo>
                  <a:pt x="140" y="318"/>
                </a:lnTo>
                <a:lnTo>
                  <a:pt x="142" y="318"/>
                </a:lnTo>
                <a:lnTo>
                  <a:pt x="146" y="318"/>
                </a:lnTo>
                <a:lnTo>
                  <a:pt x="146" y="320"/>
                </a:lnTo>
                <a:lnTo>
                  <a:pt x="146" y="322"/>
                </a:lnTo>
                <a:lnTo>
                  <a:pt x="146" y="324"/>
                </a:lnTo>
                <a:lnTo>
                  <a:pt x="146" y="326"/>
                </a:lnTo>
                <a:lnTo>
                  <a:pt x="148" y="326"/>
                </a:lnTo>
                <a:lnTo>
                  <a:pt x="146" y="326"/>
                </a:lnTo>
                <a:lnTo>
                  <a:pt x="146" y="328"/>
                </a:lnTo>
                <a:lnTo>
                  <a:pt x="146" y="330"/>
                </a:lnTo>
                <a:lnTo>
                  <a:pt x="146" y="330"/>
                </a:lnTo>
                <a:lnTo>
                  <a:pt x="148" y="330"/>
                </a:lnTo>
                <a:lnTo>
                  <a:pt x="148" y="330"/>
                </a:lnTo>
                <a:lnTo>
                  <a:pt x="150" y="330"/>
                </a:lnTo>
                <a:lnTo>
                  <a:pt x="152" y="330"/>
                </a:lnTo>
                <a:lnTo>
                  <a:pt x="152" y="328"/>
                </a:lnTo>
                <a:lnTo>
                  <a:pt x="154" y="328"/>
                </a:lnTo>
                <a:lnTo>
                  <a:pt x="154" y="330"/>
                </a:lnTo>
                <a:lnTo>
                  <a:pt x="156" y="330"/>
                </a:lnTo>
                <a:lnTo>
                  <a:pt x="158" y="330"/>
                </a:lnTo>
                <a:lnTo>
                  <a:pt x="158" y="328"/>
                </a:lnTo>
                <a:lnTo>
                  <a:pt x="158" y="326"/>
                </a:lnTo>
                <a:lnTo>
                  <a:pt x="158" y="324"/>
                </a:lnTo>
                <a:lnTo>
                  <a:pt x="158" y="322"/>
                </a:lnTo>
                <a:lnTo>
                  <a:pt x="158" y="320"/>
                </a:lnTo>
                <a:lnTo>
                  <a:pt x="160" y="318"/>
                </a:lnTo>
                <a:lnTo>
                  <a:pt x="160" y="316"/>
                </a:lnTo>
                <a:lnTo>
                  <a:pt x="160" y="312"/>
                </a:lnTo>
                <a:lnTo>
                  <a:pt x="160" y="310"/>
                </a:lnTo>
                <a:lnTo>
                  <a:pt x="156" y="310"/>
                </a:lnTo>
                <a:lnTo>
                  <a:pt x="156" y="308"/>
                </a:lnTo>
                <a:lnTo>
                  <a:pt x="156" y="304"/>
                </a:lnTo>
                <a:lnTo>
                  <a:pt x="160" y="304"/>
                </a:lnTo>
                <a:lnTo>
                  <a:pt x="162" y="304"/>
                </a:lnTo>
                <a:lnTo>
                  <a:pt x="162" y="300"/>
                </a:lnTo>
                <a:lnTo>
                  <a:pt x="160" y="300"/>
                </a:lnTo>
                <a:lnTo>
                  <a:pt x="158" y="300"/>
                </a:lnTo>
                <a:lnTo>
                  <a:pt x="156" y="300"/>
                </a:lnTo>
                <a:lnTo>
                  <a:pt x="154" y="302"/>
                </a:lnTo>
                <a:lnTo>
                  <a:pt x="154" y="304"/>
                </a:lnTo>
                <a:lnTo>
                  <a:pt x="152" y="304"/>
                </a:lnTo>
                <a:lnTo>
                  <a:pt x="152" y="302"/>
                </a:lnTo>
                <a:lnTo>
                  <a:pt x="152" y="300"/>
                </a:lnTo>
                <a:lnTo>
                  <a:pt x="150" y="300"/>
                </a:lnTo>
                <a:lnTo>
                  <a:pt x="148" y="300"/>
                </a:lnTo>
                <a:lnTo>
                  <a:pt x="148" y="298"/>
                </a:lnTo>
                <a:lnTo>
                  <a:pt x="148" y="294"/>
                </a:lnTo>
                <a:lnTo>
                  <a:pt x="148" y="292"/>
                </a:lnTo>
                <a:lnTo>
                  <a:pt x="148" y="290"/>
                </a:lnTo>
                <a:lnTo>
                  <a:pt x="146" y="288"/>
                </a:lnTo>
                <a:lnTo>
                  <a:pt x="144" y="288"/>
                </a:lnTo>
                <a:lnTo>
                  <a:pt x="144" y="286"/>
                </a:lnTo>
                <a:lnTo>
                  <a:pt x="144" y="284"/>
                </a:lnTo>
                <a:lnTo>
                  <a:pt x="144" y="282"/>
                </a:lnTo>
                <a:lnTo>
                  <a:pt x="146" y="282"/>
                </a:lnTo>
                <a:lnTo>
                  <a:pt x="146" y="282"/>
                </a:lnTo>
                <a:lnTo>
                  <a:pt x="146" y="280"/>
                </a:lnTo>
                <a:lnTo>
                  <a:pt x="146" y="278"/>
                </a:lnTo>
                <a:lnTo>
                  <a:pt x="148" y="278"/>
                </a:lnTo>
                <a:lnTo>
                  <a:pt x="148" y="276"/>
                </a:lnTo>
                <a:lnTo>
                  <a:pt x="148" y="274"/>
                </a:lnTo>
                <a:lnTo>
                  <a:pt x="146" y="274"/>
                </a:lnTo>
                <a:lnTo>
                  <a:pt x="144" y="274"/>
                </a:lnTo>
                <a:lnTo>
                  <a:pt x="142" y="276"/>
                </a:lnTo>
                <a:lnTo>
                  <a:pt x="142" y="278"/>
                </a:lnTo>
                <a:lnTo>
                  <a:pt x="140" y="278"/>
                </a:lnTo>
                <a:lnTo>
                  <a:pt x="138" y="278"/>
                </a:lnTo>
                <a:lnTo>
                  <a:pt x="136" y="278"/>
                </a:lnTo>
                <a:lnTo>
                  <a:pt x="138" y="276"/>
                </a:lnTo>
                <a:lnTo>
                  <a:pt x="138" y="274"/>
                </a:lnTo>
                <a:lnTo>
                  <a:pt x="138" y="272"/>
                </a:lnTo>
                <a:lnTo>
                  <a:pt x="138" y="270"/>
                </a:lnTo>
                <a:lnTo>
                  <a:pt x="140" y="270"/>
                </a:lnTo>
                <a:lnTo>
                  <a:pt x="140" y="268"/>
                </a:lnTo>
                <a:lnTo>
                  <a:pt x="142" y="268"/>
                </a:lnTo>
                <a:lnTo>
                  <a:pt x="144" y="270"/>
                </a:lnTo>
                <a:lnTo>
                  <a:pt x="146" y="268"/>
                </a:lnTo>
                <a:lnTo>
                  <a:pt x="146" y="270"/>
                </a:lnTo>
                <a:lnTo>
                  <a:pt x="148" y="270"/>
                </a:lnTo>
                <a:lnTo>
                  <a:pt x="150" y="270"/>
                </a:lnTo>
                <a:lnTo>
                  <a:pt x="150" y="268"/>
                </a:lnTo>
                <a:lnTo>
                  <a:pt x="148" y="268"/>
                </a:lnTo>
                <a:lnTo>
                  <a:pt x="148" y="266"/>
                </a:lnTo>
                <a:lnTo>
                  <a:pt x="150" y="266"/>
                </a:lnTo>
                <a:lnTo>
                  <a:pt x="150" y="264"/>
                </a:lnTo>
                <a:lnTo>
                  <a:pt x="152" y="266"/>
                </a:lnTo>
                <a:lnTo>
                  <a:pt x="154" y="266"/>
                </a:lnTo>
                <a:lnTo>
                  <a:pt x="156" y="266"/>
                </a:lnTo>
                <a:lnTo>
                  <a:pt x="164" y="266"/>
                </a:lnTo>
                <a:lnTo>
                  <a:pt x="162" y="268"/>
                </a:lnTo>
                <a:lnTo>
                  <a:pt x="162" y="270"/>
                </a:lnTo>
                <a:lnTo>
                  <a:pt x="162" y="274"/>
                </a:lnTo>
                <a:lnTo>
                  <a:pt x="166" y="274"/>
                </a:lnTo>
                <a:lnTo>
                  <a:pt x="166" y="276"/>
                </a:lnTo>
                <a:lnTo>
                  <a:pt x="170" y="276"/>
                </a:lnTo>
                <a:lnTo>
                  <a:pt x="170" y="278"/>
                </a:lnTo>
                <a:lnTo>
                  <a:pt x="170" y="280"/>
                </a:lnTo>
                <a:lnTo>
                  <a:pt x="174" y="280"/>
                </a:lnTo>
                <a:lnTo>
                  <a:pt x="174" y="280"/>
                </a:lnTo>
                <a:lnTo>
                  <a:pt x="176" y="280"/>
                </a:lnTo>
                <a:lnTo>
                  <a:pt x="176" y="278"/>
                </a:lnTo>
                <a:lnTo>
                  <a:pt x="176" y="274"/>
                </a:lnTo>
                <a:lnTo>
                  <a:pt x="178" y="274"/>
                </a:lnTo>
                <a:lnTo>
                  <a:pt x="182" y="274"/>
                </a:lnTo>
                <a:lnTo>
                  <a:pt x="184" y="274"/>
                </a:lnTo>
                <a:lnTo>
                  <a:pt x="188" y="274"/>
                </a:lnTo>
                <a:lnTo>
                  <a:pt x="188" y="276"/>
                </a:lnTo>
                <a:lnTo>
                  <a:pt x="190" y="274"/>
                </a:lnTo>
                <a:lnTo>
                  <a:pt x="192" y="274"/>
                </a:lnTo>
                <a:lnTo>
                  <a:pt x="194" y="272"/>
                </a:lnTo>
                <a:lnTo>
                  <a:pt x="194" y="274"/>
                </a:lnTo>
                <a:lnTo>
                  <a:pt x="194" y="276"/>
                </a:lnTo>
                <a:lnTo>
                  <a:pt x="194" y="280"/>
                </a:lnTo>
                <a:lnTo>
                  <a:pt x="198" y="280"/>
                </a:lnTo>
                <a:lnTo>
                  <a:pt x="200" y="280"/>
                </a:lnTo>
                <a:lnTo>
                  <a:pt x="212" y="280"/>
                </a:lnTo>
                <a:lnTo>
                  <a:pt x="212" y="278"/>
                </a:lnTo>
                <a:lnTo>
                  <a:pt x="212" y="276"/>
                </a:lnTo>
                <a:lnTo>
                  <a:pt x="212" y="274"/>
                </a:lnTo>
                <a:lnTo>
                  <a:pt x="212" y="272"/>
                </a:lnTo>
                <a:lnTo>
                  <a:pt x="212" y="268"/>
                </a:lnTo>
                <a:lnTo>
                  <a:pt x="212" y="266"/>
                </a:lnTo>
                <a:lnTo>
                  <a:pt x="212" y="264"/>
                </a:lnTo>
                <a:lnTo>
                  <a:pt x="212" y="262"/>
                </a:lnTo>
                <a:lnTo>
                  <a:pt x="212" y="260"/>
                </a:lnTo>
                <a:lnTo>
                  <a:pt x="212" y="258"/>
                </a:lnTo>
                <a:lnTo>
                  <a:pt x="210" y="258"/>
                </a:lnTo>
                <a:lnTo>
                  <a:pt x="208" y="260"/>
                </a:lnTo>
                <a:lnTo>
                  <a:pt x="206" y="260"/>
                </a:lnTo>
                <a:lnTo>
                  <a:pt x="204" y="260"/>
                </a:lnTo>
                <a:lnTo>
                  <a:pt x="202" y="260"/>
                </a:lnTo>
                <a:lnTo>
                  <a:pt x="200" y="260"/>
                </a:lnTo>
                <a:lnTo>
                  <a:pt x="198" y="260"/>
                </a:lnTo>
                <a:lnTo>
                  <a:pt x="198" y="258"/>
                </a:lnTo>
                <a:lnTo>
                  <a:pt x="196" y="258"/>
                </a:lnTo>
                <a:lnTo>
                  <a:pt x="196" y="256"/>
                </a:lnTo>
                <a:lnTo>
                  <a:pt x="200" y="256"/>
                </a:lnTo>
                <a:lnTo>
                  <a:pt x="202" y="256"/>
                </a:lnTo>
                <a:lnTo>
                  <a:pt x="200" y="254"/>
                </a:lnTo>
                <a:lnTo>
                  <a:pt x="200" y="252"/>
                </a:lnTo>
                <a:lnTo>
                  <a:pt x="196" y="252"/>
                </a:lnTo>
                <a:lnTo>
                  <a:pt x="194" y="252"/>
                </a:lnTo>
                <a:lnTo>
                  <a:pt x="192" y="252"/>
                </a:lnTo>
                <a:lnTo>
                  <a:pt x="192" y="250"/>
                </a:lnTo>
                <a:lnTo>
                  <a:pt x="192" y="248"/>
                </a:lnTo>
                <a:lnTo>
                  <a:pt x="192" y="246"/>
                </a:lnTo>
                <a:lnTo>
                  <a:pt x="190" y="246"/>
                </a:lnTo>
                <a:lnTo>
                  <a:pt x="188" y="246"/>
                </a:lnTo>
                <a:lnTo>
                  <a:pt x="186" y="246"/>
                </a:lnTo>
                <a:lnTo>
                  <a:pt x="186" y="248"/>
                </a:lnTo>
                <a:lnTo>
                  <a:pt x="186" y="250"/>
                </a:lnTo>
                <a:lnTo>
                  <a:pt x="186" y="252"/>
                </a:lnTo>
                <a:lnTo>
                  <a:pt x="188" y="252"/>
                </a:lnTo>
                <a:lnTo>
                  <a:pt x="188" y="254"/>
                </a:lnTo>
                <a:lnTo>
                  <a:pt x="188" y="256"/>
                </a:lnTo>
                <a:lnTo>
                  <a:pt x="188" y="258"/>
                </a:lnTo>
                <a:lnTo>
                  <a:pt x="188" y="260"/>
                </a:lnTo>
                <a:lnTo>
                  <a:pt x="186" y="260"/>
                </a:lnTo>
                <a:lnTo>
                  <a:pt x="184" y="260"/>
                </a:lnTo>
                <a:lnTo>
                  <a:pt x="184" y="262"/>
                </a:lnTo>
                <a:lnTo>
                  <a:pt x="182" y="262"/>
                </a:lnTo>
                <a:lnTo>
                  <a:pt x="182" y="260"/>
                </a:lnTo>
                <a:lnTo>
                  <a:pt x="182" y="258"/>
                </a:lnTo>
                <a:lnTo>
                  <a:pt x="180" y="258"/>
                </a:lnTo>
                <a:lnTo>
                  <a:pt x="178" y="258"/>
                </a:lnTo>
                <a:lnTo>
                  <a:pt x="178" y="260"/>
                </a:lnTo>
                <a:lnTo>
                  <a:pt x="176" y="260"/>
                </a:lnTo>
                <a:lnTo>
                  <a:pt x="176" y="262"/>
                </a:lnTo>
                <a:lnTo>
                  <a:pt x="174" y="262"/>
                </a:lnTo>
                <a:lnTo>
                  <a:pt x="174" y="260"/>
                </a:lnTo>
                <a:lnTo>
                  <a:pt x="174" y="260"/>
                </a:lnTo>
                <a:lnTo>
                  <a:pt x="174" y="258"/>
                </a:lnTo>
                <a:lnTo>
                  <a:pt x="174" y="256"/>
                </a:lnTo>
                <a:lnTo>
                  <a:pt x="174" y="252"/>
                </a:lnTo>
                <a:lnTo>
                  <a:pt x="174" y="252"/>
                </a:lnTo>
                <a:lnTo>
                  <a:pt x="174" y="250"/>
                </a:lnTo>
                <a:lnTo>
                  <a:pt x="172" y="248"/>
                </a:lnTo>
                <a:lnTo>
                  <a:pt x="170" y="248"/>
                </a:lnTo>
                <a:lnTo>
                  <a:pt x="170" y="246"/>
                </a:lnTo>
                <a:lnTo>
                  <a:pt x="170" y="244"/>
                </a:lnTo>
                <a:lnTo>
                  <a:pt x="172" y="246"/>
                </a:lnTo>
                <a:lnTo>
                  <a:pt x="174" y="246"/>
                </a:lnTo>
                <a:lnTo>
                  <a:pt x="174" y="246"/>
                </a:lnTo>
                <a:lnTo>
                  <a:pt x="176" y="246"/>
                </a:lnTo>
                <a:lnTo>
                  <a:pt x="178" y="246"/>
                </a:lnTo>
                <a:lnTo>
                  <a:pt x="180" y="246"/>
                </a:lnTo>
                <a:lnTo>
                  <a:pt x="182" y="246"/>
                </a:lnTo>
                <a:lnTo>
                  <a:pt x="184" y="242"/>
                </a:lnTo>
                <a:lnTo>
                  <a:pt x="182" y="242"/>
                </a:lnTo>
                <a:lnTo>
                  <a:pt x="182" y="240"/>
                </a:lnTo>
                <a:lnTo>
                  <a:pt x="182" y="238"/>
                </a:lnTo>
                <a:lnTo>
                  <a:pt x="180" y="238"/>
                </a:lnTo>
                <a:lnTo>
                  <a:pt x="178" y="238"/>
                </a:lnTo>
                <a:lnTo>
                  <a:pt x="176" y="238"/>
                </a:lnTo>
                <a:lnTo>
                  <a:pt x="174" y="238"/>
                </a:lnTo>
                <a:lnTo>
                  <a:pt x="174" y="238"/>
                </a:lnTo>
                <a:lnTo>
                  <a:pt x="172" y="238"/>
                </a:lnTo>
                <a:lnTo>
                  <a:pt x="170" y="238"/>
                </a:lnTo>
                <a:lnTo>
                  <a:pt x="168" y="238"/>
                </a:lnTo>
                <a:lnTo>
                  <a:pt x="168" y="240"/>
                </a:lnTo>
                <a:lnTo>
                  <a:pt x="168" y="242"/>
                </a:lnTo>
                <a:lnTo>
                  <a:pt x="166" y="242"/>
                </a:lnTo>
                <a:lnTo>
                  <a:pt x="164" y="242"/>
                </a:lnTo>
                <a:lnTo>
                  <a:pt x="164" y="240"/>
                </a:lnTo>
                <a:lnTo>
                  <a:pt x="166" y="238"/>
                </a:lnTo>
                <a:lnTo>
                  <a:pt x="164" y="238"/>
                </a:lnTo>
                <a:lnTo>
                  <a:pt x="164" y="236"/>
                </a:lnTo>
                <a:lnTo>
                  <a:pt x="164" y="234"/>
                </a:lnTo>
                <a:lnTo>
                  <a:pt x="164" y="234"/>
                </a:lnTo>
                <a:lnTo>
                  <a:pt x="164" y="232"/>
                </a:lnTo>
                <a:lnTo>
                  <a:pt x="164" y="230"/>
                </a:lnTo>
                <a:lnTo>
                  <a:pt x="164" y="226"/>
                </a:lnTo>
                <a:lnTo>
                  <a:pt x="166" y="226"/>
                </a:lnTo>
                <a:lnTo>
                  <a:pt x="168" y="226"/>
                </a:lnTo>
                <a:lnTo>
                  <a:pt x="170" y="226"/>
                </a:lnTo>
                <a:lnTo>
                  <a:pt x="172" y="226"/>
                </a:lnTo>
                <a:lnTo>
                  <a:pt x="172" y="224"/>
                </a:lnTo>
                <a:lnTo>
                  <a:pt x="170" y="224"/>
                </a:lnTo>
                <a:lnTo>
                  <a:pt x="168" y="224"/>
                </a:lnTo>
                <a:lnTo>
                  <a:pt x="166" y="224"/>
                </a:lnTo>
                <a:lnTo>
                  <a:pt x="164" y="224"/>
                </a:lnTo>
                <a:lnTo>
                  <a:pt x="164" y="222"/>
                </a:lnTo>
                <a:lnTo>
                  <a:pt x="164" y="220"/>
                </a:lnTo>
                <a:lnTo>
                  <a:pt x="164" y="218"/>
                </a:lnTo>
                <a:lnTo>
                  <a:pt x="166" y="218"/>
                </a:lnTo>
                <a:lnTo>
                  <a:pt x="168" y="218"/>
                </a:lnTo>
                <a:lnTo>
                  <a:pt x="168" y="220"/>
                </a:lnTo>
                <a:lnTo>
                  <a:pt x="168" y="218"/>
                </a:lnTo>
                <a:lnTo>
                  <a:pt x="170" y="218"/>
                </a:lnTo>
                <a:lnTo>
                  <a:pt x="170" y="216"/>
                </a:lnTo>
                <a:lnTo>
                  <a:pt x="170" y="214"/>
                </a:lnTo>
                <a:lnTo>
                  <a:pt x="170" y="212"/>
                </a:lnTo>
                <a:lnTo>
                  <a:pt x="172" y="212"/>
                </a:lnTo>
                <a:lnTo>
                  <a:pt x="172" y="210"/>
                </a:lnTo>
                <a:lnTo>
                  <a:pt x="174" y="210"/>
                </a:lnTo>
                <a:lnTo>
                  <a:pt x="174" y="208"/>
                </a:lnTo>
                <a:lnTo>
                  <a:pt x="174" y="208"/>
                </a:lnTo>
                <a:lnTo>
                  <a:pt x="176" y="208"/>
                </a:lnTo>
                <a:lnTo>
                  <a:pt x="176" y="206"/>
                </a:lnTo>
                <a:lnTo>
                  <a:pt x="176" y="204"/>
                </a:lnTo>
                <a:lnTo>
                  <a:pt x="176" y="202"/>
                </a:lnTo>
                <a:lnTo>
                  <a:pt x="174" y="202"/>
                </a:lnTo>
                <a:lnTo>
                  <a:pt x="174" y="204"/>
                </a:lnTo>
                <a:lnTo>
                  <a:pt x="174" y="206"/>
                </a:lnTo>
                <a:lnTo>
                  <a:pt x="172" y="206"/>
                </a:lnTo>
                <a:lnTo>
                  <a:pt x="170" y="206"/>
                </a:lnTo>
                <a:lnTo>
                  <a:pt x="170" y="208"/>
                </a:lnTo>
                <a:lnTo>
                  <a:pt x="168" y="208"/>
                </a:lnTo>
                <a:lnTo>
                  <a:pt x="168" y="206"/>
                </a:lnTo>
                <a:lnTo>
                  <a:pt x="166" y="206"/>
                </a:lnTo>
                <a:lnTo>
                  <a:pt x="168" y="204"/>
                </a:lnTo>
                <a:lnTo>
                  <a:pt x="168" y="202"/>
                </a:lnTo>
                <a:lnTo>
                  <a:pt x="170" y="202"/>
                </a:lnTo>
                <a:lnTo>
                  <a:pt x="170" y="200"/>
                </a:lnTo>
                <a:lnTo>
                  <a:pt x="172" y="200"/>
                </a:lnTo>
                <a:lnTo>
                  <a:pt x="174" y="200"/>
                </a:lnTo>
                <a:lnTo>
                  <a:pt x="174" y="198"/>
                </a:lnTo>
                <a:lnTo>
                  <a:pt x="174" y="196"/>
                </a:lnTo>
                <a:lnTo>
                  <a:pt x="174" y="196"/>
                </a:lnTo>
                <a:lnTo>
                  <a:pt x="174" y="192"/>
                </a:lnTo>
                <a:lnTo>
                  <a:pt x="174" y="190"/>
                </a:lnTo>
                <a:lnTo>
                  <a:pt x="174" y="188"/>
                </a:lnTo>
                <a:lnTo>
                  <a:pt x="174" y="186"/>
                </a:lnTo>
                <a:lnTo>
                  <a:pt x="174" y="186"/>
                </a:lnTo>
                <a:lnTo>
                  <a:pt x="172" y="186"/>
                </a:lnTo>
                <a:lnTo>
                  <a:pt x="164" y="186"/>
                </a:lnTo>
                <a:lnTo>
                  <a:pt x="164" y="184"/>
                </a:lnTo>
                <a:lnTo>
                  <a:pt x="162" y="186"/>
                </a:lnTo>
                <a:lnTo>
                  <a:pt x="160" y="186"/>
                </a:lnTo>
                <a:lnTo>
                  <a:pt x="158" y="186"/>
                </a:lnTo>
                <a:lnTo>
                  <a:pt x="156" y="186"/>
                </a:lnTo>
                <a:lnTo>
                  <a:pt x="154" y="186"/>
                </a:lnTo>
                <a:lnTo>
                  <a:pt x="152" y="186"/>
                </a:lnTo>
                <a:lnTo>
                  <a:pt x="150" y="188"/>
                </a:lnTo>
                <a:lnTo>
                  <a:pt x="148" y="188"/>
                </a:lnTo>
                <a:lnTo>
                  <a:pt x="148" y="190"/>
                </a:lnTo>
                <a:lnTo>
                  <a:pt x="146" y="190"/>
                </a:lnTo>
                <a:lnTo>
                  <a:pt x="146" y="192"/>
                </a:lnTo>
                <a:lnTo>
                  <a:pt x="144" y="192"/>
                </a:lnTo>
                <a:lnTo>
                  <a:pt x="142" y="192"/>
                </a:lnTo>
                <a:lnTo>
                  <a:pt x="142" y="190"/>
                </a:lnTo>
                <a:lnTo>
                  <a:pt x="142" y="188"/>
                </a:lnTo>
                <a:lnTo>
                  <a:pt x="144" y="188"/>
                </a:lnTo>
                <a:lnTo>
                  <a:pt x="144" y="186"/>
                </a:lnTo>
                <a:lnTo>
                  <a:pt x="144" y="182"/>
                </a:lnTo>
                <a:lnTo>
                  <a:pt x="140" y="182"/>
                </a:lnTo>
                <a:lnTo>
                  <a:pt x="140" y="180"/>
                </a:lnTo>
                <a:lnTo>
                  <a:pt x="138" y="180"/>
                </a:lnTo>
                <a:lnTo>
                  <a:pt x="138" y="178"/>
                </a:lnTo>
                <a:lnTo>
                  <a:pt x="140" y="178"/>
                </a:lnTo>
                <a:lnTo>
                  <a:pt x="140" y="180"/>
                </a:lnTo>
                <a:lnTo>
                  <a:pt x="142" y="180"/>
                </a:lnTo>
                <a:lnTo>
                  <a:pt x="142" y="182"/>
                </a:lnTo>
                <a:lnTo>
                  <a:pt x="144" y="182"/>
                </a:lnTo>
                <a:lnTo>
                  <a:pt x="144" y="180"/>
                </a:lnTo>
                <a:lnTo>
                  <a:pt x="146" y="180"/>
                </a:lnTo>
                <a:lnTo>
                  <a:pt x="146" y="178"/>
                </a:lnTo>
                <a:lnTo>
                  <a:pt x="146" y="176"/>
                </a:lnTo>
                <a:lnTo>
                  <a:pt x="144" y="176"/>
                </a:lnTo>
                <a:lnTo>
                  <a:pt x="146" y="174"/>
                </a:lnTo>
                <a:lnTo>
                  <a:pt x="144" y="174"/>
                </a:lnTo>
                <a:lnTo>
                  <a:pt x="144" y="172"/>
                </a:lnTo>
                <a:lnTo>
                  <a:pt x="144" y="174"/>
                </a:lnTo>
                <a:lnTo>
                  <a:pt x="142" y="174"/>
                </a:lnTo>
                <a:lnTo>
                  <a:pt x="140" y="174"/>
                </a:lnTo>
                <a:lnTo>
                  <a:pt x="140" y="176"/>
                </a:lnTo>
                <a:lnTo>
                  <a:pt x="140" y="174"/>
                </a:lnTo>
                <a:lnTo>
                  <a:pt x="140" y="172"/>
                </a:lnTo>
                <a:lnTo>
                  <a:pt x="142" y="170"/>
                </a:lnTo>
                <a:lnTo>
                  <a:pt x="144" y="170"/>
                </a:lnTo>
                <a:lnTo>
                  <a:pt x="144" y="168"/>
                </a:lnTo>
                <a:lnTo>
                  <a:pt x="142" y="168"/>
                </a:lnTo>
                <a:lnTo>
                  <a:pt x="142" y="170"/>
                </a:lnTo>
                <a:lnTo>
                  <a:pt x="140" y="170"/>
                </a:lnTo>
                <a:lnTo>
                  <a:pt x="138" y="170"/>
                </a:lnTo>
                <a:lnTo>
                  <a:pt x="138" y="172"/>
                </a:lnTo>
                <a:lnTo>
                  <a:pt x="138" y="174"/>
                </a:lnTo>
                <a:lnTo>
                  <a:pt x="136" y="176"/>
                </a:lnTo>
                <a:lnTo>
                  <a:pt x="136" y="178"/>
                </a:lnTo>
                <a:lnTo>
                  <a:pt x="134" y="178"/>
                </a:lnTo>
                <a:lnTo>
                  <a:pt x="132" y="178"/>
                </a:lnTo>
                <a:lnTo>
                  <a:pt x="132" y="176"/>
                </a:lnTo>
                <a:lnTo>
                  <a:pt x="132" y="174"/>
                </a:lnTo>
                <a:lnTo>
                  <a:pt x="130" y="174"/>
                </a:lnTo>
                <a:lnTo>
                  <a:pt x="128" y="174"/>
                </a:lnTo>
                <a:lnTo>
                  <a:pt x="126" y="174"/>
                </a:lnTo>
                <a:lnTo>
                  <a:pt x="126" y="174"/>
                </a:lnTo>
                <a:lnTo>
                  <a:pt x="124" y="174"/>
                </a:lnTo>
                <a:lnTo>
                  <a:pt x="122" y="174"/>
                </a:lnTo>
                <a:lnTo>
                  <a:pt x="122" y="172"/>
                </a:lnTo>
                <a:lnTo>
                  <a:pt x="122" y="170"/>
                </a:lnTo>
                <a:lnTo>
                  <a:pt x="122" y="168"/>
                </a:lnTo>
                <a:lnTo>
                  <a:pt x="122" y="166"/>
                </a:lnTo>
                <a:lnTo>
                  <a:pt x="126" y="168"/>
                </a:lnTo>
                <a:lnTo>
                  <a:pt x="126" y="162"/>
                </a:lnTo>
                <a:lnTo>
                  <a:pt x="126" y="162"/>
                </a:lnTo>
                <a:lnTo>
                  <a:pt x="126" y="160"/>
                </a:lnTo>
                <a:lnTo>
                  <a:pt x="128" y="160"/>
                </a:lnTo>
                <a:lnTo>
                  <a:pt x="130" y="160"/>
                </a:lnTo>
                <a:lnTo>
                  <a:pt x="130" y="156"/>
                </a:lnTo>
                <a:lnTo>
                  <a:pt x="128" y="156"/>
                </a:lnTo>
                <a:lnTo>
                  <a:pt x="126" y="156"/>
                </a:lnTo>
                <a:lnTo>
                  <a:pt x="126" y="154"/>
                </a:lnTo>
                <a:lnTo>
                  <a:pt x="128" y="154"/>
                </a:lnTo>
                <a:lnTo>
                  <a:pt x="126" y="154"/>
                </a:lnTo>
                <a:lnTo>
                  <a:pt x="126" y="152"/>
                </a:lnTo>
                <a:lnTo>
                  <a:pt x="126" y="152"/>
                </a:lnTo>
                <a:lnTo>
                  <a:pt x="124" y="152"/>
                </a:lnTo>
                <a:lnTo>
                  <a:pt x="122" y="152"/>
                </a:lnTo>
                <a:lnTo>
                  <a:pt x="120" y="152"/>
                </a:lnTo>
                <a:lnTo>
                  <a:pt x="118" y="152"/>
                </a:lnTo>
                <a:lnTo>
                  <a:pt x="116" y="152"/>
                </a:lnTo>
                <a:lnTo>
                  <a:pt x="116" y="150"/>
                </a:lnTo>
                <a:lnTo>
                  <a:pt x="114" y="150"/>
                </a:lnTo>
                <a:lnTo>
                  <a:pt x="110" y="150"/>
                </a:lnTo>
                <a:lnTo>
                  <a:pt x="110" y="152"/>
                </a:lnTo>
                <a:lnTo>
                  <a:pt x="110" y="154"/>
                </a:lnTo>
                <a:lnTo>
                  <a:pt x="110" y="156"/>
                </a:lnTo>
                <a:lnTo>
                  <a:pt x="110" y="158"/>
                </a:lnTo>
                <a:lnTo>
                  <a:pt x="108" y="158"/>
                </a:lnTo>
                <a:lnTo>
                  <a:pt x="108" y="156"/>
                </a:lnTo>
                <a:lnTo>
                  <a:pt x="106" y="156"/>
                </a:lnTo>
                <a:lnTo>
                  <a:pt x="104" y="156"/>
                </a:lnTo>
                <a:lnTo>
                  <a:pt x="102" y="156"/>
                </a:lnTo>
                <a:lnTo>
                  <a:pt x="100" y="156"/>
                </a:lnTo>
                <a:lnTo>
                  <a:pt x="100" y="158"/>
                </a:lnTo>
                <a:lnTo>
                  <a:pt x="100" y="162"/>
                </a:lnTo>
                <a:lnTo>
                  <a:pt x="100" y="164"/>
                </a:lnTo>
                <a:lnTo>
                  <a:pt x="100" y="166"/>
                </a:lnTo>
                <a:lnTo>
                  <a:pt x="98" y="166"/>
                </a:lnTo>
                <a:lnTo>
                  <a:pt x="96" y="166"/>
                </a:lnTo>
                <a:lnTo>
                  <a:pt x="94" y="166"/>
                </a:lnTo>
                <a:lnTo>
                  <a:pt x="94" y="168"/>
                </a:lnTo>
                <a:lnTo>
                  <a:pt x="96" y="170"/>
                </a:lnTo>
                <a:lnTo>
                  <a:pt x="98" y="170"/>
                </a:lnTo>
                <a:lnTo>
                  <a:pt x="100" y="172"/>
                </a:lnTo>
                <a:lnTo>
                  <a:pt x="102" y="172"/>
                </a:lnTo>
                <a:lnTo>
                  <a:pt x="102" y="170"/>
                </a:lnTo>
                <a:lnTo>
                  <a:pt x="102" y="168"/>
                </a:lnTo>
                <a:lnTo>
                  <a:pt x="104" y="168"/>
                </a:lnTo>
                <a:lnTo>
                  <a:pt x="106" y="168"/>
                </a:lnTo>
                <a:lnTo>
                  <a:pt x="108" y="168"/>
                </a:lnTo>
                <a:lnTo>
                  <a:pt x="108" y="170"/>
                </a:lnTo>
                <a:lnTo>
                  <a:pt x="106" y="170"/>
                </a:lnTo>
                <a:lnTo>
                  <a:pt x="106" y="172"/>
                </a:lnTo>
                <a:lnTo>
                  <a:pt x="106" y="174"/>
                </a:lnTo>
                <a:lnTo>
                  <a:pt x="104" y="174"/>
                </a:lnTo>
                <a:lnTo>
                  <a:pt x="102" y="174"/>
                </a:lnTo>
                <a:lnTo>
                  <a:pt x="102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78"/>
                </a:lnTo>
                <a:lnTo>
                  <a:pt x="98" y="176"/>
                </a:lnTo>
                <a:lnTo>
                  <a:pt x="96" y="176"/>
                </a:lnTo>
                <a:lnTo>
                  <a:pt x="96" y="178"/>
                </a:lnTo>
                <a:lnTo>
                  <a:pt x="96" y="180"/>
                </a:lnTo>
                <a:lnTo>
                  <a:pt x="94" y="180"/>
                </a:lnTo>
                <a:lnTo>
                  <a:pt x="92" y="180"/>
                </a:lnTo>
                <a:lnTo>
                  <a:pt x="90" y="180"/>
                </a:lnTo>
                <a:lnTo>
                  <a:pt x="86" y="178"/>
                </a:lnTo>
                <a:lnTo>
                  <a:pt x="84" y="178"/>
                </a:lnTo>
                <a:lnTo>
                  <a:pt x="82" y="178"/>
                </a:lnTo>
                <a:lnTo>
                  <a:pt x="80" y="178"/>
                </a:lnTo>
                <a:lnTo>
                  <a:pt x="80" y="176"/>
                </a:lnTo>
                <a:lnTo>
                  <a:pt x="80" y="174"/>
                </a:lnTo>
                <a:lnTo>
                  <a:pt x="80" y="172"/>
                </a:lnTo>
                <a:lnTo>
                  <a:pt x="82" y="172"/>
                </a:lnTo>
                <a:lnTo>
                  <a:pt x="84" y="172"/>
                </a:lnTo>
                <a:lnTo>
                  <a:pt x="84" y="170"/>
                </a:lnTo>
                <a:lnTo>
                  <a:pt x="84" y="168"/>
                </a:lnTo>
                <a:lnTo>
                  <a:pt x="82" y="166"/>
                </a:lnTo>
                <a:lnTo>
                  <a:pt x="80" y="166"/>
                </a:lnTo>
                <a:lnTo>
                  <a:pt x="78" y="166"/>
                </a:lnTo>
                <a:lnTo>
                  <a:pt x="78" y="166"/>
                </a:lnTo>
                <a:lnTo>
                  <a:pt x="78" y="168"/>
                </a:lnTo>
                <a:lnTo>
                  <a:pt x="78" y="170"/>
                </a:lnTo>
                <a:lnTo>
                  <a:pt x="78" y="172"/>
                </a:lnTo>
                <a:lnTo>
                  <a:pt x="78" y="174"/>
                </a:lnTo>
                <a:lnTo>
                  <a:pt x="78" y="178"/>
                </a:lnTo>
                <a:lnTo>
                  <a:pt x="76" y="178"/>
                </a:lnTo>
                <a:lnTo>
                  <a:pt x="74" y="178"/>
                </a:lnTo>
                <a:lnTo>
                  <a:pt x="72" y="178"/>
                </a:lnTo>
                <a:lnTo>
                  <a:pt x="72" y="176"/>
                </a:lnTo>
                <a:lnTo>
                  <a:pt x="72" y="174"/>
                </a:lnTo>
                <a:lnTo>
                  <a:pt x="72" y="170"/>
                </a:lnTo>
                <a:lnTo>
                  <a:pt x="70" y="170"/>
                </a:lnTo>
                <a:lnTo>
                  <a:pt x="68" y="170"/>
                </a:lnTo>
                <a:lnTo>
                  <a:pt x="66" y="168"/>
                </a:lnTo>
                <a:lnTo>
                  <a:pt x="64" y="164"/>
                </a:lnTo>
                <a:lnTo>
                  <a:pt x="60" y="164"/>
                </a:lnTo>
                <a:lnTo>
                  <a:pt x="60" y="166"/>
                </a:lnTo>
                <a:lnTo>
                  <a:pt x="60" y="168"/>
                </a:lnTo>
                <a:lnTo>
                  <a:pt x="58" y="168"/>
                </a:lnTo>
                <a:lnTo>
                  <a:pt x="58" y="166"/>
                </a:lnTo>
                <a:lnTo>
                  <a:pt x="58" y="164"/>
                </a:lnTo>
                <a:lnTo>
                  <a:pt x="58" y="162"/>
                </a:lnTo>
                <a:lnTo>
                  <a:pt x="56" y="160"/>
                </a:lnTo>
                <a:lnTo>
                  <a:pt x="56" y="158"/>
                </a:lnTo>
                <a:lnTo>
                  <a:pt x="54" y="158"/>
                </a:lnTo>
                <a:lnTo>
                  <a:pt x="54" y="160"/>
                </a:lnTo>
                <a:lnTo>
                  <a:pt x="54" y="162"/>
                </a:lnTo>
                <a:lnTo>
                  <a:pt x="52" y="162"/>
                </a:lnTo>
                <a:lnTo>
                  <a:pt x="52" y="160"/>
                </a:lnTo>
                <a:lnTo>
                  <a:pt x="52" y="158"/>
                </a:lnTo>
                <a:lnTo>
                  <a:pt x="52" y="156"/>
                </a:lnTo>
                <a:lnTo>
                  <a:pt x="52" y="154"/>
                </a:lnTo>
                <a:lnTo>
                  <a:pt x="50" y="154"/>
                </a:lnTo>
                <a:lnTo>
                  <a:pt x="50" y="152"/>
                </a:lnTo>
                <a:lnTo>
                  <a:pt x="48" y="154"/>
                </a:lnTo>
                <a:lnTo>
                  <a:pt x="48" y="152"/>
                </a:lnTo>
                <a:lnTo>
                  <a:pt x="48" y="154"/>
                </a:lnTo>
                <a:lnTo>
                  <a:pt x="50" y="154"/>
                </a:lnTo>
                <a:lnTo>
                  <a:pt x="48" y="154"/>
                </a:lnTo>
                <a:lnTo>
                  <a:pt x="48" y="156"/>
                </a:lnTo>
                <a:lnTo>
                  <a:pt x="48" y="158"/>
                </a:lnTo>
                <a:lnTo>
                  <a:pt x="38" y="162"/>
                </a:lnTo>
                <a:lnTo>
                  <a:pt x="38" y="160"/>
                </a:lnTo>
                <a:lnTo>
                  <a:pt x="36" y="160"/>
                </a:lnTo>
                <a:lnTo>
                  <a:pt x="36" y="158"/>
                </a:lnTo>
                <a:lnTo>
                  <a:pt x="38" y="158"/>
                </a:lnTo>
                <a:lnTo>
                  <a:pt x="36" y="158"/>
                </a:lnTo>
                <a:lnTo>
                  <a:pt x="36" y="156"/>
                </a:lnTo>
                <a:lnTo>
                  <a:pt x="36" y="154"/>
                </a:lnTo>
                <a:lnTo>
                  <a:pt x="34" y="154"/>
                </a:lnTo>
                <a:lnTo>
                  <a:pt x="34" y="152"/>
                </a:lnTo>
                <a:lnTo>
                  <a:pt x="32" y="152"/>
                </a:lnTo>
                <a:lnTo>
                  <a:pt x="30" y="152"/>
                </a:lnTo>
                <a:lnTo>
                  <a:pt x="30" y="150"/>
                </a:lnTo>
                <a:lnTo>
                  <a:pt x="30" y="148"/>
                </a:lnTo>
                <a:lnTo>
                  <a:pt x="28" y="148"/>
                </a:lnTo>
                <a:lnTo>
                  <a:pt x="26" y="148"/>
                </a:lnTo>
                <a:lnTo>
                  <a:pt x="26" y="146"/>
                </a:lnTo>
                <a:lnTo>
                  <a:pt x="24" y="146"/>
                </a:lnTo>
                <a:lnTo>
                  <a:pt x="22" y="144"/>
                </a:lnTo>
                <a:lnTo>
                  <a:pt x="20" y="144"/>
                </a:lnTo>
                <a:lnTo>
                  <a:pt x="18" y="142"/>
                </a:lnTo>
                <a:lnTo>
                  <a:pt x="16" y="144"/>
                </a:lnTo>
                <a:lnTo>
                  <a:pt x="16" y="146"/>
                </a:lnTo>
                <a:lnTo>
                  <a:pt x="14" y="148"/>
                </a:lnTo>
                <a:lnTo>
                  <a:pt x="14" y="150"/>
                </a:lnTo>
                <a:lnTo>
                  <a:pt x="12" y="150"/>
                </a:lnTo>
                <a:lnTo>
                  <a:pt x="12" y="152"/>
                </a:lnTo>
                <a:lnTo>
                  <a:pt x="10" y="152"/>
                </a:lnTo>
                <a:lnTo>
                  <a:pt x="10" y="154"/>
                </a:lnTo>
                <a:lnTo>
                  <a:pt x="8" y="152"/>
                </a:lnTo>
                <a:lnTo>
                  <a:pt x="4" y="152"/>
                </a:lnTo>
                <a:lnTo>
                  <a:pt x="4" y="150"/>
                </a:lnTo>
                <a:lnTo>
                  <a:pt x="6" y="150"/>
                </a:lnTo>
                <a:lnTo>
                  <a:pt x="2" y="148"/>
                </a:lnTo>
                <a:lnTo>
                  <a:pt x="0" y="146"/>
                </a:lnTo>
                <a:lnTo>
                  <a:pt x="2" y="142"/>
                </a:lnTo>
                <a:lnTo>
                  <a:pt x="4" y="138"/>
                </a:lnTo>
                <a:lnTo>
                  <a:pt x="6" y="136"/>
                </a:lnTo>
                <a:lnTo>
                  <a:pt x="8" y="136"/>
                </a:lnTo>
                <a:lnTo>
                  <a:pt x="4" y="134"/>
                </a:lnTo>
                <a:lnTo>
                  <a:pt x="2" y="132"/>
                </a:lnTo>
                <a:lnTo>
                  <a:pt x="6" y="124"/>
                </a:lnTo>
                <a:lnTo>
                  <a:pt x="8" y="124"/>
                </a:lnTo>
                <a:lnTo>
                  <a:pt x="8" y="122"/>
                </a:lnTo>
                <a:lnTo>
                  <a:pt x="10" y="122"/>
                </a:lnTo>
                <a:lnTo>
                  <a:pt x="12" y="124"/>
                </a:lnTo>
                <a:lnTo>
                  <a:pt x="14" y="124"/>
                </a:lnTo>
                <a:lnTo>
                  <a:pt x="16" y="124"/>
                </a:lnTo>
                <a:lnTo>
                  <a:pt x="16" y="122"/>
                </a:lnTo>
                <a:lnTo>
                  <a:pt x="18" y="118"/>
                </a:lnTo>
                <a:lnTo>
                  <a:pt x="20" y="118"/>
                </a:lnTo>
                <a:lnTo>
                  <a:pt x="20" y="116"/>
                </a:lnTo>
                <a:lnTo>
                  <a:pt x="22" y="116"/>
                </a:lnTo>
                <a:lnTo>
                  <a:pt x="22" y="114"/>
                </a:lnTo>
                <a:lnTo>
                  <a:pt x="26" y="116"/>
                </a:lnTo>
                <a:lnTo>
                  <a:pt x="28" y="118"/>
                </a:lnTo>
                <a:lnTo>
                  <a:pt x="30" y="118"/>
                </a:lnTo>
                <a:lnTo>
                  <a:pt x="30" y="120"/>
                </a:lnTo>
                <a:lnTo>
                  <a:pt x="30" y="120"/>
                </a:lnTo>
                <a:lnTo>
                  <a:pt x="32" y="122"/>
                </a:lnTo>
                <a:lnTo>
                  <a:pt x="34" y="124"/>
                </a:lnTo>
                <a:lnTo>
                  <a:pt x="36" y="124"/>
                </a:lnTo>
                <a:lnTo>
                  <a:pt x="38" y="126"/>
                </a:lnTo>
                <a:lnTo>
                  <a:pt x="40" y="126"/>
                </a:lnTo>
                <a:lnTo>
                  <a:pt x="40" y="128"/>
                </a:lnTo>
                <a:lnTo>
                  <a:pt x="42" y="128"/>
                </a:lnTo>
                <a:lnTo>
                  <a:pt x="44" y="130"/>
                </a:lnTo>
                <a:lnTo>
                  <a:pt x="46" y="130"/>
                </a:lnTo>
                <a:lnTo>
                  <a:pt x="46" y="132"/>
                </a:lnTo>
                <a:lnTo>
                  <a:pt x="48" y="132"/>
                </a:lnTo>
                <a:lnTo>
                  <a:pt x="50" y="134"/>
                </a:lnTo>
                <a:lnTo>
                  <a:pt x="54" y="136"/>
                </a:lnTo>
                <a:lnTo>
                  <a:pt x="54" y="134"/>
                </a:lnTo>
                <a:lnTo>
                  <a:pt x="54" y="132"/>
                </a:lnTo>
                <a:lnTo>
                  <a:pt x="54" y="126"/>
                </a:lnTo>
                <a:lnTo>
                  <a:pt x="54" y="124"/>
                </a:lnTo>
                <a:lnTo>
                  <a:pt x="54" y="122"/>
                </a:lnTo>
                <a:lnTo>
                  <a:pt x="54" y="120"/>
                </a:lnTo>
                <a:lnTo>
                  <a:pt x="54" y="118"/>
                </a:lnTo>
                <a:lnTo>
                  <a:pt x="54" y="112"/>
                </a:lnTo>
                <a:lnTo>
                  <a:pt x="54" y="106"/>
                </a:lnTo>
                <a:lnTo>
                  <a:pt x="54" y="102"/>
                </a:lnTo>
                <a:lnTo>
                  <a:pt x="54" y="100"/>
                </a:lnTo>
                <a:lnTo>
                  <a:pt x="54" y="96"/>
                </a:lnTo>
                <a:lnTo>
                  <a:pt x="54" y="94"/>
                </a:lnTo>
                <a:lnTo>
                  <a:pt x="54" y="92"/>
                </a:lnTo>
                <a:lnTo>
                  <a:pt x="54" y="90"/>
                </a:lnTo>
                <a:lnTo>
                  <a:pt x="54" y="88"/>
                </a:lnTo>
                <a:lnTo>
                  <a:pt x="54" y="86"/>
                </a:lnTo>
                <a:lnTo>
                  <a:pt x="60" y="84"/>
                </a:lnTo>
                <a:lnTo>
                  <a:pt x="60" y="80"/>
                </a:lnTo>
                <a:lnTo>
                  <a:pt x="60" y="78"/>
                </a:lnTo>
                <a:lnTo>
                  <a:pt x="60" y="74"/>
                </a:lnTo>
                <a:lnTo>
                  <a:pt x="60" y="72"/>
                </a:lnTo>
                <a:lnTo>
                  <a:pt x="60" y="68"/>
                </a:lnTo>
                <a:lnTo>
                  <a:pt x="60" y="66"/>
                </a:lnTo>
                <a:lnTo>
                  <a:pt x="54" y="66"/>
                </a:lnTo>
                <a:lnTo>
                  <a:pt x="54" y="68"/>
                </a:lnTo>
                <a:lnTo>
                  <a:pt x="54" y="70"/>
                </a:lnTo>
                <a:lnTo>
                  <a:pt x="42" y="70"/>
                </a:lnTo>
                <a:lnTo>
                  <a:pt x="40" y="70"/>
                </a:lnTo>
                <a:lnTo>
                  <a:pt x="40" y="68"/>
                </a:lnTo>
                <a:lnTo>
                  <a:pt x="40" y="66"/>
                </a:lnTo>
                <a:lnTo>
                  <a:pt x="40" y="52"/>
                </a:lnTo>
                <a:lnTo>
                  <a:pt x="42" y="52"/>
                </a:lnTo>
                <a:lnTo>
                  <a:pt x="54" y="54"/>
                </a:lnTo>
                <a:lnTo>
                  <a:pt x="54" y="52"/>
                </a:lnTo>
                <a:lnTo>
                  <a:pt x="54" y="50"/>
                </a:lnTo>
                <a:lnTo>
                  <a:pt x="54" y="48"/>
                </a:lnTo>
                <a:lnTo>
                  <a:pt x="54" y="46"/>
                </a:lnTo>
                <a:lnTo>
                  <a:pt x="54" y="44"/>
                </a:lnTo>
                <a:lnTo>
                  <a:pt x="58" y="44"/>
                </a:lnTo>
                <a:lnTo>
                  <a:pt x="60" y="44"/>
                </a:lnTo>
                <a:lnTo>
                  <a:pt x="62" y="44"/>
                </a:lnTo>
                <a:lnTo>
                  <a:pt x="64" y="44"/>
                </a:lnTo>
                <a:lnTo>
                  <a:pt x="66" y="44"/>
                </a:lnTo>
                <a:lnTo>
                  <a:pt x="72" y="46"/>
                </a:lnTo>
                <a:lnTo>
                  <a:pt x="78" y="46"/>
                </a:lnTo>
                <a:lnTo>
                  <a:pt x="78" y="44"/>
                </a:lnTo>
                <a:lnTo>
                  <a:pt x="78" y="42"/>
                </a:lnTo>
                <a:lnTo>
                  <a:pt x="78" y="42"/>
                </a:lnTo>
                <a:lnTo>
                  <a:pt x="78" y="40"/>
                </a:lnTo>
                <a:lnTo>
                  <a:pt x="76" y="40"/>
                </a:lnTo>
                <a:lnTo>
                  <a:pt x="72" y="38"/>
                </a:lnTo>
                <a:lnTo>
                  <a:pt x="72" y="40"/>
                </a:lnTo>
                <a:lnTo>
                  <a:pt x="72" y="42"/>
                </a:lnTo>
                <a:lnTo>
                  <a:pt x="58" y="42"/>
                </a:lnTo>
                <a:lnTo>
                  <a:pt x="54" y="42"/>
                </a:lnTo>
                <a:lnTo>
                  <a:pt x="54" y="40"/>
                </a:lnTo>
                <a:lnTo>
                  <a:pt x="54" y="36"/>
                </a:lnTo>
                <a:lnTo>
                  <a:pt x="54" y="28"/>
                </a:lnTo>
                <a:lnTo>
                  <a:pt x="54" y="26"/>
                </a:lnTo>
                <a:lnTo>
                  <a:pt x="54" y="14"/>
                </a:lnTo>
                <a:lnTo>
                  <a:pt x="54" y="10"/>
                </a:lnTo>
                <a:lnTo>
                  <a:pt x="54" y="8"/>
                </a:lnTo>
                <a:lnTo>
                  <a:pt x="5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Freeform 38"/>
          <p:cNvSpPr>
            <a:spLocks/>
          </p:cNvSpPr>
          <p:nvPr/>
        </p:nvSpPr>
        <p:spPr bwMode="auto">
          <a:xfrm>
            <a:off x="950913" y="652463"/>
            <a:ext cx="7235825" cy="1708150"/>
          </a:xfrm>
          <a:custGeom>
            <a:avLst/>
            <a:gdLst>
              <a:gd name="T0" fmla="*/ 1032 w 4558"/>
              <a:gd name="T1" fmla="*/ 810 h 1076"/>
              <a:gd name="T2" fmla="*/ 1008 w 4558"/>
              <a:gd name="T3" fmla="*/ 798 h 1076"/>
              <a:gd name="T4" fmla="*/ 1014 w 4558"/>
              <a:gd name="T5" fmla="*/ 770 h 1076"/>
              <a:gd name="T6" fmla="*/ 1002 w 4558"/>
              <a:gd name="T7" fmla="*/ 750 h 1076"/>
              <a:gd name="T8" fmla="*/ 958 w 4558"/>
              <a:gd name="T9" fmla="*/ 764 h 1076"/>
              <a:gd name="T10" fmla="*/ 910 w 4558"/>
              <a:gd name="T11" fmla="*/ 808 h 1076"/>
              <a:gd name="T12" fmla="*/ 882 w 4558"/>
              <a:gd name="T13" fmla="*/ 834 h 1076"/>
              <a:gd name="T14" fmla="*/ 812 w 4558"/>
              <a:gd name="T15" fmla="*/ 896 h 1076"/>
              <a:gd name="T16" fmla="*/ 744 w 4558"/>
              <a:gd name="T17" fmla="*/ 956 h 1076"/>
              <a:gd name="T18" fmla="*/ 702 w 4558"/>
              <a:gd name="T19" fmla="*/ 994 h 1076"/>
              <a:gd name="T20" fmla="*/ 658 w 4558"/>
              <a:gd name="T21" fmla="*/ 1032 h 1076"/>
              <a:gd name="T22" fmla="*/ 638 w 4558"/>
              <a:gd name="T23" fmla="*/ 1052 h 1076"/>
              <a:gd name="T24" fmla="*/ 612 w 4558"/>
              <a:gd name="T25" fmla="*/ 1072 h 1076"/>
              <a:gd name="T26" fmla="*/ 584 w 4558"/>
              <a:gd name="T27" fmla="*/ 1058 h 1076"/>
              <a:gd name="T28" fmla="*/ 458 w 4558"/>
              <a:gd name="T29" fmla="*/ 872 h 1076"/>
              <a:gd name="T30" fmla="*/ 396 w 4558"/>
              <a:gd name="T31" fmla="*/ 780 h 1076"/>
              <a:gd name="T32" fmla="*/ 366 w 4558"/>
              <a:gd name="T33" fmla="*/ 744 h 1076"/>
              <a:gd name="T34" fmla="*/ 340 w 4558"/>
              <a:gd name="T35" fmla="*/ 706 h 1076"/>
              <a:gd name="T36" fmla="*/ 298 w 4558"/>
              <a:gd name="T37" fmla="*/ 654 h 1076"/>
              <a:gd name="T38" fmla="*/ 250 w 4558"/>
              <a:gd name="T39" fmla="*/ 598 h 1076"/>
              <a:gd name="T40" fmla="*/ 210 w 4558"/>
              <a:gd name="T41" fmla="*/ 564 h 1076"/>
              <a:gd name="T42" fmla="*/ 178 w 4558"/>
              <a:gd name="T43" fmla="*/ 536 h 1076"/>
              <a:gd name="T44" fmla="*/ 134 w 4558"/>
              <a:gd name="T45" fmla="*/ 500 h 1076"/>
              <a:gd name="T46" fmla="*/ 98 w 4558"/>
              <a:gd name="T47" fmla="*/ 480 h 1076"/>
              <a:gd name="T48" fmla="*/ 78 w 4558"/>
              <a:gd name="T49" fmla="*/ 464 h 1076"/>
              <a:gd name="T50" fmla="*/ 58 w 4558"/>
              <a:gd name="T51" fmla="*/ 446 h 1076"/>
              <a:gd name="T52" fmla="*/ 28 w 4558"/>
              <a:gd name="T53" fmla="*/ 438 h 1076"/>
              <a:gd name="T54" fmla="*/ 6 w 4558"/>
              <a:gd name="T55" fmla="*/ 430 h 1076"/>
              <a:gd name="T56" fmla="*/ 6 w 4558"/>
              <a:gd name="T57" fmla="*/ 398 h 1076"/>
              <a:gd name="T58" fmla="*/ 16 w 4558"/>
              <a:gd name="T59" fmla="*/ 352 h 1076"/>
              <a:gd name="T60" fmla="*/ 32 w 4558"/>
              <a:gd name="T61" fmla="*/ 284 h 1076"/>
              <a:gd name="T62" fmla="*/ 70 w 4558"/>
              <a:gd name="T63" fmla="*/ 186 h 1076"/>
              <a:gd name="T64" fmla="*/ 172 w 4558"/>
              <a:gd name="T65" fmla="*/ 182 h 1076"/>
              <a:gd name="T66" fmla="*/ 264 w 4558"/>
              <a:gd name="T67" fmla="*/ 96 h 1076"/>
              <a:gd name="T68" fmla="*/ 390 w 4558"/>
              <a:gd name="T69" fmla="*/ 2 h 1076"/>
              <a:gd name="T70" fmla="*/ 678 w 4558"/>
              <a:gd name="T71" fmla="*/ 6 h 1076"/>
              <a:gd name="T72" fmla="*/ 754 w 4558"/>
              <a:gd name="T73" fmla="*/ 88 h 1076"/>
              <a:gd name="T74" fmla="*/ 912 w 4558"/>
              <a:gd name="T75" fmla="*/ 150 h 1076"/>
              <a:gd name="T76" fmla="*/ 986 w 4558"/>
              <a:gd name="T77" fmla="*/ 180 h 1076"/>
              <a:gd name="T78" fmla="*/ 1070 w 4558"/>
              <a:gd name="T79" fmla="*/ 232 h 1076"/>
              <a:gd name="T80" fmla="*/ 1098 w 4558"/>
              <a:gd name="T81" fmla="*/ 274 h 1076"/>
              <a:gd name="T82" fmla="*/ 1156 w 4558"/>
              <a:gd name="T83" fmla="*/ 274 h 1076"/>
              <a:gd name="T84" fmla="*/ 1240 w 4558"/>
              <a:gd name="T85" fmla="*/ 274 h 1076"/>
              <a:gd name="T86" fmla="*/ 1300 w 4558"/>
              <a:gd name="T87" fmla="*/ 274 h 1076"/>
              <a:gd name="T88" fmla="*/ 1390 w 4558"/>
              <a:gd name="T89" fmla="*/ 274 h 1076"/>
              <a:gd name="T90" fmla="*/ 1534 w 4558"/>
              <a:gd name="T91" fmla="*/ 284 h 1076"/>
              <a:gd name="T92" fmla="*/ 1674 w 4558"/>
              <a:gd name="T93" fmla="*/ 286 h 1076"/>
              <a:gd name="T94" fmla="*/ 1990 w 4558"/>
              <a:gd name="T95" fmla="*/ 296 h 1076"/>
              <a:gd name="T96" fmla="*/ 2106 w 4558"/>
              <a:gd name="T97" fmla="*/ 298 h 1076"/>
              <a:gd name="T98" fmla="*/ 2304 w 4558"/>
              <a:gd name="T99" fmla="*/ 300 h 1076"/>
              <a:gd name="T100" fmla="*/ 2486 w 4558"/>
              <a:gd name="T101" fmla="*/ 300 h 1076"/>
              <a:gd name="T102" fmla="*/ 2698 w 4558"/>
              <a:gd name="T103" fmla="*/ 300 h 1076"/>
              <a:gd name="T104" fmla="*/ 2912 w 4558"/>
              <a:gd name="T105" fmla="*/ 302 h 1076"/>
              <a:gd name="T106" fmla="*/ 3288 w 4558"/>
              <a:gd name="T107" fmla="*/ 304 h 1076"/>
              <a:gd name="T108" fmla="*/ 3646 w 4558"/>
              <a:gd name="T109" fmla="*/ 302 h 1076"/>
              <a:gd name="T110" fmla="*/ 4100 w 4558"/>
              <a:gd name="T111" fmla="*/ 300 h 1076"/>
              <a:gd name="T112" fmla="*/ 4342 w 4558"/>
              <a:gd name="T113" fmla="*/ 304 h 1076"/>
              <a:gd name="T114" fmla="*/ 4548 w 4558"/>
              <a:gd name="T115" fmla="*/ 384 h 1076"/>
              <a:gd name="T116" fmla="*/ 4548 w 4558"/>
              <a:gd name="T117" fmla="*/ 674 h 1076"/>
              <a:gd name="T118" fmla="*/ 4556 w 4558"/>
              <a:gd name="T119" fmla="*/ 872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558" h="1076">
                <a:moveTo>
                  <a:pt x="1052" y="824"/>
                </a:moveTo>
                <a:lnTo>
                  <a:pt x="1050" y="824"/>
                </a:lnTo>
                <a:lnTo>
                  <a:pt x="1044" y="824"/>
                </a:lnTo>
                <a:lnTo>
                  <a:pt x="1042" y="824"/>
                </a:lnTo>
                <a:lnTo>
                  <a:pt x="1040" y="824"/>
                </a:lnTo>
                <a:lnTo>
                  <a:pt x="1034" y="824"/>
                </a:lnTo>
                <a:lnTo>
                  <a:pt x="1032" y="824"/>
                </a:lnTo>
                <a:lnTo>
                  <a:pt x="1030" y="824"/>
                </a:lnTo>
                <a:lnTo>
                  <a:pt x="1028" y="824"/>
                </a:lnTo>
                <a:lnTo>
                  <a:pt x="1028" y="822"/>
                </a:lnTo>
                <a:lnTo>
                  <a:pt x="1028" y="820"/>
                </a:lnTo>
                <a:lnTo>
                  <a:pt x="1028" y="818"/>
                </a:lnTo>
                <a:lnTo>
                  <a:pt x="1028" y="814"/>
                </a:lnTo>
                <a:lnTo>
                  <a:pt x="1028" y="814"/>
                </a:lnTo>
                <a:lnTo>
                  <a:pt x="1030" y="812"/>
                </a:lnTo>
                <a:lnTo>
                  <a:pt x="1030" y="810"/>
                </a:lnTo>
                <a:lnTo>
                  <a:pt x="1032" y="810"/>
                </a:lnTo>
                <a:lnTo>
                  <a:pt x="1032" y="812"/>
                </a:lnTo>
                <a:lnTo>
                  <a:pt x="1040" y="812"/>
                </a:lnTo>
                <a:lnTo>
                  <a:pt x="1040" y="810"/>
                </a:lnTo>
                <a:lnTo>
                  <a:pt x="1040" y="806"/>
                </a:lnTo>
                <a:lnTo>
                  <a:pt x="1040" y="804"/>
                </a:lnTo>
                <a:lnTo>
                  <a:pt x="1040" y="798"/>
                </a:lnTo>
                <a:lnTo>
                  <a:pt x="1036" y="798"/>
                </a:lnTo>
                <a:lnTo>
                  <a:pt x="1032" y="798"/>
                </a:lnTo>
                <a:lnTo>
                  <a:pt x="1030" y="798"/>
                </a:lnTo>
                <a:lnTo>
                  <a:pt x="1028" y="798"/>
                </a:lnTo>
                <a:lnTo>
                  <a:pt x="1028" y="798"/>
                </a:lnTo>
                <a:lnTo>
                  <a:pt x="1026" y="798"/>
                </a:lnTo>
                <a:lnTo>
                  <a:pt x="1024" y="798"/>
                </a:lnTo>
                <a:lnTo>
                  <a:pt x="1022" y="798"/>
                </a:lnTo>
                <a:lnTo>
                  <a:pt x="1014" y="798"/>
                </a:lnTo>
                <a:lnTo>
                  <a:pt x="1012" y="798"/>
                </a:lnTo>
                <a:lnTo>
                  <a:pt x="1008" y="798"/>
                </a:lnTo>
                <a:lnTo>
                  <a:pt x="1006" y="798"/>
                </a:lnTo>
                <a:lnTo>
                  <a:pt x="1004" y="798"/>
                </a:lnTo>
                <a:lnTo>
                  <a:pt x="1000" y="798"/>
                </a:lnTo>
                <a:lnTo>
                  <a:pt x="1000" y="794"/>
                </a:lnTo>
                <a:lnTo>
                  <a:pt x="1002" y="790"/>
                </a:lnTo>
                <a:lnTo>
                  <a:pt x="1002" y="788"/>
                </a:lnTo>
                <a:lnTo>
                  <a:pt x="1002" y="786"/>
                </a:lnTo>
                <a:lnTo>
                  <a:pt x="1002" y="784"/>
                </a:lnTo>
                <a:lnTo>
                  <a:pt x="1002" y="780"/>
                </a:lnTo>
                <a:lnTo>
                  <a:pt x="1002" y="778"/>
                </a:lnTo>
                <a:lnTo>
                  <a:pt x="1002" y="776"/>
                </a:lnTo>
                <a:lnTo>
                  <a:pt x="1002" y="770"/>
                </a:lnTo>
                <a:lnTo>
                  <a:pt x="1006" y="770"/>
                </a:lnTo>
                <a:lnTo>
                  <a:pt x="1008" y="772"/>
                </a:lnTo>
                <a:lnTo>
                  <a:pt x="1010" y="772"/>
                </a:lnTo>
                <a:lnTo>
                  <a:pt x="1014" y="772"/>
                </a:lnTo>
                <a:lnTo>
                  <a:pt x="1014" y="770"/>
                </a:lnTo>
                <a:lnTo>
                  <a:pt x="1014" y="768"/>
                </a:lnTo>
                <a:lnTo>
                  <a:pt x="1014" y="762"/>
                </a:lnTo>
                <a:lnTo>
                  <a:pt x="1014" y="760"/>
                </a:lnTo>
                <a:lnTo>
                  <a:pt x="1012" y="760"/>
                </a:lnTo>
                <a:lnTo>
                  <a:pt x="1010" y="760"/>
                </a:lnTo>
                <a:lnTo>
                  <a:pt x="1004" y="760"/>
                </a:lnTo>
                <a:lnTo>
                  <a:pt x="1004" y="762"/>
                </a:lnTo>
                <a:lnTo>
                  <a:pt x="1002" y="764"/>
                </a:lnTo>
                <a:lnTo>
                  <a:pt x="998" y="766"/>
                </a:lnTo>
                <a:lnTo>
                  <a:pt x="996" y="766"/>
                </a:lnTo>
                <a:lnTo>
                  <a:pt x="996" y="764"/>
                </a:lnTo>
                <a:lnTo>
                  <a:pt x="996" y="760"/>
                </a:lnTo>
                <a:lnTo>
                  <a:pt x="996" y="756"/>
                </a:lnTo>
                <a:lnTo>
                  <a:pt x="998" y="754"/>
                </a:lnTo>
                <a:lnTo>
                  <a:pt x="1002" y="754"/>
                </a:lnTo>
                <a:lnTo>
                  <a:pt x="1002" y="752"/>
                </a:lnTo>
                <a:lnTo>
                  <a:pt x="1002" y="750"/>
                </a:lnTo>
                <a:lnTo>
                  <a:pt x="1002" y="746"/>
                </a:lnTo>
                <a:lnTo>
                  <a:pt x="1000" y="746"/>
                </a:lnTo>
                <a:lnTo>
                  <a:pt x="998" y="746"/>
                </a:lnTo>
                <a:lnTo>
                  <a:pt x="996" y="746"/>
                </a:lnTo>
                <a:lnTo>
                  <a:pt x="994" y="746"/>
                </a:lnTo>
                <a:lnTo>
                  <a:pt x="992" y="746"/>
                </a:lnTo>
                <a:lnTo>
                  <a:pt x="990" y="746"/>
                </a:lnTo>
                <a:lnTo>
                  <a:pt x="986" y="746"/>
                </a:lnTo>
                <a:lnTo>
                  <a:pt x="984" y="746"/>
                </a:lnTo>
                <a:lnTo>
                  <a:pt x="982" y="746"/>
                </a:lnTo>
                <a:lnTo>
                  <a:pt x="980" y="746"/>
                </a:lnTo>
                <a:lnTo>
                  <a:pt x="976" y="748"/>
                </a:lnTo>
                <a:lnTo>
                  <a:pt x="974" y="752"/>
                </a:lnTo>
                <a:lnTo>
                  <a:pt x="972" y="752"/>
                </a:lnTo>
                <a:lnTo>
                  <a:pt x="964" y="760"/>
                </a:lnTo>
                <a:lnTo>
                  <a:pt x="962" y="762"/>
                </a:lnTo>
                <a:lnTo>
                  <a:pt x="958" y="764"/>
                </a:lnTo>
                <a:lnTo>
                  <a:pt x="958" y="766"/>
                </a:lnTo>
                <a:lnTo>
                  <a:pt x="956" y="768"/>
                </a:lnTo>
                <a:lnTo>
                  <a:pt x="952" y="770"/>
                </a:lnTo>
                <a:lnTo>
                  <a:pt x="950" y="770"/>
                </a:lnTo>
                <a:lnTo>
                  <a:pt x="948" y="772"/>
                </a:lnTo>
                <a:lnTo>
                  <a:pt x="942" y="776"/>
                </a:lnTo>
                <a:lnTo>
                  <a:pt x="936" y="784"/>
                </a:lnTo>
                <a:lnTo>
                  <a:pt x="930" y="790"/>
                </a:lnTo>
                <a:lnTo>
                  <a:pt x="924" y="796"/>
                </a:lnTo>
                <a:lnTo>
                  <a:pt x="920" y="798"/>
                </a:lnTo>
                <a:lnTo>
                  <a:pt x="920" y="800"/>
                </a:lnTo>
                <a:lnTo>
                  <a:pt x="918" y="800"/>
                </a:lnTo>
                <a:lnTo>
                  <a:pt x="916" y="802"/>
                </a:lnTo>
                <a:lnTo>
                  <a:pt x="914" y="804"/>
                </a:lnTo>
                <a:lnTo>
                  <a:pt x="914" y="806"/>
                </a:lnTo>
                <a:lnTo>
                  <a:pt x="912" y="806"/>
                </a:lnTo>
                <a:lnTo>
                  <a:pt x="910" y="808"/>
                </a:lnTo>
                <a:lnTo>
                  <a:pt x="908" y="810"/>
                </a:lnTo>
                <a:lnTo>
                  <a:pt x="906" y="810"/>
                </a:lnTo>
                <a:lnTo>
                  <a:pt x="906" y="812"/>
                </a:lnTo>
                <a:lnTo>
                  <a:pt x="904" y="812"/>
                </a:lnTo>
                <a:lnTo>
                  <a:pt x="904" y="814"/>
                </a:lnTo>
                <a:lnTo>
                  <a:pt x="902" y="814"/>
                </a:lnTo>
                <a:lnTo>
                  <a:pt x="896" y="818"/>
                </a:lnTo>
                <a:lnTo>
                  <a:pt x="894" y="820"/>
                </a:lnTo>
                <a:lnTo>
                  <a:pt x="892" y="822"/>
                </a:lnTo>
                <a:lnTo>
                  <a:pt x="888" y="826"/>
                </a:lnTo>
                <a:lnTo>
                  <a:pt x="886" y="826"/>
                </a:lnTo>
                <a:lnTo>
                  <a:pt x="886" y="828"/>
                </a:lnTo>
                <a:lnTo>
                  <a:pt x="884" y="828"/>
                </a:lnTo>
                <a:lnTo>
                  <a:pt x="884" y="830"/>
                </a:lnTo>
                <a:lnTo>
                  <a:pt x="882" y="830"/>
                </a:lnTo>
                <a:lnTo>
                  <a:pt x="882" y="832"/>
                </a:lnTo>
                <a:lnTo>
                  <a:pt x="882" y="834"/>
                </a:lnTo>
                <a:lnTo>
                  <a:pt x="880" y="834"/>
                </a:lnTo>
                <a:lnTo>
                  <a:pt x="880" y="836"/>
                </a:lnTo>
                <a:lnTo>
                  <a:pt x="878" y="836"/>
                </a:lnTo>
                <a:lnTo>
                  <a:pt x="878" y="838"/>
                </a:lnTo>
                <a:lnTo>
                  <a:pt x="876" y="838"/>
                </a:lnTo>
                <a:lnTo>
                  <a:pt x="874" y="840"/>
                </a:lnTo>
                <a:lnTo>
                  <a:pt x="872" y="842"/>
                </a:lnTo>
                <a:lnTo>
                  <a:pt x="870" y="842"/>
                </a:lnTo>
                <a:lnTo>
                  <a:pt x="864" y="848"/>
                </a:lnTo>
                <a:lnTo>
                  <a:pt x="862" y="850"/>
                </a:lnTo>
                <a:lnTo>
                  <a:pt x="858" y="854"/>
                </a:lnTo>
                <a:lnTo>
                  <a:pt x="850" y="860"/>
                </a:lnTo>
                <a:lnTo>
                  <a:pt x="848" y="862"/>
                </a:lnTo>
                <a:lnTo>
                  <a:pt x="848" y="864"/>
                </a:lnTo>
                <a:lnTo>
                  <a:pt x="844" y="866"/>
                </a:lnTo>
                <a:lnTo>
                  <a:pt x="826" y="882"/>
                </a:lnTo>
                <a:lnTo>
                  <a:pt x="812" y="896"/>
                </a:lnTo>
                <a:lnTo>
                  <a:pt x="806" y="902"/>
                </a:lnTo>
                <a:lnTo>
                  <a:pt x="804" y="902"/>
                </a:lnTo>
                <a:lnTo>
                  <a:pt x="792" y="914"/>
                </a:lnTo>
                <a:lnTo>
                  <a:pt x="790" y="914"/>
                </a:lnTo>
                <a:lnTo>
                  <a:pt x="784" y="922"/>
                </a:lnTo>
                <a:lnTo>
                  <a:pt x="780" y="924"/>
                </a:lnTo>
                <a:lnTo>
                  <a:pt x="778" y="926"/>
                </a:lnTo>
                <a:lnTo>
                  <a:pt x="774" y="928"/>
                </a:lnTo>
                <a:lnTo>
                  <a:pt x="768" y="936"/>
                </a:lnTo>
                <a:lnTo>
                  <a:pt x="762" y="940"/>
                </a:lnTo>
                <a:lnTo>
                  <a:pt x="760" y="942"/>
                </a:lnTo>
                <a:lnTo>
                  <a:pt x="756" y="944"/>
                </a:lnTo>
                <a:lnTo>
                  <a:pt x="754" y="948"/>
                </a:lnTo>
                <a:lnTo>
                  <a:pt x="752" y="948"/>
                </a:lnTo>
                <a:lnTo>
                  <a:pt x="750" y="950"/>
                </a:lnTo>
                <a:lnTo>
                  <a:pt x="750" y="952"/>
                </a:lnTo>
                <a:lnTo>
                  <a:pt x="744" y="956"/>
                </a:lnTo>
                <a:lnTo>
                  <a:pt x="742" y="958"/>
                </a:lnTo>
                <a:lnTo>
                  <a:pt x="740" y="960"/>
                </a:lnTo>
                <a:lnTo>
                  <a:pt x="738" y="962"/>
                </a:lnTo>
                <a:lnTo>
                  <a:pt x="738" y="962"/>
                </a:lnTo>
                <a:lnTo>
                  <a:pt x="736" y="962"/>
                </a:lnTo>
                <a:lnTo>
                  <a:pt x="736" y="964"/>
                </a:lnTo>
                <a:lnTo>
                  <a:pt x="734" y="964"/>
                </a:lnTo>
                <a:lnTo>
                  <a:pt x="734" y="966"/>
                </a:lnTo>
                <a:lnTo>
                  <a:pt x="732" y="966"/>
                </a:lnTo>
                <a:lnTo>
                  <a:pt x="732" y="968"/>
                </a:lnTo>
                <a:lnTo>
                  <a:pt x="730" y="968"/>
                </a:lnTo>
                <a:lnTo>
                  <a:pt x="730" y="970"/>
                </a:lnTo>
                <a:lnTo>
                  <a:pt x="728" y="970"/>
                </a:lnTo>
                <a:lnTo>
                  <a:pt x="726" y="972"/>
                </a:lnTo>
                <a:lnTo>
                  <a:pt x="720" y="978"/>
                </a:lnTo>
                <a:lnTo>
                  <a:pt x="712" y="984"/>
                </a:lnTo>
                <a:lnTo>
                  <a:pt x="702" y="994"/>
                </a:lnTo>
                <a:lnTo>
                  <a:pt x="698" y="998"/>
                </a:lnTo>
                <a:lnTo>
                  <a:pt x="696" y="998"/>
                </a:lnTo>
                <a:lnTo>
                  <a:pt x="688" y="1008"/>
                </a:lnTo>
                <a:lnTo>
                  <a:pt x="688" y="1010"/>
                </a:lnTo>
                <a:lnTo>
                  <a:pt x="686" y="1010"/>
                </a:lnTo>
                <a:lnTo>
                  <a:pt x="680" y="1014"/>
                </a:lnTo>
                <a:lnTo>
                  <a:pt x="676" y="1016"/>
                </a:lnTo>
                <a:lnTo>
                  <a:pt x="672" y="1020"/>
                </a:lnTo>
                <a:lnTo>
                  <a:pt x="672" y="1022"/>
                </a:lnTo>
                <a:lnTo>
                  <a:pt x="670" y="1022"/>
                </a:lnTo>
                <a:lnTo>
                  <a:pt x="666" y="1026"/>
                </a:lnTo>
                <a:lnTo>
                  <a:pt x="664" y="1028"/>
                </a:lnTo>
                <a:lnTo>
                  <a:pt x="662" y="1028"/>
                </a:lnTo>
                <a:lnTo>
                  <a:pt x="662" y="1030"/>
                </a:lnTo>
                <a:lnTo>
                  <a:pt x="660" y="1030"/>
                </a:lnTo>
                <a:lnTo>
                  <a:pt x="660" y="1032"/>
                </a:lnTo>
                <a:lnTo>
                  <a:pt x="658" y="1032"/>
                </a:lnTo>
                <a:lnTo>
                  <a:pt x="658" y="1034"/>
                </a:lnTo>
                <a:lnTo>
                  <a:pt x="656" y="1034"/>
                </a:lnTo>
                <a:lnTo>
                  <a:pt x="656" y="1036"/>
                </a:lnTo>
                <a:lnTo>
                  <a:pt x="654" y="1036"/>
                </a:lnTo>
                <a:lnTo>
                  <a:pt x="654" y="1038"/>
                </a:lnTo>
                <a:lnTo>
                  <a:pt x="652" y="1040"/>
                </a:lnTo>
                <a:lnTo>
                  <a:pt x="650" y="1040"/>
                </a:lnTo>
                <a:lnTo>
                  <a:pt x="650" y="1042"/>
                </a:lnTo>
                <a:lnTo>
                  <a:pt x="648" y="1042"/>
                </a:lnTo>
                <a:lnTo>
                  <a:pt x="646" y="1044"/>
                </a:lnTo>
                <a:lnTo>
                  <a:pt x="644" y="1046"/>
                </a:lnTo>
                <a:lnTo>
                  <a:pt x="642" y="1048"/>
                </a:lnTo>
                <a:lnTo>
                  <a:pt x="642" y="1048"/>
                </a:lnTo>
                <a:lnTo>
                  <a:pt x="642" y="1050"/>
                </a:lnTo>
                <a:lnTo>
                  <a:pt x="640" y="1050"/>
                </a:lnTo>
                <a:lnTo>
                  <a:pt x="640" y="1052"/>
                </a:lnTo>
                <a:lnTo>
                  <a:pt x="638" y="1052"/>
                </a:lnTo>
                <a:lnTo>
                  <a:pt x="634" y="1056"/>
                </a:lnTo>
                <a:lnTo>
                  <a:pt x="632" y="1058"/>
                </a:lnTo>
                <a:lnTo>
                  <a:pt x="630" y="1058"/>
                </a:lnTo>
                <a:lnTo>
                  <a:pt x="628" y="1060"/>
                </a:lnTo>
                <a:lnTo>
                  <a:pt x="626" y="1060"/>
                </a:lnTo>
                <a:lnTo>
                  <a:pt x="626" y="1062"/>
                </a:lnTo>
                <a:lnTo>
                  <a:pt x="624" y="1062"/>
                </a:lnTo>
                <a:lnTo>
                  <a:pt x="624" y="1064"/>
                </a:lnTo>
                <a:lnTo>
                  <a:pt x="622" y="1064"/>
                </a:lnTo>
                <a:lnTo>
                  <a:pt x="622" y="1066"/>
                </a:lnTo>
                <a:lnTo>
                  <a:pt x="620" y="1066"/>
                </a:lnTo>
                <a:lnTo>
                  <a:pt x="618" y="1068"/>
                </a:lnTo>
                <a:lnTo>
                  <a:pt x="618" y="1070"/>
                </a:lnTo>
                <a:lnTo>
                  <a:pt x="616" y="1070"/>
                </a:lnTo>
                <a:lnTo>
                  <a:pt x="616" y="1072"/>
                </a:lnTo>
                <a:lnTo>
                  <a:pt x="614" y="1072"/>
                </a:lnTo>
                <a:lnTo>
                  <a:pt x="612" y="1072"/>
                </a:lnTo>
                <a:lnTo>
                  <a:pt x="612" y="1074"/>
                </a:lnTo>
                <a:lnTo>
                  <a:pt x="610" y="1074"/>
                </a:lnTo>
                <a:lnTo>
                  <a:pt x="604" y="1076"/>
                </a:lnTo>
                <a:lnTo>
                  <a:pt x="600" y="1070"/>
                </a:lnTo>
                <a:lnTo>
                  <a:pt x="600" y="1066"/>
                </a:lnTo>
                <a:lnTo>
                  <a:pt x="602" y="1064"/>
                </a:lnTo>
                <a:lnTo>
                  <a:pt x="602" y="1062"/>
                </a:lnTo>
                <a:lnTo>
                  <a:pt x="600" y="1060"/>
                </a:lnTo>
                <a:lnTo>
                  <a:pt x="600" y="1058"/>
                </a:lnTo>
                <a:lnTo>
                  <a:pt x="602" y="1056"/>
                </a:lnTo>
                <a:lnTo>
                  <a:pt x="596" y="1050"/>
                </a:lnTo>
                <a:lnTo>
                  <a:pt x="594" y="1054"/>
                </a:lnTo>
                <a:lnTo>
                  <a:pt x="590" y="1058"/>
                </a:lnTo>
                <a:lnTo>
                  <a:pt x="588" y="1062"/>
                </a:lnTo>
                <a:lnTo>
                  <a:pt x="590" y="1064"/>
                </a:lnTo>
                <a:lnTo>
                  <a:pt x="590" y="1066"/>
                </a:lnTo>
                <a:lnTo>
                  <a:pt x="584" y="1058"/>
                </a:lnTo>
                <a:lnTo>
                  <a:pt x="568" y="1036"/>
                </a:lnTo>
                <a:lnTo>
                  <a:pt x="556" y="1020"/>
                </a:lnTo>
                <a:lnTo>
                  <a:pt x="532" y="980"/>
                </a:lnTo>
                <a:lnTo>
                  <a:pt x="522" y="966"/>
                </a:lnTo>
                <a:lnTo>
                  <a:pt x="508" y="948"/>
                </a:lnTo>
                <a:lnTo>
                  <a:pt x="504" y="942"/>
                </a:lnTo>
                <a:lnTo>
                  <a:pt x="502" y="938"/>
                </a:lnTo>
                <a:lnTo>
                  <a:pt x="500" y="936"/>
                </a:lnTo>
                <a:lnTo>
                  <a:pt x="490" y="918"/>
                </a:lnTo>
                <a:lnTo>
                  <a:pt x="478" y="902"/>
                </a:lnTo>
                <a:lnTo>
                  <a:pt x="474" y="898"/>
                </a:lnTo>
                <a:lnTo>
                  <a:pt x="472" y="892"/>
                </a:lnTo>
                <a:lnTo>
                  <a:pt x="466" y="884"/>
                </a:lnTo>
                <a:lnTo>
                  <a:pt x="464" y="880"/>
                </a:lnTo>
                <a:lnTo>
                  <a:pt x="462" y="880"/>
                </a:lnTo>
                <a:lnTo>
                  <a:pt x="460" y="874"/>
                </a:lnTo>
                <a:lnTo>
                  <a:pt x="458" y="872"/>
                </a:lnTo>
                <a:lnTo>
                  <a:pt x="456" y="870"/>
                </a:lnTo>
                <a:lnTo>
                  <a:pt x="454" y="866"/>
                </a:lnTo>
                <a:lnTo>
                  <a:pt x="452" y="866"/>
                </a:lnTo>
                <a:lnTo>
                  <a:pt x="450" y="862"/>
                </a:lnTo>
                <a:lnTo>
                  <a:pt x="450" y="858"/>
                </a:lnTo>
                <a:lnTo>
                  <a:pt x="448" y="856"/>
                </a:lnTo>
                <a:lnTo>
                  <a:pt x="442" y="850"/>
                </a:lnTo>
                <a:lnTo>
                  <a:pt x="436" y="840"/>
                </a:lnTo>
                <a:lnTo>
                  <a:pt x="430" y="832"/>
                </a:lnTo>
                <a:lnTo>
                  <a:pt x="426" y="824"/>
                </a:lnTo>
                <a:lnTo>
                  <a:pt x="424" y="822"/>
                </a:lnTo>
                <a:lnTo>
                  <a:pt x="422" y="820"/>
                </a:lnTo>
                <a:lnTo>
                  <a:pt x="418" y="814"/>
                </a:lnTo>
                <a:lnTo>
                  <a:pt x="412" y="808"/>
                </a:lnTo>
                <a:lnTo>
                  <a:pt x="406" y="800"/>
                </a:lnTo>
                <a:lnTo>
                  <a:pt x="402" y="790"/>
                </a:lnTo>
                <a:lnTo>
                  <a:pt x="396" y="780"/>
                </a:lnTo>
                <a:lnTo>
                  <a:pt x="390" y="774"/>
                </a:lnTo>
                <a:lnTo>
                  <a:pt x="388" y="770"/>
                </a:lnTo>
                <a:lnTo>
                  <a:pt x="378" y="760"/>
                </a:lnTo>
                <a:lnTo>
                  <a:pt x="378" y="758"/>
                </a:lnTo>
                <a:lnTo>
                  <a:pt x="378" y="756"/>
                </a:lnTo>
                <a:lnTo>
                  <a:pt x="376" y="756"/>
                </a:lnTo>
                <a:lnTo>
                  <a:pt x="376" y="754"/>
                </a:lnTo>
                <a:lnTo>
                  <a:pt x="374" y="754"/>
                </a:lnTo>
                <a:lnTo>
                  <a:pt x="374" y="752"/>
                </a:lnTo>
                <a:lnTo>
                  <a:pt x="372" y="752"/>
                </a:lnTo>
                <a:lnTo>
                  <a:pt x="372" y="750"/>
                </a:lnTo>
                <a:lnTo>
                  <a:pt x="372" y="748"/>
                </a:lnTo>
                <a:lnTo>
                  <a:pt x="370" y="748"/>
                </a:lnTo>
                <a:lnTo>
                  <a:pt x="370" y="746"/>
                </a:lnTo>
                <a:lnTo>
                  <a:pt x="368" y="746"/>
                </a:lnTo>
                <a:lnTo>
                  <a:pt x="368" y="744"/>
                </a:lnTo>
                <a:lnTo>
                  <a:pt x="366" y="744"/>
                </a:lnTo>
                <a:lnTo>
                  <a:pt x="366" y="742"/>
                </a:lnTo>
                <a:lnTo>
                  <a:pt x="364" y="742"/>
                </a:lnTo>
                <a:lnTo>
                  <a:pt x="364" y="740"/>
                </a:lnTo>
                <a:lnTo>
                  <a:pt x="364" y="738"/>
                </a:lnTo>
                <a:lnTo>
                  <a:pt x="362" y="738"/>
                </a:lnTo>
                <a:lnTo>
                  <a:pt x="354" y="724"/>
                </a:lnTo>
                <a:lnTo>
                  <a:pt x="354" y="724"/>
                </a:lnTo>
                <a:lnTo>
                  <a:pt x="354" y="722"/>
                </a:lnTo>
                <a:lnTo>
                  <a:pt x="354" y="722"/>
                </a:lnTo>
                <a:lnTo>
                  <a:pt x="352" y="722"/>
                </a:lnTo>
                <a:lnTo>
                  <a:pt x="352" y="720"/>
                </a:lnTo>
                <a:lnTo>
                  <a:pt x="350" y="720"/>
                </a:lnTo>
                <a:lnTo>
                  <a:pt x="350" y="718"/>
                </a:lnTo>
                <a:lnTo>
                  <a:pt x="348" y="718"/>
                </a:lnTo>
                <a:lnTo>
                  <a:pt x="348" y="716"/>
                </a:lnTo>
                <a:lnTo>
                  <a:pt x="342" y="710"/>
                </a:lnTo>
                <a:lnTo>
                  <a:pt x="340" y="706"/>
                </a:lnTo>
                <a:lnTo>
                  <a:pt x="336" y="702"/>
                </a:lnTo>
                <a:lnTo>
                  <a:pt x="332" y="694"/>
                </a:lnTo>
                <a:lnTo>
                  <a:pt x="328" y="690"/>
                </a:lnTo>
                <a:lnTo>
                  <a:pt x="326" y="688"/>
                </a:lnTo>
                <a:lnTo>
                  <a:pt x="326" y="686"/>
                </a:lnTo>
                <a:lnTo>
                  <a:pt x="320" y="680"/>
                </a:lnTo>
                <a:lnTo>
                  <a:pt x="314" y="674"/>
                </a:lnTo>
                <a:lnTo>
                  <a:pt x="308" y="666"/>
                </a:lnTo>
                <a:lnTo>
                  <a:pt x="306" y="662"/>
                </a:lnTo>
                <a:lnTo>
                  <a:pt x="306" y="660"/>
                </a:lnTo>
                <a:lnTo>
                  <a:pt x="304" y="660"/>
                </a:lnTo>
                <a:lnTo>
                  <a:pt x="304" y="658"/>
                </a:lnTo>
                <a:lnTo>
                  <a:pt x="302" y="658"/>
                </a:lnTo>
                <a:lnTo>
                  <a:pt x="302" y="656"/>
                </a:lnTo>
                <a:lnTo>
                  <a:pt x="300" y="656"/>
                </a:lnTo>
                <a:lnTo>
                  <a:pt x="300" y="654"/>
                </a:lnTo>
                <a:lnTo>
                  <a:pt x="298" y="654"/>
                </a:lnTo>
                <a:lnTo>
                  <a:pt x="298" y="652"/>
                </a:lnTo>
                <a:lnTo>
                  <a:pt x="296" y="652"/>
                </a:lnTo>
                <a:lnTo>
                  <a:pt x="296" y="650"/>
                </a:lnTo>
                <a:lnTo>
                  <a:pt x="290" y="644"/>
                </a:lnTo>
                <a:lnTo>
                  <a:pt x="282" y="636"/>
                </a:lnTo>
                <a:lnTo>
                  <a:pt x="274" y="626"/>
                </a:lnTo>
                <a:lnTo>
                  <a:pt x="274" y="626"/>
                </a:lnTo>
                <a:lnTo>
                  <a:pt x="272" y="624"/>
                </a:lnTo>
                <a:lnTo>
                  <a:pt x="270" y="622"/>
                </a:lnTo>
                <a:lnTo>
                  <a:pt x="268" y="620"/>
                </a:lnTo>
                <a:lnTo>
                  <a:pt x="264" y="616"/>
                </a:lnTo>
                <a:lnTo>
                  <a:pt x="262" y="612"/>
                </a:lnTo>
                <a:lnTo>
                  <a:pt x="256" y="606"/>
                </a:lnTo>
                <a:lnTo>
                  <a:pt x="256" y="604"/>
                </a:lnTo>
                <a:lnTo>
                  <a:pt x="254" y="602"/>
                </a:lnTo>
                <a:lnTo>
                  <a:pt x="252" y="600"/>
                </a:lnTo>
                <a:lnTo>
                  <a:pt x="250" y="598"/>
                </a:lnTo>
                <a:lnTo>
                  <a:pt x="242" y="590"/>
                </a:lnTo>
                <a:lnTo>
                  <a:pt x="238" y="588"/>
                </a:lnTo>
                <a:lnTo>
                  <a:pt x="236" y="586"/>
                </a:lnTo>
                <a:lnTo>
                  <a:pt x="228" y="578"/>
                </a:lnTo>
                <a:lnTo>
                  <a:pt x="228" y="578"/>
                </a:lnTo>
                <a:lnTo>
                  <a:pt x="226" y="578"/>
                </a:lnTo>
                <a:lnTo>
                  <a:pt x="224" y="576"/>
                </a:lnTo>
                <a:lnTo>
                  <a:pt x="222" y="576"/>
                </a:lnTo>
                <a:lnTo>
                  <a:pt x="222" y="574"/>
                </a:lnTo>
                <a:lnTo>
                  <a:pt x="220" y="574"/>
                </a:lnTo>
                <a:lnTo>
                  <a:pt x="220" y="572"/>
                </a:lnTo>
                <a:lnTo>
                  <a:pt x="218" y="572"/>
                </a:lnTo>
                <a:lnTo>
                  <a:pt x="216" y="570"/>
                </a:lnTo>
                <a:lnTo>
                  <a:pt x="212" y="566"/>
                </a:lnTo>
                <a:lnTo>
                  <a:pt x="210" y="566"/>
                </a:lnTo>
                <a:lnTo>
                  <a:pt x="210" y="564"/>
                </a:lnTo>
                <a:lnTo>
                  <a:pt x="210" y="564"/>
                </a:lnTo>
                <a:lnTo>
                  <a:pt x="210" y="562"/>
                </a:lnTo>
                <a:lnTo>
                  <a:pt x="208" y="562"/>
                </a:lnTo>
                <a:lnTo>
                  <a:pt x="208" y="560"/>
                </a:lnTo>
                <a:lnTo>
                  <a:pt x="206" y="560"/>
                </a:lnTo>
                <a:lnTo>
                  <a:pt x="206" y="558"/>
                </a:lnTo>
                <a:lnTo>
                  <a:pt x="204" y="558"/>
                </a:lnTo>
                <a:lnTo>
                  <a:pt x="202" y="558"/>
                </a:lnTo>
                <a:lnTo>
                  <a:pt x="202" y="556"/>
                </a:lnTo>
                <a:lnTo>
                  <a:pt x="200" y="556"/>
                </a:lnTo>
                <a:lnTo>
                  <a:pt x="200" y="554"/>
                </a:lnTo>
                <a:lnTo>
                  <a:pt x="198" y="554"/>
                </a:lnTo>
                <a:lnTo>
                  <a:pt x="194" y="550"/>
                </a:lnTo>
                <a:lnTo>
                  <a:pt x="186" y="542"/>
                </a:lnTo>
                <a:lnTo>
                  <a:pt x="182" y="540"/>
                </a:lnTo>
                <a:lnTo>
                  <a:pt x="180" y="538"/>
                </a:lnTo>
                <a:lnTo>
                  <a:pt x="180" y="536"/>
                </a:lnTo>
                <a:lnTo>
                  <a:pt x="178" y="536"/>
                </a:lnTo>
                <a:lnTo>
                  <a:pt x="178" y="534"/>
                </a:lnTo>
                <a:lnTo>
                  <a:pt x="176" y="532"/>
                </a:lnTo>
                <a:lnTo>
                  <a:pt x="170" y="530"/>
                </a:lnTo>
                <a:lnTo>
                  <a:pt x="164" y="524"/>
                </a:lnTo>
                <a:lnTo>
                  <a:pt x="154" y="514"/>
                </a:lnTo>
                <a:lnTo>
                  <a:pt x="152" y="514"/>
                </a:lnTo>
                <a:lnTo>
                  <a:pt x="152" y="512"/>
                </a:lnTo>
                <a:lnTo>
                  <a:pt x="150" y="512"/>
                </a:lnTo>
                <a:lnTo>
                  <a:pt x="150" y="510"/>
                </a:lnTo>
                <a:lnTo>
                  <a:pt x="148" y="510"/>
                </a:lnTo>
                <a:lnTo>
                  <a:pt x="148" y="508"/>
                </a:lnTo>
                <a:lnTo>
                  <a:pt x="146" y="508"/>
                </a:lnTo>
                <a:lnTo>
                  <a:pt x="144" y="508"/>
                </a:lnTo>
                <a:lnTo>
                  <a:pt x="144" y="506"/>
                </a:lnTo>
                <a:lnTo>
                  <a:pt x="142" y="506"/>
                </a:lnTo>
                <a:lnTo>
                  <a:pt x="140" y="504"/>
                </a:lnTo>
                <a:lnTo>
                  <a:pt x="134" y="500"/>
                </a:lnTo>
                <a:lnTo>
                  <a:pt x="128" y="498"/>
                </a:lnTo>
                <a:lnTo>
                  <a:pt x="126" y="496"/>
                </a:lnTo>
                <a:lnTo>
                  <a:pt x="122" y="496"/>
                </a:lnTo>
                <a:lnTo>
                  <a:pt x="114" y="490"/>
                </a:lnTo>
                <a:lnTo>
                  <a:pt x="114" y="488"/>
                </a:lnTo>
                <a:lnTo>
                  <a:pt x="114" y="488"/>
                </a:lnTo>
                <a:lnTo>
                  <a:pt x="114" y="486"/>
                </a:lnTo>
                <a:lnTo>
                  <a:pt x="112" y="486"/>
                </a:lnTo>
                <a:lnTo>
                  <a:pt x="108" y="484"/>
                </a:lnTo>
                <a:lnTo>
                  <a:pt x="106" y="484"/>
                </a:lnTo>
                <a:lnTo>
                  <a:pt x="106" y="482"/>
                </a:lnTo>
                <a:lnTo>
                  <a:pt x="104" y="482"/>
                </a:lnTo>
                <a:lnTo>
                  <a:pt x="102" y="482"/>
                </a:lnTo>
                <a:lnTo>
                  <a:pt x="102" y="482"/>
                </a:lnTo>
                <a:lnTo>
                  <a:pt x="100" y="482"/>
                </a:lnTo>
                <a:lnTo>
                  <a:pt x="98" y="482"/>
                </a:lnTo>
                <a:lnTo>
                  <a:pt x="98" y="480"/>
                </a:lnTo>
                <a:lnTo>
                  <a:pt x="96" y="480"/>
                </a:lnTo>
                <a:lnTo>
                  <a:pt x="94" y="480"/>
                </a:lnTo>
                <a:lnTo>
                  <a:pt x="94" y="478"/>
                </a:lnTo>
                <a:lnTo>
                  <a:pt x="92" y="478"/>
                </a:lnTo>
                <a:lnTo>
                  <a:pt x="92" y="476"/>
                </a:lnTo>
                <a:lnTo>
                  <a:pt x="90" y="476"/>
                </a:lnTo>
                <a:lnTo>
                  <a:pt x="88" y="474"/>
                </a:lnTo>
                <a:lnTo>
                  <a:pt x="88" y="472"/>
                </a:lnTo>
                <a:lnTo>
                  <a:pt x="86" y="472"/>
                </a:lnTo>
                <a:lnTo>
                  <a:pt x="86" y="470"/>
                </a:lnTo>
                <a:lnTo>
                  <a:pt x="84" y="470"/>
                </a:lnTo>
                <a:lnTo>
                  <a:pt x="82" y="470"/>
                </a:lnTo>
                <a:lnTo>
                  <a:pt x="82" y="468"/>
                </a:lnTo>
                <a:lnTo>
                  <a:pt x="80" y="468"/>
                </a:lnTo>
                <a:lnTo>
                  <a:pt x="80" y="466"/>
                </a:lnTo>
                <a:lnTo>
                  <a:pt x="80" y="464"/>
                </a:lnTo>
                <a:lnTo>
                  <a:pt x="78" y="464"/>
                </a:lnTo>
                <a:lnTo>
                  <a:pt x="78" y="462"/>
                </a:lnTo>
                <a:lnTo>
                  <a:pt x="76" y="462"/>
                </a:lnTo>
                <a:lnTo>
                  <a:pt x="76" y="460"/>
                </a:lnTo>
                <a:lnTo>
                  <a:pt x="76" y="458"/>
                </a:lnTo>
                <a:lnTo>
                  <a:pt x="74" y="458"/>
                </a:lnTo>
                <a:lnTo>
                  <a:pt x="74" y="456"/>
                </a:lnTo>
                <a:lnTo>
                  <a:pt x="72" y="456"/>
                </a:lnTo>
                <a:lnTo>
                  <a:pt x="68" y="452"/>
                </a:lnTo>
                <a:lnTo>
                  <a:pt x="66" y="452"/>
                </a:lnTo>
                <a:lnTo>
                  <a:pt x="66" y="450"/>
                </a:lnTo>
                <a:lnTo>
                  <a:pt x="66" y="450"/>
                </a:lnTo>
                <a:lnTo>
                  <a:pt x="66" y="448"/>
                </a:lnTo>
                <a:lnTo>
                  <a:pt x="64" y="448"/>
                </a:lnTo>
                <a:lnTo>
                  <a:pt x="62" y="448"/>
                </a:lnTo>
                <a:lnTo>
                  <a:pt x="62" y="446"/>
                </a:lnTo>
                <a:lnTo>
                  <a:pt x="60" y="446"/>
                </a:lnTo>
                <a:lnTo>
                  <a:pt x="58" y="446"/>
                </a:lnTo>
                <a:lnTo>
                  <a:pt x="56" y="446"/>
                </a:lnTo>
                <a:lnTo>
                  <a:pt x="54" y="446"/>
                </a:lnTo>
                <a:lnTo>
                  <a:pt x="54" y="444"/>
                </a:lnTo>
                <a:lnTo>
                  <a:pt x="52" y="444"/>
                </a:lnTo>
                <a:lnTo>
                  <a:pt x="50" y="444"/>
                </a:lnTo>
                <a:lnTo>
                  <a:pt x="48" y="444"/>
                </a:lnTo>
                <a:lnTo>
                  <a:pt x="46" y="444"/>
                </a:lnTo>
                <a:lnTo>
                  <a:pt x="44" y="444"/>
                </a:lnTo>
                <a:lnTo>
                  <a:pt x="42" y="442"/>
                </a:lnTo>
                <a:lnTo>
                  <a:pt x="40" y="442"/>
                </a:lnTo>
                <a:lnTo>
                  <a:pt x="40" y="440"/>
                </a:lnTo>
                <a:lnTo>
                  <a:pt x="38" y="440"/>
                </a:lnTo>
                <a:lnTo>
                  <a:pt x="36" y="440"/>
                </a:lnTo>
                <a:lnTo>
                  <a:pt x="32" y="440"/>
                </a:lnTo>
                <a:lnTo>
                  <a:pt x="30" y="440"/>
                </a:lnTo>
                <a:lnTo>
                  <a:pt x="30" y="438"/>
                </a:lnTo>
                <a:lnTo>
                  <a:pt x="28" y="438"/>
                </a:lnTo>
                <a:lnTo>
                  <a:pt x="26" y="438"/>
                </a:lnTo>
                <a:lnTo>
                  <a:pt x="24" y="438"/>
                </a:lnTo>
                <a:lnTo>
                  <a:pt x="22" y="438"/>
                </a:lnTo>
                <a:lnTo>
                  <a:pt x="20" y="438"/>
                </a:lnTo>
                <a:lnTo>
                  <a:pt x="18" y="438"/>
                </a:lnTo>
                <a:lnTo>
                  <a:pt x="18" y="438"/>
                </a:lnTo>
                <a:lnTo>
                  <a:pt x="18" y="436"/>
                </a:lnTo>
                <a:lnTo>
                  <a:pt x="18" y="434"/>
                </a:lnTo>
                <a:lnTo>
                  <a:pt x="16" y="434"/>
                </a:lnTo>
                <a:lnTo>
                  <a:pt x="16" y="434"/>
                </a:lnTo>
                <a:lnTo>
                  <a:pt x="14" y="434"/>
                </a:lnTo>
                <a:lnTo>
                  <a:pt x="14" y="432"/>
                </a:lnTo>
                <a:lnTo>
                  <a:pt x="12" y="432"/>
                </a:lnTo>
                <a:lnTo>
                  <a:pt x="10" y="432"/>
                </a:lnTo>
                <a:lnTo>
                  <a:pt x="10" y="430"/>
                </a:lnTo>
                <a:lnTo>
                  <a:pt x="8" y="430"/>
                </a:lnTo>
                <a:lnTo>
                  <a:pt x="6" y="430"/>
                </a:lnTo>
                <a:lnTo>
                  <a:pt x="6" y="428"/>
                </a:lnTo>
                <a:lnTo>
                  <a:pt x="2" y="426"/>
                </a:lnTo>
                <a:lnTo>
                  <a:pt x="2" y="424"/>
                </a:lnTo>
                <a:lnTo>
                  <a:pt x="0" y="424"/>
                </a:lnTo>
                <a:lnTo>
                  <a:pt x="0" y="422"/>
                </a:lnTo>
                <a:lnTo>
                  <a:pt x="0" y="420"/>
                </a:lnTo>
                <a:lnTo>
                  <a:pt x="0" y="418"/>
                </a:lnTo>
                <a:lnTo>
                  <a:pt x="2" y="414"/>
                </a:lnTo>
                <a:lnTo>
                  <a:pt x="2" y="412"/>
                </a:lnTo>
                <a:lnTo>
                  <a:pt x="2" y="410"/>
                </a:lnTo>
                <a:lnTo>
                  <a:pt x="4" y="408"/>
                </a:lnTo>
                <a:lnTo>
                  <a:pt x="4" y="406"/>
                </a:lnTo>
                <a:lnTo>
                  <a:pt x="4" y="404"/>
                </a:lnTo>
                <a:lnTo>
                  <a:pt x="4" y="402"/>
                </a:lnTo>
                <a:lnTo>
                  <a:pt x="4" y="400"/>
                </a:lnTo>
                <a:lnTo>
                  <a:pt x="6" y="400"/>
                </a:lnTo>
                <a:lnTo>
                  <a:pt x="6" y="398"/>
                </a:lnTo>
                <a:lnTo>
                  <a:pt x="6" y="396"/>
                </a:lnTo>
                <a:lnTo>
                  <a:pt x="6" y="394"/>
                </a:lnTo>
                <a:lnTo>
                  <a:pt x="6" y="392"/>
                </a:lnTo>
                <a:lnTo>
                  <a:pt x="8" y="388"/>
                </a:lnTo>
                <a:lnTo>
                  <a:pt x="8" y="386"/>
                </a:lnTo>
                <a:lnTo>
                  <a:pt x="10" y="382"/>
                </a:lnTo>
                <a:lnTo>
                  <a:pt x="10" y="380"/>
                </a:lnTo>
                <a:lnTo>
                  <a:pt x="10" y="378"/>
                </a:lnTo>
                <a:lnTo>
                  <a:pt x="10" y="376"/>
                </a:lnTo>
                <a:lnTo>
                  <a:pt x="12" y="376"/>
                </a:lnTo>
                <a:lnTo>
                  <a:pt x="12" y="374"/>
                </a:lnTo>
                <a:lnTo>
                  <a:pt x="12" y="372"/>
                </a:lnTo>
                <a:lnTo>
                  <a:pt x="12" y="370"/>
                </a:lnTo>
                <a:lnTo>
                  <a:pt x="12" y="368"/>
                </a:lnTo>
                <a:lnTo>
                  <a:pt x="16" y="356"/>
                </a:lnTo>
                <a:lnTo>
                  <a:pt x="16" y="354"/>
                </a:lnTo>
                <a:lnTo>
                  <a:pt x="16" y="352"/>
                </a:lnTo>
                <a:lnTo>
                  <a:pt x="16" y="350"/>
                </a:lnTo>
                <a:lnTo>
                  <a:pt x="18" y="350"/>
                </a:lnTo>
                <a:lnTo>
                  <a:pt x="18" y="348"/>
                </a:lnTo>
                <a:lnTo>
                  <a:pt x="18" y="346"/>
                </a:lnTo>
                <a:lnTo>
                  <a:pt x="18" y="344"/>
                </a:lnTo>
                <a:lnTo>
                  <a:pt x="18" y="342"/>
                </a:lnTo>
                <a:lnTo>
                  <a:pt x="18" y="338"/>
                </a:lnTo>
                <a:lnTo>
                  <a:pt x="20" y="334"/>
                </a:lnTo>
                <a:lnTo>
                  <a:pt x="20" y="328"/>
                </a:lnTo>
                <a:lnTo>
                  <a:pt x="22" y="324"/>
                </a:lnTo>
                <a:lnTo>
                  <a:pt x="24" y="316"/>
                </a:lnTo>
                <a:lnTo>
                  <a:pt x="24" y="312"/>
                </a:lnTo>
                <a:lnTo>
                  <a:pt x="24" y="310"/>
                </a:lnTo>
                <a:lnTo>
                  <a:pt x="26" y="310"/>
                </a:lnTo>
                <a:lnTo>
                  <a:pt x="28" y="298"/>
                </a:lnTo>
                <a:lnTo>
                  <a:pt x="30" y="288"/>
                </a:lnTo>
                <a:lnTo>
                  <a:pt x="32" y="284"/>
                </a:lnTo>
                <a:lnTo>
                  <a:pt x="32" y="282"/>
                </a:lnTo>
                <a:lnTo>
                  <a:pt x="34" y="276"/>
                </a:lnTo>
                <a:lnTo>
                  <a:pt x="34" y="272"/>
                </a:lnTo>
                <a:lnTo>
                  <a:pt x="34" y="270"/>
                </a:lnTo>
                <a:lnTo>
                  <a:pt x="36" y="270"/>
                </a:lnTo>
                <a:lnTo>
                  <a:pt x="38" y="260"/>
                </a:lnTo>
                <a:lnTo>
                  <a:pt x="38" y="252"/>
                </a:lnTo>
                <a:lnTo>
                  <a:pt x="40" y="244"/>
                </a:lnTo>
                <a:lnTo>
                  <a:pt x="42" y="240"/>
                </a:lnTo>
                <a:lnTo>
                  <a:pt x="44" y="234"/>
                </a:lnTo>
                <a:lnTo>
                  <a:pt x="44" y="232"/>
                </a:lnTo>
                <a:lnTo>
                  <a:pt x="44" y="230"/>
                </a:lnTo>
                <a:lnTo>
                  <a:pt x="46" y="228"/>
                </a:lnTo>
                <a:lnTo>
                  <a:pt x="52" y="202"/>
                </a:lnTo>
                <a:lnTo>
                  <a:pt x="54" y="192"/>
                </a:lnTo>
                <a:lnTo>
                  <a:pt x="56" y="184"/>
                </a:lnTo>
                <a:lnTo>
                  <a:pt x="70" y="186"/>
                </a:lnTo>
                <a:lnTo>
                  <a:pt x="72" y="186"/>
                </a:lnTo>
                <a:lnTo>
                  <a:pt x="74" y="188"/>
                </a:lnTo>
                <a:lnTo>
                  <a:pt x="82" y="188"/>
                </a:lnTo>
                <a:lnTo>
                  <a:pt x="86" y="190"/>
                </a:lnTo>
                <a:lnTo>
                  <a:pt x="92" y="190"/>
                </a:lnTo>
                <a:lnTo>
                  <a:pt x="94" y="190"/>
                </a:lnTo>
                <a:lnTo>
                  <a:pt x="98" y="190"/>
                </a:lnTo>
                <a:lnTo>
                  <a:pt x="110" y="192"/>
                </a:lnTo>
                <a:lnTo>
                  <a:pt x="112" y="192"/>
                </a:lnTo>
                <a:lnTo>
                  <a:pt x="114" y="192"/>
                </a:lnTo>
                <a:lnTo>
                  <a:pt x="122" y="192"/>
                </a:lnTo>
                <a:lnTo>
                  <a:pt x="124" y="192"/>
                </a:lnTo>
                <a:lnTo>
                  <a:pt x="130" y="190"/>
                </a:lnTo>
                <a:lnTo>
                  <a:pt x="154" y="186"/>
                </a:lnTo>
                <a:lnTo>
                  <a:pt x="162" y="184"/>
                </a:lnTo>
                <a:lnTo>
                  <a:pt x="166" y="184"/>
                </a:lnTo>
                <a:lnTo>
                  <a:pt x="172" y="182"/>
                </a:lnTo>
                <a:lnTo>
                  <a:pt x="174" y="182"/>
                </a:lnTo>
                <a:lnTo>
                  <a:pt x="176" y="182"/>
                </a:lnTo>
                <a:lnTo>
                  <a:pt x="178" y="182"/>
                </a:lnTo>
                <a:lnTo>
                  <a:pt x="178" y="180"/>
                </a:lnTo>
                <a:lnTo>
                  <a:pt x="182" y="178"/>
                </a:lnTo>
                <a:lnTo>
                  <a:pt x="196" y="168"/>
                </a:lnTo>
                <a:lnTo>
                  <a:pt x="210" y="158"/>
                </a:lnTo>
                <a:lnTo>
                  <a:pt x="216" y="156"/>
                </a:lnTo>
                <a:lnTo>
                  <a:pt x="228" y="148"/>
                </a:lnTo>
                <a:lnTo>
                  <a:pt x="242" y="142"/>
                </a:lnTo>
                <a:lnTo>
                  <a:pt x="246" y="140"/>
                </a:lnTo>
                <a:lnTo>
                  <a:pt x="250" y="136"/>
                </a:lnTo>
                <a:lnTo>
                  <a:pt x="264" y="126"/>
                </a:lnTo>
                <a:lnTo>
                  <a:pt x="264" y="112"/>
                </a:lnTo>
                <a:lnTo>
                  <a:pt x="264" y="106"/>
                </a:lnTo>
                <a:lnTo>
                  <a:pt x="264" y="104"/>
                </a:lnTo>
                <a:lnTo>
                  <a:pt x="264" y="96"/>
                </a:lnTo>
                <a:lnTo>
                  <a:pt x="264" y="88"/>
                </a:lnTo>
                <a:lnTo>
                  <a:pt x="264" y="80"/>
                </a:lnTo>
                <a:lnTo>
                  <a:pt x="264" y="78"/>
                </a:lnTo>
                <a:lnTo>
                  <a:pt x="264" y="52"/>
                </a:lnTo>
                <a:lnTo>
                  <a:pt x="264" y="42"/>
                </a:lnTo>
                <a:lnTo>
                  <a:pt x="264" y="34"/>
                </a:lnTo>
                <a:lnTo>
                  <a:pt x="264" y="24"/>
                </a:lnTo>
                <a:lnTo>
                  <a:pt x="264" y="0"/>
                </a:lnTo>
                <a:lnTo>
                  <a:pt x="272" y="0"/>
                </a:lnTo>
                <a:lnTo>
                  <a:pt x="284" y="0"/>
                </a:lnTo>
                <a:lnTo>
                  <a:pt x="310" y="2"/>
                </a:lnTo>
                <a:lnTo>
                  <a:pt x="314" y="2"/>
                </a:lnTo>
                <a:lnTo>
                  <a:pt x="332" y="2"/>
                </a:lnTo>
                <a:lnTo>
                  <a:pt x="336" y="2"/>
                </a:lnTo>
                <a:lnTo>
                  <a:pt x="366" y="2"/>
                </a:lnTo>
                <a:lnTo>
                  <a:pt x="388" y="2"/>
                </a:lnTo>
                <a:lnTo>
                  <a:pt x="390" y="2"/>
                </a:lnTo>
                <a:lnTo>
                  <a:pt x="412" y="2"/>
                </a:lnTo>
                <a:lnTo>
                  <a:pt x="414" y="2"/>
                </a:lnTo>
                <a:lnTo>
                  <a:pt x="418" y="2"/>
                </a:lnTo>
                <a:lnTo>
                  <a:pt x="442" y="2"/>
                </a:lnTo>
                <a:lnTo>
                  <a:pt x="450" y="2"/>
                </a:lnTo>
                <a:lnTo>
                  <a:pt x="468" y="2"/>
                </a:lnTo>
                <a:lnTo>
                  <a:pt x="498" y="2"/>
                </a:lnTo>
                <a:lnTo>
                  <a:pt x="508" y="2"/>
                </a:lnTo>
                <a:lnTo>
                  <a:pt x="524" y="2"/>
                </a:lnTo>
                <a:lnTo>
                  <a:pt x="548" y="4"/>
                </a:lnTo>
                <a:lnTo>
                  <a:pt x="568" y="4"/>
                </a:lnTo>
                <a:lnTo>
                  <a:pt x="574" y="4"/>
                </a:lnTo>
                <a:lnTo>
                  <a:pt x="600" y="4"/>
                </a:lnTo>
                <a:lnTo>
                  <a:pt x="626" y="4"/>
                </a:lnTo>
                <a:lnTo>
                  <a:pt x="628" y="4"/>
                </a:lnTo>
                <a:lnTo>
                  <a:pt x="652" y="6"/>
                </a:lnTo>
                <a:lnTo>
                  <a:pt x="678" y="6"/>
                </a:lnTo>
                <a:lnTo>
                  <a:pt x="688" y="6"/>
                </a:lnTo>
                <a:lnTo>
                  <a:pt x="702" y="6"/>
                </a:lnTo>
                <a:lnTo>
                  <a:pt x="690" y="34"/>
                </a:lnTo>
                <a:lnTo>
                  <a:pt x="690" y="36"/>
                </a:lnTo>
                <a:lnTo>
                  <a:pt x="688" y="48"/>
                </a:lnTo>
                <a:lnTo>
                  <a:pt x="682" y="58"/>
                </a:lnTo>
                <a:lnTo>
                  <a:pt x="688" y="60"/>
                </a:lnTo>
                <a:lnTo>
                  <a:pt x="702" y="66"/>
                </a:lnTo>
                <a:lnTo>
                  <a:pt x="704" y="66"/>
                </a:lnTo>
                <a:lnTo>
                  <a:pt x="706" y="68"/>
                </a:lnTo>
                <a:lnTo>
                  <a:pt x="720" y="74"/>
                </a:lnTo>
                <a:lnTo>
                  <a:pt x="726" y="76"/>
                </a:lnTo>
                <a:lnTo>
                  <a:pt x="730" y="78"/>
                </a:lnTo>
                <a:lnTo>
                  <a:pt x="734" y="80"/>
                </a:lnTo>
                <a:lnTo>
                  <a:pt x="742" y="84"/>
                </a:lnTo>
                <a:lnTo>
                  <a:pt x="744" y="84"/>
                </a:lnTo>
                <a:lnTo>
                  <a:pt x="754" y="88"/>
                </a:lnTo>
                <a:lnTo>
                  <a:pt x="756" y="88"/>
                </a:lnTo>
                <a:lnTo>
                  <a:pt x="758" y="90"/>
                </a:lnTo>
                <a:lnTo>
                  <a:pt x="778" y="96"/>
                </a:lnTo>
                <a:lnTo>
                  <a:pt x="782" y="98"/>
                </a:lnTo>
                <a:lnTo>
                  <a:pt x="794" y="102"/>
                </a:lnTo>
                <a:lnTo>
                  <a:pt x="804" y="106"/>
                </a:lnTo>
                <a:lnTo>
                  <a:pt x="808" y="108"/>
                </a:lnTo>
                <a:lnTo>
                  <a:pt x="818" y="112"/>
                </a:lnTo>
                <a:lnTo>
                  <a:pt x="828" y="116"/>
                </a:lnTo>
                <a:lnTo>
                  <a:pt x="848" y="126"/>
                </a:lnTo>
                <a:lnTo>
                  <a:pt x="860" y="130"/>
                </a:lnTo>
                <a:lnTo>
                  <a:pt x="864" y="132"/>
                </a:lnTo>
                <a:lnTo>
                  <a:pt x="872" y="134"/>
                </a:lnTo>
                <a:lnTo>
                  <a:pt x="882" y="138"/>
                </a:lnTo>
                <a:lnTo>
                  <a:pt x="890" y="142"/>
                </a:lnTo>
                <a:lnTo>
                  <a:pt x="904" y="146"/>
                </a:lnTo>
                <a:lnTo>
                  <a:pt x="912" y="150"/>
                </a:lnTo>
                <a:lnTo>
                  <a:pt x="914" y="150"/>
                </a:lnTo>
                <a:lnTo>
                  <a:pt x="918" y="152"/>
                </a:lnTo>
                <a:lnTo>
                  <a:pt x="924" y="154"/>
                </a:lnTo>
                <a:lnTo>
                  <a:pt x="926" y="154"/>
                </a:lnTo>
                <a:lnTo>
                  <a:pt x="926" y="156"/>
                </a:lnTo>
                <a:lnTo>
                  <a:pt x="932" y="158"/>
                </a:lnTo>
                <a:lnTo>
                  <a:pt x="936" y="160"/>
                </a:lnTo>
                <a:lnTo>
                  <a:pt x="942" y="162"/>
                </a:lnTo>
                <a:lnTo>
                  <a:pt x="944" y="162"/>
                </a:lnTo>
                <a:lnTo>
                  <a:pt x="950" y="166"/>
                </a:lnTo>
                <a:lnTo>
                  <a:pt x="964" y="170"/>
                </a:lnTo>
                <a:lnTo>
                  <a:pt x="964" y="172"/>
                </a:lnTo>
                <a:lnTo>
                  <a:pt x="970" y="174"/>
                </a:lnTo>
                <a:lnTo>
                  <a:pt x="976" y="176"/>
                </a:lnTo>
                <a:lnTo>
                  <a:pt x="982" y="178"/>
                </a:lnTo>
                <a:lnTo>
                  <a:pt x="982" y="180"/>
                </a:lnTo>
                <a:lnTo>
                  <a:pt x="986" y="180"/>
                </a:lnTo>
                <a:lnTo>
                  <a:pt x="990" y="182"/>
                </a:lnTo>
                <a:lnTo>
                  <a:pt x="998" y="186"/>
                </a:lnTo>
                <a:lnTo>
                  <a:pt x="1002" y="186"/>
                </a:lnTo>
                <a:lnTo>
                  <a:pt x="1018" y="192"/>
                </a:lnTo>
                <a:lnTo>
                  <a:pt x="1018" y="192"/>
                </a:lnTo>
                <a:lnTo>
                  <a:pt x="1038" y="200"/>
                </a:lnTo>
                <a:lnTo>
                  <a:pt x="1040" y="200"/>
                </a:lnTo>
                <a:lnTo>
                  <a:pt x="1042" y="200"/>
                </a:lnTo>
                <a:lnTo>
                  <a:pt x="1042" y="202"/>
                </a:lnTo>
                <a:lnTo>
                  <a:pt x="1046" y="202"/>
                </a:lnTo>
                <a:lnTo>
                  <a:pt x="1050" y="204"/>
                </a:lnTo>
                <a:lnTo>
                  <a:pt x="1056" y="208"/>
                </a:lnTo>
                <a:lnTo>
                  <a:pt x="1064" y="210"/>
                </a:lnTo>
                <a:lnTo>
                  <a:pt x="1070" y="212"/>
                </a:lnTo>
                <a:lnTo>
                  <a:pt x="1070" y="220"/>
                </a:lnTo>
                <a:lnTo>
                  <a:pt x="1070" y="226"/>
                </a:lnTo>
                <a:lnTo>
                  <a:pt x="1070" y="232"/>
                </a:lnTo>
                <a:lnTo>
                  <a:pt x="1070" y="240"/>
                </a:lnTo>
                <a:lnTo>
                  <a:pt x="1070" y="244"/>
                </a:lnTo>
                <a:lnTo>
                  <a:pt x="1070" y="248"/>
                </a:lnTo>
                <a:lnTo>
                  <a:pt x="1070" y="250"/>
                </a:lnTo>
                <a:lnTo>
                  <a:pt x="1070" y="254"/>
                </a:lnTo>
                <a:lnTo>
                  <a:pt x="1070" y="260"/>
                </a:lnTo>
                <a:lnTo>
                  <a:pt x="1070" y="264"/>
                </a:lnTo>
                <a:lnTo>
                  <a:pt x="1070" y="270"/>
                </a:lnTo>
                <a:lnTo>
                  <a:pt x="1070" y="272"/>
                </a:lnTo>
                <a:lnTo>
                  <a:pt x="1070" y="274"/>
                </a:lnTo>
                <a:lnTo>
                  <a:pt x="1074" y="274"/>
                </a:lnTo>
                <a:lnTo>
                  <a:pt x="1076" y="274"/>
                </a:lnTo>
                <a:lnTo>
                  <a:pt x="1078" y="274"/>
                </a:lnTo>
                <a:lnTo>
                  <a:pt x="1080" y="274"/>
                </a:lnTo>
                <a:lnTo>
                  <a:pt x="1082" y="274"/>
                </a:lnTo>
                <a:lnTo>
                  <a:pt x="1084" y="274"/>
                </a:lnTo>
                <a:lnTo>
                  <a:pt x="1098" y="274"/>
                </a:lnTo>
                <a:lnTo>
                  <a:pt x="1100" y="274"/>
                </a:lnTo>
                <a:lnTo>
                  <a:pt x="1104" y="274"/>
                </a:lnTo>
                <a:lnTo>
                  <a:pt x="1106" y="274"/>
                </a:lnTo>
                <a:lnTo>
                  <a:pt x="1108" y="274"/>
                </a:lnTo>
                <a:lnTo>
                  <a:pt x="1110" y="274"/>
                </a:lnTo>
                <a:lnTo>
                  <a:pt x="1114" y="274"/>
                </a:lnTo>
                <a:lnTo>
                  <a:pt x="1116" y="274"/>
                </a:lnTo>
                <a:lnTo>
                  <a:pt x="1120" y="274"/>
                </a:lnTo>
                <a:lnTo>
                  <a:pt x="1124" y="274"/>
                </a:lnTo>
                <a:lnTo>
                  <a:pt x="1124" y="274"/>
                </a:lnTo>
                <a:lnTo>
                  <a:pt x="1134" y="274"/>
                </a:lnTo>
                <a:lnTo>
                  <a:pt x="1136" y="274"/>
                </a:lnTo>
                <a:lnTo>
                  <a:pt x="1138" y="274"/>
                </a:lnTo>
                <a:lnTo>
                  <a:pt x="1140" y="274"/>
                </a:lnTo>
                <a:lnTo>
                  <a:pt x="1146" y="274"/>
                </a:lnTo>
                <a:lnTo>
                  <a:pt x="1152" y="274"/>
                </a:lnTo>
                <a:lnTo>
                  <a:pt x="1156" y="274"/>
                </a:lnTo>
                <a:lnTo>
                  <a:pt x="1160" y="274"/>
                </a:lnTo>
                <a:lnTo>
                  <a:pt x="1166" y="274"/>
                </a:lnTo>
                <a:lnTo>
                  <a:pt x="1170" y="274"/>
                </a:lnTo>
                <a:lnTo>
                  <a:pt x="1172" y="274"/>
                </a:lnTo>
                <a:lnTo>
                  <a:pt x="1172" y="274"/>
                </a:lnTo>
                <a:lnTo>
                  <a:pt x="1178" y="274"/>
                </a:lnTo>
                <a:lnTo>
                  <a:pt x="1190" y="274"/>
                </a:lnTo>
                <a:lnTo>
                  <a:pt x="1196" y="274"/>
                </a:lnTo>
                <a:lnTo>
                  <a:pt x="1200" y="274"/>
                </a:lnTo>
                <a:lnTo>
                  <a:pt x="1206" y="274"/>
                </a:lnTo>
                <a:lnTo>
                  <a:pt x="1208" y="274"/>
                </a:lnTo>
                <a:lnTo>
                  <a:pt x="1214" y="274"/>
                </a:lnTo>
                <a:lnTo>
                  <a:pt x="1218" y="274"/>
                </a:lnTo>
                <a:lnTo>
                  <a:pt x="1220" y="274"/>
                </a:lnTo>
                <a:lnTo>
                  <a:pt x="1222" y="274"/>
                </a:lnTo>
                <a:lnTo>
                  <a:pt x="1228" y="274"/>
                </a:lnTo>
                <a:lnTo>
                  <a:pt x="1240" y="274"/>
                </a:lnTo>
                <a:lnTo>
                  <a:pt x="1246" y="274"/>
                </a:lnTo>
                <a:lnTo>
                  <a:pt x="1250" y="274"/>
                </a:lnTo>
                <a:lnTo>
                  <a:pt x="1252" y="274"/>
                </a:lnTo>
                <a:lnTo>
                  <a:pt x="1258" y="274"/>
                </a:lnTo>
                <a:lnTo>
                  <a:pt x="1260" y="274"/>
                </a:lnTo>
                <a:lnTo>
                  <a:pt x="1268" y="274"/>
                </a:lnTo>
                <a:lnTo>
                  <a:pt x="1270" y="274"/>
                </a:lnTo>
                <a:lnTo>
                  <a:pt x="1272" y="274"/>
                </a:lnTo>
                <a:lnTo>
                  <a:pt x="1276" y="274"/>
                </a:lnTo>
                <a:lnTo>
                  <a:pt x="1278" y="274"/>
                </a:lnTo>
                <a:lnTo>
                  <a:pt x="1280" y="274"/>
                </a:lnTo>
                <a:lnTo>
                  <a:pt x="1284" y="274"/>
                </a:lnTo>
                <a:lnTo>
                  <a:pt x="1286" y="274"/>
                </a:lnTo>
                <a:lnTo>
                  <a:pt x="1290" y="274"/>
                </a:lnTo>
                <a:lnTo>
                  <a:pt x="1292" y="274"/>
                </a:lnTo>
                <a:lnTo>
                  <a:pt x="1296" y="274"/>
                </a:lnTo>
                <a:lnTo>
                  <a:pt x="1300" y="274"/>
                </a:lnTo>
                <a:lnTo>
                  <a:pt x="1302" y="274"/>
                </a:lnTo>
                <a:lnTo>
                  <a:pt x="1306" y="274"/>
                </a:lnTo>
                <a:lnTo>
                  <a:pt x="1308" y="274"/>
                </a:lnTo>
                <a:lnTo>
                  <a:pt x="1310" y="274"/>
                </a:lnTo>
                <a:lnTo>
                  <a:pt x="1314" y="274"/>
                </a:lnTo>
                <a:lnTo>
                  <a:pt x="1324" y="274"/>
                </a:lnTo>
                <a:lnTo>
                  <a:pt x="1338" y="274"/>
                </a:lnTo>
                <a:lnTo>
                  <a:pt x="1352" y="274"/>
                </a:lnTo>
                <a:lnTo>
                  <a:pt x="1362" y="274"/>
                </a:lnTo>
                <a:lnTo>
                  <a:pt x="1364" y="274"/>
                </a:lnTo>
                <a:lnTo>
                  <a:pt x="1366" y="274"/>
                </a:lnTo>
                <a:lnTo>
                  <a:pt x="1368" y="274"/>
                </a:lnTo>
                <a:lnTo>
                  <a:pt x="1370" y="274"/>
                </a:lnTo>
                <a:lnTo>
                  <a:pt x="1372" y="274"/>
                </a:lnTo>
                <a:lnTo>
                  <a:pt x="1374" y="274"/>
                </a:lnTo>
                <a:lnTo>
                  <a:pt x="1378" y="274"/>
                </a:lnTo>
                <a:lnTo>
                  <a:pt x="1390" y="274"/>
                </a:lnTo>
                <a:lnTo>
                  <a:pt x="1394" y="276"/>
                </a:lnTo>
                <a:lnTo>
                  <a:pt x="1404" y="276"/>
                </a:lnTo>
                <a:lnTo>
                  <a:pt x="1414" y="276"/>
                </a:lnTo>
                <a:lnTo>
                  <a:pt x="1416" y="276"/>
                </a:lnTo>
                <a:lnTo>
                  <a:pt x="1428" y="278"/>
                </a:lnTo>
                <a:lnTo>
                  <a:pt x="1442" y="280"/>
                </a:lnTo>
                <a:lnTo>
                  <a:pt x="1452" y="280"/>
                </a:lnTo>
                <a:lnTo>
                  <a:pt x="1456" y="280"/>
                </a:lnTo>
                <a:lnTo>
                  <a:pt x="1480" y="284"/>
                </a:lnTo>
                <a:lnTo>
                  <a:pt x="1498" y="284"/>
                </a:lnTo>
                <a:lnTo>
                  <a:pt x="1508" y="284"/>
                </a:lnTo>
                <a:lnTo>
                  <a:pt x="1514" y="284"/>
                </a:lnTo>
                <a:lnTo>
                  <a:pt x="1520" y="284"/>
                </a:lnTo>
                <a:lnTo>
                  <a:pt x="1526" y="284"/>
                </a:lnTo>
                <a:lnTo>
                  <a:pt x="1528" y="284"/>
                </a:lnTo>
                <a:lnTo>
                  <a:pt x="1530" y="284"/>
                </a:lnTo>
                <a:lnTo>
                  <a:pt x="1534" y="284"/>
                </a:lnTo>
                <a:lnTo>
                  <a:pt x="1548" y="284"/>
                </a:lnTo>
                <a:lnTo>
                  <a:pt x="1556" y="284"/>
                </a:lnTo>
                <a:lnTo>
                  <a:pt x="1558" y="284"/>
                </a:lnTo>
                <a:lnTo>
                  <a:pt x="1562" y="284"/>
                </a:lnTo>
                <a:lnTo>
                  <a:pt x="1564" y="284"/>
                </a:lnTo>
                <a:lnTo>
                  <a:pt x="1566" y="284"/>
                </a:lnTo>
                <a:lnTo>
                  <a:pt x="1572" y="284"/>
                </a:lnTo>
                <a:lnTo>
                  <a:pt x="1574" y="284"/>
                </a:lnTo>
                <a:lnTo>
                  <a:pt x="1578" y="284"/>
                </a:lnTo>
                <a:lnTo>
                  <a:pt x="1586" y="284"/>
                </a:lnTo>
                <a:lnTo>
                  <a:pt x="1598" y="284"/>
                </a:lnTo>
                <a:lnTo>
                  <a:pt x="1602" y="284"/>
                </a:lnTo>
                <a:lnTo>
                  <a:pt x="1610" y="284"/>
                </a:lnTo>
                <a:lnTo>
                  <a:pt x="1634" y="286"/>
                </a:lnTo>
                <a:lnTo>
                  <a:pt x="1638" y="286"/>
                </a:lnTo>
                <a:lnTo>
                  <a:pt x="1662" y="286"/>
                </a:lnTo>
                <a:lnTo>
                  <a:pt x="1674" y="286"/>
                </a:lnTo>
                <a:lnTo>
                  <a:pt x="1686" y="286"/>
                </a:lnTo>
                <a:lnTo>
                  <a:pt x="1690" y="286"/>
                </a:lnTo>
                <a:lnTo>
                  <a:pt x="1692" y="286"/>
                </a:lnTo>
                <a:lnTo>
                  <a:pt x="1702" y="286"/>
                </a:lnTo>
                <a:lnTo>
                  <a:pt x="1702" y="296"/>
                </a:lnTo>
                <a:lnTo>
                  <a:pt x="1722" y="296"/>
                </a:lnTo>
                <a:lnTo>
                  <a:pt x="1748" y="296"/>
                </a:lnTo>
                <a:lnTo>
                  <a:pt x="1750" y="296"/>
                </a:lnTo>
                <a:lnTo>
                  <a:pt x="1774" y="296"/>
                </a:lnTo>
                <a:lnTo>
                  <a:pt x="1798" y="296"/>
                </a:lnTo>
                <a:lnTo>
                  <a:pt x="1850" y="294"/>
                </a:lnTo>
                <a:lnTo>
                  <a:pt x="1904" y="296"/>
                </a:lnTo>
                <a:lnTo>
                  <a:pt x="1932" y="296"/>
                </a:lnTo>
                <a:lnTo>
                  <a:pt x="1956" y="296"/>
                </a:lnTo>
                <a:lnTo>
                  <a:pt x="1970" y="296"/>
                </a:lnTo>
                <a:lnTo>
                  <a:pt x="1988" y="296"/>
                </a:lnTo>
                <a:lnTo>
                  <a:pt x="1990" y="296"/>
                </a:lnTo>
                <a:lnTo>
                  <a:pt x="1992" y="296"/>
                </a:lnTo>
                <a:lnTo>
                  <a:pt x="1994" y="296"/>
                </a:lnTo>
                <a:lnTo>
                  <a:pt x="2012" y="298"/>
                </a:lnTo>
                <a:lnTo>
                  <a:pt x="2014" y="298"/>
                </a:lnTo>
                <a:lnTo>
                  <a:pt x="2020" y="298"/>
                </a:lnTo>
                <a:lnTo>
                  <a:pt x="2036" y="298"/>
                </a:lnTo>
                <a:lnTo>
                  <a:pt x="2046" y="298"/>
                </a:lnTo>
                <a:lnTo>
                  <a:pt x="2050" y="298"/>
                </a:lnTo>
                <a:lnTo>
                  <a:pt x="2062" y="298"/>
                </a:lnTo>
                <a:lnTo>
                  <a:pt x="2064" y="298"/>
                </a:lnTo>
                <a:lnTo>
                  <a:pt x="2086" y="298"/>
                </a:lnTo>
                <a:lnTo>
                  <a:pt x="2090" y="298"/>
                </a:lnTo>
                <a:lnTo>
                  <a:pt x="2092" y="298"/>
                </a:lnTo>
                <a:lnTo>
                  <a:pt x="2094" y="298"/>
                </a:lnTo>
                <a:lnTo>
                  <a:pt x="2096" y="298"/>
                </a:lnTo>
                <a:lnTo>
                  <a:pt x="2098" y="298"/>
                </a:lnTo>
                <a:lnTo>
                  <a:pt x="2106" y="298"/>
                </a:lnTo>
                <a:lnTo>
                  <a:pt x="2120" y="298"/>
                </a:lnTo>
                <a:lnTo>
                  <a:pt x="2144" y="298"/>
                </a:lnTo>
                <a:lnTo>
                  <a:pt x="2168" y="300"/>
                </a:lnTo>
                <a:lnTo>
                  <a:pt x="2172" y="300"/>
                </a:lnTo>
                <a:lnTo>
                  <a:pt x="2184" y="300"/>
                </a:lnTo>
                <a:lnTo>
                  <a:pt x="2198" y="300"/>
                </a:lnTo>
                <a:lnTo>
                  <a:pt x="2206" y="300"/>
                </a:lnTo>
                <a:lnTo>
                  <a:pt x="2218" y="300"/>
                </a:lnTo>
                <a:lnTo>
                  <a:pt x="2226" y="300"/>
                </a:lnTo>
                <a:lnTo>
                  <a:pt x="2238" y="300"/>
                </a:lnTo>
                <a:lnTo>
                  <a:pt x="2250" y="300"/>
                </a:lnTo>
                <a:lnTo>
                  <a:pt x="2278" y="300"/>
                </a:lnTo>
                <a:lnTo>
                  <a:pt x="2280" y="300"/>
                </a:lnTo>
                <a:lnTo>
                  <a:pt x="2284" y="300"/>
                </a:lnTo>
                <a:lnTo>
                  <a:pt x="2286" y="300"/>
                </a:lnTo>
                <a:lnTo>
                  <a:pt x="2288" y="300"/>
                </a:lnTo>
                <a:lnTo>
                  <a:pt x="2304" y="300"/>
                </a:lnTo>
                <a:lnTo>
                  <a:pt x="2308" y="300"/>
                </a:lnTo>
                <a:lnTo>
                  <a:pt x="2312" y="300"/>
                </a:lnTo>
                <a:lnTo>
                  <a:pt x="2314" y="300"/>
                </a:lnTo>
                <a:lnTo>
                  <a:pt x="2318" y="300"/>
                </a:lnTo>
                <a:lnTo>
                  <a:pt x="2322" y="300"/>
                </a:lnTo>
                <a:lnTo>
                  <a:pt x="2326" y="300"/>
                </a:lnTo>
                <a:lnTo>
                  <a:pt x="2326" y="300"/>
                </a:lnTo>
                <a:lnTo>
                  <a:pt x="2330" y="300"/>
                </a:lnTo>
                <a:lnTo>
                  <a:pt x="2342" y="300"/>
                </a:lnTo>
                <a:lnTo>
                  <a:pt x="2344" y="300"/>
                </a:lnTo>
                <a:lnTo>
                  <a:pt x="2358" y="300"/>
                </a:lnTo>
                <a:lnTo>
                  <a:pt x="2382" y="300"/>
                </a:lnTo>
                <a:lnTo>
                  <a:pt x="2402" y="300"/>
                </a:lnTo>
                <a:lnTo>
                  <a:pt x="2408" y="300"/>
                </a:lnTo>
                <a:lnTo>
                  <a:pt x="2434" y="300"/>
                </a:lnTo>
                <a:lnTo>
                  <a:pt x="2462" y="300"/>
                </a:lnTo>
                <a:lnTo>
                  <a:pt x="2486" y="300"/>
                </a:lnTo>
                <a:lnTo>
                  <a:pt x="2504" y="300"/>
                </a:lnTo>
                <a:lnTo>
                  <a:pt x="2506" y="300"/>
                </a:lnTo>
                <a:lnTo>
                  <a:pt x="2510" y="300"/>
                </a:lnTo>
                <a:lnTo>
                  <a:pt x="2512" y="300"/>
                </a:lnTo>
                <a:lnTo>
                  <a:pt x="2520" y="300"/>
                </a:lnTo>
                <a:lnTo>
                  <a:pt x="2532" y="300"/>
                </a:lnTo>
                <a:lnTo>
                  <a:pt x="2536" y="300"/>
                </a:lnTo>
                <a:lnTo>
                  <a:pt x="2562" y="300"/>
                </a:lnTo>
                <a:lnTo>
                  <a:pt x="2568" y="300"/>
                </a:lnTo>
                <a:lnTo>
                  <a:pt x="2580" y="300"/>
                </a:lnTo>
                <a:lnTo>
                  <a:pt x="2636" y="300"/>
                </a:lnTo>
                <a:lnTo>
                  <a:pt x="2638" y="300"/>
                </a:lnTo>
                <a:lnTo>
                  <a:pt x="2662" y="300"/>
                </a:lnTo>
                <a:lnTo>
                  <a:pt x="2664" y="300"/>
                </a:lnTo>
                <a:lnTo>
                  <a:pt x="2688" y="300"/>
                </a:lnTo>
                <a:lnTo>
                  <a:pt x="2692" y="300"/>
                </a:lnTo>
                <a:lnTo>
                  <a:pt x="2698" y="300"/>
                </a:lnTo>
                <a:lnTo>
                  <a:pt x="2716" y="300"/>
                </a:lnTo>
                <a:lnTo>
                  <a:pt x="2742" y="300"/>
                </a:lnTo>
                <a:lnTo>
                  <a:pt x="2758" y="300"/>
                </a:lnTo>
                <a:lnTo>
                  <a:pt x="2768" y="300"/>
                </a:lnTo>
                <a:lnTo>
                  <a:pt x="2792" y="302"/>
                </a:lnTo>
                <a:lnTo>
                  <a:pt x="2794" y="300"/>
                </a:lnTo>
                <a:lnTo>
                  <a:pt x="2814" y="302"/>
                </a:lnTo>
                <a:lnTo>
                  <a:pt x="2816" y="302"/>
                </a:lnTo>
                <a:lnTo>
                  <a:pt x="2820" y="302"/>
                </a:lnTo>
                <a:lnTo>
                  <a:pt x="2846" y="302"/>
                </a:lnTo>
                <a:lnTo>
                  <a:pt x="2848" y="302"/>
                </a:lnTo>
                <a:lnTo>
                  <a:pt x="2850" y="302"/>
                </a:lnTo>
                <a:lnTo>
                  <a:pt x="2870" y="302"/>
                </a:lnTo>
                <a:lnTo>
                  <a:pt x="2876" y="302"/>
                </a:lnTo>
                <a:lnTo>
                  <a:pt x="2894" y="302"/>
                </a:lnTo>
                <a:lnTo>
                  <a:pt x="2898" y="302"/>
                </a:lnTo>
                <a:lnTo>
                  <a:pt x="2912" y="302"/>
                </a:lnTo>
                <a:lnTo>
                  <a:pt x="2918" y="302"/>
                </a:lnTo>
                <a:lnTo>
                  <a:pt x="2920" y="302"/>
                </a:lnTo>
                <a:lnTo>
                  <a:pt x="2936" y="302"/>
                </a:lnTo>
                <a:lnTo>
                  <a:pt x="2946" y="300"/>
                </a:lnTo>
                <a:lnTo>
                  <a:pt x="2974" y="302"/>
                </a:lnTo>
                <a:lnTo>
                  <a:pt x="3004" y="302"/>
                </a:lnTo>
                <a:lnTo>
                  <a:pt x="3036" y="302"/>
                </a:lnTo>
                <a:lnTo>
                  <a:pt x="3052" y="302"/>
                </a:lnTo>
                <a:lnTo>
                  <a:pt x="3058" y="302"/>
                </a:lnTo>
                <a:lnTo>
                  <a:pt x="3086" y="302"/>
                </a:lnTo>
                <a:lnTo>
                  <a:pt x="3114" y="302"/>
                </a:lnTo>
                <a:lnTo>
                  <a:pt x="3140" y="302"/>
                </a:lnTo>
                <a:lnTo>
                  <a:pt x="3168" y="302"/>
                </a:lnTo>
                <a:lnTo>
                  <a:pt x="3172" y="302"/>
                </a:lnTo>
                <a:lnTo>
                  <a:pt x="3218" y="302"/>
                </a:lnTo>
                <a:lnTo>
                  <a:pt x="3276" y="304"/>
                </a:lnTo>
                <a:lnTo>
                  <a:pt x="3288" y="304"/>
                </a:lnTo>
                <a:lnTo>
                  <a:pt x="3382" y="302"/>
                </a:lnTo>
                <a:lnTo>
                  <a:pt x="3408" y="302"/>
                </a:lnTo>
                <a:lnTo>
                  <a:pt x="3454" y="302"/>
                </a:lnTo>
                <a:lnTo>
                  <a:pt x="3464" y="302"/>
                </a:lnTo>
                <a:lnTo>
                  <a:pt x="3488" y="302"/>
                </a:lnTo>
                <a:lnTo>
                  <a:pt x="3514" y="302"/>
                </a:lnTo>
                <a:lnTo>
                  <a:pt x="3528" y="302"/>
                </a:lnTo>
                <a:lnTo>
                  <a:pt x="3540" y="302"/>
                </a:lnTo>
                <a:lnTo>
                  <a:pt x="3550" y="302"/>
                </a:lnTo>
                <a:lnTo>
                  <a:pt x="3558" y="302"/>
                </a:lnTo>
                <a:lnTo>
                  <a:pt x="3568" y="302"/>
                </a:lnTo>
                <a:lnTo>
                  <a:pt x="3574" y="302"/>
                </a:lnTo>
                <a:lnTo>
                  <a:pt x="3580" y="302"/>
                </a:lnTo>
                <a:lnTo>
                  <a:pt x="3592" y="302"/>
                </a:lnTo>
                <a:lnTo>
                  <a:pt x="3620" y="302"/>
                </a:lnTo>
                <a:lnTo>
                  <a:pt x="3644" y="302"/>
                </a:lnTo>
                <a:lnTo>
                  <a:pt x="3646" y="302"/>
                </a:lnTo>
                <a:lnTo>
                  <a:pt x="3660" y="302"/>
                </a:lnTo>
                <a:lnTo>
                  <a:pt x="3672" y="302"/>
                </a:lnTo>
                <a:lnTo>
                  <a:pt x="3686" y="304"/>
                </a:lnTo>
                <a:lnTo>
                  <a:pt x="3694" y="304"/>
                </a:lnTo>
                <a:lnTo>
                  <a:pt x="3698" y="302"/>
                </a:lnTo>
                <a:lnTo>
                  <a:pt x="3764" y="302"/>
                </a:lnTo>
                <a:lnTo>
                  <a:pt x="3882" y="302"/>
                </a:lnTo>
                <a:lnTo>
                  <a:pt x="3906" y="302"/>
                </a:lnTo>
                <a:lnTo>
                  <a:pt x="3932" y="302"/>
                </a:lnTo>
                <a:lnTo>
                  <a:pt x="3958" y="302"/>
                </a:lnTo>
                <a:lnTo>
                  <a:pt x="3982" y="302"/>
                </a:lnTo>
                <a:lnTo>
                  <a:pt x="4000" y="300"/>
                </a:lnTo>
                <a:lnTo>
                  <a:pt x="4010" y="300"/>
                </a:lnTo>
                <a:lnTo>
                  <a:pt x="4042" y="300"/>
                </a:lnTo>
                <a:lnTo>
                  <a:pt x="4044" y="300"/>
                </a:lnTo>
                <a:lnTo>
                  <a:pt x="4078" y="300"/>
                </a:lnTo>
                <a:lnTo>
                  <a:pt x="4100" y="300"/>
                </a:lnTo>
                <a:lnTo>
                  <a:pt x="4106" y="298"/>
                </a:lnTo>
                <a:lnTo>
                  <a:pt x="4118" y="298"/>
                </a:lnTo>
                <a:lnTo>
                  <a:pt x="4136" y="298"/>
                </a:lnTo>
                <a:lnTo>
                  <a:pt x="4160" y="298"/>
                </a:lnTo>
                <a:lnTo>
                  <a:pt x="4162" y="298"/>
                </a:lnTo>
                <a:lnTo>
                  <a:pt x="4176" y="298"/>
                </a:lnTo>
                <a:lnTo>
                  <a:pt x="4188" y="298"/>
                </a:lnTo>
                <a:lnTo>
                  <a:pt x="4208" y="298"/>
                </a:lnTo>
                <a:lnTo>
                  <a:pt x="4238" y="298"/>
                </a:lnTo>
                <a:lnTo>
                  <a:pt x="4240" y="298"/>
                </a:lnTo>
                <a:lnTo>
                  <a:pt x="4256" y="300"/>
                </a:lnTo>
                <a:lnTo>
                  <a:pt x="4262" y="300"/>
                </a:lnTo>
                <a:lnTo>
                  <a:pt x="4266" y="300"/>
                </a:lnTo>
                <a:lnTo>
                  <a:pt x="4292" y="302"/>
                </a:lnTo>
                <a:lnTo>
                  <a:pt x="4316" y="302"/>
                </a:lnTo>
                <a:lnTo>
                  <a:pt x="4318" y="302"/>
                </a:lnTo>
                <a:lnTo>
                  <a:pt x="4342" y="304"/>
                </a:lnTo>
                <a:lnTo>
                  <a:pt x="4354" y="304"/>
                </a:lnTo>
                <a:lnTo>
                  <a:pt x="4362" y="306"/>
                </a:lnTo>
                <a:lnTo>
                  <a:pt x="4368" y="306"/>
                </a:lnTo>
                <a:lnTo>
                  <a:pt x="4394" y="306"/>
                </a:lnTo>
                <a:lnTo>
                  <a:pt x="4412" y="308"/>
                </a:lnTo>
                <a:lnTo>
                  <a:pt x="4444" y="306"/>
                </a:lnTo>
                <a:lnTo>
                  <a:pt x="4472" y="306"/>
                </a:lnTo>
                <a:lnTo>
                  <a:pt x="4474" y="306"/>
                </a:lnTo>
                <a:lnTo>
                  <a:pt x="4496" y="306"/>
                </a:lnTo>
                <a:lnTo>
                  <a:pt x="4524" y="306"/>
                </a:lnTo>
                <a:lnTo>
                  <a:pt x="4526" y="306"/>
                </a:lnTo>
                <a:lnTo>
                  <a:pt x="4546" y="306"/>
                </a:lnTo>
                <a:lnTo>
                  <a:pt x="4548" y="306"/>
                </a:lnTo>
                <a:lnTo>
                  <a:pt x="4548" y="332"/>
                </a:lnTo>
                <a:lnTo>
                  <a:pt x="4548" y="350"/>
                </a:lnTo>
                <a:lnTo>
                  <a:pt x="4548" y="360"/>
                </a:lnTo>
                <a:lnTo>
                  <a:pt x="4548" y="384"/>
                </a:lnTo>
                <a:lnTo>
                  <a:pt x="4548" y="412"/>
                </a:lnTo>
                <a:lnTo>
                  <a:pt x="4548" y="430"/>
                </a:lnTo>
                <a:lnTo>
                  <a:pt x="4548" y="436"/>
                </a:lnTo>
                <a:lnTo>
                  <a:pt x="4548" y="464"/>
                </a:lnTo>
                <a:lnTo>
                  <a:pt x="4548" y="470"/>
                </a:lnTo>
                <a:lnTo>
                  <a:pt x="4548" y="488"/>
                </a:lnTo>
                <a:lnTo>
                  <a:pt x="4548" y="494"/>
                </a:lnTo>
                <a:lnTo>
                  <a:pt x="4548" y="508"/>
                </a:lnTo>
                <a:lnTo>
                  <a:pt x="4548" y="514"/>
                </a:lnTo>
                <a:lnTo>
                  <a:pt x="4548" y="538"/>
                </a:lnTo>
                <a:lnTo>
                  <a:pt x="4548" y="568"/>
                </a:lnTo>
                <a:lnTo>
                  <a:pt x="4548" y="586"/>
                </a:lnTo>
                <a:lnTo>
                  <a:pt x="4548" y="592"/>
                </a:lnTo>
                <a:lnTo>
                  <a:pt x="4548" y="620"/>
                </a:lnTo>
                <a:lnTo>
                  <a:pt x="4548" y="646"/>
                </a:lnTo>
                <a:lnTo>
                  <a:pt x="4548" y="666"/>
                </a:lnTo>
                <a:lnTo>
                  <a:pt x="4548" y="674"/>
                </a:lnTo>
                <a:lnTo>
                  <a:pt x="4550" y="688"/>
                </a:lnTo>
                <a:lnTo>
                  <a:pt x="4550" y="696"/>
                </a:lnTo>
                <a:lnTo>
                  <a:pt x="4550" y="702"/>
                </a:lnTo>
                <a:lnTo>
                  <a:pt x="4550" y="724"/>
                </a:lnTo>
                <a:lnTo>
                  <a:pt x="4552" y="744"/>
                </a:lnTo>
                <a:lnTo>
                  <a:pt x="4552" y="750"/>
                </a:lnTo>
                <a:lnTo>
                  <a:pt x="4552" y="764"/>
                </a:lnTo>
                <a:lnTo>
                  <a:pt x="4552" y="776"/>
                </a:lnTo>
                <a:lnTo>
                  <a:pt x="4554" y="804"/>
                </a:lnTo>
                <a:lnTo>
                  <a:pt x="4554" y="806"/>
                </a:lnTo>
                <a:lnTo>
                  <a:pt x="4554" y="818"/>
                </a:lnTo>
                <a:lnTo>
                  <a:pt x="4554" y="822"/>
                </a:lnTo>
                <a:lnTo>
                  <a:pt x="4554" y="830"/>
                </a:lnTo>
                <a:lnTo>
                  <a:pt x="4554" y="832"/>
                </a:lnTo>
                <a:lnTo>
                  <a:pt x="4554" y="834"/>
                </a:lnTo>
                <a:lnTo>
                  <a:pt x="4554" y="854"/>
                </a:lnTo>
                <a:lnTo>
                  <a:pt x="4556" y="872"/>
                </a:lnTo>
                <a:lnTo>
                  <a:pt x="4556" y="882"/>
                </a:lnTo>
                <a:lnTo>
                  <a:pt x="4556" y="902"/>
                </a:lnTo>
                <a:lnTo>
                  <a:pt x="4558" y="934"/>
                </a:lnTo>
                <a:lnTo>
                  <a:pt x="4558" y="96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 39"/>
          <p:cNvSpPr>
            <a:spLocks/>
          </p:cNvSpPr>
          <p:nvPr/>
        </p:nvSpPr>
        <p:spPr bwMode="auto">
          <a:xfrm>
            <a:off x="3452813" y="2179638"/>
            <a:ext cx="4740275" cy="3937000"/>
          </a:xfrm>
          <a:custGeom>
            <a:avLst/>
            <a:gdLst>
              <a:gd name="T0" fmla="*/ 2986 w 2986"/>
              <a:gd name="T1" fmla="*/ 294 h 2480"/>
              <a:gd name="T2" fmla="*/ 2986 w 2986"/>
              <a:gd name="T3" fmla="*/ 510 h 2480"/>
              <a:gd name="T4" fmla="*/ 2918 w 2986"/>
              <a:gd name="T5" fmla="*/ 606 h 2480"/>
              <a:gd name="T6" fmla="*/ 2918 w 2986"/>
              <a:gd name="T7" fmla="*/ 702 h 2480"/>
              <a:gd name="T8" fmla="*/ 2918 w 2986"/>
              <a:gd name="T9" fmla="*/ 1274 h 2480"/>
              <a:gd name="T10" fmla="*/ 2918 w 2986"/>
              <a:gd name="T11" fmla="*/ 1536 h 2480"/>
              <a:gd name="T12" fmla="*/ 2920 w 2986"/>
              <a:gd name="T13" fmla="*/ 1754 h 2480"/>
              <a:gd name="T14" fmla="*/ 2914 w 2986"/>
              <a:gd name="T15" fmla="*/ 1986 h 2480"/>
              <a:gd name="T16" fmla="*/ 2914 w 2986"/>
              <a:gd name="T17" fmla="*/ 2222 h 2480"/>
              <a:gd name="T18" fmla="*/ 2390 w 2986"/>
              <a:gd name="T19" fmla="*/ 2294 h 2480"/>
              <a:gd name="T20" fmla="*/ 2030 w 2986"/>
              <a:gd name="T21" fmla="*/ 2328 h 2480"/>
              <a:gd name="T22" fmla="*/ 1510 w 2986"/>
              <a:gd name="T23" fmla="*/ 2376 h 2480"/>
              <a:gd name="T24" fmla="*/ 1136 w 2986"/>
              <a:gd name="T25" fmla="*/ 2410 h 2480"/>
              <a:gd name="T26" fmla="*/ 650 w 2986"/>
              <a:gd name="T27" fmla="*/ 2456 h 2480"/>
              <a:gd name="T28" fmla="*/ 414 w 2986"/>
              <a:gd name="T29" fmla="*/ 2480 h 2480"/>
              <a:gd name="T30" fmla="*/ 390 w 2986"/>
              <a:gd name="T31" fmla="*/ 2430 h 2480"/>
              <a:gd name="T32" fmla="*/ 338 w 2986"/>
              <a:gd name="T33" fmla="*/ 2392 h 2480"/>
              <a:gd name="T34" fmla="*/ 306 w 2986"/>
              <a:gd name="T35" fmla="*/ 2358 h 2480"/>
              <a:gd name="T36" fmla="*/ 294 w 2986"/>
              <a:gd name="T37" fmla="*/ 2350 h 2480"/>
              <a:gd name="T38" fmla="*/ 396 w 2986"/>
              <a:gd name="T39" fmla="*/ 2314 h 2480"/>
              <a:gd name="T40" fmla="*/ 404 w 2986"/>
              <a:gd name="T41" fmla="*/ 2278 h 2480"/>
              <a:gd name="T42" fmla="*/ 402 w 2986"/>
              <a:gd name="T43" fmla="*/ 2232 h 2480"/>
              <a:gd name="T44" fmla="*/ 402 w 2986"/>
              <a:gd name="T45" fmla="*/ 2216 h 2480"/>
              <a:gd name="T46" fmla="*/ 410 w 2986"/>
              <a:gd name="T47" fmla="*/ 2198 h 2480"/>
              <a:gd name="T48" fmla="*/ 406 w 2986"/>
              <a:gd name="T49" fmla="*/ 2166 h 2480"/>
              <a:gd name="T50" fmla="*/ 396 w 2986"/>
              <a:gd name="T51" fmla="*/ 2150 h 2480"/>
              <a:gd name="T52" fmla="*/ 404 w 2986"/>
              <a:gd name="T53" fmla="*/ 2132 h 2480"/>
              <a:gd name="T54" fmla="*/ 378 w 2986"/>
              <a:gd name="T55" fmla="*/ 2130 h 2480"/>
              <a:gd name="T56" fmla="*/ 390 w 2986"/>
              <a:gd name="T57" fmla="*/ 2112 h 2480"/>
              <a:gd name="T58" fmla="*/ 388 w 2986"/>
              <a:gd name="T59" fmla="*/ 2098 h 2480"/>
              <a:gd name="T60" fmla="*/ 400 w 2986"/>
              <a:gd name="T61" fmla="*/ 2064 h 2480"/>
              <a:gd name="T62" fmla="*/ 418 w 2986"/>
              <a:gd name="T63" fmla="*/ 2012 h 2480"/>
              <a:gd name="T64" fmla="*/ 356 w 2986"/>
              <a:gd name="T65" fmla="*/ 2022 h 2480"/>
              <a:gd name="T66" fmla="*/ 314 w 2986"/>
              <a:gd name="T67" fmla="*/ 2038 h 2480"/>
              <a:gd name="T68" fmla="*/ 268 w 2986"/>
              <a:gd name="T69" fmla="*/ 2046 h 2480"/>
              <a:gd name="T70" fmla="*/ 234 w 2986"/>
              <a:gd name="T71" fmla="*/ 2032 h 2480"/>
              <a:gd name="T72" fmla="*/ 208 w 2986"/>
              <a:gd name="T73" fmla="*/ 2038 h 2480"/>
              <a:gd name="T74" fmla="*/ 220 w 2986"/>
              <a:gd name="T75" fmla="*/ 2068 h 2480"/>
              <a:gd name="T76" fmla="*/ 250 w 2986"/>
              <a:gd name="T77" fmla="*/ 2062 h 2480"/>
              <a:gd name="T78" fmla="*/ 252 w 2986"/>
              <a:gd name="T79" fmla="*/ 2086 h 2480"/>
              <a:gd name="T80" fmla="*/ 196 w 2986"/>
              <a:gd name="T81" fmla="*/ 2088 h 2480"/>
              <a:gd name="T82" fmla="*/ 166 w 2986"/>
              <a:gd name="T83" fmla="*/ 2076 h 2480"/>
              <a:gd name="T84" fmla="*/ 166 w 2986"/>
              <a:gd name="T85" fmla="*/ 2102 h 2480"/>
              <a:gd name="T86" fmla="*/ 146 w 2986"/>
              <a:gd name="T87" fmla="*/ 2096 h 2480"/>
              <a:gd name="T88" fmla="*/ 134 w 2986"/>
              <a:gd name="T89" fmla="*/ 2090 h 2480"/>
              <a:gd name="T90" fmla="*/ 122 w 2986"/>
              <a:gd name="T91" fmla="*/ 2084 h 2480"/>
              <a:gd name="T92" fmla="*/ 128 w 2986"/>
              <a:gd name="T93" fmla="*/ 2060 h 2480"/>
              <a:gd name="T94" fmla="*/ 100 w 2986"/>
              <a:gd name="T95" fmla="*/ 2066 h 2480"/>
              <a:gd name="T96" fmla="*/ 72 w 2986"/>
              <a:gd name="T97" fmla="*/ 2074 h 2480"/>
              <a:gd name="T98" fmla="*/ 68 w 2986"/>
              <a:gd name="T99" fmla="*/ 2098 h 2480"/>
              <a:gd name="T100" fmla="*/ 90 w 2986"/>
              <a:gd name="T101" fmla="*/ 2086 h 2480"/>
              <a:gd name="T102" fmla="*/ 98 w 2986"/>
              <a:gd name="T103" fmla="*/ 2098 h 2480"/>
              <a:gd name="T104" fmla="*/ 80 w 2986"/>
              <a:gd name="T105" fmla="*/ 2114 h 2480"/>
              <a:gd name="T106" fmla="*/ 56 w 2986"/>
              <a:gd name="T107" fmla="*/ 2134 h 2480"/>
              <a:gd name="T108" fmla="*/ 42 w 2986"/>
              <a:gd name="T109" fmla="*/ 2140 h 2480"/>
              <a:gd name="T110" fmla="*/ 32 w 2986"/>
              <a:gd name="T111" fmla="*/ 2152 h 2480"/>
              <a:gd name="T112" fmla="*/ 22 w 2986"/>
              <a:gd name="T113" fmla="*/ 2152 h 2480"/>
              <a:gd name="T114" fmla="*/ 8 w 2986"/>
              <a:gd name="T115" fmla="*/ 2160 h 2480"/>
              <a:gd name="T116" fmla="*/ 4 w 2986"/>
              <a:gd name="T117" fmla="*/ 2156 h 2480"/>
              <a:gd name="T118" fmla="*/ 10 w 2986"/>
              <a:gd name="T119" fmla="*/ 2138 h 2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6" h="2480">
                <a:moveTo>
                  <a:pt x="2982" y="0"/>
                </a:moveTo>
                <a:lnTo>
                  <a:pt x="2982" y="18"/>
                </a:lnTo>
                <a:lnTo>
                  <a:pt x="2982" y="24"/>
                </a:lnTo>
                <a:lnTo>
                  <a:pt x="2982" y="34"/>
                </a:lnTo>
                <a:lnTo>
                  <a:pt x="2982" y="58"/>
                </a:lnTo>
                <a:lnTo>
                  <a:pt x="2984" y="86"/>
                </a:lnTo>
                <a:lnTo>
                  <a:pt x="2984" y="96"/>
                </a:lnTo>
                <a:lnTo>
                  <a:pt x="2984" y="108"/>
                </a:lnTo>
                <a:lnTo>
                  <a:pt x="2984" y="138"/>
                </a:lnTo>
                <a:lnTo>
                  <a:pt x="2984" y="162"/>
                </a:lnTo>
                <a:lnTo>
                  <a:pt x="2984" y="178"/>
                </a:lnTo>
                <a:lnTo>
                  <a:pt x="2986" y="190"/>
                </a:lnTo>
                <a:lnTo>
                  <a:pt x="2986" y="214"/>
                </a:lnTo>
                <a:lnTo>
                  <a:pt x="2986" y="242"/>
                </a:lnTo>
                <a:lnTo>
                  <a:pt x="2986" y="256"/>
                </a:lnTo>
                <a:lnTo>
                  <a:pt x="2986" y="268"/>
                </a:lnTo>
                <a:lnTo>
                  <a:pt x="2986" y="294"/>
                </a:lnTo>
                <a:lnTo>
                  <a:pt x="2986" y="312"/>
                </a:lnTo>
                <a:lnTo>
                  <a:pt x="2986" y="320"/>
                </a:lnTo>
                <a:lnTo>
                  <a:pt x="2986" y="328"/>
                </a:lnTo>
                <a:lnTo>
                  <a:pt x="2986" y="336"/>
                </a:lnTo>
                <a:lnTo>
                  <a:pt x="2986" y="340"/>
                </a:lnTo>
                <a:lnTo>
                  <a:pt x="2986" y="346"/>
                </a:lnTo>
                <a:lnTo>
                  <a:pt x="2986" y="372"/>
                </a:lnTo>
                <a:lnTo>
                  <a:pt x="2986" y="398"/>
                </a:lnTo>
                <a:lnTo>
                  <a:pt x="2986" y="400"/>
                </a:lnTo>
                <a:lnTo>
                  <a:pt x="2986" y="402"/>
                </a:lnTo>
                <a:lnTo>
                  <a:pt x="2986" y="414"/>
                </a:lnTo>
                <a:lnTo>
                  <a:pt x="2986" y="450"/>
                </a:lnTo>
                <a:lnTo>
                  <a:pt x="2986" y="462"/>
                </a:lnTo>
                <a:lnTo>
                  <a:pt x="2986" y="476"/>
                </a:lnTo>
                <a:lnTo>
                  <a:pt x="2986" y="492"/>
                </a:lnTo>
                <a:lnTo>
                  <a:pt x="2986" y="502"/>
                </a:lnTo>
                <a:lnTo>
                  <a:pt x="2986" y="510"/>
                </a:lnTo>
                <a:lnTo>
                  <a:pt x="2986" y="516"/>
                </a:lnTo>
                <a:lnTo>
                  <a:pt x="2986" y="522"/>
                </a:lnTo>
                <a:lnTo>
                  <a:pt x="2986" y="528"/>
                </a:lnTo>
                <a:lnTo>
                  <a:pt x="2986" y="532"/>
                </a:lnTo>
                <a:lnTo>
                  <a:pt x="2986" y="542"/>
                </a:lnTo>
                <a:lnTo>
                  <a:pt x="2986" y="548"/>
                </a:lnTo>
                <a:lnTo>
                  <a:pt x="2986" y="556"/>
                </a:lnTo>
                <a:lnTo>
                  <a:pt x="2986" y="558"/>
                </a:lnTo>
                <a:lnTo>
                  <a:pt x="2986" y="572"/>
                </a:lnTo>
                <a:lnTo>
                  <a:pt x="2986" y="580"/>
                </a:lnTo>
                <a:lnTo>
                  <a:pt x="2986" y="606"/>
                </a:lnTo>
                <a:lnTo>
                  <a:pt x="2972" y="606"/>
                </a:lnTo>
                <a:lnTo>
                  <a:pt x="2960" y="606"/>
                </a:lnTo>
                <a:lnTo>
                  <a:pt x="2940" y="606"/>
                </a:lnTo>
                <a:lnTo>
                  <a:pt x="2934" y="606"/>
                </a:lnTo>
                <a:lnTo>
                  <a:pt x="2920" y="606"/>
                </a:lnTo>
                <a:lnTo>
                  <a:pt x="2918" y="606"/>
                </a:lnTo>
                <a:lnTo>
                  <a:pt x="2918" y="610"/>
                </a:lnTo>
                <a:lnTo>
                  <a:pt x="2918" y="612"/>
                </a:lnTo>
                <a:lnTo>
                  <a:pt x="2918" y="616"/>
                </a:lnTo>
                <a:lnTo>
                  <a:pt x="2918" y="618"/>
                </a:lnTo>
                <a:lnTo>
                  <a:pt x="2918" y="620"/>
                </a:lnTo>
                <a:lnTo>
                  <a:pt x="2918" y="624"/>
                </a:lnTo>
                <a:lnTo>
                  <a:pt x="2918" y="628"/>
                </a:lnTo>
                <a:lnTo>
                  <a:pt x="2918" y="630"/>
                </a:lnTo>
                <a:lnTo>
                  <a:pt x="2918" y="636"/>
                </a:lnTo>
                <a:lnTo>
                  <a:pt x="2918" y="642"/>
                </a:lnTo>
                <a:lnTo>
                  <a:pt x="2918" y="648"/>
                </a:lnTo>
                <a:lnTo>
                  <a:pt x="2918" y="650"/>
                </a:lnTo>
                <a:lnTo>
                  <a:pt x="2918" y="652"/>
                </a:lnTo>
                <a:lnTo>
                  <a:pt x="2918" y="660"/>
                </a:lnTo>
                <a:lnTo>
                  <a:pt x="2918" y="672"/>
                </a:lnTo>
                <a:lnTo>
                  <a:pt x="2918" y="700"/>
                </a:lnTo>
                <a:lnTo>
                  <a:pt x="2918" y="702"/>
                </a:lnTo>
                <a:lnTo>
                  <a:pt x="2918" y="726"/>
                </a:lnTo>
                <a:lnTo>
                  <a:pt x="2918" y="728"/>
                </a:lnTo>
                <a:lnTo>
                  <a:pt x="2918" y="752"/>
                </a:lnTo>
                <a:lnTo>
                  <a:pt x="2920" y="788"/>
                </a:lnTo>
                <a:lnTo>
                  <a:pt x="2920" y="808"/>
                </a:lnTo>
                <a:lnTo>
                  <a:pt x="2920" y="856"/>
                </a:lnTo>
                <a:lnTo>
                  <a:pt x="2920" y="868"/>
                </a:lnTo>
                <a:lnTo>
                  <a:pt x="2920" y="886"/>
                </a:lnTo>
                <a:lnTo>
                  <a:pt x="2920" y="910"/>
                </a:lnTo>
                <a:lnTo>
                  <a:pt x="2920" y="964"/>
                </a:lnTo>
                <a:lnTo>
                  <a:pt x="2920" y="1044"/>
                </a:lnTo>
                <a:lnTo>
                  <a:pt x="2920" y="1124"/>
                </a:lnTo>
                <a:lnTo>
                  <a:pt x="2920" y="1202"/>
                </a:lnTo>
                <a:lnTo>
                  <a:pt x="2920" y="1220"/>
                </a:lnTo>
                <a:lnTo>
                  <a:pt x="2918" y="1246"/>
                </a:lnTo>
                <a:lnTo>
                  <a:pt x="2918" y="1272"/>
                </a:lnTo>
                <a:lnTo>
                  <a:pt x="2918" y="1274"/>
                </a:lnTo>
                <a:lnTo>
                  <a:pt x="2918" y="1282"/>
                </a:lnTo>
                <a:lnTo>
                  <a:pt x="2918" y="1298"/>
                </a:lnTo>
                <a:lnTo>
                  <a:pt x="2920" y="1300"/>
                </a:lnTo>
                <a:lnTo>
                  <a:pt x="2920" y="1314"/>
                </a:lnTo>
                <a:lnTo>
                  <a:pt x="2920" y="1324"/>
                </a:lnTo>
                <a:lnTo>
                  <a:pt x="2920" y="1330"/>
                </a:lnTo>
                <a:lnTo>
                  <a:pt x="2920" y="1344"/>
                </a:lnTo>
                <a:lnTo>
                  <a:pt x="2920" y="1360"/>
                </a:lnTo>
                <a:lnTo>
                  <a:pt x="2920" y="1438"/>
                </a:lnTo>
                <a:lnTo>
                  <a:pt x="2920" y="1440"/>
                </a:lnTo>
                <a:lnTo>
                  <a:pt x="2918" y="1442"/>
                </a:lnTo>
                <a:lnTo>
                  <a:pt x="2918" y="1468"/>
                </a:lnTo>
                <a:lnTo>
                  <a:pt x="2918" y="1490"/>
                </a:lnTo>
                <a:lnTo>
                  <a:pt x="2918" y="1500"/>
                </a:lnTo>
                <a:lnTo>
                  <a:pt x="2918" y="1518"/>
                </a:lnTo>
                <a:lnTo>
                  <a:pt x="2918" y="1520"/>
                </a:lnTo>
                <a:lnTo>
                  <a:pt x="2918" y="1536"/>
                </a:lnTo>
                <a:lnTo>
                  <a:pt x="2918" y="1540"/>
                </a:lnTo>
                <a:lnTo>
                  <a:pt x="2918" y="1562"/>
                </a:lnTo>
                <a:lnTo>
                  <a:pt x="2918" y="1574"/>
                </a:lnTo>
                <a:lnTo>
                  <a:pt x="2920" y="1594"/>
                </a:lnTo>
                <a:lnTo>
                  <a:pt x="2920" y="1596"/>
                </a:lnTo>
                <a:lnTo>
                  <a:pt x="2918" y="1598"/>
                </a:lnTo>
                <a:lnTo>
                  <a:pt x="2918" y="1602"/>
                </a:lnTo>
                <a:lnTo>
                  <a:pt x="2920" y="1622"/>
                </a:lnTo>
                <a:lnTo>
                  <a:pt x="2920" y="1646"/>
                </a:lnTo>
                <a:lnTo>
                  <a:pt x="2920" y="1650"/>
                </a:lnTo>
                <a:lnTo>
                  <a:pt x="2920" y="1674"/>
                </a:lnTo>
                <a:lnTo>
                  <a:pt x="2920" y="1676"/>
                </a:lnTo>
                <a:lnTo>
                  <a:pt x="2920" y="1700"/>
                </a:lnTo>
                <a:lnTo>
                  <a:pt x="2920" y="1704"/>
                </a:lnTo>
                <a:lnTo>
                  <a:pt x="2920" y="1726"/>
                </a:lnTo>
                <a:lnTo>
                  <a:pt x="2920" y="1752"/>
                </a:lnTo>
                <a:lnTo>
                  <a:pt x="2920" y="1754"/>
                </a:lnTo>
                <a:lnTo>
                  <a:pt x="2920" y="1756"/>
                </a:lnTo>
                <a:lnTo>
                  <a:pt x="2920" y="1778"/>
                </a:lnTo>
                <a:lnTo>
                  <a:pt x="2920" y="1794"/>
                </a:lnTo>
                <a:lnTo>
                  <a:pt x="2920" y="1804"/>
                </a:lnTo>
                <a:lnTo>
                  <a:pt x="2920" y="1808"/>
                </a:lnTo>
                <a:lnTo>
                  <a:pt x="2920" y="1828"/>
                </a:lnTo>
                <a:lnTo>
                  <a:pt x="2920" y="1832"/>
                </a:lnTo>
                <a:lnTo>
                  <a:pt x="2922" y="1856"/>
                </a:lnTo>
                <a:lnTo>
                  <a:pt x="2914" y="1856"/>
                </a:lnTo>
                <a:lnTo>
                  <a:pt x="2914" y="1870"/>
                </a:lnTo>
                <a:lnTo>
                  <a:pt x="2914" y="1874"/>
                </a:lnTo>
                <a:lnTo>
                  <a:pt x="2914" y="1888"/>
                </a:lnTo>
                <a:lnTo>
                  <a:pt x="2914" y="1910"/>
                </a:lnTo>
                <a:lnTo>
                  <a:pt x="2914" y="1912"/>
                </a:lnTo>
                <a:lnTo>
                  <a:pt x="2914" y="1936"/>
                </a:lnTo>
                <a:lnTo>
                  <a:pt x="2914" y="1962"/>
                </a:lnTo>
                <a:lnTo>
                  <a:pt x="2914" y="1986"/>
                </a:lnTo>
                <a:lnTo>
                  <a:pt x="2914" y="1992"/>
                </a:lnTo>
                <a:lnTo>
                  <a:pt x="2914" y="2014"/>
                </a:lnTo>
                <a:lnTo>
                  <a:pt x="2914" y="2036"/>
                </a:lnTo>
                <a:lnTo>
                  <a:pt x="2914" y="2042"/>
                </a:lnTo>
                <a:lnTo>
                  <a:pt x="2914" y="2050"/>
                </a:lnTo>
                <a:lnTo>
                  <a:pt x="2914" y="2070"/>
                </a:lnTo>
                <a:lnTo>
                  <a:pt x="2914" y="2092"/>
                </a:lnTo>
                <a:lnTo>
                  <a:pt x="2914" y="2110"/>
                </a:lnTo>
                <a:lnTo>
                  <a:pt x="2914" y="2116"/>
                </a:lnTo>
                <a:lnTo>
                  <a:pt x="2914" y="2140"/>
                </a:lnTo>
                <a:lnTo>
                  <a:pt x="2914" y="2150"/>
                </a:lnTo>
                <a:lnTo>
                  <a:pt x="2914" y="2162"/>
                </a:lnTo>
                <a:lnTo>
                  <a:pt x="2914" y="2170"/>
                </a:lnTo>
                <a:lnTo>
                  <a:pt x="2914" y="2188"/>
                </a:lnTo>
                <a:lnTo>
                  <a:pt x="2914" y="2198"/>
                </a:lnTo>
                <a:lnTo>
                  <a:pt x="2914" y="2220"/>
                </a:lnTo>
                <a:lnTo>
                  <a:pt x="2914" y="2222"/>
                </a:lnTo>
                <a:lnTo>
                  <a:pt x="2914" y="2228"/>
                </a:lnTo>
                <a:lnTo>
                  <a:pt x="2914" y="2232"/>
                </a:lnTo>
                <a:lnTo>
                  <a:pt x="2914" y="2244"/>
                </a:lnTo>
                <a:lnTo>
                  <a:pt x="2862" y="2250"/>
                </a:lnTo>
                <a:lnTo>
                  <a:pt x="2810" y="2254"/>
                </a:lnTo>
                <a:lnTo>
                  <a:pt x="2798" y="2256"/>
                </a:lnTo>
                <a:lnTo>
                  <a:pt x="2756" y="2258"/>
                </a:lnTo>
                <a:lnTo>
                  <a:pt x="2704" y="2262"/>
                </a:lnTo>
                <a:lnTo>
                  <a:pt x="2666" y="2266"/>
                </a:lnTo>
                <a:lnTo>
                  <a:pt x="2652" y="2268"/>
                </a:lnTo>
                <a:lnTo>
                  <a:pt x="2640" y="2270"/>
                </a:lnTo>
                <a:lnTo>
                  <a:pt x="2626" y="2270"/>
                </a:lnTo>
                <a:lnTo>
                  <a:pt x="2600" y="2274"/>
                </a:lnTo>
                <a:lnTo>
                  <a:pt x="2546" y="2278"/>
                </a:lnTo>
                <a:lnTo>
                  <a:pt x="2496" y="2284"/>
                </a:lnTo>
                <a:lnTo>
                  <a:pt x="2444" y="2288"/>
                </a:lnTo>
                <a:lnTo>
                  <a:pt x="2390" y="2294"/>
                </a:lnTo>
                <a:lnTo>
                  <a:pt x="2366" y="2296"/>
                </a:lnTo>
                <a:lnTo>
                  <a:pt x="2358" y="2296"/>
                </a:lnTo>
                <a:lnTo>
                  <a:pt x="2338" y="2298"/>
                </a:lnTo>
                <a:lnTo>
                  <a:pt x="2286" y="2304"/>
                </a:lnTo>
                <a:lnTo>
                  <a:pt x="2240" y="2306"/>
                </a:lnTo>
                <a:lnTo>
                  <a:pt x="2222" y="2308"/>
                </a:lnTo>
                <a:lnTo>
                  <a:pt x="2218" y="2308"/>
                </a:lnTo>
                <a:lnTo>
                  <a:pt x="2216" y="2308"/>
                </a:lnTo>
                <a:lnTo>
                  <a:pt x="2168" y="2314"/>
                </a:lnTo>
                <a:lnTo>
                  <a:pt x="2116" y="2318"/>
                </a:lnTo>
                <a:lnTo>
                  <a:pt x="2106" y="2320"/>
                </a:lnTo>
                <a:lnTo>
                  <a:pt x="2094" y="2320"/>
                </a:lnTo>
                <a:lnTo>
                  <a:pt x="2068" y="2324"/>
                </a:lnTo>
                <a:lnTo>
                  <a:pt x="2066" y="2324"/>
                </a:lnTo>
                <a:lnTo>
                  <a:pt x="2064" y="2324"/>
                </a:lnTo>
                <a:lnTo>
                  <a:pt x="2062" y="2324"/>
                </a:lnTo>
                <a:lnTo>
                  <a:pt x="2030" y="2328"/>
                </a:lnTo>
                <a:lnTo>
                  <a:pt x="2014" y="2328"/>
                </a:lnTo>
                <a:lnTo>
                  <a:pt x="2012" y="2328"/>
                </a:lnTo>
                <a:lnTo>
                  <a:pt x="1962" y="2334"/>
                </a:lnTo>
                <a:lnTo>
                  <a:pt x="1908" y="2338"/>
                </a:lnTo>
                <a:lnTo>
                  <a:pt x="1880" y="2342"/>
                </a:lnTo>
                <a:lnTo>
                  <a:pt x="1856" y="2344"/>
                </a:lnTo>
                <a:lnTo>
                  <a:pt x="1832" y="2346"/>
                </a:lnTo>
                <a:lnTo>
                  <a:pt x="1804" y="2350"/>
                </a:lnTo>
                <a:lnTo>
                  <a:pt x="1782" y="2352"/>
                </a:lnTo>
                <a:lnTo>
                  <a:pt x="1752" y="2354"/>
                </a:lnTo>
                <a:lnTo>
                  <a:pt x="1722" y="2356"/>
                </a:lnTo>
                <a:lnTo>
                  <a:pt x="1698" y="2358"/>
                </a:lnTo>
                <a:lnTo>
                  <a:pt x="1646" y="2362"/>
                </a:lnTo>
                <a:lnTo>
                  <a:pt x="1598" y="2368"/>
                </a:lnTo>
                <a:lnTo>
                  <a:pt x="1594" y="2368"/>
                </a:lnTo>
                <a:lnTo>
                  <a:pt x="1540" y="2372"/>
                </a:lnTo>
                <a:lnTo>
                  <a:pt x="1510" y="2376"/>
                </a:lnTo>
                <a:lnTo>
                  <a:pt x="1436" y="2384"/>
                </a:lnTo>
                <a:lnTo>
                  <a:pt x="1394" y="2388"/>
                </a:lnTo>
                <a:lnTo>
                  <a:pt x="1392" y="2388"/>
                </a:lnTo>
                <a:lnTo>
                  <a:pt x="1388" y="2388"/>
                </a:lnTo>
                <a:lnTo>
                  <a:pt x="1384" y="2388"/>
                </a:lnTo>
                <a:lnTo>
                  <a:pt x="1380" y="2388"/>
                </a:lnTo>
                <a:lnTo>
                  <a:pt x="1378" y="2388"/>
                </a:lnTo>
                <a:lnTo>
                  <a:pt x="1364" y="2390"/>
                </a:lnTo>
                <a:lnTo>
                  <a:pt x="1362" y="2390"/>
                </a:lnTo>
                <a:lnTo>
                  <a:pt x="1352" y="2392"/>
                </a:lnTo>
                <a:lnTo>
                  <a:pt x="1348" y="2392"/>
                </a:lnTo>
                <a:lnTo>
                  <a:pt x="1294" y="2398"/>
                </a:lnTo>
                <a:lnTo>
                  <a:pt x="1242" y="2402"/>
                </a:lnTo>
                <a:lnTo>
                  <a:pt x="1240" y="2402"/>
                </a:lnTo>
                <a:lnTo>
                  <a:pt x="1232" y="2402"/>
                </a:lnTo>
                <a:lnTo>
                  <a:pt x="1188" y="2406"/>
                </a:lnTo>
                <a:lnTo>
                  <a:pt x="1136" y="2410"/>
                </a:lnTo>
                <a:lnTo>
                  <a:pt x="1092" y="2414"/>
                </a:lnTo>
                <a:lnTo>
                  <a:pt x="1086" y="2416"/>
                </a:lnTo>
                <a:lnTo>
                  <a:pt x="1046" y="2420"/>
                </a:lnTo>
                <a:lnTo>
                  <a:pt x="996" y="2424"/>
                </a:lnTo>
                <a:lnTo>
                  <a:pt x="990" y="2426"/>
                </a:lnTo>
                <a:lnTo>
                  <a:pt x="944" y="2430"/>
                </a:lnTo>
                <a:lnTo>
                  <a:pt x="896" y="2434"/>
                </a:lnTo>
                <a:lnTo>
                  <a:pt x="894" y="2434"/>
                </a:lnTo>
                <a:lnTo>
                  <a:pt x="882" y="2436"/>
                </a:lnTo>
                <a:lnTo>
                  <a:pt x="840" y="2440"/>
                </a:lnTo>
                <a:lnTo>
                  <a:pt x="804" y="2444"/>
                </a:lnTo>
                <a:lnTo>
                  <a:pt x="800" y="2444"/>
                </a:lnTo>
                <a:lnTo>
                  <a:pt x="788" y="2444"/>
                </a:lnTo>
                <a:lnTo>
                  <a:pt x="736" y="2450"/>
                </a:lnTo>
                <a:lnTo>
                  <a:pt x="680" y="2454"/>
                </a:lnTo>
                <a:lnTo>
                  <a:pt x="654" y="2456"/>
                </a:lnTo>
                <a:lnTo>
                  <a:pt x="650" y="2456"/>
                </a:lnTo>
                <a:lnTo>
                  <a:pt x="640" y="2458"/>
                </a:lnTo>
                <a:lnTo>
                  <a:pt x="626" y="2458"/>
                </a:lnTo>
                <a:lnTo>
                  <a:pt x="606" y="2460"/>
                </a:lnTo>
                <a:lnTo>
                  <a:pt x="598" y="2462"/>
                </a:lnTo>
                <a:lnTo>
                  <a:pt x="584" y="2462"/>
                </a:lnTo>
                <a:lnTo>
                  <a:pt x="576" y="2464"/>
                </a:lnTo>
                <a:lnTo>
                  <a:pt x="522" y="2468"/>
                </a:lnTo>
                <a:lnTo>
                  <a:pt x="514" y="2470"/>
                </a:lnTo>
                <a:lnTo>
                  <a:pt x="508" y="2470"/>
                </a:lnTo>
                <a:lnTo>
                  <a:pt x="496" y="2472"/>
                </a:lnTo>
                <a:lnTo>
                  <a:pt x="488" y="2472"/>
                </a:lnTo>
                <a:lnTo>
                  <a:pt x="478" y="2474"/>
                </a:lnTo>
                <a:lnTo>
                  <a:pt x="468" y="2474"/>
                </a:lnTo>
                <a:lnTo>
                  <a:pt x="454" y="2476"/>
                </a:lnTo>
                <a:lnTo>
                  <a:pt x="442" y="2476"/>
                </a:lnTo>
                <a:lnTo>
                  <a:pt x="420" y="2478"/>
                </a:lnTo>
                <a:lnTo>
                  <a:pt x="414" y="2480"/>
                </a:lnTo>
                <a:lnTo>
                  <a:pt x="414" y="2478"/>
                </a:lnTo>
                <a:lnTo>
                  <a:pt x="414" y="2474"/>
                </a:lnTo>
                <a:lnTo>
                  <a:pt x="414" y="2472"/>
                </a:lnTo>
                <a:lnTo>
                  <a:pt x="414" y="2468"/>
                </a:lnTo>
                <a:lnTo>
                  <a:pt x="414" y="2460"/>
                </a:lnTo>
                <a:lnTo>
                  <a:pt x="416" y="2458"/>
                </a:lnTo>
                <a:lnTo>
                  <a:pt x="416" y="2454"/>
                </a:lnTo>
                <a:lnTo>
                  <a:pt x="416" y="2450"/>
                </a:lnTo>
                <a:lnTo>
                  <a:pt x="416" y="2448"/>
                </a:lnTo>
                <a:lnTo>
                  <a:pt x="412" y="2448"/>
                </a:lnTo>
                <a:lnTo>
                  <a:pt x="404" y="2448"/>
                </a:lnTo>
                <a:lnTo>
                  <a:pt x="392" y="2448"/>
                </a:lnTo>
                <a:lnTo>
                  <a:pt x="390" y="2448"/>
                </a:lnTo>
                <a:lnTo>
                  <a:pt x="390" y="2446"/>
                </a:lnTo>
                <a:lnTo>
                  <a:pt x="390" y="2440"/>
                </a:lnTo>
                <a:lnTo>
                  <a:pt x="390" y="2434"/>
                </a:lnTo>
                <a:lnTo>
                  <a:pt x="390" y="2430"/>
                </a:lnTo>
                <a:lnTo>
                  <a:pt x="390" y="2428"/>
                </a:lnTo>
                <a:lnTo>
                  <a:pt x="390" y="2424"/>
                </a:lnTo>
                <a:lnTo>
                  <a:pt x="390" y="2420"/>
                </a:lnTo>
                <a:lnTo>
                  <a:pt x="364" y="2420"/>
                </a:lnTo>
                <a:lnTo>
                  <a:pt x="358" y="2420"/>
                </a:lnTo>
                <a:lnTo>
                  <a:pt x="354" y="2418"/>
                </a:lnTo>
                <a:lnTo>
                  <a:pt x="352" y="2418"/>
                </a:lnTo>
                <a:lnTo>
                  <a:pt x="350" y="2418"/>
                </a:lnTo>
                <a:lnTo>
                  <a:pt x="344" y="2418"/>
                </a:lnTo>
                <a:lnTo>
                  <a:pt x="338" y="2418"/>
                </a:lnTo>
                <a:lnTo>
                  <a:pt x="338" y="2414"/>
                </a:lnTo>
                <a:lnTo>
                  <a:pt x="338" y="2412"/>
                </a:lnTo>
                <a:lnTo>
                  <a:pt x="338" y="2402"/>
                </a:lnTo>
                <a:lnTo>
                  <a:pt x="338" y="2400"/>
                </a:lnTo>
                <a:lnTo>
                  <a:pt x="338" y="2396"/>
                </a:lnTo>
                <a:lnTo>
                  <a:pt x="338" y="2394"/>
                </a:lnTo>
                <a:lnTo>
                  <a:pt x="338" y="2392"/>
                </a:lnTo>
                <a:lnTo>
                  <a:pt x="338" y="2390"/>
                </a:lnTo>
                <a:lnTo>
                  <a:pt x="338" y="2388"/>
                </a:lnTo>
                <a:lnTo>
                  <a:pt x="338" y="2386"/>
                </a:lnTo>
                <a:lnTo>
                  <a:pt x="338" y="2380"/>
                </a:lnTo>
                <a:lnTo>
                  <a:pt x="342" y="2380"/>
                </a:lnTo>
                <a:lnTo>
                  <a:pt x="344" y="2380"/>
                </a:lnTo>
                <a:lnTo>
                  <a:pt x="344" y="2376"/>
                </a:lnTo>
                <a:lnTo>
                  <a:pt x="344" y="2374"/>
                </a:lnTo>
                <a:lnTo>
                  <a:pt x="344" y="2368"/>
                </a:lnTo>
                <a:lnTo>
                  <a:pt x="344" y="2366"/>
                </a:lnTo>
                <a:lnTo>
                  <a:pt x="344" y="2354"/>
                </a:lnTo>
                <a:lnTo>
                  <a:pt x="338" y="2354"/>
                </a:lnTo>
                <a:lnTo>
                  <a:pt x="334" y="2354"/>
                </a:lnTo>
                <a:lnTo>
                  <a:pt x="324" y="2354"/>
                </a:lnTo>
                <a:lnTo>
                  <a:pt x="312" y="2354"/>
                </a:lnTo>
                <a:lnTo>
                  <a:pt x="312" y="2358"/>
                </a:lnTo>
                <a:lnTo>
                  <a:pt x="306" y="2358"/>
                </a:lnTo>
                <a:lnTo>
                  <a:pt x="298" y="2358"/>
                </a:lnTo>
                <a:lnTo>
                  <a:pt x="298" y="2366"/>
                </a:lnTo>
                <a:lnTo>
                  <a:pt x="294" y="2366"/>
                </a:lnTo>
                <a:lnTo>
                  <a:pt x="292" y="2366"/>
                </a:lnTo>
                <a:lnTo>
                  <a:pt x="284" y="2366"/>
                </a:lnTo>
                <a:lnTo>
                  <a:pt x="282" y="2366"/>
                </a:lnTo>
                <a:lnTo>
                  <a:pt x="268" y="2364"/>
                </a:lnTo>
                <a:lnTo>
                  <a:pt x="260" y="2364"/>
                </a:lnTo>
                <a:lnTo>
                  <a:pt x="252" y="2364"/>
                </a:lnTo>
                <a:lnTo>
                  <a:pt x="248" y="2364"/>
                </a:lnTo>
                <a:lnTo>
                  <a:pt x="246" y="2364"/>
                </a:lnTo>
                <a:lnTo>
                  <a:pt x="260" y="2360"/>
                </a:lnTo>
                <a:lnTo>
                  <a:pt x="268" y="2356"/>
                </a:lnTo>
                <a:lnTo>
                  <a:pt x="272" y="2356"/>
                </a:lnTo>
                <a:lnTo>
                  <a:pt x="282" y="2354"/>
                </a:lnTo>
                <a:lnTo>
                  <a:pt x="292" y="2350"/>
                </a:lnTo>
                <a:lnTo>
                  <a:pt x="294" y="2350"/>
                </a:lnTo>
                <a:lnTo>
                  <a:pt x="298" y="2348"/>
                </a:lnTo>
                <a:lnTo>
                  <a:pt x="312" y="2344"/>
                </a:lnTo>
                <a:lnTo>
                  <a:pt x="322" y="2340"/>
                </a:lnTo>
                <a:lnTo>
                  <a:pt x="324" y="2340"/>
                </a:lnTo>
                <a:lnTo>
                  <a:pt x="324" y="2338"/>
                </a:lnTo>
                <a:lnTo>
                  <a:pt x="328" y="2338"/>
                </a:lnTo>
                <a:lnTo>
                  <a:pt x="338" y="2334"/>
                </a:lnTo>
                <a:lnTo>
                  <a:pt x="344" y="2332"/>
                </a:lnTo>
                <a:lnTo>
                  <a:pt x="348" y="2332"/>
                </a:lnTo>
                <a:lnTo>
                  <a:pt x="350" y="2330"/>
                </a:lnTo>
                <a:lnTo>
                  <a:pt x="354" y="2330"/>
                </a:lnTo>
                <a:lnTo>
                  <a:pt x="358" y="2328"/>
                </a:lnTo>
                <a:lnTo>
                  <a:pt x="364" y="2326"/>
                </a:lnTo>
                <a:lnTo>
                  <a:pt x="370" y="2322"/>
                </a:lnTo>
                <a:lnTo>
                  <a:pt x="382" y="2320"/>
                </a:lnTo>
                <a:lnTo>
                  <a:pt x="390" y="2316"/>
                </a:lnTo>
                <a:lnTo>
                  <a:pt x="396" y="2314"/>
                </a:lnTo>
                <a:lnTo>
                  <a:pt x="408" y="2310"/>
                </a:lnTo>
                <a:lnTo>
                  <a:pt x="412" y="2308"/>
                </a:lnTo>
                <a:lnTo>
                  <a:pt x="412" y="2306"/>
                </a:lnTo>
                <a:lnTo>
                  <a:pt x="412" y="2306"/>
                </a:lnTo>
                <a:lnTo>
                  <a:pt x="412" y="2302"/>
                </a:lnTo>
                <a:lnTo>
                  <a:pt x="408" y="2290"/>
                </a:lnTo>
                <a:lnTo>
                  <a:pt x="408" y="2288"/>
                </a:lnTo>
                <a:lnTo>
                  <a:pt x="406" y="2288"/>
                </a:lnTo>
                <a:lnTo>
                  <a:pt x="406" y="2286"/>
                </a:lnTo>
                <a:lnTo>
                  <a:pt x="402" y="2286"/>
                </a:lnTo>
                <a:lnTo>
                  <a:pt x="400" y="2286"/>
                </a:lnTo>
                <a:lnTo>
                  <a:pt x="400" y="2284"/>
                </a:lnTo>
                <a:lnTo>
                  <a:pt x="400" y="2282"/>
                </a:lnTo>
                <a:lnTo>
                  <a:pt x="398" y="2280"/>
                </a:lnTo>
                <a:lnTo>
                  <a:pt x="400" y="2280"/>
                </a:lnTo>
                <a:lnTo>
                  <a:pt x="402" y="2280"/>
                </a:lnTo>
                <a:lnTo>
                  <a:pt x="404" y="2278"/>
                </a:lnTo>
                <a:lnTo>
                  <a:pt x="402" y="2274"/>
                </a:lnTo>
                <a:lnTo>
                  <a:pt x="402" y="2272"/>
                </a:lnTo>
                <a:lnTo>
                  <a:pt x="402" y="2270"/>
                </a:lnTo>
                <a:lnTo>
                  <a:pt x="400" y="2270"/>
                </a:lnTo>
                <a:lnTo>
                  <a:pt x="400" y="2268"/>
                </a:lnTo>
                <a:lnTo>
                  <a:pt x="400" y="2266"/>
                </a:lnTo>
                <a:lnTo>
                  <a:pt x="398" y="2262"/>
                </a:lnTo>
                <a:lnTo>
                  <a:pt x="398" y="2260"/>
                </a:lnTo>
                <a:lnTo>
                  <a:pt x="400" y="2260"/>
                </a:lnTo>
                <a:lnTo>
                  <a:pt x="402" y="2260"/>
                </a:lnTo>
                <a:lnTo>
                  <a:pt x="400" y="2238"/>
                </a:lnTo>
                <a:lnTo>
                  <a:pt x="400" y="2236"/>
                </a:lnTo>
                <a:lnTo>
                  <a:pt x="400" y="2234"/>
                </a:lnTo>
                <a:lnTo>
                  <a:pt x="398" y="2234"/>
                </a:lnTo>
                <a:lnTo>
                  <a:pt x="398" y="2232"/>
                </a:lnTo>
                <a:lnTo>
                  <a:pt x="400" y="2232"/>
                </a:lnTo>
                <a:lnTo>
                  <a:pt x="402" y="2232"/>
                </a:lnTo>
                <a:lnTo>
                  <a:pt x="402" y="2230"/>
                </a:lnTo>
                <a:lnTo>
                  <a:pt x="402" y="2228"/>
                </a:lnTo>
                <a:lnTo>
                  <a:pt x="404" y="2228"/>
                </a:lnTo>
                <a:lnTo>
                  <a:pt x="404" y="2226"/>
                </a:lnTo>
                <a:lnTo>
                  <a:pt x="402" y="2224"/>
                </a:lnTo>
                <a:lnTo>
                  <a:pt x="402" y="2222"/>
                </a:lnTo>
                <a:lnTo>
                  <a:pt x="404" y="2222"/>
                </a:lnTo>
                <a:lnTo>
                  <a:pt x="406" y="2222"/>
                </a:lnTo>
                <a:lnTo>
                  <a:pt x="406" y="2220"/>
                </a:lnTo>
                <a:lnTo>
                  <a:pt x="404" y="2218"/>
                </a:lnTo>
                <a:lnTo>
                  <a:pt x="402" y="2218"/>
                </a:lnTo>
                <a:lnTo>
                  <a:pt x="400" y="2218"/>
                </a:lnTo>
                <a:lnTo>
                  <a:pt x="400" y="2216"/>
                </a:lnTo>
                <a:lnTo>
                  <a:pt x="398" y="2216"/>
                </a:lnTo>
                <a:lnTo>
                  <a:pt x="398" y="2214"/>
                </a:lnTo>
                <a:lnTo>
                  <a:pt x="400" y="2216"/>
                </a:lnTo>
                <a:lnTo>
                  <a:pt x="402" y="2216"/>
                </a:lnTo>
                <a:lnTo>
                  <a:pt x="404" y="2214"/>
                </a:lnTo>
                <a:lnTo>
                  <a:pt x="404" y="2216"/>
                </a:lnTo>
                <a:lnTo>
                  <a:pt x="406" y="2216"/>
                </a:lnTo>
                <a:lnTo>
                  <a:pt x="408" y="2216"/>
                </a:lnTo>
                <a:lnTo>
                  <a:pt x="408" y="2214"/>
                </a:lnTo>
                <a:lnTo>
                  <a:pt x="410" y="2210"/>
                </a:lnTo>
                <a:lnTo>
                  <a:pt x="410" y="2208"/>
                </a:lnTo>
                <a:lnTo>
                  <a:pt x="412" y="2208"/>
                </a:lnTo>
                <a:lnTo>
                  <a:pt x="412" y="2206"/>
                </a:lnTo>
                <a:lnTo>
                  <a:pt x="412" y="2204"/>
                </a:lnTo>
                <a:lnTo>
                  <a:pt x="410" y="2204"/>
                </a:lnTo>
                <a:lnTo>
                  <a:pt x="410" y="2202"/>
                </a:lnTo>
                <a:lnTo>
                  <a:pt x="406" y="2202"/>
                </a:lnTo>
                <a:lnTo>
                  <a:pt x="404" y="2200"/>
                </a:lnTo>
                <a:lnTo>
                  <a:pt x="406" y="2200"/>
                </a:lnTo>
                <a:lnTo>
                  <a:pt x="408" y="2198"/>
                </a:lnTo>
                <a:lnTo>
                  <a:pt x="410" y="2198"/>
                </a:lnTo>
                <a:lnTo>
                  <a:pt x="410" y="2194"/>
                </a:lnTo>
                <a:lnTo>
                  <a:pt x="410" y="2190"/>
                </a:lnTo>
                <a:lnTo>
                  <a:pt x="410" y="2188"/>
                </a:lnTo>
                <a:lnTo>
                  <a:pt x="410" y="2186"/>
                </a:lnTo>
                <a:lnTo>
                  <a:pt x="408" y="2186"/>
                </a:lnTo>
                <a:lnTo>
                  <a:pt x="408" y="2184"/>
                </a:lnTo>
                <a:lnTo>
                  <a:pt x="406" y="2184"/>
                </a:lnTo>
                <a:lnTo>
                  <a:pt x="402" y="2182"/>
                </a:lnTo>
                <a:lnTo>
                  <a:pt x="402" y="2180"/>
                </a:lnTo>
                <a:lnTo>
                  <a:pt x="404" y="2180"/>
                </a:lnTo>
                <a:lnTo>
                  <a:pt x="406" y="2180"/>
                </a:lnTo>
                <a:lnTo>
                  <a:pt x="408" y="2180"/>
                </a:lnTo>
                <a:lnTo>
                  <a:pt x="408" y="2178"/>
                </a:lnTo>
                <a:lnTo>
                  <a:pt x="408" y="2176"/>
                </a:lnTo>
                <a:lnTo>
                  <a:pt x="408" y="2172"/>
                </a:lnTo>
                <a:lnTo>
                  <a:pt x="406" y="2170"/>
                </a:lnTo>
                <a:lnTo>
                  <a:pt x="406" y="2166"/>
                </a:lnTo>
                <a:lnTo>
                  <a:pt x="406" y="2164"/>
                </a:lnTo>
                <a:lnTo>
                  <a:pt x="404" y="2164"/>
                </a:lnTo>
                <a:lnTo>
                  <a:pt x="404" y="2162"/>
                </a:lnTo>
                <a:lnTo>
                  <a:pt x="402" y="2162"/>
                </a:lnTo>
                <a:lnTo>
                  <a:pt x="400" y="2162"/>
                </a:lnTo>
                <a:lnTo>
                  <a:pt x="400" y="2162"/>
                </a:lnTo>
                <a:lnTo>
                  <a:pt x="402" y="2162"/>
                </a:lnTo>
                <a:lnTo>
                  <a:pt x="402" y="2160"/>
                </a:lnTo>
                <a:lnTo>
                  <a:pt x="404" y="2160"/>
                </a:lnTo>
                <a:lnTo>
                  <a:pt x="404" y="2158"/>
                </a:lnTo>
                <a:lnTo>
                  <a:pt x="404" y="2156"/>
                </a:lnTo>
                <a:lnTo>
                  <a:pt x="404" y="2154"/>
                </a:lnTo>
                <a:lnTo>
                  <a:pt x="402" y="2154"/>
                </a:lnTo>
                <a:lnTo>
                  <a:pt x="402" y="2152"/>
                </a:lnTo>
                <a:lnTo>
                  <a:pt x="402" y="2150"/>
                </a:lnTo>
                <a:lnTo>
                  <a:pt x="400" y="2150"/>
                </a:lnTo>
                <a:lnTo>
                  <a:pt x="396" y="2150"/>
                </a:lnTo>
                <a:lnTo>
                  <a:pt x="398" y="2150"/>
                </a:lnTo>
                <a:lnTo>
                  <a:pt x="398" y="2148"/>
                </a:lnTo>
                <a:lnTo>
                  <a:pt x="400" y="2148"/>
                </a:lnTo>
                <a:lnTo>
                  <a:pt x="402" y="2148"/>
                </a:lnTo>
                <a:lnTo>
                  <a:pt x="402" y="2146"/>
                </a:lnTo>
                <a:lnTo>
                  <a:pt x="402" y="2144"/>
                </a:lnTo>
                <a:lnTo>
                  <a:pt x="402" y="2142"/>
                </a:lnTo>
                <a:lnTo>
                  <a:pt x="404" y="2142"/>
                </a:lnTo>
                <a:lnTo>
                  <a:pt x="404" y="2140"/>
                </a:lnTo>
                <a:lnTo>
                  <a:pt x="402" y="2140"/>
                </a:lnTo>
                <a:lnTo>
                  <a:pt x="400" y="2138"/>
                </a:lnTo>
                <a:lnTo>
                  <a:pt x="404" y="2138"/>
                </a:lnTo>
                <a:lnTo>
                  <a:pt x="406" y="2138"/>
                </a:lnTo>
                <a:lnTo>
                  <a:pt x="406" y="2136"/>
                </a:lnTo>
                <a:lnTo>
                  <a:pt x="408" y="2136"/>
                </a:lnTo>
                <a:lnTo>
                  <a:pt x="408" y="2134"/>
                </a:lnTo>
                <a:lnTo>
                  <a:pt x="404" y="2132"/>
                </a:lnTo>
                <a:lnTo>
                  <a:pt x="404" y="2130"/>
                </a:lnTo>
                <a:lnTo>
                  <a:pt x="404" y="2128"/>
                </a:lnTo>
                <a:lnTo>
                  <a:pt x="402" y="2130"/>
                </a:lnTo>
                <a:lnTo>
                  <a:pt x="400" y="2132"/>
                </a:lnTo>
                <a:lnTo>
                  <a:pt x="396" y="2130"/>
                </a:lnTo>
                <a:lnTo>
                  <a:pt x="394" y="2130"/>
                </a:lnTo>
                <a:lnTo>
                  <a:pt x="392" y="2128"/>
                </a:lnTo>
                <a:lnTo>
                  <a:pt x="392" y="2130"/>
                </a:lnTo>
                <a:lnTo>
                  <a:pt x="390" y="2130"/>
                </a:lnTo>
                <a:lnTo>
                  <a:pt x="388" y="2132"/>
                </a:lnTo>
                <a:lnTo>
                  <a:pt x="388" y="2130"/>
                </a:lnTo>
                <a:lnTo>
                  <a:pt x="386" y="2128"/>
                </a:lnTo>
                <a:lnTo>
                  <a:pt x="386" y="2130"/>
                </a:lnTo>
                <a:lnTo>
                  <a:pt x="384" y="2130"/>
                </a:lnTo>
                <a:lnTo>
                  <a:pt x="384" y="2132"/>
                </a:lnTo>
                <a:lnTo>
                  <a:pt x="380" y="2130"/>
                </a:lnTo>
                <a:lnTo>
                  <a:pt x="378" y="2130"/>
                </a:lnTo>
                <a:lnTo>
                  <a:pt x="376" y="2130"/>
                </a:lnTo>
                <a:lnTo>
                  <a:pt x="374" y="2132"/>
                </a:lnTo>
                <a:lnTo>
                  <a:pt x="374" y="2130"/>
                </a:lnTo>
                <a:lnTo>
                  <a:pt x="380" y="2126"/>
                </a:lnTo>
                <a:lnTo>
                  <a:pt x="380" y="2122"/>
                </a:lnTo>
                <a:lnTo>
                  <a:pt x="382" y="2124"/>
                </a:lnTo>
                <a:lnTo>
                  <a:pt x="384" y="2124"/>
                </a:lnTo>
                <a:lnTo>
                  <a:pt x="384" y="2122"/>
                </a:lnTo>
                <a:lnTo>
                  <a:pt x="386" y="2122"/>
                </a:lnTo>
                <a:lnTo>
                  <a:pt x="388" y="2120"/>
                </a:lnTo>
                <a:lnTo>
                  <a:pt x="390" y="2118"/>
                </a:lnTo>
                <a:lnTo>
                  <a:pt x="390" y="2116"/>
                </a:lnTo>
                <a:lnTo>
                  <a:pt x="386" y="2116"/>
                </a:lnTo>
                <a:lnTo>
                  <a:pt x="382" y="2116"/>
                </a:lnTo>
                <a:lnTo>
                  <a:pt x="384" y="2114"/>
                </a:lnTo>
                <a:lnTo>
                  <a:pt x="388" y="2114"/>
                </a:lnTo>
                <a:lnTo>
                  <a:pt x="390" y="2112"/>
                </a:lnTo>
                <a:lnTo>
                  <a:pt x="390" y="2110"/>
                </a:lnTo>
                <a:lnTo>
                  <a:pt x="386" y="2110"/>
                </a:lnTo>
                <a:lnTo>
                  <a:pt x="384" y="2110"/>
                </a:lnTo>
                <a:lnTo>
                  <a:pt x="384" y="2108"/>
                </a:lnTo>
                <a:lnTo>
                  <a:pt x="382" y="2106"/>
                </a:lnTo>
                <a:lnTo>
                  <a:pt x="378" y="2106"/>
                </a:lnTo>
                <a:lnTo>
                  <a:pt x="380" y="2106"/>
                </a:lnTo>
                <a:lnTo>
                  <a:pt x="382" y="2104"/>
                </a:lnTo>
                <a:lnTo>
                  <a:pt x="388" y="2104"/>
                </a:lnTo>
                <a:lnTo>
                  <a:pt x="388" y="2102"/>
                </a:lnTo>
                <a:lnTo>
                  <a:pt x="390" y="2102"/>
                </a:lnTo>
                <a:lnTo>
                  <a:pt x="392" y="2102"/>
                </a:lnTo>
                <a:lnTo>
                  <a:pt x="390" y="2102"/>
                </a:lnTo>
                <a:lnTo>
                  <a:pt x="388" y="2098"/>
                </a:lnTo>
                <a:lnTo>
                  <a:pt x="386" y="2098"/>
                </a:lnTo>
                <a:lnTo>
                  <a:pt x="386" y="2096"/>
                </a:lnTo>
                <a:lnTo>
                  <a:pt x="388" y="2098"/>
                </a:lnTo>
                <a:lnTo>
                  <a:pt x="388" y="2096"/>
                </a:lnTo>
                <a:lnTo>
                  <a:pt x="388" y="2094"/>
                </a:lnTo>
                <a:lnTo>
                  <a:pt x="390" y="2094"/>
                </a:lnTo>
                <a:lnTo>
                  <a:pt x="390" y="2092"/>
                </a:lnTo>
                <a:lnTo>
                  <a:pt x="390" y="2094"/>
                </a:lnTo>
                <a:lnTo>
                  <a:pt x="392" y="2096"/>
                </a:lnTo>
                <a:lnTo>
                  <a:pt x="392" y="2094"/>
                </a:lnTo>
                <a:lnTo>
                  <a:pt x="392" y="2090"/>
                </a:lnTo>
                <a:lnTo>
                  <a:pt x="392" y="2084"/>
                </a:lnTo>
                <a:lnTo>
                  <a:pt x="392" y="2076"/>
                </a:lnTo>
                <a:lnTo>
                  <a:pt x="392" y="2070"/>
                </a:lnTo>
                <a:lnTo>
                  <a:pt x="392" y="2068"/>
                </a:lnTo>
                <a:lnTo>
                  <a:pt x="398" y="2068"/>
                </a:lnTo>
                <a:lnTo>
                  <a:pt x="398" y="2066"/>
                </a:lnTo>
                <a:lnTo>
                  <a:pt x="400" y="2066"/>
                </a:lnTo>
                <a:lnTo>
                  <a:pt x="400" y="2066"/>
                </a:lnTo>
                <a:lnTo>
                  <a:pt x="400" y="2064"/>
                </a:lnTo>
                <a:lnTo>
                  <a:pt x="406" y="2064"/>
                </a:lnTo>
                <a:lnTo>
                  <a:pt x="412" y="2064"/>
                </a:lnTo>
                <a:lnTo>
                  <a:pt x="416" y="2064"/>
                </a:lnTo>
                <a:lnTo>
                  <a:pt x="418" y="2064"/>
                </a:lnTo>
                <a:lnTo>
                  <a:pt x="418" y="2062"/>
                </a:lnTo>
                <a:lnTo>
                  <a:pt x="418" y="2060"/>
                </a:lnTo>
                <a:lnTo>
                  <a:pt x="418" y="2050"/>
                </a:lnTo>
                <a:lnTo>
                  <a:pt x="418" y="2046"/>
                </a:lnTo>
                <a:lnTo>
                  <a:pt x="418" y="2044"/>
                </a:lnTo>
                <a:lnTo>
                  <a:pt x="418" y="2040"/>
                </a:lnTo>
                <a:lnTo>
                  <a:pt x="418" y="2034"/>
                </a:lnTo>
                <a:lnTo>
                  <a:pt x="418" y="2030"/>
                </a:lnTo>
                <a:lnTo>
                  <a:pt x="418" y="2028"/>
                </a:lnTo>
                <a:lnTo>
                  <a:pt x="418" y="2024"/>
                </a:lnTo>
                <a:lnTo>
                  <a:pt x="418" y="2020"/>
                </a:lnTo>
                <a:lnTo>
                  <a:pt x="418" y="2016"/>
                </a:lnTo>
                <a:lnTo>
                  <a:pt x="418" y="2012"/>
                </a:lnTo>
                <a:lnTo>
                  <a:pt x="418" y="2006"/>
                </a:lnTo>
                <a:lnTo>
                  <a:pt x="418" y="2002"/>
                </a:lnTo>
                <a:lnTo>
                  <a:pt x="412" y="2002"/>
                </a:lnTo>
                <a:lnTo>
                  <a:pt x="410" y="2000"/>
                </a:lnTo>
                <a:lnTo>
                  <a:pt x="406" y="2000"/>
                </a:lnTo>
                <a:lnTo>
                  <a:pt x="366" y="1998"/>
                </a:lnTo>
                <a:lnTo>
                  <a:pt x="366" y="2010"/>
                </a:lnTo>
                <a:lnTo>
                  <a:pt x="380" y="2012"/>
                </a:lnTo>
                <a:lnTo>
                  <a:pt x="380" y="2016"/>
                </a:lnTo>
                <a:lnTo>
                  <a:pt x="380" y="2018"/>
                </a:lnTo>
                <a:lnTo>
                  <a:pt x="378" y="2022"/>
                </a:lnTo>
                <a:lnTo>
                  <a:pt x="376" y="2022"/>
                </a:lnTo>
                <a:lnTo>
                  <a:pt x="374" y="2022"/>
                </a:lnTo>
                <a:lnTo>
                  <a:pt x="368" y="2022"/>
                </a:lnTo>
                <a:lnTo>
                  <a:pt x="366" y="2022"/>
                </a:lnTo>
                <a:lnTo>
                  <a:pt x="360" y="2022"/>
                </a:lnTo>
                <a:lnTo>
                  <a:pt x="356" y="2022"/>
                </a:lnTo>
                <a:lnTo>
                  <a:pt x="354" y="2022"/>
                </a:lnTo>
                <a:lnTo>
                  <a:pt x="354" y="2018"/>
                </a:lnTo>
                <a:lnTo>
                  <a:pt x="354" y="2018"/>
                </a:lnTo>
                <a:lnTo>
                  <a:pt x="354" y="2016"/>
                </a:lnTo>
                <a:lnTo>
                  <a:pt x="354" y="2012"/>
                </a:lnTo>
                <a:lnTo>
                  <a:pt x="354" y="2002"/>
                </a:lnTo>
                <a:lnTo>
                  <a:pt x="354" y="1998"/>
                </a:lnTo>
                <a:lnTo>
                  <a:pt x="340" y="1996"/>
                </a:lnTo>
                <a:lnTo>
                  <a:pt x="326" y="1996"/>
                </a:lnTo>
                <a:lnTo>
                  <a:pt x="326" y="2022"/>
                </a:lnTo>
                <a:lnTo>
                  <a:pt x="320" y="2022"/>
                </a:lnTo>
                <a:lnTo>
                  <a:pt x="318" y="2022"/>
                </a:lnTo>
                <a:lnTo>
                  <a:pt x="318" y="2028"/>
                </a:lnTo>
                <a:lnTo>
                  <a:pt x="314" y="2028"/>
                </a:lnTo>
                <a:lnTo>
                  <a:pt x="314" y="2030"/>
                </a:lnTo>
                <a:lnTo>
                  <a:pt x="314" y="2036"/>
                </a:lnTo>
                <a:lnTo>
                  <a:pt x="314" y="2038"/>
                </a:lnTo>
                <a:lnTo>
                  <a:pt x="314" y="2044"/>
                </a:lnTo>
                <a:lnTo>
                  <a:pt x="296" y="2044"/>
                </a:lnTo>
                <a:lnTo>
                  <a:pt x="294" y="2044"/>
                </a:lnTo>
                <a:lnTo>
                  <a:pt x="292" y="2044"/>
                </a:lnTo>
                <a:lnTo>
                  <a:pt x="284" y="2042"/>
                </a:lnTo>
                <a:lnTo>
                  <a:pt x="282" y="2042"/>
                </a:lnTo>
                <a:lnTo>
                  <a:pt x="280" y="2042"/>
                </a:lnTo>
                <a:lnTo>
                  <a:pt x="278" y="2042"/>
                </a:lnTo>
                <a:lnTo>
                  <a:pt x="274" y="2042"/>
                </a:lnTo>
                <a:lnTo>
                  <a:pt x="272" y="2042"/>
                </a:lnTo>
                <a:lnTo>
                  <a:pt x="272" y="2050"/>
                </a:lnTo>
                <a:lnTo>
                  <a:pt x="270" y="2050"/>
                </a:lnTo>
                <a:lnTo>
                  <a:pt x="268" y="2048"/>
                </a:lnTo>
                <a:lnTo>
                  <a:pt x="268" y="2050"/>
                </a:lnTo>
                <a:lnTo>
                  <a:pt x="268" y="2050"/>
                </a:lnTo>
                <a:lnTo>
                  <a:pt x="268" y="2048"/>
                </a:lnTo>
                <a:lnTo>
                  <a:pt x="268" y="2046"/>
                </a:lnTo>
                <a:lnTo>
                  <a:pt x="264" y="2046"/>
                </a:lnTo>
                <a:lnTo>
                  <a:pt x="260" y="2046"/>
                </a:lnTo>
                <a:lnTo>
                  <a:pt x="260" y="2044"/>
                </a:lnTo>
                <a:lnTo>
                  <a:pt x="260" y="2042"/>
                </a:lnTo>
                <a:lnTo>
                  <a:pt x="258" y="2040"/>
                </a:lnTo>
                <a:lnTo>
                  <a:pt x="256" y="2038"/>
                </a:lnTo>
                <a:lnTo>
                  <a:pt x="252" y="2036"/>
                </a:lnTo>
                <a:lnTo>
                  <a:pt x="250" y="2036"/>
                </a:lnTo>
                <a:lnTo>
                  <a:pt x="244" y="2032"/>
                </a:lnTo>
                <a:lnTo>
                  <a:pt x="244" y="2030"/>
                </a:lnTo>
                <a:lnTo>
                  <a:pt x="242" y="2028"/>
                </a:lnTo>
                <a:lnTo>
                  <a:pt x="240" y="2028"/>
                </a:lnTo>
                <a:lnTo>
                  <a:pt x="240" y="2026"/>
                </a:lnTo>
                <a:lnTo>
                  <a:pt x="234" y="2022"/>
                </a:lnTo>
                <a:lnTo>
                  <a:pt x="234" y="2026"/>
                </a:lnTo>
                <a:lnTo>
                  <a:pt x="234" y="2030"/>
                </a:lnTo>
                <a:lnTo>
                  <a:pt x="234" y="2032"/>
                </a:lnTo>
                <a:lnTo>
                  <a:pt x="234" y="2034"/>
                </a:lnTo>
                <a:lnTo>
                  <a:pt x="234" y="2036"/>
                </a:lnTo>
                <a:lnTo>
                  <a:pt x="232" y="2036"/>
                </a:lnTo>
                <a:lnTo>
                  <a:pt x="230" y="2036"/>
                </a:lnTo>
                <a:lnTo>
                  <a:pt x="228" y="2036"/>
                </a:lnTo>
                <a:lnTo>
                  <a:pt x="226" y="2036"/>
                </a:lnTo>
                <a:lnTo>
                  <a:pt x="224" y="2036"/>
                </a:lnTo>
                <a:lnTo>
                  <a:pt x="222" y="2036"/>
                </a:lnTo>
                <a:lnTo>
                  <a:pt x="220" y="2036"/>
                </a:lnTo>
                <a:lnTo>
                  <a:pt x="220" y="2036"/>
                </a:lnTo>
                <a:lnTo>
                  <a:pt x="218" y="2036"/>
                </a:lnTo>
                <a:lnTo>
                  <a:pt x="216" y="2036"/>
                </a:lnTo>
                <a:lnTo>
                  <a:pt x="214" y="2036"/>
                </a:lnTo>
                <a:lnTo>
                  <a:pt x="212" y="2036"/>
                </a:lnTo>
                <a:lnTo>
                  <a:pt x="210" y="2036"/>
                </a:lnTo>
                <a:lnTo>
                  <a:pt x="208" y="2036"/>
                </a:lnTo>
                <a:lnTo>
                  <a:pt x="208" y="2038"/>
                </a:lnTo>
                <a:lnTo>
                  <a:pt x="208" y="2040"/>
                </a:lnTo>
                <a:lnTo>
                  <a:pt x="208" y="2042"/>
                </a:lnTo>
                <a:lnTo>
                  <a:pt x="208" y="2044"/>
                </a:lnTo>
                <a:lnTo>
                  <a:pt x="210" y="2050"/>
                </a:lnTo>
                <a:lnTo>
                  <a:pt x="212" y="2054"/>
                </a:lnTo>
                <a:lnTo>
                  <a:pt x="212" y="2056"/>
                </a:lnTo>
                <a:lnTo>
                  <a:pt x="214" y="2058"/>
                </a:lnTo>
                <a:lnTo>
                  <a:pt x="214" y="2060"/>
                </a:lnTo>
                <a:lnTo>
                  <a:pt x="214" y="2062"/>
                </a:lnTo>
                <a:lnTo>
                  <a:pt x="216" y="2062"/>
                </a:lnTo>
                <a:lnTo>
                  <a:pt x="216" y="2064"/>
                </a:lnTo>
                <a:lnTo>
                  <a:pt x="216" y="2066"/>
                </a:lnTo>
                <a:lnTo>
                  <a:pt x="218" y="2066"/>
                </a:lnTo>
                <a:lnTo>
                  <a:pt x="218" y="2066"/>
                </a:lnTo>
                <a:lnTo>
                  <a:pt x="220" y="2066"/>
                </a:lnTo>
                <a:lnTo>
                  <a:pt x="220" y="2068"/>
                </a:lnTo>
                <a:lnTo>
                  <a:pt x="220" y="2068"/>
                </a:lnTo>
                <a:lnTo>
                  <a:pt x="222" y="2068"/>
                </a:lnTo>
                <a:lnTo>
                  <a:pt x="222" y="2070"/>
                </a:lnTo>
                <a:lnTo>
                  <a:pt x="224" y="2070"/>
                </a:lnTo>
                <a:lnTo>
                  <a:pt x="230" y="2072"/>
                </a:lnTo>
                <a:lnTo>
                  <a:pt x="232" y="2072"/>
                </a:lnTo>
                <a:lnTo>
                  <a:pt x="234" y="2072"/>
                </a:lnTo>
                <a:lnTo>
                  <a:pt x="236" y="2072"/>
                </a:lnTo>
                <a:lnTo>
                  <a:pt x="240" y="2066"/>
                </a:lnTo>
                <a:lnTo>
                  <a:pt x="242" y="2066"/>
                </a:lnTo>
                <a:lnTo>
                  <a:pt x="244" y="2066"/>
                </a:lnTo>
                <a:lnTo>
                  <a:pt x="244" y="2068"/>
                </a:lnTo>
                <a:lnTo>
                  <a:pt x="246" y="2068"/>
                </a:lnTo>
                <a:lnTo>
                  <a:pt x="246" y="2066"/>
                </a:lnTo>
                <a:lnTo>
                  <a:pt x="246" y="2066"/>
                </a:lnTo>
                <a:lnTo>
                  <a:pt x="246" y="2064"/>
                </a:lnTo>
                <a:lnTo>
                  <a:pt x="246" y="2062"/>
                </a:lnTo>
                <a:lnTo>
                  <a:pt x="250" y="2062"/>
                </a:lnTo>
                <a:lnTo>
                  <a:pt x="252" y="2062"/>
                </a:lnTo>
                <a:lnTo>
                  <a:pt x="254" y="2062"/>
                </a:lnTo>
                <a:lnTo>
                  <a:pt x="256" y="2062"/>
                </a:lnTo>
                <a:lnTo>
                  <a:pt x="258" y="2062"/>
                </a:lnTo>
                <a:lnTo>
                  <a:pt x="260" y="2062"/>
                </a:lnTo>
                <a:lnTo>
                  <a:pt x="260" y="2064"/>
                </a:lnTo>
                <a:lnTo>
                  <a:pt x="260" y="2066"/>
                </a:lnTo>
                <a:lnTo>
                  <a:pt x="260" y="2066"/>
                </a:lnTo>
                <a:lnTo>
                  <a:pt x="260" y="2068"/>
                </a:lnTo>
                <a:lnTo>
                  <a:pt x="260" y="2070"/>
                </a:lnTo>
                <a:lnTo>
                  <a:pt x="260" y="2072"/>
                </a:lnTo>
                <a:lnTo>
                  <a:pt x="260" y="2078"/>
                </a:lnTo>
                <a:lnTo>
                  <a:pt x="260" y="2080"/>
                </a:lnTo>
                <a:lnTo>
                  <a:pt x="260" y="2082"/>
                </a:lnTo>
                <a:lnTo>
                  <a:pt x="258" y="2084"/>
                </a:lnTo>
                <a:lnTo>
                  <a:pt x="256" y="2086"/>
                </a:lnTo>
                <a:lnTo>
                  <a:pt x="252" y="2086"/>
                </a:lnTo>
                <a:lnTo>
                  <a:pt x="250" y="2086"/>
                </a:lnTo>
                <a:lnTo>
                  <a:pt x="244" y="2086"/>
                </a:lnTo>
                <a:lnTo>
                  <a:pt x="240" y="2086"/>
                </a:lnTo>
                <a:lnTo>
                  <a:pt x="236" y="2086"/>
                </a:lnTo>
                <a:lnTo>
                  <a:pt x="234" y="2086"/>
                </a:lnTo>
                <a:lnTo>
                  <a:pt x="226" y="2086"/>
                </a:lnTo>
                <a:lnTo>
                  <a:pt x="222" y="2086"/>
                </a:lnTo>
                <a:lnTo>
                  <a:pt x="220" y="2086"/>
                </a:lnTo>
                <a:lnTo>
                  <a:pt x="220" y="2082"/>
                </a:lnTo>
                <a:lnTo>
                  <a:pt x="220" y="2080"/>
                </a:lnTo>
                <a:lnTo>
                  <a:pt x="212" y="2084"/>
                </a:lnTo>
                <a:lnTo>
                  <a:pt x="210" y="2084"/>
                </a:lnTo>
                <a:lnTo>
                  <a:pt x="208" y="2084"/>
                </a:lnTo>
                <a:lnTo>
                  <a:pt x="206" y="2086"/>
                </a:lnTo>
                <a:lnTo>
                  <a:pt x="204" y="2086"/>
                </a:lnTo>
                <a:lnTo>
                  <a:pt x="202" y="2086"/>
                </a:lnTo>
                <a:lnTo>
                  <a:pt x="196" y="2088"/>
                </a:lnTo>
                <a:lnTo>
                  <a:pt x="194" y="2086"/>
                </a:lnTo>
                <a:lnTo>
                  <a:pt x="194" y="2082"/>
                </a:lnTo>
                <a:lnTo>
                  <a:pt x="192" y="2076"/>
                </a:lnTo>
                <a:lnTo>
                  <a:pt x="192" y="2074"/>
                </a:lnTo>
                <a:lnTo>
                  <a:pt x="190" y="2072"/>
                </a:lnTo>
                <a:lnTo>
                  <a:pt x="190" y="2068"/>
                </a:lnTo>
                <a:lnTo>
                  <a:pt x="188" y="2064"/>
                </a:lnTo>
                <a:lnTo>
                  <a:pt x="182" y="2066"/>
                </a:lnTo>
                <a:lnTo>
                  <a:pt x="176" y="2066"/>
                </a:lnTo>
                <a:lnTo>
                  <a:pt x="174" y="2066"/>
                </a:lnTo>
                <a:lnTo>
                  <a:pt x="174" y="2068"/>
                </a:lnTo>
                <a:lnTo>
                  <a:pt x="172" y="2068"/>
                </a:lnTo>
                <a:lnTo>
                  <a:pt x="170" y="2070"/>
                </a:lnTo>
                <a:lnTo>
                  <a:pt x="166" y="2070"/>
                </a:lnTo>
                <a:lnTo>
                  <a:pt x="164" y="2072"/>
                </a:lnTo>
                <a:lnTo>
                  <a:pt x="164" y="2074"/>
                </a:lnTo>
                <a:lnTo>
                  <a:pt x="166" y="2076"/>
                </a:lnTo>
                <a:lnTo>
                  <a:pt x="166" y="2078"/>
                </a:lnTo>
                <a:lnTo>
                  <a:pt x="166" y="2080"/>
                </a:lnTo>
                <a:lnTo>
                  <a:pt x="168" y="2082"/>
                </a:lnTo>
                <a:lnTo>
                  <a:pt x="168" y="2084"/>
                </a:lnTo>
                <a:lnTo>
                  <a:pt x="168" y="2086"/>
                </a:lnTo>
                <a:lnTo>
                  <a:pt x="170" y="2088"/>
                </a:lnTo>
                <a:lnTo>
                  <a:pt x="170" y="2092"/>
                </a:lnTo>
                <a:lnTo>
                  <a:pt x="172" y="2094"/>
                </a:lnTo>
                <a:lnTo>
                  <a:pt x="172" y="2096"/>
                </a:lnTo>
                <a:lnTo>
                  <a:pt x="172" y="2098"/>
                </a:lnTo>
                <a:lnTo>
                  <a:pt x="172" y="2100"/>
                </a:lnTo>
                <a:lnTo>
                  <a:pt x="172" y="2102"/>
                </a:lnTo>
                <a:lnTo>
                  <a:pt x="172" y="2104"/>
                </a:lnTo>
                <a:lnTo>
                  <a:pt x="172" y="2102"/>
                </a:lnTo>
                <a:lnTo>
                  <a:pt x="170" y="2102"/>
                </a:lnTo>
                <a:lnTo>
                  <a:pt x="168" y="2102"/>
                </a:lnTo>
                <a:lnTo>
                  <a:pt x="166" y="2102"/>
                </a:lnTo>
                <a:lnTo>
                  <a:pt x="164" y="2100"/>
                </a:lnTo>
                <a:lnTo>
                  <a:pt x="162" y="2100"/>
                </a:lnTo>
                <a:lnTo>
                  <a:pt x="162" y="2098"/>
                </a:lnTo>
                <a:lnTo>
                  <a:pt x="160" y="2100"/>
                </a:lnTo>
                <a:lnTo>
                  <a:pt x="160" y="2098"/>
                </a:lnTo>
                <a:lnTo>
                  <a:pt x="158" y="2098"/>
                </a:lnTo>
                <a:lnTo>
                  <a:pt x="156" y="2098"/>
                </a:lnTo>
                <a:lnTo>
                  <a:pt x="154" y="2098"/>
                </a:lnTo>
                <a:lnTo>
                  <a:pt x="156" y="2096"/>
                </a:lnTo>
                <a:lnTo>
                  <a:pt x="154" y="2096"/>
                </a:lnTo>
                <a:lnTo>
                  <a:pt x="154" y="2098"/>
                </a:lnTo>
                <a:lnTo>
                  <a:pt x="154" y="2096"/>
                </a:lnTo>
                <a:lnTo>
                  <a:pt x="152" y="2096"/>
                </a:lnTo>
                <a:lnTo>
                  <a:pt x="152" y="2098"/>
                </a:lnTo>
                <a:lnTo>
                  <a:pt x="150" y="2096"/>
                </a:lnTo>
                <a:lnTo>
                  <a:pt x="148" y="2096"/>
                </a:lnTo>
                <a:lnTo>
                  <a:pt x="146" y="2096"/>
                </a:lnTo>
                <a:lnTo>
                  <a:pt x="144" y="2096"/>
                </a:lnTo>
                <a:lnTo>
                  <a:pt x="146" y="2092"/>
                </a:lnTo>
                <a:lnTo>
                  <a:pt x="144" y="2094"/>
                </a:lnTo>
                <a:lnTo>
                  <a:pt x="142" y="2094"/>
                </a:lnTo>
                <a:lnTo>
                  <a:pt x="142" y="2092"/>
                </a:lnTo>
                <a:lnTo>
                  <a:pt x="140" y="2092"/>
                </a:lnTo>
                <a:lnTo>
                  <a:pt x="140" y="2094"/>
                </a:lnTo>
                <a:lnTo>
                  <a:pt x="138" y="2094"/>
                </a:lnTo>
                <a:lnTo>
                  <a:pt x="136" y="2096"/>
                </a:lnTo>
                <a:lnTo>
                  <a:pt x="134" y="2096"/>
                </a:lnTo>
                <a:lnTo>
                  <a:pt x="136" y="2094"/>
                </a:lnTo>
                <a:lnTo>
                  <a:pt x="136" y="2092"/>
                </a:lnTo>
                <a:lnTo>
                  <a:pt x="136" y="2090"/>
                </a:lnTo>
                <a:lnTo>
                  <a:pt x="134" y="2090"/>
                </a:lnTo>
                <a:lnTo>
                  <a:pt x="134" y="2092"/>
                </a:lnTo>
                <a:lnTo>
                  <a:pt x="132" y="2090"/>
                </a:lnTo>
                <a:lnTo>
                  <a:pt x="134" y="2090"/>
                </a:lnTo>
                <a:lnTo>
                  <a:pt x="134" y="2088"/>
                </a:lnTo>
                <a:lnTo>
                  <a:pt x="134" y="2086"/>
                </a:lnTo>
                <a:lnTo>
                  <a:pt x="134" y="2084"/>
                </a:lnTo>
                <a:lnTo>
                  <a:pt x="132" y="2084"/>
                </a:lnTo>
                <a:lnTo>
                  <a:pt x="132" y="2082"/>
                </a:lnTo>
                <a:lnTo>
                  <a:pt x="132" y="2080"/>
                </a:lnTo>
                <a:lnTo>
                  <a:pt x="130" y="2078"/>
                </a:lnTo>
                <a:lnTo>
                  <a:pt x="130" y="2080"/>
                </a:lnTo>
                <a:lnTo>
                  <a:pt x="130" y="2078"/>
                </a:lnTo>
                <a:lnTo>
                  <a:pt x="128" y="2078"/>
                </a:lnTo>
                <a:lnTo>
                  <a:pt x="128" y="2080"/>
                </a:lnTo>
                <a:lnTo>
                  <a:pt x="126" y="2080"/>
                </a:lnTo>
                <a:lnTo>
                  <a:pt x="124" y="2080"/>
                </a:lnTo>
                <a:lnTo>
                  <a:pt x="124" y="2080"/>
                </a:lnTo>
                <a:lnTo>
                  <a:pt x="124" y="2082"/>
                </a:lnTo>
                <a:lnTo>
                  <a:pt x="124" y="2084"/>
                </a:lnTo>
                <a:lnTo>
                  <a:pt x="122" y="2084"/>
                </a:lnTo>
                <a:lnTo>
                  <a:pt x="122" y="2082"/>
                </a:lnTo>
                <a:lnTo>
                  <a:pt x="120" y="2082"/>
                </a:lnTo>
                <a:lnTo>
                  <a:pt x="120" y="2086"/>
                </a:lnTo>
                <a:lnTo>
                  <a:pt x="118" y="2084"/>
                </a:lnTo>
                <a:lnTo>
                  <a:pt x="116" y="2082"/>
                </a:lnTo>
                <a:lnTo>
                  <a:pt x="116" y="2080"/>
                </a:lnTo>
                <a:lnTo>
                  <a:pt x="114" y="2076"/>
                </a:lnTo>
                <a:lnTo>
                  <a:pt x="116" y="2074"/>
                </a:lnTo>
                <a:lnTo>
                  <a:pt x="118" y="2074"/>
                </a:lnTo>
                <a:lnTo>
                  <a:pt x="122" y="2070"/>
                </a:lnTo>
                <a:lnTo>
                  <a:pt x="124" y="2066"/>
                </a:lnTo>
                <a:lnTo>
                  <a:pt x="126" y="2066"/>
                </a:lnTo>
                <a:lnTo>
                  <a:pt x="126" y="2066"/>
                </a:lnTo>
                <a:lnTo>
                  <a:pt x="128" y="2066"/>
                </a:lnTo>
                <a:lnTo>
                  <a:pt x="128" y="2064"/>
                </a:lnTo>
                <a:lnTo>
                  <a:pt x="128" y="2062"/>
                </a:lnTo>
                <a:lnTo>
                  <a:pt x="128" y="2060"/>
                </a:lnTo>
                <a:lnTo>
                  <a:pt x="128" y="2056"/>
                </a:lnTo>
                <a:lnTo>
                  <a:pt x="126" y="2056"/>
                </a:lnTo>
                <a:lnTo>
                  <a:pt x="126" y="2058"/>
                </a:lnTo>
                <a:lnTo>
                  <a:pt x="124" y="2058"/>
                </a:lnTo>
                <a:lnTo>
                  <a:pt x="124" y="2058"/>
                </a:lnTo>
                <a:lnTo>
                  <a:pt x="122" y="2058"/>
                </a:lnTo>
                <a:lnTo>
                  <a:pt x="118" y="2060"/>
                </a:lnTo>
                <a:lnTo>
                  <a:pt x="116" y="2060"/>
                </a:lnTo>
                <a:lnTo>
                  <a:pt x="114" y="2060"/>
                </a:lnTo>
                <a:lnTo>
                  <a:pt x="112" y="2060"/>
                </a:lnTo>
                <a:lnTo>
                  <a:pt x="110" y="2062"/>
                </a:lnTo>
                <a:lnTo>
                  <a:pt x="108" y="2062"/>
                </a:lnTo>
                <a:lnTo>
                  <a:pt x="108" y="2064"/>
                </a:lnTo>
                <a:lnTo>
                  <a:pt x="106" y="2064"/>
                </a:lnTo>
                <a:lnTo>
                  <a:pt x="104" y="2064"/>
                </a:lnTo>
                <a:lnTo>
                  <a:pt x="102" y="2064"/>
                </a:lnTo>
                <a:lnTo>
                  <a:pt x="100" y="2066"/>
                </a:lnTo>
                <a:lnTo>
                  <a:pt x="98" y="2066"/>
                </a:lnTo>
                <a:lnTo>
                  <a:pt x="96" y="2066"/>
                </a:lnTo>
                <a:lnTo>
                  <a:pt x="96" y="2066"/>
                </a:lnTo>
                <a:lnTo>
                  <a:pt x="94" y="2066"/>
                </a:lnTo>
                <a:lnTo>
                  <a:pt x="90" y="2066"/>
                </a:lnTo>
                <a:lnTo>
                  <a:pt x="88" y="2066"/>
                </a:lnTo>
                <a:lnTo>
                  <a:pt x="86" y="2066"/>
                </a:lnTo>
                <a:lnTo>
                  <a:pt x="84" y="2066"/>
                </a:lnTo>
                <a:lnTo>
                  <a:pt x="80" y="2066"/>
                </a:lnTo>
                <a:lnTo>
                  <a:pt x="78" y="2066"/>
                </a:lnTo>
                <a:lnTo>
                  <a:pt x="78" y="2068"/>
                </a:lnTo>
                <a:lnTo>
                  <a:pt x="76" y="2068"/>
                </a:lnTo>
                <a:lnTo>
                  <a:pt x="76" y="2068"/>
                </a:lnTo>
                <a:lnTo>
                  <a:pt x="76" y="2070"/>
                </a:lnTo>
                <a:lnTo>
                  <a:pt x="74" y="2072"/>
                </a:lnTo>
                <a:lnTo>
                  <a:pt x="74" y="2074"/>
                </a:lnTo>
                <a:lnTo>
                  <a:pt x="72" y="2074"/>
                </a:lnTo>
                <a:lnTo>
                  <a:pt x="72" y="2076"/>
                </a:lnTo>
                <a:lnTo>
                  <a:pt x="72" y="2078"/>
                </a:lnTo>
                <a:lnTo>
                  <a:pt x="70" y="2078"/>
                </a:lnTo>
                <a:lnTo>
                  <a:pt x="70" y="2080"/>
                </a:lnTo>
                <a:lnTo>
                  <a:pt x="70" y="2082"/>
                </a:lnTo>
                <a:lnTo>
                  <a:pt x="70" y="2084"/>
                </a:lnTo>
                <a:lnTo>
                  <a:pt x="68" y="2084"/>
                </a:lnTo>
                <a:lnTo>
                  <a:pt x="68" y="2086"/>
                </a:lnTo>
                <a:lnTo>
                  <a:pt x="68" y="2088"/>
                </a:lnTo>
                <a:lnTo>
                  <a:pt x="70" y="2088"/>
                </a:lnTo>
                <a:lnTo>
                  <a:pt x="70" y="2090"/>
                </a:lnTo>
                <a:lnTo>
                  <a:pt x="72" y="2090"/>
                </a:lnTo>
                <a:lnTo>
                  <a:pt x="70" y="2090"/>
                </a:lnTo>
                <a:lnTo>
                  <a:pt x="68" y="2090"/>
                </a:lnTo>
                <a:lnTo>
                  <a:pt x="66" y="2092"/>
                </a:lnTo>
                <a:lnTo>
                  <a:pt x="68" y="2096"/>
                </a:lnTo>
                <a:lnTo>
                  <a:pt x="68" y="2098"/>
                </a:lnTo>
                <a:lnTo>
                  <a:pt x="70" y="2098"/>
                </a:lnTo>
                <a:lnTo>
                  <a:pt x="72" y="2096"/>
                </a:lnTo>
                <a:lnTo>
                  <a:pt x="72" y="2094"/>
                </a:lnTo>
                <a:lnTo>
                  <a:pt x="74" y="2094"/>
                </a:lnTo>
                <a:lnTo>
                  <a:pt x="76" y="2094"/>
                </a:lnTo>
                <a:lnTo>
                  <a:pt x="76" y="2094"/>
                </a:lnTo>
                <a:lnTo>
                  <a:pt x="78" y="2094"/>
                </a:lnTo>
                <a:lnTo>
                  <a:pt x="80" y="2094"/>
                </a:lnTo>
                <a:lnTo>
                  <a:pt x="82" y="2092"/>
                </a:lnTo>
                <a:lnTo>
                  <a:pt x="84" y="2092"/>
                </a:lnTo>
                <a:lnTo>
                  <a:pt x="86" y="2092"/>
                </a:lnTo>
                <a:lnTo>
                  <a:pt x="86" y="2090"/>
                </a:lnTo>
                <a:lnTo>
                  <a:pt x="88" y="2088"/>
                </a:lnTo>
                <a:lnTo>
                  <a:pt x="90" y="2088"/>
                </a:lnTo>
                <a:lnTo>
                  <a:pt x="88" y="2088"/>
                </a:lnTo>
                <a:lnTo>
                  <a:pt x="88" y="2086"/>
                </a:lnTo>
                <a:lnTo>
                  <a:pt x="90" y="2086"/>
                </a:lnTo>
                <a:lnTo>
                  <a:pt x="92" y="2086"/>
                </a:lnTo>
                <a:lnTo>
                  <a:pt x="92" y="2084"/>
                </a:lnTo>
                <a:lnTo>
                  <a:pt x="96" y="2086"/>
                </a:lnTo>
                <a:lnTo>
                  <a:pt x="96" y="2088"/>
                </a:lnTo>
                <a:lnTo>
                  <a:pt x="98" y="2088"/>
                </a:lnTo>
                <a:lnTo>
                  <a:pt x="100" y="2088"/>
                </a:lnTo>
                <a:lnTo>
                  <a:pt x="102" y="2088"/>
                </a:lnTo>
                <a:lnTo>
                  <a:pt x="104" y="2086"/>
                </a:lnTo>
                <a:lnTo>
                  <a:pt x="104" y="2088"/>
                </a:lnTo>
                <a:lnTo>
                  <a:pt x="106" y="2090"/>
                </a:lnTo>
                <a:lnTo>
                  <a:pt x="106" y="2092"/>
                </a:lnTo>
                <a:lnTo>
                  <a:pt x="108" y="2092"/>
                </a:lnTo>
                <a:lnTo>
                  <a:pt x="108" y="2094"/>
                </a:lnTo>
                <a:lnTo>
                  <a:pt x="104" y="2096"/>
                </a:lnTo>
                <a:lnTo>
                  <a:pt x="102" y="2096"/>
                </a:lnTo>
                <a:lnTo>
                  <a:pt x="100" y="2096"/>
                </a:lnTo>
                <a:lnTo>
                  <a:pt x="98" y="2098"/>
                </a:lnTo>
                <a:lnTo>
                  <a:pt x="94" y="2098"/>
                </a:lnTo>
                <a:lnTo>
                  <a:pt x="92" y="2098"/>
                </a:lnTo>
                <a:lnTo>
                  <a:pt x="92" y="2100"/>
                </a:lnTo>
                <a:lnTo>
                  <a:pt x="90" y="2102"/>
                </a:lnTo>
                <a:lnTo>
                  <a:pt x="92" y="2102"/>
                </a:lnTo>
                <a:lnTo>
                  <a:pt x="90" y="2102"/>
                </a:lnTo>
                <a:lnTo>
                  <a:pt x="90" y="2104"/>
                </a:lnTo>
                <a:lnTo>
                  <a:pt x="88" y="2106"/>
                </a:lnTo>
                <a:lnTo>
                  <a:pt x="88" y="2108"/>
                </a:lnTo>
                <a:lnTo>
                  <a:pt x="88" y="2110"/>
                </a:lnTo>
                <a:lnTo>
                  <a:pt x="86" y="2110"/>
                </a:lnTo>
                <a:lnTo>
                  <a:pt x="84" y="2110"/>
                </a:lnTo>
                <a:lnTo>
                  <a:pt x="82" y="2110"/>
                </a:lnTo>
                <a:lnTo>
                  <a:pt x="80" y="2110"/>
                </a:lnTo>
                <a:lnTo>
                  <a:pt x="78" y="2110"/>
                </a:lnTo>
                <a:lnTo>
                  <a:pt x="80" y="2112"/>
                </a:lnTo>
                <a:lnTo>
                  <a:pt x="80" y="2114"/>
                </a:lnTo>
                <a:lnTo>
                  <a:pt x="82" y="2114"/>
                </a:lnTo>
                <a:lnTo>
                  <a:pt x="82" y="2116"/>
                </a:lnTo>
                <a:lnTo>
                  <a:pt x="84" y="2118"/>
                </a:lnTo>
                <a:lnTo>
                  <a:pt x="84" y="2120"/>
                </a:lnTo>
                <a:lnTo>
                  <a:pt x="84" y="2122"/>
                </a:lnTo>
                <a:lnTo>
                  <a:pt x="84" y="2124"/>
                </a:lnTo>
                <a:lnTo>
                  <a:pt x="82" y="2124"/>
                </a:lnTo>
                <a:lnTo>
                  <a:pt x="80" y="2126"/>
                </a:lnTo>
                <a:lnTo>
                  <a:pt x="78" y="2126"/>
                </a:lnTo>
                <a:lnTo>
                  <a:pt x="76" y="2126"/>
                </a:lnTo>
                <a:lnTo>
                  <a:pt x="74" y="2128"/>
                </a:lnTo>
                <a:lnTo>
                  <a:pt x="70" y="2128"/>
                </a:lnTo>
                <a:lnTo>
                  <a:pt x="66" y="2130"/>
                </a:lnTo>
                <a:lnTo>
                  <a:pt x="64" y="2130"/>
                </a:lnTo>
                <a:lnTo>
                  <a:pt x="60" y="2132"/>
                </a:lnTo>
                <a:lnTo>
                  <a:pt x="58" y="2134"/>
                </a:lnTo>
                <a:lnTo>
                  <a:pt x="56" y="2134"/>
                </a:lnTo>
                <a:lnTo>
                  <a:pt x="54" y="2134"/>
                </a:lnTo>
                <a:lnTo>
                  <a:pt x="52" y="2134"/>
                </a:lnTo>
                <a:lnTo>
                  <a:pt x="52" y="2136"/>
                </a:lnTo>
                <a:lnTo>
                  <a:pt x="50" y="2136"/>
                </a:lnTo>
                <a:lnTo>
                  <a:pt x="48" y="2136"/>
                </a:lnTo>
                <a:lnTo>
                  <a:pt x="46" y="2136"/>
                </a:lnTo>
                <a:lnTo>
                  <a:pt x="48" y="2136"/>
                </a:lnTo>
                <a:lnTo>
                  <a:pt x="48" y="2138"/>
                </a:lnTo>
                <a:lnTo>
                  <a:pt x="48" y="2140"/>
                </a:lnTo>
                <a:lnTo>
                  <a:pt x="48" y="2142"/>
                </a:lnTo>
                <a:lnTo>
                  <a:pt x="50" y="2142"/>
                </a:lnTo>
                <a:lnTo>
                  <a:pt x="48" y="2144"/>
                </a:lnTo>
                <a:lnTo>
                  <a:pt x="46" y="2144"/>
                </a:lnTo>
                <a:lnTo>
                  <a:pt x="44" y="2144"/>
                </a:lnTo>
                <a:lnTo>
                  <a:pt x="42" y="2144"/>
                </a:lnTo>
                <a:lnTo>
                  <a:pt x="42" y="2142"/>
                </a:lnTo>
                <a:lnTo>
                  <a:pt x="42" y="2140"/>
                </a:lnTo>
                <a:lnTo>
                  <a:pt x="40" y="2140"/>
                </a:lnTo>
                <a:lnTo>
                  <a:pt x="40" y="2138"/>
                </a:lnTo>
                <a:lnTo>
                  <a:pt x="38" y="2138"/>
                </a:lnTo>
                <a:lnTo>
                  <a:pt x="38" y="2140"/>
                </a:lnTo>
                <a:lnTo>
                  <a:pt x="34" y="2140"/>
                </a:lnTo>
                <a:lnTo>
                  <a:pt x="34" y="2142"/>
                </a:lnTo>
                <a:lnTo>
                  <a:pt x="32" y="2142"/>
                </a:lnTo>
                <a:lnTo>
                  <a:pt x="30" y="2142"/>
                </a:lnTo>
                <a:lnTo>
                  <a:pt x="28" y="2142"/>
                </a:lnTo>
                <a:lnTo>
                  <a:pt x="30" y="2144"/>
                </a:lnTo>
                <a:lnTo>
                  <a:pt x="30" y="2146"/>
                </a:lnTo>
                <a:lnTo>
                  <a:pt x="30" y="2148"/>
                </a:lnTo>
                <a:lnTo>
                  <a:pt x="32" y="2148"/>
                </a:lnTo>
                <a:lnTo>
                  <a:pt x="32" y="2150"/>
                </a:lnTo>
                <a:lnTo>
                  <a:pt x="34" y="2150"/>
                </a:lnTo>
                <a:lnTo>
                  <a:pt x="34" y="2152"/>
                </a:lnTo>
                <a:lnTo>
                  <a:pt x="32" y="2152"/>
                </a:lnTo>
                <a:lnTo>
                  <a:pt x="34" y="2152"/>
                </a:lnTo>
                <a:lnTo>
                  <a:pt x="38" y="2152"/>
                </a:lnTo>
                <a:lnTo>
                  <a:pt x="38" y="2154"/>
                </a:lnTo>
                <a:lnTo>
                  <a:pt x="36" y="2154"/>
                </a:lnTo>
                <a:lnTo>
                  <a:pt x="32" y="2156"/>
                </a:lnTo>
                <a:lnTo>
                  <a:pt x="30" y="2156"/>
                </a:lnTo>
                <a:lnTo>
                  <a:pt x="28" y="2156"/>
                </a:lnTo>
                <a:lnTo>
                  <a:pt x="28" y="2158"/>
                </a:lnTo>
                <a:lnTo>
                  <a:pt x="26" y="2154"/>
                </a:lnTo>
                <a:lnTo>
                  <a:pt x="24" y="2150"/>
                </a:lnTo>
                <a:lnTo>
                  <a:pt x="24" y="2148"/>
                </a:lnTo>
                <a:lnTo>
                  <a:pt x="24" y="2146"/>
                </a:lnTo>
                <a:lnTo>
                  <a:pt x="22" y="2144"/>
                </a:lnTo>
                <a:lnTo>
                  <a:pt x="22" y="2146"/>
                </a:lnTo>
                <a:lnTo>
                  <a:pt x="22" y="2148"/>
                </a:lnTo>
                <a:lnTo>
                  <a:pt x="22" y="2150"/>
                </a:lnTo>
                <a:lnTo>
                  <a:pt x="22" y="2152"/>
                </a:lnTo>
                <a:lnTo>
                  <a:pt x="22" y="2150"/>
                </a:lnTo>
                <a:lnTo>
                  <a:pt x="22" y="2152"/>
                </a:lnTo>
                <a:lnTo>
                  <a:pt x="24" y="2154"/>
                </a:lnTo>
                <a:lnTo>
                  <a:pt x="24" y="2156"/>
                </a:lnTo>
                <a:lnTo>
                  <a:pt x="24" y="2158"/>
                </a:lnTo>
                <a:lnTo>
                  <a:pt x="22" y="2158"/>
                </a:lnTo>
                <a:lnTo>
                  <a:pt x="22" y="2160"/>
                </a:lnTo>
                <a:lnTo>
                  <a:pt x="20" y="2160"/>
                </a:lnTo>
                <a:lnTo>
                  <a:pt x="18" y="2160"/>
                </a:lnTo>
                <a:lnTo>
                  <a:pt x="16" y="2160"/>
                </a:lnTo>
                <a:lnTo>
                  <a:pt x="16" y="2162"/>
                </a:lnTo>
                <a:lnTo>
                  <a:pt x="14" y="2162"/>
                </a:lnTo>
                <a:lnTo>
                  <a:pt x="14" y="2160"/>
                </a:lnTo>
                <a:lnTo>
                  <a:pt x="14" y="2158"/>
                </a:lnTo>
                <a:lnTo>
                  <a:pt x="12" y="2158"/>
                </a:lnTo>
                <a:lnTo>
                  <a:pt x="10" y="2160"/>
                </a:lnTo>
                <a:lnTo>
                  <a:pt x="8" y="2160"/>
                </a:lnTo>
                <a:lnTo>
                  <a:pt x="6" y="2160"/>
                </a:lnTo>
                <a:lnTo>
                  <a:pt x="6" y="2162"/>
                </a:lnTo>
                <a:lnTo>
                  <a:pt x="6" y="2162"/>
                </a:lnTo>
                <a:lnTo>
                  <a:pt x="4" y="2162"/>
                </a:lnTo>
                <a:lnTo>
                  <a:pt x="2" y="2162"/>
                </a:lnTo>
                <a:lnTo>
                  <a:pt x="0" y="2162"/>
                </a:lnTo>
                <a:lnTo>
                  <a:pt x="0" y="2162"/>
                </a:lnTo>
                <a:lnTo>
                  <a:pt x="2" y="2162"/>
                </a:lnTo>
                <a:lnTo>
                  <a:pt x="2" y="2160"/>
                </a:lnTo>
                <a:lnTo>
                  <a:pt x="2" y="2158"/>
                </a:lnTo>
                <a:lnTo>
                  <a:pt x="0" y="2160"/>
                </a:lnTo>
                <a:lnTo>
                  <a:pt x="0" y="2158"/>
                </a:lnTo>
                <a:lnTo>
                  <a:pt x="2" y="2158"/>
                </a:lnTo>
                <a:lnTo>
                  <a:pt x="0" y="2156"/>
                </a:lnTo>
                <a:lnTo>
                  <a:pt x="2" y="2156"/>
                </a:lnTo>
                <a:lnTo>
                  <a:pt x="2" y="2158"/>
                </a:lnTo>
                <a:lnTo>
                  <a:pt x="4" y="2156"/>
                </a:lnTo>
                <a:lnTo>
                  <a:pt x="6" y="2156"/>
                </a:lnTo>
                <a:lnTo>
                  <a:pt x="6" y="2158"/>
                </a:lnTo>
                <a:lnTo>
                  <a:pt x="8" y="2158"/>
                </a:lnTo>
                <a:lnTo>
                  <a:pt x="8" y="2156"/>
                </a:lnTo>
                <a:lnTo>
                  <a:pt x="10" y="2156"/>
                </a:lnTo>
                <a:lnTo>
                  <a:pt x="8" y="2156"/>
                </a:lnTo>
                <a:lnTo>
                  <a:pt x="8" y="2154"/>
                </a:lnTo>
                <a:lnTo>
                  <a:pt x="8" y="2152"/>
                </a:lnTo>
                <a:lnTo>
                  <a:pt x="8" y="2150"/>
                </a:lnTo>
                <a:lnTo>
                  <a:pt x="6" y="2150"/>
                </a:lnTo>
                <a:lnTo>
                  <a:pt x="4" y="2150"/>
                </a:lnTo>
                <a:lnTo>
                  <a:pt x="6" y="2146"/>
                </a:lnTo>
                <a:lnTo>
                  <a:pt x="6" y="2144"/>
                </a:lnTo>
                <a:lnTo>
                  <a:pt x="8" y="2142"/>
                </a:lnTo>
                <a:lnTo>
                  <a:pt x="8" y="2140"/>
                </a:lnTo>
                <a:lnTo>
                  <a:pt x="10" y="2140"/>
                </a:lnTo>
                <a:lnTo>
                  <a:pt x="10" y="2138"/>
                </a:lnTo>
                <a:lnTo>
                  <a:pt x="8" y="2136"/>
                </a:lnTo>
                <a:lnTo>
                  <a:pt x="12" y="2136"/>
                </a:lnTo>
                <a:lnTo>
                  <a:pt x="12" y="2134"/>
                </a:lnTo>
                <a:lnTo>
                  <a:pt x="12" y="213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40"/>
          <p:cNvSpPr>
            <a:spLocks/>
          </p:cNvSpPr>
          <p:nvPr/>
        </p:nvSpPr>
        <p:spPr bwMode="auto">
          <a:xfrm>
            <a:off x="3459163" y="4710113"/>
            <a:ext cx="784225" cy="854075"/>
          </a:xfrm>
          <a:custGeom>
            <a:avLst/>
            <a:gdLst>
              <a:gd name="T0" fmla="*/ 14 w 494"/>
              <a:gd name="T1" fmla="*/ 530 h 538"/>
              <a:gd name="T2" fmla="*/ 2 w 494"/>
              <a:gd name="T3" fmla="*/ 508 h 538"/>
              <a:gd name="T4" fmla="*/ 24 w 494"/>
              <a:gd name="T5" fmla="*/ 502 h 538"/>
              <a:gd name="T6" fmla="*/ 28 w 494"/>
              <a:gd name="T7" fmla="*/ 478 h 538"/>
              <a:gd name="T8" fmla="*/ 42 w 494"/>
              <a:gd name="T9" fmla="*/ 478 h 538"/>
              <a:gd name="T10" fmla="*/ 54 w 494"/>
              <a:gd name="T11" fmla="*/ 460 h 538"/>
              <a:gd name="T12" fmla="*/ 84 w 494"/>
              <a:gd name="T13" fmla="*/ 430 h 538"/>
              <a:gd name="T14" fmla="*/ 116 w 494"/>
              <a:gd name="T15" fmla="*/ 404 h 538"/>
              <a:gd name="T16" fmla="*/ 128 w 494"/>
              <a:gd name="T17" fmla="*/ 374 h 538"/>
              <a:gd name="T18" fmla="*/ 130 w 494"/>
              <a:gd name="T19" fmla="*/ 350 h 538"/>
              <a:gd name="T20" fmla="*/ 132 w 494"/>
              <a:gd name="T21" fmla="*/ 328 h 538"/>
              <a:gd name="T22" fmla="*/ 126 w 494"/>
              <a:gd name="T23" fmla="*/ 296 h 538"/>
              <a:gd name="T24" fmla="*/ 126 w 494"/>
              <a:gd name="T25" fmla="*/ 262 h 538"/>
              <a:gd name="T26" fmla="*/ 150 w 494"/>
              <a:gd name="T27" fmla="*/ 244 h 538"/>
              <a:gd name="T28" fmla="*/ 154 w 494"/>
              <a:gd name="T29" fmla="*/ 208 h 538"/>
              <a:gd name="T30" fmla="*/ 144 w 494"/>
              <a:gd name="T31" fmla="*/ 184 h 538"/>
              <a:gd name="T32" fmla="*/ 162 w 494"/>
              <a:gd name="T33" fmla="*/ 154 h 538"/>
              <a:gd name="T34" fmla="*/ 186 w 494"/>
              <a:gd name="T35" fmla="*/ 162 h 538"/>
              <a:gd name="T36" fmla="*/ 194 w 494"/>
              <a:gd name="T37" fmla="*/ 140 h 538"/>
              <a:gd name="T38" fmla="*/ 200 w 494"/>
              <a:gd name="T39" fmla="*/ 122 h 538"/>
              <a:gd name="T40" fmla="*/ 212 w 494"/>
              <a:gd name="T41" fmla="*/ 122 h 538"/>
              <a:gd name="T42" fmla="*/ 206 w 494"/>
              <a:gd name="T43" fmla="*/ 116 h 538"/>
              <a:gd name="T44" fmla="*/ 222 w 494"/>
              <a:gd name="T45" fmla="*/ 116 h 538"/>
              <a:gd name="T46" fmla="*/ 232 w 494"/>
              <a:gd name="T47" fmla="*/ 110 h 538"/>
              <a:gd name="T48" fmla="*/ 230 w 494"/>
              <a:gd name="T49" fmla="*/ 98 h 538"/>
              <a:gd name="T50" fmla="*/ 244 w 494"/>
              <a:gd name="T51" fmla="*/ 94 h 538"/>
              <a:gd name="T52" fmla="*/ 244 w 494"/>
              <a:gd name="T53" fmla="*/ 86 h 538"/>
              <a:gd name="T54" fmla="*/ 228 w 494"/>
              <a:gd name="T55" fmla="*/ 94 h 538"/>
              <a:gd name="T56" fmla="*/ 210 w 494"/>
              <a:gd name="T57" fmla="*/ 104 h 538"/>
              <a:gd name="T58" fmla="*/ 206 w 494"/>
              <a:gd name="T59" fmla="*/ 100 h 538"/>
              <a:gd name="T60" fmla="*/ 208 w 494"/>
              <a:gd name="T61" fmla="*/ 84 h 538"/>
              <a:gd name="T62" fmla="*/ 198 w 494"/>
              <a:gd name="T63" fmla="*/ 86 h 538"/>
              <a:gd name="T64" fmla="*/ 196 w 494"/>
              <a:gd name="T65" fmla="*/ 78 h 538"/>
              <a:gd name="T66" fmla="*/ 204 w 494"/>
              <a:gd name="T67" fmla="*/ 68 h 538"/>
              <a:gd name="T68" fmla="*/ 222 w 494"/>
              <a:gd name="T69" fmla="*/ 70 h 538"/>
              <a:gd name="T70" fmla="*/ 242 w 494"/>
              <a:gd name="T71" fmla="*/ 68 h 538"/>
              <a:gd name="T72" fmla="*/ 258 w 494"/>
              <a:gd name="T73" fmla="*/ 66 h 538"/>
              <a:gd name="T74" fmla="*/ 268 w 494"/>
              <a:gd name="T75" fmla="*/ 74 h 538"/>
              <a:gd name="T76" fmla="*/ 276 w 494"/>
              <a:gd name="T77" fmla="*/ 86 h 538"/>
              <a:gd name="T78" fmla="*/ 300 w 494"/>
              <a:gd name="T79" fmla="*/ 84 h 538"/>
              <a:gd name="T80" fmla="*/ 316 w 494"/>
              <a:gd name="T81" fmla="*/ 84 h 538"/>
              <a:gd name="T82" fmla="*/ 322 w 494"/>
              <a:gd name="T83" fmla="*/ 88 h 538"/>
              <a:gd name="T84" fmla="*/ 312 w 494"/>
              <a:gd name="T85" fmla="*/ 106 h 538"/>
              <a:gd name="T86" fmla="*/ 328 w 494"/>
              <a:gd name="T87" fmla="*/ 102 h 538"/>
              <a:gd name="T88" fmla="*/ 332 w 494"/>
              <a:gd name="T89" fmla="*/ 70 h 538"/>
              <a:gd name="T90" fmla="*/ 350 w 494"/>
              <a:gd name="T91" fmla="*/ 66 h 538"/>
              <a:gd name="T92" fmla="*/ 366 w 494"/>
              <a:gd name="T93" fmla="*/ 68 h 538"/>
              <a:gd name="T94" fmla="*/ 360 w 494"/>
              <a:gd name="T95" fmla="*/ 40 h 538"/>
              <a:gd name="T96" fmla="*/ 378 w 494"/>
              <a:gd name="T97" fmla="*/ 44 h 538"/>
              <a:gd name="T98" fmla="*/ 394 w 494"/>
              <a:gd name="T99" fmla="*/ 46 h 538"/>
              <a:gd name="T100" fmla="*/ 402 w 494"/>
              <a:gd name="T101" fmla="*/ 60 h 538"/>
              <a:gd name="T102" fmla="*/ 416 w 494"/>
              <a:gd name="T103" fmla="*/ 74 h 538"/>
              <a:gd name="T104" fmla="*/ 424 w 494"/>
              <a:gd name="T105" fmla="*/ 64 h 538"/>
              <a:gd name="T106" fmla="*/ 448 w 494"/>
              <a:gd name="T107" fmla="*/ 62 h 538"/>
              <a:gd name="T108" fmla="*/ 448 w 494"/>
              <a:gd name="T109" fmla="*/ 40 h 538"/>
              <a:gd name="T110" fmla="*/ 436 w 494"/>
              <a:gd name="T111" fmla="*/ 28 h 538"/>
              <a:gd name="T112" fmla="*/ 426 w 494"/>
              <a:gd name="T113" fmla="*/ 8 h 538"/>
              <a:gd name="T114" fmla="*/ 452 w 494"/>
              <a:gd name="T115" fmla="*/ 12 h 538"/>
              <a:gd name="T116" fmla="*/ 472 w 494"/>
              <a:gd name="T117" fmla="*/ 6 h 538"/>
              <a:gd name="T118" fmla="*/ 490 w 494"/>
              <a:gd name="T119" fmla="*/ 8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4" h="538">
                <a:moveTo>
                  <a:pt x="8" y="538"/>
                </a:moveTo>
                <a:lnTo>
                  <a:pt x="10" y="538"/>
                </a:lnTo>
                <a:lnTo>
                  <a:pt x="10" y="536"/>
                </a:lnTo>
                <a:lnTo>
                  <a:pt x="6" y="536"/>
                </a:lnTo>
                <a:lnTo>
                  <a:pt x="4" y="534"/>
                </a:lnTo>
                <a:lnTo>
                  <a:pt x="6" y="534"/>
                </a:lnTo>
                <a:lnTo>
                  <a:pt x="8" y="534"/>
                </a:lnTo>
                <a:lnTo>
                  <a:pt x="14" y="534"/>
                </a:lnTo>
                <a:lnTo>
                  <a:pt x="16" y="534"/>
                </a:lnTo>
                <a:lnTo>
                  <a:pt x="16" y="536"/>
                </a:lnTo>
                <a:lnTo>
                  <a:pt x="18" y="536"/>
                </a:lnTo>
                <a:lnTo>
                  <a:pt x="20" y="536"/>
                </a:lnTo>
                <a:lnTo>
                  <a:pt x="20" y="534"/>
                </a:lnTo>
                <a:lnTo>
                  <a:pt x="20" y="532"/>
                </a:lnTo>
                <a:lnTo>
                  <a:pt x="18" y="532"/>
                </a:lnTo>
                <a:lnTo>
                  <a:pt x="16" y="532"/>
                </a:lnTo>
                <a:lnTo>
                  <a:pt x="14" y="530"/>
                </a:lnTo>
                <a:lnTo>
                  <a:pt x="12" y="530"/>
                </a:lnTo>
                <a:lnTo>
                  <a:pt x="8" y="528"/>
                </a:lnTo>
                <a:lnTo>
                  <a:pt x="4" y="528"/>
                </a:lnTo>
                <a:lnTo>
                  <a:pt x="4" y="526"/>
                </a:lnTo>
                <a:lnTo>
                  <a:pt x="2" y="526"/>
                </a:lnTo>
                <a:lnTo>
                  <a:pt x="2" y="524"/>
                </a:lnTo>
                <a:lnTo>
                  <a:pt x="2" y="522"/>
                </a:lnTo>
                <a:lnTo>
                  <a:pt x="0" y="520"/>
                </a:lnTo>
                <a:lnTo>
                  <a:pt x="0" y="520"/>
                </a:lnTo>
                <a:lnTo>
                  <a:pt x="0" y="518"/>
                </a:lnTo>
                <a:lnTo>
                  <a:pt x="2" y="518"/>
                </a:lnTo>
                <a:lnTo>
                  <a:pt x="2" y="516"/>
                </a:lnTo>
                <a:lnTo>
                  <a:pt x="0" y="516"/>
                </a:lnTo>
                <a:lnTo>
                  <a:pt x="0" y="514"/>
                </a:lnTo>
                <a:lnTo>
                  <a:pt x="2" y="512"/>
                </a:lnTo>
                <a:lnTo>
                  <a:pt x="2" y="510"/>
                </a:lnTo>
                <a:lnTo>
                  <a:pt x="2" y="508"/>
                </a:lnTo>
                <a:lnTo>
                  <a:pt x="2" y="506"/>
                </a:lnTo>
                <a:lnTo>
                  <a:pt x="2" y="504"/>
                </a:lnTo>
                <a:lnTo>
                  <a:pt x="2" y="502"/>
                </a:lnTo>
                <a:lnTo>
                  <a:pt x="4" y="502"/>
                </a:lnTo>
                <a:lnTo>
                  <a:pt x="6" y="502"/>
                </a:lnTo>
                <a:lnTo>
                  <a:pt x="6" y="500"/>
                </a:lnTo>
                <a:lnTo>
                  <a:pt x="8" y="500"/>
                </a:lnTo>
                <a:lnTo>
                  <a:pt x="10" y="500"/>
                </a:lnTo>
                <a:lnTo>
                  <a:pt x="10" y="502"/>
                </a:lnTo>
                <a:lnTo>
                  <a:pt x="12" y="502"/>
                </a:lnTo>
                <a:lnTo>
                  <a:pt x="14" y="502"/>
                </a:lnTo>
                <a:lnTo>
                  <a:pt x="14" y="504"/>
                </a:lnTo>
                <a:lnTo>
                  <a:pt x="16" y="504"/>
                </a:lnTo>
                <a:lnTo>
                  <a:pt x="18" y="504"/>
                </a:lnTo>
                <a:lnTo>
                  <a:pt x="20" y="502"/>
                </a:lnTo>
                <a:lnTo>
                  <a:pt x="22" y="502"/>
                </a:lnTo>
                <a:lnTo>
                  <a:pt x="24" y="502"/>
                </a:lnTo>
                <a:lnTo>
                  <a:pt x="24" y="500"/>
                </a:lnTo>
                <a:lnTo>
                  <a:pt x="24" y="500"/>
                </a:lnTo>
                <a:lnTo>
                  <a:pt x="24" y="498"/>
                </a:lnTo>
                <a:lnTo>
                  <a:pt x="26" y="498"/>
                </a:lnTo>
                <a:lnTo>
                  <a:pt x="24" y="498"/>
                </a:lnTo>
                <a:lnTo>
                  <a:pt x="24" y="496"/>
                </a:lnTo>
                <a:lnTo>
                  <a:pt x="24" y="494"/>
                </a:lnTo>
                <a:lnTo>
                  <a:pt x="24" y="492"/>
                </a:lnTo>
                <a:lnTo>
                  <a:pt x="26" y="492"/>
                </a:lnTo>
                <a:lnTo>
                  <a:pt x="26" y="490"/>
                </a:lnTo>
                <a:lnTo>
                  <a:pt x="24" y="486"/>
                </a:lnTo>
                <a:lnTo>
                  <a:pt x="24" y="484"/>
                </a:lnTo>
                <a:lnTo>
                  <a:pt x="24" y="482"/>
                </a:lnTo>
                <a:lnTo>
                  <a:pt x="24" y="480"/>
                </a:lnTo>
                <a:lnTo>
                  <a:pt x="24" y="480"/>
                </a:lnTo>
                <a:lnTo>
                  <a:pt x="26" y="478"/>
                </a:lnTo>
                <a:lnTo>
                  <a:pt x="28" y="478"/>
                </a:lnTo>
                <a:lnTo>
                  <a:pt x="30" y="480"/>
                </a:lnTo>
                <a:lnTo>
                  <a:pt x="30" y="482"/>
                </a:lnTo>
                <a:lnTo>
                  <a:pt x="30" y="484"/>
                </a:lnTo>
                <a:lnTo>
                  <a:pt x="32" y="484"/>
                </a:lnTo>
                <a:lnTo>
                  <a:pt x="34" y="484"/>
                </a:lnTo>
                <a:lnTo>
                  <a:pt x="36" y="482"/>
                </a:lnTo>
                <a:lnTo>
                  <a:pt x="36" y="484"/>
                </a:lnTo>
                <a:lnTo>
                  <a:pt x="38" y="484"/>
                </a:lnTo>
                <a:lnTo>
                  <a:pt x="38" y="482"/>
                </a:lnTo>
                <a:lnTo>
                  <a:pt x="40" y="482"/>
                </a:lnTo>
                <a:lnTo>
                  <a:pt x="40" y="480"/>
                </a:lnTo>
                <a:lnTo>
                  <a:pt x="42" y="480"/>
                </a:lnTo>
                <a:lnTo>
                  <a:pt x="44" y="480"/>
                </a:lnTo>
                <a:lnTo>
                  <a:pt x="46" y="480"/>
                </a:lnTo>
                <a:lnTo>
                  <a:pt x="44" y="480"/>
                </a:lnTo>
                <a:lnTo>
                  <a:pt x="44" y="478"/>
                </a:lnTo>
                <a:lnTo>
                  <a:pt x="42" y="478"/>
                </a:lnTo>
                <a:lnTo>
                  <a:pt x="40" y="478"/>
                </a:lnTo>
                <a:lnTo>
                  <a:pt x="40" y="476"/>
                </a:lnTo>
                <a:lnTo>
                  <a:pt x="40" y="474"/>
                </a:lnTo>
                <a:lnTo>
                  <a:pt x="40" y="472"/>
                </a:lnTo>
                <a:lnTo>
                  <a:pt x="40" y="472"/>
                </a:lnTo>
                <a:lnTo>
                  <a:pt x="42" y="472"/>
                </a:lnTo>
                <a:lnTo>
                  <a:pt x="44" y="472"/>
                </a:lnTo>
                <a:lnTo>
                  <a:pt x="44" y="470"/>
                </a:lnTo>
                <a:lnTo>
                  <a:pt x="44" y="468"/>
                </a:lnTo>
                <a:lnTo>
                  <a:pt x="42" y="468"/>
                </a:lnTo>
                <a:lnTo>
                  <a:pt x="46" y="466"/>
                </a:lnTo>
                <a:lnTo>
                  <a:pt x="46" y="464"/>
                </a:lnTo>
                <a:lnTo>
                  <a:pt x="48" y="464"/>
                </a:lnTo>
                <a:lnTo>
                  <a:pt x="48" y="462"/>
                </a:lnTo>
                <a:lnTo>
                  <a:pt x="50" y="462"/>
                </a:lnTo>
                <a:lnTo>
                  <a:pt x="52" y="462"/>
                </a:lnTo>
                <a:lnTo>
                  <a:pt x="54" y="460"/>
                </a:lnTo>
                <a:lnTo>
                  <a:pt x="56" y="460"/>
                </a:lnTo>
                <a:lnTo>
                  <a:pt x="58" y="458"/>
                </a:lnTo>
                <a:lnTo>
                  <a:pt x="60" y="456"/>
                </a:lnTo>
                <a:lnTo>
                  <a:pt x="62" y="454"/>
                </a:lnTo>
                <a:lnTo>
                  <a:pt x="64" y="454"/>
                </a:lnTo>
                <a:lnTo>
                  <a:pt x="66" y="454"/>
                </a:lnTo>
                <a:lnTo>
                  <a:pt x="68" y="452"/>
                </a:lnTo>
                <a:lnTo>
                  <a:pt x="70" y="452"/>
                </a:lnTo>
                <a:lnTo>
                  <a:pt x="70" y="450"/>
                </a:lnTo>
                <a:lnTo>
                  <a:pt x="72" y="448"/>
                </a:lnTo>
                <a:lnTo>
                  <a:pt x="72" y="448"/>
                </a:lnTo>
                <a:lnTo>
                  <a:pt x="72" y="446"/>
                </a:lnTo>
                <a:lnTo>
                  <a:pt x="74" y="444"/>
                </a:lnTo>
                <a:lnTo>
                  <a:pt x="76" y="442"/>
                </a:lnTo>
                <a:lnTo>
                  <a:pt x="80" y="436"/>
                </a:lnTo>
                <a:lnTo>
                  <a:pt x="82" y="432"/>
                </a:lnTo>
                <a:lnTo>
                  <a:pt x="84" y="430"/>
                </a:lnTo>
                <a:lnTo>
                  <a:pt x="86" y="430"/>
                </a:lnTo>
                <a:lnTo>
                  <a:pt x="88" y="428"/>
                </a:lnTo>
                <a:lnTo>
                  <a:pt x="90" y="426"/>
                </a:lnTo>
                <a:lnTo>
                  <a:pt x="92" y="424"/>
                </a:lnTo>
                <a:lnTo>
                  <a:pt x="94" y="424"/>
                </a:lnTo>
                <a:lnTo>
                  <a:pt x="96" y="422"/>
                </a:lnTo>
                <a:lnTo>
                  <a:pt x="98" y="422"/>
                </a:lnTo>
                <a:lnTo>
                  <a:pt x="98" y="420"/>
                </a:lnTo>
                <a:lnTo>
                  <a:pt x="100" y="418"/>
                </a:lnTo>
                <a:lnTo>
                  <a:pt x="102" y="418"/>
                </a:lnTo>
                <a:lnTo>
                  <a:pt x="104" y="416"/>
                </a:lnTo>
                <a:lnTo>
                  <a:pt x="106" y="414"/>
                </a:lnTo>
                <a:lnTo>
                  <a:pt x="106" y="412"/>
                </a:lnTo>
                <a:lnTo>
                  <a:pt x="108" y="410"/>
                </a:lnTo>
                <a:lnTo>
                  <a:pt x="110" y="410"/>
                </a:lnTo>
                <a:lnTo>
                  <a:pt x="112" y="406"/>
                </a:lnTo>
                <a:lnTo>
                  <a:pt x="116" y="404"/>
                </a:lnTo>
                <a:lnTo>
                  <a:pt x="118" y="400"/>
                </a:lnTo>
                <a:lnTo>
                  <a:pt x="120" y="400"/>
                </a:lnTo>
                <a:lnTo>
                  <a:pt x="120" y="400"/>
                </a:lnTo>
                <a:lnTo>
                  <a:pt x="122" y="398"/>
                </a:lnTo>
                <a:lnTo>
                  <a:pt x="122" y="396"/>
                </a:lnTo>
                <a:lnTo>
                  <a:pt x="124" y="396"/>
                </a:lnTo>
                <a:lnTo>
                  <a:pt x="124" y="394"/>
                </a:lnTo>
                <a:lnTo>
                  <a:pt x="126" y="392"/>
                </a:lnTo>
                <a:lnTo>
                  <a:pt x="128" y="392"/>
                </a:lnTo>
                <a:lnTo>
                  <a:pt x="130" y="390"/>
                </a:lnTo>
                <a:lnTo>
                  <a:pt x="130" y="386"/>
                </a:lnTo>
                <a:lnTo>
                  <a:pt x="128" y="382"/>
                </a:lnTo>
                <a:lnTo>
                  <a:pt x="126" y="378"/>
                </a:lnTo>
                <a:lnTo>
                  <a:pt x="126" y="376"/>
                </a:lnTo>
                <a:lnTo>
                  <a:pt x="126" y="376"/>
                </a:lnTo>
                <a:lnTo>
                  <a:pt x="128" y="376"/>
                </a:lnTo>
                <a:lnTo>
                  <a:pt x="128" y="374"/>
                </a:lnTo>
                <a:lnTo>
                  <a:pt x="128" y="372"/>
                </a:lnTo>
                <a:lnTo>
                  <a:pt x="128" y="370"/>
                </a:lnTo>
                <a:lnTo>
                  <a:pt x="128" y="368"/>
                </a:lnTo>
                <a:lnTo>
                  <a:pt x="126" y="362"/>
                </a:lnTo>
                <a:lnTo>
                  <a:pt x="120" y="360"/>
                </a:lnTo>
                <a:lnTo>
                  <a:pt x="120" y="358"/>
                </a:lnTo>
                <a:lnTo>
                  <a:pt x="120" y="356"/>
                </a:lnTo>
                <a:lnTo>
                  <a:pt x="120" y="354"/>
                </a:lnTo>
                <a:lnTo>
                  <a:pt x="120" y="354"/>
                </a:lnTo>
                <a:lnTo>
                  <a:pt x="120" y="354"/>
                </a:lnTo>
                <a:lnTo>
                  <a:pt x="120" y="352"/>
                </a:lnTo>
                <a:lnTo>
                  <a:pt x="122" y="352"/>
                </a:lnTo>
                <a:lnTo>
                  <a:pt x="124" y="352"/>
                </a:lnTo>
                <a:lnTo>
                  <a:pt x="126" y="352"/>
                </a:lnTo>
                <a:lnTo>
                  <a:pt x="126" y="350"/>
                </a:lnTo>
                <a:lnTo>
                  <a:pt x="128" y="350"/>
                </a:lnTo>
                <a:lnTo>
                  <a:pt x="130" y="350"/>
                </a:lnTo>
                <a:lnTo>
                  <a:pt x="132" y="350"/>
                </a:lnTo>
                <a:lnTo>
                  <a:pt x="134" y="350"/>
                </a:lnTo>
                <a:lnTo>
                  <a:pt x="134" y="348"/>
                </a:lnTo>
                <a:lnTo>
                  <a:pt x="136" y="348"/>
                </a:lnTo>
                <a:lnTo>
                  <a:pt x="138" y="348"/>
                </a:lnTo>
                <a:lnTo>
                  <a:pt x="138" y="346"/>
                </a:lnTo>
                <a:lnTo>
                  <a:pt x="136" y="346"/>
                </a:lnTo>
                <a:lnTo>
                  <a:pt x="136" y="344"/>
                </a:lnTo>
                <a:lnTo>
                  <a:pt x="134" y="342"/>
                </a:lnTo>
                <a:lnTo>
                  <a:pt x="134" y="340"/>
                </a:lnTo>
                <a:lnTo>
                  <a:pt x="134" y="338"/>
                </a:lnTo>
                <a:lnTo>
                  <a:pt x="132" y="338"/>
                </a:lnTo>
                <a:lnTo>
                  <a:pt x="132" y="336"/>
                </a:lnTo>
                <a:lnTo>
                  <a:pt x="132" y="334"/>
                </a:lnTo>
                <a:lnTo>
                  <a:pt x="132" y="332"/>
                </a:lnTo>
                <a:lnTo>
                  <a:pt x="132" y="330"/>
                </a:lnTo>
                <a:lnTo>
                  <a:pt x="132" y="328"/>
                </a:lnTo>
                <a:lnTo>
                  <a:pt x="134" y="328"/>
                </a:lnTo>
                <a:lnTo>
                  <a:pt x="136" y="328"/>
                </a:lnTo>
                <a:lnTo>
                  <a:pt x="134" y="328"/>
                </a:lnTo>
                <a:lnTo>
                  <a:pt x="134" y="326"/>
                </a:lnTo>
                <a:lnTo>
                  <a:pt x="134" y="324"/>
                </a:lnTo>
                <a:lnTo>
                  <a:pt x="134" y="322"/>
                </a:lnTo>
                <a:lnTo>
                  <a:pt x="136" y="322"/>
                </a:lnTo>
                <a:lnTo>
                  <a:pt x="138" y="322"/>
                </a:lnTo>
                <a:lnTo>
                  <a:pt x="142" y="320"/>
                </a:lnTo>
                <a:lnTo>
                  <a:pt x="140" y="318"/>
                </a:lnTo>
                <a:lnTo>
                  <a:pt x="138" y="312"/>
                </a:lnTo>
                <a:lnTo>
                  <a:pt x="138" y="308"/>
                </a:lnTo>
                <a:lnTo>
                  <a:pt x="136" y="300"/>
                </a:lnTo>
                <a:lnTo>
                  <a:pt x="136" y="298"/>
                </a:lnTo>
                <a:lnTo>
                  <a:pt x="134" y="296"/>
                </a:lnTo>
                <a:lnTo>
                  <a:pt x="128" y="296"/>
                </a:lnTo>
                <a:lnTo>
                  <a:pt x="126" y="296"/>
                </a:lnTo>
                <a:lnTo>
                  <a:pt x="126" y="292"/>
                </a:lnTo>
                <a:lnTo>
                  <a:pt x="126" y="290"/>
                </a:lnTo>
                <a:lnTo>
                  <a:pt x="126" y="288"/>
                </a:lnTo>
                <a:lnTo>
                  <a:pt x="126" y="286"/>
                </a:lnTo>
                <a:lnTo>
                  <a:pt x="126" y="284"/>
                </a:lnTo>
                <a:lnTo>
                  <a:pt x="126" y="282"/>
                </a:lnTo>
                <a:lnTo>
                  <a:pt x="126" y="280"/>
                </a:lnTo>
                <a:lnTo>
                  <a:pt x="126" y="280"/>
                </a:lnTo>
                <a:lnTo>
                  <a:pt x="126" y="278"/>
                </a:lnTo>
                <a:lnTo>
                  <a:pt x="126" y="276"/>
                </a:lnTo>
                <a:lnTo>
                  <a:pt x="126" y="274"/>
                </a:lnTo>
                <a:lnTo>
                  <a:pt x="126" y="272"/>
                </a:lnTo>
                <a:lnTo>
                  <a:pt x="126" y="270"/>
                </a:lnTo>
                <a:lnTo>
                  <a:pt x="126" y="268"/>
                </a:lnTo>
                <a:lnTo>
                  <a:pt x="126" y="266"/>
                </a:lnTo>
                <a:lnTo>
                  <a:pt x="126" y="264"/>
                </a:lnTo>
                <a:lnTo>
                  <a:pt x="126" y="262"/>
                </a:lnTo>
                <a:lnTo>
                  <a:pt x="126" y="260"/>
                </a:lnTo>
                <a:lnTo>
                  <a:pt x="128" y="260"/>
                </a:lnTo>
                <a:lnTo>
                  <a:pt x="130" y="260"/>
                </a:lnTo>
                <a:lnTo>
                  <a:pt x="132" y="260"/>
                </a:lnTo>
                <a:lnTo>
                  <a:pt x="134" y="260"/>
                </a:lnTo>
                <a:lnTo>
                  <a:pt x="136" y="260"/>
                </a:lnTo>
                <a:lnTo>
                  <a:pt x="138" y="260"/>
                </a:lnTo>
                <a:lnTo>
                  <a:pt x="140" y="260"/>
                </a:lnTo>
                <a:lnTo>
                  <a:pt x="142" y="260"/>
                </a:lnTo>
                <a:lnTo>
                  <a:pt x="146" y="260"/>
                </a:lnTo>
                <a:lnTo>
                  <a:pt x="152" y="260"/>
                </a:lnTo>
                <a:lnTo>
                  <a:pt x="152" y="254"/>
                </a:lnTo>
                <a:lnTo>
                  <a:pt x="152" y="250"/>
                </a:lnTo>
                <a:lnTo>
                  <a:pt x="152" y="248"/>
                </a:lnTo>
                <a:lnTo>
                  <a:pt x="152" y="246"/>
                </a:lnTo>
                <a:lnTo>
                  <a:pt x="152" y="244"/>
                </a:lnTo>
                <a:lnTo>
                  <a:pt x="150" y="244"/>
                </a:lnTo>
                <a:lnTo>
                  <a:pt x="150" y="242"/>
                </a:lnTo>
                <a:lnTo>
                  <a:pt x="150" y="240"/>
                </a:lnTo>
                <a:lnTo>
                  <a:pt x="150" y="238"/>
                </a:lnTo>
                <a:lnTo>
                  <a:pt x="150" y="236"/>
                </a:lnTo>
                <a:lnTo>
                  <a:pt x="148" y="234"/>
                </a:lnTo>
                <a:lnTo>
                  <a:pt x="148" y="232"/>
                </a:lnTo>
                <a:lnTo>
                  <a:pt x="148" y="226"/>
                </a:lnTo>
                <a:lnTo>
                  <a:pt x="150" y="226"/>
                </a:lnTo>
                <a:lnTo>
                  <a:pt x="152" y="226"/>
                </a:lnTo>
                <a:lnTo>
                  <a:pt x="154" y="226"/>
                </a:lnTo>
                <a:lnTo>
                  <a:pt x="154" y="220"/>
                </a:lnTo>
                <a:lnTo>
                  <a:pt x="154" y="218"/>
                </a:lnTo>
                <a:lnTo>
                  <a:pt x="154" y="216"/>
                </a:lnTo>
                <a:lnTo>
                  <a:pt x="154" y="214"/>
                </a:lnTo>
                <a:lnTo>
                  <a:pt x="154" y="212"/>
                </a:lnTo>
                <a:lnTo>
                  <a:pt x="154" y="210"/>
                </a:lnTo>
                <a:lnTo>
                  <a:pt x="154" y="208"/>
                </a:lnTo>
                <a:lnTo>
                  <a:pt x="154" y="206"/>
                </a:lnTo>
                <a:lnTo>
                  <a:pt x="154" y="204"/>
                </a:lnTo>
                <a:lnTo>
                  <a:pt x="154" y="202"/>
                </a:lnTo>
                <a:lnTo>
                  <a:pt x="154" y="200"/>
                </a:lnTo>
                <a:lnTo>
                  <a:pt x="152" y="200"/>
                </a:lnTo>
                <a:lnTo>
                  <a:pt x="152" y="198"/>
                </a:lnTo>
                <a:lnTo>
                  <a:pt x="150" y="198"/>
                </a:lnTo>
                <a:lnTo>
                  <a:pt x="150" y="196"/>
                </a:lnTo>
                <a:lnTo>
                  <a:pt x="148" y="196"/>
                </a:lnTo>
                <a:lnTo>
                  <a:pt x="148" y="194"/>
                </a:lnTo>
                <a:lnTo>
                  <a:pt x="146" y="194"/>
                </a:lnTo>
                <a:lnTo>
                  <a:pt x="146" y="192"/>
                </a:lnTo>
                <a:lnTo>
                  <a:pt x="144" y="192"/>
                </a:lnTo>
                <a:lnTo>
                  <a:pt x="144" y="190"/>
                </a:lnTo>
                <a:lnTo>
                  <a:pt x="142" y="188"/>
                </a:lnTo>
                <a:lnTo>
                  <a:pt x="144" y="186"/>
                </a:lnTo>
                <a:lnTo>
                  <a:pt x="144" y="184"/>
                </a:lnTo>
                <a:lnTo>
                  <a:pt x="146" y="184"/>
                </a:lnTo>
                <a:lnTo>
                  <a:pt x="148" y="184"/>
                </a:lnTo>
                <a:lnTo>
                  <a:pt x="150" y="182"/>
                </a:lnTo>
                <a:lnTo>
                  <a:pt x="150" y="180"/>
                </a:lnTo>
                <a:lnTo>
                  <a:pt x="152" y="180"/>
                </a:lnTo>
                <a:lnTo>
                  <a:pt x="154" y="178"/>
                </a:lnTo>
                <a:lnTo>
                  <a:pt x="154" y="176"/>
                </a:lnTo>
                <a:lnTo>
                  <a:pt x="154" y="174"/>
                </a:lnTo>
                <a:lnTo>
                  <a:pt x="154" y="172"/>
                </a:lnTo>
                <a:lnTo>
                  <a:pt x="154" y="170"/>
                </a:lnTo>
                <a:lnTo>
                  <a:pt x="152" y="168"/>
                </a:lnTo>
                <a:lnTo>
                  <a:pt x="156" y="164"/>
                </a:lnTo>
                <a:lnTo>
                  <a:pt x="158" y="162"/>
                </a:lnTo>
                <a:lnTo>
                  <a:pt x="160" y="160"/>
                </a:lnTo>
                <a:lnTo>
                  <a:pt x="162" y="158"/>
                </a:lnTo>
                <a:lnTo>
                  <a:pt x="162" y="156"/>
                </a:lnTo>
                <a:lnTo>
                  <a:pt x="162" y="154"/>
                </a:lnTo>
                <a:lnTo>
                  <a:pt x="162" y="152"/>
                </a:lnTo>
                <a:lnTo>
                  <a:pt x="164" y="152"/>
                </a:lnTo>
                <a:lnTo>
                  <a:pt x="168" y="152"/>
                </a:lnTo>
                <a:lnTo>
                  <a:pt x="168" y="156"/>
                </a:lnTo>
                <a:lnTo>
                  <a:pt x="168" y="158"/>
                </a:lnTo>
                <a:lnTo>
                  <a:pt x="168" y="160"/>
                </a:lnTo>
                <a:lnTo>
                  <a:pt x="168" y="160"/>
                </a:lnTo>
                <a:lnTo>
                  <a:pt x="170" y="160"/>
                </a:lnTo>
                <a:lnTo>
                  <a:pt x="172" y="160"/>
                </a:lnTo>
                <a:lnTo>
                  <a:pt x="174" y="160"/>
                </a:lnTo>
                <a:lnTo>
                  <a:pt x="176" y="160"/>
                </a:lnTo>
                <a:lnTo>
                  <a:pt x="178" y="160"/>
                </a:lnTo>
                <a:lnTo>
                  <a:pt x="180" y="160"/>
                </a:lnTo>
                <a:lnTo>
                  <a:pt x="182" y="160"/>
                </a:lnTo>
                <a:lnTo>
                  <a:pt x="182" y="162"/>
                </a:lnTo>
                <a:lnTo>
                  <a:pt x="184" y="162"/>
                </a:lnTo>
                <a:lnTo>
                  <a:pt x="186" y="162"/>
                </a:lnTo>
                <a:lnTo>
                  <a:pt x="186" y="160"/>
                </a:lnTo>
                <a:lnTo>
                  <a:pt x="188" y="160"/>
                </a:lnTo>
                <a:lnTo>
                  <a:pt x="188" y="162"/>
                </a:lnTo>
                <a:lnTo>
                  <a:pt x="190" y="162"/>
                </a:lnTo>
                <a:lnTo>
                  <a:pt x="192" y="162"/>
                </a:lnTo>
                <a:lnTo>
                  <a:pt x="194" y="162"/>
                </a:lnTo>
                <a:lnTo>
                  <a:pt x="194" y="160"/>
                </a:lnTo>
                <a:lnTo>
                  <a:pt x="194" y="158"/>
                </a:lnTo>
                <a:lnTo>
                  <a:pt x="194" y="156"/>
                </a:lnTo>
                <a:lnTo>
                  <a:pt x="194" y="154"/>
                </a:lnTo>
                <a:lnTo>
                  <a:pt x="194" y="152"/>
                </a:lnTo>
                <a:lnTo>
                  <a:pt x="196" y="150"/>
                </a:lnTo>
                <a:lnTo>
                  <a:pt x="196" y="148"/>
                </a:lnTo>
                <a:lnTo>
                  <a:pt x="196" y="146"/>
                </a:lnTo>
                <a:lnTo>
                  <a:pt x="194" y="144"/>
                </a:lnTo>
                <a:lnTo>
                  <a:pt x="194" y="142"/>
                </a:lnTo>
                <a:lnTo>
                  <a:pt x="194" y="140"/>
                </a:lnTo>
                <a:lnTo>
                  <a:pt x="194" y="138"/>
                </a:lnTo>
                <a:lnTo>
                  <a:pt x="192" y="138"/>
                </a:lnTo>
                <a:lnTo>
                  <a:pt x="192" y="136"/>
                </a:lnTo>
                <a:lnTo>
                  <a:pt x="192" y="136"/>
                </a:lnTo>
                <a:lnTo>
                  <a:pt x="192" y="134"/>
                </a:lnTo>
                <a:lnTo>
                  <a:pt x="190" y="134"/>
                </a:lnTo>
                <a:lnTo>
                  <a:pt x="190" y="132"/>
                </a:lnTo>
                <a:lnTo>
                  <a:pt x="192" y="132"/>
                </a:lnTo>
                <a:lnTo>
                  <a:pt x="192" y="130"/>
                </a:lnTo>
                <a:lnTo>
                  <a:pt x="192" y="128"/>
                </a:lnTo>
                <a:lnTo>
                  <a:pt x="194" y="128"/>
                </a:lnTo>
                <a:lnTo>
                  <a:pt x="194" y="126"/>
                </a:lnTo>
                <a:lnTo>
                  <a:pt x="194" y="124"/>
                </a:lnTo>
                <a:lnTo>
                  <a:pt x="196" y="124"/>
                </a:lnTo>
                <a:lnTo>
                  <a:pt x="196" y="122"/>
                </a:lnTo>
                <a:lnTo>
                  <a:pt x="198" y="122"/>
                </a:lnTo>
                <a:lnTo>
                  <a:pt x="200" y="122"/>
                </a:lnTo>
                <a:lnTo>
                  <a:pt x="202" y="122"/>
                </a:lnTo>
                <a:lnTo>
                  <a:pt x="204" y="122"/>
                </a:lnTo>
                <a:lnTo>
                  <a:pt x="204" y="124"/>
                </a:lnTo>
                <a:lnTo>
                  <a:pt x="204" y="126"/>
                </a:lnTo>
                <a:lnTo>
                  <a:pt x="206" y="126"/>
                </a:lnTo>
                <a:lnTo>
                  <a:pt x="206" y="128"/>
                </a:lnTo>
                <a:lnTo>
                  <a:pt x="208" y="128"/>
                </a:lnTo>
                <a:lnTo>
                  <a:pt x="208" y="126"/>
                </a:lnTo>
                <a:lnTo>
                  <a:pt x="208" y="128"/>
                </a:lnTo>
                <a:lnTo>
                  <a:pt x="210" y="128"/>
                </a:lnTo>
                <a:lnTo>
                  <a:pt x="212" y="128"/>
                </a:lnTo>
                <a:lnTo>
                  <a:pt x="214" y="126"/>
                </a:lnTo>
                <a:lnTo>
                  <a:pt x="214" y="124"/>
                </a:lnTo>
                <a:lnTo>
                  <a:pt x="212" y="124"/>
                </a:lnTo>
                <a:lnTo>
                  <a:pt x="212" y="122"/>
                </a:lnTo>
                <a:lnTo>
                  <a:pt x="210" y="122"/>
                </a:lnTo>
                <a:lnTo>
                  <a:pt x="212" y="122"/>
                </a:lnTo>
                <a:lnTo>
                  <a:pt x="210" y="122"/>
                </a:lnTo>
                <a:lnTo>
                  <a:pt x="210" y="120"/>
                </a:lnTo>
                <a:lnTo>
                  <a:pt x="208" y="120"/>
                </a:lnTo>
                <a:lnTo>
                  <a:pt x="208" y="118"/>
                </a:lnTo>
                <a:lnTo>
                  <a:pt x="206" y="118"/>
                </a:lnTo>
                <a:lnTo>
                  <a:pt x="208" y="118"/>
                </a:lnTo>
                <a:lnTo>
                  <a:pt x="206" y="116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4" y="118"/>
                </a:lnTo>
                <a:lnTo>
                  <a:pt x="202" y="118"/>
                </a:lnTo>
                <a:lnTo>
                  <a:pt x="200" y="118"/>
                </a:lnTo>
                <a:lnTo>
                  <a:pt x="202" y="118"/>
                </a:lnTo>
                <a:lnTo>
                  <a:pt x="202" y="116"/>
                </a:lnTo>
                <a:lnTo>
                  <a:pt x="204" y="116"/>
                </a:lnTo>
                <a:lnTo>
                  <a:pt x="206" y="116"/>
                </a:lnTo>
                <a:lnTo>
                  <a:pt x="206" y="114"/>
                </a:lnTo>
                <a:lnTo>
                  <a:pt x="208" y="114"/>
                </a:lnTo>
                <a:lnTo>
                  <a:pt x="208" y="112"/>
                </a:lnTo>
                <a:lnTo>
                  <a:pt x="210" y="112"/>
                </a:lnTo>
                <a:lnTo>
                  <a:pt x="212" y="112"/>
                </a:lnTo>
                <a:lnTo>
                  <a:pt x="212" y="114"/>
                </a:lnTo>
                <a:lnTo>
                  <a:pt x="210" y="114"/>
                </a:lnTo>
                <a:lnTo>
                  <a:pt x="212" y="114"/>
                </a:lnTo>
                <a:lnTo>
                  <a:pt x="212" y="116"/>
                </a:lnTo>
                <a:lnTo>
                  <a:pt x="212" y="118"/>
                </a:lnTo>
                <a:lnTo>
                  <a:pt x="214" y="118"/>
                </a:lnTo>
                <a:lnTo>
                  <a:pt x="216" y="118"/>
                </a:lnTo>
                <a:lnTo>
                  <a:pt x="216" y="118"/>
                </a:lnTo>
                <a:lnTo>
                  <a:pt x="218" y="118"/>
                </a:lnTo>
                <a:lnTo>
                  <a:pt x="220" y="118"/>
                </a:lnTo>
                <a:lnTo>
                  <a:pt x="222" y="118"/>
                </a:lnTo>
                <a:lnTo>
                  <a:pt x="222" y="116"/>
                </a:lnTo>
                <a:lnTo>
                  <a:pt x="220" y="116"/>
                </a:lnTo>
                <a:lnTo>
                  <a:pt x="220" y="114"/>
                </a:lnTo>
                <a:lnTo>
                  <a:pt x="220" y="112"/>
                </a:lnTo>
                <a:lnTo>
                  <a:pt x="222" y="112"/>
                </a:lnTo>
                <a:lnTo>
                  <a:pt x="224" y="112"/>
                </a:lnTo>
                <a:lnTo>
                  <a:pt x="224" y="114"/>
                </a:lnTo>
                <a:lnTo>
                  <a:pt x="224" y="116"/>
                </a:lnTo>
                <a:lnTo>
                  <a:pt x="224" y="118"/>
                </a:lnTo>
                <a:lnTo>
                  <a:pt x="224" y="116"/>
                </a:lnTo>
                <a:lnTo>
                  <a:pt x="224" y="114"/>
                </a:lnTo>
                <a:lnTo>
                  <a:pt x="224" y="112"/>
                </a:lnTo>
                <a:lnTo>
                  <a:pt x="226" y="112"/>
                </a:lnTo>
                <a:lnTo>
                  <a:pt x="226" y="110"/>
                </a:lnTo>
                <a:lnTo>
                  <a:pt x="228" y="112"/>
                </a:lnTo>
                <a:lnTo>
                  <a:pt x="228" y="110"/>
                </a:lnTo>
                <a:lnTo>
                  <a:pt x="230" y="110"/>
                </a:lnTo>
                <a:lnTo>
                  <a:pt x="232" y="110"/>
                </a:lnTo>
                <a:lnTo>
                  <a:pt x="232" y="108"/>
                </a:lnTo>
                <a:lnTo>
                  <a:pt x="230" y="108"/>
                </a:lnTo>
                <a:lnTo>
                  <a:pt x="230" y="106"/>
                </a:lnTo>
                <a:lnTo>
                  <a:pt x="228" y="106"/>
                </a:lnTo>
                <a:lnTo>
                  <a:pt x="226" y="106"/>
                </a:lnTo>
                <a:lnTo>
                  <a:pt x="228" y="106"/>
                </a:lnTo>
                <a:lnTo>
                  <a:pt x="228" y="104"/>
                </a:lnTo>
                <a:lnTo>
                  <a:pt x="230" y="104"/>
                </a:lnTo>
                <a:lnTo>
                  <a:pt x="230" y="102"/>
                </a:lnTo>
                <a:lnTo>
                  <a:pt x="230" y="100"/>
                </a:lnTo>
                <a:lnTo>
                  <a:pt x="228" y="100"/>
                </a:lnTo>
                <a:lnTo>
                  <a:pt x="228" y="102"/>
                </a:lnTo>
                <a:lnTo>
                  <a:pt x="226" y="102"/>
                </a:lnTo>
                <a:lnTo>
                  <a:pt x="226" y="100"/>
                </a:lnTo>
                <a:lnTo>
                  <a:pt x="226" y="98"/>
                </a:lnTo>
                <a:lnTo>
                  <a:pt x="228" y="98"/>
                </a:lnTo>
                <a:lnTo>
                  <a:pt x="230" y="98"/>
                </a:lnTo>
                <a:lnTo>
                  <a:pt x="230" y="100"/>
                </a:lnTo>
                <a:lnTo>
                  <a:pt x="232" y="100"/>
                </a:lnTo>
                <a:lnTo>
                  <a:pt x="232" y="102"/>
                </a:lnTo>
                <a:lnTo>
                  <a:pt x="234" y="100"/>
                </a:lnTo>
                <a:lnTo>
                  <a:pt x="234" y="102"/>
                </a:lnTo>
                <a:lnTo>
                  <a:pt x="236" y="102"/>
                </a:lnTo>
                <a:lnTo>
                  <a:pt x="238" y="102"/>
                </a:lnTo>
                <a:lnTo>
                  <a:pt x="238" y="100"/>
                </a:lnTo>
                <a:lnTo>
                  <a:pt x="240" y="100"/>
                </a:lnTo>
                <a:lnTo>
                  <a:pt x="240" y="102"/>
                </a:lnTo>
                <a:lnTo>
                  <a:pt x="242" y="102"/>
                </a:lnTo>
                <a:lnTo>
                  <a:pt x="242" y="100"/>
                </a:lnTo>
                <a:lnTo>
                  <a:pt x="242" y="98"/>
                </a:lnTo>
                <a:lnTo>
                  <a:pt x="244" y="96"/>
                </a:lnTo>
                <a:lnTo>
                  <a:pt x="242" y="96"/>
                </a:lnTo>
                <a:lnTo>
                  <a:pt x="242" y="94"/>
                </a:lnTo>
                <a:lnTo>
                  <a:pt x="244" y="94"/>
                </a:lnTo>
                <a:lnTo>
                  <a:pt x="246" y="94"/>
                </a:lnTo>
                <a:lnTo>
                  <a:pt x="248" y="94"/>
                </a:lnTo>
                <a:lnTo>
                  <a:pt x="248" y="92"/>
                </a:lnTo>
                <a:lnTo>
                  <a:pt x="250" y="92"/>
                </a:lnTo>
                <a:lnTo>
                  <a:pt x="252" y="90"/>
                </a:lnTo>
                <a:lnTo>
                  <a:pt x="254" y="90"/>
                </a:lnTo>
                <a:lnTo>
                  <a:pt x="252" y="90"/>
                </a:lnTo>
                <a:lnTo>
                  <a:pt x="254" y="88"/>
                </a:lnTo>
                <a:lnTo>
                  <a:pt x="252" y="88"/>
                </a:lnTo>
                <a:lnTo>
                  <a:pt x="250" y="88"/>
                </a:lnTo>
                <a:lnTo>
                  <a:pt x="250" y="88"/>
                </a:lnTo>
                <a:lnTo>
                  <a:pt x="248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6" y="86"/>
                </a:lnTo>
                <a:lnTo>
                  <a:pt x="244" y="86"/>
                </a:lnTo>
                <a:lnTo>
                  <a:pt x="242" y="86"/>
                </a:lnTo>
                <a:lnTo>
                  <a:pt x="242" y="88"/>
                </a:lnTo>
                <a:lnTo>
                  <a:pt x="240" y="88"/>
                </a:lnTo>
                <a:lnTo>
                  <a:pt x="240" y="88"/>
                </a:lnTo>
                <a:lnTo>
                  <a:pt x="238" y="88"/>
                </a:lnTo>
                <a:lnTo>
                  <a:pt x="238" y="90"/>
                </a:lnTo>
                <a:lnTo>
                  <a:pt x="240" y="92"/>
                </a:lnTo>
                <a:lnTo>
                  <a:pt x="240" y="90"/>
                </a:lnTo>
                <a:lnTo>
                  <a:pt x="240" y="92"/>
                </a:lnTo>
                <a:lnTo>
                  <a:pt x="240" y="94"/>
                </a:lnTo>
                <a:lnTo>
                  <a:pt x="238" y="94"/>
                </a:lnTo>
                <a:lnTo>
                  <a:pt x="236" y="94"/>
                </a:lnTo>
                <a:lnTo>
                  <a:pt x="236" y="92"/>
                </a:lnTo>
                <a:lnTo>
                  <a:pt x="234" y="94"/>
                </a:lnTo>
                <a:lnTo>
                  <a:pt x="232" y="94"/>
                </a:lnTo>
                <a:lnTo>
                  <a:pt x="230" y="94"/>
                </a:lnTo>
                <a:lnTo>
                  <a:pt x="228" y="94"/>
                </a:lnTo>
                <a:lnTo>
                  <a:pt x="228" y="96"/>
                </a:lnTo>
                <a:lnTo>
                  <a:pt x="226" y="96"/>
                </a:lnTo>
                <a:lnTo>
                  <a:pt x="224" y="96"/>
                </a:lnTo>
                <a:lnTo>
                  <a:pt x="224" y="98"/>
                </a:lnTo>
                <a:lnTo>
                  <a:pt x="222" y="98"/>
                </a:lnTo>
                <a:lnTo>
                  <a:pt x="220" y="98"/>
                </a:lnTo>
                <a:lnTo>
                  <a:pt x="220" y="100"/>
                </a:lnTo>
                <a:lnTo>
                  <a:pt x="222" y="102"/>
                </a:lnTo>
                <a:lnTo>
                  <a:pt x="220" y="102"/>
                </a:lnTo>
                <a:lnTo>
                  <a:pt x="218" y="102"/>
                </a:lnTo>
                <a:lnTo>
                  <a:pt x="216" y="102"/>
                </a:lnTo>
                <a:lnTo>
                  <a:pt x="216" y="104"/>
                </a:lnTo>
                <a:lnTo>
                  <a:pt x="216" y="106"/>
                </a:lnTo>
                <a:lnTo>
                  <a:pt x="216" y="106"/>
                </a:lnTo>
                <a:lnTo>
                  <a:pt x="214" y="104"/>
                </a:lnTo>
                <a:lnTo>
                  <a:pt x="212" y="104"/>
                </a:lnTo>
                <a:lnTo>
                  <a:pt x="210" y="104"/>
                </a:lnTo>
                <a:lnTo>
                  <a:pt x="208" y="104"/>
                </a:lnTo>
                <a:lnTo>
                  <a:pt x="208" y="106"/>
                </a:lnTo>
                <a:lnTo>
                  <a:pt x="206" y="106"/>
                </a:lnTo>
                <a:lnTo>
                  <a:pt x="204" y="106"/>
                </a:lnTo>
                <a:lnTo>
                  <a:pt x="202" y="106"/>
                </a:lnTo>
                <a:lnTo>
                  <a:pt x="202" y="104"/>
                </a:lnTo>
                <a:lnTo>
                  <a:pt x="200" y="104"/>
                </a:lnTo>
                <a:lnTo>
                  <a:pt x="198" y="104"/>
                </a:lnTo>
                <a:lnTo>
                  <a:pt x="194" y="104"/>
                </a:lnTo>
                <a:lnTo>
                  <a:pt x="194" y="102"/>
                </a:lnTo>
                <a:lnTo>
                  <a:pt x="196" y="102"/>
                </a:lnTo>
                <a:lnTo>
                  <a:pt x="198" y="102"/>
                </a:lnTo>
                <a:lnTo>
                  <a:pt x="200" y="102"/>
                </a:lnTo>
                <a:lnTo>
                  <a:pt x="202" y="102"/>
                </a:lnTo>
                <a:lnTo>
                  <a:pt x="204" y="102"/>
                </a:lnTo>
                <a:lnTo>
                  <a:pt x="206" y="102"/>
                </a:lnTo>
                <a:lnTo>
                  <a:pt x="206" y="100"/>
                </a:lnTo>
                <a:lnTo>
                  <a:pt x="208" y="100"/>
                </a:lnTo>
                <a:lnTo>
                  <a:pt x="210" y="100"/>
                </a:lnTo>
                <a:lnTo>
                  <a:pt x="210" y="98"/>
                </a:lnTo>
                <a:lnTo>
                  <a:pt x="210" y="96"/>
                </a:lnTo>
                <a:lnTo>
                  <a:pt x="210" y="94"/>
                </a:lnTo>
                <a:lnTo>
                  <a:pt x="210" y="96"/>
                </a:lnTo>
                <a:lnTo>
                  <a:pt x="208" y="96"/>
                </a:lnTo>
                <a:lnTo>
                  <a:pt x="208" y="94"/>
                </a:lnTo>
                <a:lnTo>
                  <a:pt x="208" y="92"/>
                </a:lnTo>
                <a:lnTo>
                  <a:pt x="206" y="92"/>
                </a:lnTo>
                <a:lnTo>
                  <a:pt x="206" y="90"/>
                </a:lnTo>
                <a:lnTo>
                  <a:pt x="206" y="88"/>
                </a:lnTo>
                <a:lnTo>
                  <a:pt x="208" y="88"/>
                </a:lnTo>
                <a:lnTo>
                  <a:pt x="208" y="88"/>
                </a:lnTo>
                <a:lnTo>
                  <a:pt x="208" y="86"/>
                </a:lnTo>
                <a:lnTo>
                  <a:pt x="206" y="86"/>
                </a:lnTo>
                <a:lnTo>
                  <a:pt x="208" y="84"/>
                </a:lnTo>
                <a:lnTo>
                  <a:pt x="206" y="82"/>
                </a:lnTo>
                <a:lnTo>
                  <a:pt x="204" y="82"/>
                </a:lnTo>
                <a:lnTo>
                  <a:pt x="204" y="84"/>
                </a:lnTo>
                <a:lnTo>
                  <a:pt x="202" y="84"/>
                </a:lnTo>
                <a:lnTo>
                  <a:pt x="202" y="86"/>
                </a:lnTo>
                <a:lnTo>
                  <a:pt x="200" y="86"/>
                </a:lnTo>
                <a:lnTo>
                  <a:pt x="200" y="88"/>
                </a:lnTo>
                <a:lnTo>
                  <a:pt x="202" y="88"/>
                </a:lnTo>
                <a:lnTo>
                  <a:pt x="202" y="88"/>
                </a:lnTo>
                <a:lnTo>
                  <a:pt x="200" y="88"/>
                </a:lnTo>
                <a:lnTo>
                  <a:pt x="200" y="90"/>
                </a:lnTo>
                <a:lnTo>
                  <a:pt x="198" y="90"/>
                </a:lnTo>
                <a:lnTo>
                  <a:pt x="198" y="88"/>
                </a:lnTo>
                <a:lnTo>
                  <a:pt x="196" y="88"/>
                </a:lnTo>
                <a:lnTo>
                  <a:pt x="196" y="88"/>
                </a:lnTo>
                <a:lnTo>
                  <a:pt x="198" y="88"/>
                </a:lnTo>
                <a:lnTo>
                  <a:pt x="198" y="86"/>
                </a:lnTo>
                <a:lnTo>
                  <a:pt x="198" y="84"/>
                </a:lnTo>
                <a:lnTo>
                  <a:pt x="198" y="82"/>
                </a:lnTo>
                <a:lnTo>
                  <a:pt x="200" y="82"/>
                </a:lnTo>
                <a:lnTo>
                  <a:pt x="200" y="80"/>
                </a:lnTo>
                <a:lnTo>
                  <a:pt x="202" y="80"/>
                </a:lnTo>
                <a:lnTo>
                  <a:pt x="202" y="82"/>
                </a:lnTo>
                <a:lnTo>
                  <a:pt x="204" y="82"/>
                </a:lnTo>
                <a:lnTo>
                  <a:pt x="202" y="80"/>
                </a:lnTo>
                <a:lnTo>
                  <a:pt x="202" y="78"/>
                </a:lnTo>
                <a:lnTo>
                  <a:pt x="202" y="76"/>
                </a:lnTo>
                <a:lnTo>
                  <a:pt x="202" y="74"/>
                </a:lnTo>
                <a:lnTo>
                  <a:pt x="200" y="74"/>
                </a:lnTo>
                <a:lnTo>
                  <a:pt x="200" y="72"/>
                </a:lnTo>
                <a:lnTo>
                  <a:pt x="198" y="72"/>
                </a:lnTo>
                <a:lnTo>
                  <a:pt x="198" y="74"/>
                </a:lnTo>
                <a:lnTo>
                  <a:pt x="198" y="76"/>
                </a:lnTo>
                <a:lnTo>
                  <a:pt x="196" y="78"/>
                </a:lnTo>
                <a:lnTo>
                  <a:pt x="198" y="78"/>
                </a:lnTo>
                <a:lnTo>
                  <a:pt x="196" y="78"/>
                </a:lnTo>
                <a:lnTo>
                  <a:pt x="196" y="80"/>
                </a:lnTo>
                <a:lnTo>
                  <a:pt x="194" y="80"/>
                </a:lnTo>
                <a:lnTo>
                  <a:pt x="194" y="78"/>
                </a:lnTo>
                <a:lnTo>
                  <a:pt x="194" y="76"/>
                </a:lnTo>
                <a:lnTo>
                  <a:pt x="194" y="74"/>
                </a:lnTo>
                <a:lnTo>
                  <a:pt x="196" y="74"/>
                </a:lnTo>
                <a:lnTo>
                  <a:pt x="194" y="74"/>
                </a:lnTo>
                <a:lnTo>
                  <a:pt x="194" y="72"/>
                </a:lnTo>
                <a:lnTo>
                  <a:pt x="196" y="72"/>
                </a:lnTo>
                <a:lnTo>
                  <a:pt x="196" y="70"/>
                </a:lnTo>
                <a:lnTo>
                  <a:pt x="198" y="70"/>
                </a:lnTo>
                <a:lnTo>
                  <a:pt x="198" y="68"/>
                </a:lnTo>
                <a:lnTo>
                  <a:pt x="200" y="68"/>
                </a:lnTo>
                <a:lnTo>
                  <a:pt x="202" y="68"/>
                </a:lnTo>
                <a:lnTo>
                  <a:pt x="204" y="68"/>
                </a:lnTo>
                <a:lnTo>
                  <a:pt x="206" y="70"/>
                </a:lnTo>
                <a:lnTo>
                  <a:pt x="206" y="68"/>
                </a:lnTo>
                <a:lnTo>
                  <a:pt x="208" y="68"/>
                </a:lnTo>
                <a:lnTo>
                  <a:pt x="210" y="70"/>
                </a:lnTo>
                <a:lnTo>
                  <a:pt x="212" y="70"/>
                </a:lnTo>
                <a:lnTo>
                  <a:pt x="214" y="70"/>
                </a:lnTo>
                <a:lnTo>
                  <a:pt x="216" y="70"/>
                </a:lnTo>
                <a:lnTo>
                  <a:pt x="216" y="68"/>
                </a:lnTo>
                <a:lnTo>
                  <a:pt x="216" y="68"/>
                </a:lnTo>
                <a:lnTo>
                  <a:pt x="218" y="68"/>
                </a:lnTo>
                <a:lnTo>
                  <a:pt x="220" y="70"/>
                </a:lnTo>
                <a:lnTo>
                  <a:pt x="222" y="70"/>
                </a:lnTo>
                <a:lnTo>
                  <a:pt x="220" y="68"/>
                </a:lnTo>
                <a:lnTo>
                  <a:pt x="222" y="68"/>
                </a:lnTo>
                <a:lnTo>
                  <a:pt x="224" y="68"/>
                </a:lnTo>
                <a:lnTo>
                  <a:pt x="224" y="70"/>
                </a:lnTo>
                <a:lnTo>
                  <a:pt x="222" y="70"/>
                </a:lnTo>
                <a:lnTo>
                  <a:pt x="220" y="70"/>
                </a:lnTo>
                <a:lnTo>
                  <a:pt x="220" y="72"/>
                </a:lnTo>
                <a:lnTo>
                  <a:pt x="222" y="72"/>
                </a:lnTo>
                <a:lnTo>
                  <a:pt x="224" y="72"/>
                </a:lnTo>
                <a:lnTo>
                  <a:pt x="224" y="74"/>
                </a:lnTo>
                <a:lnTo>
                  <a:pt x="226" y="72"/>
                </a:lnTo>
                <a:lnTo>
                  <a:pt x="228" y="70"/>
                </a:lnTo>
                <a:lnTo>
                  <a:pt x="228" y="68"/>
                </a:lnTo>
                <a:lnTo>
                  <a:pt x="228" y="70"/>
                </a:lnTo>
                <a:lnTo>
                  <a:pt x="230" y="70"/>
                </a:lnTo>
                <a:lnTo>
                  <a:pt x="230" y="68"/>
                </a:lnTo>
                <a:lnTo>
                  <a:pt x="232" y="68"/>
                </a:lnTo>
                <a:lnTo>
                  <a:pt x="234" y="68"/>
                </a:lnTo>
                <a:lnTo>
                  <a:pt x="236" y="68"/>
                </a:lnTo>
                <a:lnTo>
                  <a:pt x="238" y="68"/>
                </a:lnTo>
                <a:lnTo>
                  <a:pt x="240" y="68"/>
                </a:lnTo>
                <a:lnTo>
                  <a:pt x="242" y="68"/>
                </a:lnTo>
                <a:lnTo>
                  <a:pt x="244" y="68"/>
                </a:lnTo>
                <a:lnTo>
                  <a:pt x="244" y="66"/>
                </a:lnTo>
                <a:lnTo>
                  <a:pt x="246" y="66"/>
                </a:lnTo>
                <a:lnTo>
                  <a:pt x="248" y="66"/>
                </a:lnTo>
                <a:lnTo>
                  <a:pt x="250" y="66"/>
                </a:lnTo>
                <a:lnTo>
                  <a:pt x="250" y="68"/>
                </a:lnTo>
                <a:lnTo>
                  <a:pt x="252" y="68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0"/>
                </a:lnTo>
                <a:lnTo>
                  <a:pt x="254" y="70"/>
                </a:lnTo>
                <a:lnTo>
                  <a:pt x="256" y="70"/>
                </a:lnTo>
                <a:lnTo>
                  <a:pt x="258" y="70"/>
                </a:lnTo>
                <a:lnTo>
                  <a:pt x="258" y="68"/>
                </a:lnTo>
                <a:lnTo>
                  <a:pt x="258" y="66"/>
                </a:lnTo>
                <a:lnTo>
                  <a:pt x="258" y="64"/>
                </a:lnTo>
                <a:lnTo>
                  <a:pt x="260" y="64"/>
                </a:lnTo>
                <a:lnTo>
                  <a:pt x="262" y="64"/>
                </a:lnTo>
                <a:lnTo>
                  <a:pt x="264" y="64"/>
                </a:lnTo>
                <a:lnTo>
                  <a:pt x="264" y="66"/>
                </a:lnTo>
                <a:lnTo>
                  <a:pt x="264" y="66"/>
                </a:lnTo>
                <a:lnTo>
                  <a:pt x="266" y="66"/>
                </a:lnTo>
                <a:lnTo>
                  <a:pt x="266" y="64"/>
                </a:lnTo>
                <a:lnTo>
                  <a:pt x="268" y="64"/>
                </a:lnTo>
                <a:lnTo>
                  <a:pt x="266" y="66"/>
                </a:lnTo>
                <a:lnTo>
                  <a:pt x="268" y="64"/>
                </a:lnTo>
                <a:lnTo>
                  <a:pt x="268" y="66"/>
                </a:lnTo>
                <a:lnTo>
                  <a:pt x="266" y="66"/>
                </a:lnTo>
                <a:lnTo>
                  <a:pt x="266" y="70"/>
                </a:lnTo>
                <a:lnTo>
                  <a:pt x="266" y="72"/>
                </a:lnTo>
                <a:lnTo>
                  <a:pt x="268" y="72"/>
                </a:lnTo>
                <a:lnTo>
                  <a:pt x="268" y="74"/>
                </a:lnTo>
                <a:lnTo>
                  <a:pt x="270" y="74"/>
                </a:lnTo>
                <a:lnTo>
                  <a:pt x="270" y="76"/>
                </a:lnTo>
                <a:lnTo>
                  <a:pt x="272" y="76"/>
                </a:lnTo>
                <a:lnTo>
                  <a:pt x="272" y="78"/>
                </a:lnTo>
                <a:lnTo>
                  <a:pt x="272" y="76"/>
                </a:lnTo>
                <a:lnTo>
                  <a:pt x="272" y="78"/>
                </a:lnTo>
                <a:lnTo>
                  <a:pt x="274" y="78"/>
                </a:lnTo>
                <a:lnTo>
                  <a:pt x="276" y="78"/>
                </a:lnTo>
                <a:lnTo>
                  <a:pt x="276" y="80"/>
                </a:lnTo>
                <a:lnTo>
                  <a:pt x="276" y="82"/>
                </a:lnTo>
                <a:lnTo>
                  <a:pt x="274" y="82"/>
                </a:lnTo>
                <a:lnTo>
                  <a:pt x="274" y="84"/>
                </a:lnTo>
                <a:lnTo>
                  <a:pt x="272" y="86"/>
                </a:lnTo>
                <a:lnTo>
                  <a:pt x="272" y="88"/>
                </a:lnTo>
                <a:lnTo>
                  <a:pt x="274" y="88"/>
                </a:lnTo>
                <a:lnTo>
                  <a:pt x="276" y="88"/>
                </a:lnTo>
                <a:lnTo>
                  <a:pt x="276" y="86"/>
                </a:lnTo>
                <a:lnTo>
                  <a:pt x="278" y="86"/>
                </a:lnTo>
                <a:lnTo>
                  <a:pt x="278" y="88"/>
                </a:lnTo>
                <a:lnTo>
                  <a:pt x="280" y="88"/>
                </a:lnTo>
                <a:lnTo>
                  <a:pt x="282" y="88"/>
                </a:lnTo>
                <a:lnTo>
                  <a:pt x="284" y="88"/>
                </a:lnTo>
                <a:lnTo>
                  <a:pt x="286" y="88"/>
                </a:lnTo>
                <a:lnTo>
                  <a:pt x="288" y="88"/>
                </a:lnTo>
                <a:lnTo>
                  <a:pt x="290" y="88"/>
                </a:lnTo>
                <a:lnTo>
                  <a:pt x="292" y="88"/>
                </a:lnTo>
                <a:lnTo>
                  <a:pt x="294" y="88"/>
                </a:lnTo>
                <a:lnTo>
                  <a:pt x="294" y="86"/>
                </a:lnTo>
                <a:lnTo>
                  <a:pt x="294" y="84"/>
                </a:lnTo>
                <a:lnTo>
                  <a:pt x="296" y="84"/>
                </a:lnTo>
                <a:lnTo>
                  <a:pt x="296" y="80"/>
                </a:lnTo>
                <a:lnTo>
                  <a:pt x="298" y="80"/>
                </a:lnTo>
                <a:lnTo>
                  <a:pt x="300" y="82"/>
                </a:lnTo>
                <a:lnTo>
                  <a:pt x="300" y="84"/>
                </a:lnTo>
                <a:lnTo>
                  <a:pt x="300" y="86"/>
                </a:lnTo>
                <a:lnTo>
                  <a:pt x="298" y="86"/>
                </a:lnTo>
                <a:lnTo>
                  <a:pt x="298" y="88"/>
                </a:lnTo>
                <a:lnTo>
                  <a:pt x="296" y="88"/>
                </a:lnTo>
                <a:lnTo>
                  <a:pt x="298" y="88"/>
                </a:lnTo>
                <a:lnTo>
                  <a:pt x="300" y="88"/>
                </a:lnTo>
                <a:lnTo>
                  <a:pt x="302" y="88"/>
                </a:lnTo>
                <a:lnTo>
                  <a:pt x="304" y="88"/>
                </a:lnTo>
                <a:lnTo>
                  <a:pt x="306" y="88"/>
                </a:lnTo>
                <a:lnTo>
                  <a:pt x="308" y="88"/>
                </a:lnTo>
                <a:lnTo>
                  <a:pt x="310" y="88"/>
                </a:lnTo>
                <a:lnTo>
                  <a:pt x="310" y="86"/>
                </a:lnTo>
                <a:lnTo>
                  <a:pt x="312" y="86"/>
                </a:lnTo>
                <a:lnTo>
                  <a:pt x="312" y="84"/>
                </a:lnTo>
                <a:lnTo>
                  <a:pt x="312" y="82"/>
                </a:lnTo>
                <a:lnTo>
                  <a:pt x="314" y="82"/>
                </a:lnTo>
                <a:lnTo>
                  <a:pt x="316" y="84"/>
                </a:lnTo>
                <a:lnTo>
                  <a:pt x="316" y="82"/>
                </a:lnTo>
                <a:lnTo>
                  <a:pt x="318" y="82"/>
                </a:lnTo>
                <a:lnTo>
                  <a:pt x="318" y="80"/>
                </a:lnTo>
                <a:lnTo>
                  <a:pt x="320" y="80"/>
                </a:lnTo>
                <a:lnTo>
                  <a:pt x="320" y="78"/>
                </a:lnTo>
                <a:lnTo>
                  <a:pt x="320" y="80"/>
                </a:lnTo>
                <a:lnTo>
                  <a:pt x="322" y="80"/>
                </a:lnTo>
                <a:lnTo>
                  <a:pt x="322" y="82"/>
                </a:lnTo>
                <a:lnTo>
                  <a:pt x="322" y="84"/>
                </a:lnTo>
                <a:lnTo>
                  <a:pt x="322" y="86"/>
                </a:lnTo>
                <a:lnTo>
                  <a:pt x="320" y="88"/>
                </a:lnTo>
                <a:lnTo>
                  <a:pt x="318" y="88"/>
                </a:lnTo>
                <a:lnTo>
                  <a:pt x="322" y="88"/>
                </a:lnTo>
                <a:lnTo>
                  <a:pt x="322" y="88"/>
                </a:lnTo>
                <a:lnTo>
                  <a:pt x="324" y="88"/>
                </a:lnTo>
                <a:lnTo>
                  <a:pt x="324" y="90"/>
                </a:lnTo>
                <a:lnTo>
                  <a:pt x="322" y="88"/>
                </a:lnTo>
                <a:lnTo>
                  <a:pt x="320" y="88"/>
                </a:lnTo>
                <a:lnTo>
                  <a:pt x="320" y="90"/>
                </a:lnTo>
                <a:lnTo>
                  <a:pt x="322" y="90"/>
                </a:lnTo>
                <a:lnTo>
                  <a:pt x="324" y="90"/>
                </a:lnTo>
                <a:lnTo>
                  <a:pt x="324" y="92"/>
                </a:lnTo>
                <a:lnTo>
                  <a:pt x="324" y="94"/>
                </a:lnTo>
                <a:lnTo>
                  <a:pt x="322" y="94"/>
                </a:lnTo>
                <a:lnTo>
                  <a:pt x="320" y="94"/>
                </a:lnTo>
                <a:lnTo>
                  <a:pt x="318" y="94"/>
                </a:lnTo>
                <a:lnTo>
                  <a:pt x="316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2" y="102"/>
                </a:lnTo>
                <a:lnTo>
                  <a:pt x="312" y="104"/>
                </a:lnTo>
                <a:lnTo>
                  <a:pt x="312" y="106"/>
                </a:lnTo>
                <a:lnTo>
                  <a:pt x="314" y="106"/>
                </a:lnTo>
                <a:lnTo>
                  <a:pt x="316" y="106"/>
                </a:lnTo>
                <a:lnTo>
                  <a:pt x="318" y="106"/>
                </a:lnTo>
                <a:lnTo>
                  <a:pt x="320" y="106"/>
                </a:lnTo>
                <a:lnTo>
                  <a:pt x="320" y="108"/>
                </a:lnTo>
                <a:lnTo>
                  <a:pt x="322" y="108"/>
                </a:lnTo>
                <a:lnTo>
                  <a:pt x="324" y="108"/>
                </a:lnTo>
                <a:lnTo>
                  <a:pt x="324" y="106"/>
                </a:lnTo>
                <a:lnTo>
                  <a:pt x="326" y="106"/>
                </a:lnTo>
                <a:lnTo>
                  <a:pt x="328" y="108"/>
                </a:lnTo>
                <a:lnTo>
                  <a:pt x="328" y="106"/>
                </a:lnTo>
                <a:lnTo>
                  <a:pt x="326" y="106"/>
                </a:lnTo>
                <a:lnTo>
                  <a:pt x="326" y="104"/>
                </a:lnTo>
                <a:lnTo>
                  <a:pt x="328" y="106"/>
                </a:lnTo>
                <a:lnTo>
                  <a:pt x="328" y="104"/>
                </a:lnTo>
                <a:lnTo>
                  <a:pt x="330" y="104"/>
                </a:lnTo>
                <a:lnTo>
                  <a:pt x="328" y="102"/>
                </a:lnTo>
                <a:lnTo>
                  <a:pt x="330" y="100"/>
                </a:lnTo>
                <a:lnTo>
                  <a:pt x="328" y="100"/>
                </a:lnTo>
                <a:lnTo>
                  <a:pt x="328" y="98"/>
                </a:lnTo>
                <a:lnTo>
                  <a:pt x="330" y="98"/>
                </a:lnTo>
                <a:lnTo>
                  <a:pt x="330" y="94"/>
                </a:lnTo>
                <a:lnTo>
                  <a:pt x="332" y="94"/>
                </a:lnTo>
                <a:lnTo>
                  <a:pt x="332" y="92"/>
                </a:lnTo>
                <a:lnTo>
                  <a:pt x="330" y="92"/>
                </a:lnTo>
                <a:lnTo>
                  <a:pt x="330" y="90"/>
                </a:lnTo>
                <a:lnTo>
                  <a:pt x="330" y="88"/>
                </a:lnTo>
                <a:lnTo>
                  <a:pt x="330" y="88"/>
                </a:lnTo>
                <a:lnTo>
                  <a:pt x="332" y="88"/>
                </a:lnTo>
                <a:lnTo>
                  <a:pt x="332" y="86"/>
                </a:lnTo>
                <a:lnTo>
                  <a:pt x="332" y="84"/>
                </a:lnTo>
                <a:lnTo>
                  <a:pt x="332" y="82"/>
                </a:lnTo>
                <a:lnTo>
                  <a:pt x="332" y="72"/>
                </a:lnTo>
                <a:lnTo>
                  <a:pt x="332" y="70"/>
                </a:lnTo>
                <a:lnTo>
                  <a:pt x="334" y="70"/>
                </a:lnTo>
                <a:lnTo>
                  <a:pt x="336" y="70"/>
                </a:lnTo>
                <a:lnTo>
                  <a:pt x="336" y="72"/>
                </a:lnTo>
                <a:lnTo>
                  <a:pt x="338" y="72"/>
                </a:lnTo>
                <a:lnTo>
                  <a:pt x="340" y="72"/>
                </a:lnTo>
                <a:lnTo>
                  <a:pt x="342" y="72"/>
                </a:lnTo>
                <a:lnTo>
                  <a:pt x="342" y="70"/>
                </a:lnTo>
                <a:lnTo>
                  <a:pt x="342" y="68"/>
                </a:lnTo>
                <a:lnTo>
                  <a:pt x="344" y="68"/>
                </a:lnTo>
                <a:lnTo>
                  <a:pt x="346" y="68"/>
                </a:lnTo>
                <a:lnTo>
                  <a:pt x="348" y="68"/>
                </a:lnTo>
                <a:lnTo>
                  <a:pt x="348" y="66"/>
                </a:lnTo>
                <a:lnTo>
                  <a:pt x="348" y="64"/>
                </a:lnTo>
                <a:lnTo>
                  <a:pt x="348" y="62"/>
                </a:lnTo>
                <a:lnTo>
                  <a:pt x="350" y="62"/>
                </a:lnTo>
                <a:lnTo>
                  <a:pt x="350" y="64"/>
                </a:lnTo>
                <a:lnTo>
                  <a:pt x="350" y="66"/>
                </a:lnTo>
                <a:lnTo>
                  <a:pt x="350" y="68"/>
                </a:lnTo>
                <a:lnTo>
                  <a:pt x="352" y="68"/>
                </a:lnTo>
                <a:lnTo>
                  <a:pt x="352" y="66"/>
                </a:lnTo>
                <a:lnTo>
                  <a:pt x="354" y="66"/>
                </a:lnTo>
                <a:lnTo>
                  <a:pt x="356" y="66"/>
                </a:lnTo>
                <a:lnTo>
                  <a:pt x="356" y="64"/>
                </a:lnTo>
                <a:lnTo>
                  <a:pt x="358" y="64"/>
                </a:lnTo>
                <a:lnTo>
                  <a:pt x="360" y="64"/>
                </a:lnTo>
                <a:lnTo>
                  <a:pt x="360" y="64"/>
                </a:lnTo>
                <a:lnTo>
                  <a:pt x="360" y="66"/>
                </a:lnTo>
                <a:lnTo>
                  <a:pt x="360" y="68"/>
                </a:lnTo>
                <a:lnTo>
                  <a:pt x="360" y="70"/>
                </a:lnTo>
                <a:lnTo>
                  <a:pt x="362" y="68"/>
                </a:lnTo>
                <a:lnTo>
                  <a:pt x="362" y="66"/>
                </a:lnTo>
                <a:lnTo>
                  <a:pt x="364" y="66"/>
                </a:lnTo>
                <a:lnTo>
                  <a:pt x="364" y="68"/>
                </a:lnTo>
                <a:lnTo>
                  <a:pt x="366" y="68"/>
                </a:lnTo>
                <a:lnTo>
                  <a:pt x="368" y="66"/>
                </a:lnTo>
                <a:lnTo>
                  <a:pt x="372" y="62"/>
                </a:lnTo>
                <a:lnTo>
                  <a:pt x="370" y="60"/>
                </a:lnTo>
                <a:lnTo>
                  <a:pt x="370" y="58"/>
                </a:lnTo>
                <a:lnTo>
                  <a:pt x="368" y="58"/>
                </a:lnTo>
                <a:lnTo>
                  <a:pt x="368" y="56"/>
                </a:lnTo>
                <a:lnTo>
                  <a:pt x="366" y="56"/>
                </a:lnTo>
                <a:lnTo>
                  <a:pt x="366" y="54"/>
                </a:lnTo>
                <a:lnTo>
                  <a:pt x="364" y="52"/>
                </a:lnTo>
                <a:lnTo>
                  <a:pt x="364" y="50"/>
                </a:lnTo>
                <a:lnTo>
                  <a:pt x="364" y="48"/>
                </a:lnTo>
                <a:lnTo>
                  <a:pt x="362" y="46"/>
                </a:lnTo>
                <a:lnTo>
                  <a:pt x="360" y="44"/>
                </a:lnTo>
                <a:lnTo>
                  <a:pt x="360" y="44"/>
                </a:lnTo>
                <a:lnTo>
                  <a:pt x="360" y="42"/>
                </a:lnTo>
                <a:lnTo>
                  <a:pt x="360" y="40"/>
                </a:lnTo>
                <a:lnTo>
                  <a:pt x="360" y="40"/>
                </a:lnTo>
                <a:lnTo>
                  <a:pt x="360" y="40"/>
                </a:lnTo>
                <a:lnTo>
                  <a:pt x="362" y="40"/>
                </a:lnTo>
                <a:lnTo>
                  <a:pt x="364" y="40"/>
                </a:lnTo>
                <a:lnTo>
                  <a:pt x="364" y="40"/>
                </a:lnTo>
                <a:lnTo>
                  <a:pt x="364" y="40"/>
                </a:lnTo>
                <a:lnTo>
                  <a:pt x="366" y="40"/>
                </a:lnTo>
                <a:lnTo>
                  <a:pt x="366" y="40"/>
                </a:lnTo>
                <a:lnTo>
                  <a:pt x="368" y="40"/>
                </a:lnTo>
                <a:lnTo>
                  <a:pt x="368" y="40"/>
                </a:lnTo>
                <a:lnTo>
                  <a:pt x="370" y="40"/>
                </a:lnTo>
                <a:lnTo>
                  <a:pt x="372" y="40"/>
                </a:lnTo>
                <a:lnTo>
                  <a:pt x="374" y="40"/>
                </a:lnTo>
                <a:lnTo>
                  <a:pt x="376" y="40"/>
                </a:lnTo>
                <a:lnTo>
                  <a:pt x="376" y="40"/>
                </a:lnTo>
                <a:lnTo>
                  <a:pt x="376" y="42"/>
                </a:lnTo>
                <a:lnTo>
                  <a:pt x="376" y="44"/>
                </a:lnTo>
                <a:lnTo>
                  <a:pt x="378" y="44"/>
                </a:lnTo>
                <a:lnTo>
                  <a:pt x="378" y="42"/>
                </a:lnTo>
                <a:lnTo>
                  <a:pt x="378" y="40"/>
                </a:lnTo>
                <a:lnTo>
                  <a:pt x="378" y="40"/>
                </a:lnTo>
                <a:lnTo>
                  <a:pt x="380" y="40"/>
                </a:lnTo>
                <a:lnTo>
                  <a:pt x="382" y="40"/>
                </a:lnTo>
                <a:lnTo>
                  <a:pt x="384" y="40"/>
                </a:lnTo>
                <a:lnTo>
                  <a:pt x="386" y="40"/>
                </a:lnTo>
                <a:lnTo>
                  <a:pt x="386" y="40"/>
                </a:lnTo>
                <a:lnTo>
                  <a:pt x="386" y="42"/>
                </a:lnTo>
                <a:lnTo>
                  <a:pt x="386" y="44"/>
                </a:lnTo>
                <a:lnTo>
                  <a:pt x="386" y="46"/>
                </a:lnTo>
                <a:lnTo>
                  <a:pt x="388" y="46"/>
                </a:lnTo>
                <a:lnTo>
                  <a:pt x="390" y="46"/>
                </a:lnTo>
                <a:lnTo>
                  <a:pt x="392" y="46"/>
                </a:lnTo>
                <a:lnTo>
                  <a:pt x="392" y="44"/>
                </a:lnTo>
                <a:lnTo>
                  <a:pt x="392" y="46"/>
                </a:lnTo>
                <a:lnTo>
                  <a:pt x="394" y="46"/>
                </a:lnTo>
                <a:lnTo>
                  <a:pt x="396" y="46"/>
                </a:lnTo>
                <a:lnTo>
                  <a:pt x="398" y="46"/>
                </a:lnTo>
                <a:lnTo>
                  <a:pt x="398" y="48"/>
                </a:lnTo>
                <a:lnTo>
                  <a:pt x="396" y="48"/>
                </a:lnTo>
                <a:lnTo>
                  <a:pt x="396" y="50"/>
                </a:lnTo>
                <a:lnTo>
                  <a:pt x="398" y="50"/>
                </a:lnTo>
                <a:lnTo>
                  <a:pt x="398" y="52"/>
                </a:lnTo>
                <a:lnTo>
                  <a:pt x="396" y="52"/>
                </a:lnTo>
                <a:lnTo>
                  <a:pt x="394" y="52"/>
                </a:lnTo>
                <a:lnTo>
                  <a:pt x="392" y="52"/>
                </a:lnTo>
                <a:lnTo>
                  <a:pt x="392" y="54"/>
                </a:lnTo>
                <a:lnTo>
                  <a:pt x="392" y="58"/>
                </a:lnTo>
                <a:lnTo>
                  <a:pt x="394" y="58"/>
                </a:lnTo>
                <a:lnTo>
                  <a:pt x="398" y="58"/>
                </a:lnTo>
                <a:lnTo>
                  <a:pt x="398" y="60"/>
                </a:lnTo>
                <a:lnTo>
                  <a:pt x="400" y="60"/>
                </a:lnTo>
                <a:lnTo>
                  <a:pt x="402" y="60"/>
                </a:lnTo>
                <a:lnTo>
                  <a:pt x="404" y="60"/>
                </a:lnTo>
                <a:lnTo>
                  <a:pt x="404" y="62"/>
                </a:lnTo>
                <a:lnTo>
                  <a:pt x="404" y="64"/>
                </a:lnTo>
                <a:lnTo>
                  <a:pt x="404" y="66"/>
                </a:lnTo>
                <a:lnTo>
                  <a:pt x="404" y="68"/>
                </a:lnTo>
                <a:lnTo>
                  <a:pt x="404" y="70"/>
                </a:lnTo>
                <a:lnTo>
                  <a:pt x="406" y="70"/>
                </a:lnTo>
                <a:lnTo>
                  <a:pt x="408" y="70"/>
                </a:lnTo>
                <a:lnTo>
                  <a:pt x="408" y="70"/>
                </a:lnTo>
                <a:lnTo>
                  <a:pt x="410" y="70"/>
                </a:lnTo>
                <a:lnTo>
                  <a:pt x="412" y="70"/>
                </a:lnTo>
                <a:lnTo>
                  <a:pt x="414" y="70"/>
                </a:lnTo>
                <a:lnTo>
                  <a:pt x="416" y="70"/>
                </a:lnTo>
                <a:lnTo>
                  <a:pt x="414" y="70"/>
                </a:lnTo>
                <a:lnTo>
                  <a:pt x="414" y="72"/>
                </a:lnTo>
                <a:lnTo>
                  <a:pt x="416" y="72"/>
                </a:lnTo>
                <a:lnTo>
                  <a:pt x="416" y="74"/>
                </a:lnTo>
                <a:lnTo>
                  <a:pt x="416" y="76"/>
                </a:lnTo>
                <a:lnTo>
                  <a:pt x="416" y="78"/>
                </a:lnTo>
                <a:lnTo>
                  <a:pt x="418" y="78"/>
                </a:lnTo>
                <a:lnTo>
                  <a:pt x="418" y="76"/>
                </a:lnTo>
                <a:lnTo>
                  <a:pt x="418" y="74"/>
                </a:lnTo>
                <a:lnTo>
                  <a:pt x="418" y="72"/>
                </a:lnTo>
                <a:lnTo>
                  <a:pt x="418" y="70"/>
                </a:lnTo>
                <a:lnTo>
                  <a:pt x="418" y="68"/>
                </a:lnTo>
                <a:lnTo>
                  <a:pt x="418" y="66"/>
                </a:lnTo>
                <a:lnTo>
                  <a:pt x="418" y="64"/>
                </a:lnTo>
                <a:lnTo>
                  <a:pt x="420" y="64"/>
                </a:lnTo>
                <a:lnTo>
                  <a:pt x="422" y="64"/>
                </a:lnTo>
                <a:lnTo>
                  <a:pt x="422" y="62"/>
                </a:lnTo>
                <a:lnTo>
                  <a:pt x="424" y="58"/>
                </a:lnTo>
                <a:lnTo>
                  <a:pt x="424" y="60"/>
                </a:lnTo>
                <a:lnTo>
                  <a:pt x="424" y="62"/>
                </a:lnTo>
                <a:lnTo>
                  <a:pt x="424" y="64"/>
                </a:lnTo>
                <a:lnTo>
                  <a:pt x="424" y="66"/>
                </a:lnTo>
                <a:lnTo>
                  <a:pt x="426" y="68"/>
                </a:lnTo>
                <a:lnTo>
                  <a:pt x="428" y="68"/>
                </a:lnTo>
                <a:lnTo>
                  <a:pt x="428" y="66"/>
                </a:lnTo>
                <a:lnTo>
                  <a:pt x="428" y="64"/>
                </a:lnTo>
                <a:lnTo>
                  <a:pt x="432" y="64"/>
                </a:lnTo>
                <a:lnTo>
                  <a:pt x="434" y="64"/>
                </a:lnTo>
                <a:lnTo>
                  <a:pt x="436" y="64"/>
                </a:lnTo>
                <a:lnTo>
                  <a:pt x="436" y="66"/>
                </a:lnTo>
                <a:lnTo>
                  <a:pt x="438" y="66"/>
                </a:lnTo>
                <a:lnTo>
                  <a:pt x="438" y="68"/>
                </a:lnTo>
                <a:lnTo>
                  <a:pt x="440" y="68"/>
                </a:lnTo>
                <a:lnTo>
                  <a:pt x="442" y="66"/>
                </a:lnTo>
                <a:lnTo>
                  <a:pt x="444" y="66"/>
                </a:lnTo>
                <a:lnTo>
                  <a:pt x="444" y="64"/>
                </a:lnTo>
                <a:lnTo>
                  <a:pt x="446" y="62"/>
                </a:lnTo>
                <a:lnTo>
                  <a:pt x="448" y="62"/>
                </a:lnTo>
                <a:lnTo>
                  <a:pt x="448" y="60"/>
                </a:lnTo>
                <a:lnTo>
                  <a:pt x="452" y="58"/>
                </a:lnTo>
                <a:lnTo>
                  <a:pt x="452" y="56"/>
                </a:lnTo>
                <a:lnTo>
                  <a:pt x="450" y="56"/>
                </a:lnTo>
                <a:lnTo>
                  <a:pt x="448" y="56"/>
                </a:lnTo>
                <a:lnTo>
                  <a:pt x="448" y="54"/>
                </a:lnTo>
                <a:lnTo>
                  <a:pt x="448" y="52"/>
                </a:lnTo>
                <a:lnTo>
                  <a:pt x="448" y="50"/>
                </a:lnTo>
                <a:lnTo>
                  <a:pt x="448" y="48"/>
                </a:lnTo>
                <a:lnTo>
                  <a:pt x="446" y="48"/>
                </a:lnTo>
                <a:lnTo>
                  <a:pt x="448" y="46"/>
                </a:lnTo>
                <a:lnTo>
                  <a:pt x="446" y="46"/>
                </a:lnTo>
                <a:lnTo>
                  <a:pt x="446" y="44"/>
                </a:lnTo>
                <a:lnTo>
                  <a:pt x="446" y="42"/>
                </a:lnTo>
                <a:lnTo>
                  <a:pt x="448" y="42"/>
                </a:lnTo>
                <a:lnTo>
                  <a:pt x="448" y="40"/>
                </a:lnTo>
                <a:lnTo>
                  <a:pt x="448" y="40"/>
                </a:lnTo>
                <a:lnTo>
                  <a:pt x="448" y="38"/>
                </a:lnTo>
                <a:lnTo>
                  <a:pt x="450" y="38"/>
                </a:lnTo>
                <a:lnTo>
                  <a:pt x="452" y="38"/>
                </a:lnTo>
                <a:lnTo>
                  <a:pt x="454" y="38"/>
                </a:lnTo>
                <a:lnTo>
                  <a:pt x="452" y="36"/>
                </a:lnTo>
                <a:lnTo>
                  <a:pt x="452" y="34"/>
                </a:lnTo>
                <a:lnTo>
                  <a:pt x="450" y="34"/>
                </a:lnTo>
                <a:lnTo>
                  <a:pt x="448" y="34"/>
                </a:lnTo>
                <a:lnTo>
                  <a:pt x="448" y="32"/>
                </a:lnTo>
                <a:lnTo>
                  <a:pt x="446" y="32"/>
                </a:lnTo>
                <a:lnTo>
                  <a:pt x="444" y="32"/>
                </a:lnTo>
                <a:lnTo>
                  <a:pt x="442" y="32"/>
                </a:lnTo>
                <a:lnTo>
                  <a:pt x="440" y="32"/>
                </a:lnTo>
                <a:lnTo>
                  <a:pt x="440" y="30"/>
                </a:lnTo>
                <a:lnTo>
                  <a:pt x="438" y="30"/>
                </a:lnTo>
                <a:lnTo>
                  <a:pt x="436" y="30"/>
                </a:lnTo>
                <a:lnTo>
                  <a:pt x="436" y="28"/>
                </a:lnTo>
                <a:lnTo>
                  <a:pt x="436" y="26"/>
                </a:lnTo>
                <a:lnTo>
                  <a:pt x="436" y="24"/>
                </a:lnTo>
                <a:lnTo>
                  <a:pt x="436" y="22"/>
                </a:lnTo>
                <a:lnTo>
                  <a:pt x="436" y="20"/>
                </a:lnTo>
                <a:lnTo>
                  <a:pt x="436" y="18"/>
                </a:lnTo>
                <a:lnTo>
                  <a:pt x="434" y="18"/>
                </a:lnTo>
                <a:lnTo>
                  <a:pt x="432" y="18"/>
                </a:lnTo>
                <a:lnTo>
                  <a:pt x="432" y="16"/>
                </a:lnTo>
                <a:lnTo>
                  <a:pt x="430" y="16"/>
                </a:lnTo>
                <a:lnTo>
                  <a:pt x="428" y="16"/>
                </a:lnTo>
                <a:lnTo>
                  <a:pt x="428" y="18"/>
                </a:lnTo>
                <a:lnTo>
                  <a:pt x="426" y="18"/>
                </a:lnTo>
                <a:lnTo>
                  <a:pt x="426" y="16"/>
                </a:lnTo>
                <a:lnTo>
                  <a:pt x="426" y="14"/>
                </a:lnTo>
                <a:lnTo>
                  <a:pt x="426" y="12"/>
                </a:lnTo>
                <a:lnTo>
                  <a:pt x="426" y="10"/>
                </a:lnTo>
                <a:lnTo>
                  <a:pt x="426" y="8"/>
                </a:lnTo>
                <a:lnTo>
                  <a:pt x="426" y="6"/>
                </a:lnTo>
                <a:lnTo>
                  <a:pt x="426" y="4"/>
                </a:lnTo>
                <a:lnTo>
                  <a:pt x="428" y="4"/>
                </a:lnTo>
                <a:lnTo>
                  <a:pt x="430" y="4"/>
                </a:lnTo>
                <a:lnTo>
                  <a:pt x="432" y="4"/>
                </a:lnTo>
                <a:lnTo>
                  <a:pt x="434" y="4"/>
                </a:lnTo>
                <a:lnTo>
                  <a:pt x="438" y="4"/>
                </a:lnTo>
                <a:lnTo>
                  <a:pt x="440" y="4"/>
                </a:lnTo>
                <a:lnTo>
                  <a:pt x="442" y="4"/>
                </a:lnTo>
                <a:lnTo>
                  <a:pt x="442" y="6"/>
                </a:lnTo>
                <a:lnTo>
                  <a:pt x="444" y="6"/>
                </a:lnTo>
                <a:lnTo>
                  <a:pt x="448" y="6"/>
                </a:lnTo>
                <a:lnTo>
                  <a:pt x="448" y="8"/>
                </a:lnTo>
                <a:lnTo>
                  <a:pt x="448" y="10"/>
                </a:lnTo>
                <a:lnTo>
                  <a:pt x="448" y="12"/>
                </a:lnTo>
                <a:lnTo>
                  <a:pt x="450" y="12"/>
                </a:lnTo>
                <a:lnTo>
                  <a:pt x="452" y="12"/>
                </a:lnTo>
                <a:lnTo>
                  <a:pt x="452" y="10"/>
                </a:lnTo>
                <a:lnTo>
                  <a:pt x="454" y="10"/>
                </a:lnTo>
                <a:lnTo>
                  <a:pt x="454" y="8"/>
                </a:lnTo>
                <a:lnTo>
                  <a:pt x="454" y="6"/>
                </a:lnTo>
                <a:lnTo>
                  <a:pt x="456" y="6"/>
                </a:lnTo>
                <a:lnTo>
                  <a:pt x="456" y="6"/>
                </a:lnTo>
                <a:lnTo>
                  <a:pt x="458" y="6"/>
                </a:lnTo>
                <a:lnTo>
                  <a:pt x="458" y="4"/>
                </a:lnTo>
                <a:lnTo>
                  <a:pt x="460" y="4"/>
                </a:lnTo>
                <a:lnTo>
                  <a:pt x="462" y="2"/>
                </a:lnTo>
                <a:lnTo>
                  <a:pt x="464" y="2"/>
                </a:lnTo>
                <a:lnTo>
                  <a:pt x="466" y="2"/>
                </a:lnTo>
                <a:lnTo>
                  <a:pt x="466" y="0"/>
                </a:lnTo>
                <a:lnTo>
                  <a:pt x="468" y="2"/>
                </a:lnTo>
                <a:lnTo>
                  <a:pt x="470" y="4"/>
                </a:lnTo>
                <a:lnTo>
                  <a:pt x="472" y="4"/>
                </a:lnTo>
                <a:lnTo>
                  <a:pt x="472" y="6"/>
                </a:lnTo>
                <a:lnTo>
                  <a:pt x="472" y="4"/>
                </a:lnTo>
                <a:lnTo>
                  <a:pt x="474" y="6"/>
                </a:lnTo>
                <a:lnTo>
                  <a:pt x="476" y="4"/>
                </a:lnTo>
                <a:lnTo>
                  <a:pt x="476" y="2"/>
                </a:lnTo>
                <a:lnTo>
                  <a:pt x="478" y="4"/>
                </a:lnTo>
                <a:lnTo>
                  <a:pt x="476" y="6"/>
                </a:lnTo>
                <a:lnTo>
                  <a:pt x="478" y="6"/>
                </a:lnTo>
                <a:lnTo>
                  <a:pt x="478" y="8"/>
                </a:lnTo>
                <a:lnTo>
                  <a:pt x="478" y="6"/>
                </a:lnTo>
                <a:lnTo>
                  <a:pt x="480" y="4"/>
                </a:lnTo>
                <a:lnTo>
                  <a:pt x="482" y="2"/>
                </a:lnTo>
                <a:lnTo>
                  <a:pt x="484" y="2"/>
                </a:lnTo>
                <a:lnTo>
                  <a:pt x="486" y="2"/>
                </a:lnTo>
                <a:lnTo>
                  <a:pt x="486" y="4"/>
                </a:lnTo>
                <a:lnTo>
                  <a:pt x="488" y="6"/>
                </a:lnTo>
                <a:lnTo>
                  <a:pt x="490" y="6"/>
                </a:lnTo>
                <a:lnTo>
                  <a:pt x="490" y="8"/>
                </a:lnTo>
                <a:lnTo>
                  <a:pt x="488" y="8"/>
                </a:lnTo>
                <a:lnTo>
                  <a:pt x="486" y="10"/>
                </a:lnTo>
                <a:lnTo>
                  <a:pt x="492" y="14"/>
                </a:lnTo>
                <a:lnTo>
                  <a:pt x="494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 41"/>
          <p:cNvSpPr>
            <a:spLocks/>
          </p:cNvSpPr>
          <p:nvPr/>
        </p:nvSpPr>
        <p:spPr bwMode="auto">
          <a:xfrm>
            <a:off x="3643313" y="3138488"/>
            <a:ext cx="631825" cy="1593850"/>
          </a:xfrm>
          <a:custGeom>
            <a:avLst/>
            <a:gdLst>
              <a:gd name="T0" fmla="*/ 392 w 398"/>
              <a:gd name="T1" fmla="*/ 990 h 1004"/>
              <a:gd name="T2" fmla="*/ 390 w 398"/>
              <a:gd name="T3" fmla="*/ 974 h 1004"/>
              <a:gd name="T4" fmla="*/ 390 w 398"/>
              <a:gd name="T5" fmla="*/ 956 h 1004"/>
              <a:gd name="T6" fmla="*/ 382 w 398"/>
              <a:gd name="T7" fmla="*/ 968 h 1004"/>
              <a:gd name="T8" fmla="*/ 376 w 398"/>
              <a:gd name="T9" fmla="*/ 976 h 1004"/>
              <a:gd name="T10" fmla="*/ 354 w 398"/>
              <a:gd name="T11" fmla="*/ 978 h 1004"/>
              <a:gd name="T12" fmla="*/ 328 w 398"/>
              <a:gd name="T13" fmla="*/ 980 h 1004"/>
              <a:gd name="T14" fmla="*/ 328 w 398"/>
              <a:gd name="T15" fmla="*/ 962 h 1004"/>
              <a:gd name="T16" fmla="*/ 340 w 398"/>
              <a:gd name="T17" fmla="*/ 954 h 1004"/>
              <a:gd name="T18" fmla="*/ 342 w 398"/>
              <a:gd name="T19" fmla="*/ 946 h 1004"/>
              <a:gd name="T20" fmla="*/ 354 w 398"/>
              <a:gd name="T21" fmla="*/ 936 h 1004"/>
              <a:gd name="T22" fmla="*/ 344 w 398"/>
              <a:gd name="T23" fmla="*/ 924 h 1004"/>
              <a:gd name="T24" fmla="*/ 356 w 398"/>
              <a:gd name="T25" fmla="*/ 912 h 1004"/>
              <a:gd name="T26" fmla="*/ 340 w 398"/>
              <a:gd name="T27" fmla="*/ 906 h 1004"/>
              <a:gd name="T28" fmla="*/ 330 w 398"/>
              <a:gd name="T29" fmla="*/ 916 h 1004"/>
              <a:gd name="T30" fmla="*/ 306 w 398"/>
              <a:gd name="T31" fmla="*/ 922 h 1004"/>
              <a:gd name="T32" fmla="*/ 294 w 398"/>
              <a:gd name="T33" fmla="*/ 930 h 1004"/>
              <a:gd name="T34" fmla="*/ 266 w 398"/>
              <a:gd name="T35" fmla="*/ 922 h 1004"/>
              <a:gd name="T36" fmla="*/ 278 w 398"/>
              <a:gd name="T37" fmla="*/ 932 h 1004"/>
              <a:gd name="T38" fmla="*/ 268 w 398"/>
              <a:gd name="T39" fmla="*/ 950 h 1004"/>
              <a:gd name="T40" fmla="*/ 244 w 398"/>
              <a:gd name="T41" fmla="*/ 950 h 1004"/>
              <a:gd name="T42" fmla="*/ 240 w 398"/>
              <a:gd name="T43" fmla="*/ 926 h 1004"/>
              <a:gd name="T44" fmla="*/ 244 w 398"/>
              <a:gd name="T45" fmla="*/ 916 h 1004"/>
              <a:gd name="T46" fmla="*/ 242 w 398"/>
              <a:gd name="T47" fmla="*/ 900 h 1004"/>
              <a:gd name="T48" fmla="*/ 236 w 398"/>
              <a:gd name="T49" fmla="*/ 914 h 1004"/>
              <a:gd name="T50" fmla="*/ 220 w 398"/>
              <a:gd name="T51" fmla="*/ 934 h 1004"/>
              <a:gd name="T52" fmla="*/ 222 w 398"/>
              <a:gd name="T53" fmla="*/ 942 h 1004"/>
              <a:gd name="T54" fmla="*/ 206 w 398"/>
              <a:gd name="T55" fmla="*/ 942 h 1004"/>
              <a:gd name="T56" fmla="*/ 186 w 398"/>
              <a:gd name="T57" fmla="*/ 940 h 1004"/>
              <a:gd name="T58" fmla="*/ 194 w 398"/>
              <a:gd name="T59" fmla="*/ 914 h 1004"/>
              <a:gd name="T60" fmla="*/ 200 w 398"/>
              <a:gd name="T61" fmla="*/ 892 h 1004"/>
              <a:gd name="T62" fmla="*/ 214 w 398"/>
              <a:gd name="T63" fmla="*/ 876 h 1004"/>
              <a:gd name="T64" fmla="*/ 248 w 398"/>
              <a:gd name="T65" fmla="*/ 886 h 1004"/>
              <a:gd name="T66" fmla="*/ 262 w 398"/>
              <a:gd name="T67" fmla="*/ 874 h 1004"/>
              <a:gd name="T68" fmla="*/ 250 w 398"/>
              <a:gd name="T69" fmla="*/ 840 h 1004"/>
              <a:gd name="T70" fmla="*/ 250 w 398"/>
              <a:gd name="T71" fmla="*/ 804 h 1004"/>
              <a:gd name="T72" fmla="*/ 224 w 398"/>
              <a:gd name="T73" fmla="*/ 790 h 1004"/>
              <a:gd name="T74" fmla="*/ 198 w 398"/>
              <a:gd name="T75" fmla="*/ 770 h 1004"/>
              <a:gd name="T76" fmla="*/ 198 w 398"/>
              <a:gd name="T77" fmla="*/ 742 h 1004"/>
              <a:gd name="T78" fmla="*/ 198 w 398"/>
              <a:gd name="T79" fmla="*/ 680 h 1004"/>
              <a:gd name="T80" fmla="*/ 198 w 398"/>
              <a:gd name="T81" fmla="*/ 610 h 1004"/>
              <a:gd name="T82" fmla="*/ 118 w 398"/>
              <a:gd name="T83" fmla="*/ 600 h 1004"/>
              <a:gd name="T84" fmla="*/ 118 w 398"/>
              <a:gd name="T85" fmla="*/ 550 h 1004"/>
              <a:gd name="T86" fmla="*/ 144 w 398"/>
              <a:gd name="T87" fmla="*/ 470 h 1004"/>
              <a:gd name="T88" fmla="*/ 100 w 398"/>
              <a:gd name="T89" fmla="*/ 470 h 1004"/>
              <a:gd name="T90" fmla="*/ 122 w 398"/>
              <a:gd name="T91" fmla="*/ 396 h 1004"/>
              <a:gd name="T92" fmla="*/ 214 w 398"/>
              <a:gd name="T93" fmla="*/ 384 h 1004"/>
              <a:gd name="T94" fmla="*/ 228 w 398"/>
              <a:gd name="T95" fmla="*/ 326 h 1004"/>
              <a:gd name="T96" fmla="*/ 202 w 398"/>
              <a:gd name="T97" fmla="*/ 290 h 1004"/>
              <a:gd name="T98" fmla="*/ 160 w 398"/>
              <a:gd name="T99" fmla="*/ 262 h 1004"/>
              <a:gd name="T100" fmla="*/ 126 w 398"/>
              <a:gd name="T101" fmla="*/ 222 h 1004"/>
              <a:gd name="T102" fmla="*/ 100 w 398"/>
              <a:gd name="T103" fmla="*/ 194 h 1004"/>
              <a:gd name="T104" fmla="*/ 100 w 398"/>
              <a:gd name="T105" fmla="*/ 92 h 1004"/>
              <a:gd name="T106" fmla="*/ 72 w 398"/>
              <a:gd name="T107" fmla="*/ 60 h 1004"/>
              <a:gd name="T108" fmla="*/ 52 w 398"/>
              <a:gd name="T109" fmla="*/ 24 h 1004"/>
              <a:gd name="T110" fmla="*/ 32 w 398"/>
              <a:gd name="T111" fmla="*/ 46 h 1004"/>
              <a:gd name="T112" fmla="*/ 6 w 398"/>
              <a:gd name="T113" fmla="*/ 38 h 1004"/>
              <a:gd name="T114" fmla="*/ 14 w 398"/>
              <a:gd name="T115" fmla="*/ 24 h 1004"/>
              <a:gd name="T116" fmla="*/ 58 w 398"/>
              <a:gd name="T117" fmla="*/ 0 h 1004"/>
              <a:gd name="T118" fmla="*/ 124 w 398"/>
              <a:gd name="T119" fmla="*/ 2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8" h="1004">
                <a:moveTo>
                  <a:pt x="378" y="1004"/>
                </a:moveTo>
                <a:lnTo>
                  <a:pt x="380" y="1004"/>
                </a:lnTo>
                <a:lnTo>
                  <a:pt x="382" y="1004"/>
                </a:lnTo>
                <a:lnTo>
                  <a:pt x="382" y="1002"/>
                </a:lnTo>
                <a:lnTo>
                  <a:pt x="382" y="1004"/>
                </a:lnTo>
                <a:lnTo>
                  <a:pt x="384" y="1004"/>
                </a:lnTo>
                <a:lnTo>
                  <a:pt x="386" y="1002"/>
                </a:lnTo>
                <a:lnTo>
                  <a:pt x="388" y="1000"/>
                </a:lnTo>
                <a:lnTo>
                  <a:pt x="388" y="998"/>
                </a:lnTo>
                <a:lnTo>
                  <a:pt x="388" y="996"/>
                </a:lnTo>
                <a:lnTo>
                  <a:pt x="386" y="996"/>
                </a:lnTo>
                <a:lnTo>
                  <a:pt x="386" y="994"/>
                </a:lnTo>
                <a:lnTo>
                  <a:pt x="388" y="992"/>
                </a:lnTo>
                <a:lnTo>
                  <a:pt x="390" y="992"/>
                </a:lnTo>
                <a:lnTo>
                  <a:pt x="390" y="992"/>
                </a:lnTo>
                <a:lnTo>
                  <a:pt x="390" y="990"/>
                </a:lnTo>
                <a:lnTo>
                  <a:pt x="392" y="990"/>
                </a:lnTo>
                <a:lnTo>
                  <a:pt x="392" y="988"/>
                </a:lnTo>
                <a:lnTo>
                  <a:pt x="392" y="986"/>
                </a:lnTo>
                <a:lnTo>
                  <a:pt x="394" y="986"/>
                </a:lnTo>
                <a:lnTo>
                  <a:pt x="394" y="984"/>
                </a:lnTo>
                <a:lnTo>
                  <a:pt x="396" y="984"/>
                </a:lnTo>
                <a:lnTo>
                  <a:pt x="398" y="982"/>
                </a:lnTo>
                <a:lnTo>
                  <a:pt x="398" y="982"/>
                </a:lnTo>
                <a:lnTo>
                  <a:pt x="398" y="978"/>
                </a:lnTo>
                <a:lnTo>
                  <a:pt x="396" y="978"/>
                </a:lnTo>
                <a:lnTo>
                  <a:pt x="396" y="976"/>
                </a:lnTo>
                <a:lnTo>
                  <a:pt x="394" y="976"/>
                </a:lnTo>
                <a:lnTo>
                  <a:pt x="392" y="976"/>
                </a:lnTo>
                <a:lnTo>
                  <a:pt x="392" y="978"/>
                </a:lnTo>
                <a:lnTo>
                  <a:pt x="390" y="978"/>
                </a:lnTo>
                <a:lnTo>
                  <a:pt x="390" y="976"/>
                </a:lnTo>
                <a:lnTo>
                  <a:pt x="390" y="976"/>
                </a:lnTo>
                <a:lnTo>
                  <a:pt x="390" y="974"/>
                </a:lnTo>
                <a:lnTo>
                  <a:pt x="390" y="972"/>
                </a:lnTo>
                <a:lnTo>
                  <a:pt x="390" y="972"/>
                </a:lnTo>
                <a:lnTo>
                  <a:pt x="388" y="972"/>
                </a:lnTo>
                <a:lnTo>
                  <a:pt x="386" y="972"/>
                </a:lnTo>
                <a:lnTo>
                  <a:pt x="386" y="970"/>
                </a:lnTo>
                <a:lnTo>
                  <a:pt x="388" y="968"/>
                </a:lnTo>
                <a:lnTo>
                  <a:pt x="390" y="966"/>
                </a:lnTo>
                <a:lnTo>
                  <a:pt x="390" y="966"/>
                </a:lnTo>
                <a:lnTo>
                  <a:pt x="390" y="964"/>
                </a:lnTo>
                <a:lnTo>
                  <a:pt x="392" y="964"/>
                </a:lnTo>
                <a:lnTo>
                  <a:pt x="394" y="962"/>
                </a:lnTo>
                <a:lnTo>
                  <a:pt x="394" y="960"/>
                </a:lnTo>
                <a:lnTo>
                  <a:pt x="396" y="960"/>
                </a:lnTo>
                <a:lnTo>
                  <a:pt x="394" y="958"/>
                </a:lnTo>
                <a:lnTo>
                  <a:pt x="392" y="958"/>
                </a:lnTo>
                <a:lnTo>
                  <a:pt x="390" y="958"/>
                </a:lnTo>
                <a:lnTo>
                  <a:pt x="390" y="956"/>
                </a:lnTo>
                <a:lnTo>
                  <a:pt x="388" y="956"/>
                </a:lnTo>
                <a:lnTo>
                  <a:pt x="386" y="956"/>
                </a:lnTo>
                <a:lnTo>
                  <a:pt x="386" y="954"/>
                </a:lnTo>
                <a:lnTo>
                  <a:pt x="384" y="954"/>
                </a:lnTo>
                <a:lnTo>
                  <a:pt x="382" y="954"/>
                </a:lnTo>
                <a:lnTo>
                  <a:pt x="380" y="952"/>
                </a:lnTo>
                <a:lnTo>
                  <a:pt x="380" y="954"/>
                </a:lnTo>
                <a:lnTo>
                  <a:pt x="382" y="954"/>
                </a:lnTo>
                <a:lnTo>
                  <a:pt x="382" y="956"/>
                </a:lnTo>
                <a:lnTo>
                  <a:pt x="382" y="958"/>
                </a:lnTo>
                <a:lnTo>
                  <a:pt x="382" y="960"/>
                </a:lnTo>
                <a:lnTo>
                  <a:pt x="384" y="960"/>
                </a:lnTo>
                <a:lnTo>
                  <a:pt x="384" y="962"/>
                </a:lnTo>
                <a:lnTo>
                  <a:pt x="382" y="962"/>
                </a:lnTo>
                <a:lnTo>
                  <a:pt x="384" y="964"/>
                </a:lnTo>
                <a:lnTo>
                  <a:pt x="382" y="966"/>
                </a:lnTo>
                <a:lnTo>
                  <a:pt x="382" y="968"/>
                </a:lnTo>
                <a:lnTo>
                  <a:pt x="382" y="970"/>
                </a:lnTo>
                <a:lnTo>
                  <a:pt x="382" y="972"/>
                </a:lnTo>
                <a:lnTo>
                  <a:pt x="380" y="972"/>
                </a:lnTo>
                <a:lnTo>
                  <a:pt x="380" y="970"/>
                </a:lnTo>
                <a:lnTo>
                  <a:pt x="380" y="968"/>
                </a:lnTo>
                <a:lnTo>
                  <a:pt x="380" y="966"/>
                </a:lnTo>
                <a:lnTo>
                  <a:pt x="380" y="968"/>
                </a:lnTo>
                <a:lnTo>
                  <a:pt x="378" y="966"/>
                </a:lnTo>
                <a:lnTo>
                  <a:pt x="376" y="966"/>
                </a:lnTo>
                <a:lnTo>
                  <a:pt x="376" y="968"/>
                </a:lnTo>
                <a:lnTo>
                  <a:pt x="374" y="970"/>
                </a:lnTo>
                <a:lnTo>
                  <a:pt x="376" y="970"/>
                </a:lnTo>
                <a:lnTo>
                  <a:pt x="376" y="972"/>
                </a:lnTo>
                <a:lnTo>
                  <a:pt x="378" y="972"/>
                </a:lnTo>
                <a:lnTo>
                  <a:pt x="378" y="974"/>
                </a:lnTo>
                <a:lnTo>
                  <a:pt x="376" y="974"/>
                </a:lnTo>
                <a:lnTo>
                  <a:pt x="376" y="976"/>
                </a:lnTo>
                <a:lnTo>
                  <a:pt x="374" y="978"/>
                </a:lnTo>
                <a:lnTo>
                  <a:pt x="372" y="980"/>
                </a:lnTo>
                <a:lnTo>
                  <a:pt x="370" y="978"/>
                </a:lnTo>
                <a:lnTo>
                  <a:pt x="370" y="976"/>
                </a:lnTo>
                <a:lnTo>
                  <a:pt x="368" y="976"/>
                </a:lnTo>
                <a:lnTo>
                  <a:pt x="368" y="978"/>
                </a:lnTo>
                <a:lnTo>
                  <a:pt x="366" y="978"/>
                </a:lnTo>
                <a:lnTo>
                  <a:pt x="368" y="980"/>
                </a:lnTo>
                <a:lnTo>
                  <a:pt x="366" y="982"/>
                </a:lnTo>
                <a:lnTo>
                  <a:pt x="366" y="980"/>
                </a:lnTo>
                <a:lnTo>
                  <a:pt x="364" y="978"/>
                </a:lnTo>
                <a:lnTo>
                  <a:pt x="362" y="980"/>
                </a:lnTo>
                <a:lnTo>
                  <a:pt x="362" y="978"/>
                </a:lnTo>
                <a:lnTo>
                  <a:pt x="362" y="976"/>
                </a:lnTo>
                <a:lnTo>
                  <a:pt x="356" y="976"/>
                </a:lnTo>
                <a:lnTo>
                  <a:pt x="354" y="976"/>
                </a:lnTo>
                <a:lnTo>
                  <a:pt x="354" y="978"/>
                </a:lnTo>
                <a:lnTo>
                  <a:pt x="354" y="980"/>
                </a:lnTo>
                <a:lnTo>
                  <a:pt x="354" y="982"/>
                </a:lnTo>
                <a:lnTo>
                  <a:pt x="352" y="982"/>
                </a:lnTo>
                <a:lnTo>
                  <a:pt x="352" y="980"/>
                </a:lnTo>
                <a:lnTo>
                  <a:pt x="350" y="980"/>
                </a:lnTo>
                <a:lnTo>
                  <a:pt x="348" y="980"/>
                </a:lnTo>
                <a:lnTo>
                  <a:pt x="348" y="982"/>
                </a:lnTo>
                <a:lnTo>
                  <a:pt x="342" y="982"/>
                </a:lnTo>
                <a:lnTo>
                  <a:pt x="340" y="982"/>
                </a:lnTo>
                <a:lnTo>
                  <a:pt x="340" y="982"/>
                </a:lnTo>
                <a:lnTo>
                  <a:pt x="338" y="982"/>
                </a:lnTo>
                <a:lnTo>
                  <a:pt x="336" y="982"/>
                </a:lnTo>
                <a:lnTo>
                  <a:pt x="334" y="982"/>
                </a:lnTo>
                <a:lnTo>
                  <a:pt x="332" y="982"/>
                </a:lnTo>
                <a:lnTo>
                  <a:pt x="330" y="982"/>
                </a:lnTo>
                <a:lnTo>
                  <a:pt x="328" y="982"/>
                </a:lnTo>
                <a:lnTo>
                  <a:pt x="328" y="980"/>
                </a:lnTo>
                <a:lnTo>
                  <a:pt x="328" y="978"/>
                </a:lnTo>
                <a:lnTo>
                  <a:pt x="328" y="976"/>
                </a:lnTo>
                <a:lnTo>
                  <a:pt x="328" y="974"/>
                </a:lnTo>
                <a:lnTo>
                  <a:pt x="326" y="974"/>
                </a:lnTo>
                <a:lnTo>
                  <a:pt x="324" y="974"/>
                </a:lnTo>
                <a:lnTo>
                  <a:pt x="324" y="976"/>
                </a:lnTo>
                <a:lnTo>
                  <a:pt x="322" y="976"/>
                </a:lnTo>
                <a:lnTo>
                  <a:pt x="322" y="974"/>
                </a:lnTo>
                <a:lnTo>
                  <a:pt x="322" y="972"/>
                </a:lnTo>
                <a:lnTo>
                  <a:pt x="322" y="970"/>
                </a:lnTo>
                <a:lnTo>
                  <a:pt x="322" y="968"/>
                </a:lnTo>
                <a:lnTo>
                  <a:pt x="324" y="968"/>
                </a:lnTo>
                <a:lnTo>
                  <a:pt x="324" y="966"/>
                </a:lnTo>
                <a:lnTo>
                  <a:pt x="324" y="964"/>
                </a:lnTo>
                <a:lnTo>
                  <a:pt x="324" y="962"/>
                </a:lnTo>
                <a:lnTo>
                  <a:pt x="326" y="962"/>
                </a:lnTo>
                <a:lnTo>
                  <a:pt x="328" y="962"/>
                </a:lnTo>
                <a:lnTo>
                  <a:pt x="330" y="962"/>
                </a:lnTo>
                <a:lnTo>
                  <a:pt x="330" y="960"/>
                </a:lnTo>
                <a:lnTo>
                  <a:pt x="330" y="958"/>
                </a:lnTo>
                <a:lnTo>
                  <a:pt x="330" y="956"/>
                </a:lnTo>
                <a:lnTo>
                  <a:pt x="330" y="954"/>
                </a:lnTo>
                <a:lnTo>
                  <a:pt x="328" y="954"/>
                </a:lnTo>
                <a:lnTo>
                  <a:pt x="330" y="952"/>
                </a:lnTo>
                <a:lnTo>
                  <a:pt x="330" y="950"/>
                </a:lnTo>
                <a:lnTo>
                  <a:pt x="332" y="948"/>
                </a:lnTo>
                <a:lnTo>
                  <a:pt x="334" y="950"/>
                </a:lnTo>
                <a:lnTo>
                  <a:pt x="336" y="950"/>
                </a:lnTo>
                <a:lnTo>
                  <a:pt x="336" y="952"/>
                </a:lnTo>
                <a:lnTo>
                  <a:pt x="336" y="954"/>
                </a:lnTo>
                <a:lnTo>
                  <a:pt x="336" y="956"/>
                </a:lnTo>
                <a:lnTo>
                  <a:pt x="338" y="956"/>
                </a:lnTo>
                <a:lnTo>
                  <a:pt x="340" y="956"/>
                </a:lnTo>
                <a:lnTo>
                  <a:pt x="340" y="954"/>
                </a:lnTo>
                <a:lnTo>
                  <a:pt x="340" y="954"/>
                </a:lnTo>
                <a:lnTo>
                  <a:pt x="342" y="954"/>
                </a:lnTo>
                <a:lnTo>
                  <a:pt x="344" y="954"/>
                </a:lnTo>
                <a:lnTo>
                  <a:pt x="346" y="954"/>
                </a:lnTo>
                <a:lnTo>
                  <a:pt x="344" y="954"/>
                </a:lnTo>
                <a:lnTo>
                  <a:pt x="342" y="954"/>
                </a:lnTo>
                <a:lnTo>
                  <a:pt x="340" y="954"/>
                </a:lnTo>
                <a:lnTo>
                  <a:pt x="340" y="952"/>
                </a:lnTo>
                <a:lnTo>
                  <a:pt x="340" y="950"/>
                </a:lnTo>
                <a:lnTo>
                  <a:pt x="342" y="950"/>
                </a:lnTo>
                <a:lnTo>
                  <a:pt x="340" y="948"/>
                </a:lnTo>
                <a:lnTo>
                  <a:pt x="340" y="948"/>
                </a:lnTo>
                <a:lnTo>
                  <a:pt x="340" y="946"/>
                </a:lnTo>
                <a:lnTo>
                  <a:pt x="340" y="946"/>
                </a:lnTo>
                <a:lnTo>
                  <a:pt x="340" y="944"/>
                </a:lnTo>
                <a:lnTo>
                  <a:pt x="342" y="944"/>
                </a:lnTo>
                <a:lnTo>
                  <a:pt x="342" y="946"/>
                </a:lnTo>
                <a:lnTo>
                  <a:pt x="340" y="946"/>
                </a:lnTo>
                <a:lnTo>
                  <a:pt x="342" y="948"/>
                </a:lnTo>
                <a:lnTo>
                  <a:pt x="342" y="946"/>
                </a:lnTo>
                <a:lnTo>
                  <a:pt x="344" y="944"/>
                </a:lnTo>
                <a:lnTo>
                  <a:pt x="344" y="942"/>
                </a:lnTo>
                <a:lnTo>
                  <a:pt x="344" y="944"/>
                </a:lnTo>
                <a:lnTo>
                  <a:pt x="346" y="944"/>
                </a:lnTo>
                <a:lnTo>
                  <a:pt x="346" y="942"/>
                </a:lnTo>
                <a:lnTo>
                  <a:pt x="344" y="942"/>
                </a:lnTo>
                <a:lnTo>
                  <a:pt x="346" y="942"/>
                </a:lnTo>
                <a:lnTo>
                  <a:pt x="346" y="940"/>
                </a:lnTo>
                <a:lnTo>
                  <a:pt x="346" y="938"/>
                </a:lnTo>
                <a:lnTo>
                  <a:pt x="348" y="938"/>
                </a:lnTo>
                <a:lnTo>
                  <a:pt x="350" y="936"/>
                </a:lnTo>
                <a:lnTo>
                  <a:pt x="352" y="936"/>
                </a:lnTo>
                <a:lnTo>
                  <a:pt x="352" y="938"/>
                </a:lnTo>
                <a:lnTo>
                  <a:pt x="354" y="936"/>
                </a:lnTo>
                <a:lnTo>
                  <a:pt x="356" y="938"/>
                </a:lnTo>
                <a:lnTo>
                  <a:pt x="356" y="936"/>
                </a:lnTo>
                <a:lnTo>
                  <a:pt x="356" y="934"/>
                </a:lnTo>
                <a:lnTo>
                  <a:pt x="356" y="934"/>
                </a:lnTo>
                <a:lnTo>
                  <a:pt x="356" y="932"/>
                </a:lnTo>
                <a:lnTo>
                  <a:pt x="354" y="932"/>
                </a:lnTo>
                <a:lnTo>
                  <a:pt x="352" y="932"/>
                </a:lnTo>
                <a:lnTo>
                  <a:pt x="350" y="932"/>
                </a:lnTo>
                <a:lnTo>
                  <a:pt x="348" y="932"/>
                </a:lnTo>
                <a:lnTo>
                  <a:pt x="348" y="930"/>
                </a:lnTo>
                <a:lnTo>
                  <a:pt x="350" y="930"/>
                </a:lnTo>
                <a:lnTo>
                  <a:pt x="350" y="928"/>
                </a:lnTo>
                <a:lnTo>
                  <a:pt x="348" y="926"/>
                </a:lnTo>
                <a:lnTo>
                  <a:pt x="348" y="924"/>
                </a:lnTo>
                <a:lnTo>
                  <a:pt x="348" y="926"/>
                </a:lnTo>
                <a:lnTo>
                  <a:pt x="346" y="926"/>
                </a:lnTo>
                <a:lnTo>
                  <a:pt x="344" y="924"/>
                </a:lnTo>
                <a:lnTo>
                  <a:pt x="342" y="924"/>
                </a:lnTo>
                <a:lnTo>
                  <a:pt x="340" y="922"/>
                </a:lnTo>
                <a:lnTo>
                  <a:pt x="340" y="920"/>
                </a:lnTo>
                <a:lnTo>
                  <a:pt x="340" y="918"/>
                </a:lnTo>
                <a:lnTo>
                  <a:pt x="342" y="918"/>
                </a:lnTo>
                <a:lnTo>
                  <a:pt x="342" y="916"/>
                </a:lnTo>
                <a:lnTo>
                  <a:pt x="342" y="914"/>
                </a:lnTo>
                <a:lnTo>
                  <a:pt x="344" y="914"/>
                </a:lnTo>
                <a:lnTo>
                  <a:pt x="344" y="916"/>
                </a:lnTo>
                <a:lnTo>
                  <a:pt x="346" y="916"/>
                </a:lnTo>
                <a:lnTo>
                  <a:pt x="348" y="916"/>
                </a:lnTo>
                <a:lnTo>
                  <a:pt x="350" y="916"/>
                </a:lnTo>
                <a:lnTo>
                  <a:pt x="352" y="916"/>
                </a:lnTo>
                <a:lnTo>
                  <a:pt x="354" y="916"/>
                </a:lnTo>
                <a:lnTo>
                  <a:pt x="354" y="914"/>
                </a:lnTo>
                <a:lnTo>
                  <a:pt x="356" y="914"/>
                </a:lnTo>
                <a:lnTo>
                  <a:pt x="356" y="912"/>
                </a:lnTo>
                <a:lnTo>
                  <a:pt x="358" y="908"/>
                </a:lnTo>
                <a:lnTo>
                  <a:pt x="356" y="908"/>
                </a:lnTo>
                <a:lnTo>
                  <a:pt x="354" y="908"/>
                </a:lnTo>
                <a:lnTo>
                  <a:pt x="352" y="908"/>
                </a:lnTo>
                <a:lnTo>
                  <a:pt x="350" y="908"/>
                </a:lnTo>
                <a:lnTo>
                  <a:pt x="350" y="906"/>
                </a:lnTo>
                <a:lnTo>
                  <a:pt x="348" y="906"/>
                </a:lnTo>
                <a:lnTo>
                  <a:pt x="346" y="906"/>
                </a:lnTo>
                <a:lnTo>
                  <a:pt x="344" y="906"/>
                </a:lnTo>
                <a:lnTo>
                  <a:pt x="342" y="906"/>
                </a:lnTo>
                <a:lnTo>
                  <a:pt x="342" y="904"/>
                </a:lnTo>
                <a:lnTo>
                  <a:pt x="344" y="904"/>
                </a:lnTo>
                <a:lnTo>
                  <a:pt x="344" y="902"/>
                </a:lnTo>
                <a:lnTo>
                  <a:pt x="344" y="900"/>
                </a:lnTo>
                <a:lnTo>
                  <a:pt x="342" y="902"/>
                </a:lnTo>
                <a:lnTo>
                  <a:pt x="342" y="906"/>
                </a:lnTo>
                <a:lnTo>
                  <a:pt x="340" y="906"/>
                </a:lnTo>
                <a:lnTo>
                  <a:pt x="340" y="904"/>
                </a:lnTo>
                <a:lnTo>
                  <a:pt x="340" y="904"/>
                </a:lnTo>
                <a:lnTo>
                  <a:pt x="338" y="904"/>
                </a:lnTo>
                <a:lnTo>
                  <a:pt x="336" y="902"/>
                </a:lnTo>
                <a:lnTo>
                  <a:pt x="334" y="902"/>
                </a:lnTo>
                <a:lnTo>
                  <a:pt x="332" y="900"/>
                </a:lnTo>
                <a:lnTo>
                  <a:pt x="332" y="902"/>
                </a:lnTo>
                <a:lnTo>
                  <a:pt x="332" y="904"/>
                </a:lnTo>
                <a:lnTo>
                  <a:pt x="330" y="906"/>
                </a:lnTo>
                <a:lnTo>
                  <a:pt x="328" y="908"/>
                </a:lnTo>
                <a:lnTo>
                  <a:pt x="328" y="910"/>
                </a:lnTo>
                <a:lnTo>
                  <a:pt x="326" y="910"/>
                </a:lnTo>
                <a:lnTo>
                  <a:pt x="326" y="912"/>
                </a:lnTo>
                <a:lnTo>
                  <a:pt x="328" y="912"/>
                </a:lnTo>
                <a:lnTo>
                  <a:pt x="328" y="914"/>
                </a:lnTo>
                <a:lnTo>
                  <a:pt x="330" y="914"/>
                </a:lnTo>
                <a:lnTo>
                  <a:pt x="330" y="916"/>
                </a:lnTo>
                <a:lnTo>
                  <a:pt x="330" y="918"/>
                </a:lnTo>
                <a:lnTo>
                  <a:pt x="328" y="918"/>
                </a:lnTo>
                <a:lnTo>
                  <a:pt x="326" y="918"/>
                </a:lnTo>
                <a:lnTo>
                  <a:pt x="324" y="918"/>
                </a:lnTo>
                <a:lnTo>
                  <a:pt x="322" y="918"/>
                </a:lnTo>
                <a:lnTo>
                  <a:pt x="320" y="918"/>
                </a:lnTo>
                <a:lnTo>
                  <a:pt x="318" y="918"/>
                </a:lnTo>
                <a:lnTo>
                  <a:pt x="318" y="916"/>
                </a:lnTo>
                <a:lnTo>
                  <a:pt x="316" y="916"/>
                </a:lnTo>
                <a:lnTo>
                  <a:pt x="316" y="918"/>
                </a:lnTo>
                <a:lnTo>
                  <a:pt x="314" y="918"/>
                </a:lnTo>
                <a:lnTo>
                  <a:pt x="312" y="918"/>
                </a:lnTo>
                <a:lnTo>
                  <a:pt x="312" y="920"/>
                </a:lnTo>
                <a:lnTo>
                  <a:pt x="310" y="920"/>
                </a:lnTo>
                <a:lnTo>
                  <a:pt x="308" y="920"/>
                </a:lnTo>
                <a:lnTo>
                  <a:pt x="308" y="922"/>
                </a:lnTo>
                <a:lnTo>
                  <a:pt x="306" y="922"/>
                </a:lnTo>
                <a:lnTo>
                  <a:pt x="304" y="922"/>
                </a:lnTo>
                <a:lnTo>
                  <a:pt x="302" y="922"/>
                </a:lnTo>
                <a:lnTo>
                  <a:pt x="300" y="922"/>
                </a:lnTo>
                <a:lnTo>
                  <a:pt x="300" y="924"/>
                </a:lnTo>
                <a:lnTo>
                  <a:pt x="298" y="924"/>
                </a:lnTo>
                <a:lnTo>
                  <a:pt x="296" y="926"/>
                </a:lnTo>
                <a:lnTo>
                  <a:pt x="298" y="926"/>
                </a:lnTo>
                <a:lnTo>
                  <a:pt x="298" y="928"/>
                </a:lnTo>
                <a:lnTo>
                  <a:pt x="298" y="930"/>
                </a:lnTo>
                <a:lnTo>
                  <a:pt x="298" y="932"/>
                </a:lnTo>
                <a:lnTo>
                  <a:pt x="296" y="932"/>
                </a:lnTo>
                <a:lnTo>
                  <a:pt x="296" y="934"/>
                </a:lnTo>
                <a:lnTo>
                  <a:pt x="296" y="934"/>
                </a:lnTo>
                <a:lnTo>
                  <a:pt x="294" y="934"/>
                </a:lnTo>
                <a:lnTo>
                  <a:pt x="294" y="934"/>
                </a:lnTo>
                <a:lnTo>
                  <a:pt x="292" y="934"/>
                </a:lnTo>
                <a:lnTo>
                  <a:pt x="294" y="930"/>
                </a:lnTo>
                <a:lnTo>
                  <a:pt x="294" y="928"/>
                </a:lnTo>
                <a:lnTo>
                  <a:pt x="292" y="928"/>
                </a:lnTo>
                <a:lnTo>
                  <a:pt x="292" y="926"/>
                </a:lnTo>
                <a:lnTo>
                  <a:pt x="292" y="926"/>
                </a:lnTo>
                <a:lnTo>
                  <a:pt x="290" y="924"/>
                </a:lnTo>
                <a:lnTo>
                  <a:pt x="288" y="924"/>
                </a:lnTo>
                <a:lnTo>
                  <a:pt x="288" y="922"/>
                </a:lnTo>
                <a:lnTo>
                  <a:pt x="286" y="922"/>
                </a:lnTo>
                <a:lnTo>
                  <a:pt x="284" y="922"/>
                </a:lnTo>
                <a:lnTo>
                  <a:pt x="282" y="922"/>
                </a:lnTo>
                <a:lnTo>
                  <a:pt x="278" y="922"/>
                </a:lnTo>
                <a:lnTo>
                  <a:pt x="276" y="922"/>
                </a:lnTo>
                <a:lnTo>
                  <a:pt x="274" y="922"/>
                </a:lnTo>
                <a:lnTo>
                  <a:pt x="272" y="922"/>
                </a:lnTo>
                <a:lnTo>
                  <a:pt x="270" y="922"/>
                </a:lnTo>
                <a:lnTo>
                  <a:pt x="268" y="922"/>
                </a:lnTo>
                <a:lnTo>
                  <a:pt x="266" y="922"/>
                </a:lnTo>
                <a:lnTo>
                  <a:pt x="264" y="922"/>
                </a:lnTo>
                <a:lnTo>
                  <a:pt x="264" y="924"/>
                </a:lnTo>
                <a:lnTo>
                  <a:pt x="266" y="924"/>
                </a:lnTo>
                <a:lnTo>
                  <a:pt x="266" y="926"/>
                </a:lnTo>
                <a:lnTo>
                  <a:pt x="264" y="926"/>
                </a:lnTo>
                <a:lnTo>
                  <a:pt x="264" y="928"/>
                </a:lnTo>
                <a:lnTo>
                  <a:pt x="264" y="930"/>
                </a:lnTo>
                <a:lnTo>
                  <a:pt x="264" y="932"/>
                </a:lnTo>
                <a:lnTo>
                  <a:pt x="266" y="932"/>
                </a:lnTo>
                <a:lnTo>
                  <a:pt x="268" y="932"/>
                </a:lnTo>
                <a:lnTo>
                  <a:pt x="268" y="934"/>
                </a:lnTo>
                <a:lnTo>
                  <a:pt x="270" y="934"/>
                </a:lnTo>
                <a:lnTo>
                  <a:pt x="272" y="934"/>
                </a:lnTo>
                <a:lnTo>
                  <a:pt x="272" y="932"/>
                </a:lnTo>
                <a:lnTo>
                  <a:pt x="274" y="932"/>
                </a:lnTo>
                <a:lnTo>
                  <a:pt x="276" y="932"/>
                </a:lnTo>
                <a:lnTo>
                  <a:pt x="278" y="932"/>
                </a:lnTo>
                <a:lnTo>
                  <a:pt x="278" y="934"/>
                </a:lnTo>
                <a:lnTo>
                  <a:pt x="276" y="934"/>
                </a:lnTo>
                <a:lnTo>
                  <a:pt x="276" y="934"/>
                </a:lnTo>
                <a:lnTo>
                  <a:pt x="276" y="936"/>
                </a:lnTo>
                <a:lnTo>
                  <a:pt x="276" y="938"/>
                </a:lnTo>
                <a:lnTo>
                  <a:pt x="276" y="940"/>
                </a:lnTo>
                <a:lnTo>
                  <a:pt x="276" y="942"/>
                </a:lnTo>
                <a:lnTo>
                  <a:pt x="274" y="942"/>
                </a:lnTo>
                <a:lnTo>
                  <a:pt x="274" y="944"/>
                </a:lnTo>
                <a:lnTo>
                  <a:pt x="276" y="944"/>
                </a:lnTo>
                <a:lnTo>
                  <a:pt x="276" y="946"/>
                </a:lnTo>
                <a:lnTo>
                  <a:pt x="276" y="948"/>
                </a:lnTo>
                <a:lnTo>
                  <a:pt x="274" y="948"/>
                </a:lnTo>
                <a:lnTo>
                  <a:pt x="272" y="948"/>
                </a:lnTo>
                <a:lnTo>
                  <a:pt x="272" y="950"/>
                </a:lnTo>
                <a:lnTo>
                  <a:pt x="270" y="950"/>
                </a:lnTo>
                <a:lnTo>
                  <a:pt x="268" y="950"/>
                </a:lnTo>
                <a:lnTo>
                  <a:pt x="266" y="950"/>
                </a:lnTo>
                <a:lnTo>
                  <a:pt x="264" y="950"/>
                </a:lnTo>
                <a:lnTo>
                  <a:pt x="264" y="948"/>
                </a:lnTo>
                <a:lnTo>
                  <a:pt x="262" y="948"/>
                </a:lnTo>
                <a:lnTo>
                  <a:pt x="262" y="950"/>
                </a:lnTo>
                <a:lnTo>
                  <a:pt x="260" y="950"/>
                </a:lnTo>
                <a:lnTo>
                  <a:pt x="258" y="950"/>
                </a:lnTo>
                <a:lnTo>
                  <a:pt x="256" y="950"/>
                </a:lnTo>
                <a:lnTo>
                  <a:pt x="254" y="950"/>
                </a:lnTo>
                <a:lnTo>
                  <a:pt x="252" y="950"/>
                </a:lnTo>
                <a:lnTo>
                  <a:pt x="250" y="950"/>
                </a:lnTo>
                <a:lnTo>
                  <a:pt x="248" y="950"/>
                </a:lnTo>
                <a:lnTo>
                  <a:pt x="248" y="952"/>
                </a:lnTo>
                <a:lnTo>
                  <a:pt x="246" y="952"/>
                </a:lnTo>
                <a:lnTo>
                  <a:pt x="244" y="952"/>
                </a:lnTo>
                <a:lnTo>
                  <a:pt x="244" y="952"/>
                </a:lnTo>
                <a:lnTo>
                  <a:pt x="244" y="950"/>
                </a:lnTo>
                <a:lnTo>
                  <a:pt x="242" y="950"/>
                </a:lnTo>
                <a:lnTo>
                  <a:pt x="240" y="950"/>
                </a:lnTo>
                <a:lnTo>
                  <a:pt x="238" y="950"/>
                </a:lnTo>
                <a:lnTo>
                  <a:pt x="238" y="948"/>
                </a:lnTo>
                <a:lnTo>
                  <a:pt x="238" y="946"/>
                </a:lnTo>
                <a:lnTo>
                  <a:pt x="238" y="944"/>
                </a:lnTo>
                <a:lnTo>
                  <a:pt x="238" y="942"/>
                </a:lnTo>
                <a:lnTo>
                  <a:pt x="238" y="940"/>
                </a:lnTo>
                <a:lnTo>
                  <a:pt x="238" y="938"/>
                </a:lnTo>
                <a:lnTo>
                  <a:pt x="238" y="936"/>
                </a:lnTo>
                <a:lnTo>
                  <a:pt x="238" y="934"/>
                </a:lnTo>
                <a:lnTo>
                  <a:pt x="238" y="934"/>
                </a:lnTo>
                <a:lnTo>
                  <a:pt x="238" y="932"/>
                </a:lnTo>
                <a:lnTo>
                  <a:pt x="238" y="930"/>
                </a:lnTo>
                <a:lnTo>
                  <a:pt x="238" y="928"/>
                </a:lnTo>
                <a:lnTo>
                  <a:pt x="240" y="928"/>
                </a:lnTo>
                <a:lnTo>
                  <a:pt x="240" y="926"/>
                </a:lnTo>
                <a:lnTo>
                  <a:pt x="242" y="926"/>
                </a:lnTo>
                <a:lnTo>
                  <a:pt x="242" y="928"/>
                </a:lnTo>
                <a:lnTo>
                  <a:pt x="244" y="928"/>
                </a:lnTo>
                <a:lnTo>
                  <a:pt x="244" y="928"/>
                </a:lnTo>
                <a:lnTo>
                  <a:pt x="244" y="926"/>
                </a:lnTo>
                <a:lnTo>
                  <a:pt x="246" y="926"/>
                </a:lnTo>
                <a:lnTo>
                  <a:pt x="248" y="926"/>
                </a:lnTo>
                <a:lnTo>
                  <a:pt x="250" y="926"/>
                </a:lnTo>
                <a:lnTo>
                  <a:pt x="250" y="924"/>
                </a:lnTo>
                <a:lnTo>
                  <a:pt x="250" y="922"/>
                </a:lnTo>
                <a:lnTo>
                  <a:pt x="248" y="922"/>
                </a:lnTo>
                <a:lnTo>
                  <a:pt x="246" y="922"/>
                </a:lnTo>
                <a:lnTo>
                  <a:pt x="244" y="922"/>
                </a:lnTo>
                <a:lnTo>
                  <a:pt x="244" y="922"/>
                </a:lnTo>
                <a:lnTo>
                  <a:pt x="244" y="920"/>
                </a:lnTo>
                <a:lnTo>
                  <a:pt x="244" y="918"/>
                </a:lnTo>
                <a:lnTo>
                  <a:pt x="244" y="916"/>
                </a:lnTo>
                <a:lnTo>
                  <a:pt x="244" y="914"/>
                </a:lnTo>
                <a:lnTo>
                  <a:pt x="244" y="912"/>
                </a:lnTo>
                <a:lnTo>
                  <a:pt x="244" y="912"/>
                </a:lnTo>
                <a:lnTo>
                  <a:pt x="244" y="910"/>
                </a:lnTo>
                <a:lnTo>
                  <a:pt x="246" y="910"/>
                </a:lnTo>
                <a:lnTo>
                  <a:pt x="246" y="906"/>
                </a:lnTo>
                <a:lnTo>
                  <a:pt x="246" y="904"/>
                </a:lnTo>
                <a:lnTo>
                  <a:pt x="244" y="902"/>
                </a:lnTo>
                <a:lnTo>
                  <a:pt x="244" y="904"/>
                </a:lnTo>
                <a:lnTo>
                  <a:pt x="244" y="906"/>
                </a:lnTo>
                <a:lnTo>
                  <a:pt x="244" y="906"/>
                </a:lnTo>
                <a:lnTo>
                  <a:pt x="244" y="904"/>
                </a:lnTo>
                <a:lnTo>
                  <a:pt x="244" y="902"/>
                </a:lnTo>
                <a:lnTo>
                  <a:pt x="244" y="900"/>
                </a:lnTo>
                <a:lnTo>
                  <a:pt x="244" y="902"/>
                </a:lnTo>
                <a:lnTo>
                  <a:pt x="242" y="902"/>
                </a:lnTo>
                <a:lnTo>
                  <a:pt x="242" y="900"/>
                </a:lnTo>
                <a:lnTo>
                  <a:pt x="240" y="900"/>
                </a:lnTo>
                <a:lnTo>
                  <a:pt x="238" y="900"/>
                </a:lnTo>
                <a:lnTo>
                  <a:pt x="238" y="898"/>
                </a:lnTo>
                <a:lnTo>
                  <a:pt x="238" y="900"/>
                </a:lnTo>
                <a:lnTo>
                  <a:pt x="238" y="902"/>
                </a:lnTo>
                <a:lnTo>
                  <a:pt x="238" y="904"/>
                </a:lnTo>
                <a:lnTo>
                  <a:pt x="236" y="904"/>
                </a:lnTo>
                <a:lnTo>
                  <a:pt x="234" y="904"/>
                </a:lnTo>
                <a:lnTo>
                  <a:pt x="232" y="904"/>
                </a:lnTo>
                <a:lnTo>
                  <a:pt x="230" y="904"/>
                </a:lnTo>
                <a:lnTo>
                  <a:pt x="230" y="906"/>
                </a:lnTo>
                <a:lnTo>
                  <a:pt x="230" y="908"/>
                </a:lnTo>
                <a:lnTo>
                  <a:pt x="230" y="910"/>
                </a:lnTo>
                <a:lnTo>
                  <a:pt x="230" y="912"/>
                </a:lnTo>
                <a:lnTo>
                  <a:pt x="230" y="914"/>
                </a:lnTo>
                <a:lnTo>
                  <a:pt x="232" y="914"/>
                </a:lnTo>
                <a:lnTo>
                  <a:pt x="236" y="914"/>
                </a:lnTo>
                <a:lnTo>
                  <a:pt x="236" y="916"/>
                </a:lnTo>
                <a:lnTo>
                  <a:pt x="236" y="920"/>
                </a:lnTo>
                <a:lnTo>
                  <a:pt x="236" y="922"/>
                </a:lnTo>
                <a:lnTo>
                  <a:pt x="234" y="922"/>
                </a:lnTo>
                <a:lnTo>
                  <a:pt x="232" y="922"/>
                </a:lnTo>
                <a:lnTo>
                  <a:pt x="230" y="922"/>
                </a:lnTo>
                <a:lnTo>
                  <a:pt x="226" y="922"/>
                </a:lnTo>
                <a:lnTo>
                  <a:pt x="224" y="922"/>
                </a:lnTo>
                <a:lnTo>
                  <a:pt x="224" y="924"/>
                </a:lnTo>
                <a:lnTo>
                  <a:pt x="224" y="926"/>
                </a:lnTo>
                <a:lnTo>
                  <a:pt x="224" y="928"/>
                </a:lnTo>
                <a:lnTo>
                  <a:pt x="222" y="928"/>
                </a:lnTo>
                <a:lnTo>
                  <a:pt x="218" y="928"/>
                </a:lnTo>
                <a:lnTo>
                  <a:pt x="216" y="928"/>
                </a:lnTo>
                <a:lnTo>
                  <a:pt x="216" y="934"/>
                </a:lnTo>
                <a:lnTo>
                  <a:pt x="216" y="934"/>
                </a:lnTo>
                <a:lnTo>
                  <a:pt x="220" y="934"/>
                </a:lnTo>
                <a:lnTo>
                  <a:pt x="224" y="934"/>
                </a:lnTo>
                <a:lnTo>
                  <a:pt x="226" y="934"/>
                </a:lnTo>
                <a:lnTo>
                  <a:pt x="230" y="934"/>
                </a:lnTo>
                <a:lnTo>
                  <a:pt x="230" y="936"/>
                </a:lnTo>
                <a:lnTo>
                  <a:pt x="230" y="938"/>
                </a:lnTo>
                <a:lnTo>
                  <a:pt x="228" y="938"/>
                </a:lnTo>
                <a:lnTo>
                  <a:pt x="226" y="938"/>
                </a:lnTo>
                <a:lnTo>
                  <a:pt x="226" y="940"/>
                </a:lnTo>
                <a:lnTo>
                  <a:pt x="226" y="942"/>
                </a:lnTo>
                <a:lnTo>
                  <a:pt x="226" y="944"/>
                </a:lnTo>
                <a:lnTo>
                  <a:pt x="224" y="944"/>
                </a:lnTo>
                <a:lnTo>
                  <a:pt x="224" y="942"/>
                </a:lnTo>
                <a:lnTo>
                  <a:pt x="224" y="940"/>
                </a:lnTo>
                <a:lnTo>
                  <a:pt x="224" y="938"/>
                </a:lnTo>
                <a:lnTo>
                  <a:pt x="222" y="938"/>
                </a:lnTo>
                <a:lnTo>
                  <a:pt x="222" y="940"/>
                </a:lnTo>
                <a:lnTo>
                  <a:pt x="222" y="942"/>
                </a:lnTo>
                <a:lnTo>
                  <a:pt x="222" y="944"/>
                </a:lnTo>
                <a:lnTo>
                  <a:pt x="220" y="944"/>
                </a:lnTo>
                <a:lnTo>
                  <a:pt x="218" y="944"/>
                </a:lnTo>
                <a:lnTo>
                  <a:pt x="216" y="944"/>
                </a:lnTo>
                <a:lnTo>
                  <a:pt x="214" y="944"/>
                </a:lnTo>
                <a:lnTo>
                  <a:pt x="212" y="944"/>
                </a:lnTo>
                <a:lnTo>
                  <a:pt x="210" y="944"/>
                </a:lnTo>
                <a:lnTo>
                  <a:pt x="210" y="940"/>
                </a:lnTo>
                <a:lnTo>
                  <a:pt x="210" y="942"/>
                </a:lnTo>
                <a:lnTo>
                  <a:pt x="210" y="944"/>
                </a:lnTo>
                <a:lnTo>
                  <a:pt x="208" y="944"/>
                </a:lnTo>
                <a:lnTo>
                  <a:pt x="208" y="942"/>
                </a:lnTo>
                <a:lnTo>
                  <a:pt x="208" y="940"/>
                </a:lnTo>
                <a:lnTo>
                  <a:pt x="206" y="940"/>
                </a:lnTo>
                <a:lnTo>
                  <a:pt x="206" y="942"/>
                </a:lnTo>
                <a:lnTo>
                  <a:pt x="206" y="944"/>
                </a:lnTo>
                <a:lnTo>
                  <a:pt x="206" y="942"/>
                </a:lnTo>
                <a:lnTo>
                  <a:pt x="206" y="940"/>
                </a:lnTo>
                <a:lnTo>
                  <a:pt x="204" y="940"/>
                </a:lnTo>
                <a:lnTo>
                  <a:pt x="202" y="940"/>
                </a:lnTo>
                <a:lnTo>
                  <a:pt x="200" y="940"/>
                </a:lnTo>
                <a:lnTo>
                  <a:pt x="198" y="940"/>
                </a:lnTo>
                <a:lnTo>
                  <a:pt x="198" y="936"/>
                </a:lnTo>
                <a:lnTo>
                  <a:pt x="196" y="936"/>
                </a:lnTo>
                <a:lnTo>
                  <a:pt x="196" y="936"/>
                </a:lnTo>
                <a:lnTo>
                  <a:pt x="194" y="936"/>
                </a:lnTo>
                <a:lnTo>
                  <a:pt x="192" y="936"/>
                </a:lnTo>
                <a:lnTo>
                  <a:pt x="192" y="938"/>
                </a:lnTo>
                <a:lnTo>
                  <a:pt x="194" y="938"/>
                </a:lnTo>
                <a:lnTo>
                  <a:pt x="194" y="940"/>
                </a:lnTo>
                <a:lnTo>
                  <a:pt x="192" y="940"/>
                </a:lnTo>
                <a:lnTo>
                  <a:pt x="190" y="940"/>
                </a:lnTo>
                <a:lnTo>
                  <a:pt x="188" y="940"/>
                </a:lnTo>
                <a:lnTo>
                  <a:pt x="186" y="940"/>
                </a:lnTo>
                <a:lnTo>
                  <a:pt x="186" y="938"/>
                </a:lnTo>
                <a:lnTo>
                  <a:pt x="186" y="936"/>
                </a:lnTo>
                <a:lnTo>
                  <a:pt x="188" y="934"/>
                </a:lnTo>
                <a:lnTo>
                  <a:pt x="190" y="934"/>
                </a:lnTo>
                <a:lnTo>
                  <a:pt x="192" y="934"/>
                </a:lnTo>
                <a:lnTo>
                  <a:pt x="190" y="934"/>
                </a:lnTo>
                <a:lnTo>
                  <a:pt x="190" y="932"/>
                </a:lnTo>
                <a:lnTo>
                  <a:pt x="190" y="930"/>
                </a:lnTo>
                <a:lnTo>
                  <a:pt x="190" y="928"/>
                </a:lnTo>
                <a:lnTo>
                  <a:pt x="192" y="928"/>
                </a:lnTo>
                <a:lnTo>
                  <a:pt x="192" y="926"/>
                </a:lnTo>
                <a:lnTo>
                  <a:pt x="192" y="924"/>
                </a:lnTo>
                <a:lnTo>
                  <a:pt x="192" y="922"/>
                </a:lnTo>
                <a:lnTo>
                  <a:pt x="194" y="922"/>
                </a:lnTo>
                <a:lnTo>
                  <a:pt x="194" y="920"/>
                </a:lnTo>
                <a:lnTo>
                  <a:pt x="194" y="918"/>
                </a:lnTo>
                <a:lnTo>
                  <a:pt x="194" y="914"/>
                </a:lnTo>
                <a:lnTo>
                  <a:pt x="192" y="914"/>
                </a:lnTo>
                <a:lnTo>
                  <a:pt x="190" y="914"/>
                </a:lnTo>
                <a:lnTo>
                  <a:pt x="190" y="912"/>
                </a:lnTo>
                <a:lnTo>
                  <a:pt x="190" y="908"/>
                </a:lnTo>
                <a:lnTo>
                  <a:pt x="190" y="904"/>
                </a:lnTo>
                <a:lnTo>
                  <a:pt x="190" y="902"/>
                </a:lnTo>
                <a:lnTo>
                  <a:pt x="190" y="900"/>
                </a:lnTo>
                <a:lnTo>
                  <a:pt x="190" y="898"/>
                </a:lnTo>
                <a:lnTo>
                  <a:pt x="190" y="896"/>
                </a:lnTo>
                <a:lnTo>
                  <a:pt x="190" y="894"/>
                </a:lnTo>
                <a:lnTo>
                  <a:pt x="192" y="894"/>
                </a:lnTo>
                <a:lnTo>
                  <a:pt x="194" y="894"/>
                </a:lnTo>
                <a:lnTo>
                  <a:pt x="196" y="894"/>
                </a:lnTo>
                <a:lnTo>
                  <a:pt x="196" y="894"/>
                </a:lnTo>
                <a:lnTo>
                  <a:pt x="196" y="892"/>
                </a:lnTo>
                <a:lnTo>
                  <a:pt x="198" y="892"/>
                </a:lnTo>
                <a:lnTo>
                  <a:pt x="200" y="892"/>
                </a:lnTo>
                <a:lnTo>
                  <a:pt x="204" y="892"/>
                </a:lnTo>
                <a:lnTo>
                  <a:pt x="204" y="890"/>
                </a:lnTo>
                <a:lnTo>
                  <a:pt x="206" y="890"/>
                </a:lnTo>
                <a:lnTo>
                  <a:pt x="206" y="888"/>
                </a:lnTo>
                <a:lnTo>
                  <a:pt x="206" y="886"/>
                </a:lnTo>
                <a:lnTo>
                  <a:pt x="204" y="886"/>
                </a:lnTo>
                <a:lnTo>
                  <a:pt x="204" y="886"/>
                </a:lnTo>
                <a:lnTo>
                  <a:pt x="204" y="884"/>
                </a:lnTo>
                <a:lnTo>
                  <a:pt x="204" y="882"/>
                </a:lnTo>
                <a:lnTo>
                  <a:pt x="204" y="880"/>
                </a:lnTo>
                <a:lnTo>
                  <a:pt x="204" y="878"/>
                </a:lnTo>
                <a:lnTo>
                  <a:pt x="204" y="876"/>
                </a:lnTo>
                <a:lnTo>
                  <a:pt x="206" y="876"/>
                </a:lnTo>
                <a:lnTo>
                  <a:pt x="208" y="876"/>
                </a:lnTo>
                <a:lnTo>
                  <a:pt x="210" y="876"/>
                </a:lnTo>
                <a:lnTo>
                  <a:pt x="212" y="876"/>
                </a:lnTo>
                <a:lnTo>
                  <a:pt x="214" y="876"/>
                </a:lnTo>
                <a:lnTo>
                  <a:pt x="216" y="876"/>
                </a:lnTo>
                <a:lnTo>
                  <a:pt x="218" y="876"/>
                </a:lnTo>
                <a:lnTo>
                  <a:pt x="220" y="876"/>
                </a:lnTo>
                <a:lnTo>
                  <a:pt x="226" y="876"/>
                </a:lnTo>
                <a:lnTo>
                  <a:pt x="228" y="876"/>
                </a:lnTo>
                <a:lnTo>
                  <a:pt x="230" y="876"/>
                </a:lnTo>
                <a:lnTo>
                  <a:pt x="232" y="876"/>
                </a:lnTo>
                <a:lnTo>
                  <a:pt x="234" y="876"/>
                </a:lnTo>
                <a:lnTo>
                  <a:pt x="242" y="876"/>
                </a:lnTo>
                <a:lnTo>
                  <a:pt x="244" y="876"/>
                </a:lnTo>
                <a:lnTo>
                  <a:pt x="244" y="878"/>
                </a:lnTo>
                <a:lnTo>
                  <a:pt x="244" y="880"/>
                </a:lnTo>
                <a:lnTo>
                  <a:pt x="244" y="882"/>
                </a:lnTo>
                <a:lnTo>
                  <a:pt x="244" y="884"/>
                </a:lnTo>
                <a:lnTo>
                  <a:pt x="244" y="886"/>
                </a:lnTo>
                <a:lnTo>
                  <a:pt x="246" y="886"/>
                </a:lnTo>
                <a:lnTo>
                  <a:pt x="248" y="886"/>
                </a:lnTo>
                <a:lnTo>
                  <a:pt x="248" y="888"/>
                </a:lnTo>
                <a:lnTo>
                  <a:pt x="250" y="888"/>
                </a:lnTo>
                <a:lnTo>
                  <a:pt x="252" y="890"/>
                </a:lnTo>
                <a:lnTo>
                  <a:pt x="254" y="890"/>
                </a:lnTo>
                <a:lnTo>
                  <a:pt x="254" y="892"/>
                </a:lnTo>
                <a:lnTo>
                  <a:pt x="254" y="894"/>
                </a:lnTo>
                <a:lnTo>
                  <a:pt x="258" y="894"/>
                </a:lnTo>
                <a:lnTo>
                  <a:pt x="266" y="894"/>
                </a:lnTo>
                <a:lnTo>
                  <a:pt x="270" y="894"/>
                </a:lnTo>
                <a:lnTo>
                  <a:pt x="272" y="894"/>
                </a:lnTo>
                <a:lnTo>
                  <a:pt x="272" y="892"/>
                </a:lnTo>
                <a:lnTo>
                  <a:pt x="270" y="888"/>
                </a:lnTo>
                <a:lnTo>
                  <a:pt x="268" y="886"/>
                </a:lnTo>
                <a:lnTo>
                  <a:pt x="266" y="882"/>
                </a:lnTo>
                <a:lnTo>
                  <a:pt x="266" y="880"/>
                </a:lnTo>
                <a:lnTo>
                  <a:pt x="264" y="878"/>
                </a:lnTo>
                <a:lnTo>
                  <a:pt x="262" y="874"/>
                </a:lnTo>
                <a:lnTo>
                  <a:pt x="262" y="872"/>
                </a:lnTo>
                <a:lnTo>
                  <a:pt x="262" y="870"/>
                </a:lnTo>
                <a:lnTo>
                  <a:pt x="260" y="870"/>
                </a:lnTo>
                <a:lnTo>
                  <a:pt x="260" y="868"/>
                </a:lnTo>
                <a:lnTo>
                  <a:pt x="258" y="864"/>
                </a:lnTo>
                <a:lnTo>
                  <a:pt x="256" y="862"/>
                </a:lnTo>
                <a:lnTo>
                  <a:pt x="254" y="862"/>
                </a:lnTo>
                <a:lnTo>
                  <a:pt x="254" y="860"/>
                </a:lnTo>
                <a:lnTo>
                  <a:pt x="252" y="860"/>
                </a:lnTo>
                <a:lnTo>
                  <a:pt x="252" y="858"/>
                </a:lnTo>
                <a:lnTo>
                  <a:pt x="250" y="854"/>
                </a:lnTo>
                <a:lnTo>
                  <a:pt x="250" y="852"/>
                </a:lnTo>
                <a:lnTo>
                  <a:pt x="250" y="848"/>
                </a:lnTo>
                <a:lnTo>
                  <a:pt x="250" y="846"/>
                </a:lnTo>
                <a:lnTo>
                  <a:pt x="250" y="844"/>
                </a:lnTo>
                <a:lnTo>
                  <a:pt x="250" y="842"/>
                </a:lnTo>
                <a:lnTo>
                  <a:pt x="250" y="840"/>
                </a:lnTo>
                <a:lnTo>
                  <a:pt x="250" y="838"/>
                </a:lnTo>
                <a:lnTo>
                  <a:pt x="250" y="838"/>
                </a:lnTo>
                <a:lnTo>
                  <a:pt x="250" y="836"/>
                </a:lnTo>
                <a:lnTo>
                  <a:pt x="250" y="834"/>
                </a:lnTo>
                <a:lnTo>
                  <a:pt x="250" y="832"/>
                </a:lnTo>
                <a:lnTo>
                  <a:pt x="250" y="826"/>
                </a:lnTo>
                <a:lnTo>
                  <a:pt x="250" y="824"/>
                </a:lnTo>
                <a:lnTo>
                  <a:pt x="250" y="822"/>
                </a:lnTo>
                <a:lnTo>
                  <a:pt x="250" y="820"/>
                </a:lnTo>
                <a:lnTo>
                  <a:pt x="250" y="818"/>
                </a:lnTo>
                <a:lnTo>
                  <a:pt x="250" y="816"/>
                </a:lnTo>
                <a:lnTo>
                  <a:pt x="250" y="814"/>
                </a:lnTo>
                <a:lnTo>
                  <a:pt x="250" y="812"/>
                </a:lnTo>
                <a:lnTo>
                  <a:pt x="250" y="810"/>
                </a:lnTo>
                <a:lnTo>
                  <a:pt x="250" y="808"/>
                </a:lnTo>
                <a:lnTo>
                  <a:pt x="250" y="806"/>
                </a:lnTo>
                <a:lnTo>
                  <a:pt x="250" y="804"/>
                </a:lnTo>
                <a:lnTo>
                  <a:pt x="250" y="802"/>
                </a:lnTo>
                <a:lnTo>
                  <a:pt x="250" y="800"/>
                </a:lnTo>
                <a:lnTo>
                  <a:pt x="250" y="798"/>
                </a:lnTo>
                <a:lnTo>
                  <a:pt x="250" y="796"/>
                </a:lnTo>
                <a:lnTo>
                  <a:pt x="250" y="794"/>
                </a:lnTo>
                <a:lnTo>
                  <a:pt x="250" y="792"/>
                </a:lnTo>
                <a:lnTo>
                  <a:pt x="250" y="790"/>
                </a:lnTo>
                <a:lnTo>
                  <a:pt x="248" y="790"/>
                </a:lnTo>
                <a:lnTo>
                  <a:pt x="246" y="790"/>
                </a:lnTo>
                <a:lnTo>
                  <a:pt x="244" y="790"/>
                </a:lnTo>
                <a:lnTo>
                  <a:pt x="244" y="790"/>
                </a:lnTo>
                <a:lnTo>
                  <a:pt x="242" y="790"/>
                </a:lnTo>
                <a:lnTo>
                  <a:pt x="240" y="790"/>
                </a:lnTo>
                <a:lnTo>
                  <a:pt x="238" y="790"/>
                </a:lnTo>
                <a:lnTo>
                  <a:pt x="236" y="790"/>
                </a:lnTo>
                <a:lnTo>
                  <a:pt x="234" y="790"/>
                </a:lnTo>
                <a:lnTo>
                  <a:pt x="224" y="790"/>
                </a:lnTo>
                <a:lnTo>
                  <a:pt x="224" y="784"/>
                </a:lnTo>
                <a:lnTo>
                  <a:pt x="224" y="780"/>
                </a:lnTo>
                <a:lnTo>
                  <a:pt x="224" y="778"/>
                </a:lnTo>
                <a:lnTo>
                  <a:pt x="220" y="776"/>
                </a:lnTo>
                <a:lnTo>
                  <a:pt x="218" y="776"/>
                </a:lnTo>
                <a:lnTo>
                  <a:pt x="218" y="774"/>
                </a:lnTo>
                <a:lnTo>
                  <a:pt x="216" y="774"/>
                </a:lnTo>
                <a:lnTo>
                  <a:pt x="214" y="774"/>
                </a:lnTo>
                <a:lnTo>
                  <a:pt x="212" y="774"/>
                </a:lnTo>
                <a:lnTo>
                  <a:pt x="210" y="772"/>
                </a:lnTo>
                <a:lnTo>
                  <a:pt x="208" y="772"/>
                </a:lnTo>
                <a:lnTo>
                  <a:pt x="206" y="772"/>
                </a:lnTo>
                <a:lnTo>
                  <a:pt x="206" y="770"/>
                </a:lnTo>
                <a:lnTo>
                  <a:pt x="204" y="770"/>
                </a:lnTo>
                <a:lnTo>
                  <a:pt x="202" y="770"/>
                </a:lnTo>
                <a:lnTo>
                  <a:pt x="200" y="770"/>
                </a:lnTo>
                <a:lnTo>
                  <a:pt x="198" y="770"/>
                </a:lnTo>
                <a:lnTo>
                  <a:pt x="196" y="770"/>
                </a:lnTo>
                <a:lnTo>
                  <a:pt x="196" y="768"/>
                </a:lnTo>
                <a:lnTo>
                  <a:pt x="198" y="768"/>
                </a:lnTo>
                <a:lnTo>
                  <a:pt x="198" y="766"/>
                </a:lnTo>
                <a:lnTo>
                  <a:pt x="198" y="764"/>
                </a:lnTo>
                <a:lnTo>
                  <a:pt x="198" y="762"/>
                </a:lnTo>
                <a:lnTo>
                  <a:pt x="198" y="760"/>
                </a:lnTo>
                <a:lnTo>
                  <a:pt x="198" y="758"/>
                </a:lnTo>
                <a:lnTo>
                  <a:pt x="198" y="756"/>
                </a:lnTo>
                <a:lnTo>
                  <a:pt x="198" y="754"/>
                </a:lnTo>
                <a:lnTo>
                  <a:pt x="198" y="752"/>
                </a:lnTo>
                <a:lnTo>
                  <a:pt x="198" y="750"/>
                </a:lnTo>
                <a:lnTo>
                  <a:pt x="198" y="748"/>
                </a:lnTo>
                <a:lnTo>
                  <a:pt x="198" y="746"/>
                </a:lnTo>
                <a:lnTo>
                  <a:pt x="198" y="744"/>
                </a:lnTo>
                <a:lnTo>
                  <a:pt x="198" y="742"/>
                </a:lnTo>
                <a:lnTo>
                  <a:pt x="198" y="742"/>
                </a:lnTo>
                <a:lnTo>
                  <a:pt x="198" y="740"/>
                </a:lnTo>
                <a:lnTo>
                  <a:pt x="198" y="738"/>
                </a:lnTo>
                <a:lnTo>
                  <a:pt x="198" y="736"/>
                </a:lnTo>
                <a:lnTo>
                  <a:pt x="198" y="732"/>
                </a:lnTo>
                <a:lnTo>
                  <a:pt x="198" y="726"/>
                </a:lnTo>
                <a:lnTo>
                  <a:pt x="198" y="718"/>
                </a:lnTo>
                <a:lnTo>
                  <a:pt x="198" y="716"/>
                </a:lnTo>
                <a:lnTo>
                  <a:pt x="198" y="712"/>
                </a:lnTo>
                <a:lnTo>
                  <a:pt x="198" y="710"/>
                </a:lnTo>
                <a:lnTo>
                  <a:pt x="198" y="706"/>
                </a:lnTo>
                <a:lnTo>
                  <a:pt x="198" y="702"/>
                </a:lnTo>
                <a:lnTo>
                  <a:pt x="198" y="698"/>
                </a:lnTo>
                <a:lnTo>
                  <a:pt x="198" y="694"/>
                </a:lnTo>
                <a:lnTo>
                  <a:pt x="198" y="690"/>
                </a:lnTo>
                <a:lnTo>
                  <a:pt x="198" y="688"/>
                </a:lnTo>
                <a:lnTo>
                  <a:pt x="198" y="686"/>
                </a:lnTo>
                <a:lnTo>
                  <a:pt x="198" y="680"/>
                </a:lnTo>
                <a:lnTo>
                  <a:pt x="198" y="678"/>
                </a:lnTo>
                <a:lnTo>
                  <a:pt x="198" y="676"/>
                </a:lnTo>
                <a:lnTo>
                  <a:pt x="198" y="672"/>
                </a:lnTo>
                <a:lnTo>
                  <a:pt x="198" y="670"/>
                </a:lnTo>
                <a:lnTo>
                  <a:pt x="198" y="662"/>
                </a:lnTo>
                <a:lnTo>
                  <a:pt x="198" y="658"/>
                </a:lnTo>
                <a:lnTo>
                  <a:pt x="198" y="644"/>
                </a:lnTo>
                <a:lnTo>
                  <a:pt x="198" y="640"/>
                </a:lnTo>
                <a:lnTo>
                  <a:pt x="198" y="638"/>
                </a:lnTo>
                <a:lnTo>
                  <a:pt x="198" y="632"/>
                </a:lnTo>
                <a:lnTo>
                  <a:pt x="198" y="630"/>
                </a:lnTo>
                <a:lnTo>
                  <a:pt x="198" y="628"/>
                </a:lnTo>
                <a:lnTo>
                  <a:pt x="198" y="620"/>
                </a:lnTo>
                <a:lnTo>
                  <a:pt x="198" y="618"/>
                </a:lnTo>
                <a:lnTo>
                  <a:pt x="198" y="616"/>
                </a:lnTo>
                <a:lnTo>
                  <a:pt x="198" y="612"/>
                </a:lnTo>
                <a:lnTo>
                  <a:pt x="198" y="610"/>
                </a:lnTo>
                <a:lnTo>
                  <a:pt x="190" y="612"/>
                </a:lnTo>
                <a:lnTo>
                  <a:pt x="182" y="614"/>
                </a:lnTo>
                <a:lnTo>
                  <a:pt x="174" y="616"/>
                </a:lnTo>
                <a:lnTo>
                  <a:pt x="172" y="616"/>
                </a:lnTo>
                <a:lnTo>
                  <a:pt x="156" y="620"/>
                </a:lnTo>
                <a:lnTo>
                  <a:pt x="150" y="620"/>
                </a:lnTo>
                <a:lnTo>
                  <a:pt x="146" y="622"/>
                </a:lnTo>
                <a:lnTo>
                  <a:pt x="146" y="612"/>
                </a:lnTo>
                <a:lnTo>
                  <a:pt x="146" y="610"/>
                </a:lnTo>
                <a:lnTo>
                  <a:pt x="138" y="610"/>
                </a:lnTo>
                <a:lnTo>
                  <a:pt x="134" y="610"/>
                </a:lnTo>
                <a:lnTo>
                  <a:pt x="134" y="604"/>
                </a:lnTo>
                <a:lnTo>
                  <a:pt x="132" y="604"/>
                </a:lnTo>
                <a:lnTo>
                  <a:pt x="124" y="604"/>
                </a:lnTo>
                <a:lnTo>
                  <a:pt x="118" y="604"/>
                </a:lnTo>
                <a:lnTo>
                  <a:pt x="118" y="602"/>
                </a:lnTo>
                <a:lnTo>
                  <a:pt x="118" y="600"/>
                </a:lnTo>
                <a:lnTo>
                  <a:pt x="118" y="598"/>
                </a:lnTo>
                <a:lnTo>
                  <a:pt x="118" y="598"/>
                </a:lnTo>
                <a:lnTo>
                  <a:pt x="118" y="596"/>
                </a:lnTo>
                <a:lnTo>
                  <a:pt x="118" y="592"/>
                </a:lnTo>
                <a:lnTo>
                  <a:pt x="118" y="588"/>
                </a:lnTo>
                <a:lnTo>
                  <a:pt x="118" y="586"/>
                </a:lnTo>
                <a:lnTo>
                  <a:pt x="118" y="582"/>
                </a:lnTo>
                <a:lnTo>
                  <a:pt x="118" y="578"/>
                </a:lnTo>
                <a:lnTo>
                  <a:pt x="118" y="576"/>
                </a:lnTo>
                <a:lnTo>
                  <a:pt x="118" y="574"/>
                </a:lnTo>
                <a:lnTo>
                  <a:pt x="118" y="572"/>
                </a:lnTo>
                <a:lnTo>
                  <a:pt x="118" y="568"/>
                </a:lnTo>
                <a:lnTo>
                  <a:pt x="118" y="564"/>
                </a:lnTo>
                <a:lnTo>
                  <a:pt x="118" y="558"/>
                </a:lnTo>
                <a:lnTo>
                  <a:pt x="116" y="554"/>
                </a:lnTo>
                <a:lnTo>
                  <a:pt x="116" y="550"/>
                </a:lnTo>
                <a:lnTo>
                  <a:pt x="118" y="550"/>
                </a:lnTo>
                <a:lnTo>
                  <a:pt x="118" y="526"/>
                </a:lnTo>
                <a:lnTo>
                  <a:pt x="118" y="512"/>
                </a:lnTo>
                <a:lnTo>
                  <a:pt x="118" y="502"/>
                </a:lnTo>
                <a:lnTo>
                  <a:pt x="136" y="502"/>
                </a:lnTo>
                <a:lnTo>
                  <a:pt x="136" y="500"/>
                </a:lnTo>
                <a:lnTo>
                  <a:pt x="136" y="494"/>
                </a:lnTo>
                <a:lnTo>
                  <a:pt x="134" y="494"/>
                </a:lnTo>
                <a:lnTo>
                  <a:pt x="134" y="492"/>
                </a:lnTo>
                <a:lnTo>
                  <a:pt x="134" y="486"/>
                </a:lnTo>
                <a:lnTo>
                  <a:pt x="136" y="484"/>
                </a:lnTo>
                <a:lnTo>
                  <a:pt x="142" y="478"/>
                </a:lnTo>
                <a:lnTo>
                  <a:pt x="144" y="478"/>
                </a:lnTo>
                <a:lnTo>
                  <a:pt x="146" y="480"/>
                </a:lnTo>
                <a:lnTo>
                  <a:pt x="146" y="476"/>
                </a:lnTo>
                <a:lnTo>
                  <a:pt x="146" y="474"/>
                </a:lnTo>
                <a:lnTo>
                  <a:pt x="146" y="470"/>
                </a:lnTo>
                <a:lnTo>
                  <a:pt x="144" y="470"/>
                </a:lnTo>
                <a:lnTo>
                  <a:pt x="142" y="468"/>
                </a:lnTo>
                <a:lnTo>
                  <a:pt x="138" y="470"/>
                </a:lnTo>
                <a:lnTo>
                  <a:pt x="136" y="470"/>
                </a:lnTo>
                <a:lnTo>
                  <a:pt x="134" y="468"/>
                </a:lnTo>
                <a:lnTo>
                  <a:pt x="132" y="468"/>
                </a:lnTo>
                <a:lnTo>
                  <a:pt x="130" y="468"/>
                </a:lnTo>
                <a:lnTo>
                  <a:pt x="128" y="468"/>
                </a:lnTo>
                <a:lnTo>
                  <a:pt x="126" y="468"/>
                </a:lnTo>
                <a:lnTo>
                  <a:pt x="124" y="468"/>
                </a:lnTo>
                <a:lnTo>
                  <a:pt x="122" y="468"/>
                </a:lnTo>
                <a:lnTo>
                  <a:pt x="118" y="470"/>
                </a:lnTo>
                <a:lnTo>
                  <a:pt x="116" y="470"/>
                </a:lnTo>
                <a:lnTo>
                  <a:pt x="114" y="470"/>
                </a:lnTo>
                <a:lnTo>
                  <a:pt x="112" y="470"/>
                </a:lnTo>
                <a:lnTo>
                  <a:pt x="108" y="468"/>
                </a:lnTo>
                <a:lnTo>
                  <a:pt x="104" y="470"/>
                </a:lnTo>
                <a:lnTo>
                  <a:pt x="100" y="470"/>
                </a:lnTo>
                <a:lnTo>
                  <a:pt x="94" y="466"/>
                </a:lnTo>
                <a:lnTo>
                  <a:pt x="94" y="460"/>
                </a:lnTo>
                <a:lnTo>
                  <a:pt x="94" y="454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4" y="444"/>
                </a:lnTo>
                <a:lnTo>
                  <a:pt x="94" y="438"/>
                </a:lnTo>
                <a:lnTo>
                  <a:pt x="94" y="434"/>
                </a:lnTo>
                <a:lnTo>
                  <a:pt x="94" y="426"/>
                </a:lnTo>
                <a:lnTo>
                  <a:pt x="94" y="420"/>
                </a:lnTo>
                <a:lnTo>
                  <a:pt x="94" y="418"/>
                </a:lnTo>
                <a:lnTo>
                  <a:pt x="94" y="408"/>
                </a:lnTo>
                <a:lnTo>
                  <a:pt x="94" y="406"/>
                </a:lnTo>
                <a:lnTo>
                  <a:pt x="118" y="408"/>
                </a:lnTo>
                <a:lnTo>
                  <a:pt x="120" y="408"/>
                </a:lnTo>
                <a:lnTo>
                  <a:pt x="122" y="396"/>
                </a:lnTo>
                <a:lnTo>
                  <a:pt x="150" y="396"/>
                </a:lnTo>
                <a:lnTo>
                  <a:pt x="162" y="396"/>
                </a:lnTo>
                <a:lnTo>
                  <a:pt x="166" y="398"/>
                </a:lnTo>
                <a:lnTo>
                  <a:pt x="170" y="398"/>
                </a:lnTo>
                <a:lnTo>
                  <a:pt x="174" y="398"/>
                </a:lnTo>
                <a:lnTo>
                  <a:pt x="176" y="398"/>
                </a:lnTo>
                <a:lnTo>
                  <a:pt x="178" y="398"/>
                </a:lnTo>
                <a:lnTo>
                  <a:pt x="180" y="398"/>
                </a:lnTo>
                <a:lnTo>
                  <a:pt x="182" y="398"/>
                </a:lnTo>
                <a:lnTo>
                  <a:pt x="190" y="398"/>
                </a:lnTo>
                <a:lnTo>
                  <a:pt x="200" y="398"/>
                </a:lnTo>
                <a:lnTo>
                  <a:pt x="200" y="396"/>
                </a:lnTo>
                <a:lnTo>
                  <a:pt x="200" y="394"/>
                </a:lnTo>
                <a:lnTo>
                  <a:pt x="200" y="384"/>
                </a:lnTo>
                <a:lnTo>
                  <a:pt x="206" y="384"/>
                </a:lnTo>
                <a:lnTo>
                  <a:pt x="212" y="384"/>
                </a:lnTo>
                <a:lnTo>
                  <a:pt x="214" y="384"/>
                </a:lnTo>
                <a:lnTo>
                  <a:pt x="214" y="388"/>
                </a:lnTo>
                <a:lnTo>
                  <a:pt x="214" y="396"/>
                </a:lnTo>
                <a:lnTo>
                  <a:pt x="216" y="396"/>
                </a:lnTo>
                <a:lnTo>
                  <a:pt x="220" y="396"/>
                </a:lnTo>
                <a:lnTo>
                  <a:pt x="228" y="396"/>
                </a:lnTo>
                <a:lnTo>
                  <a:pt x="228" y="380"/>
                </a:lnTo>
                <a:lnTo>
                  <a:pt x="228" y="376"/>
                </a:lnTo>
                <a:lnTo>
                  <a:pt x="228" y="370"/>
                </a:lnTo>
                <a:lnTo>
                  <a:pt x="254" y="368"/>
                </a:lnTo>
                <a:lnTo>
                  <a:pt x="268" y="368"/>
                </a:lnTo>
                <a:lnTo>
                  <a:pt x="268" y="326"/>
                </a:lnTo>
                <a:lnTo>
                  <a:pt x="268" y="316"/>
                </a:lnTo>
                <a:lnTo>
                  <a:pt x="254" y="316"/>
                </a:lnTo>
                <a:lnTo>
                  <a:pt x="254" y="306"/>
                </a:lnTo>
                <a:lnTo>
                  <a:pt x="248" y="306"/>
                </a:lnTo>
                <a:lnTo>
                  <a:pt x="228" y="306"/>
                </a:lnTo>
                <a:lnTo>
                  <a:pt x="228" y="326"/>
                </a:lnTo>
                <a:lnTo>
                  <a:pt x="228" y="330"/>
                </a:lnTo>
                <a:lnTo>
                  <a:pt x="216" y="330"/>
                </a:lnTo>
                <a:lnTo>
                  <a:pt x="214" y="344"/>
                </a:lnTo>
                <a:lnTo>
                  <a:pt x="212" y="344"/>
                </a:lnTo>
                <a:lnTo>
                  <a:pt x="202" y="346"/>
                </a:lnTo>
                <a:lnTo>
                  <a:pt x="202" y="326"/>
                </a:lnTo>
                <a:lnTo>
                  <a:pt x="202" y="324"/>
                </a:lnTo>
                <a:lnTo>
                  <a:pt x="202" y="322"/>
                </a:lnTo>
                <a:lnTo>
                  <a:pt x="202" y="316"/>
                </a:lnTo>
                <a:lnTo>
                  <a:pt x="202" y="306"/>
                </a:lnTo>
                <a:lnTo>
                  <a:pt x="212" y="306"/>
                </a:lnTo>
                <a:lnTo>
                  <a:pt x="216" y="306"/>
                </a:lnTo>
                <a:lnTo>
                  <a:pt x="216" y="298"/>
                </a:lnTo>
                <a:lnTo>
                  <a:pt x="216" y="292"/>
                </a:lnTo>
                <a:lnTo>
                  <a:pt x="212" y="292"/>
                </a:lnTo>
                <a:lnTo>
                  <a:pt x="202" y="292"/>
                </a:lnTo>
                <a:lnTo>
                  <a:pt x="202" y="290"/>
                </a:lnTo>
                <a:lnTo>
                  <a:pt x="202" y="282"/>
                </a:lnTo>
                <a:lnTo>
                  <a:pt x="202" y="280"/>
                </a:lnTo>
                <a:lnTo>
                  <a:pt x="202" y="276"/>
                </a:lnTo>
                <a:lnTo>
                  <a:pt x="202" y="272"/>
                </a:lnTo>
                <a:lnTo>
                  <a:pt x="202" y="268"/>
                </a:lnTo>
                <a:lnTo>
                  <a:pt x="202" y="266"/>
                </a:lnTo>
                <a:lnTo>
                  <a:pt x="202" y="264"/>
                </a:lnTo>
                <a:lnTo>
                  <a:pt x="202" y="262"/>
                </a:lnTo>
                <a:lnTo>
                  <a:pt x="196" y="262"/>
                </a:lnTo>
                <a:lnTo>
                  <a:pt x="192" y="262"/>
                </a:lnTo>
                <a:lnTo>
                  <a:pt x="182" y="262"/>
                </a:lnTo>
                <a:lnTo>
                  <a:pt x="180" y="262"/>
                </a:lnTo>
                <a:lnTo>
                  <a:pt x="178" y="262"/>
                </a:lnTo>
                <a:lnTo>
                  <a:pt x="172" y="262"/>
                </a:lnTo>
                <a:lnTo>
                  <a:pt x="168" y="262"/>
                </a:lnTo>
                <a:lnTo>
                  <a:pt x="162" y="262"/>
                </a:lnTo>
                <a:lnTo>
                  <a:pt x="160" y="262"/>
                </a:lnTo>
                <a:lnTo>
                  <a:pt x="154" y="262"/>
                </a:lnTo>
                <a:lnTo>
                  <a:pt x="150" y="262"/>
                </a:lnTo>
                <a:lnTo>
                  <a:pt x="150" y="252"/>
                </a:lnTo>
                <a:lnTo>
                  <a:pt x="152" y="236"/>
                </a:lnTo>
                <a:lnTo>
                  <a:pt x="152" y="222"/>
                </a:lnTo>
                <a:lnTo>
                  <a:pt x="174" y="222"/>
                </a:lnTo>
                <a:lnTo>
                  <a:pt x="178" y="222"/>
                </a:lnTo>
                <a:lnTo>
                  <a:pt x="178" y="210"/>
                </a:lnTo>
                <a:lnTo>
                  <a:pt x="174" y="210"/>
                </a:lnTo>
                <a:lnTo>
                  <a:pt x="172" y="210"/>
                </a:lnTo>
                <a:lnTo>
                  <a:pt x="166" y="210"/>
                </a:lnTo>
                <a:lnTo>
                  <a:pt x="152" y="210"/>
                </a:lnTo>
                <a:lnTo>
                  <a:pt x="140" y="210"/>
                </a:lnTo>
                <a:lnTo>
                  <a:pt x="140" y="222"/>
                </a:lnTo>
                <a:lnTo>
                  <a:pt x="136" y="222"/>
                </a:lnTo>
                <a:lnTo>
                  <a:pt x="132" y="222"/>
                </a:lnTo>
                <a:lnTo>
                  <a:pt x="126" y="222"/>
                </a:lnTo>
                <a:lnTo>
                  <a:pt x="118" y="222"/>
                </a:lnTo>
                <a:lnTo>
                  <a:pt x="114" y="222"/>
                </a:lnTo>
                <a:lnTo>
                  <a:pt x="112" y="222"/>
                </a:lnTo>
                <a:lnTo>
                  <a:pt x="112" y="236"/>
                </a:lnTo>
                <a:lnTo>
                  <a:pt x="108" y="236"/>
                </a:lnTo>
                <a:lnTo>
                  <a:pt x="106" y="236"/>
                </a:lnTo>
                <a:lnTo>
                  <a:pt x="100" y="236"/>
                </a:lnTo>
                <a:lnTo>
                  <a:pt x="100" y="230"/>
                </a:lnTo>
                <a:lnTo>
                  <a:pt x="100" y="226"/>
                </a:lnTo>
                <a:lnTo>
                  <a:pt x="100" y="222"/>
                </a:lnTo>
                <a:lnTo>
                  <a:pt x="100" y="210"/>
                </a:lnTo>
                <a:lnTo>
                  <a:pt x="100" y="206"/>
                </a:lnTo>
                <a:lnTo>
                  <a:pt x="100" y="204"/>
                </a:lnTo>
                <a:lnTo>
                  <a:pt x="100" y="202"/>
                </a:lnTo>
                <a:lnTo>
                  <a:pt x="100" y="198"/>
                </a:lnTo>
                <a:lnTo>
                  <a:pt x="100" y="196"/>
                </a:lnTo>
                <a:lnTo>
                  <a:pt x="100" y="194"/>
                </a:lnTo>
                <a:lnTo>
                  <a:pt x="100" y="184"/>
                </a:lnTo>
                <a:lnTo>
                  <a:pt x="100" y="182"/>
                </a:lnTo>
                <a:lnTo>
                  <a:pt x="94" y="182"/>
                </a:lnTo>
                <a:lnTo>
                  <a:pt x="92" y="182"/>
                </a:lnTo>
                <a:lnTo>
                  <a:pt x="90" y="182"/>
                </a:lnTo>
                <a:lnTo>
                  <a:pt x="86" y="182"/>
                </a:lnTo>
                <a:lnTo>
                  <a:pt x="86" y="168"/>
                </a:lnTo>
                <a:lnTo>
                  <a:pt x="86" y="164"/>
                </a:lnTo>
                <a:lnTo>
                  <a:pt x="86" y="156"/>
                </a:lnTo>
                <a:lnTo>
                  <a:pt x="94" y="156"/>
                </a:lnTo>
                <a:lnTo>
                  <a:pt x="100" y="156"/>
                </a:lnTo>
                <a:lnTo>
                  <a:pt x="100" y="142"/>
                </a:lnTo>
                <a:lnTo>
                  <a:pt x="100" y="130"/>
                </a:lnTo>
                <a:lnTo>
                  <a:pt x="100" y="124"/>
                </a:lnTo>
                <a:lnTo>
                  <a:pt x="100" y="116"/>
                </a:lnTo>
                <a:lnTo>
                  <a:pt x="100" y="102"/>
                </a:lnTo>
                <a:lnTo>
                  <a:pt x="100" y="92"/>
                </a:lnTo>
                <a:lnTo>
                  <a:pt x="100" y="86"/>
                </a:lnTo>
                <a:lnTo>
                  <a:pt x="100" y="84"/>
                </a:lnTo>
                <a:lnTo>
                  <a:pt x="100" y="82"/>
                </a:lnTo>
                <a:lnTo>
                  <a:pt x="100" y="76"/>
                </a:lnTo>
                <a:lnTo>
                  <a:pt x="96" y="76"/>
                </a:lnTo>
                <a:lnTo>
                  <a:pt x="94" y="76"/>
                </a:lnTo>
                <a:lnTo>
                  <a:pt x="88" y="76"/>
                </a:lnTo>
                <a:lnTo>
                  <a:pt x="82" y="76"/>
                </a:lnTo>
                <a:lnTo>
                  <a:pt x="80" y="76"/>
                </a:lnTo>
                <a:lnTo>
                  <a:pt x="78" y="76"/>
                </a:lnTo>
                <a:lnTo>
                  <a:pt x="72" y="76"/>
                </a:lnTo>
                <a:lnTo>
                  <a:pt x="72" y="70"/>
                </a:lnTo>
                <a:lnTo>
                  <a:pt x="72" y="68"/>
                </a:lnTo>
                <a:lnTo>
                  <a:pt x="72" y="66"/>
                </a:lnTo>
                <a:lnTo>
                  <a:pt x="72" y="64"/>
                </a:lnTo>
                <a:lnTo>
                  <a:pt x="72" y="62"/>
                </a:lnTo>
                <a:lnTo>
                  <a:pt x="72" y="60"/>
                </a:lnTo>
                <a:lnTo>
                  <a:pt x="72" y="54"/>
                </a:lnTo>
                <a:lnTo>
                  <a:pt x="72" y="52"/>
                </a:lnTo>
                <a:lnTo>
                  <a:pt x="72" y="50"/>
                </a:lnTo>
                <a:lnTo>
                  <a:pt x="68" y="50"/>
                </a:lnTo>
                <a:lnTo>
                  <a:pt x="64" y="50"/>
                </a:lnTo>
                <a:lnTo>
                  <a:pt x="58" y="52"/>
                </a:lnTo>
                <a:lnTo>
                  <a:pt x="58" y="48"/>
                </a:lnTo>
                <a:lnTo>
                  <a:pt x="58" y="46"/>
                </a:lnTo>
                <a:lnTo>
                  <a:pt x="58" y="42"/>
                </a:lnTo>
                <a:lnTo>
                  <a:pt x="58" y="40"/>
                </a:lnTo>
                <a:lnTo>
                  <a:pt x="58" y="38"/>
                </a:lnTo>
                <a:lnTo>
                  <a:pt x="54" y="38"/>
                </a:lnTo>
                <a:lnTo>
                  <a:pt x="52" y="38"/>
                </a:lnTo>
                <a:lnTo>
                  <a:pt x="52" y="34"/>
                </a:lnTo>
                <a:lnTo>
                  <a:pt x="52" y="32"/>
                </a:lnTo>
                <a:lnTo>
                  <a:pt x="52" y="30"/>
                </a:lnTo>
                <a:lnTo>
                  <a:pt x="52" y="24"/>
                </a:lnTo>
                <a:lnTo>
                  <a:pt x="50" y="24"/>
                </a:lnTo>
                <a:lnTo>
                  <a:pt x="48" y="24"/>
                </a:lnTo>
                <a:lnTo>
                  <a:pt x="46" y="26"/>
                </a:lnTo>
                <a:lnTo>
                  <a:pt x="46" y="28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38" y="28"/>
                </a:lnTo>
                <a:lnTo>
                  <a:pt x="36" y="28"/>
                </a:lnTo>
                <a:lnTo>
                  <a:pt x="34" y="30"/>
                </a:lnTo>
                <a:lnTo>
                  <a:pt x="36" y="34"/>
                </a:lnTo>
                <a:lnTo>
                  <a:pt x="36" y="38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4" y="46"/>
                </a:lnTo>
                <a:lnTo>
                  <a:pt x="32" y="46"/>
                </a:lnTo>
                <a:lnTo>
                  <a:pt x="32" y="52"/>
                </a:lnTo>
                <a:lnTo>
                  <a:pt x="30" y="52"/>
                </a:lnTo>
                <a:lnTo>
                  <a:pt x="28" y="52"/>
                </a:lnTo>
                <a:lnTo>
                  <a:pt x="26" y="52"/>
                </a:lnTo>
                <a:lnTo>
                  <a:pt x="24" y="52"/>
                </a:lnTo>
                <a:lnTo>
                  <a:pt x="20" y="52"/>
                </a:lnTo>
                <a:lnTo>
                  <a:pt x="20" y="48"/>
                </a:lnTo>
                <a:lnTo>
                  <a:pt x="20" y="46"/>
                </a:lnTo>
                <a:lnTo>
                  <a:pt x="20" y="42"/>
                </a:lnTo>
                <a:lnTo>
                  <a:pt x="18" y="42"/>
                </a:lnTo>
                <a:lnTo>
                  <a:pt x="16" y="42"/>
                </a:lnTo>
                <a:lnTo>
                  <a:pt x="16" y="40"/>
                </a:lnTo>
                <a:lnTo>
                  <a:pt x="14" y="40"/>
                </a:lnTo>
                <a:lnTo>
                  <a:pt x="14" y="38"/>
                </a:lnTo>
                <a:lnTo>
                  <a:pt x="12" y="38"/>
                </a:lnTo>
                <a:lnTo>
                  <a:pt x="10" y="38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4" y="32"/>
                </a:lnTo>
                <a:lnTo>
                  <a:pt x="2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2" y="26"/>
                </a:lnTo>
                <a:lnTo>
                  <a:pt x="0" y="26"/>
                </a:lnTo>
                <a:lnTo>
                  <a:pt x="0" y="24"/>
                </a:lnTo>
                <a:lnTo>
                  <a:pt x="4" y="24"/>
                </a:lnTo>
                <a:lnTo>
                  <a:pt x="4" y="24"/>
                </a:lnTo>
                <a:lnTo>
                  <a:pt x="6" y="24"/>
                </a:lnTo>
                <a:lnTo>
                  <a:pt x="10" y="24"/>
                </a:lnTo>
                <a:lnTo>
                  <a:pt x="12" y="24"/>
                </a:lnTo>
                <a:lnTo>
                  <a:pt x="14" y="24"/>
                </a:lnTo>
                <a:lnTo>
                  <a:pt x="20" y="24"/>
                </a:lnTo>
                <a:lnTo>
                  <a:pt x="26" y="24"/>
                </a:lnTo>
                <a:lnTo>
                  <a:pt x="30" y="24"/>
                </a:lnTo>
                <a:lnTo>
                  <a:pt x="32" y="24"/>
                </a:lnTo>
                <a:lnTo>
                  <a:pt x="34" y="24"/>
                </a:lnTo>
                <a:lnTo>
                  <a:pt x="34" y="20"/>
                </a:lnTo>
                <a:lnTo>
                  <a:pt x="34" y="18"/>
                </a:lnTo>
                <a:lnTo>
                  <a:pt x="34" y="16"/>
                </a:lnTo>
                <a:lnTo>
                  <a:pt x="34" y="12"/>
                </a:lnTo>
                <a:lnTo>
                  <a:pt x="34" y="8"/>
                </a:lnTo>
                <a:lnTo>
                  <a:pt x="34" y="0"/>
                </a:lnTo>
                <a:lnTo>
                  <a:pt x="42" y="0"/>
                </a:lnTo>
                <a:lnTo>
                  <a:pt x="46" y="0"/>
                </a:lnTo>
                <a:lnTo>
                  <a:pt x="50" y="0"/>
                </a:lnTo>
                <a:lnTo>
                  <a:pt x="52" y="0"/>
                </a:lnTo>
                <a:lnTo>
                  <a:pt x="54" y="0"/>
                </a:lnTo>
                <a:lnTo>
                  <a:pt x="58" y="0"/>
                </a:lnTo>
                <a:lnTo>
                  <a:pt x="62" y="0"/>
                </a:lnTo>
                <a:lnTo>
                  <a:pt x="68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100" y="0"/>
                </a:lnTo>
                <a:lnTo>
                  <a:pt x="110" y="0"/>
                </a:lnTo>
                <a:lnTo>
                  <a:pt x="112" y="0"/>
                </a:lnTo>
                <a:lnTo>
                  <a:pt x="114" y="0"/>
                </a:lnTo>
                <a:lnTo>
                  <a:pt x="120" y="0"/>
                </a:lnTo>
                <a:lnTo>
                  <a:pt x="124" y="2"/>
                </a:lnTo>
                <a:lnTo>
                  <a:pt x="124" y="8"/>
                </a:lnTo>
                <a:lnTo>
                  <a:pt x="126" y="8"/>
                </a:lnTo>
                <a:lnTo>
                  <a:pt x="124" y="14"/>
                </a:lnTo>
                <a:lnTo>
                  <a:pt x="128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Freeform 42"/>
          <p:cNvSpPr>
            <a:spLocks/>
          </p:cNvSpPr>
          <p:nvPr/>
        </p:nvSpPr>
        <p:spPr bwMode="auto">
          <a:xfrm>
            <a:off x="3119438" y="2347913"/>
            <a:ext cx="1120775" cy="812800"/>
          </a:xfrm>
          <a:custGeom>
            <a:avLst/>
            <a:gdLst>
              <a:gd name="T0" fmla="*/ 484 w 706"/>
              <a:gd name="T1" fmla="*/ 498 h 512"/>
              <a:gd name="T2" fmla="*/ 518 w 706"/>
              <a:gd name="T3" fmla="*/ 474 h 512"/>
              <a:gd name="T4" fmla="*/ 556 w 706"/>
              <a:gd name="T5" fmla="*/ 462 h 512"/>
              <a:gd name="T6" fmla="*/ 570 w 706"/>
              <a:gd name="T7" fmla="*/ 440 h 512"/>
              <a:gd name="T8" fmla="*/ 582 w 706"/>
              <a:gd name="T9" fmla="*/ 440 h 512"/>
              <a:gd name="T10" fmla="*/ 584 w 706"/>
              <a:gd name="T11" fmla="*/ 474 h 512"/>
              <a:gd name="T12" fmla="*/ 666 w 706"/>
              <a:gd name="T13" fmla="*/ 476 h 512"/>
              <a:gd name="T14" fmla="*/ 706 w 706"/>
              <a:gd name="T15" fmla="*/ 452 h 512"/>
              <a:gd name="T16" fmla="*/ 624 w 706"/>
              <a:gd name="T17" fmla="*/ 434 h 512"/>
              <a:gd name="T18" fmla="*/ 564 w 706"/>
              <a:gd name="T19" fmla="*/ 408 h 512"/>
              <a:gd name="T20" fmla="*/ 542 w 706"/>
              <a:gd name="T21" fmla="*/ 428 h 512"/>
              <a:gd name="T22" fmla="*/ 518 w 706"/>
              <a:gd name="T23" fmla="*/ 382 h 512"/>
              <a:gd name="T24" fmla="*/ 450 w 706"/>
              <a:gd name="T25" fmla="*/ 370 h 512"/>
              <a:gd name="T26" fmla="*/ 412 w 706"/>
              <a:gd name="T27" fmla="*/ 356 h 512"/>
              <a:gd name="T28" fmla="*/ 424 w 706"/>
              <a:gd name="T29" fmla="*/ 318 h 512"/>
              <a:gd name="T30" fmla="*/ 398 w 706"/>
              <a:gd name="T31" fmla="*/ 278 h 512"/>
              <a:gd name="T32" fmla="*/ 378 w 706"/>
              <a:gd name="T33" fmla="*/ 240 h 512"/>
              <a:gd name="T34" fmla="*/ 366 w 706"/>
              <a:gd name="T35" fmla="*/ 214 h 512"/>
              <a:gd name="T36" fmla="*/ 350 w 706"/>
              <a:gd name="T37" fmla="*/ 198 h 512"/>
              <a:gd name="T38" fmla="*/ 368 w 706"/>
              <a:gd name="T39" fmla="*/ 178 h 512"/>
              <a:gd name="T40" fmla="*/ 374 w 706"/>
              <a:gd name="T41" fmla="*/ 166 h 512"/>
              <a:gd name="T42" fmla="*/ 354 w 706"/>
              <a:gd name="T43" fmla="*/ 154 h 512"/>
              <a:gd name="T44" fmla="*/ 324 w 706"/>
              <a:gd name="T45" fmla="*/ 130 h 512"/>
              <a:gd name="T46" fmla="*/ 310 w 706"/>
              <a:gd name="T47" fmla="*/ 94 h 512"/>
              <a:gd name="T48" fmla="*/ 286 w 706"/>
              <a:gd name="T49" fmla="*/ 62 h 512"/>
              <a:gd name="T50" fmla="*/ 286 w 706"/>
              <a:gd name="T51" fmla="*/ 42 h 512"/>
              <a:gd name="T52" fmla="*/ 246 w 706"/>
              <a:gd name="T53" fmla="*/ 32 h 512"/>
              <a:gd name="T54" fmla="*/ 232 w 706"/>
              <a:gd name="T55" fmla="*/ 14 h 512"/>
              <a:gd name="T56" fmla="*/ 208 w 706"/>
              <a:gd name="T57" fmla="*/ 0 h 512"/>
              <a:gd name="T58" fmla="*/ 172 w 706"/>
              <a:gd name="T59" fmla="*/ 0 h 512"/>
              <a:gd name="T60" fmla="*/ 168 w 706"/>
              <a:gd name="T61" fmla="*/ 28 h 512"/>
              <a:gd name="T62" fmla="*/ 220 w 706"/>
              <a:gd name="T63" fmla="*/ 94 h 512"/>
              <a:gd name="T64" fmla="*/ 220 w 706"/>
              <a:gd name="T65" fmla="*/ 146 h 512"/>
              <a:gd name="T66" fmla="*/ 262 w 706"/>
              <a:gd name="T67" fmla="*/ 160 h 512"/>
              <a:gd name="T68" fmla="*/ 258 w 706"/>
              <a:gd name="T69" fmla="*/ 174 h 512"/>
              <a:gd name="T70" fmla="*/ 220 w 706"/>
              <a:gd name="T71" fmla="*/ 174 h 512"/>
              <a:gd name="T72" fmla="*/ 208 w 706"/>
              <a:gd name="T73" fmla="*/ 194 h 512"/>
              <a:gd name="T74" fmla="*/ 190 w 706"/>
              <a:gd name="T75" fmla="*/ 186 h 512"/>
              <a:gd name="T76" fmla="*/ 188 w 706"/>
              <a:gd name="T77" fmla="*/ 174 h 512"/>
              <a:gd name="T78" fmla="*/ 186 w 706"/>
              <a:gd name="T79" fmla="*/ 160 h 512"/>
              <a:gd name="T80" fmla="*/ 174 w 706"/>
              <a:gd name="T81" fmla="*/ 142 h 512"/>
              <a:gd name="T82" fmla="*/ 164 w 706"/>
              <a:gd name="T83" fmla="*/ 134 h 512"/>
              <a:gd name="T84" fmla="*/ 152 w 706"/>
              <a:gd name="T85" fmla="*/ 134 h 512"/>
              <a:gd name="T86" fmla="*/ 140 w 706"/>
              <a:gd name="T87" fmla="*/ 126 h 512"/>
              <a:gd name="T88" fmla="*/ 142 w 706"/>
              <a:gd name="T89" fmla="*/ 134 h 512"/>
              <a:gd name="T90" fmla="*/ 136 w 706"/>
              <a:gd name="T91" fmla="*/ 144 h 512"/>
              <a:gd name="T92" fmla="*/ 136 w 706"/>
              <a:gd name="T93" fmla="*/ 158 h 512"/>
              <a:gd name="T94" fmla="*/ 138 w 706"/>
              <a:gd name="T95" fmla="*/ 172 h 512"/>
              <a:gd name="T96" fmla="*/ 116 w 706"/>
              <a:gd name="T97" fmla="*/ 168 h 512"/>
              <a:gd name="T98" fmla="*/ 102 w 706"/>
              <a:gd name="T99" fmla="*/ 158 h 512"/>
              <a:gd name="T100" fmla="*/ 94 w 706"/>
              <a:gd name="T101" fmla="*/ 172 h 512"/>
              <a:gd name="T102" fmla="*/ 96 w 706"/>
              <a:gd name="T103" fmla="*/ 184 h 512"/>
              <a:gd name="T104" fmla="*/ 90 w 706"/>
              <a:gd name="T105" fmla="*/ 182 h 512"/>
              <a:gd name="T106" fmla="*/ 82 w 706"/>
              <a:gd name="T107" fmla="*/ 178 h 512"/>
              <a:gd name="T108" fmla="*/ 66 w 706"/>
              <a:gd name="T109" fmla="*/ 180 h 512"/>
              <a:gd name="T110" fmla="*/ 64 w 706"/>
              <a:gd name="T111" fmla="*/ 138 h 512"/>
              <a:gd name="T112" fmla="*/ 70 w 706"/>
              <a:gd name="T113" fmla="*/ 112 h 512"/>
              <a:gd name="T114" fmla="*/ 52 w 706"/>
              <a:gd name="T115" fmla="*/ 104 h 512"/>
              <a:gd name="T116" fmla="*/ 12 w 706"/>
              <a:gd name="T117" fmla="*/ 106 h 512"/>
              <a:gd name="T118" fmla="*/ 14 w 706"/>
              <a:gd name="T119" fmla="*/ 132 h 512"/>
              <a:gd name="T120" fmla="*/ 2 w 706"/>
              <a:gd name="T121" fmla="*/ 14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6" h="512">
                <a:moveTo>
                  <a:pt x="458" y="512"/>
                </a:moveTo>
                <a:lnTo>
                  <a:pt x="462" y="512"/>
                </a:lnTo>
                <a:lnTo>
                  <a:pt x="468" y="512"/>
                </a:lnTo>
                <a:lnTo>
                  <a:pt x="480" y="512"/>
                </a:lnTo>
                <a:lnTo>
                  <a:pt x="480" y="506"/>
                </a:lnTo>
                <a:lnTo>
                  <a:pt x="480" y="504"/>
                </a:lnTo>
                <a:lnTo>
                  <a:pt x="478" y="494"/>
                </a:lnTo>
                <a:lnTo>
                  <a:pt x="480" y="496"/>
                </a:lnTo>
                <a:lnTo>
                  <a:pt x="482" y="498"/>
                </a:lnTo>
                <a:lnTo>
                  <a:pt x="484" y="498"/>
                </a:lnTo>
                <a:lnTo>
                  <a:pt x="486" y="498"/>
                </a:lnTo>
                <a:lnTo>
                  <a:pt x="488" y="498"/>
                </a:lnTo>
                <a:lnTo>
                  <a:pt x="488" y="496"/>
                </a:lnTo>
                <a:lnTo>
                  <a:pt x="490" y="496"/>
                </a:lnTo>
                <a:lnTo>
                  <a:pt x="494" y="492"/>
                </a:lnTo>
                <a:lnTo>
                  <a:pt x="496" y="492"/>
                </a:lnTo>
                <a:lnTo>
                  <a:pt x="498" y="490"/>
                </a:lnTo>
                <a:lnTo>
                  <a:pt x="506" y="492"/>
                </a:lnTo>
                <a:lnTo>
                  <a:pt x="506" y="474"/>
                </a:lnTo>
                <a:lnTo>
                  <a:pt x="518" y="474"/>
                </a:lnTo>
                <a:lnTo>
                  <a:pt x="530" y="474"/>
                </a:lnTo>
                <a:lnTo>
                  <a:pt x="534" y="474"/>
                </a:lnTo>
                <a:lnTo>
                  <a:pt x="540" y="474"/>
                </a:lnTo>
                <a:lnTo>
                  <a:pt x="544" y="474"/>
                </a:lnTo>
                <a:lnTo>
                  <a:pt x="546" y="474"/>
                </a:lnTo>
                <a:lnTo>
                  <a:pt x="548" y="474"/>
                </a:lnTo>
                <a:lnTo>
                  <a:pt x="548" y="466"/>
                </a:lnTo>
                <a:lnTo>
                  <a:pt x="556" y="466"/>
                </a:lnTo>
                <a:lnTo>
                  <a:pt x="556" y="464"/>
                </a:lnTo>
                <a:lnTo>
                  <a:pt x="556" y="462"/>
                </a:lnTo>
                <a:lnTo>
                  <a:pt x="558" y="462"/>
                </a:lnTo>
                <a:lnTo>
                  <a:pt x="560" y="462"/>
                </a:lnTo>
                <a:lnTo>
                  <a:pt x="560" y="454"/>
                </a:lnTo>
                <a:lnTo>
                  <a:pt x="556" y="454"/>
                </a:lnTo>
                <a:lnTo>
                  <a:pt x="556" y="452"/>
                </a:lnTo>
                <a:lnTo>
                  <a:pt x="556" y="448"/>
                </a:lnTo>
                <a:lnTo>
                  <a:pt x="556" y="446"/>
                </a:lnTo>
                <a:lnTo>
                  <a:pt x="564" y="446"/>
                </a:lnTo>
                <a:lnTo>
                  <a:pt x="570" y="446"/>
                </a:lnTo>
                <a:lnTo>
                  <a:pt x="570" y="440"/>
                </a:lnTo>
                <a:lnTo>
                  <a:pt x="570" y="438"/>
                </a:lnTo>
                <a:lnTo>
                  <a:pt x="570" y="436"/>
                </a:lnTo>
                <a:lnTo>
                  <a:pt x="570" y="422"/>
                </a:lnTo>
                <a:lnTo>
                  <a:pt x="570" y="422"/>
                </a:lnTo>
                <a:lnTo>
                  <a:pt x="582" y="422"/>
                </a:lnTo>
                <a:lnTo>
                  <a:pt x="582" y="422"/>
                </a:lnTo>
                <a:lnTo>
                  <a:pt x="582" y="424"/>
                </a:lnTo>
                <a:lnTo>
                  <a:pt x="582" y="430"/>
                </a:lnTo>
                <a:lnTo>
                  <a:pt x="582" y="436"/>
                </a:lnTo>
                <a:lnTo>
                  <a:pt x="582" y="440"/>
                </a:lnTo>
                <a:lnTo>
                  <a:pt x="582" y="442"/>
                </a:lnTo>
                <a:lnTo>
                  <a:pt x="582" y="446"/>
                </a:lnTo>
                <a:lnTo>
                  <a:pt x="582" y="448"/>
                </a:lnTo>
                <a:lnTo>
                  <a:pt x="584" y="448"/>
                </a:lnTo>
                <a:lnTo>
                  <a:pt x="584" y="462"/>
                </a:lnTo>
                <a:lnTo>
                  <a:pt x="582" y="462"/>
                </a:lnTo>
                <a:lnTo>
                  <a:pt x="582" y="466"/>
                </a:lnTo>
                <a:lnTo>
                  <a:pt x="582" y="472"/>
                </a:lnTo>
                <a:lnTo>
                  <a:pt x="582" y="474"/>
                </a:lnTo>
                <a:lnTo>
                  <a:pt x="584" y="474"/>
                </a:lnTo>
                <a:lnTo>
                  <a:pt x="586" y="474"/>
                </a:lnTo>
                <a:lnTo>
                  <a:pt x="590" y="474"/>
                </a:lnTo>
                <a:lnTo>
                  <a:pt x="594" y="474"/>
                </a:lnTo>
                <a:lnTo>
                  <a:pt x="600" y="474"/>
                </a:lnTo>
                <a:lnTo>
                  <a:pt x="604" y="474"/>
                </a:lnTo>
                <a:lnTo>
                  <a:pt x="606" y="474"/>
                </a:lnTo>
                <a:lnTo>
                  <a:pt x="612" y="474"/>
                </a:lnTo>
                <a:lnTo>
                  <a:pt x="622" y="474"/>
                </a:lnTo>
                <a:lnTo>
                  <a:pt x="638" y="474"/>
                </a:lnTo>
                <a:lnTo>
                  <a:pt x="666" y="476"/>
                </a:lnTo>
                <a:lnTo>
                  <a:pt x="678" y="476"/>
                </a:lnTo>
                <a:lnTo>
                  <a:pt x="678" y="466"/>
                </a:lnTo>
                <a:lnTo>
                  <a:pt x="678" y="464"/>
                </a:lnTo>
                <a:lnTo>
                  <a:pt x="680" y="464"/>
                </a:lnTo>
                <a:lnTo>
                  <a:pt x="684" y="464"/>
                </a:lnTo>
                <a:lnTo>
                  <a:pt x="688" y="464"/>
                </a:lnTo>
                <a:lnTo>
                  <a:pt x="692" y="464"/>
                </a:lnTo>
                <a:lnTo>
                  <a:pt x="706" y="464"/>
                </a:lnTo>
                <a:lnTo>
                  <a:pt x="706" y="454"/>
                </a:lnTo>
                <a:lnTo>
                  <a:pt x="706" y="452"/>
                </a:lnTo>
                <a:lnTo>
                  <a:pt x="706" y="450"/>
                </a:lnTo>
                <a:lnTo>
                  <a:pt x="706" y="440"/>
                </a:lnTo>
                <a:lnTo>
                  <a:pt x="706" y="434"/>
                </a:lnTo>
                <a:lnTo>
                  <a:pt x="692" y="434"/>
                </a:lnTo>
                <a:lnTo>
                  <a:pt x="688" y="434"/>
                </a:lnTo>
                <a:lnTo>
                  <a:pt x="684" y="434"/>
                </a:lnTo>
                <a:lnTo>
                  <a:pt x="680" y="434"/>
                </a:lnTo>
                <a:lnTo>
                  <a:pt x="666" y="434"/>
                </a:lnTo>
                <a:lnTo>
                  <a:pt x="640" y="434"/>
                </a:lnTo>
                <a:lnTo>
                  <a:pt x="624" y="434"/>
                </a:lnTo>
                <a:lnTo>
                  <a:pt x="624" y="430"/>
                </a:lnTo>
                <a:lnTo>
                  <a:pt x="624" y="424"/>
                </a:lnTo>
                <a:lnTo>
                  <a:pt x="624" y="422"/>
                </a:lnTo>
                <a:lnTo>
                  <a:pt x="622" y="422"/>
                </a:lnTo>
                <a:lnTo>
                  <a:pt x="612" y="422"/>
                </a:lnTo>
                <a:lnTo>
                  <a:pt x="596" y="422"/>
                </a:lnTo>
                <a:lnTo>
                  <a:pt x="598" y="408"/>
                </a:lnTo>
                <a:lnTo>
                  <a:pt x="586" y="408"/>
                </a:lnTo>
                <a:lnTo>
                  <a:pt x="582" y="408"/>
                </a:lnTo>
                <a:lnTo>
                  <a:pt x="564" y="408"/>
                </a:lnTo>
                <a:lnTo>
                  <a:pt x="556" y="408"/>
                </a:lnTo>
                <a:lnTo>
                  <a:pt x="556" y="420"/>
                </a:lnTo>
                <a:lnTo>
                  <a:pt x="556" y="422"/>
                </a:lnTo>
                <a:lnTo>
                  <a:pt x="556" y="422"/>
                </a:lnTo>
                <a:lnTo>
                  <a:pt x="556" y="424"/>
                </a:lnTo>
                <a:lnTo>
                  <a:pt x="554" y="424"/>
                </a:lnTo>
                <a:lnTo>
                  <a:pt x="552" y="424"/>
                </a:lnTo>
                <a:lnTo>
                  <a:pt x="550" y="424"/>
                </a:lnTo>
                <a:lnTo>
                  <a:pt x="548" y="426"/>
                </a:lnTo>
                <a:lnTo>
                  <a:pt x="542" y="428"/>
                </a:lnTo>
                <a:lnTo>
                  <a:pt x="542" y="430"/>
                </a:lnTo>
                <a:lnTo>
                  <a:pt x="542" y="434"/>
                </a:lnTo>
                <a:lnTo>
                  <a:pt x="534" y="434"/>
                </a:lnTo>
                <a:lnTo>
                  <a:pt x="530" y="434"/>
                </a:lnTo>
                <a:lnTo>
                  <a:pt x="528" y="426"/>
                </a:lnTo>
                <a:lnTo>
                  <a:pt x="528" y="422"/>
                </a:lnTo>
                <a:lnTo>
                  <a:pt x="530" y="396"/>
                </a:lnTo>
                <a:lnTo>
                  <a:pt x="530" y="394"/>
                </a:lnTo>
                <a:lnTo>
                  <a:pt x="530" y="382"/>
                </a:lnTo>
                <a:lnTo>
                  <a:pt x="518" y="382"/>
                </a:lnTo>
                <a:lnTo>
                  <a:pt x="508" y="382"/>
                </a:lnTo>
                <a:lnTo>
                  <a:pt x="504" y="382"/>
                </a:lnTo>
                <a:lnTo>
                  <a:pt x="498" y="382"/>
                </a:lnTo>
                <a:lnTo>
                  <a:pt x="478" y="382"/>
                </a:lnTo>
                <a:lnTo>
                  <a:pt x="478" y="374"/>
                </a:lnTo>
                <a:lnTo>
                  <a:pt x="478" y="372"/>
                </a:lnTo>
                <a:lnTo>
                  <a:pt x="476" y="372"/>
                </a:lnTo>
                <a:lnTo>
                  <a:pt x="458" y="370"/>
                </a:lnTo>
                <a:lnTo>
                  <a:pt x="452" y="370"/>
                </a:lnTo>
                <a:lnTo>
                  <a:pt x="450" y="370"/>
                </a:lnTo>
                <a:lnTo>
                  <a:pt x="448" y="370"/>
                </a:lnTo>
                <a:lnTo>
                  <a:pt x="446" y="370"/>
                </a:lnTo>
                <a:lnTo>
                  <a:pt x="444" y="370"/>
                </a:lnTo>
                <a:lnTo>
                  <a:pt x="438" y="370"/>
                </a:lnTo>
                <a:lnTo>
                  <a:pt x="438" y="358"/>
                </a:lnTo>
                <a:lnTo>
                  <a:pt x="438" y="356"/>
                </a:lnTo>
                <a:lnTo>
                  <a:pt x="426" y="356"/>
                </a:lnTo>
                <a:lnTo>
                  <a:pt x="416" y="356"/>
                </a:lnTo>
                <a:lnTo>
                  <a:pt x="414" y="356"/>
                </a:lnTo>
                <a:lnTo>
                  <a:pt x="412" y="356"/>
                </a:lnTo>
                <a:lnTo>
                  <a:pt x="412" y="350"/>
                </a:lnTo>
                <a:lnTo>
                  <a:pt x="412" y="346"/>
                </a:lnTo>
                <a:lnTo>
                  <a:pt x="412" y="344"/>
                </a:lnTo>
                <a:lnTo>
                  <a:pt x="412" y="342"/>
                </a:lnTo>
                <a:lnTo>
                  <a:pt x="416" y="342"/>
                </a:lnTo>
                <a:lnTo>
                  <a:pt x="418" y="342"/>
                </a:lnTo>
                <a:lnTo>
                  <a:pt x="426" y="342"/>
                </a:lnTo>
                <a:lnTo>
                  <a:pt x="426" y="332"/>
                </a:lnTo>
                <a:lnTo>
                  <a:pt x="426" y="328"/>
                </a:lnTo>
                <a:lnTo>
                  <a:pt x="424" y="318"/>
                </a:lnTo>
                <a:lnTo>
                  <a:pt x="424" y="316"/>
                </a:lnTo>
                <a:lnTo>
                  <a:pt x="424" y="312"/>
                </a:lnTo>
                <a:lnTo>
                  <a:pt x="426" y="306"/>
                </a:lnTo>
                <a:lnTo>
                  <a:pt x="426" y="302"/>
                </a:lnTo>
                <a:lnTo>
                  <a:pt x="426" y="300"/>
                </a:lnTo>
                <a:lnTo>
                  <a:pt x="428" y="278"/>
                </a:lnTo>
                <a:lnTo>
                  <a:pt x="416" y="278"/>
                </a:lnTo>
                <a:lnTo>
                  <a:pt x="402" y="278"/>
                </a:lnTo>
                <a:lnTo>
                  <a:pt x="400" y="278"/>
                </a:lnTo>
                <a:lnTo>
                  <a:pt x="398" y="278"/>
                </a:lnTo>
                <a:lnTo>
                  <a:pt x="394" y="278"/>
                </a:lnTo>
                <a:lnTo>
                  <a:pt x="384" y="278"/>
                </a:lnTo>
                <a:lnTo>
                  <a:pt x="382" y="278"/>
                </a:lnTo>
                <a:lnTo>
                  <a:pt x="380" y="278"/>
                </a:lnTo>
                <a:lnTo>
                  <a:pt x="376" y="278"/>
                </a:lnTo>
                <a:lnTo>
                  <a:pt x="376" y="266"/>
                </a:lnTo>
                <a:lnTo>
                  <a:pt x="376" y="260"/>
                </a:lnTo>
                <a:lnTo>
                  <a:pt x="376" y="258"/>
                </a:lnTo>
                <a:lnTo>
                  <a:pt x="378" y="242"/>
                </a:lnTo>
                <a:lnTo>
                  <a:pt x="378" y="240"/>
                </a:lnTo>
                <a:lnTo>
                  <a:pt x="378" y="230"/>
                </a:lnTo>
                <a:lnTo>
                  <a:pt x="378" y="228"/>
                </a:lnTo>
                <a:lnTo>
                  <a:pt x="378" y="222"/>
                </a:lnTo>
                <a:lnTo>
                  <a:pt x="378" y="218"/>
                </a:lnTo>
                <a:lnTo>
                  <a:pt x="378" y="214"/>
                </a:lnTo>
                <a:lnTo>
                  <a:pt x="376" y="214"/>
                </a:lnTo>
                <a:lnTo>
                  <a:pt x="374" y="214"/>
                </a:lnTo>
                <a:lnTo>
                  <a:pt x="372" y="214"/>
                </a:lnTo>
                <a:lnTo>
                  <a:pt x="370" y="214"/>
                </a:lnTo>
                <a:lnTo>
                  <a:pt x="366" y="214"/>
                </a:lnTo>
                <a:lnTo>
                  <a:pt x="364" y="214"/>
                </a:lnTo>
                <a:lnTo>
                  <a:pt x="364" y="222"/>
                </a:lnTo>
                <a:lnTo>
                  <a:pt x="364" y="228"/>
                </a:lnTo>
                <a:lnTo>
                  <a:pt x="352" y="226"/>
                </a:lnTo>
                <a:lnTo>
                  <a:pt x="350" y="226"/>
                </a:lnTo>
                <a:lnTo>
                  <a:pt x="350" y="216"/>
                </a:lnTo>
                <a:lnTo>
                  <a:pt x="350" y="214"/>
                </a:lnTo>
                <a:lnTo>
                  <a:pt x="350" y="204"/>
                </a:lnTo>
                <a:lnTo>
                  <a:pt x="350" y="202"/>
                </a:lnTo>
                <a:lnTo>
                  <a:pt x="350" y="198"/>
                </a:lnTo>
                <a:lnTo>
                  <a:pt x="350" y="194"/>
                </a:lnTo>
                <a:lnTo>
                  <a:pt x="352" y="192"/>
                </a:lnTo>
                <a:lnTo>
                  <a:pt x="352" y="190"/>
                </a:lnTo>
                <a:lnTo>
                  <a:pt x="352" y="188"/>
                </a:lnTo>
                <a:lnTo>
                  <a:pt x="352" y="184"/>
                </a:lnTo>
                <a:lnTo>
                  <a:pt x="352" y="182"/>
                </a:lnTo>
                <a:lnTo>
                  <a:pt x="352" y="182"/>
                </a:lnTo>
                <a:lnTo>
                  <a:pt x="352" y="176"/>
                </a:lnTo>
                <a:lnTo>
                  <a:pt x="364" y="178"/>
                </a:lnTo>
                <a:lnTo>
                  <a:pt x="368" y="178"/>
                </a:lnTo>
                <a:lnTo>
                  <a:pt x="372" y="178"/>
                </a:lnTo>
                <a:lnTo>
                  <a:pt x="374" y="178"/>
                </a:lnTo>
                <a:lnTo>
                  <a:pt x="376" y="178"/>
                </a:lnTo>
                <a:lnTo>
                  <a:pt x="378" y="178"/>
                </a:lnTo>
                <a:lnTo>
                  <a:pt x="378" y="176"/>
                </a:lnTo>
                <a:lnTo>
                  <a:pt x="376" y="172"/>
                </a:lnTo>
                <a:lnTo>
                  <a:pt x="376" y="170"/>
                </a:lnTo>
                <a:lnTo>
                  <a:pt x="376" y="168"/>
                </a:lnTo>
                <a:lnTo>
                  <a:pt x="374" y="168"/>
                </a:lnTo>
                <a:lnTo>
                  <a:pt x="374" y="166"/>
                </a:lnTo>
                <a:lnTo>
                  <a:pt x="374" y="164"/>
                </a:lnTo>
                <a:lnTo>
                  <a:pt x="372" y="164"/>
                </a:lnTo>
                <a:lnTo>
                  <a:pt x="368" y="164"/>
                </a:lnTo>
                <a:lnTo>
                  <a:pt x="366" y="164"/>
                </a:lnTo>
                <a:lnTo>
                  <a:pt x="360" y="162"/>
                </a:lnTo>
                <a:lnTo>
                  <a:pt x="356" y="162"/>
                </a:lnTo>
                <a:lnTo>
                  <a:pt x="354" y="162"/>
                </a:lnTo>
                <a:lnTo>
                  <a:pt x="354" y="158"/>
                </a:lnTo>
                <a:lnTo>
                  <a:pt x="354" y="156"/>
                </a:lnTo>
                <a:lnTo>
                  <a:pt x="354" y="154"/>
                </a:lnTo>
                <a:lnTo>
                  <a:pt x="354" y="150"/>
                </a:lnTo>
                <a:lnTo>
                  <a:pt x="354" y="148"/>
                </a:lnTo>
                <a:lnTo>
                  <a:pt x="350" y="148"/>
                </a:lnTo>
                <a:lnTo>
                  <a:pt x="344" y="148"/>
                </a:lnTo>
                <a:lnTo>
                  <a:pt x="340" y="148"/>
                </a:lnTo>
                <a:lnTo>
                  <a:pt x="338" y="148"/>
                </a:lnTo>
                <a:lnTo>
                  <a:pt x="336" y="148"/>
                </a:lnTo>
                <a:lnTo>
                  <a:pt x="326" y="148"/>
                </a:lnTo>
                <a:lnTo>
                  <a:pt x="326" y="134"/>
                </a:lnTo>
                <a:lnTo>
                  <a:pt x="324" y="130"/>
                </a:lnTo>
                <a:lnTo>
                  <a:pt x="324" y="126"/>
                </a:lnTo>
                <a:lnTo>
                  <a:pt x="324" y="124"/>
                </a:lnTo>
                <a:lnTo>
                  <a:pt x="322" y="116"/>
                </a:lnTo>
                <a:lnTo>
                  <a:pt x="322" y="110"/>
                </a:lnTo>
                <a:lnTo>
                  <a:pt x="322" y="108"/>
                </a:lnTo>
                <a:lnTo>
                  <a:pt x="322" y="96"/>
                </a:lnTo>
                <a:lnTo>
                  <a:pt x="322" y="94"/>
                </a:lnTo>
                <a:lnTo>
                  <a:pt x="316" y="94"/>
                </a:lnTo>
                <a:lnTo>
                  <a:pt x="312" y="94"/>
                </a:lnTo>
                <a:lnTo>
                  <a:pt x="310" y="94"/>
                </a:lnTo>
                <a:lnTo>
                  <a:pt x="304" y="96"/>
                </a:lnTo>
                <a:lnTo>
                  <a:pt x="298" y="96"/>
                </a:lnTo>
                <a:lnTo>
                  <a:pt x="298" y="108"/>
                </a:lnTo>
                <a:lnTo>
                  <a:pt x="288" y="108"/>
                </a:lnTo>
                <a:lnTo>
                  <a:pt x="286" y="108"/>
                </a:lnTo>
                <a:lnTo>
                  <a:pt x="286" y="96"/>
                </a:lnTo>
                <a:lnTo>
                  <a:pt x="286" y="84"/>
                </a:lnTo>
                <a:lnTo>
                  <a:pt x="286" y="70"/>
                </a:lnTo>
                <a:lnTo>
                  <a:pt x="286" y="66"/>
                </a:lnTo>
                <a:lnTo>
                  <a:pt x="286" y="62"/>
                </a:lnTo>
                <a:lnTo>
                  <a:pt x="286" y="60"/>
                </a:lnTo>
                <a:lnTo>
                  <a:pt x="286" y="56"/>
                </a:lnTo>
                <a:lnTo>
                  <a:pt x="286" y="56"/>
                </a:lnTo>
                <a:lnTo>
                  <a:pt x="296" y="56"/>
                </a:lnTo>
                <a:lnTo>
                  <a:pt x="298" y="56"/>
                </a:lnTo>
                <a:lnTo>
                  <a:pt x="294" y="52"/>
                </a:lnTo>
                <a:lnTo>
                  <a:pt x="292" y="50"/>
                </a:lnTo>
                <a:lnTo>
                  <a:pt x="290" y="46"/>
                </a:lnTo>
                <a:lnTo>
                  <a:pt x="288" y="44"/>
                </a:lnTo>
                <a:lnTo>
                  <a:pt x="286" y="42"/>
                </a:lnTo>
                <a:lnTo>
                  <a:pt x="280" y="36"/>
                </a:lnTo>
                <a:lnTo>
                  <a:pt x="276" y="32"/>
                </a:lnTo>
                <a:lnTo>
                  <a:pt x="274" y="30"/>
                </a:lnTo>
                <a:lnTo>
                  <a:pt x="270" y="30"/>
                </a:lnTo>
                <a:lnTo>
                  <a:pt x="268" y="30"/>
                </a:lnTo>
                <a:lnTo>
                  <a:pt x="260" y="30"/>
                </a:lnTo>
                <a:lnTo>
                  <a:pt x="258" y="32"/>
                </a:lnTo>
                <a:lnTo>
                  <a:pt x="256" y="32"/>
                </a:lnTo>
                <a:lnTo>
                  <a:pt x="248" y="32"/>
                </a:lnTo>
                <a:lnTo>
                  <a:pt x="246" y="32"/>
                </a:lnTo>
                <a:lnTo>
                  <a:pt x="246" y="30"/>
                </a:lnTo>
                <a:lnTo>
                  <a:pt x="246" y="26"/>
                </a:lnTo>
                <a:lnTo>
                  <a:pt x="246" y="24"/>
                </a:lnTo>
                <a:lnTo>
                  <a:pt x="246" y="16"/>
                </a:lnTo>
                <a:lnTo>
                  <a:pt x="242" y="16"/>
                </a:lnTo>
                <a:lnTo>
                  <a:pt x="238" y="16"/>
                </a:lnTo>
                <a:lnTo>
                  <a:pt x="238" y="16"/>
                </a:lnTo>
                <a:lnTo>
                  <a:pt x="234" y="16"/>
                </a:lnTo>
                <a:lnTo>
                  <a:pt x="232" y="16"/>
                </a:lnTo>
                <a:lnTo>
                  <a:pt x="232" y="14"/>
                </a:lnTo>
                <a:lnTo>
                  <a:pt x="234" y="14"/>
                </a:lnTo>
                <a:lnTo>
                  <a:pt x="234" y="12"/>
                </a:lnTo>
                <a:lnTo>
                  <a:pt x="234" y="8"/>
                </a:lnTo>
                <a:lnTo>
                  <a:pt x="234" y="2"/>
                </a:lnTo>
                <a:lnTo>
                  <a:pt x="234" y="0"/>
                </a:lnTo>
                <a:lnTo>
                  <a:pt x="228" y="0"/>
                </a:lnTo>
                <a:lnTo>
                  <a:pt x="226" y="0"/>
                </a:lnTo>
                <a:lnTo>
                  <a:pt x="218" y="0"/>
                </a:lnTo>
                <a:lnTo>
                  <a:pt x="210" y="0"/>
                </a:lnTo>
                <a:lnTo>
                  <a:pt x="208" y="0"/>
                </a:lnTo>
                <a:lnTo>
                  <a:pt x="204" y="0"/>
                </a:lnTo>
                <a:lnTo>
                  <a:pt x="200" y="0"/>
                </a:lnTo>
                <a:lnTo>
                  <a:pt x="198" y="0"/>
                </a:lnTo>
                <a:lnTo>
                  <a:pt x="196" y="0"/>
                </a:lnTo>
                <a:lnTo>
                  <a:pt x="194" y="0"/>
                </a:lnTo>
                <a:lnTo>
                  <a:pt x="192" y="0"/>
                </a:lnTo>
                <a:lnTo>
                  <a:pt x="190" y="0"/>
                </a:lnTo>
                <a:lnTo>
                  <a:pt x="186" y="0"/>
                </a:lnTo>
                <a:lnTo>
                  <a:pt x="178" y="0"/>
                </a:lnTo>
                <a:lnTo>
                  <a:pt x="172" y="0"/>
                </a:lnTo>
                <a:lnTo>
                  <a:pt x="164" y="0"/>
                </a:lnTo>
                <a:lnTo>
                  <a:pt x="164" y="2"/>
                </a:lnTo>
                <a:lnTo>
                  <a:pt x="164" y="4"/>
                </a:lnTo>
                <a:lnTo>
                  <a:pt x="164" y="6"/>
                </a:lnTo>
                <a:lnTo>
                  <a:pt x="164" y="8"/>
                </a:lnTo>
                <a:lnTo>
                  <a:pt x="166" y="14"/>
                </a:lnTo>
                <a:lnTo>
                  <a:pt x="166" y="16"/>
                </a:lnTo>
                <a:lnTo>
                  <a:pt x="166" y="20"/>
                </a:lnTo>
                <a:lnTo>
                  <a:pt x="166" y="22"/>
                </a:lnTo>
                <a:lnTo>
                  <a:pt x="168" y="28"/>
                </a:lnTo>
                <a:lnTo>
                  <a:pt x="184" y="30"/>
                </a:lnTo>
                <a:lnTo>
                  <a:pt x="192" y="30"/>
                </a:lnTo>
                <a:lnTo>
                  <a:pt x="192" y="42"/>
                </a:lnTo>
                <a:lnTo>
                  <a:pt x="194" y="54"/>
                </a:lnTo>
                <a:lnTo>
                  <a:pt x="208" y="56"/>
                </a:lnTo>
                <a:lnTo>
                  <a:pt x="208" y="68"/>
                </a:lnTo>
                <a:lnTo>
                  <a:pt x="222" y="70"/>
                </a:lnTo>
                <a:lnTo>
                  <a:pt x="222" y="82"/>
                </a:lnTo>
                <a:lnTo>
                  <a:pt x="222" y="86"/>
                </a:lnTo>
                <a:lnTo>
                  <a:pt x="220" y="94"/>
                </a:lnTo>
                <a:lnTo>
                  <a:pt x="220" y="106"/>
                </a:lnTo>
                <a:lnTo>
                  <a:pt x="220" y="110"/>
                </a:lnTo>
                <a:lnTo>
                  <a:pt x="220" y="116"/>
                </a:lnTo>
                <a:lnTo>
                  <a:pt x="220" y="122"/>
                </a:lnTo>
                <a:lnTo>
                  <a:pt x="220" y="124"/>
                </a:lnTo>
                <a:lnTo>
                  <a:pt x="220" y="126"/>
                </a:lnTo>
                <a:lnTo>
                  <a:pt x="220" y="128"/>
                </a:lnTo>
                <a:lnTo>
                  <a:pt x="220" y="130"/>
                </a:lnTo>
                <a:lnTo>
                  <a:pt x="220" y="134"/>
                </a:lnTo>
                <a:lnTo>
                  <a:pt x="220" y="146"/>
                </a:lnTo>
                <a:lnTo>
                  <a:pt x="226" y="146"/>
                </a:lnTo>
                <a:lnTo>
                  <a:pt x="230" y="146"/>
                </a:lnTo>
                <a:lnTo>
                  <a:pt x="234" y="146"/>
                </a:lnTo>
                <a:lnTo>
                  <a:pt x="246" y="146"/>
                </a:lnTo>
                <a:lnTo>
                  <a:pt x="246" y="150"/>
                </a:lnTo>
                <a:lnTo>
                  <a:pt x="246" y="154"/>
                </a:lnTo>
                <a:lnTo>
                  <a:pt x="246" y="160"/>
                </a:lnTo>
                <a:lnTo>
                  <a:pt x="248" y="160"/>
                </a:lnTo>
                <a:lnTo>
                  <a:pt x="258" y="160"/>
                </a:lnTo>
                <a:lnTo>
                  <a:pt x="262" y="160"/>
                </a:lnTo>
                <a:lnTo>
                  <a:pt x="264" y="160"/>
                </a:lnTo>
                <a:lnTo>
                  <a:pt x="262" y="164"/>
                </a:lnTo>
                <a:lnTo>
                  <a:pt x="264" y="164"/>
                </a:lnTo>
                <a:lnTo>
                  <a:pt x="264" y="166"/>
                </a:lnTo>
                <a:lnTo>
                  <a:pt x="264" y="168"/>
                </a:lnTo>
                <a:lnTo>
                  <a:pt x="264" y="170"/>
                </a:lnTo>
                <a:lnTo>
                  <a:pt x="264" y="172"/>
                </a:lnTo>
                <a:lnTo>
                  <a:pt x="264" y="174"/>
                </a:lnTo>
                <a:lnTo>
                  <a:pt x="260" y="174"/>
                </a:lnTo>
                <a:lnTo>
                  <a:pt x="258" y="174"/>
                </a:lnTo>
                <a:lnTo>
                  <a:pt x="256" y="174"/>
                </a:lnTo>
                <a:lnTo>
                  <a:pt x="254" y="174"/>
                </a:lnTo>
                <a:lnTo>
                  <a:pt x="248" y="174"/>
                </a:lnTo>
                <a:lnTo>
                  <a:pt x="246" y="174"/>
                </a:lnTo>
                <a:lnTo>
                  <a:pt x="240" y="174"/>
                </a:lnTo>
                <a:lnTo>
                  <a:pt x="238" y="174"/>
                </a:lnTo>
                <a:lnTo>
                  <a:pt x="234" y="174"/>
                </a:lnTo>
                <a:lnTo>
                  <a:pt x="230" y="174"/>
                </a:lnTo>
                <a:lnTo>
                  <a:pt x="226" y="174"/>
                </a:lnTo>
                <a:lnTo>
                  <a:pt x="220" y="174"/>
                </a:lnTo>
                <a:lnTo>
                  <a:pt x="220" y="180"/>
                </a:lnTo>
                <a:lnTo>
                  <a:pt x="220" y="182"/>
                </a:lnTo>
                <a:lnTo>
                  <a:pt x="220" y="182"/>
                </a:lnTo>
                <a:lnTo>
                  <a:pt x="220" y="186"/>
                </a:lnTo>
                <a:lnTo>
                  <a:pt x="220" y="188"/>
                </a:lnTo>
                <a:lnTo>
                  <a:pt x="220" y="190"/>
                </a:lnTo>
                <a:lnTo>
                  <a:pt x="218" y="190"/>
                </a:lnTo>
                <a:lnTo>
                  <a:pt x="216" y="192"/>
                </a:lnTo>
                <a:lnTo>
                  <a:pt x="210" y="194"/>
                </a:lnTo>
                <a:lnTo>
                  <a:pt x="208" y="194"/>
                </a:lnTo>
                <a:lnTo>
                  <a:pt x="206" y="192"/>
                </a:lnTo>
                <a:lnTo>
                  <a:pt x="200" y="190"/>
                </a:lnTo>
                <a:lnTo>
                  <a:pt x="200" y="188"/>
                </a:lnTo>
                <a:lnTo>
                  <a:pt x="198" y="188"/>
                </a:lnTo>
                <a:lnTo>
                  <a:pt x="196" y="190"/>
                </a:lnTo>
                <a:lnTo>
                  <a:pt x="194" y="190"/>
                </a:lnTo>
                <a:lnTo>
                  <a:pt x="192" y="188"/>
                </a:lnTo>
                <a:lnTo>
                  <a:pt x="190" y="188"/>
                </a:lnTo>
                <a:lnTo>
                  <a:pt x="190" y="186"/>
                </a:lnTo>
                <a:lnTo>
                  <a:pt x="190" y="186"/>
                </a:lnTo>
                <a:lnTo>
                  <a:pt x="190" y="184"/>
                </a:lnTo>
                <a:lnTo>
                  <a:pt x="190" y="182"/>
                </a:lnTo>
                <a:lnTo>
                  <a:pt x="188" y="182"/>
                </a:lnTo>
                <a:lnTo>
                  <a:pt x="188" y="182"/>
                </a:lnTo>
                <a:lnTo>
                  <a:pt x="188" y="180"/>
                </a:lnTo>
                <a:lnTo>
                  <a:pt x="188" y="178"/>
                </a:lnTo>
                <a:lnTo>
                  <a:pt x="186" y="178"/>
                </a:lnTo>
                <a:lnTo>
                  <a:pt x="186" y="176"/>
                </a:lnTo>
                <a:lnTo>
                  <a:pt x="186" y="174"/>
                </a:lnTo>
                <a:lnTo>
                  <a:pt x="188" y="174"/>
                </a:lnTo>
                <a:lnTo>
                  <a:pt x="190" y="174"/>
                </a:lnTo>
                <a:lnTo>
                  <a:pt x="190" y="172"/>
                </a:lnTo>
                <a:lnTo>
                  <a:pt x="190" y="172"/>
                </a:lnTo>
                <a:lnTo>
                  <a:pt x="192" y="170"/>
                </a:lnTo>
                <a:lnTo>
                  <a:pt x="192" y="168"/>
                </a:lnTo>
                <a:lnTo>
                  <a:pt x="192" y="166"/>
                </a:lnTo>
                <a:lnTo>
                  <a:pt x="192" y="164"/>
                </a:lnTo>
                <a:lnTo>
                  <a:pt x="190" y="164"/>
                </a:lnTo>
                <a:lnTo>
                  <a:pt x="190" y="160"/>
                </a:lnTo>
                <a:lnTo>
                  <a:pt x="186" y="160"/>
                </a:lnTo>
                <a:lnTo>
                  <a:pt x="186" y="158"/>
                </a:lnTo>
                <a:lnTo>
                  <a:pt x="184" y="158"/>
                </a:lnTo>
                <a:lnTo>
                  <a:pt x="184" y="156"/>
                </a:lnTo>
                <a:lnTo>
                  <a:pt x="182" y="154"/>
                </a:lnTo>
                <a:lnTo>
                  <a:pt x="182" y="152"/>
                </a:lnTo>
                <a:lnTo>
                  <a:pt x="178" y="152"/>
                </a:lnTo>
                <a:lnTo>
                  <a:pt x="178" y="150"/>
                </a:lnTo>
                <a:lnTo>
                  <a:pt x="176" y="146"/>
                </a:lnTo>
                <a:lnTo>
                  <a:pt x="176" y="144"/>
                </a:lnTo>
                <a:lnTo>
                  <a:pt x="174" y="142"/>
                </a:lnTo>
                <a:lnTo>
                  <a:pt x="174" y="140"/>
                </a:lnTo>
                <a:lnTo>
                  <a:pt x="174" y="138"/>
                </a:lnTo>
                <a:lnTo>
                  <a:pt x="172" y="136"/>
                </a:lnTo>
                <a:lnTo>
                  <a:pt x="172" y="134"/>
                </a:lnTo>
                <a:lnTo>
                  <a:pt x="172" y="134"/>
                </a:lnTo>
                <a:lnTo>
                  <a:pt x="170" y="132"/>
                </a:lnTo>
                <a:lnTo>
                  <a:pt x="168" y="132"/>
                </a:lnTo>
                <a:lnTo>
                  <a:pt x="166" y="132"/>
                </a:lnTo>
                <a:lnTo>
                  <a:pt x="166" y="134"/>
                </a:lnTo>
                <a:lnTo>
                  <a:pt x="164" y="134"/>
                </a:lnTo>
                <a:lnTo>
                  <a:pt x="162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6"/>
                </a:lnTo>
                <a:lnTo>
                  <a:pt x="154" y="134"/>
                </a:lnTo>
                <a:lnTo>
                  <a:pt x="154" y="134"/>
                </a:lnTo>
                <a:lnTo>
                  <a:pt x="152" y="134"/>
                </a:lnTo>
                <a:lnTo>
                  <a:pt x="150" y="132"/>
                </a:lnTo>
                <a:lnTo>
                  <a:pt x="150" y="130"/>
                </a:lnTo>
                <a:lnTo>
                  <a:pt x="148" y="128"/>
                </a:lnTo>
                <a:lnTo>
                  <a:pt x="146" y="128"/>
                </a:lnTo>
                <a:lnTo>
                  <a:pt x="146" y="130"/>
                </a:lnTo>
                <a:lnTo>
                  <a:pt x="144" y="130"/>
                </a:lnTo>
                <a:lnTo>
                  <a:pt x="142" y="130"/>
                </a:lnTo>
                <a:lnTo>
                  <a:pt x="142" y="126"/>
                </a:lnTo>
                <a:lnTo>
                  <a:pt x="142" y="126"/>
                </a:lnTo>
                <a:lnTo>
                  <a:pt x="140" y="126"/>
                </a:lnTo>
                <a:lnTo>
                  <a:pt x="138" y="126"/>
                </a:lnTo>
                <a:lnTo>
                  <a:pt x="138" y="128"/>
                </a:lnTo>
                <a:lnTo>
                  <a:pt x="138" y="130"/>
                </a:lnTo>
                <a:lnTo>
                  <a:pt x="136" y="130"/>
                </a:lnTo>
                <a:lnTo>
                  <a:pt x="136" y="132"/>
                </a:lnTo>
                <a:lnTo>
                  <a:pt x="136" y="134"/>
                </a:lnTo>
                <a:lnTo>
                  <a:pt x="138" y="134"/>
                </a:lnTo>
                <a:lnTo>
                  <a:pt x="140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4"/>
                </a:lnTo>
                <a:lnTo>
                  <a:pt x="142" y="136"/>
                </a:lnTo>
                <a:lnTo>
                  <a:pt x="142" y="138"/>
                </a:lnTo>
                <a:lnTo>
                  <a:pt x="142" y="140"/>
                </a:lnTo>
                <a:lnTo>
                  <a:pt x="142" y="142"/>
                </a:lnTo>
                <a:lnTo>
                  <a:pt x="142" y="144"/>
                </a:lnTo>
                <a:lnTo>
                  <a:pt x="142" y="144"/>
                </a:lnTo>
                <a:lnTo>
                  <a:pt x="140" y="144"/>
                </a:lnTo>
                <a:lnTo>
                  <a:pt x="138" y="144"/>
                </a:lnTo>
                <a:lnTo>
                  <a:pt x="136" y="144"/>
                </a:lnTo>
                <a:lnTo>
                  <a:pt x="132" y="144"/>
                </a:lnTo>
                <a:lnTo>
                  <a:pt x="130" y="144"/>
                </a:lnTo>
                <a:lnTo>
                  <a:pt x="130" y="146"/>
                </a:lnTo>
                <a:lnTo>
                  <a:pt x="130" y="148"/>
                </a:lnTo>
                <a:lnTo>
                  <a:pt x="130" y="150"/>
                </a:lnTo>
                <a:lnTo>
                  <a:pt x="130" y="154"/>
                </a:lnTo>
                <a:lnTo>
                  <a:pt x="130" y="156"/>
                </a:lnTo>
                <a:lnTo>
                  <a:pt x="130" y="158"/>
                </a:lnTo>
                <a:lnTo>
                  <a:pt x="132" y="158"/>
                </a:lnTo>
                <a:lnTo>
                  <a:pt x="136" y="158"/>
                </a:lnTo>
                <a:lnTo>
                  <a:pt x="140" y="158"/>
                </a:lnTo>
                <a:lnTo>
                  <a:pt x="142" y="158"/>
                </a:lnTo>
                <a:lnTo>
                  <a:pt x="142" y="158"/>
                </a:lnTo>
                <a:lnTo>
                  <a:pt x="142" y="160"/>
                </a:lnTo>
                <a:lnTo>
                  <a:pt x="142" y="162"/>
                </a:lnTo>
                <a:lnTo>
                  <a:pt x="142" y="166"/>
                </a:lnTo>
                <a:lnTo>
                  <a:pt x="142" y="168"/>
                </a:lnTo>
                <a:lnTo>
                  <a:pt x="142" y="172"/>
                </a:lnTo>
                <a:lnTo>
                  <a:pt x="140" y="172"/>
                </a:lnTo>
                <a:lnTo>
                  <a:pt x="138" y="172"/>
                </a:lnTo>
                <a:lnTo>
                  <a:pt x="134" y="172"/>
                </a:lnTo>
                <a:lnTo>
                  <a:pt x="132" y="172"/>
                </a:lnTo>
                <a:lnTo>
                  <a:pt x="130" y="172"/>
                </a:lnTo>
                <a:lnTo>
                  <a:pt x="128" y="172"/>
                </a:lnTo>
                <a:lnTo>
                  <a:pt x="124" y="172"/>
                </a:lnTo>
                <a:lnTo>
                  <a:pt x="122" y="172"/>
                </a:lnTo>
                <a:lnTo>
                  <a:pt x="120" y="172"/>
                </a:lnTo>
                <a:lnTo>
                  <a:pt x="118" y="172"/>
                </a:lnTo>
                <a:lnTo>
                  <a:pt x="116" y="172"/>
                </a:lnTo>
                <a:lnTo>
                  <a:pt x="116" y="168"/>
                </a:lnTo>
                <a:lnTo>
                  <a:pt x="116" y="166"/>
                </a:lnTo>
                <a:lnTo>
                  <a:pt x="116" y="164"/>
                </a:lnTo>
                <a:lnTo>
                  <a:pt x="116" y="162"/>
                </a:lnTo>
                <a:lnTo>
                  <a:pt x="116" y="158"/>
                </a:lnTo>
                <a:lnTo>
                  <a:pt x="114" y="158"/>
                </a:lnTo>
                <a:lnTo>
                  <a:pt x="110" y="158"/>
                </a:lnTo>
                <a:lnTo>
                  <a:pt x="108" y="158"/>
                </a:lnTo>
                <a:lnTo>
                  <a:pt x="106" y="158"/>
                </a:lnTo>
                <a:lnTo>
                  <a:pt x="104" y="158"/>
                </a:lnTo>
                <a:lnTo>
                  <a:pt x="102" y="158"/>
                </a:lnTo>
                <a:lnTo>
                  <a:pt x="100" y="158"/>
                </a:lnTo>
                <a:lnTo>
                  <a:pt x="98" y="158"/>
                </a:lnTo>
                <a:lnTo>
                  <a:pt x="90" y="158"/>
                </a:lnTo>
                <a:lnTo>
                  <a:pt x="90" y="160"/>
                </a:lnTo>
                <a:lnTo>
                  <a:pt x="90" y="162"/>
                </a:lnTo>
                <a:lnTo>
                  <a:pt x="90" y="164"/>
                </a:lnTo>
                <a:lnTo>
                  <a:pt x="90" y="168"/>
                </a:lnTo>
                <a:lnTo>
                  <a:pt x="90" y="172"/>
                </a:lnTo>
                <a:lnTo>
                  <a:pt x="92" y="172"/>
                </a:lnTo>
                <a:lnTo>
                  <a:pt x="94" y="172"/>
                </a:lnTo>
                <a:lnTo>
                  <a:pt x="94" y="172"/>
                </a:lnTo>
                <a:lnTo>
                  <a:pt x="96" y="172"/>
                </a:lnTo>
                <a:lnTo>
                  <a:pt x="98" y="172"/>
                </a:lnTo>
                <a:lnTo>
                  <a:pt x="102" y="172"/>
                </a:lnTo>
                <a:lnTo>
                  <a:pt x="102" y="182"/>
                </a:lnTo>
                <a:lnTo>
                  <a:pt x="102" y="182"/>
                </a:lnTo>
                <a:lnTo>
                  <a:pt x="102" y="184"/>
                </a:lnTo>
                <a:lnTo>
                  <a:pt x="100" y="184"/>
                </a:lnTo>
                <a:lnTo>
                  <a:pt x="98" y="184"/>
                </a:lnTo>
                <a:lnTo>
                  <a:pt x="96" y="184"/>
                </a:lnTo>
                <a:lnTo>
                  <a:pt x="94" y="184"/>
                </a:lnTo>
                <a:lnTo>
                  <a:pt x="94" y="184"/>
                </a:lnTo>
                <a:lnTo>
                  <a:pt x="94" y="182"/>
                </a:lnTo>
                <a:lnTo>
                  <a:pt x="94" y="182"/>
                </a:lnTo>
                <a:lnTo>
                  <a:pt x="94" y="182"/>
                </a:lnTo>
                <a:lnTo>
                  <a:pt x="94" y="180"/>
                </a:lnTo>
                <a:lnTo>
                  <a:pt x="92" y="182"/>
                </a:lnTo>
                <a:lnTo>
                  <a:pt x="92" y="182"/>
                </a:lnTo>
                <a:lnTo>
                  <a:pt x="90" y="182"/>
                </a:lnTo>
                <a:lnTo>
                  <a:pt x="90" y="182"/>
                </a:lnTo>
                <a:lnTo>
                  <a:pt x="88" y="182"/>
                </a:lnTo>
                <a:lnTo>
                  <a:pt x="84" y="182"/>
                </a:lnTo>
                <a:lnTo>
                  <a:pt x="84" y="184"/>
                </a:lnTo>
                <a:lnTo>
                  <a:pt x="82" y="184"/>
                </a:lnTo>
                <a:lnTo>
                  <a:pt x="80" y="184"/>
                </a:lnTo>
                <a:lnTo>
                  <a:pt x="80" y="182"/>
                </a:lnTo>
                <a:lnTo>
                  <a:pt x="80" y="182"/>
                </a:lnTo>
                <a:lnTo>
                  <a:pt x="80" y="180"/>
                </a:lnTo>
                <a:lnTo>
                  <a:pt x="82" y="180"/>
                </a:lnTo>
                <a:lnTo>
                  <a:pt x="82" y="178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6" y="176"/>
                </a:lnTo>
                <a:lnTo>
                  <a:pt x="74" y="176"/>
                </a:lnTo>
                <a:lnTo>
                  <a:pt x="72" y="178"/>
                </a:lnTo>
                <a:lnTo>
                  <a:pt x="72" y="180"/>
                </a:lnTo>
                <a:lnTo>
                  <a:pt x="70" y="180"/>
                </a:lnTo>
                <a:lnTo>
                  <a:pt x="68" y="180"/>
                </a:lnTo>
                <a:lnTo>
                  <a:pt x="66" y="180"/>
                </a:lnTo>
                <a:lnTo>
                  <a:pt x="64" y="180"/>
                </a:lnTo>
                <a:lnTo>
                  <a:pt x="64" y="176"/>
                </a:lnTo>
                <a:lnTo>
                  <a:pt x="64" y="172"/>
                </a:lnTo>
                <a:lnTo>
                  <a:pt x="64" y="170"/>
                </a:lnTo>
                <a:lnTo>
                  <a:pt x="64" y="168"/>
                </a:lnTo>
                <a:lnTo>
                  <a:pt x="64" y="166"/>
                </a:lnTo>
                <a:lnTo>
                  <a:pt x="64" y="162"/>
                </a:lnTo>
                <a:lnTo>
                  <a:pt x="64" y="158"/>
                </a:lnTo>
                <a:lnTo>
                  <a:pt x="64" y="140"/>
                </a:lnTo>
                <a:lnTo>
                  <a:pt x="64" y="138"/>
                </a:lnTo>
                <a:lnTo>
                  <a:pt x="64" y="132"/>
                </a:lnTo>
                <a:lnTo>
                  <a:pt x="64" y="130"/>
                </a:lnTo>
                <a:lnTo>
                  <a:pt x="64" y="124"/>
                </a:lnTo>
                <a:lnTo>
                  <a:pt x="64" y="122"/>
                </a:lnTo>
                <a:lnTo>
                  <a:pt x="64" y="118"/>
                </a:lnTo>
                <a:lnTo>
                  <a:pt x="74" y="118"/>
                </a:lnTo>
                <a:lnTo>
                  <a:pt x="72" y="118"/>
                </a:lnTo>
                <a:lnTo>
                  <a:pt x="72" y="116"/>
                </a:lnTo>
                <a:lnTo>
                  <a:pt x="72" y="114"/>
                </a:lnTo>
                <a:lnTo>
                  <a:pt x="70" y="112"/>
                </a:lnTo>
                <a:lnTo>
                  <a:pt x="70" y="110"/>
                </a:lnTo>
                <a:lnTo>
                  <a:pt x="68" y="110"/>
                </a:lnTo>
                <a:lnTo>
                  <a:pt x="68" y="108"/>
                </a:lnTo>
                <a:lnTo>
                  <a:pt x="68" y="106"/>
                </a:lnTo>
                <a:lnTo>
                  <a:pt x="66" y="104"/>
                </a:lnTo>
                <a:lnTo>
                  <a:pt x="64" y="104"/>
                </a:lnTo>
                <a:lnTo>
                  <a:pt x="62" y="104"/>
                </a:lnTo>
                <a:lnTo>
                  <a:pt x="60" y="104"/>
                </a:lnTo>
                <a:lnTo>
                  <a:pt x="58" y="104"/>
                </a:lnTo>
                <a:lnTo>
                  <a:pt x="52" y="104"/>
                </a:lnTo>
                <a:lnTo>
                  <a:pt x="50" y="104"/>
                </a:lnTo>
                <a:lnTo>
                  <a:pt x="46" y="104"/>
                </a:lnTo>
                <a:lnTo>
                  <a:pt x="46" y="104"/>
                </a:lnTo>
                <a:lnTo>
                  <a:pt x="40" y="104"/>
                </a:lnTo>
                <a:lnTo>
                  <a:pt x="34" y="102"/>
                </a:lnTo>
                <a:lnTo>
                  <a:pt x="30" y="102"/>
                </a:lnTo>
                <a:lnTo>
                  <a:pt x="26" y="102"/>
                </a:lnTo>
                <a:lnTo>
                  <a:pt x="12" y="102"/>
                </a:lnTo>
                <a:lnTo>
                  <a:pt x="12" y="104"/>
                </a:lnTo>
                <a:lnTo>
                  <a:pt x="12" y="106"/>
                </a:lnTo>
                <a:lnTo>
                  <a:pt x="12" y="108"/>
                </a:lnTo>
                <a:lnTo>
                  <a:pt x="12" y="110"/>
                </a:lnTo>
                <a:lnTo>
                  <a:pt x="12" y="112"/>
                </a:lnTo>
                <a:lnTo>
                  <a:pt x="16" y="112"/>
                </a:lnTo>
                <a:lnTo>
                  <a:pt x="16" y="118"/>
                </a:lnTo>
                <a:lnTo>
                  <a:pt x="16" y="120"/>
                </a:lnTo>
                <a:lnTo>
                  <a:pt x="16" y="128"/>
                </a:lnTo>
                <a:lnTo>
                  <a:pt x="16" y="130"/>
                </a:lnTo>
                <a:lnTo>
                  <a:pt x="16" y="132"/>
                </a:lnTo>
                <a:lnTo>
                  <a:pt x="14" y="132"/>
                </a:lnTo>
                <a:lnTo>
                  <a:pt x="12" y="132"/>
                </a:lnTo>
                <a:lnTo>
                  <a:pt x="12" y="134"/>
                </a:lnTo>
                <a:lnTo>
                  <a:pt x="12" y="134"/>
                </a:lnTo>
                <a:lnTo>
                  <a:pt x="12" y="136"/>
                </a:lnTo>
                <a:lnTo>
                  <a:pt x="12" y="138"/>
                </a:lnTo>
                <a:lnTo>
                  <a:pt x="12" y="140"/>
                </a:lnTo>
                <a:lnTo>
                  <a:pt x="10" y="140"/>
                </a:lnTo>
                <a:lnTo>
                  <a:pt x="6" y="140"/>
                </a:lnTo>
                <a:lnTo>
                  <a:pt x="4" y="140"/>
                </a:lnTo>
                <a:lnTo>
                  <a:pt x="2" y="140"/>
                </a:lnTo>
                <a:lnTo>
                  <a:pt x="0" y="14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Freeform 43"/>
          <p:cNvSpPr>
            <a:spLocks/>
          </p:cNvSpPr>
          <p:nvPr/>
        </p:nvSpPr>
        <p:spPr bwMode="auto">
          <a:xfrm>
            <a:off x="3678238" y="2516188"/>
            <a:ext cx="31750" cy="15875"/>
          </a:xfrm>
          <a:custGeom>
            <a:avLst/>
            <a:gdLst>
              <a:gd name="T0" fmla="*/ 4 w 20"/>
              <a:gd name="T1" fmla="*/ 4 h 10"/>
              <a:gd name="T2" fmla="*/ 4 w 20"/>
              <a:gd name="T3" fmla="*/ 6 h 10"/>
              <a:gd name="T4" fmla="*/ 0 w 20"/>
              <a:gd name="T5" fmla="*/ 6 h 10"/>
              <a:gd name="T6" fmla="*/ 0 w 20"/>
              <a:gd name="T7" fmla="*/ 8 h 10"/>
              <a:gd name="T8" fmla="*/ 0 w 20"/>
              <a:gd name="T9" fmla="*/ 10 h 10"/>
              <a:gd name="T10" fmla="*/ 20 w 20"/>
              <a:gd name="T11" fmla="*/ 10 h 10"/>
              <a:gd name="T12" fmla="*/ 20 w 20"/>
              <a:gd name="T13" fmla="*/ 4 h 10"/>
              <a:gd name="T14" fmla="*/ 20 w 20"/>
              <a:gd name="T15" fmla="*/ 2 h 10"/>
              <a:gd name="T16" fmla="*/ 4 w 20"/>
              <a:gd name="T17" fmla="*/ 0 h 10"/>
              <a:gd name="T18" fmla="*/ 4 w 20"/>
              <a:gd name="T1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10">
                <a:moveTo>
                  <a:pt x="4" y="4"/>
                </a:moveTo>
                <a:lnTo>
                  <a:pt x="4" y="6"/>
                </a:lnTo>
                <a:lnTo>
                  <a:pt x="0" y="6"/>
                </a:lnTo>
                <a:lnTo>
                  <a:pt x="0" y="8"/>
                </a:lnTo>
                <a:lnTo>
                  <a:pt x="0" y="10"/>
                </a:lnTo>
                <a:lnTo>
                  <a:pt x="20" y="10"/>
                </a:lnTo>
                <a:lnTo>
                  <a:pt x="20" y="4"/>
                </a:lnTo>
                <a:lnTo>
                  <a:pt x="20" y="2"/>
                </a:lnTo>
                <a:lnTo>
                  <a:pt x="4" y="0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44"/>
          <p:cNvSpPr>
            <a:spLocks/>
          </p:cNvSpPr>
          <p:nvPr/>
        </p:nvSpPr>
        <p:spPr bwMode="auto">
          <a:xfrm>
            <a:off x="3014663" y="2814638"/>
            <a:ext cx="428625" cy="749300"/>
          </a:xfrm>
          <a:custGeom>
            <a:avLst/>
            <a:gdLst>
              <a:gd name="T0" fmla="*/ 94 w 270"/>
              <a:gd name="T1" fmla="*/ 20 h 472"/>
              <a:gd name="T2" fmla="*/ 114 w 270"/>
              <a:gd name="T3" fmla="*/ 6 h 472"/>
              <a:gd name="T4" fmla="*/ 112 w 270"/>
              <a:gd name="T5" fmla="*/ 28 h 472"/>
              <a:gd name="T6" fmla="*/ 110 w 270"/>
              <a:gd name="T7" fmla="*/ 46 h 472"/>
              <a:gd name="T8" fmla="*/ 114 w 270"/>
              <a:gd name="T9" fmla="*/ 62 h 472"/>
              <a:gd name="T10" fmla="*/ 128 w 270"/>
              <a:gd name="T11" fmla="*/ 80 h 472"/>
              <a:gd name="T12" fmla="*/ 132 w 270"/>
              <a:gd name="T13" fmla="*/ 96 h 472"/>
              <a:gd name="T14" fmla="*/ 120 w 270"/>
              <a:gd name="T15" fmla="*/ 112 h 472"/>
              <a:gd name="T16" fmla="*/ 70 w 270"/>
              <a:gd name="T17" fmla="*/ 150 h 472"/>
              <a:gd name="T18" fmla="*/ 80 w 270"/>
              <a:gd name="T19" fmla="*/ 176 h 472"/>
              <a:gd name="T20" fmla="*/ 126 w 270"/>
              <a:gd name="T21" fmla="*/ 160 h 472"/>
              <a:gd name="T22" fmla="*/ 140 w 270"/>
              <a:gd name="T23" fmla="*/ 136 h 472"/>
              <a:gd name="T24" fmla="*/ 150 w 270"/>
              <a:gd name="T25" fmla="*/ 134 h 472"/>
              <a:gd name="T26" fmla="*/ 160 w 270"/>
              <a:gd name="T27" fmla="*/ 134 h 472"/>
              <a:gd name="T28" fmla="*/ 174 w 270"/>
              <a:gd name="T29" fmla="*/ 150 h 472"/>
              <a:gd name="T30" fmla="*/ 174 w 270"/>
              <a:gd name="T31" fmla="*/ 174 h 472"/>
              <a:gd name="T32" fmla="*/ 192 w 270"/>
              <a:gd name="T33" fmla="*/ 176 h 472"/>
              <a:gd name="T34" fmla="*/ 208 w 270"/>
              <a:gd name="T35" fmla="*/ 174 h 472"/>
              <a:gd name="T36" fmla="*/ 212 w 270"/>
              <a:gd name="T37" fmla="*/ 156 h 472"/>
              <a:gd name="T38" fmla="*/ 210 w 270"/>
              <a:gd name="T39" fmla="*/ 128 h 472"/>
              <a:gd name="T40" fmla="*/ 194 w 270"/>
              <a:gd name="T41" fmla="*/ 124 h 472"/>
              <a:gd name="T42" fmla="*/ 182 w 270"/>
              <a:gd name="T43" fmla="*/ 114 h 472"/>
              <a:gd name="T44" fmla="*/ 204 w 270"/>
              <a:gd name="T45" fmla="*/ 114 h 472"/>
              <a:gd name="T46" fmla="*/ 228 w 270"/>
              <a:gd name="T47" fmla="*/ 128 h 472"/>
              <a:gd name="T48" fmla="*/ 232 w 270"/>
              <a:gd name="T49" fmla="*/ 138 h 472"/>
              <a:gd name="T50" fmla="*/ 256 w 270"/>
              <a:gd name="T51" fmla="*/ 140 h 472"/>
              <a:gd name="T52" fmla="*/ 266 w 270"/>
              <a:gd name="T53" fmla="*/ 152 h 472"/>
              <a:gd name="T54" fmla="*/ 268 w 270"/>
              <a:gd name="T55" fmla="*/ 180 h 472"/>
              <a:gd name="T56" fmla="*/ 262 w 270"/>
              <a:gd name="T57" fmla="*/ 184 h 472"/>
              <a:gd name="T58" fmla="*/ 246 w 270"/>
              <a:gd name="T59" fmla="*/ 188 h 472"/>
              <a:gd name="T60" fmla="*/ 238 w 270"/>
              <a:gd name="T61" fmla="*/ 204 h 472"/>
              <a:gd name="T62" fmla="*/ 222 w 270"/>
              <a:gd name="T63" fmla="*/ 198 h 472"/>
              <a:gd name="T64" fmla="*/ 214 w 270"/>
              <a:gd name="T65" fmla="*/ 222 h 472"/>
              <a:gd name="T66" fmla="*/ 206 w 270"/>
              <a:gd name="T67" fmla="*/ 248 h 472"/>
              <a:gd name="T68" fmla="*/ 192 w 270"/>
              <a:gd name="T69" fmla="*/ 236 h 472"/>
              <a:gd name="T70" fmla="*/ 182 w 270"/>
              <a:gd name="T71" fmla="*/ 220 h 472"/>
              <a:gd name="T72" fmla="*/ 166 w 270"/>
              <a:gd name="T73" fmla="*/ 200 h 472"/>
              <a:gd name="T74" fmla="*/ 134 w 270"/>
              <a:gd name="T75" fmla="*/ 184 h 472"/>
              <a:gd name="T76" fmla="*/ 128 w 270"/>
              <a:gd name="T77" fmla="*/ 214 h 472"/>
              <a:gd name="T78" fmla="*/ 122 w 270"/>
              <a:gd name="T79" fmla="*/ 240 h 472"/>
              <a:gd name="T80" fmla="*/ 130 w 270"/>
              <a:gd name="T81" fmla="*/ 262 h 472"/>
              <a:gd name="T82" fmla="*/ 114 w 270"/>
              <a:gd name="T83" fmla="*/ 282 h 472"/>
              <a:gd name="T84" fmla="*/ 98 w 270"/>
              <a:gd name="T85" fmla="*/ 296 h 472"/>
              <a:gd name="T86" fmla="*/ 114 w 270"/>
              <a:gd name="T87" fmla="*/ 308 h 472"/>
              <a:gd name="T88" fmla="*/ 130 w 270"/>
              <a:gd name="T89" fmla="*/ 284 h 472"/>
              <a:gd name="T90" fmla="*/ 142 w 270"/>
              <a:gd name="T91" fmla="*/ 270 h 472"/>
              <a:gd name="T92" fmla="*/ 146 w 270"/>
              <a:gd name="T93" fmla="*/ 248 h 472"/>
              <a:gd name="T94" fmla="*/ 140 w 270"/>
              <a:gd name="T95" fmla="*/ 232 h 472"/>
              <a:gd name="T96" fmla="*/ 148 w 270"/>
              <a:gd name="T97" fmla="*/ 226 h 472"/>
              <a:gd name="T98" fmla="*/ 152 w 270"/>
              <a:gd name="T99" fmla="*/ 252 h 472"/>
              <a:gd name="T100" fmla="*/ 208 w 270"/>
              <a:gd name="T101" fmla="*/ 280 h 472"/>
              <a:gd name="T102" fmla="*/ 204 w 270"/>
              <a:gd name="T103" fmla="*/ 332 h 472"/>
              <a:gd name="T104" fmla="*/ 190 w 270"/>
              <a:gd name="T105" fmla="*/ 402 h 472"/>
              <a:gd name="T106" fmla="*/ 194 w 270"/>
              <a:gd name="T107" fmla="*/ 428 h 472"/>
              <a:gd name="T108" fmla="*/ 174 w 270"/>
              <a:gd name="T109" fmla="*/ 470 h 472"/>
              <a:gd name="T110" fmla="*/ 120 w 270"/>
              <a:gd name="T111" fmla="*/ 464 h 472"/>
              <a:gd name="T112" fmla="*/ 114 w 270"/>
              <a:gd name="T113" fmla="*/ 424 h 472"/>
              <a:gd name="T114" fmla="*/ 80 w 270"/>
              <a:gd name="T115" fmla="*/ 384 h 472"/>
              <a:gd name="T116" fmla="*/ 22 w 270"/>
              <a:gd name="T117" fmla="*/ 398 h 472"/>
              <a:gd name="T118" fmla="*/ 16 w 270"/>
              <a:gd name="T119" fmla="*/ 43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0" h="472">
                <a:moveTo>
                  <a:pt x="96" y="0"/>
                </a:moveTo>
                <a:lnTo>
                  <a:pt x="96" y="6"/>
                </a:lnTo>
                <a:lnTo>
                  <a:pt x="94" y="6"/>
                </a:lnTo>
                <a:lnTo>
                  <a:pt x="92" y="6"/>
                </a:lnTo>
                <a:lnTo>
                  <a:pt x="90" y="6"/>
                </a:lnTo>
                <a:lnTo>
                  <a:pt x="90" y="8"/>
                </a:lnTo>
                <a:lnTo>
                  <a:pt x="90" y="10"/>
                </a:lnTo>
                <a:lnTo>
                  <a:pt x="90" y="12"/>
                </a:lnTo>
                <a:lnTo>
                  <a:pt x="90" y="14"/>
                </a:lnTo>
                <a:lnTo>
                  <a:pt x="86" y="14"/>
                </a:lnTo>
                <a:lnTo>
                  <a:pt x="82" y="14"/>
                </a:lnTo>
                <a:lnTo>
                  <a:pt x="82" y="16"/>
                </a:lnTo>
                <a:lnTo>
                  <a:pt x="82" y="20"/>
                </a:lnTo>
                <a:lnTo>
                  <a:pt x="88" y="20"/>
                </a:lnTo>
                <a:lnTo>
                  <a:pt x="90" y="20"/>
                </a:lnTo>
                <a:lnTo>
                  <a:pt x="92" y="20"/>
                </a:lnTo>
                <a:lnTo>
                  <a:pt x="94" y="20"/>
                </a:lnTo>
                <a:lnTo>
                  <a:pt x="96" y="20"/>
                </a:lnTo>
                <a:lnTo>
                  <a:pt x="98" y="20"/>
                </a:lnTo>
                <a:lnTo>
                  <a:pt x="100" y="20"/>
                </a:lnTo>
                <a:lnTo>
                  <a:pt x="102" y="20"/>
                </a:lnTo>
                <a:lnTo>
                  <a:pt x="104" y="20"/>
                </a:lnTo>
                <a:lnTo>
                  <a:pt x="104" y="16"/>
                </a:lnTo>
                <a:lnTo>
                  <a:pt x="104" y="14"/>
                </a:lnTo>
                <a:lnTo>
                  <a:pt x="104" y="12"/>
                </a:lnTo>
                <a:lnTo>
                  <a:pt x="104" y="10"/>
                </a:lnTo>
                <a:lnTo>
                  <a:pt x="104" y="8"/>
                </a:lnTo>
                <a:lnTo>
                  <a:pt x="106" y="8"/>
                </a:lnTo>
                <a:lnTo>
                  <a:pt x="106" y="6"/>
                </a:lnTo>
                <a:lnTo>
                  <a:pt x="108" y="6"/>
                </a:lnTo>
                <a:lnTo>
                  <a:pt x="110" y="6"/>
                </a:lnTo>
                <a:lnTo>
                  <a:pt x="112" y="6"/>
                </a:lnTo>
                <a:lnTo>
                  <a:pt x="112" y="6"/>
                </a:lnTo>
                <a:lnTo>
                  <a:pt x="114" y="6"/>
                </a:lnTo>
                <a:lnTo>
                  <a:pt x="114" y="4"/>
                </a:lnTo>
                <a:lnTo>
                  <a:pt x="114" y="6"/>
                </a:lnTo>
                <a:lnTo>
                  <a:pt x="114" y="8"/>
                </a:lnTo>
                <a:lnTo>
                  <a:pt x="116" y="8"/>
                </a:lnTo>
                <a:lnTo>
                  <a:pt x="118" y="8"/>
                </a:lnTo>
                <a:lnTo>
                  <a:pt x="118" y="10"/>
                </a:lnTo>
                <a:lnTo>
                  <a:pt x="120" y="10"/>
                </a:lnTo>
                <a:lnTo>
                  <a:pt x="120" y="12"/>
                </a:lnTo>
                <a:lnTo>
                  <a:pt x="122" y="12"/>
                </a:lnTo>
                <a:lnTo>
                  <a:pt x="122" y="14"/>
                </a:lnTo>
                <a:lnTo>
                  <a:pt x="122" y="16"/>
                </a:lnTo>
                <a:lnTo>
                  <a:pt x="122" y="18"/>
                </a:lnTo>
                <a:lnTo>
                  <a:pt x="122" y="20"/>
                </a:lnTo>
                <a:lnTo>
                  <a:pt x="118" y="20"/>
                </a:lnTo>
                <a:lnTo>
                  <a:pt x="116" y="20"/>
                </a:lnTo>
                <a:lnTo>
                  <a:pt x="114" y="28"/>
                </a:lnTo>
                <a:lnTo>
                  <a:pt x="112" y="28"/>
                </a:lnTo>
                <a:lnTo>
                  <a:pt x="110" y="28"/>
                </a:lnTo>
                <a:lnTo>
                  <a:pt x="110" y="30"/>
                </a:lnTo>
                <a:lnTo>
                  <a:pt x="110" y="32"/>
                </a:lnTo>
                <a:lnTo>
                  <a:pt x="110" y="32"/>
                </a:lnTo>
                <a:lnTo>
                  <a:pt x="108" y="32"/>
                </a:lnTo>
                <a:lnTo>
                  <a:pt x="106" y="32"/>
                </a:lnTo>
                <a:lnTo>
                  <a:pt x="106" y="34"/>
                </a:lnTo>
                <a:lnTo>
                  <a:pt x="106" y="36"/>
                </a:lnTo>
                <a:lnTo>
                  <a:pt x="104" y="36"/>
                </a:lnTo>
                <a:lnTo>
                  <a:pt x="104" y="38"/>
                </a:lnTo>
                <a:lnTo>
                  <a:pt x="106" y="38"/>
                </a:lnTo>
                <a:lnTo>
                  <a:pt x="106" y="40"/>
                </a:lnTo>
                <a:lnTo>
                  <a:pt x="108" y="40"/>
                </a:lnTo>
                <a:lnTo>
                  <a:pt x="108" y="42"/>
                </a:lnTo>
                <a:lnTo>
                  <a:pt x="108" y="44"/>
                </a:lnTo>
                <a:lnTo>
                  <a:pt x="110" y="44"/>
                </a:lnTo>
                <a:lnTo>
                  <a:pt x="110" y="46"/>
                </a:lnTo>
                <a:lnTo>
                  <a:pt x="110" y="48"/>
                </a:lnTo>
                <a:lnTo>
                  <a:pt x="108" y="48"/>
                </a:lnTo>
                <a:lnTo>
                  <a:pt x="106" y="48"/>
                </a:lnTo>
                <a:lnTo>
                  <a:pt x="104" y="48"/>
                </a:lnTo>
                <a:lnTo>
                  <a:pt x="104" y="50"/>
                </a:lnTo>
                <a:lnTo>
                  <a:pt x="106" y="50"/>
                </a:lnTo>
                <a:lnTo>
                  <a:pt x="106" y="52"/>
                </a:lnTo>
                <a:lnTo>
                  <a:pt x="108" y="52"/>
                </a:lnTo>
                <a:lnTo>
                  <a:pt x="108" y="54"/>
                </a:lnTo>
                <a:lnTo>
                  <a:pt x="110" y="54"/>
                </a:lnTo>
                <a:lnTo>
                  <a:pt x="110" y="56"/>
                </a:lnTo>
                <a:lnTo>
                  <a:pt x="112" y="56"/>
                </a:lnTo>
                <a:lnTo>
                  <a:pt x="112" y="58"/>
                </a:lnTo>
                <a:lnTo>
                  <a:pt x="112" y="58"/>
                </a:lnTo>
                <a:lnTo>
                  <a:pt x="112" y="60"/>
                </a:lnTo>
                <a:lnTo>
                  <a:pt x="112" y="62"/>
                </a:lnTo>
                <a:lnTo>
                  <a:pt x="114" y="62"/>
                </a:lnTo>
                <a:lnTo>
                  <a:pt x="114" y="64"/>
                </a:lnTo>
                <a:lnTo>
                  <a:pt x="114" y="66"/>
                </a:lnTo>
                <a:lnTo>
                  <a:pt x="114" y="68"/>
                </a:lnTo>
                <a:lnTo>
                  <a:pt x="114" y="70"/>
                </a:lnTo>
                <a:lnTo>
                  <a:pt x="114" y="72"/>
                </a:lnTo>
                <a:lnTo>
                  <a:pt x="116" y="72"/>
                </a:lnTo>
                <a:lnTo>
                  <a:pt x="118" y="72"/>
                </a:lnTo>
                <a:lnTo>
                  <a:pt x="120" y="72"/>
                </a:lnTo>
                <a:lnTo>
                  <a:pt x="122" y="72"/>
                </a:lnTo>
                <a:lnTo>
                  <a:pt x="124" y="72"/>
                </a:lnTo>
                <a:lnTo>
                  <a:pt x="128" y="72"/>
                </a:lnTo>
                <a:lnTo>
                  <a:pt x="130" y="72"/>
                </a:lnTo>
                <a:lnTo>
                  <a:pt x="132" y="72"/>
                </a:lnTo>
                <a:lnTo>
                  <a:pt x="132" y="74"/>
                </a:lnTo>
                <a:lnTo>
                  <a:pt x="132" y="76"/>
                </a:lnTo>
                <a:lnTo>
                  <a:pt x="130" y="80"/>
                </a:lnTo>
                <a:lnTo>
                  <a:pt x="128" y="80"/>
                </a:lnTo>
                <a:lnTo>
                  <a:pt x="130" y="80"/>
                </a:lnTo>
                <a:lnTo>
                  <a:pt x="132" y="80"/>
                </a:lnTo>
                <a:lnTo>
                  <a:pt x="134" y="80"/>
                </a:lnTo>
                <a:lnTo>
                  <a:pt x="134" y="80"/>
                </a:lnTo>
                <a:lnTo>
                  <a:pt x="136" y="80"/>
                </a:lnTo>
                <a:lnTo>
                  <a:pt x="136" y="80"/>
                </a:lnTo>
                <a:lnTo>
                  <a:pt x="134" y="80"/>
                </a:lnTo>
                <a:lnTo>
                  <a:pt x="134" y="82"/>
                </a:lnTo>
                <a:lnTo>
                  <a:pt x="132" y="84"/>
                </a:lnTo>
                <a:lnTo>
                  <a:pt x="134" y="84"/>
                </a:lnTo>
                <a:lnTo>
                  <a:pt x="132" y="86"/>
                </a:lnTo>
                <a:lnTo>
                  <a:pt x="130" y="88"/>
                </a:lnTo>
                <a:lnTo>
                  <a:pt x="130" y="90"/>
                </a:lnTo>
                <a:lnTo>
                  <a:pt x="130" y="92"/>
                </a:lnTo>
                <a:lnTo>
                  <a:pt x="128" y="94"/>
                </a:lnTo>
                <a:lnTo>
                  <a:pt x="132" y="94"/>
                </a:lnTo>
                <a:lnTo>
                  <a:pt x="132" y="96"/>
                </a:lnTo>
                <a:lnTo>
                  <a:pt x="132" y="98"/>
                </a:lnTo>
                <a:lnTo>
                  <a:pt x="132" y="100"/>
                </a:lnTo>
                <a:lnTo>
                  <a:pt x="130" y="100"/>
                </a:lnTo>
                <a:lnTo>
                  <a:pt x="128" y="100"/>
                </a:lnTo>
                <a:lnTo>
                  <a:pt x="128" y="104"/>
                </a:lnTo>
                <a:lnTo>
                  <a:pt x="128" y="106"/>
                </a:lnTo>
                <a:lnTo>
                  <a:pt x="128" y="108"/>
                </a:lnTo>
                <a:lnTo>
                  <a:pt x="128" y="110"/>
                </a:lnTo>
                <a:lnTo>
                  <a:pt x="128" y="112"/>
                </a:lnTo>
                <a:lnTo>
                  <a:pt x="128" y="116"/>
                </a:lnTo>
                <a:lnTo>
                  <a:pt x="128" y="118"/>
                </a:lnTo>
                <a:lnTo>
                  <a:pt x="126" y="118"/>
                </a:lnTo>
                <a:lnTo>
                  <a:pt x="124" y="118"/>
                </a:lnTo>
                <a:lnTo>
                  <a:pt x="120" y="118"/>
                </a:lnTo>
                <a:lnTo>
                  <a:pt x="120" y="116"/>
                </a:lnTo>
                <a:lnTo>
                  <a:pt x="120" y="114"/>
                </a:lnTo>
                <a:lnTo>
                  <a:pt x="120" y="112"/>
                </a:lnTo>
                <a:lnTo>
                  <a:pt x="114" y="110"/>
                </a:lnTo>
                <a:lnTo>
                  <a:pt x="114" y="118"/>
                </a:lnTo>
                <a:lnTo>
                  <a:pt x="114" y="120"/>
                </a:lnTo>
                <a:lnTo>
                  <a:pt x="114" y="124"/>
                </a:lnTo>
                <a:lnTo>
                  <a:pt x="114" y="130"/>
                </a:lnTo>
                <a:lnTo>
                  <a:pt x="114" y="136"/>
                </a:lnTo>
                <a:lnTo>
                  <a:pt x="114" y="150"/>
                </a:lnTo>
                <a:lnTo>
                  <a:pt x="102" y="150"/>
                </a:lnTo>
                <a:lnTo>
                  <a:pt x="96" y="150"/>
                </a:lnTo>
                <a:lnTo>
                  <a:pt x="94" y="150"/>
                </a:lnTo>
                <a:lnTo>
                  <a:pt x="92" y="150"/>
                </a:lnTo>
                <a:lnTo>
                  <a:pt x="86" y="150"/>
                </a:lnTo>
                <a:lnTo>
                  <a:pt x="84" y="150"/>
                </a:lnTo>
                <a:lnTo>
                  <a:pt x="82" y="150"/>
                </a:lnTo>
                <a:lnTo>
                  <a:pt x="80" y="150"/>
                </a:lnTo>
                <a:lnTo>
                  <a:pt x="74" y="150"/>
                </a:lnTo>
                <a:lnTo>
                  <a:pt x="70" y="150"/>
                </a:lnTo>
                <a:lnTo>
                  <a:pt x="68" y="150"/>
                </a:lnTo>
                <a:lnTo>
                  <a:pt x="66" y="150"/>
                </a:lnTo>
                <a:lnTo>
                  <a:pt x="64" y="150"/>
                </a:lnTo>
                <a:lnTo>
                  <a:pt x="64" y="152"/>
                </a:lnTo>
                <a:lnTo>
                  <a:pt x="64" y="154"/>
                </a:lnTo>
                <a:lnTo>
                  <a:pt x="64" y="156"/>
                </a:lnTo>
                <a:lnTo>
                  <a:pt x="64" y="158"/>
                </a:lnTo>
                <a:lnTo>
                  <a:pt x="64" y="160"/>
                </a:lnTo>
                <a:lnTo>
                  <a:pt x="64" y="162"/>
                </a:lnTo>
                <a:lnTo>
                  <a:pt x="74" y="162"/>
                </a:lnTo>
                <a:lnTo>
                  <a:pt x="74" y="164"/>
                </a:lnTo>
                <a:lnTo>
                  <a:pt x="74" y="170"/>
                </a:lnTo>
                <a:lnTo>
                  <a:pt x="74" y="172"/>
                </a:lnTo>
                <a:lnTo>
                  <a:pt x="74" y="174"/>
                </a:lnTo>
                <a:lnTo>
                  <a:pt x="74" y="176"/>
                </a:lnTo>
                <a:lnTo>
                  <a:pt x="76" y="176"/>
                </a:lnTo>
                <a:lnTo>
                  <a:pt x="80" y="176"/>
                </a:lnTo>
                <a:lnTo>
                  <a:pt x="92" y="176"/>
                </a:lnTo>
                <a:lnTo>
                  <a:pt x="96" y="176"/>
                </a:lnTo>
                <a:lnTo>
                  <a:pt x="102" y="176"/>
                </a:lnTo>
                <a:lnTo>
                  <a:pt x="108" y="176"/>
                </a:lnTo>
                <a:lnTo>
                  <a:pt x="112" y="176"/>
                </a:lnTo>
                <a:lnTo>
                  <a:pt x="114" y="176"/>
                </a:lnTo>
                <a:lnTo>
                  <a:pt x="122" y="176"/>
                </a:lnTo>
                <a:lnTo>
                  <a:pt x="122" y="176"/>
                </a:lnTo>
                <a:lnTo>
                  <a:pt x="122" y="174"/>
                </a:lnTo>
                <a:lnTo>
                  <a:pt x="122" y="172"/>
                </a:lnTo>
                <a:lnTo>
                  <a:pt x="124" y="170"/>
                </a:lnTo>
                <a:lnTo>
                  <a:pt x="124" y="168"/>
                </a:lnTo>
                <a:lnTo>
                  <a:pt x="124" y="166"/>
                </a:lnTo>
                <a:lnTo>
                  <a:pt x="126" y="166"/>
                </a:lnTo>
                <a:lnTo>
                  <a:pt x="126" y="164"/>
                </a:lnTo>
                <a:lnTo>
                  <a:pt x="126" y="162"/>
                </a:lnTo>
                <a:lnTo>
                  <a:pt x="126" y="160"/>
                </a:lnTo>
                <a:lnTo>
                  <a:pt x="126" y="158"/>
                </a:lnTo>
                <a:lnTo>
                  <a:pt x="126" y="156"/>
                </a:lnTo>
                <a:lnTo>
                  <a:pt x="126" y="154"/>
                </a:lnTo>
                <a:lnTo>
                  <a:pt x="126" y="152"/>
                </a:lnTo>
                <a:lnTo>
                  <a:pt x="126" y="150"/>
                </a:lnTo>
                <a:lnTo>
                  <a:pt x="128" y="150"/>
                </a:lnTo>
                <a:lnTo>
                  <a:pt x="130" y="150"/>
                </a:lnTo>
                <a:lnTo>
                  <a:pt x="132" y="150"/>
                </a:lnTo>
                <a:lnTo>
                  <a:pt x="134" y="150"/>
                </a:lnTo>
                <a:lnTo>
                  <a:pt x="136" y="150"/>
                </a:lnTo>
                <a:lnTo>
                  <a:pt x="138" y="150"/>
                </a:lnTo>
                <a:lnTo>
                  <a:pt x="140" y="150"/>
                </a:lnTo>
                <a:lnTo>
                  <a:pt x="140" y="148"/>
                </a:lnTo>
                <a:lnTo>
                  <a:pt x="140" y="146"/>
                </a:lnTo>
                <a:lnTo>
                  <a:pt x="140" y="144"/>
                </a:lnTo>
                <a:lnTo>
                  <a:pt x="140" y="142"/>
                </a:lnTo>
                <a:lnTo>
                  <a:pt x="140" y="136"/>
                </a:lnTo>
                <a:lnTo>
                  <a:pt x="140" y="134"/>
                </a:lnTo>
                <a:lnTo>
                  <a:pt x="140" y="132"/>
                </a:lnTo>
                <a:lnTo>
                  <a:pt x="140" y="130"/>
                </a:lnTo>
                <a:lnTo>
                  <a:pt x="142" y="128"/>
                </a:lnTo>
                <a:lnTo>
                  <a:pt x="142" y="128"/>
                </a:lnTo>
                <a:lnTo>
                  <a:pt x="144" y="128"/>
                </a:lnTo>
                <a:lnTo>
                  <a:pt x="144" y="126"/>
                </a:lnTo>
                <a:lnTo>
                  <a:pt x="146" y="126"/>
                </a:lnTo>
                <a:lnTo>
                  <a:pt x="148" y="126"/>
                </a:lnTo>
                <a:lnTo>
                  <a:pt x="150" y="126"/>
                </a:lnTo>
                <a:lnTo>
                  <a:pt x="150" y="128"/>
                </a:lnTo>
                <a:lnTo>
                  <a:pt x="150" y="128"/>
                </a:lnTo>
                <a:lnTo>
                  <a:pt x="150" y="130"/>
                </a:lnTo>
                <a:lnTo>
                  <a:pt x="148" y="130"/>
                </a:lnTo>
                <a:lnTo>
                  <a:pt x="148" y="132"/>
                </a:lnTo>
                <a:lnTo>
                  <a:pt x="148" y="134"/>
                </a:lnTo>
                <a:lnTo>
                  <a:pt x="150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4" y="128"/>
                </a:lnTo>
                <a:lnTo>
                  <a:pt x="154" y="128"/>
                </a:lnTo>
                <a:lnTo>
                  <a:pt x="154" y="126"/>
                </a:lnTo>
                <a:lnTo>
                  <a:pt x="156" y="126"/>
                </a:lnTo>
                <a:lnTo>
                  <a:pt x="158" y="126"/>
                </a:lnTo>
                <a:lnTo>
                  <a:pt x="158" y="128"/>
                </a:lnTo>
                <a:lnTo>
                  <a:pt x="156" y="128"/>
                </a:lnTo>
                <a:lnTo>
                  <a:pt x="156" y="128"/>
                </a:lnTo>
                <a:lnTo>
                  <a:pt x="156" y="130"/>
                </a:lnTo>
                <a:lnTo>
                  <a:pt x="154" y="130"/>
                </a:lnTo>
                <a:lnTo>
                  <a:pt x="156" y="130"/>
                </a:lnTo>
                <a:lnTo>
                  <a:pt x="158" y="132"/>
                </a:lnTo>
                <a:lnTo>
                  <a:pt x="160" y="132"/>
                </a:lnTo>
                <a:lnTo>
                  <a:pt x="160" y="134"/>
                </a:lnTo>
                <a:lnTo>
                  <a:pt x="160" y="136"/>
                </a:lnTo>
                <a:lnTo>
                  <a:pt x="160" y="138"/>
                </a:lnTo>
                <a:lnTo>
                  <a:pt x="160" y="138"/>
                </a:lnTo>
                <a:lnTo>
                  <a:pt x="162" y="138"/>
                </a:lnTo>
                <a:lnTo>
                  <a:pt x="164" y="138"/>
                </a:lnTo>
                <a:lnTo>
                  <a:pt x="166" y="138"/>
                </a:lnTo>
                <a:lnTo>
                  <a:pt x="168" y="138"/>
                </a:lnTo>
                <a:lnTo>
                  <a:pt x="170" y="138"/>
                </a:lnTo>
                <a:lnTo>
                  <a:pt x="172" y="138"/>
                </a:lnTo>
                <a:lnTo>
                  <a:pt x="174" y="138"/>
                </a:lnTo>
                <a:lnTo>
                  <a:pt x="176" y="138"/>
                </a:lnTo>
                <a:lnTo>
                  <a:pt x="176" y="140"/>
                </a:lnTo>
                <a:lnTo>
                  <a:pt x="176" y="142"/>
                </a:lnTo>
                <a:lnTo>
                  <a:pt x="174" y="144"/>
                </a:lnTo>
                <a:lnTo>
                  <a:pt x="174" y="146"/>
                </a:lnTo>
                <a:lnTo>
                  <a:pt x="174" y="148"/>
                </a:lnTo>
                <a:lnTo>
                  <a:pt x="174" y="150"/>
                </a:lnTo>
                <a:lnTo>
                  <a:pt x="174" y="152"/>
                </a:lnTo>
                <a:lnTo>
                  <a:pt x="172" y="154"/>
                </a:lnTo>
                <a:lnTo>
                  <a:pt x="172" y="156"/>
                </a:lnTo>
                <a:lnTo>
                  <a:pt x="172" y="158"/>
                </a:lnTo>
                <a:lnTo>
                  <a:pt x="172" y="160"/>
                </a:lnTo>
                <a:lnTo>
                  <a:pt x="170" y="162"/>
                </a:lnTo>
                <a:lnTo>
                  <a:pt x="170" y="164"/>
                </a:lnTo>
                <a:lnTo>
                  <a:pt x="170" y="166"/>
                </a:lnTo>
                <a:lnTo>
                  <a:pt x="170" y="168"/>
                </a:lnTo>
                <a:lnTo>
                  <a:pt x="168" y="168"/>
                </a:lnTo>
                <a:lnTo>
                  <a:pt x="168" y="170"/>
                </a:lnTo>
                <a:lnTo>
                  <a:pt x="168" y="172"/>
                </a:lnTo>
                <a:lnTo>
                  <a:pt x="170" y="172"/>
                </a:lnTo>
                <a:lnTo>
                  <a:pt x="170" y="174"/>
                </a:lnTo>
                <a:lnTo>
                  <a:pt x="172" y="174"/>
                </a:lnTo>
                <a:lnTo>
                  <a:pt x="174" y="176"/>
                </a:lnTo>
                <a:lnTo>
                  <a:pt x="174" y="174"/>
                </a:lnTo>
                <a:lnTo>
                  <a:pt x="174" y="172"/>
                </a:lnTo>
                <a:lnTo>
                  <a:pt x="174" y="174"/>
                </a:lnTo>
                <a:lnTo>
                  <a:pt x="176" y="174"/>
                </a:lnTo>
                <a:lnTo>
                  <a:pt x="178" y="174"/>
                </a:lnTo>
                <a:lnTo>
                  <a:pt x="180" y="174"/>
                </a:lnTo>
                <a:lnTo>
                  <a:pt x="180" y="172"/>
                </a:lnTo>
                <a:lnTo>
                  <a:pt x="180" y="174"/>
                </a:lnTo>
                <a:lnTo>
                  <a:pt x="182" y="174"/>
                </a:lnTo>
                <a:lnTo>
                  <a:pt x="184" y="174"/>
                </a:lnTo>
                <a:lnTo>
                  <a:pt x="182" y="174"/>
                </a:lnTo>
                <a:lnTo>
                  <a:pt x="182" y="176"/>
                </a:lnTo>
                <a:lnTo>
                  <a:pt x="184" y="176"/>
                </a:lnTo>
                <a:lnTo>
                  <a:pt x="186" y="176"/>
                </a:lnTo>
                <a:lnTo>
                  <a:pt x="188" y="176"/>
                </a:lnTo>
                <a:lnTo>
                  <a:pt x="190" y="176"/>
                </a:lnTo>
                <a:lnTo>
                  <a:pt x="190" y="176"/>
                </a:lnTo>
                <a:lnTo>
                  <a:pt x="192" y="176"/>
                </a:lnTo>
                <a:lnTo>
                  <a:pt x="192" y="178"/>
                </a:lnTo>
                <a:lnTo>
                  <a:pt x="194" y="178"/>
                </a:lnTo>
                <a:lnTo>
                  <a:pt x="196" y="176"/>
                </a:lnTo>
                <a:lnTo>
                  <a:pt x="198" y="176"/>
                </a:lnTo>
                <a:lnTo>
                  <a:pt x="200" y="176"/>
                </a:lnTo>
                <a:lnTo>
                  <a:pt x="202" y="178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4" y="180"/>
                </a:lnTo>
                <a:lnTo>
                  <a:pt x="206" y="180"/>
                </a:lnTo>
                <a:lnTo>
                  <a:pt x="208" y="180"/>
                </a:lnTo>
                <a:lnTo>
                  <a:pt x="208" y="178"/>
                </a:lnTo>
                <a:lnTo>
                  <a:pt x="208" y="176"/>
                </a:lnTo>
                <a:lnTo>
                  <a:pt x="208" y="176"/>
                </a:lnTo>
                <a:lnTo>
                  <a:pt x="208" y="176"/>
                </a:lnTo>
                <a:lnTo>
                  <a:pt x="208" y="174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2"/>
                </a:lnTo>
                <a:lnTo>
                  <a:pt x="206" y="170"/>
                </a:lnTo>
                <a:lnTo>
                  <a:pt x="206" y="168"/>
                </a:lnTo>
                <a:lnTo>
                  <a:pt x="206" y="166"/>
                </a:lnTo>
                <a:lnTo>
                  <a:pt x="206" y="164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08" y="160"/>
                </a:lnTo>
                <a:lnTo>
                  <a:pt x="210" y="162"/>
                </a:lnTo>
                <a:lnTo>
                  <a:pt x="210" y="160"/>
                </a:lnTo>
                <a:lnTo>
                  <a:pt x="212" y="160"/>
                </a:lnTo>
                <a:lnTo>
                  <a:pt x="212" y="158"/>
                </a:lnTo>
                <a:lnTo>
                  <a:pt x="212" y="156"/>
                </a:lnTo>
                <a:lnTo>
                  <a:pt x="212" y="154"/>
                </a:lnTo>
                <a:lnTo>
                  <a:pt x="214" y="152"/>
                </a:lnTo>
                <a:lnTo>
                  <a:pt x="214" y="150"/>
                </a:lnTo>
                <a:lnTo>
                  <a:pt x="216" y="142"/>
                </a:lnTo>
                <a:lnTo>
                  <a:pt x="216" y="140"/>
                </a:lnTo>
                <a:lnTo>
                  <a:pt x="214" y="140"/>
                </a:lnTo>
                <a:lnTo>
                  <a:pt x="214" y="138"/>
                </a:lnTo>
                <a:lnTo>
                  <a:pt x="214" y="136"/>
                </a:lnTo>
                <a:lnTo>
                  <a:pt x="216" y="134"/>
                </a:lnTo>
                <a:lnTo>
                  <a:pt x="216" y="132"/>
                </a:lnTo>
                <a:lnTo>
                  <a:pt x="216" y="130"/>
                </a:lnTo>
                <a:lnTo>
                  <a:pt x="218" y="130"/>
                </a:lnTo>
                <a:lnTo>
                  <a:pt x="218" y="128"/>
                </a:lnTo>
                <a:lnTo>
                  <a:pt x="216" y="128"/>
                </a:lnTo>
                <a:lnTo>
                  <a:pt x="214" y="128"/>
                </a:lnTo>
                <a:lnTo>
                  <a:pt x="212" y="128"/>
                </a:lnTo>
                <a:lnTo>
                  <a:pt x="210" y="128"/>
                </a:lnTo>
                <a:lnTo>
                  <a:pt x="208" y="128"/>
                </a:lnTo>
                <a:lnTo>
                  <a:pt x="208" y="128"/>
                </a:lnTo>
                <a:lnTo>
                  <a:pt x="206" y="128"/>
                </a:lnTo>
                <a:lnTo>
                  <a:pt x="204" y="128"/>
                </a:lnTo>
                <a:lnTo>
                  <a:pt x="204" y="126"/>
                </a:lnTo>
                <a:lnTo>
                  <a:pt x="202" y="126"/>
                </a:lnTo>
                <a:lnTo>
                  <a:pt x="200" y="126"/>
                </a:lnTo>
                <a:lnTo>
                  <a:pt x="200" y="128"/>
                </a:lnTo>
                <a:lnTo>
                  <a:pt x="200" y="128"/>
                </a:lnTo>
                <a:lnTo>
                  <a:pt x="200" y="130"/>
                </a:lnTo>
                <a:lnTo>
                  <a:pt x="198" y="130"/>
                </a:lnTo>
                <a:lnTo>
                  <a:pt x="196" y="130"/>
                </a:lnTo>
                <a:lnTo>
                  <a:pt x="194" y="130"/>
                </a:lnTo>
                <a:lnTo>
                  <a:pt x="192" y="128"/>
                </a:lnTo>
                <a:lnTo>
                  <a:pt x="194" y="128"/>
                </a:lnTo>
                <a:lnTo>
                  <a:pt x="194" y="126"/>
                </a:lnTo>
                <a:lnTo>
                  <a:pt x="194" y="124"/>
                </a:lnTo>
                <a:lnTo>
                  <a:pt x="196" y="124"/>
                </a:lnTo>
                <a:lnTo>
                  <a:pt x="196" y="122"/>
                </a:lnTo>
                <a:lnTo>
                  <a:pt x="194" y="122"/>
                </a:lnTo>
                <a:lnTo>
                  <a:pt x="194" y="120"/>
                </a:lnTo>
                <a:lnTo>
                  <a:pt x="194" y="124"/>
                </a:lnTo>
                <a:lnTo>
                  <a:pt x="192" y="122"/>
                </a:lnTo>
                <a:lnTo>
                  <a:pt x="190" y="122"/>
                </a:lnTo>
                <a:lnTo>
                  <a:pt x="190" y="124"/>
                </a:lnTo>
                <a:lnTo>
                  <a:pt x="188" y="122"/>
                </a:lnTo>
                <a:lnTo>
                  <a:pt x="186" y="122"/>
                </a:lnTo>
                <a:lnTo>
                  <a:pt x="184" y="122"/>
                </a:lnTo>
                <a:lnTo>
                  <a:pt x="182" y="122"/>
                </a:lnTo>
                <a:lnTo>
                  <a:pt x="180" y="122"/>
                </a:lnTo>
                <a:lnTo>
                  <a:pt x="180" y="120"/>
                </a:lnTo>
                <a:lnTo>
                  <a:pt x="180" y="118"/>
                </a:lnTo>
                <a:lnTo>
                  <a:pt x="182" y="116"/>
                </a:lnTo>
                <a:lnTo>
                  <a:pt x="182" y="114"/>
                </a:lnTo>
                <a:lnTo>
                  <a:pt x="182" y="112"/>
                </a:lnTo>
                <a:lnTo>
                  <a:pt x="182" y="110"/>
                </a:lnTo>
                <a:lnTo>
                  <a:pt x="182" y="108"/>
                </a:lnTo>
                <a:lnTo>
                  <a:pt x="186" y="108"/>
                </a:lnTo>
                <a:lnTo>
                  <a:pt x="190" y="110"/>
                </a:lnTo>
                <a:lnTo>
                  <a:pt x="192" y="110"/>
                </a:lnTo>
                <a:lnTo>
                  <a:pt x="194" y="110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200" y="112"/>
                </a:lnTo>
                <a:lnTo>
                  <a:pt x="202" y="112"/>
                </a:lnTo>
                <a:lnTo>
                  <a:pt x="204" y="112"/>
                </a:lnTo>
                <a:lnTo>
                  <a:pt x="204" y="114"/>
                </a:lnTo>
                <a:lnTo>
                  <a:pt x="202" y="116"/>
                </a:lnTo>
                <a:lnTo>
                  <a:pt x="204" y="116"/>
                </a:lnTo>
                <a:lnTo>
                  <a:pt x="204" y="114"/>
                </a:lnTo>
                <a:lnTo>
                  <a:pt x="206" y="114"/>
                </a:lnTo>
                <a:lnTo>
                  <a:pt x="208" y="114"/>
                </a:lnTo>
                <a:lnTo>
                  <a:pt x="208" y="114"/>
                </a:lnTo>
                <a:lnTo>
                  <a:pt x="210" y="114"/>
                </a:lnTo>
                <a:lnTo>
                  <a:pt x="212" y="114"/>
                </a:lnTo>
                <a:lnTo>
                  <a:pt x="214" y="116"/>
                </a:lnTo>
                <a:lnTo>
                  <a:pt x="216" y="116"/>
                </a:lnTo>
                <a:lnTo>
                  <a:pt x="218" y="116"/>
                </a:lnTo>
                <a:lnTo>
                  <a:pt x="222" y="116"/>
                </a:lnTo>
                <a:lnTo>
                  <a:pt x="222" y="118"/>
                </a:lnTo>
                <a:lnTo>
                  <a:pt x="224" y="120"/>
                </a:lnTo>
                <a:lnTo>
                  <a:pt x="224" y="122"/>
                </a:lnTo>
                <a:lnTo>
                  <a:pt x="224" y="124"/>
                </a:lnTo>
                <a:lnTo>
                  <a:pt x="226" y="124"/>
                </a:lnTo>
                <a:lnTo>
                  <a:pt x="226" y="126"/>
                </a:lnTo>
                <a:lnTo>
                  <a:pt x="228" y="128"/>
                </a:lnTo>
                <a:lnTo>
                  <a:pt x="228" y="128"/>
                </a:lnTo>
                <a:lnTo>
                  <a:pt x="228" y="130"/>
                </a:lnTo>
                <a:lnTo>
                  <a:pt x="226" y="130"/>
                </a:lnTo>
                <a:lnTo>
                  <a:pt x="224" y="130"/>
                </a:lnTo>
                <a:lnTo>
                  <a:pt x="224" y="132"/>
                </a:lnTo>
                <a:lnTo>
                  <a:pt x="224" y="134"/>
                </a:lnTo>
                <a:lnTo>
                  <a:pt x="224" y="136"/>
                </a:lnTo>
                <a:lnTo>
                  <a:pt x="224" y="138"/>
                </a:lnTo>
                <a:lnTo>
                  <a:pt x="222" y="140"/>
                </a:lnTo>
                <a:lnTo>
                  <a:pt x="224" y="142"/>
                </a:lnTo>
                <a:lnTo>
                  <a:pt x="226" y="142"/>
                </a:lnTo>
                <a:lnTo>
                  <a:pt x="228" y="142"/>
                </a:lnTo>
                <a:lnTo>
                  <a:pt x="228" y="144"/>
                </a:lnTo>
                <a:lnTo>
                  <a:pt x="230" y="144"/>
                </a:lnTo>
                <a:lnTo>
                  <a:pt x="230" y="142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6" y="140"/>
                </a:lnTo>
                <a:lnTo>
                  <a:pt x="238" y="140"/>
                </a:lnTo>
                <a:lnTo>
                  <a:pt x="244" y="140"/>
                </a:lnTo>
                <a:lnTo>
                  <a:pt x="248" y="142"/>
                </a:lnTo>
                <a:lnTo>
                  <a:pt x="250" y="144"/>
                </a:lnTo>
                <a:lnTo>
                  <a:pt x="252" y="146"/>
                </a:lnTo>
                <a:lnTo>
                  <a:pt x="254" y="144"/>
                </a:lnTo>
                <a:lnTo>
                  <a:pt x="252" y="144"/>
                </a:lnTo>
                <a:lnTo>
                  <a:pt x="250" y="144"/>
                </a:lnTo>
                <a:lnTo>
                  <a:pt x="250" y="142"/>
                </a:lnTo>
                <a:lnTo>
                  <a:pt x="252" y="142"/>
                </a:lnTo>
                <a:lnTo>
                  <a:pt x="254" y="142"/>
                </a:lnTo>
                <a:lnTo>
                  <a:pt x="254" y="140"/>
                </a:lnTo>
                <a:lnTo>
                  <a:pt x="256" y="142"/>
                </a:lnTo>
                <a:lnTo>
                  <a:pt x="256" y="140"/>
                </a:lnTo>
                <a:lnTo>
                  <a:pt x="256" y="138"/>
                </a:lnTo>
                <a:lnTo>
                  <a:pt x="256" y="136"/>
                </a:lnTo>
                <a:lnTo>
                  <a:pt x="256" y="138"/>
                </a:lnTo>
                <a:lnTo>
                  <a:pt x="258" y="138"/>
                </a:lnTo>
                <a:lnTo>
                  <a:pt x="260" y="138"/>
                </a:lnTo>
                <a:lnTo>
                  <a:pt x="262" y="138"/>
                </a:lnTo>
                <a:lnTo>
                  <a:pt x="264" y="140"/>
                </a:lnTo>
                <a:lnTo>
                  <a:pt x="266" y="140"/>
                </a:lnTo>
                <a:lnTo>
                  <a:pt x="266" y="142"/>
                </a:lnTo>
                <a:lnTo>
                  <a:pt x="264" y="142"/>
                </a:lnTo>
                <a:lnTo>
                  <a:pt x="262" y="142"/>
                </a:lnTo>
                <a:lnTo>
                  <a:pt x="264" y="144"/>
                </a:lnTo>
                <a:lnTo>
                  <a:pt x="266" y="144"/>
                </a:lnTo>
                <a:lnTo>
                  <a:pt x="266" y="146"/>
                </a:lnTo>
                <a:lnTo>
                  <a:pt x="266" y="148"/>
                </a:lnTo>
                <a:lnTo>
                  <a:pt x="266" y="150"/>
                </a:lnTo>
                <a:lnTo>
                  <a:pt x="266" y="152"/>
                </a:lnTo>
                <a:lnTo>
                  <a:pt x="268" y="152"/>
                </a:lnTo>
                <a:lnTo>
                  <a:pt x="268" y="154"/>
                </a:lnTo>
                <a:lnTo>
                  <a:pt x="268" y="156"/>
                </a:lnTo>
                <a:lnTo>
                  <a:pt x="268" y="158"/>
                </a:lnTo>
                <a:lnTo>
                  <a:pt x="268" y="160"/>
                </a:lnTo>
                <a:lnTo>
                  <a:pt x="268" y="162"/>
                </a:lnTo>
                <a:lnTo>
                  <a:pt x="268" y="164"/>
                </a:lnTo>
                <a:lnTo>
                  <a:pt x="270" y="166"/>
                </a:lnTo>
                <a:lnTo>
                  <a:pt x="270" y="168"/>
                </a:lnTo>
                <a:lnTo>
                  <a:pt x="270" y="170"/>
                </a:lnTo>
                <a:lnTo>
                  <a:pt x="270" y="172"/>
                </a:lnTo>
                <a:lnTo>
                  <a:pt x="270" y="174"/>
                </a:lnTo>
                <a:lnTo>
                  <a:pt x="268" y="174"/>
                </a:lnTo>
                <a:lnTo>
                  <a:pt x="268" y="176"/>
                </a:lnTo>
                <a:lnTo>
                  <a:pt x="266" y="176"/>
                </a:lnTo>
                <a:lnTo>
                  <a:pt x="266" y="178"/>
                </a:lnTo>
                <a:lnTo>
                  <a:pt x="268" y="180"/>
                </a:lnTo>
                <a:lnTo>
                  <a:pt x="268" y="182"/>
                </a:lnTo>
                <a:lnTo>
                  <a:pt x="268" y="184"/>
                </a:lnTo>
                <a:lnTo>
                  <a:pt x="266" y="184"/>
                </a:lnTo>
                <a:lnTo>
                  <a:pt x="266" y="186"/>
                </a:lnTo>
                <a:lnTo>
                  <a:pt x="266" y="188"/>
                </a:lnTo>
                <a:lnTo>
                  <a:pt x="268" y="188"/>
                </a:lnTo>
                <a:lnTo>
                  <a:pt x="270" y="188"/>
                </a:lnTo>
                <a:lnTo>
                  <a:pt x="270" y="190"/>
                </a:lnTo>
                <a:lnTo>
                  <a:pt x="270" y="194"/>
                </a:lnTo>
                <a:lnTo>
                  <a:pt x="268" y="194"/>
                </a:lnTo>
                <a:lnTo>
                  <a:pt x="266" y="194"/>
                </a:lnTo>
                <a:lnTo>
                  <a:pt x="266" y="192"/>
                </a:lnTo>
                <a:lnTo>
                  <a:pt x="264" y="192"/>
                </a:lnTo>
                <a:lnTo>
                  <a:pt x="264" y="188"/>
                </a:lnTo>
                <a:lnTo>
                  <a:pt x="264" y="186"/>
                </a:lnTo>
                <a:lnTo>
                  <a:pt x="264" y="184"/>
                </a:lnTo>
                <a:lnTo>
                  <a:pt x="262" y="184"/>
                </a:lnTo>
                <a:lnTo>
                  <a:pt x="260" y="184"/>
                </a:lnTo>
                <a:lnTo>
                  <a:pt x="260" y="182"/>
                </a:lnTo>
                <a:lnTo>
                  <a:pt x="258" y="182"/>
                </a:lnTo>
                <a:lnTo>
                  <a:pt x="258" y="184"/>
                </a:lnTo>
                <a:lnTo>
                  <a:pt x="258" y="186"/>
                </a:lnTo>
                <a:lnTo>
                  <a:pt x="258" y="188"/>
                </a:lnTo>
                <a:lnTo>
                  <a:pt x="258" y="190"/>
                </a:lnTo>
                <a:lnTo>
                  <a:pt x="258" y="192"/>
                </a:lnTo>
                <a:lnTo>
                  <a:pt x="256" y="192"/>
                </a:lnTo>
                <a:lnTo>
                  <a:pt x="256" y="190"/>
                </a:lnTo>
                <a:lnTo>
                  <a:pt x="256" y="190"/>
                </a:lnTo>
                <a:lnTo>
                  <a:pt x="254" y="190"/>
                </a:lnTo>
                <a:lnTo>
                  <a:pt x="252" y="190"/>
                </a:lnTo>
                <a:lnTo>
                  <a:pt x="250" y="190"/>
                </a:lnTo>
                <a:lnTo>
                  <a:pt x="250" y="188"/>
                </a:lnTo>
                <a:lnTo>
                  <a:pt x="248" y="188"/>
                </a:lnTo>
                <a:lnTo>
                  <a:pt x="246" y="188"/>
                </a:lnTo>
                <a:lnTo>
                  <a:pt x="244" y="188"/>
                </a:lnTo>
                <a:lnTo>
                  <a:pt x="244" y="190"/>
                </a:lnTo>
                <a:lnTo>
                  <a:pt x="242" y="192"/>
                </a:lnTo>
                <a:lnTo>
                  <a:pt x="242" y="194"/>
                </a:lnTo>
                <a:lnTo>
                  <a:pt x="244" y="194"/>
                </a:lnTo>
                <a:lnTo>
                  <a:pt x="246" y="194"/>
                </a:lnTo>
                <a:lnTo>
                  <a:pt x="246" y="196"/>
                </a:lnTo>
                <a:lnTo>
                  <a:pt x="248" y="196"/>
                </a:lnTo>
                <a:lnTo>
                  <a:pt x="248" y="198"/>
                </a:lnTo>
                <a:lnTo>
                  <a:pt x="248" y="200"/>
                </a:lnTo>
                <a:lnTo>
                  <a:pt x="248" y="202"/>
                </a:lnTo>
                <a:lnTo>
                  <a:pt x="248" y="204"/>
                </a:lnTo>
                <a:lnTo>
                  <a:pt x="246" y="204"/>
                </a:lnTo>
                <a:lnTo>
                  <a:pt x="244" y="204"/>
                </a:lnTo>
                <a:lnTo>
                  <a:pt x="242" y="204"/>
                </a:lnTo>
                <a:lnTo>
                  <a:pt x="240" y="204"/>
                </a:lnTo>
                <a:lnTo>
                  <a:pt x="238" y="204"/>
                </a:lnTo>
                <a:lnTo>
                  <a:pt x="236" y="204"/>
                </a:lnTo>
                <a:lnTo>
                  <a:pt x="234" y="204"/>
                </a:lnTo>
                <a:lnTo>
                  <a:pt x="234" y="202"/>
                </a:lnTo>
                <a:lnTo>
                  <a:pt x="232" y="202"/>
                </a:lnTo>
                <a:lnTo>
                  <a:pt x="232" y="204"/>
                </a:lnTo>
                <a:lnTo>
                  <a:pt x="230" y="206"/>
                </a:lnTo>
                <a:lnTo>
                  <a:pt x="228" y="206"/>
                </a:lnTo>
                <a:lnTo>
                  <a:pt x="228" y="208"/>
                </a:lnTo>
                <a:lnTo>
                  <a:pt x="226" y="208"/>
                </a:lnTo>
                <a:lnTo>
                  <a:pt x="224" y="208"/>
                </a:lnTo>
                <a:lnTo>
                  <a:pt x="222" y="208"/>
                </a:lnTo>
                <a:lnTo>
                  <a:pt x="222" y="206"/>
                </a:lnTo>
                <a:lnTo>
                  <a:pt x="222" y="204"/>
                </a:lnTo>
                <a:lnTo>
                  <a:pt x="224" y="204"/>
                </a:lnTo>
                <a:lnTo>
                  <a:pt x="224" y="202"/>
                </a:lnTo>
                <a:lnTo>
                  <a:pt x="222" y="200"/>
                </a:lnTo>
                <a:lnTo>
                  <a:pt x="222" y="198"/>
                </a:lnTo>
                <a:lnTo>
                  <a:pt x="222" y="196"/>
                </a:lnTo>
                <a:lnTo>
                  <a:pt x="224" y="194"/>
                </a:lnTo>
                <a:lnTo>
                  <a:pt x="222" y="194"/>
                </a:lnTo>
                <a:lnTo>
                  <a:pt x="222" y="196"/>
                </a:lnTo>
                <a:lnTo>
                  <a:pt x="220" y="200"/>
                </a:lnTo>
                <a:lnTo>
                  <a:pt x="220" y="204"/>
                </a:lnTo>
                <a:lnTo>
                  <a:pt x="220" y="206"/>
                </a:lnTo>
                <a:lnTo>
                  <a:pt x="220" y="208"/>
                </a:lnTo>
                <a:lnTo>
                  <a:pt x="216" y="208"/>
                </a:lnTo>
                <a:lnTo>
                  <a:pt x="216" y="210"/>
                </a:lnTo>
                <a:lnTo>
                  <a:pt x="216" y="212"/>
                </a:lnTo>
                <a:lnTo>
                  <a:pt x="216" y="214"/>
                </a:lnTo>
                <a:lnTo>
                  <a:pt x="216" y="216"/>
                </a:lnTo>
                <a:lnTo>
                  <a:pt x="216" y="218"/>
                </a:lnTo>
                <a:lnTo>
                  <a:pt x="214" y="218"/>
                </a:lnTo>
                <a:lnTo>
                  <a:pt x="214" y="220"/>
                </a:lnTo>
                <a:lnTo>
                  <a:pt x="214" y="222"/>
                </a:lnTo>
                <a:lnTo>
                  <a:pt x="214" y="224"/>
                </a:lnTo>
                <a:lnTo>
                  <a:pt x="214" y="224"/>
                </a:lnTo>
                <a:lnTo>
                  <a:pt x="214" y="226"/>
                </a:lnTo>
                <a:lnTo>
                  <a:pt x="214" y="228"/>
                </a:lnTo>
                <a:lnTo>
                  <a:pt x="214" y="232"/>
                </a:lnTo>
                <a:lnTo>
                  <a:pt x="212" y="238"/>
                </a:lnTo>
                <a:lnTo>
                  <a:pt x="212" y="240"/>
                </a:lnTo>
                <a:lnTo>
                  <a:pt x="212" y="250"/>
                </a:lnTo>
                <a:lnTo>
                  <a:pt x="212" y="256"/>
                </a:lnTo>
                <a:lnTo>
                  <a:pt x="210" y="256"/>
                </a:lnTo>
                <a:lnTo>
                  <a:pt x="210" y="254"/>
                </a:lnTo>
                <a:lnTo>
                  <a:pt x="208" y="254"/>
                </a:lnTo>
                <a:lnTo>
                  <a:pt x="208" y="252"/>
                </a:lnTo>
                <a:lnTo>
                  <a:pt x="208" y="250"/>
                </a:lnTo>
                <a:lnTo>
                  <a:pt x="208" y="250"/>
                </a:lnTo>
                <a:lnTo>
                  <a:pt x="206" y="250"/>
                </a:lnTo>
                <a:lnTo>
                  <a:pt x="206" y="248"/>
                </a:lnTo>
                <a:lnTo>
                  <a:pt x="204" y="248"/>
                </a:lnTo>
                <a:lnTo>
                  <a:pt x="202" y="248"/>
                </a:lnTo>
                <a:lnTo>
                  <a:pt x="202" y="246"/>
                </a:lnTo>
                <a:lnTo>
                  <a:pt x="200" y="246"/>
                </a:lnTo>
                <a:lnTo>
                  <a:pt x="198" y="246"/>
                </a:lnTo>
                <a:lnTo>
                  <a:pt x="198" y="244"/>
                </a:lnTo>
                <a:lnTo>
                  <a:pt x="196" y="244"/>
                </a:lnTo>
                <a:lnTo>
                  <a:pt x="198" y="244"/>
                </a:lnTo>
                <a:lnTo>
                  <a:pt x="198" y="242"/>
                </a:lnTo>
                <a:lnTo>
                  <a:pt x="198" y="240"/>
                </a:lnTo>
                <a:lnTo>
                  <a:pt x="198" y="238"/>
                </a:lnTo>
                <a:lnTo>
                  <a:pt x="200" y="238"/>
                </a:lnTo>
                <a:lnTo>
                  <a:pt x="200" y="236"/>
                </a:lnTo>
                <a:lnTo>
                  <a:pt x="198" y="236"/>
                </a:lnTo>
                <a:lnTo>
                  <a:pt x="196" y="236"/>
                </a:lnTo>
                <a:lnTo>
                  <a:pt x="194" y="236"/>
                </a:lnTo>
                <a:lnTo>
                  <a:pt x="192" y="236"/>
                </a:lnTo>
                <a:lnTo>
                  <a:pt x="192" y="234"/>
                </a:lnTo>
                <a:lnTo>
                  <a:pt x="190" y="234"/>
                </a:lnTo>
                <a:lnTo>
                  <a:pt x="188" y="234"/>
                </a:lnTo>
                <a:lnTo>
                  <a:pt x="188" y="232"/>
                </a:lnTo>
                <a:lnTo>
                  <a:pt x="188" y="230"/>
                </a:lnTo>
                <a:lnTo>
                  <a:pt x="188" y="228"/>
                </a:lnTo>
                <a:lnTo>
                  <a:pt x="188" y="226"/>
                </a:lnTo>
                <a:lnTo>
                  <a:pt x="188" y="224"/>
                </a:lnTo>
                <a:lnTo>
                  <a:pt x="186" y="224"/>
                </a:lnTo>
                <a:lnTo>
                  <a:pt x="186" y="224"/>
                </a:lnTo>
                <a:lnTo>
                  <a:pt x="188" y="224"/>
                </a:lnTo>
                <a:lnTo>
                  <a:pt x="188" y="222"/>
                </a:lnTo>
                <a:lnTo>
                  <a:pt x="186" y="222"/>
                </a:lnTo>
                <a:lnTo>
                  <a:pt x="184" y="222"/>
                </a:lnTo>
                <a:lnTo>
                  <a:pt x="184" y="220"/>
                </a:lnTo>
                <a:lnTo>
                  <a:pt x="182" y="222"/>
                </a:lnTo>
                <a:lnTo>
                  <a:pt x="182" y="220"/>
                </a:lnTo>
                <a:lnTo>
                  <a:pt x="180" y="220"/>
                </a:lnTo>
                <a:lnTo>
                  <a:pt x="180" y="218"/>
                </a:lnTo>
                <a:lnTo>
                  <a:pt x="178" y="218"/>
                </a:lnTo>
                <a:lnTo>
                  <a:pt x="178" y="216"/>
                </a:lnTo>
                <a:lnTo>
                  <a:pt x="176" y="216"/>
                </a:lnTo>
                <a:lnTo>
                  <a:pt x="174" y="216"/>
                </a:lnTo>
                <a:lnTo>
                  <a:pt x="174" y="214"/>
                </a:lnTo>
                <a:lnTo>
                  <a:pt x="172" y="214"/>
                </a:lnTo>
                <a:lnTo>
                  <a:pt x="172" y="212"/>
                </a:lnTo>
                <a:lnTo>
                  <a:pt x="170" y="212"/>
                </a:lnTo>
                <a:lnTo>
                  <a:pt x="170" y="210"/>
                </a:lnTo>
                <a:lnTo>
                  <a:pt x="168" y="210"/>
                </a:lnTo>
                <a:lnTo>
                  <a:pt x="168" y="208"/>
                </a:lnTo>
                <a:lnTo>
                  <a:pt x="166" y="206"/>
                </a:lnTo>
                <a:lnTo>
                  <a:pt x="166" y="204"/>
                </a:lnTo>
                <a:lnTo>
                  <a:pt x="166" y="202"/>
                </a:lnTo>
                <a:lnTo>
                  <a:pt x="166" y="200"/>
                </a:lnTo>
                <a:lnTo>
                  <a:pt x="164" y="200"/>
                </a:lnTo>
                <a:lnTo>
                  <a:pt x="164" y="202"/>
                </a:lnTo>
                <a:lnTo>
                  <a:pt x="162" y="202"/>
                </a:lnTo>
                <a:lnTo>
                  <a:pt x="160" y="198"/>
                </a:lnTo>
                <a:lnTo>
                  <a:pt x="158" y="196"/>
                </a:lnTo>
                <a:lnTo>
                  <a:pt x="156" y="194"/>
                </a:lnTo>
                <a:lnTo>
                  <a:pt x="156" y="192"/>
                </a:lnTo>
                <a:lnTo>
                  <a:pt x="148" y="186"/>
                </a:lnTo>
                <a:lnTo>
                  <a:pt x="148" y="184"/>
                </a:lnTo>
                <a:lnTo>
                  <a:pt x="144" y="180"/>
                </a:lnTo>
                <a:lnTo>
                  <a:pt x="140" y="176"/>
                </a:lnTo>
                <a:lnTo>
                  <a:pt x="140" y="178"/>
                </a:lnTo>
                <a:lnTo>
                  <a:pt x="138" y="178"/>
                </a:lnTo>
                <a:lnTo>
                  <a:pt x="138" y="180"/>
                </a:lnTo>
                <a:lnTo>
                  <a:pt x="136" y="182"/>
                </a:lnTo>
                <a:lnTo>
                  <a:pt x="136" y="184"/>
                </a:lnTo>
                <a:lnTo>
                  <a:pt x="134" y="184"/>
                </a:lnTo>
                <a:lnTo>
                  <a:pt x="132" y="184"/>
                </a:lnTo>
                <a:lnTo>
                  <a:pt x="132" y="186"/>
                </a:lnTo>
                <a:lnTo>
                  <a:pt x="130" y="186"/>
                </a:lnTo>
                <a:lnTo>
                  <a:pt x="130" y="188"/>
                </a:lnTo>
                <a:lnTo>
                  <a:pt x="128" y="188"/>
                </a:lnTo>
                <a:lnTo>
                  <a:pt x="128" y="190"/>
                </a:lnTo>
                <a:lnTo>
                  <a:pt x="128" y="194"/>
                </a:lnTo>
                <a:lnTo>
                  <a:pt x="128" y="196"/>
                </a:lnTo>
                <a:lnTo>
                  <a:pt x="130" y="198"/>
                </a:lnTo>
                <a:lnTo>
                  <a:pt x="130" y="200"/>
                </a:lnTo>
                <a:lnTo>
                  <a:pt x="128" y="202"/>
                </a:lnTo>
                <a:lnTo>
                  <a:pt x="128" y="204"/>
                </a:lnTo>
                <a:lnTo>
                  <a:pt x="130" y="204"/>
                </a:lnTo>
                <a:lnTo>
                  <a:pt x="130" y="206"/>
                </a:lnTo>
                <a:lnTo>
                  <a:pt x="128" y="210"/>
                </a:lnTo>
                <a:lnTo>
                  <a:pt x="128" y="212"/>
                </a:lnTo>
                <a:lnTo>
                  <a:pt x="128" y="214"/>
                </a:lnTo>
                <a:lnTo>
                  <a:pt x="126" y="214"/>
                </a:lnTo>
                <a:lnTo>
                  <a:pt x="126" y="216"/>
                </a:lnTo>
                <a:lnTo>
                  <a:pt x="126" y="218"/>
                </a:lnTo>
                <a:lnTo>
                  <a:pt x="126" y="220"/>
                </a:lnTo>
                <a:lnTo>
                  <a:pt x="124" y="222"/>
                </a:lnTo>
                <a:lnTo>
                  <a:pt x="124" y="224"/>
                </a:lnTo>
                <a:lnTo>
                  <a:pt x="122" y="224"/>
                </a:lnTo>
                <a:lnTo>
                  <a:pt x="122" y="226"/>
                </a:lnTo>
                <a:lnTo>
                  <a:pt x="122" y="228"/>
                </a:lnTo>
                <a:lnTo>
                  <a:pt x="122" y="230"/>
                </a:lnTo>
                <a:lnTo>
                  <a:pt x="124" y="230"/>
                </a:lnTo>
                <a:lnTo>
                  <a:pt x="124" y="232"/>
                </a:lnTo>
                <a:lnTo>
                  <a:pt x="126" y="232"/>
                </a:lnTo>
                <a:lnTo>
                  <a:pt x="126" y="234"/>
                </a:lnTo>
                <a:lnTo>
                  <a:pt x="124" y="234"/>
                </a:lnTo>
                <a:lnTo>
                  <a:pt x="122" y="238"/>
                </a:lnTo>
                <a:lnTo>
                  <a:pt x="122" y="240"/>
                </a:lnTo>
                <a:lnTo>
                  <a:pt x="124" y="240"/>
                </a:lnTo>
                <a:lnTo>
                  <a:pt x="126" y="240"/>
                </a:lnTo>
                <a:lnTo>
                  <a:pt x="126" y="242"/>
                </a:lnTo>
                <a:lnTo>
                  <a:pt x="126" y="244"/>
                </a:lnTo>
                <a:lnTo>
                  <a:pt x="126" y="246"/>
                </a:lnTo>
                <a:lnTo>
                  <a:pt x="128" y="246"/>
                </a:lnTo>
                <a:lnTo>
                  <a:pt x="128" y="248"/>
                </a:lnTo>
                <a:lnTo>
                  <a:pt x="128" y="250"/>
                </a:lnTo>
                <a:lnTo>
                  <a:pt x="128" y="252"/>
                </a:lnTo>
                <a:lnTo>
                  <a:pt x="128" y="254"/>
                </a:lnTo>
                <a:lnTo>
                  <a:pt x="126" y="254"/>
                </a:lnTo>
                <a:lnTo>
                  <a:pt x="126" y="256"/>
                </a:lnTo>
                <a:lnTo>
                  <a:pt x="126" y="258"/>
                </a:lnTo>
                <a:lnTo>
                  <a:pt x="128" y="258"/>
                </a:lnTo>
                <a:lnTo>
                  <a:pt x="128" y="260"/>
                </a:lnTo>
                <a:lnTo>
                  <a:pt x="128" y="262"/>
                </a:lnTo>
                <a:lnTo>
                  <a:pt x="130" y="262"/>
                </a:lnTo>
                <a:lnTo>
                  <a:pt x="130" y="264"/>
                </a:lnTo>
                <a:lnTo>
                  <a:pt x="128" y="264"/>
                </a:lnTo>
                <a:lnTo>
                  <a:pt x="128" y="266"/>
                </a:lnTo>
                <a:lnTo>
                  <a:pt x="128" y="268"/>
                </a:lnTo>
                <a:lnTo>
                  <a:pt x="122" y="268"/>
                </a:lnTo>
                <a:lnTo>
                  <a:pt x="116" y="268"/>
                </a:lnTo>
                <a:lnTo>
                  <a:pt x="116" y="270"/>
                </a:lnTo>
                <a:lnTo>
                  <a:pt x="116" y="272"/>
                </a:lnTo>
                <a:lnTo>
                  <a:pt x="118" y="272"/>
                </a:lnTo>
                <a:lnTo>
                  <a:pt x="116" y="272"/>
                </a:lnTo>
                <a:lnTo>
                  <a:pt x="118" y="272"/>
                </a:lnTo>
                <a:lnTo>
                  <a:pt x="116" y="272"/>
                </a:lnTo>
                <a:lnTo>
                  <a:pt x="116" y="276"/>
                </a:lnTo>
                <a:lnTo>
                  <a:pt x="116" y="278"/>
                </a:lnTo>
                <a:lnTo>
                  <a:pt x="116" y="280"/>
                </a:lnTo>
                <a:lnTo>
                  <a:pt x="116" y="282"/>
                </a:lnTo>
                <a:lnTo>
                  <a:pt x="114" y="282"/>
                </a:lnTo>
                <a:lnTo>
                  <a:pt x="114" y="284"/>
                </a:lnTo>
                <a:lnTo>
                  <a:pt x="112" y="284"/>
                </a:lnTo>
                <a:lnTo>
                  <a:pt x="112" y="286"/>
                </a:lnTo>
                <a:lnTo>
                  <a:pt x="112" y="288"/>
                </a:lnTo>
                <a:lnTo>
                  <a:pt x="112" y="288"/>
                </a:lnTo>
                <a:lnTo>
                  <a:pt x="112" y="286"/>
                </a:lnTo>
                <a:lnTo>
                  <a:pt x="110" y="288"/>
                </a:lnTo>
                <a:lnTo>
                  <a:pt x="108" y="288"/>
                </a:lnTo>
                <a:lnTo>
                  <a:pt x="108" y="290"/>
                </a:lnTo>
                <a:lnTo>
                  <a:pt x="106" y="290"/>
                </a:lnTo>
                <a:lnTo>
                  <a:pt x="106" y="288"/>
                </a:lnTo>
                <a:lnTo>
                  <a:pt x="106" y="290"/>
                </a:lnTo>
                <a:lnTo>
                  <a:pt x="104" y="292"/>
                </a:lnTo>
                <a:lnTo>
                  <a:pt x="102" y="294"/>
                </a:lnTo>
                <a:lnTo>
                  <a:pt x="100" y="294"/>
                </a:lnTo>
                <a:lnTo>
                  <a:pt x="98" y="294"/>
                </a:lnTo>
                <a:lnTo>
                  <a:pt x="98" y="296"/>
                </a:lnTo>
                <a:lnTo>
                  <a:pt x="96" y="296"/>
                </a:lnTo>
                <a:lnTo>
                  <a:pt x="94" y="296"/>
                </a:lnTo>
                <a:lnTo>
                  <a:pt x="94" y="298"/>
                </a:lnTo>
                <a:lnTo>
                  <a:pt x="92" y="298"/>
                </a:lnTo>
                <a:lnTo>
                  <a:pt x="92" y="300"/>
                </a:lnTo>
                <a:lnTo>
                  <a:pt x="90" y="300"/>
                </a:lnTo>
                <a:lnTo>
                  <a:pt x="90" y="302"/>
                </a:lnTo>
                <a:lnTo>
                  <a:pt x="88" y="304"/>
                </a:lnTo>
                <a:lnTo>
                  <a:pt x="86" y="304"/>
                </a:lnTo>
                <a:lnTo>
                  <a:pt x="86" y="306"/>
                </a:lnTo>
                <a:lnTo>
                  <a:pt x="84" y="304"/>
                </a:lnTo>
                <a:lnTo>
                  <a:pt x="84" y="306"/>
                </a:lnTo>
                <a:lnTo>
                  <a:pt x="86" y="306"/>
                </a:lnTo>
                <a:lnTo>
                  <a:pt x="90" y="306"/>
                </a:lnTo>
                <a:lnTo>
                  <a:pt x="96" y="308"/>
                </a:lnTo>
                <a:lnTo>
                  <a:pt x="102" y="308"/>
                </a:lnTo>
                <a:lnTo>
                  <a:pt x="114" y="308"/>
                </a:lnTo>
                <a:lnTo>
                  <a:pt x="128" y="308"/>
                </a:lnTo>
                <a:lnTo>
                  <a:pt x="128" y="300"/>
                </a:lnTo>
                <a:lnTo>
                  <a:pt x="128" y="294"/>
                </a:lnTo>
                <a:lnTo>
                  <a:pt x="128" y="296"/>
                </a:lnTo>
                <a:lnTo>
                  <a:pt x="128" y="298"/>
                </a:lnTo>
                <a:lnTo>
                  <a:pt x="130" y="298"/>
                </a:lnTo>
                <a:lnTo>
                  <a:pt x="130" y="296"/>
                </a:lnTo>
                <a:lnTo>
                  <a:pt x="130" y="294"/>
                </a:lnTo>
                <a:lnTo>
                  <a:pt x="130" y="292"/>
                </a:lnTo>
                <a:lnTo>
                  <a:pt x="128" y="292"/>
                </a:lnTo>
                <a:lnTo>
                  <a:pt x="128" y="290"/>
                </a:lnTo>
                <a:lnTo>
                  <a:pt x="130" y="290"/>
                </a:lnTo>
                <a:lnTo>
                  <a:pt x="130" y="288"/>
                </a:lnTo>
                <a:lnTo>
                  <a:pt x="132" y="288"/>
                </a:lnTo>
                <a:lnTo>
                  <a:pt x="132" y="286"/>
                </a:lnTo>
                <a:lnTo>
                  <a:pt x="130" y="286"/>
                </a:lnTo>
                <a:lnTo>
                  <a:pt x="130" y="284"/>
                </a:lnTo>
                <a:lnTo>
                  <a:pt x="132" y="284"/>
                </a:lnTo>
                <a:lnTo>
                  <a:pt x="132" y="282"/>
                </a:lnTo>
                <a:lnTo>
                  <a:pt x="134" y="282"/>
                </a:lnTo>
                <a:lnTo>
                  <a:pt x="134" y="280"/>
                </a:lnTo>
                <a:lnTo>
                  <a:pt x="136" y="280"/>
                </a:lnTo>
                <a:lnTo>
                  <a:pt x="136" y="278"/>
                </a:lnTo>
                <a:lnTo>
                  <a:pt x="138" y="278"/>
                </a:lnTo>
                <a:lnTo>
                  <a:pt x="138" y="280"/>
                </a:lnTo>
                <a:lnTo>
                  <a:pt x="138" y="278"/>
                </a:lnTo>
                <a:lnTo>
                  <a:pt x="138" y="276"/>
                </a:lnTo>
                <a:lnTo>
                  <a:pt x="138" y="274"/>
                </a:lnTo>
                <a:lnTo>
                  <a:pt x="140" y="272"/>
                </a:lnTo>
                <a:lnTo>
                  <a:pt x="140" y="272"/>
                </a:lnTo>
                <a:lnTo>
                  <a:pt x="142" y="272"/>
                </a:lnTo>
                <a:lnTo>
                  <a:pt x="142" y="270"/>
                </a:lnTo>
                <a:lnTo>
                  <a:pt x="144" y="270"/>
                </a:lnTo>
                <a:lnTo>
                  <a:pt x="142" y="270"/>
                </a:lnTo>
                <a:lnTo>
                  <a:pt x="142" y="268"/>
                </a:lnTo>
                <a:lnTo>
                  <a:pt x="142" y="266"/>
                </a:lnTo>
                <a:lnTo>
                  <a:pt x="144" y="266"/>
                </a:lnTo>
                <a:lnTo>
                  <a:pt x="144" y="264"/>
                </a:lnTo>
                <a:lnTo>
                  <a:pt x="146" y="264"/>
                </a:lnTo>
                <a:lnTo>
                  <a:pt x="146" y="262"/>
                </a:lnTo>
                <a:lnTo>
                  <a:pt x="144" y="262"/>
                </a:lnTo>
                <a:lnTo>
                  <a:pt x="144" y="260"/>
                </a:lnTo>
                <a:lnTo>
                  <a:pt x="144" y="258"/>
                </a:lnTo>
                <a:lnTo>
                  <a:pt x="144" y="256"/>
                </a:lnTo>
                <a:lnTo>
                  <a:pt x="144" y="254"/>
                </a:lnTo>
                <a:lnTo>
                  <a:pt x="144" y="252"/>
                </a:lnTo>
                <a:lnTo>
                  <a:pt x="146" y="252"/>
                </a:lnTo>
                <a:lnTo>
                  <a:pt x="146" y="250"/>
                </a:lnTo>
                <a:lnTo>
                  <a:pt x="144" y="250"/>
                </a:lnTo>
                <a:lnTo>
                  <a:pt x="144" y="248"/>
                </a:lnTo>
                <a:lnTo>
                  <a:pt x="146" y="248"/>
                </a:lnTo>
                <a:lnTo>
                  <a:pt x="146" y="246"/>
                </a:lnTo>
                <a:lnTo>
                  <a:pt x="144" y="246"/>
                </a:lnTo>
                <a:lnTo>
                  <a:pt x="144" y="244"/>
                </a:lnTo>
                <a:lnTo>
                  <a:pt x="146" y="244"/>
                </a:lnTo>
                <a:lnTo>
                  <a:pt x="144" y="244"/>
                </a:lnTo>
                <a:lnTo>
                  <a:pt x="142" y="244"/>
                </a:lnTo>
                <a:lnTo>
                  <a:pt x="142" y="242"/>
                </a:lnTo>
                <a:lnTo>
                  <a:pt x="144" y="242"/>
                </a:lnTo>
                <a:lnTo>
                  <a:pt x="142" y="242"/>
                </a:lnTo>
                <a:lnTo>
                  <a:pt x="142" y="240"/>
                </a:lnTo>
                <a:lnTo>
                  <a:pt x="142" y="238"/>
                </a:lnTo>
                <a:lnTo>
                  <a:pt x="142" y="236"/>
                </a:lnTo>
                <a:lnTo>
                  <a:pt x="140" y="236"/>
                </a:lnTo>
                <a:lnTo>
                  <a:pt x="140" y="234"/>
                </a:lnTo>
                <a:lnTo>
                  <a:pt x="142" y="234"/>
                </a:lnTo>
                <a:lnTo>
                  <a:pt x="140" y="234"/>
                </a:lnTo>
                <a:lnTo>
                  <a:pt x="140" y="232"/>
                </a:lnTo>
                <a:lnTo>
                  <a:pt x="140" y="230"/>
                </a:lnTo>
                <a:lnTo>
                  <a:pt x="140" y="228"/>
                </a:lnTo>
                <a:lnTo>
                  <a:pt x="138" y="228"/>
                </a:lnTo>
                <a:lnTo>
                  <a:pt x="138" y="226"/>
                </a:lnTo>
                <a:lnTo>
                  <a:pt x="138" y="224"/>
                </a:lnTo>
                <a:lnTo>
                  <a:pt x="140" y="224"/>
                </a:lnTo>
                <a:lnTo>
                  <a:pt x="140" y="224"/>
                </a:lnTo>
                <a:lnTo>
                  <a:pt x="140" y="222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4" y="222"/>
                </a:lnTo>
                <a:lnTo>
                  <a:pt x="146" y="222"/>
                </a:lnTo>
                <a:lnTo>
                  <a:pt x="148" y="222"/>
                </a:lnTo>
                <a:lnTo>
                  <a:pt x="148" y="224"/>
                </a:lnTo>
                <a:lnTo>
                  <a:pt x="148" y="224"/>
                </a:lnTo>
                <a:lnTo>
                  <a:pt x="148" y="226"/>
                </a:lnTo>
                <a:lnTo>
                  <a:pt x="148" y="228"/>
                </a:lnTo>
                <a:lnTo>
                  <a:pt x="146" y="228"/>
                </a:lnTo>
                <a:lnTo>
                  <a:pt x="146" y="230"/>
                </a:lnTo>
                <a:lnTo>
                  <a:pt x="146" y="232"/>
                </a:lnTo>
                <a:lnTo>
                  <a:pt x="146" y="234"/>
                </a:lnTo>
                <a:lnTo>
                  <a:pt x="146" y="236"/>
                </a:lnTo>
                <a:lnTo>
                  <a:pt x="146" y="238"/>
                </a:lnTo>
                <a:lnTo>
                  <a:pt x="146" y="240"/>
                </a:lnTo>
                <a:lnTo>
                  <a:pt x="148" y="240"/>
                </a:lnTo>
                <a:lnTo>
                  <a:pt x="148" y="242"/>
                </a:lnTo>
                <a:lnTo>
                  <a:pt x="150" y="242"/>
                </a:lnTo>
                <a:lnTo>
                  <a:pt x="150" y="244"/>
                </a:lnTo>
                <a:lnTo>
                  <a:pt x="152" y="244"/>
                </a:lnTo>
                <a:lnTo>
                  <a:pt x="154" y="244"/>
                </a:lnTo>
                <a:lnTo>
                  <a:pt x="154" y="246"/>
                </a:lnTo>
                <a:lnTo>
                  <a:pt x="154" y="250"/>
                </a:lnTo>
                <a:lnTo>
                  <a:pt x="152" y="252"/>
                </a:lnTo>
                <a:lnTo>
                  <a:pt x="156" y="252"/>
                </a:lnTo>
                <a:lnTo>
                  <a:pt x="162" y="252"/>
                </a:lnTo>
                <a:lnTo>
                  <a:pt x="166" y="252"/>
                </a:lnTo>
                <a:lnTo>
                  <a:pt x="168" y="252"/>
                </a:lnTo>
                <a:lnTo>
                  <a:pt x="170" y="252"/>
                </a:lnTo>
                <a:lnTo>
                  <a:pt x="172" y="252"/>
                </a:lnTo>
                <a:lnTo>
                  <a:pt x="178" y="252"/>
                </a:lnTo>
                <a:lnTo>
                  <a:pt x="180" y="254"/>
                </a:lnTo>
                <a:lnTo>
                  <a:pt x="182" y="256"/>
                </a:lnTo>
                <a:lnTo>
                  <a:pt x="186" y="258"/>
                </a:lnTo>
                <a:lnTo>
                  <a:pt x="188" y="260"/>
                </a:lnTo>
                <a:lnTo>
                  <a:pt x="194" y="264"/>
                </a:lnTo>
                <a:lnTo>
                  <a:pt x="196" y="264"/>
                </a:lnTo>
                <a:lnTo>
                  <a:pt x="200" y="268"/>
                </a:lnTo>
                <a:lnTo>
                  <a:pt x="202" y="272"/>
                </a:lnTo>
                <a:lnTo>
                  <a:pt x="208" y="278"/>
                </a:lnTo>
                <a:lnTo>
                  <a:pt x="208" y="280"/>
                </a:lnTo>
                <a:lnTo>
                  <a:pt x="208" y="282"/>
                </a:lnTo>
                <a:lnTo>
                  <a:pt x="210" y="284"/>
                </a:lnTo>
                <a:lnTo>
                  <a:pt x="212" y="288"/>
                </a:lnTo>
                <a:lnTo>
                  <a:pt x="212" y="290"/>
                </a:lnTo>
                <a:lnTo>
                  <a:pt x="212" y="292"/>
                </a:lnTo>
                <a:lnTo>
                  <a:pt x="212" y="294"/>
                </a:lnTo>
                <a:lnTo>
                  <a:pt x="210" y="296"/>
                </a:lnTo>
                <a:lnTo>
                  <a:pt x="210" y="300"/>
                </a:lnTo>
                <a:lnTo>
                  <a:pt x="210" y="302"/>
                </a:lnTo>
                <a:lnTo>
                  <a:pt x="210" y="304"/>
                </a:lnTo>
                <a:lnTo>
                  <a:pt x="208" y="306"/>
                </a:lnTo>
                <a:lnTo>
                  <a:pt x="208" y="316"/>
                </a:lnTo>
                <a:lnTo>
                  <a:pt x="208" y="320"/>
                </a:lnTo>
                <a:lnTo>
                  <a:pt x="208" y="320"/>
                </a:lnTo>
                <a:lnTo>
                  <a:pt x="206" y="324"/>
                </a:lnTo>
                <a:lnTo>
                  <a:pt x="206" y="328"/>
                </a:lnTo>
                <a:lnTo>
                  <a:pt x="204" y="332"/>
                </a:lnTo>
                <a:lnTo>
                  <a:pt x="202" y="342"/>
                </a:lnTo>
                <a:lnTo>
                  <a:pt x="202" y="346"/>
                </a:lnTo>
                <a:lnTo>
                  <a:pt x="198" y="360"/>
                </a:lnTo>
                <a:lnTo>
                  <a:pt x="198" y="362"/>
                </a:lnTo>
                <a:lnTo>
                  <a:pt x="198" y="364"/>
                </a:lnTo>
                <a:lnTo>
                  <a:pt x="196" y="368"/>
                </a:lnTo>
                <a:lnTo>
                  <a:pt x="194" y="378"/>
                </a:lnTo>
                <a:lnTo>
                  <a:pt x="192" y="384"/>
                </a:lnTo>
                <a:lnTo>
                  <a:pt x="192" y="386"/>
                </a:lnTo>
                <a:lnTo>
                  <a:pt x="192" y="388"/>
                </a:lnTo>
                <a:lnTo>
                  <a:pt x="192" y="392"/>
                </a:lnTo>
                <a:lnTo>
                  <a:pt x="190" y="392"/>
                </a:lnTo>
                <a:lnTo>
                  <a:pt x="190" y="394"/>
                </a:lnTo>
                <a:lnTo>
                  <a:pt x="190" y="396"/>
                </a:lnTo>
                <a:lnTo>
                  <a:pt x="190" y="398"/>
                </a:lnTo>
                <a:lnTo>
                  <a:pt x="190" y="400"/>
                </a:lnTo>
                <a:lnTo>
                  <a:pt x="190" y="402"/>
                </a:lnTo>
                <a:lnTo>
                  <a:pt x="188" y="402"/>
                </a:lnTo>
                <a:lnTo>
                  <a:pt x="188" y="404"/>
                </a:lnTo>
                <a:lnTo>
                  <a:pt x="188" y="406"/>
                </a:lnTo>
                <a:lnTo>
                  <a:pt x="188" y="408"/>
                </a:lnTo>
                <a:lnTo>
                  <a:pt x="186" y="412"/>
                </a:lnTo>
                <a:lnTo>
                  <a:pt x="186" y="414"/>
                </a:lnTo>
                <a:lnTo>
                  <a:pt x="186" y="416"/>
                </a:lnTo>
                <a:lnTo>
                  <a:pt x="186" y="416"/>
                </a:lnTo>
                <a:lnTo>
                  <a:pt x="186" y="418"/>
                </a:lnTo>
                <a:lnTo>
                  <a:pt x="184" y="420"/>
                </a:lnTo>
                <a:lnTo>
                  <a:pt x="186" y="420"/>
                </a:lnTo>
                <a:lnTo>
                  <a:pt x="190" y="420"/>
                </a:lnTo>
                <a:lnTo>
                  <a:pt x="192" y="420"/>
                </a:lnTo>
                <a:lnTo>
                  <a:pt x="194" y="420"/>
                </a:lnTo>
                <a:lnTo>
                  <a:pt x="194" y="424"/>
                </a:lnTo>
                <a:lnTo>
                  <a:pt x="194" y="426"/>
                </a:lnTo>
                <a:lnTo>
                  <a:pt x="194" y="428"/>
                </a:lnTo>
                <a:lnTo>
                  <a:pt x="192" y="428"/>
                </a:lnTo>
                <a:lnTo>
                  <a:pt x="192" y="430"/>
                </a:lnTo>
                <a:lnTo>
                  <a:pt x="192" y="436"/>
                </a:lnTo>
                <a:lnTo>
                  <a:pt x="190" y="440"/>
                </a:lnTo>
                <a:lnTo>
                  <a:pt x="188" y="448"/>
                </a:lnTo>
                <a:lnTo>
                  <a:pt x="188" y="452"/>
                </a:lnTo>
                <a:lnTo>
                  <a:pt x="188" y="454"/>
                </a:lnTo>
                <a:lnTo>
                  <a:pt x="186" y="454"/>
                </a:lnTo>
                <a:lnTo>
                  <a:pt x="186" y="456"/>
                </a:lnTo>
                <a:lnTo>
                  <a:pt x="184" y="464"/>
                </a:lnTo>
                <a:lnTo>
                  <a:pt x="184" y="466"/>
                </a:lnTo>
                <a:lnTo>
                  <a:pt x="184" y="470"/>
                </a:lnTo>
                <a:lnTo>
                  <a:pt x="182" y="470"/>
                </a:lnTo>
                <a:lnTo>
                  <a:pt x="182" y="472"/>
                </a:lnTo>
                <a:lnTo>
                  <a:pt x="180" y="470"/>
                </a:lnTo>
                <a:lnTo>
                  <a:pt x="178" y="470"/>
                </a:lnTo>
                <a:lnTo>
                  <a:pt x="174" y="470"/>
                </a:lnTo>
                <a:lnTo>
                  <a:pt x="166" y="470"/>
                </a:lnTo>
                <a:lnTo>
                  <a:pt x="164" y="470"/>
                </a:lnTo>
                <a:lnTo>
                  <a:pt x="160" y="468"/>
                </a:lnTo>
                <a:lnTo>
                  <a:pt x="160" y="468"/>
                </a:lnTo>
                <a:lnTo>
                  <a:pt x="158" y="468"/>
                </a:lnTo>
                <a:lnTo>
                  <a:pt x="156" y="468"/>
                </a:lnTo>
                <a:lnTo>
                  <a:pt x="154" y="468"/>
                </a:lnTo>
                <a:lnTo>
                  <a:pt x="152" y="468"/>
                </a:lnTo>
                <a:lnTo>
                  <a:pt x="148" y="468"/>
                </a:lnTo>
                <a:lnTo>
                  <a:pt x="144" y="466"/>
                </a:lnTo>
                <a:lnTo>
                  <a:pt x="140" y="466"/>
                </a:lnTo>
                <a:lnTo>
                  <a:pt x="138" y="466"/>
                </a:lnTo>
                <a:lnTo>
                  <a:pt x="136" y="466"/>
                </a:lnTo>
                <a:lnTo>
                  <a:pt x="130" y="466"/>
                </a:lnTo>
                <a:lnTo>
                  <a:pt x="128" y="464"/>
                </a:lnTo>
                <a:lnTo>
                  <a:pt x="124" y="464"/>
                </a:lnTo>
                <a:lnTo>
                  <a:pt x="120" y="464"/>
                </a:lnTo>
                <a:lnTo>
                  <a:pt x="116" y="464"/>
                </a:lnTo>
                <a:lnTo>
                  <a:pt x="114" y="464"/>
                </a:lnTo>
                <a:lnTo>
                  <a:pt x="112" y="464"/>
                </a:lnTo>
                <a:lnTo>
                  <a:pt x="110" y="464"/>
                </a:lnTo>
                <a:lnTo>
                  <a:pt x="108" y="464"/>
                </a:lnTo>
                <a:lnTo>
                  <a:pt x="110" y="452"/>
                </a:lnTo>
                <a:lnTo>
                  <a:pt x="110" y="450"/>
                </a:lnTo>
                <a:lnTo>
                  <a:pt x="112" y="444"/>
                </a:lnTo>
                <a:lnTo>
                  <a:pt x="112" y="442"/>
                </a:lnTo>
                <a:lnTo>
                  <a:pt x="112" y="440"/>
                </a:lnTo>
                <a:lnTo>
                  <a:pt x="112" y="438"/>
                </a:lnTo>
                <a:lnTo>
                  <a:pt x="112" y="436"/>
                </a:lnTo>
                <a:lnTo>
                  <a:pt x="112" y="432"/>
                </a:lnTo>
                <a:lnTo>
                  <a:pt x="114" y="430"/>
                </a:lnTo>
                <a:lnTo>
                  <a:pt x="114" y="428"/>
                </a:lnTo>
                <a:lnTo>
                  <a:pt x="114" y="426"/>
                </a:lnTo>
                <a:lnTo>
                  <a:pt x="114" y="424"/>
                </a:lnTo>
                <a:lnTo>
                  <a:pt x="116" y="418"/>
                </a:lnTo>
                <a:lnTo>
                  <a:pt x="122" y="390"/>
                </a:lnTo>
                <a:lnTo>
                  <a:pt x="122" y="388"/>
                </a:lnTo>
                <a:lnTo>
                  <a:pt x="124" y="386"/>
                </a:lnTo>
                <a:lnTo>
                  <a:pt x="124" y="384"/>
                </a:lnTo>
                <a:lnTo>
                  <a:pt x="122" y="384"/>
                </a:lnTo>
                <a:lnTo>
                  <a:pt x="118" y="384"/>
                </a:lnTo>
                <a:lnTo>
                  <a:pt x="116" y="384"/>
                </a:lnTo>
                <a:lnTo>
                  <a:pt x="114" y="384"/>
                </a:lnTo>
                <a:lnTo>
                  <a:pt x="112" y="384"/>
                </a:lnTo>
                <a:lnTo>
                  <a:pt x="112" y="384"/>
                </a:lnTo>
                <a:lnTo>
                  <a:pt x="108" y="384"/>
                </a:lnTo>
                <a:lnTo>
                  <a:pt x="102" y="384"/>
                </a:lnTo>
                <a:lnTo>
                  <a:pt x="98" y="384"/>
                </a:lnTo>
                <a:lnTo>
                  <a:pt x="96" y="384"/>
                </a:lnTo>
                <a:lnTo>
                  <a:pt x="82" y="384"/>
                </a:lnTo>
                <a:lnTo>
                  <a:pt x="80" y="384"/>
                </a:lnTo>
                <a:lnTo>
                  <a:pt x="78" y="384"/>
                </a:lnTo>
                <a:lnTo>
                  <a:pt x="74" y="384"/>
                </a:lnTo>
                <a:lnTo>
                  <a:pt x="68" y="384"/>
                </a:lnTo>
                <a:lnTo>
                  <a:pt x="66" y="384"/>
                </a:lnTo>
                <a:lnTo>
                  <a:pt x="56" y="384"/>
                </a:lnTo>
                <a:lnTo>
                  <a:pt x="54" y="384"/>
                </a:lnTo>
                <a:lnTo>
                  <a:pt x="50" y="384"/>
                </a:lnTo>
                <a:lnTo>
                  <a:pt x="40" y="384"/>
                </a:lnTo>
                <a:lnTo>
                  <a:pt x="36" y="384"/>
                </a:lnTo>
                <a:lnTo>
                  <a:pt x="34" y="384"/>
                </a:lnTo>
                <a:lnTo>
                  <a:pt x="24" y="384"/>
                </a:lnTo>
                <a:lnTo>
                  <a:pt x="24" y="386"/>
                </a:lnTo>
                <a:lnTo>
                  <a:pt x="24" y="388"/>
                </a:lnTo>
                <a:lnTo>
                  <a:pt x="22" y="390"/>
                </a:lnTo>
                <a:lnTo>
                  <a:pt x="22" y="394"/>
                </a:lnTo>
                <a:lnTo>
                  <a:pt x="22" y="396"/>
                </a:lnTo>
                <a:lnTo>
                  <a:pt x="22" y="398"/>
                </a:lnTo>
                <a:lnTo>
                  <a:pt x="22" y="402"/>
                </a:lnTo>
                <a:lnTo>
                  <a:pt x="22" y="406"/>
                </a:lnTo>
                <a:lnTo>
                  <a:pt x="22" y="412"/>
                </a:lnTo>
                <a:lnTo>
                  <a:pt x="22" y="414"/>
                </a:lnTo>
                <a:lnTo>
                  <a:pt x="22" y="416"/>
                </a:lnTo>
                <a:lnTo>
                  <a:pt x="22" y="416"/>
                </a:lnTo>
                <a:lnTo>
                  <a:pt x="22" y="420"/>
                </a:lnTo>
                <a:lnTo>
                  <a:pt x="22" y="424"/>
                </a:lnTo>
                <a:lnTo>
                  <a:pt x="22" y="426"/>
                </a:lnTo>
                <a:lnTo>
                  <a:pt x="22" y="428"/>
                </a:lnTo>
                <a:lnTo>
                  <a:pt x="22" y="430"/>
                </a:lnTo>
                <a:lnTo>
                  <a:pt x="22" y="432"/>
                </a:lnTo>
                <a:lnTo>
                  <a:pt x="22" y="434"/>
                </a:lnTo>
                <a:lnTo>
                  <a:pt x="22" y="436"/>
                </a:lnTo>
                <a:lnTo>
                  <a:pt x="20" y="436"/>
                </a:lnTo>
                <a:lnTo>
                  <a:pt x="16" y="436"/>
                </a:lnTo>
                <a:lnTo>
                  <a:pt x="16" y="436"/>
                </a:lnTo>
                <a:lnTo>
                  <a:pt x="10" y="436"/>
                </a:lnTo>
                <a:lnTo>
                  <a:pt x="4" y="436"/>
                </a:lnTo>
                <a:lnTo>
                  <a:pt x="2" y="436"/>
                </a:lnTo>
                <a:lnTo>
                  <a:pt x="0" y="43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Freeform 45"/>
          <p:cNvSpPr>
            <a:spLocks/>
          </p:cNvSpPr>
          <p:nvPr/>
        </p:nvSpPr>
        <p:spPr bwMode="auto">
          <a:xfrm>
            <a:off x="2598738" y="2814638"/>
            <a:ext cx="568325" cy="904875"/>
          </a:xfrm>
          <a:custGeom>
            <a:avLst/>
            <a:gdLst>
              <a:gd name="T0" fmla="*/ 232 w 358"/>
              <a:gd name="T1" fmla="*/ 440 h 570"/>
              <a:gd name="T2" fmla="*/ 232 w 358"/>
              <a:gd name="T3" fmla="*/ 464 h 570"/>
              <a:gd name="T4" fmla="*/ 232 w 358"/>
              <a:gd name="T5" fmla="*/ 502 h 570"/>
              <a:gd name="T6" fmla="*/ 232 w 358"/>
              <a:gd name="T7" fmla="*/ 526 h 570"/>
              <a:gd name="T8" fmla="*/ 230 w 358"/>
              <a:gd name="T9" fmla="*/ 558 h 570"/>
              <a:gd name="T10" fmla="*/ 208 w 358"/>
              <a:gd name="T11" fmla="*/ 568 h 570"/>
              <a:gd name="T12" fmla="*/ 196 w 358"/>
              <a:gd name="T13" fmla="*/ 556 h 570"/>
              <a:gd name="T14" fmla="*/ 172 w 358"/>
              <a:gd name="T15" fmla="*/ 556 h 570"/>
              <a:gd name="T16" fmla="*/ 140 w 358"/>
              <a:gd name="T17" fmla="*/ 550 h 570"/>
              <a:gd name="T18" fmla="*/ 128 w 358"/>
              <a:gd name="T19" fmla="*/ 538 h 570"/>
              <a:gd name="T20" fmla="*/ 142 w 358"/>
              <a:gd name="T21" fmla="*/ 524 h 570"/>
              <a:gd name="T22" fmla="*/ 104 w 358"/>
              <a:gd name="T23" fmla="*/ 514 h 570"/>
              <a:gd name="T24" fmla="*/ 80 w 358"/>
              <a:gd name="T25" fmla="*/ 518 h 570"/>
              <a:gd name="T26" fmla="*/ 62 w 358"/>
              <a:gd name="T27" fmla="*/ 516 h 570"/>
              <a:gd name="T28" fmla="*/ 40 w 358"/>
              <a:gd name="T29" fmla="*/ 524 h 570"/>
              <a:gd name="T30" fmla="*/ 24 w 358"/>
              <a:gd name="T31" fmla="*/ 524 h 570"/>
              <a:gd name="T32" fmla="*/ 20 w 358"/>
              <a:gd name="T33" fmla="*/ 506 h 570"/>
              <a:gd name="T34" fmla="*/ 20 w 358"/>
              <a:gd name="T35" fmla="*/ 490 h 570"/>
              <a:gd name="T36" fmla="*/ 24 w 358"/>
              <a:gd name="T37" fmla="*/ 476 h 570"/>
              <a:gd name="T38" fmla="*/ 26 w 358"/>
              <a:gd name="T39" fmla="*/ 456 h 570"/>
              <a:gd name="T40" fmla="*/ 28 w 358"/>
              <a:gd name="T41" fmla="*/ 444 h 570"/>
              <a:gd name="T42" fmla="*/ 18 w 358"/>
              <a:gd name="T43" fmla="*/ 438 h 570"/>
              <a:gd name="T44" fmla="*/ 14 w 358"/>
              <a:gd name="T45" fmla="*/ 426 h 570"/>
              <a:gd name="T46" fmla="*/ 6 w 358"/>
              <a:gd name="T47" fmla="*/ 416 h 570"/>
              <a:gd name="T48" fmla="*/ 2 w 358"/>
              <a:gd name="T49" fmla="*/ 400 h 570"/>
              <a:gd name="T50" fmla="*/ 4 w 358"/>
              <a:gd name="T51" fmla="*/ 384 h 570"/>
              <a:gd name="T52" fmla="*/ 16 w 358"/>
              <a:gd name="T53" fmla="*/ 374 h 570"/>
              <a:gd name="T54" fmla="*/ 26 w 358"/>
              <a:gd name="T55" fmla="*/ 354 h 570"/>
              <a:gd name="T56" fmla="*/ 30 w 358"/>
              <a:gd name="T57" fmla="*/ 340 h 570"/>
              <a:gd name="T58" fmla="*/ 46 w 358"/>
              <a:gd name="T59" fmla="*/ 324 h 570"/>
              <a:gd name="T60" fmla="*/ 54 w 358"/>
              <a:gd name="T61" fmla="*/ 304 h 570"/>
              <a:gd name="T62" fmla="*/ 58 w 358"/>
              <a:gd name="T63" fmla="*/ 292 h 570"/>
              <a:gd name="T64" fmla="*/ 74 w 358"/>
              <a:gd name="T65" fmla="*/ 290 h 570"/>
              <a:gd name="T66" fmla="*/ 88 w 358"/>
              <a:gd name="T67" fmla="*/ 288 h 570"/>
              <a:gd name="T68" fmla="*/ 106 w 358"/>
              <a:gd name="T69" fmla="*/ 282 h 570"/>
              <a:gd name="T70" fmla="*/ 130 w 358"/>
              <a:gd name="T71" fmla="*/ 280 h 570"/>
              <a:gd name="T72" fmla="*/ 134 w 358"/>
              <a:gd name="T73" fmla="*/ 268 h 570"/>
              <a:gd name="T74" fmla="*/ 142 w 358"/>
              <a:gd name="T75" fmla="*/ 256 h 570"/>
              <a:gd name="T76" fmla="*/ 142 w 358"/>
              <a:gd name="T77" fmla="*/ 236 h 570"/>
              <a:gd name="T78" fmla="*/ 156 w 358"/>
              <a:gd name="T79" fmla="*/ 224 h 570"/>
              <a:gd name="T80" fmla="*/ 144 w 358"/>
              <a:gd name="T81" fmla="*/ 206 h 570"/>
              <a:gd name="T82" fmla="*/ 156 w 358"/>
              <a:gd name="T83" fmla="*/ 184 h 570"/>
              <a:gd name="T84" fmla="*/ 146 w 358"/>
              <a:gd name="T85" fmla="*/ 176 h 570"/>
              <a:gd name="T86" fmla="*/ 146 w 358"/>
              <a:gd name="T87" fmla="*/ 170 h 570"/>
              <a:gd name="T88" fmla="*/ 160 w 358"/>
              <a:gd name="T89" fmla="*/ 160 h 570"/>
              <a:gd name="T90" fmla="*/ 172 w 358"/>
              <a:gd name="T91" fmla="*/ 146 h 570"/>
              <a:gd name="T92" fmla="*/ 180 w 358"/>
              <a:gd name="T93" fmla="*/ 122 h 570"/>
              <a:gd name="T94" fmla="*/ 196 w 358"/>
              <a:gd name="T95" fmla="*/ 120 h 570"/>
              <a:gd name="T96" fmla="*/ 210 w 358"/>
              <a:gd name="T97" fmla="*/ 118 h 570"/>
              <a:gd name="T98" fmla="*/ 214 w 358"/>
              <a:gd name="T99" fmla="*/ 104 h 570"/>
              <a:gd name="T100" fmla="*/ 232 w 358"/>
              <a:gd name="T101" fmla="*/ 110 h 570"/>
              <a:gd name="T102" fmla="*/ 262 w 358"/>
              <a:gd name="T103" fmla="*/ 96 h 570"/>
              <a:gd name="T104" fmla="*/ 278 w 358"/>
              <a:gd name="T105" fmla="*/ 72 h 570"/>
              <a:gd name="T106" fmla="*/ 288 w 358"/>
              <a:gd name="T107" fmla="*/ 56 h 570"/>
              <a:gd name="T108" fmla="*/ 316 w 358"/>
              <a:gd name="T109" fmla="*/ 58 h 570"/>
              <a:gd name="T110" fmla="*/ 326 w 358"/>
              <a:gd name="T111" fmla="*/ 44 h 570"/>
              <a:gd name="T112" fmla="*/ 326 w 358"/>
              <a:gd name="T113" fmla="*/ 14 h 570"/>
              <a:gd name="T114" fmla="*/ 338 w 358"/>
              <a:gd name="T115" fmla="*/ 6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8" h="570">
                <a:moveTo>
                  <a:pt x="262" y="436"/>
                </a:moveTo>
                <a:lnTo>
                  <a:pt x="260" y="436"/>
                </a:lnTo>
                <a:lnTo>
                  <a:pt x="258" y="436"/>
                </a:lnTo>
                <a:lnTo>
                  <a:pt x="252" y="436"/>
                </a:lnTo>
                <a:lnTo>
                  <a:pt x="244" y="436"/>
                </a:lnTo>
                <a:lnTo>
                  <a:pt x="238" y="436"/>
                </a:lnTo>
                <a:lnTo>
                  <a:pt x="236" y="436"/>
                </a:lnTo>
                <a:lnTo>
                  <a:pt x="232" y="436"/>
                </a:lnTo>
                <a:lnTo>
                  <a:pt x="232" y="438"/>
                </a:lnTo>
                <a:lnTo>
                  <a:pt x="232" y="440"/>
                </a:lnTo>
                <a:lnTo>
                  <a:pt x="232" y="444"/>
                </a:lnTo>
                <a:lnTo>
                  <a:pt x="232" y="446"/>
                </a:lnTo>
                <a:lnTo>
                  <a:pt x="232" y="448"/>
                </a:lnTo>
                <a:lnTo>
                  <a:pt x="232" y="450"/>
                </a:lnTo>
                <a:lnTo>
                  <a:pt x="232" y="452"/>
                </a:lnTo>
                <a:lnTo>
                  <a:pt x="232" y="454"/>
                </a:lnTo>
                <a:lnTo>
                  <a:pt x="232" y="456"/>
                </a:lnTo>
                <a:lnTo>
                  <a:pt x="232" y="460"/>
                </a:lnTo>
                <a:lnTo>
                  <a:pt x="232" y="464"/>
                </a:lnTo>
                <a:lnTo>
                  <a:pt x="232" y="464"/>
                </a:lnTo>
                <a:lnTo>
                  <a:pt x="232" y="466"/>
                </a:lnTo>
                <a:lnTo>
                  <a:pt x="232" y="474"/>
                </a:lnTo>
                <a:lnTo>
                  <a:pt x="232" y="478"/>
                </a:lnTo>
                <a:lnTo>
                  <a:pt x="232" y="486"/>
                </a:lnTo>
                <a:lnTo>
                  <a:pt x="232" y="488"/>
                </a:lnTo>
                <a:lnTo>
                  <a:pt x="232" y="490"/>
                </a:lnTo>
                <a:lnTo>
                  <a:pt x="232" y="492"/>
                </a:lnTo>
                <a:lnTo>
                  <a:pt x="232" y="496"/>
                </a:lnTo>
                <a:lnTo>
                  <a:pt x="232" y="498"/>
                </a:lnTo>
                <a:lnTo>
                  <a:pt x="232" y="502"/>
                </a:lnTo>
                <a:lnTo>
                  <a:pt x="232" y="504"/>
                </a:lnTo>
                <a:lnTo>
                  <a:pt x="232" y="506"/>
                </a:lnTo>
                <a:lnTo>
                  <a:pt x="232" y="510"/>
                </a:lnTo>
                <a:lnTo>
                  <a:pt x="232" y="512"/>
                </a:lnTo>
                <a:lnTo>
                  <a:pt x="232" y="514"/>
                </a:lnTo>
                <a:lnTo>
                  <a:pt x="232" y="516"/>
                </a:lnTo>
                <a:lnTo>
                  <a:pt x="232" y="518"/>
                </a:lnTo>
                <a:lnTo>
                  <a:pt x="232" y="520"/>
                </a:lnTo>
                <a:lnTo>
                  <a:pt x="232" y="522"/>
                </a:lnTo>
                <a:lnTo>
                  <a:pt x="232" y="526"/>
                </a:lnTo>
                <a:lnTo>
                  <a:pt x="232" y="530"/>
                </a:lnTo>
                <a:lnTo>
                  <a:pt x="230" y="534"/>
                </a:lnTo>
                <a:lnTo>
                  <a:pt x="230" y="536"/>
                </a:lnTo>
                <a:lnTo>
                  <a:pt x="230" y="538"/>
                </a:lnTo>
                <a:lnTo>
                  <a:pt x="230" y="540"/>
                </a:lnTo>
                <a:lnTo>
                  <a:pt x="230" y="542"/>
                </a:lnTo>
                <a:lnTo>
                  <a:pt x="230" y="544"/>
                </a:lnTo>
                <a:lnTo>
                  <a:pt x="230" y="550"/>
                </a:lnTo>
                <a:lnTo>
                  <a:pt x="230" y="554"/>
                </a:lnTo>
                <a:lnTo>
                  <a:pt x="230" y="558"/>
                </a:lnTo>
                <a:lnTo>
                  <a:pt x="230" y="560"/>
                </a:lnTo>
                <a:lnTo>
                  <a:pt x="230" y="562"/>
                </a:lnTo>
                <a:lnTo>
                  <a:pt x="230" y="564"/>
                </a:lnTo>
                <a:lnTo>
                  <a:pt x="230" y="570"/>
                </a:lnTo>
                <a:lnTo>
                  <a:pt x="226" y="568"/>
                </a:lnTo>
                <a:lnTo>
                  <a:pt x="220" y="568"/>
                </a:lnTo>
                <a:lnTo>
                  <a:pt x="218" y="568"/>
                </a:lnTo>
                <a:lnTo>
                  <a:pt x="216" y="568"/>
                </a:lnTo>
                <a:lnTo>
                  <a:pt x="212" y="568"/>
                </a:lnTo>
                <a:lnTo>
                  <a:pt x="208" y="568"/>
                </a:lnTo>
                <a:lnTo>
                  <a:pt x="206" y="568"/>
                </a:lnTo>
                <a:lnTo>
                  <a:pt x="206" y="566"/>
                </a:lnTo>
                <a:lnTo>
                  <a:pt x="206" y="564"/>
                </a:lnTo>
                <a:lnTo>
                  <a:pt x="206" y="562"/>
                </a:lnTo>
                <a:lnTo>
                  <a:pt x="206" y="560"/>
                </a:lnTo>
                <a:lnTo>
                  <a:pt x="206" y="560"/>
                </a:lnTo>
                <a:lnTo>
                  <a:pt x="206" y="558"/>
                </a:lnTo>
                <a:lnTo>
                  <a:pt x="202" y="556"/>
                </a:lnTo>
                <a:lnTo>
                  <a:pt x="198" y="556"/>
                </a:lnTo>
                <a:lnTo>
                  <a:pt x="196" y="556"/>
                </a:lnTo>
                <a:lnTo>
                  <a:pt x="192" y="556"/>
                </a:lnTo>
                <a:lnTo>
                  <a:pt x="186" y="556"/>
                </a:lnTo>
                <a:lnTo>
                  <a:pt x="184" y="556"/>
                </a:lnTo>
                <a:lnTo>
                  <a:pt x="182" y="556"/>
                </a:lnTo>
                <a:lnTo>
                  <a:pt x="182" y="556"/>
                </a:lnTo>
                <a:lnTo>
                  <a:pt x="180" y="556"/>
                </a:lnTo>
                <a:lnTo>
                  <a:pt x="178" y="556"/>
                </a:lnTo>
                <a:lnTo>
                  <a:pt x="176" y="556"/>
                </a:lnTo>
                <a:lnTo>
                  <a:pt x="174" y="556"/>
                </a:lnTo>
                <a:lnTo>
                  <a:pt x="172" y="556"/>
                </a:lnTo>
                <a:lnTo>
                  <a:pt x="166" y="556"/>
                </a:lnTo>
                <a:lnTo>
                  <a:pt x="158" y="556"/>
                </a:lnTo>
                <a:lnTo>
                  <a:pt x="152" y="556"/>
                </a:lnTo>
                <a:lnTo>
                  <a:pt x="150" y="556"/>
                </a:lnTo>
                <a:lnTo>
                  <a:pt x="146" y="556"/>
                </a:lnTo>
                <a:lnTo>
                  <a:pt x="144" y="556"/>
                </a:lnTo>
                <a:lnTo>
                  <a:pt x="140" y="556"/>
                </a:lnTo>
                <a:lnTo>
                  <a:pt x="140" y="554"/>
                </a:lnTo>
                <a:lnTo>
                  <a:pt x="140" y="552"/>
                </a:lnTo>
                <a:lnTo>
                  <a:pt x="140" y="550"/>
                </a:lnTo>
                <a:lnTo>
                  <a:pt x="140" y="548"/>
                </a:lnTo>
                <a:lnTo>
                  <a:pt x="140" y="546"/>
                </a:lnTo>
                <a:lnTo>
                  <a:pt x="140" y="544"/>
                </a:lnTo>
                <a:lnTo>
                  <a:pt x="140" y="542"/>
                </a:lnTo>
                <a:lnTo>
                  <a:pt x="136" y="542"/>
                </a:lnTo>
                <a:lnTo>
                  <a:pt x="134" y="542"/>
                </a:lnTo>
                <a:lnTo>
                  <a:pt x="134" y="542"/>
                </a:lnTo>
                <a:lnTo>
                  <a:pt x="132" y="542"/>
                </a:lnTo>
                <a:lnTo>
                  <a:pt x="130" y="542"/>
                </a:lnTo>
                <a:lnTo>
                  <a:pt x="128" y="538"/>
                </a:lnTo>
                <a:lnTo>
                  <a:pt x="130" y="536"/>
                </a:lnTo>
                <a:lnTo>
                  <a:pt x="132" y="534"/>
                </a:lnTo>
                <a:lnTo>
                  <a:pt x="134" y="532"/>
                </a:lnTo>
                <a:lnTo>
                  <a:pt x="134" y="530"/>
                </a:lnTo>
                <a:lnTo>
                  <a:pt x="136" y="528"/>
                </a:lnTo>
                <a:lnTo>
                  <a:pt x="138" y="528"/>
                </a:lnTo>
                <a:lnTo>
                  <a:pt x="138" y="526"/>
                </a:lnTo>
                <a:lnTo>
                  <a:pt x="140" y="526"/>
                </a:lnTo>
                <a:lnTo>
                  <a:pt x="140" y="524"/>
                </a:lnTo>
                <a:lnTo>
                  <a:pt x="142" y="524"/>
                </a:lnTo>
                <a:lnTo>
                  <a:pt x="146" y="518"/>
                </a:lnTo>
                <a:lnTo>
                  <a:pt x="150" y="516"/>
                </a:lnTo>
                <a:lnTo>
                  <a:pt x="146" y="514"/>
                </a:lnTo>
                <a:lnTo>
                  <a:pt x="136" y="514"/>
                </a:lnTo>
                <a:lnTo>
                  <a:pt x="122" y="514"/>
                </a:lnTo>
                <a:lnTo>
                  <a:pt x="120" y="514"/>
                </a:lnTo>
                <a:lnTo>
                  <a:pt x="118" y="514"/>
                </a:lnTo>
                <a:lnTo>
                  <a:pt x="116" y="514"/>
                </a:lnTo>
                <a:lnTo>
                  <a:pt x="110" y="514"/>
                </a:lnTo>
                <a:lnTo>
                  <a:pt x="104" y="514"/>
                </a:lnTo>
                <a:lnTo>
                  <a:pt x="98" y="512"/>
                </a:lnTo>
                <a:lnTo>
                  <a:pt x="88" y="512"/>
                </a:lnTo>
                <a:lnTo>
                  <a:pt x="88" y="514"/>
                </a:lnTo>
                <a:lnTo>
                  <a:pt x="86" y="514"/>
                </a:lnTo>
                <a:lnTo>
                  <a:pt x="86" y="516"/>
                </a:lnTo>
                <a:lnTo>
                  <a:pt x="86" y="516"/>
                </a:lnTo>
                <a:lnTo>
                  <a:pt x="84" y="516"/>
                </a:lnTo>
                <a:lnTo>
                  <a:pt x="84" y="518"/>
                </a:lnTo>
                <a:lnTo>
                  <a:pt x="82" y="518"/>
                </a:lnTo>
                <a:lnTo>
                  <a:pt x="80" y="518"/>
                </a:lnTo>
                <a:lnTo>
                  <a:pt x="76" y="520"/>
                </a:lnTo>
                <a:lnTo>
                  <a:pt x="76" y="522"/>
                </a:lnTo>
                <a:lnTo>
                  <a:pt x="76" y="524"/>
                </a:lnTo>
                <a:lnTo>
                  <a:pt x="72" y="522"/>
                </a:lnTo>
                <a:lnTo>
                  <a:pt x="70" y="520"/>
                </a:lnTo>
                <a:lnTo>
                  <a:pt x="68" y="520"/>
                </a:lnTo>
                <a:lnTo>
                  <a:pt x="66" y="518"/>
                </a:lnTo>
                <a:lnTo>
                  <a:pt x="64" y="518"/>
                </a:lnTo>
                <a:lnTo>
                  <a:pt x="62" y="518"/>
                </a:lnTo>
                <a:lnTo>
                  <a:pt x="62" y="516"/>
                </a:lnTo>
                <a:lnTo>
                  <a:pt x="60" y="514"/>
                </a:lnTo>
                <a:lnTo>
                  <a:pt x="60" y="516"/>
                </a:lnTo>
                <a:lnTo>
                  <a:pt x="58" y="518"/>
                </a:lnTo>
                <a:lnTo>
                  <a:pt x="56" y="520"/>
                </a:lnTo>
                <a:lnTo>
                  <a:pt x="54" y="522"/>
                </a:lnTo>
                <a:lnTo>
                  <a:pt x="46" y="522"/>
                </a:lnTo>
                <a:lnTo>
                  <a:pt x="44" y="522"/>
                </a:lnTo>
                <a:lnTo>
                  <a:pt x="44" y="524"/>
                </a:lnTo>
                <a:lnTo>
                  <a:pt x="42" y="524"/>
                </a:lnTo>
                <a:lnTo>
                  <a:pt x="40" y="524"/>
                </a:lnTo>
                <a:lnTo>
                  <a:pt x="40" y="526"/>
                </a:lnTo>
                <a:lnTo>
                  <a:pt x="38" y="526"/>
                </a:lnTo>
                <a:lnTo>
                  <a:pt x="38" y="526"/>
                </a:lnTo>
                <a:lnTo>
                  <a:pt x="34" y="526"/>
                </a:lnTo>
                <a:lnTo>
                  <a:pt x="32" y="526"/>
                </a:lnTo>
                <a:lnTo>
                  <a:pt x="30" y="526"/>
                </a:lnTo>
                <a:lnTo>
                  <a:pt x="28" y="526"/>
                </a:lnTo>
                <a:lnTo>
                  <a:pt x="26" y="526"/>
                </a:lnTo>
                <a:lnTo>
                  <a:pt x="24" y="526"/>
                </a:lnTo>
                <a:lnTo>
                  <a:pt x="24" y="524"/>
                </a:lnTo>
                <a:lnTo>
                  <a:pt x="24" y="522"/>
                </a:lnTo>
                <a:lnTo>
                  <a:pt x="24" y="520"/>
                </a:lnTo>
                <a:lnTo>
                  <a:pt x="24" y="518"/>
                </a:lnTo>
                <a:lnTo>
                  <a:pt x="24" y="516"/>
                </a:lnTo>
                <a:lnTo>
                  <a:pt x="24" y="512"/>
                </a:lnTo>
                <a:lnTo>
                  <a:pt x="24" y="512"/>
                </a:lnTo>
                <a:lnTo>
                  <a:pt x="24" y="510"/>
                </a:lnTo>
                <a:lnTo>
                  <a:pt x="24" y="508"/>
                </a:lnTo>
                <a:lnTo>
                  <a:pt x="24" y="506"/>
                </a:lnTo>
                <a:lnTo>
                  <a:pt x="20" y="506"/>
                </a:lnTo>
                <a:lnTo>
                  <a:pt x="18" y="506"/>
                </a:lnTo>
                <a:lnTo>
                  <a:pt x="18" y="504"/>
                </a:lnTo>
                <a:lnTo>
                  <a:pt x="18" y="502"/>
                </a:lnTo>
                <a:lnTo>
                  <a:pt x="18" y="500"/>
                </a:lnTo>
                <a:lnTo>
                  <a:pt x="18" y="498"/>
                </a:lnTo>
                <a:lnTo>
                  <a:pt x="20" y="496"/>
                </a:lnTo>
                <a:lnTo>
                  <a:pt x="20" y="494"/>
                </a:lnTo>
                <a:lnTo>
                  <a:pt x="22" y="492"/>
                </a:lnTo>
                <a:lnTo>
                  <a:pt x="20" y="492"/>
                </a:lnTo>
                <a:lnTo>
                  <a:pt x="20" y="490"/>
                </a:lnTo>
                <a:lnTo>
                  <a:pt x="22" y="490"/>
                </a:lnTo>
                <a:lnTo>
                  <a:pt x="22" y="486"/>
                </a:lnTo>
                <a:lnTo>
                  <a:pt x="24" y="486"/>
                </a:lnTo>
                <a:lnTo>
                  <a:pt x="24" y="488"/>
                </a:lnTo>
                <a:lnTo>
                  <a:pt x="24" y="486"/>
                </a:lnTo>
                <a:lnTo>
                  <a:pt x="24" y="484"/>
                </a:lnTo>
                <a:lnTo>
                  <a:pt x="24" y="482"/>
                </a:lnTo>
                <a:lnTo>
                  <a:pt x="24" y="480"/>
                </a:lnTo>
                <a:lnTo>
                  <a:pt x="24" y="478"/>
                </a:lnTo>
                <a:lnTo>
                  <a:pt x="24" y="476"/>
                </a:lnTo>
                <a:lnTo>
                  <a:pt x="24" y="474"/>
                </a:lnTo>
                <a:lnTo>
                  <a:pt x="26" y="468"/>
                </a:lnTo>
                <a:lnTo>
                  <a:pt x="26" y="466"/>
                </a:lnTo>
                <a:lnTo>
                  <a:pt x="26" y="464"/>
                </a:lnTo>
                <a:lnTo>
                  <a:pt x="26" y="462"/>
                </a:lnTo>
                <a:lnTo>
                  <a:pt x="26" y="460"/>
                </a:lnTo>
                <a:lnTo>
                  <a:pt x="24" y="460"/>
                </a:lnTo>
                <a:lnTo>
                  <a:pt x="24" y="458"/>
                </a:lnTo>
                <a:lnTo>
                  <a:pt x="26" y="458"/>
                </a:lnTo>
                <a:lnTo>
                  <a:pt x="26" y="456"/>
                </a:lnTo>
                <a:lnTo>
                  <a:pt x="28" y="456"/>
                </a:lnTo>
                <a:lnTo>
                  <a:pt x="30" y="454"/>
                </a:lnTo>
                <a:lnTo>
                  <a:pt x="30" y="452"/>
                </a:lnTo>
                <a:lnTo>
                  <a:pt x="30" y="450"/>
                </a:lnTo>
                <a:lnTo>
                  <a:pt x="28" y="450"/>
                </a:lnTo>
                <a:lnTo>
                  <a:pt x="26" y="450"/>
                </a:lnTo>
                <a:lnTo>
                  <a:pt x="26" y="448"/>
                </a:lnTo>
                <a:lnTo>
                  <a:pt x="26" y="446"/>
                </a:lnTo>
                <a:lnTo>
                  <a:pt x="28" y="446"/>
                </a:lnTo>
                <a:lnTo>
                  <a:pt x="28" y="444"/>
                </a:lnTo>
                <a:lnTo>
                  <a:pt x="26" y="444"/>
                </a:lnTo>
                <a:lnTo>
                  <a:pt x="26" y="442"/>
                </a:lnTo>
                <a:lnTo>
                  <a:pt x="26" y="444"/>
                </a:lnTo>
                <a:lnTo>
                  <a:pt x="24" y="444"/>
                </a:lnTo>
                <a:lnTo>
                  <a:pt x="22" y="444"/>
                </a:lnTo>
                <a:lnTo>
                  <a:pt x="20" y="442"/>
                </a:lnTo>
                <a:lnTo>
                  <a:pt x="22" y="440"/>
                </a:lnTo>
                <a:lnTo>
                  <a:pt x="20" y="440"/>
                </a:lnTo>
                <a:lnTo>
                  <a:pt x="20" y="438"/>
                </a:lnTo>
                <a:lnTo>
                  <a:pt x="18" y="438"/>
                </a:lnTo>
                <a:lnTo>
                  <a:pt x="18" y="436"/>
                </a:lnTo>
                <a:lnTo>
                  <a:pt x="18" y="434"/>
                </a:lnTo>
                <a:lnTo>
                  <a:pt x="16" y="434"/>
                </a:lnTo>
                <a:lnTo>
                  <a:pt x="14" y="434"/>
                </a:lnTo>
                <a:lnTo>
                  <a:pt x="12" y="434"/>
                </a:lnTo>
                <a:lnTo>
                  <a:pt x="12" y="432"/>
                </a:lnTo>
                <a:lnTo>
                  <a:pt x="12" y="430"/>
                </a:lnTo>
                <a:lnTo>
                  <a:pt x="12" y="428"/>
                </a:lnTo>
                <a:lnTo>
                  <a:pt x="12" y="426"/>
                </a:lnTo>
                <a:lnTo>
                  <a:pt x="14" y="426"/>
                </a:lnTo>
                <a:lnTo>
                  <a:pt x="22" y="426"/>
                </a:lnTo>
                <a:lnTo>
                  <a:pt x="22" y="424"/>
                </a:lnTo>
                <a:lnTo>
                  <a:pt x="20" y="422"/>
                </a:lnTo>
                <a:lnTo>
                  <a:pt x="20" y="420"/>
                </a:lnTo>
                <a:lnTo>
                  <a:pt x="18" y="420"/>
                </a:lnTo>
                <a:lnTo>
                  <a:pt x="12" y="420"/>
                </a:lnTo>
                <a:lnTo>
                  <a:pt x="12" y="418"/>
                </a:lnTo>
                <a:lnTo>
                  <a:pt x="12" y="416"/>
                </a:lnTo>
                <a:lnTo>
                  <a:pt x="8" y="416"/>
                </a:lnTo>
                <a:lnTo>
                  <a:pt x="6" y="416"/>
                </a:lnTo>
                <a:lnTo>
                  <a:pt x="4" y="416"/>
                </a:lnTo>
                <a:lnTo>
                  <a:pt x="2" y="416"/>
                </a:lnTo>
                <a:lnTo>
                  <a:pt x="0" y="416"/>
                </a:lnTo>
                <a:lnTo>
                  <a:pt x="0" y="414"/>
                </a:lnTo>
                <a:lnTo>
                  <a:pt x="0" y="410"/>
                </a:lnTo>
                <a:lnTo>
                  <a:pt x="0" y="408"/>
                </a:lnTo>
                <a:lnTo>
                  <a:pt x="0" y="406"/>
                </a:lnTo>
                <a:lnTo>
                  <a:pt x="0" y="402"/>
                </a:lnTo>
                <a:lnTo>
                  <a:pt x="0" y="400"/>
                </a:lnTo>
                <a:lnTo>
                  <a:pt x="2" y="400"/>
                </a:lnTo>
                <a:lnTo>
                  <a:pt x="2" y="398"/>
                </a:lnTo>
                <a:lnTo>
                  <a:pt x="4" y="398"/>
                </a:lnTo>
                <a:lnTo>
                  <a:pt x="6" y="398"/>
                </a:lnTo>
                <a:lnTo>
                  <a:pt x="6" y="396"/>
                </a:lnTo>
                <a:lnTo>
                  <a:pt x="8" y="396"/>
                </a:lnTo>
                <a:lnTo>
                  <a:pt x="8" y="394"/>
                </a:lnTo>
                <a:lnTo>
                  <a:pt x="8" y="388"/>
                </a:lnTo>
                <a:lnTo>
                  <a:pt x="8" y="382"/>
                </a:lnTo>
                <a:lnTo>
                  <a:pt x="6" y="384"/>
                </a:lnTo>
                <a:lnTo>
                  <a:pt x="4" y="384"/>
                </a:lnTo>
                <a:lnTo>
                  <a:pt x="2" y="386"/>
                </a:lnTo>
                <a:lnTo>
                  <a:pt x="0" y="388"/>
                </a:lnTo>
                <a:lnTo>
                  <a:pt x="0" y="382"/>
                </a:lnTo>
                <a:lnTo>
                  <a:pt x="2" y="382"/>
                </a:lnTo>
                <a:lnTo>
                  <a:pt x="4" y="382"/>
                </a:lnTo>
                <a:lnTo>
                  <a:pt x="6" y="382"/>
                </a:lnTo>
                <a:lnTo>
                  <a:pt x="8" y="382"/>
                </a:lnTo>
                <a:lnTo>
                  <a:pt x="16" y="382"/>
                </a:lnTo>
                <a:lnTo>
                  <a:pt x="16" y="376"/>
                </a:lnTo>
                <a:lnTo>
                  <a:pt x="16" y="374"/>
                </a:lnTo>
                <a:lnTo>
                  <a:pt x="16" y="370"/>
                </a:lnTo>
                <a:lnTo>
                  <a:pt x="16" y="368"/>
                </a:lnTo>
                <a:lnTo>
                  <a:pt x="16" y="368"/>
                </a:lnTo>
                <a:lnTo>
                  <a:pt x="16" y="366"/>
                </a:lnTo>
                <a:lnTo>
                  <a:pt x="14" y="366"/>
                </a:lnTo>
                <a:lnTo>
                  <a:pt x="18" y="362"/>
                </a:lnTo>
                <a:lnTo>
                  <a:pt x="22" y="358"/>
                </a:lnTo>
                <a:lnTo>
                  <a:pt x="24" y="356"/>
                </a:lnTo>
                <a:lnTo>
                  <a:pt x="24" y="354"/>
                </a:lnTo>
                <a:lnTo>
                  <a:pt x="26" y="354"/>
                </a:lnTo>
                <a:lnTo>
                  <a:pt x="28" y="352"/>
                </a:lnTo>
                <a:lnTo>
                  <a:pt x="28" y="350"/>
                </a:lnTo>
                <a:lnTo>
                  <a:pt x="30" y="350"/>
                </a:lnTo>
                <a:lnTo>
                  <a:pt x="32" y="348"/>
                </a:lnTo>
                <a:lnTo>
                  <a:pt x="34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0"/>
                </a:lnTo>
                <a:lnTo>
                  <a:pt x="32" y="340"/>
                </a:lnTo>
                <a:lnTo>
                  <a:pt x="30" y="340"/>
                </a:lnTo>
                <a:lnTo>
                  <a:pt x="32" y="336"/>
                </a:lnTo>
                <a:lnTo>
                  <a:pt x="34" y="328"/>
                </a:lnTo>
                <a:lnTo>
                  <a:pt x="36" y="328"/>
                </a:lnTo>
                <a:lnTo>
                  <a:pt x="38" y="330"/>
                </a:lnTo>
                <a:lnTo>
                  <a:pt x="40" y="330"/>
                </a:lnTo>
                <a:lnTo>
                  <a:pt x="40" y="328"/>
                </a:lnTo>
                <a:lnTo>
                  <a:pt x="40" y="326"/>
                </a:lnTo>
                <a:lnTo>
                  <a:pt x="42" y="324"/>
                </a:lnTo>
                <a:lnTo>
                  <a:pt x="42" y="322"/>
                </a:lnTo>
                <a:lnTo>
                  <a:pt x="46" y="324"/>
                </a:lnTo>
                <a:lnTo>
                  <a:pt x="46" y="320"/>
                </a:lnTo>
                <a:lnTo>
                  <a:pt x="46" y="320"/>
                </a:lnTo>
                <a:lnTo>
                  <a:pt x="48" y="318"/>
                </a:lnTo>
                <a:lnTo>
                  <a:pt x="48" y="316"/>
                </a:lnTo>
                <a:lnTo>
                  <a:pt x="48" y="314"/>
                </a:lnTo>
                <a:lnTo>
                  <a:pt x="48" y="312"/>
                </a:lnTo>
                <a:lnTo>
                  <a:pt x="50" y="312"/>
                </a:lnTo>
                <a:lnTo>
                  <a:pt x="50" y="310"/>
                </a:lnTo>
                <a:lnTo>
                  <a:pt x="52" y="310"/>
                </a:lnTo>
                <a:lnTo>
                  <a:pt x="54" y="304"/>
                </a:lnTo>
                <a:lnTo>
                  <a:pt x="54" y="302"/>
                </a:lnTo>
                <a:lnTo>
                  <a:pt x="52" y="302"/>
                </a:lnTo>
                <a:lnTo>
                  <a:pt x="52" y="300"/>
                </a:lnTo>
                <a:lnTo>
                  <a:pt x="52" y="298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6" y="294"/>
                </a:lnTo>
                <a:lnTo>
                  <a:pt x="58" y="294"/>
                </a:lnTo>
                <a:lnTo>
                  <a:pt x="58" y="292"/>
                </a:lnTo>
                <a:lnTo>
                  <a:pt x="60" y="290"/>
                </a:lnTo>
                <a:lnTo>
                  <a:pt x="60" y="288"/>
                </a:lnTo>
                <a:lnTo>
                  <a:pt x="60" y="286"/>
                </a:lnTo>
                <a:lnTo>
                  <a:pt x="62" y="286"/>
                </a:lnTo>
                <a:lnTo>
                  <a:pt x="62" y="288"/>
                </a:lnTo>
                <a:lnTo>
                  <a:pt x="64" y="288"/>
                </a:lnTo>
                <a:lnTo>
                  <a:pt x="66" y="288"/>
                </a:lnTo>
                <a:lnTo>
                  <a:pt x="70" y="290"/>
                </a:lnTo>
                <a:lnTo>
                  <a:pt x="72" y="290"/>
                </a:lnTo>
                <a:lnTo>
                  <a:pt x="74" y="290"/>
                </a:lnTo>
                <a:lnTo>
                  <a:pt x="74" y="292"/>
                </a:lnTo>
                <a:lnTo>
                  <a:pt x="76" y="292"/>
                </a:lnTo>
                <a:lnTo>
                  <a:pt x="78" y="292"/>
                </a:lnTo>
                <a:lnTo>
                  <a:pt x="78" y="294"/>
                </a:lnTo>
                <a:lnTo>
                  <a:pt x="80" y="294"/>
                </a:lnTo>
                <a:lnTo>
                  <a:pt x="82" y="294"/>
                </a:lnTo>
                <a:lnTo>
                  <a:pt x="84" y="294"/>
                </a:lnTo>
                <a:lnTo>
                  <a:pt x="86" y="292"/>
                </a:lnTo>
                <a:lnTo>
                  <a:pt x="86" y="290"/>
                </a:lnTo>
                <a:lnTo>
                  <a:pt x="88" y="288"/>
                </a:lnTo>
                <a:lnTo>
                  <a:pt x="90" y="286"/>
                </a:lnTo>
                <a:lnTo>
                  <a:pt x="90" y="284"/>
                </a:lnTo>
                <a:lnTo>
                  <a:pt x="92" y="284"/>
                </a:lnTo>
                <a:lnTo>
                  <a:pt x="92" y="282"/>
                </a:lnTo>
                <a:lnTo>
                  <a:pt x="94" y="282"/>
                </a:lnTo>
                <a:lnTo>
                  <a:pt x="94" y="280"/>
                </a:lnTo>
                <a:lnTo>
                  <a:pt x="96" y="280"/>
                </a:lnTo>
                <a:lnTo>
                  <a:pt x="96" y="278"/>
                </a:lnTo>
                <a:lnTo>
                  <a:pt x="100" y="280"/>
                </a:lnTo>
                <a:lnTo>
                  <a:pt x="106" y="282"/>
                </a:lnTo>
                <a:lnTo>
                  <a:pt x="110" y="284"/>
                </a:lnTo>
                <a:lnTo>
                  <a:pt x="112" y="286"/>
                </a:lnTo>
                <a:lnTo>
                  <a:pt x="114" y="286"/>
                </a:lnTo>
                <a:lnTo>
                  <a:pt x="118" y="288"/>
                </a:lnTo>
                <a:lnTo>
                  <a:pt x="118" y="286"/>
                </a:lnTo>
                <a:lnTo>
                  <a:pt x="120" y="284"/>
                </a:lnTo>
                <a:lnTo>
                  <a:pt x="122" y="284"/>
                </a:lnTo>
                <a:lnTo>
                  <a:pt x="124" y="284"/>
                </a:lnTo>
                <a:lnTo>
                  <a:pt x="126" y="282"/>
                </a:lnTo>
                <a:lnTo>
                  <a:pt x="130" y="280"/>
                </a:lnTo>
                <a:lnTo>
                  <a:pt x="130" y="278"/>
                </a:lnTo>
                <a:lnTo>
                  <a:pt x="130" y="274"/>
                </a:lnTo>
                <a:lnTo>
                  <a:pt x="130" y="272"/>
                </a:lnTo>
                <a:lnTo>
                  <a:pt x="130" y="270"/>
                </a:lnTo>
                <a:lnTo>
                  <a:pt x="130" y="268"/>
                </a:lnTo>
                <a:lnTo>
                  <a:pt x="130" y="266"/>
                </a:lnTo>
                <a:lnTo>
                  <a:pt x="132" y="266"/>
                </a:lnTo>
                <a:lnTo>
                  <a:pt x="134" y="266"/>
                </a:lnTo>
                <a:lnTo>
                  <a:pt x="134" y="266"/>
                </a:lnTo>
                <a:lnTo>
                  <a:pt x="134" y="268"/>
                </a:lnTo>
                <a:lnTo>
                  <a:pt x="134" y="270"/>
                </a:lnTo>
                <a:lnTo>
                  <a:pt x="136" y="270"/>
                </a:lnTo>
                <a:lnTo>
                  <a:pt x="140" y="270"/>
                </a:lnTo>
                <a:lnTo>
                  <a:pt x="142" y="270"/>
                </a:lnTo>
                <a:lnTo>
                  <a:pt x="142" y="268"/>
                </a:lnTo>
                <a:lnTo>
                  <a:pt x="142" y="266"/>
                </a:lnTo>
                <a:lnTo>
                  <a:pt x="142" y="264"/>
                </a:lnTo>
                <a:lnTo>
                  <a:pt x="142" y="262"/>
                </a:lnTo>
                <a:lnTo>
                  <a:pt x="142" y="260"/>
                </a:lnTo>
                <a:lnTo>
                  <a:pt x="142" y="256"/>
                </a:lnTo>
                <a:lnTo>
                  <a:pt x="142" y="254"/>
                </a:lnTo>
                <a:lnTo>
                  <a:pt x="142" y="252"/>
                </a:lnTo>
                <a:lnTo>
                  <a:pt x="142" y="250"/>
                </a:lnTo>
                <a:lnTo>
                  <a:pt x="142" y="248"/>
                </a:lnTo>
                <a:lnTo>
                  <a:pt x="142" y="246"/>
                </a:lnTo>
                <a:lnTo>
                  <a:pt x="142" y="244"/>
                </a:lnTo>
                <a:lnTo>
                  <a:pt x="142" y="242"/>
                </a:lnTo>
                <a:lnTo>
                  <a:pt x="142" y="240"/>
                </a:lnTo>
                <a:lnTo>
                  <a:pt x="142" y="238"/>
                </a:lnTo>
                <a:lnTo>
                  <a:pt x="142" y="236"/>
                </a:lnTo>
                <a:lnTo>
                  <a:pt x="142" y="234"/>
                </a:lnTo>
                <a:lnTo>
                  <a:pt x="142" y="232"/>
                </a:lnTo>
                <a:lnTo>
                  <a:pt x="142" y="230"/>
                </a:lnTo>
                <a:lnTo>
                  <a:pt x="142" y="228"/>
                </a:lnTo>
                <a:lnTo>
                  <a:pt x="142" y="226"/>
                </a:lnTo>
                <a:lnTo>
                  <a:pt x="146" y="226"/>
                </a:lnTo>
                <a:lnTo>
                  <a:pt x="150" y="226"/>
                </a:lnTo>
                <a:lnTo>
                  <a:pt x="154" y="226"/>
                </a:lnTo>
                <a:lnTo>
                  <a:pt x="156" y="226"/>
                </a:lnTo>
                <a:lnTo>
                  <a:pt x="156" y="224"/>
                </a:lnTo>
                <a:lnTo>
                  <a:pt x="156" y="222"/>
                </a:lnTo>
                <a:lnTo>
                  <a:pt x="154" y="222"/>
                </a:lnTo>
                <a:lnTo>
                  <a:pt x="150" y="222"/>
                </a:lnTo>
                <a:lnTo>
                  <a:pt x="150" y="220"/>
                </a:lnTo>
                <a:lnTo>
                  <a:pt x="150" y="214"/>
                </a:lnTo>
                <a:lnTo>
                  <a:pt x="146" y="214"/>
                </a:lnTo>
                <a:lnTo>
                  <a:pt x="142" y="214"/>
                </a:lnTo>
                <a:lnTo>
                  <a:pt x="144" y="210"/>
                </a:lnTo>
                <a:lnTo>
                  <a:pt x="144" y="208"/>
                </a:lnTo>
                <a:lnTo>
                  <a:pt x="144" y="206"/>
                </a:lnTo>
                <a:lnTo>
                  <a:pt x="144" y="204"/>
                </a:lnTo>
                <a:lnTo>
                  <a:pt x="144" y="202"/>
                </a:lnTo>
                <a:lnTo>
                  <a:pt x="144" y="200"/>
                </a:lnTo>
                <a:lnTo>
                  <a:pt x="146" y="200"/>
                </a:lnTo>
                <a:lnTo>
                  <a:pt x="150" y="200"/>
                </a:lnTo>
                <a:lnTo>
                  <a:pt x="156" y="200"/>
                </a:lnTo>
                <a:lnTo>
                  <a:pt x="156" y="196"/>
                </a:lnTo>
                <a:lnTo>
                  <a:pt x="156" y="194"/>
                </a:lnTo>
                <a:lnTo>
                  <a:pt x="156" y="186"/>
                </a:lnTo>
                <a:lnTo>
                  <a:pt x="156" y="184"/>
                </a:lnTo>
                <a:lnTo>
                  <a:pt x="156" y="180"/>
                </a:lnTo>
                <a:lnTo>
                  <a:pt x="156" y="178"/>
                </a:lnTo>
                <a:lnTo>
                  <a:pt x="156" y="176"/>
                </a:lnTo>
                <a:lnTo>
                  <a:pt x="156" y="176"/>
                </a:lnTo>
                <a:lnTo>
                  <a:pt x="156" y="174"/>
                </a:lnTo>
                <a:lnTo>
                  <a:pt x="154" y="174"/>
                </a:lnTo>
                <a:lnTo>
                  <a:pt x="152" y="174"/>
                </a:lnTo>
                <a:lnTo>
                  <a:pt x="150" y="174"/>
                </a:lnTo>
                <a:lnTo>
                  <a:pt x="148" y="174"/>
                </a:lnTo>
                <a:lnTo>
                  <a:pt x="146" y="176"/>
                </a:lnTo>
                <a:lnTo>
                  <a:pt x="146" y="176"/>
                </a:lnTo>
                <a:lnTo>
                  <a:pt x="148" y="176"/>
                </a:lnTo>
                <a:lnTo>
                  <a:pt x="146" y="176"/>
                </a:lnTo>
                <a:lnTo>
                  <a:pt x="142" y="178"/>
                </a:lnTo>
                <a:lnTo>
                  <a:pt x="140" y="176"/>
                </a:lnTo>
                <a:lnTo>
                  <a:pt x="142" y="174"/>
                </a:lnTo>
                <a:lnTo>
                  <a:pt x="144" y="174"/>
                </a:lnTo>
                <a:lnTo>
                  <a:pt x="142" y="174"/>
                </a:lnTo>
                <a:lnTo>
                  <a:pt x="144" y="172"/>
                </a:lnTo>
                <a:lnTo>
                  <a:pt x="146" y="170"/>
                </a:lnTo>
                <a:lnTo>
                  <a:pt x="146" y="168"/>
                </a:lnTo>
                <a:lnTo>
                  <a:pt x="146" y="166"/>
                </a:lnTo>
                <a:lnTo>
                  <a:pt x="146" y="162"/>
                </a:lnTo>
                <a:lnTo>
                  <a:pt x="146" y="160"/>
                </a:lnTo>
                <a:lnTo>
                  <a:pt x="150" y="160"/>
                </a:lnTo>
                <a:lnTo>
                  <a:pt x="152" y="160"/>
                </a:lnTo>
                <a:lnTo>
                  <a:pt x="154" y="160"/>
                </a:lnTo>
                <a:lnTo>
                  <a:pt x="156" y="160"/>
                </a:lnTo>
                <a:lnTo>
                  <a:pt x="158" y="160"/>
                </a:lnTo>
                <a:lnTo>
                  <a:pt x="160" y="160"/>
                </a:lnTo>
                <a:lnTo>
                  <a:pt x="162" y="160"/>
                </a:lnTo>
                <a:lnTo>
                  <a:pt x="166" y="160"/>
                </a:lnTo>
                <a:lnTo>
                  <a:pt x="166" y="162"/>
                </a:lnTo>
                <a:lnTo>
                  <a:pt x="170" y="162"/>
                </a:lnTo>
                <a:lnTo>
                  <a:pt x="172" y="162"/>
                </a:lnTo>
                <a:lnTo>
                  <a:pt x="172" y="160"/>
                </a:lnTo>
                <a:lnTo>
                  <a:pt x="172" y="158"/>
                </a:lnTo>
                <a:lnTo>
                  <a:pt x="172" y="156"/>
                </a:lnTo>
                <a:lnTo>
                  <a:pt x="172" y="148"/>
                </a:lnTo>
                <a:lnTo>
                  <a:pt x="172" y="146"/>
                </a:lnTo>
                <a:lnTo>
                  <a:pt x="172" y="144"/>
                </a:lnTo>
                <a:lnTo>
                  <a:pt x="174" y="142"/>
                </a:lnTo>
                <a:lnTo>
                  <a:pt x="174" y="136"/>
                </a:lnTo>
                <a:lnTo>
                  <a:pt x="174" y="134"/>
                </a:lnTo>
                <a:lnTo>
                  <a:pt x="174" y="130"/>
                </a:lnTo>
                <a:lnTo>
                  <a:pt x="174" y="128"/>
                </a:lnTo>
                <a:lnTo>
                  <a:pt x="174" y="128"/>
                </a:lnTo>
                <a:lnTo>
                  <a:pt x="174" y="122"/>
                </a:lnTo>
                <a:lnTo>
                  <a:pt x="178" y="122"/>
                </a:lnTo>
                <a:lnTo>
                  <a:pt x="180" y="122"/>
                </a:lnTo>
                <a:lnTo>
                  <a:pt x="182" y="122"/>
                </a:lnTo>
                <a:lnTo>
                  <a:pt x="184" y="122"/>
                </a:lnTo>
                <a:lnTo>
                  <a:pt x="186" y="122"/>
                </a:lnTo>
                <a:lnTo>
                  <a:pt x="190" y="122"/>
                </a:lnTo>
                <a:lnTo>
                  <a:pt x="192" y="122"/>
                </a:lnTo>
                <a:lnTo>
                  <a:pt x="194" y="122"/>
                </a:lnTo>
                <a:lnTo>
                  <a:pt x="196" y="122"/>
                </a:lnTo>
                <a:lnTo>
                  <a:pt x="196" y="120"/>
                </a:lnTo>
                <a:lnTo>
                  <a:pt x="194" y="120"/>
                </a:lnTo>
                <a:lnTo>
                  <a:pt x="196" y="120"/>
                </a:lnTo>
                <a:lnTo>
                  <a:pt x="198" y="120"/>
                </a:lnTo>
                <a:lnTo>
                  <a:pt x="200" y="120"/>
                </a:lnTo>
                <a:lnTo>
                  <a:pt x="202" y="120"/>
                </a:lnTo>
                <a:lnTo>
                  <a:pt x="204" y="120"/>
                </a:lnTo>
                <a:lnTo>
                  <a:pt x="206" y="120"/>
                </a:lnTo>
                <a:lnTo>
                  <a:pt x="204" y="122"/>
                </a:lnTo>
                <a:lnTo>
                  <a:pt x="206" y="122"/>
                </a:lnTo>
                <a:lnTo>
                  <a:pt x="206" y="120"/>
                </a:lnTo>
                <a:lnTo>
                  <a:pt x="208" y="120"/>
                </a:lnTo>
                <a:lnTo>
                  <a:pt x="210" y="118"/>
                </a:lnTo>
                <a:lnTo>
                  <a:pt x="208" y="118"/>
                </a:lnTo>
                <a:lnTo>
                  <a:pt x="208" y="116"/>
                </a:lnTo>
                <a:lnTo>
                  <a:pt x="210" y="114"/>
                </a:lnTo>
                <a:lnTo>
                  <a:pt x="210" y="112"/>
                </a:lnTo>
                <a:lnTo>
                  <a:pt x="212" y="112"/>
                </a:lnTo>
                <a:lnTo>
                  <a:pt x="214" y="112"/>
                </a:lnTo>
                <a:lnTo>
                  <a:pt x="214" y="110"/>
                </a:lnTo>
                <a:lnTo>
                  <a:pt x="214" y="108"/>
                </a:lnTo>
                <a:lnTo>
                  <a:pt x="214" y="106"/>
                </a:lnTo>
                <a:lnTo>
                  <a:pt x="214" y="104"/>
                </a:lnTo>
                <a:lnTo>
                  <a:pt x="214" y="102"/>
                </a:lnTo>
                <a:lnTo>
                  <a:pt x="218" y="102"/>
                </a:lnTo>
                <a:lnTo>
                  <a:pt x="222" y="102"/>
                </a:lnTo>
                <a:lnTo>
                  <a:pt x="224" y="102"/>
                </a:lnTo>
                <a:lnTo>
                  <a:pt x="228" y="94"/>
                </a:lnTo>
                <a:lnTo>
                  <a:pt x="232" y="94"/>
                </a:lnTo>
                <a:lnTo>
                  <a:pt x="232" y="98"/>
                </a:lnTo>
                <a:lnTo>
                  <a:pt x="232" y="104"/>
                </a:lnTo>
                <a:lnTo>
                  <a:pt x="232" y="106"/>
                </a:lnTo>
                <a:lnTo>
                  <a:pt x="232" y="110"/>
                </a:lnTo>
                <a:lnTo>
                  <a:pt x="238" y="110"/>
                </a:lnTo>
                <a:lnTo>
                  <a:pt x="242" y="110"/>
                </a:lnTo>
                <a:lnTo>
                  <a:pt x="248" y="110"/>
                </a:lnTo>
                <a:lnTo>
                  <a:pt x="248" y="104"/>
                </a:lnTo>
                <a:lnTo>
                  <a:pt x="254" y="104"/>
                </a:lnTo>
                <a:lnTo>
                  <a:pt x="258" y="104"/>
                </a:lnTo>
                <a:lnTo>
                  <a:pt x="258" y="98"/>
                </a:lnTo>
                <a:lnTo>
                  <a:pt x="258" y="96"/>
                </a:lnTo>
                <a:lnTo>
                  <a:pt x="260" y="96"/>
                </a:lnTo>
                <a:lnTo>
                  <a:pt x="262" y="96"/>
                </a:lnTo>
                <a:lnTo>
                  <a:pt x="264" y="96"/>
                </a:lnTo>
                <a:lnTo>
                  <a:pt x="266" y="96"/>
                </a:lnTo>
                <a:lnTo>
                  <a:pt x="270" y="96"/>
                </a:lnTo>
                <a:lnTo>
                  <a:pt x="278" y="96"/>
                </a:lnTo>
                <a:lnTo>
                  <a:pt x="278" y="92"/>
                </a:lnTo>
                <a:lnTo>
                  <a:pt x="278" y="84"/>
                </a:lnTo>
                <a:lnTo>
                  <a:pt x="278" y="82"/>
                </a:lnTo>
                <a:lnTo>
                  <a:pt x="278" y="80"/>
                </a:lnTo>
                <a:lnTo>
                  <a:pt x="278" y="78"/>
                </a:lnTo>
                <a:lnTo>
                  <a:pt x="278" y="72"/>
                </a:lnTo>
                <a:lnTo>
                  <a:pt x="278" y="70"/>
                </a:lnTo>
                <a:lnTo>
                  <a:pt x="278" y="64"/>
                </a:lnTo>
                <a:lnTo>
                  <a:pt x="278" y="62"/>
                </a:lnTo>
                <a:lnTo>
                  <a:pt x="278" y="60"/>
                </a:lnTo>
                <a:lnTo>
                  <a:pt x="278" y="58"/>
                </a:lnTo>
                <a:lnTo>
                  <a:pt x="278" y="56"/>
                </a:lnTo>
                <a:lnTo>
                  <a:pt x="282" y="56"/>
                </a:lnTo>
                <a:lnTo>
                  <a:pt x="284" y="56"/>
                </a:lnTo>
                <a:lnTo>
                  <a:pt x="286" y="56"/>
                </a:lnTo>
                <a:lnTo>
                  <a:pt x="288" y="56"/>
                </a:lnTo>
                <a:lnTo>
                  <a:pt x="290" y="56"/>
                </a:lnTo>
                <a:lnTo>
                  <a:pt x="296" y="58"/>
                </a:lnTo>
                <a:lnTo>
                  <a:pt x="298" y="58"/>
                </a:lnTo>
                <a:lnTo>
                  <a:pt x="300" y="58"/>
                </a:lnTo>
                <a:lnTo>
                  <a:pt x="302" y="58"/>
                </a:lnTo>
                <a:lnTo>
                  <a:pt x="306" y="58"/>
                </a:lnTo>
                <a:lnTo>
                  <a:pt x="308" y="58"/>
                </a:lnTo>
                <a:lnTo>
                  <a:pt x="310" y="58"/>
                </a:lnTo>
                <a:lnTo>
                  <a:pt x="314" y="58"/>
                </a:lnTo>
                <a:lnTo>
                  <a:pt x="316" y="58"/>
                </a:lnTo>
                <a:lnTo>
                  <a:pt x="318" y="58"/>
                </a:lnTo>
                <a:lnTo>
                  <a:pt x="320" y="58"/>
                </a:lnTo>
                <a:lnTo>
                  <a:pt x="322" y="58"/>
                </a:lnTo>
                <a:lnTo>
                  <a:pt x="326" y="58"/>
                </a:lnTo>
                <a:lnTo>
                  <a:pt x="326" y="58"/>
                </a:lnTo>
                <a:lnTo>
                  <a:pt x="326" y="54"/>
                </a:lnTo>
                <a:lnTo>
                  <a:pt x="326" y="52"/>
                </a:lnTo>
                <a:lnTo>
                  <a:pt x="326" y="50"/>
                </a:lnTo>
                <a:lnTo>
                  <a:pt x="326" y="48"/>
                </a:lnTo>
                <a:lnTo>
                  <a:pt x="326" y="44"/>
                </a:lnTo>
                <a:lnTo>
                  <a:pt x="326" y="42"/>
                </a:lnTo>
                <a:lnTo>
                  <a:pt x="326" y="40"/>
                </a:lnTo>
                <a:lnTo>
                  <a:pt x="326" y="36"/>
                </a:lnTo>
                <a:lnTo>
                  <a:pt x="326" y="34"/>
                </a:lnTo>
                <a:lnTo>
                  <a:pt x="326" y="32"/>
                </a:lnTo>
                <a:lnTo>
                  <a:pt x="326" y="28"/>
                </a:lnTo>
                <a:lnTo>
                  <a:pt x="326" y="26"/>
                </a:lnTo>
                <a:lnTo>
                  <a:pt x="326" y="22"/>
                </a:lnTo>
                <a:lnTo>
                  <a:pt x="326" y="20"/>
                </a:lnTo>
                <a:lnTo>
                  <a:pt x="326" y="14"/>
                </a:lnTo>
                <a:lnTo>
                  <a:pt x="326" y="12"/>
                </a:lnTo>
                <a:lnTo>
                  <a:pt x="326" y="10"/>
                </a:lnTo>
                <a:lnTo>
                  <a:pt x="326" y="8"/>
                </a:lnTo>
                <a:lnTo>
                  <a:pt x="326" y="6"/>
                </a:lnTo>
                <a:lnTo>
                  <a:pt x="328" y="6"/>
                </a:lnTo>
                <a:lnTo>
                  <a:pt x="330" y="6"/>
                </a:lnTo>
                <a:lnTo>
                  <a:pt x="332" y="6"/>
                </a:lnTo>
                <a:lnTo>
                  <a:pt x="334" y="6"/>
                </a:lnTo>
                <a:lnTo>
                  <a:pt x="336" y="6"/>
                </a:lnTo>
                <a:lnTo>
                  <a:pt x="338" y="6"/>
                </a:lnTo>
                <a:lnTo>
                  <a:pt x="340" y="6"/>
                </a:lnTo>
                <a:lnTo>
                  <a:pt x="342" y="6"/>
                </a:lnTo>
                <a:lnTo>
                  <a:pt x="344" y="6"/>
                </a:lnTo>
                <a:lnTo>
                  <a:pt x="346" y="6"/>
                </a:lnTo>
                <a:lnTo>
                  <a:pt x="348" y="6"/>
                </a:lnTo>
                <a:lnTo>
                  <a:pt x="352" y="6"/>
                </a:lnTo>
                <a:lnTo>
                  <a:pt x="352" y="0"/>
                </a:lnTo>
                <a:lnTo>
                  <a:pt x="354" y="0"/>
                </a:lnTo>
                <a:lnTo>
                  <a:pt x="358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" name="Freeform 46"/>
          <p:cNvSpPr>
            <a:spLocks/>
          </p:cNvSpPr>
          <p:nvPr/>
        </p:nvSpPr>
        <p:spPr bwMode="auto">
          <a:xfrm>
            <a:off x="3468688" y="2817813"/>
            <a:ext cx="266700" cy="330200"/>
          </a:xfrm>
          <a:custGeom>
            <a:avLst/>
            <a:gdLst>
              <a:gd name="T0" fmla="*/ 154 w 168"/>
              <a:gd name="T1" fmla="*/ 16 h 208"/>
              <a:gd name="T2" fmla="*/ 162 w 168"/>
              <a:gd name="T3" fmla="*/ 32 h 208"/>
              <a:gd name="T4" fmla="*/ 168 w 168"/>
              <a:gd name="T5" fmla="*/ 46 h 208"/>
              <a:gd name="T6" fmla="*/ 150 w 168"/>
              <a:gd name="T7" fmla="*/ 66 h 208"/>
              <a:gd name="T8" fmla="*/ 140 w 168"/>
              <a:gd name="T9" fmla="*/ 86 h 208"/>
              <a:gd name="T10" fmla="*/ 120 w 168"/>
              <a:gd name="T11" fmla="*/ 112 h 208"/>
              <a:gd name="T12" fmla="*/ 136 w 168"/>
              <a:gd name="T13" fmla="*/ 116 h 208"/>
              <a:gd name="T14" fmla="*/ 134 w 168"/>
              <a:gd name="T15" fmla="*/ 132 h 208"/>
              <a:gd name="T16" fmla="*/ 136 w 168"/>
              <a:gd name="T17" fmla="*/ 142 h 208"/>
              <a:gd name="T18" fmla="*/ 136 w 168"/>
              <a:gd name="T19" fmla="*/ 150 h 208"/>
              <a:gd name="T20" fmla="*/ 120 w 168"/>
              <a:gd name="T21" fmla="*/ 164 h 208"/>
              <a:gd name="T22" fmla="*/ 112 w 168"/>
              <a:gd name="T23" fmla="*/ 152 h 208"/>
              <a:gd name="T24" fmla="*/ 106 w 168"/>
              <a:gd name="T25" fmla="*/ 160 h 208"/>
              <a:gd name="T26" fmla="*/ 96 w 168"/>
              <a:gd name="T27" fmla="*/ 168 h 208"/>
              <a:gd name="T28" fmla="*/ 92 w 168"/>
              <a:gd name="T29" fmla="*/ 174 h 208"/>
              <a:gd name="T30" fmla="*/ 92 w 168"/>
              <a:gd name="T31" fmla="*/ 184 h 208"/>
              <a:gd name="T32" fmla="*/ 86 w 168"/>
              <a:gd name="T33" fmla="*/ 192 h 208"/>
              <a:gd name="T34" fmla="*/ 80 w 168"/>
              <a:gd name="T35" fmla="*/ 200 h 208"/>
              <a:gd name="T36" fmla="*/ 66 w 168"/>
              <a:gd name="T37" fmla="*/ 208 h 208"/>
              <a:gd name="T38" fmla="*/ 50 w 168"/>
              <a:gd name="T39" fmla="*/ 204 h 208"/>
              <a:gd name="T40" fmla="*/ 42 w 168"/>
              <a:gd name="T41" fmla="*/ 194 h 208"/>
              <a:gd name="T42" fmla="*/ 38 w 168"/>
              <a:gd name="T43" fmla="*/ 186 h 208"/>
              <a:gd name="T44" fmla="*/ 42 w 168"/>
              <a:gd name="T45" fmla="*/ 174 h 208"/>
              <a:gd name="T46" fmla="*/ 48 w 168"/>
              <a:gd name="T47" fmla="*/ 170 h 208"/>
              <a:gd name="T48" fmla="*/ 52 w 168"/>
              <a:gd name="T49" fmla="*/ 160 h 208"/>
              <a:gd name="T50" fmla="*/ 36 w 168"/>
              <a:gd name="T51" fmla="*/ 156 h 208"/>
              <a:gd name="T52" fmla="*/ 44 w 168"/>
              <a:gd name="T53" fmla="*/ 146 h 208"/>
              <a:gd name="T54" fmla="*/ 54 w 168"/>
              <a:gd name="T55" fmla="*/ 140 h 208"/>
              <a:gd name="T56" fmla="*/ 60 w 168"/>
              <a:gd name="T57" fmla="*/ 126 h 208"/>
              <a:gd name="T58" fmla="*/ 68 w 168"/>
              <a:gd name="T59" fmla="*/ 122 h 208"/>
              <a:gd name="T60" fmla="*/ 58 w 168"/>
              <a:gd name="T61" fmla="*/ 116 h 208"/>
              <a:gd name="T62" fmla="*/ 46 w 168"/>
              <a:gd name="T63" fmla="*/ 124 h 208"/>
              <a:gd name="T64" fmla="*/ 46 w 168"/>
              <a:gd name="T65" fmla="*/ 134 h 208"/>
              <a:gd name="T66" fmla="*/ 36 w 168"/>
              <a:gd name="T67" fmla="*/ 136 h 208"/>
              <a:gd name="T68" fmla="*/ 34 w 168"/>
              <a:gd name="T69" fmla="*/ 124 h 208"/>
              <a:gd name="T70" fmla="*/ 32 w 168"/>
              <a:gd name="T71" fmla="*/ 102 h 208"/>
              <a:gd name="T72" fmla="*/ 22 w 168"/>
              <a:gd name="T73" fmla="*/ 108 h 208"/>
              <a:gd name="T74" fmla="*/ 22 w 168"/>
              <a:gd name="T75" fmla="*/ 98 h 208"/>
              <a:gd name="T76" fmla="*/ 20 w 168"/>
              <a:gd name="T77" fmla="*/ 94 h 208"/>
              <a:gd name="T78" fmla="*/ 22 w 168"/>
              <a:gd name="T79" fmla="*/ 84 h 208"/>
              <a:gd name="T80" fmla="*/ 22 w 168"/>
              <a:gd name="T81" fmla="*/ 72 h 208"/>
              <a:gd name="T82" fmla="*/ 18 w 168"/>
              <a:gd name="T83" fmla="*/ 62 h 208"/>
              <a:gd name="T84" fmla="*/ 14 w 168"/>
              <a:gd name="T85" fmla="*/ 56 h 208"/>
              <a:gd name="T86" fmla="*/ 8 w 168"/>
              <a:gd name="T87" fmla="*/ 50 h 208"/>
              <a:gd name="T88" fmla="*/ 4 w 168"/>
              <a:gd name="T89" fmla="*/ 46 h 208"/>
              <a:gd name="T90" fmla="*/ 8 w 168"/>
              <a:gd name="T91" fmla="*/ 30 h 208"/>
              <a:gd name="T92" fmla="*/ 16 w 168"/>
              <a:gd name="T93" fmla="*/ 26 h 208"/>
              <a:gd name="T94" fmla="*/ 22 w 168"/>
              <a:gd name="T95" fmla="*/ 28 h 208"/>
              <a:gd name="T96" fmla="*/ 28 w 168"/>
              <a:gd name="T97" fmla="*/ 30 h 208"/>
              <a:gd name="T98" fmla="*/ 38 w 168"/>
              <a:gd name="T99" fmla="*/ 26 h 208"/>
              <a:gd name="T100" fmla="*/ 50 w 168"/>
              <a:gd name="T101" fmla="*/ 28 h 208"/>
              <a:gd name="T102" fmla="*/ 56 w 168"/>
              <a:gd name="T103" fmla="*/ 28 h 208"/>
              <a:gd name="T104" fmla="*/ 68 w 168"/>
              <a:gd name="T105" fmla="*/ 28 h 208"/>
              <a:gd name="T106" fmla="*/ 80 w 168"/>
              <a:gd name="T107" fmla="*/ 22 h 208"/>
              <a:gd name="T108" fmla="*/ 86 w 168"/>
              <a:gd name="T109" fmla="*/ 12 h 208"/>
              <a:gd name="T110" fmla="*/ 106 w 168"/>
              <a:gd name="T111" fmla="*/ 14 h 208"/>
              <a:gd name="T112" fmla="*/ 120 w 168"/>
              <a:gd name="T113" fmla="*/ 14 h 208"/>
              <a:gd name="T114" fmla="*/ 128 w 168"/>
              <a:gd name="T115" fmla="*/ 4 h 208"/>
              <a:gd name="T116" fmla="*/ 146 w 168"/>
              <a:gd name="T117" fmla="*/ 4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8" h="208">
                <a:moveTo>
                  <a:pt x="150" y="0"/>
                </a:moveTo>
                <a:lnTo>
                  <a:pt x="150" y="2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10"/>
                </a:lnTo>
                <a:lnTo>
                  <a:pt x="154" y="10"/>
                </a:lnTo>
                <a:lnTo>
                  <a:pt x="154" y="12"/>
                </a:lnTo>
                <a:lnTo>
                  <a:pt x="154" y="16"/>
                </a:lnTo>
                <a:lnTo>
                  <a:pt x="154" y="18"/>
                </a:lnTo>
                <a:lnTo>
                  <a:pt x="156" y="22"/>
                </a:lnTo>
                <a:lnTo>
                  <a:pt x="156" y="24"/>
                </a:lnTo>
                <a:lnTo>
                  <a:pt x="158" y="26"/>
                </a:lnTo>
                <a:lnTo>
                  <a:pt x="160" y="28"/>
                </a:lnTo>
                <a:lnTo>
                  <a:pt x="162" y="28"/>
                </a:lnTo>
                <a:lnTo>
                  <a:pt x="162" y="30"/>
                </a:lnTo>
                <a:lnTo>
                  <a:pt x="162" y="30"/>
                </a:lnTo>
                <a:lnTo>
                  <a:pt x="162" y="32"/>
                </a:lnTo>
                <a:lnTo>
                  <a:pt x="162" y="34"/>
                </a:lnTo>
                <a:lnTo>
                  <a:pt x="162" y="36"/>
                </a:lnTo>
                <a:lnTo>
                  <a:pt x="164" y="36"/>
                </a:lnTo>
                <a:lnTo>
                  <a:pt x="164" y="38"/>
                </a:lnTo>
                <a:lnTo>
                  <a:pt x="166" y="38"/>
                </a:lnTo>
                <a:lnTo>
                  <a:pt x="166" y="40"/>
                </a:lnTo>
                <a:lnTo>
                  <a:pt x="166" y="44"/>
                </a:lnTo>
                <a:lnTo>
                  <a:pt x="168" y="44"/>
                </a:lnTo>
                <a:lnTo>
                  <a:pt x="168" y="46"/>
                </a:lnTo>
                <a:lnTo>
                  <a:pt x="166" y="50"/>
                </a:lnTo>
                <a:lnTo>
                  <a:pt x="164" y="52"/>
                </a:lnTo>
                <a:lnTo>
                  <a:pt x="162" y="54"/>
                </a:lnTo>
                <a:lnTo>
                  <a:pt x="162" y="56"/>
                </a:lnTo>
                <a:lnTo>
                  <a:pt x="162" y="58"/>
                </a:lnTo>
                <a:lnTo>
                  <a:pt x="160" y="60"/>
                </a:lnTo>
                <a:lnTo>
                  <a:pt x="154" y="64"/>
                </a:lnTo>
                <a:lnTo>
                  <a:pt x="152" y="66"/>
                </a:lnTo>
                <a:lnTo>
                  <a:pt x="150" y="66"/>
                </a:lnTo>
                <a:lnTo>
                  <a:pt x="148" y="68"/>
                </a:lnTo>
                <a:lnTo>
                  <a:pt x="146" y="70"/>
                </a:lnTo>
                <a:lnTo>
                  <a:pt x="144" y="70"/>
                </a:lnTo>
                <a:lnTo>
                  <a:pt x="142" y="72"/>
                </a:lnTo>
                <a:lnTo>
                  <a:pt x="140" y="74"/>
                </a:lnTo>
                <a:lnTo>
                  <a:pt x="140" y="76"/>
                </a:lnTo>
                <a:lnTo>
                  <a:pt x="140" y="80"/>
                </a:lnTo>
                <a:lnTo>
                  <a:pt x="140" y="82"/>
                </a:lnTo>
                <a:lnTo>
                  <a:pt x="140" y="86"/>
                </a:lnTo>
                <a:lnTo>
                  <a:pt x="136" y="86"/>
                </a:lnTo>
                <a:lnTo>
                  <a:pt x="126" y="86"/>
                </a:lnTo>
                <a:lnTo>
                  <a:pt x="126" y="90"/>
                </a:lnTo>
                <a:lnTo>
                  <a:pt x="126" y="96"/>
                </a:lnTo>
                <a:lnTo>
                  <a:pt x="126" y="102"/>
                </a:lnTo>
                <a:lnTo>
                  <a:pt x="126" y="106"/>
                </a:lnTo>
                <a:lnTo>
                  <a:pt x="126" y="108"/>
                </a:lnTo>
                <a:lnTo>
                  <a:pt x="126" y="112"/>
                </a:lnTo>
                <a:lnTo>
                  <a:pt x="120" y="112"/>
                </a:lnTo>
                <a:lnTo>
                  <a:pt x="120" y="114"/>
                </a:lnTo>
                <a:lnTo>
                  <a:pt x="122" y="114"/>
                </a:lnTo>
                <a:lnTo>
                  <a:pt x="124" y="114"/>
                </a:lnTo>
                <a:lnTo>
                  <a:pt x="126" y="116"/>
                </a:lnTo>
                <a:lnTo>
                  <a:pt x="128" y="116"/>
                </a:lnTo>
                <a:lnTo>
                  <a:pt x="130" y="116"/>
                </a:lnTo>
                <a:lnTo>
                  <a:pt x="132" y="116"/>
                </a:lnTo>
                <a:lnTo>
                  <a:pt x="134" y="116"/>
                </a:lnTo>
                <a:lnTo>
                  <a:pt x="136" y="116"/>
                </a:lnTo>
                <a:lnTo>
                  <a:pt x="136" y="114"/>
                </a:lnTo>
                <a:lnTo>
                  <a:pt x="138" y="114"/>
                </a:lnTo>
                <a:lnTo>
                  <a:pt x="138" y="116"/>
                </a:lnTo>
                <a:lnTo>
                  <a:pt x="138" y="126"/>
                </a:lnTo>
                <a:lnTo>
                  <a:pt x="138" y="126"/>
                </a:lnTo>
                <a:lnTo>
                  <a:pt x="138" y="128"/>
                </a:lnTo>
                <a:lnTo>
                  <a:pt x="138" y="132"/>
                </a:lnTo>
                <a:lnTo>
                  <a:pt x="136" y="132"/>
                </a:lnTo>
                <a:lnTo>
                  <a:pt x="134" y="132"/>
                </a:lnTo>
                <a:lnTo>
                  <a:pt x="132" y="132"/>
                </a:lnTo>
                <a:lnTo>
                  <a:pt x="130" y="132"/>
                </a:lnTo>
                <a:lnTo>
                  <a:pt x="128" y="132"/>
                </a:lnTo>
                <a:lnTo>
                  <a:pt x="128" y="138"/>
                </a:lnTo>
                <a:lnTo>
                  <a:pt x="136" y="138"/>
                </a:lnTo>
                <a:lnTo>
                  <a:pt x="138" y="138"/>
                </a:lnTo>
                <a:lnTo>
                  <a:pt x="138" y="140"/>
                </a:lnTo>
                <a:lnTo>
                  <a:pt x="138" y="142"/>
                </a:lnTo>
                <a:lnTo>
                  <a:pt x="136" y="142"/>
                </a:lnTo>
                <a:lnTo>
                  <a:pt x="136" y="144"/>
                </a:lnTo>
                <a:lnTo>
                  <a:pt x="134" y="144"/>
                </a:lnTo>
                <a:lnTo>
                  <a:pt x="134" y="146"/>
                </a:lnTo>
                <a:lnTo>
                  <a:pt x="132" y="146"/>
                </a:lnTo>
                <a:lnTo>
                  <a:pt x="132" y="148"/>
                </a:lnTo>
                <a:lnTo>
                  <a:pt x="132" y="150"/>
                </a:lnTo>
                <a:lnTo>
                  <a:pt x="130" y="150"/>
                </a:lnTo>
                <a:lnTo>
                  <a:pt x="132" y="150"/>
                </a:lnTo>
                <a:lnTo>
                  <a:pt x="136" y="150"/>
                </a:lnTo>
                <a:lnTo>
                  <a:pt x="130" y="158"/>
                </a:lnTo>
                <a:lnTo>
                  <a:pt x="124" y="164"/>
                </a:lnTo>
                <a:lnTo>
                  <a:pt x="124" y="166"/>
                </a:lnTo>
                <a:lnTo>
                  <a:pt x="122" y="168"/>
                </a:lnTo>
                <a:lnTo>
                  <a:pt x="124" y="160"/>
                </a:lnTo>
                <a:lnTo>
                  <a:pt x="122" y="160"/>
                </a:lnTo>
                <a:lnTo>
                  <a:pt x="122" y="162"/>
                </a:lnTo>
                <a:lnTo>
                  <a:pt x="122" y="164"/>
                </a:lnTo>
                <a:lnTo>
                  <a:pt x="120" y="164"/>
                </a:lnTo>
                <a:lnTo>
                  <a:pt x="120" y="162"/>
                </a:lnTo>
                <a:lnTo>
                  <a:pt x="120" y="160"/>
                </a:lnTo>
                <a:lnTo>
                  <a:pt x="120" y="158"/>
                </a:lnTo>
                <a:lnTo>
                  <a:pt x="118" y="158"/>
                </a:lnTo>
                <a:lnTo>
                  <a:pt x="114" y="158"/>
                </a:lnTo>
                <a:lnTo>
                  <a:pt x="114" y="156"/>
                </a:lnTo>
                <a:lnTo>
                  <a:pt x="114" y="156"/>
                </a:lnTo>
                <a:lnTo>
                  <a:pt x="114" y="154"/>
                </a:lnTo>
                <a:lnTo>
                  <a:pt x="112" y="152"/>
                </a:lnTo>
                <a:lnTo>
                  <a:pt x="112" y="150"/>
                </a:lnTo>
                <a:lnTo>
                  <a:pt x="110" y="150"/>
                </a:lnTo>
                <a:lnTo>
                  <a:pt x="108" y="150"/>
                </a:lnTo>
                <a:lnTo>
                  <a:pt x="110" y="150"/>
                </a:lnTo>
                <a:lnTo>
                  <a:pt x="110" y="152"/>
                </a:lnTo>
                <a:lnTo>
                  <a:pt x="108" y="154"/>
                </a:lnTo>
                <a:lnTo>
                  <a:pt x="108" y="156"/>
                </a:lnTo>
                <a:lnTo>
                  <a:pt x="106" y="158"/>
                </a:lnTo>
                <a:lnTo>
                  <a:pt x="106" y="160"/>
                </a:lnTo>
                <a:lnTo>
                  <a:pt x="106" y="162"/>
                </a:lnTo>
                <a:lnTo>
                  <a:pt x="104" y="162"/>
                </a:lnTo>
                <a:lnTo>
                  <a:pt x="104" y="164"/>
                </a:lnTo>
                <a:lnTo>
                  <a:pt x="102" y="164"/>
                </a:lnTo>
                <a:lnTo>
                  <a:pt x="102" y="166"/>
                </a:lnTo>
                <a:lnTo>
                  <a:pt x="100" y="166"/>
                </a:lnTo>
                <a:lnTo>
                  <a:pt x="100" y="168"/>
                </a:lnTo>
                <a:lnTo>
                  <a:pt x="98" y="168"/>
                </a:lnTo>
                <a:lnTo>
                  <a:pt x="96" y="168"/>
                </a:lnTo>
                <a:lnTo>
                  <a:pt x="96" y="166"/>
                </a:lnTo>
                <a:lnTo>
                  <a:pt x="94" y="166"/>
                </a:lnTo>
                <a:lnTo>
                  <a:pt x="94" y="168"/>
                </a:lnTo>
                <a:lnTo>
                  <a:pt x="92" y="168"/>
                </a:lnTo>
                <a:lnTo>
                  <a:pt x="92" y="170"/>
                </a:lnTo>
                <a:lnTo>
                  <a:pt x="92" y="172"/>
                </a:lnTo>
                <a:lnTo>
                  <a:pt x="92" y="170"/>
                </a:lnTo>
                <a:lnTo>
                  <a:pt x="92" y="172"/>
                </a:lnTo>
                <a:lnTo>
                  <a:pt x="92" y="174"/>
                </a:lnTo>
                <a:lnTo>
                  <a:pt x="92" y="174"/>
                </a:lnTo>
                <a:lnTo>
                  <a:pt x="92" y="176"/>
                </a:lnTo>
                <a:lnTo>
                  <a:pt x="90" y="176"/>
                </a:lnTo>
                <a:lnTo>
                  <a:pt x="90" y="178"/>
                </a:lnTo>
                <a:lnTo>
                  <a:pt x="92" y="180"/>
                </a:lnTo>
                <a:lnTo>
                  <a:pt x="94" y="180"/>
                </a:lnTo>
                <a:lnTo>
                  <a:pt x="94" y="182"/>
                </a:lnTo>
                <a:lnTo>
                  <a:pt x="94" y="184"/>
                </a:lnTo>
                <a:lnTo>
                  <a:pt x="92" y="184"/>
                </a:lnTo>
                <a:lnTo>
                  <a:pt x="92" y="186"/>
                </a:lnTo>
                <a:lnTo>
                  <a:pt x="92" y="188"/>
                </a:lnTo>
                <a:lnTo>
                  <a:pt x="92" y="190"/>
                </a:lnTo>
                <a:lnTo>
                  <a:pt x="90" y="190"/>
                </a:lnTo>
                <a:lnTo>
                  <a:pt x="90" y="192"/>
                </a:lnTo>
                <a:lnTo>
                  <a:pt x="88" y="192"/>
                </a:lnTo>
                <a:lnTo>
                  <a:pt x="88" y="190"/>
                </a:lnTo>
                <a:lnTo>
                  <a:pt x="88" y="192"/>
                </a:lnTo>
                <a:lnTo>
                  <a:pt x="86" y="192"/>
                </a:lnTo>
                <a:lnTo>
                  <a:pt x="88" y="192"/>
                </a:lnTo>
                <a:lnTo>
                  <a:pt x="88" y="194"/>
                </a:lnTo>
                <a:lnTo>
                  <a:pt x="86" y="194"/>
                </a:lnTo>
                <a:lnTo>
                  <a:pt x="86" y="196"/>
                </a:lnTo>
                <a:lnTo>
                  <a:pt x="86" y="198"/>
                </a:lnTo>
                <a:lnTo>
                  <a:pt x="84" y="198"/>
                </a:lnTo>
                <a:lnTo>
                  <a:pt x="84" y="200"/>
                </a:lnTo>
                <a:lnTo>
                  <a:pt x="82" y="200"/>
                </a:lnTo>
                <a:lnTo>
                  <a:pt x="80" y="200"/>
                </a:lnTo>
                <a:lnTo>
                  <a:pt x="80" y="202"/>
                </a:lnTo>
                <a:lnTo>
                  <a:pt x="78" y="202"/>
                </a:lnTo>
                <a:lnTo>
                  <a:pt x="76" y="202"/>
                </a:lnTo>
                <a:lnTo>
                  <a:pt x="72" y="204"/>
                </a:lnTo>
                <a:lnTo>
                  <a:pt x="72" y="206"/>
                </a:lnTo>
                <a:lnTo>
                  <a:pt x="70" y="206"/>
                </a:lnTo>
                <a:lnTo>
                  <a:pt x="68" y="206"/>
                </a:lnTo>
                <a:lnTo>
                  <a:pt x="66" y="206"/>
                </a:lnTo>
                <a:lnTo>
                  <a:pt x="66" y="208"/>
                </a:lnTo>
                <a:lnTo>
                  <a:pt x="64" y="208"/>
                </a:lnTo>
                <a:lnTo>
                  <a:pt x="62" y="208"/>
                </a:lnTo>
                <a:lnTo>
                  <a:pt x="60" y="208"/>
                </a:lnTo>
                <a:lnTo>
                  <a:pt x="60" y="206"/>
                </a:lnTo>
                <a:lnTo>
                  <a:pt x="58" y="206"/>
                </a:lnTo>
                <a:lnTo>
                  <a:pt x="56" y="206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50" y="202"/>
                </a:lnTo>
                <a:lnTo>
                  <a:pt x="48" y="202"/>
                </a:lnTo>
                <a:lnTo>
                  <a:pt x="46" y="202"/>
                </a:lnTo>
                <a:lnTo>
                  <a:pt x="44" y="202"/>
                </a:lnTo>
                <a:lnTo>
                  <a:pt x="44" y="200"/>
                </a:lnTo>
                <a:lnTo>
                  <a:pt x="42" y="200"/>
                </a:lnTo>
                <a:lnTo>
                  <a:pt x="42" y="198"/>
                </a:lnTo>
                <a:lnTo>
                  <a:pt x="42" y="196"/>
                </a:lnTo>
                <a:lnTo>
                  <a:pt x="42" y="194"/>
                </a:lnTo>
                <a:lnTo>
                  <a:pt x="44" y="192"/>
                </a:lnTo>
                <a:lnTo>
                  <a:pt x="42" y="192"/>
                </a:lnTo>
                <a:lnTo>
                  <a:pt x="40" y="192"/>
                </a:lnTo>
                <a:lnTo>
                  <a:pt x="38" y="192"/>
                </a:lnTo>
                <a:lnTo>
                  <a:pt x="38" y="194"/>
                </a:lnTo>
                <a:lnTo>
                  <a:pt x="38" y="192"/>
                </a:lnTo>
                <a:lnTo>
                  <a:pt x="38" y="190"/>
                </a:lnTo>
                <a:lnTo>
                  <a:pt x="38" y="188"/>
                </a:lnTo>
                <a:lnTo>
                  <a:pt x="38" y="186"/>
                </a:lnTo>
                <a:lnTo>
                  <a:pt x="38" y="184"/>
                </a:lnTo>
                <a:lnTo>
                  <a:pt x="40" y="184"/>
                </a:lnTo>
                <a:lnTo>
                  <a:pt x="40" y="182"/>
                </a:lnTo>
                <a:lnTo>
                  <a:pt x="40" y="180"/>
                </a:lnTo>
                <a:lnTo>
                  <a:pt x="42" y="178"/>
                </a:lnTo>
                <a:lnTo>
                  <a:pt x="40" y="176"/>
                </a:lnTo>
                <a:lnTo>
                  <a:pt x="42" y="176"/>
                </a:lnTo>
                <a:lnTo>
                  <a:pt x="42" y="174"/>
                </a:lnTo>
                <a:lnTo>
                  <a:pt x="42" y="174"/>
                </a:lnTo>
                <a:lnTo>
                  <a:pt x="42" y="174"/>
                </a:lnTo>
                <a:lnTo>
                  <a:pt x="42" y="174"/>
                </a:lnTo>
                <a:lnTo>
                  <a:pt x="44" y="174"/>
                </a:lnTo>
                <a:lnTo>
                  <a:pt x="44" y="172"/>
                </a:lnTo>
                <a:lnTo>
                  <a:pt x="44" y="174"/>
                </a:lnTo>
                <a:lnTo>
                  <a:pt x="46" y="174"/>
                </a:lnTo>
                <a:lnTo>
                  <a:pt x="46" y="172"/>
                </a:lnTo>
                <a:lnTo>
                  <a:pt x="48" y="172"/>
                </a:lnTo>
                <a:lnTo>
                  <a:pt x="48" y="170"/>
                </a:lnTo>
                <a:lnTo>
                  <a:pt x="46" y="170"/>
                </a:lnTo>
                <a:lnTo>
                  <a:pt x="46" y="168"/>
                </a:lnTo>
                <a:lnTo>
                  <a:pt x="46" y="166"/>
                </a:lnTo>
                <a:lnTo>
                  <a:pt x="46" y="164"/>
                </a:lnTo>
                <a:lnTo>
                  <a:pt x="46" y="162"/>
                </a:lnTo>
                <a:lnTo>
                  <a:pt x="48" y="162"/>
                </a:lnTo>
                <a:lnTo>
                  <a:pt x="50" y="162"/>
                </a:lnTo>
                <a:lnTo>
                  <a:pt x="52" y="162"/>
                </a:lnTo>
                <a:lnTo>
                  <a:pt x="52" y="160"/>
                </a:lnTo>
                <a:lnTo>
                  <a:pt x="50" y="160"/>
                </a:lnTo>
                <a:lnTo>
                  <a:pt x="48" y="160"/>
                </a:lnTo>
                <a:lnTo>
                  <a:pt x="46" y="160"/>
                </a:lnTo>
                <a:lnTo>
                  <a:pt x="46" y="158"/>
                </a:lnTo>
                <a:lnTo>
                  <a:pt x="44" y="158"/>
                </a:lnTo>
                <a:lnTo>
                  <a:pt x="42" y="156"/>
                </a:lnTo>
                <a:lnTo>
                  <a:pt x="40" y="156"/>
                </a:lnTo>
                <a:lnTo>
                  <a:pt x="38" y="156"/>
                </a:lnTo>
                <a:lnTo>
                  <a:pt x="36" y="156"/>
                </a:lnTo>
                <a:lnTo>
                  <a:pt x="36" y="154"/>
                </a:lnTo>
                <a:lnTo>
                  <a:pt x="38" y="154"/>
                </a:lnTo>
                <a:lnTo>
                  <a:pt x="38" y="152"/>
                </a:lnTo>
                <a:lnTo>
                  <a:pt x="38" y="150"/>
                </a:lnTo>
                <a:lnTo>
                  <a:pt x="40" y="150"/>
                </a:lnTo>
                <a:lnTo>
                  <a:pt x="42" y="150"/>
                </a:lnTo>
                <a:lnTo>
                  <a:pt x="42" y="148"/>
                </a:lnTo>
                <a:lnTo>
                  <a:pt x="44" y="148"/>
                </a:lnTo>
                <a:lnTo>
                  <a:pt x="44" y="146"/>
                </a:lnTo>
                <a:lnTo>
                  <a:pt x="46" y="146"/>
                </a:lnTo>
                <a:lnTo>
                  <a:pt x="46" y="144"/>
                </a:lnTo>
                <a:lnTo>
                  <a:pt x="48" y="144"/>
                </a:lnTo>
                <a:lnTo>
                  <a:pt x="48" y="142"/>
                </a:lnTo>
                <a:lnTo>
                  <a:pt x="50" y="142"/>
                </a:lnTo>
                <a:lnTo>
                  <a:pt x="52" y="142"/>
                </a:lnTo>
                <a:lnTo>
                  <a:pt x="54" y="142"/>
                </a:lnTo>
                <a:lnTo>
                  <a:pt x="56" y="142"/>
                </a:lnTo>
                <a:lnTo>
                  <a:pt x="54" y="140"/>
                </a:lnTo>
                <a:lnTo>
                  <a:pt x="54" y="138"/>
                </a:lnTo>
                <a:lnTo>
                  <a:pt x="54" y="136"/>
                </a:lnTo>
                <a:lnTo>
                  <a:pt x="54" y="134"/>
                </a:lnTo>
                <a:lnTo>
                  <a:pt x="56" y="134"/>
                </a:lnTo>
                <a:lnTo>
                  <a:pt x="58" y="132"/>
                </a:lnTo>
                <a:lnTo>
                  <a:pt x="58" y="130"/>
                </a:lnTo>
                <a:lnTo>
                  <a:pt x="58" y="128"/>
                </a:lnTo>
                <a:lnTo>
                  <a:pt x="58" y="126"/>
                </a:lnTo>
                <a:lnTo>
                  <a:pt x="60" y="126"/>
                </a:lnTo>
                <a:lnTo>
                  <a:pt x="60" y="126"/>
                </a:lnTo>
                <a:lnTo>
                  <a:pt x="60" y="124"/>
                </a:lnTo>
                <a:lnTo>
                  <a:pt x="64" y="126"/>
                </a:lnTo>
                <a:lnTo>
                  <a:pt x="66" y="126"/>
                </a:lnTo>
                <a:lnTo>
                  <a:pt x="66" y="126"/>
                </a:lnTo>
                <a:lnTo>
                  <a:pt x="68" y="126"/>
                </a:lnTo>
                <a:lnTo>
                  <a:pt x="70" y="124"/>
                </a:lnTo>
                <a:lnTo>
                  <a:pt x="70" y="122"/>
                </a:lnTo>
                <a:lnTo>
                  <a:pt x="68" y="122"/>
                </a:lnTo>
                <a:lnTo>
                  <a:pt x="66" y="122"/>
                </a:lnTo>
                <a:lnTo>
                  <a:pt x="66" y="122"/>
                </a:lnTo>
                <a:lnTo>
                  <a:pt x="64" y="122"/>
                </a:lnTo>
                <a:lnTo>
                  <a:pt x="62" y="120"/>
                </a:lnTo>
                <a:lnTo>
                  <a:pt x="60" y="120"/>
                </a:lnTo>
                <a:lnTo>
                  <a:pt x="62" y="118"/>
                </a:lnTo>
                <a:lnTo>
                  <a:pt x="62" y="116"/>
                </a:lnTo>
                <a:lnTo>
                  <a:pt x="60" y="116"/>
                </a:lnTo>
                <a:lnTo>
                  <a:pt x="58" y="116"/>
                </a:lnTo>
                <a:lnTo>
                  <a:pt x="54" y="116"/>
                </a:lnTo>
                <a:lnTo>
                  <a:pt x="52" y="116"/>
                </a:lnTo>
                <a:lnTo>
                  <a:pt x="50" y="116"/>
                </a:lnTo>
                <a:lnTo>
                  <a:pt x="48" y="116"/>
                </a:lnTo>
                <a:lnTo>
                  <a:pt x="46" y="116"/>
                </a:lnTo>
                <a:lnTo>
                  <a:pt x="44" y="118"/>
                </a:lnTo>
                <a:lnTo>
                  <a:pt x="46" y="120"/>
                </a:lnTo>
                <a:lnTo>
                  <a:pt x="46" y="122"/>
                </a:lnTo>
                <a:lnTo>
                  <a:pt x="46" y="124"/>
                </a:lnTo>
                <a:lnTo>
                  <a:pt x="44" y="124"/>
                </a:lnTo>
                <a:lnTo>
                  <a:pt x="46" y="124"/>
                </a:lnTo>
                <a:lnTo>
                  <a:pt x="46" y="126"/>
                </a:lnTo>
                <a:lnTo>
                  <a:pt x="46" y="126"/>
                </a:lnTo>
                <a:lnTo>
                  <a:pt x="46" y="128"/>
                </a:lnTo>
                <a:lnTo>
                  <a:pt x="46" y="132"/>
                </a:lnTo>
                <a:lnTo>
                  <a:pt x="48" y="132"/>
                </a:lnTo>
                <a:lnTo>
                  <a:pt x="46" y="132"/>
                </a:lnTo>
                <a:lnTo>
                  <a:pt x="46" y="134"/>
                </a:lnTo>
                <a:lnTo>
                  <a:pt x="44" y="134"/>
                </a:lnTo>
                <a:lnTo>
                  <a:pt x="44" y="136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0" y="138"/>
                </a:lnTo>
                <a:lnTo>
                  <a:pt x="38" y="138"/>
                </a:lnTo>
                <a:lnTo>
                  <a:pt x="38" y="136"/>
                </a:lnTo>
                <a:lnTo>
                  <a:pt x="36" y="136"/>
                </a:lnTo>
                <a:lnTo>
                  <a:pt x="36" y="134"/>
                </a:lnTo>
                <a:lnTo>
                  <a:pt x="36" y="132"/>
                </a:lnTo>
                <a:lnTo>
                  <a:pt x="38" y="130"/>
                </a:lnTo>
                <a:lnTo>
                  <a:pt x="36" y="130"/>
                </a:lnTo>
                <a:lnTo>
                  <a:pt x="34" y="128"/>
                </a:lnTo>
                <a:lnTo>
                  <a:pt x="34" y="126"/>
                </a:lnTo>
                <a:lnTo>
                  <a:pt x="36" y="126"/>
                </a:lnTo>
                <a:lnTo>
                  <a:pt x="36" y="126"/>
                </a:lnTo>
                <a:lnTo>
                  <a:pt x="34" y="124"/>
                </a:lnTo>
                <a:lnTo>
                  <a:pt x="32" y="124"/>
                </a:lnTo>
                <a:lnTo>
                  <a:pt x="30" y="124"/>
                </a:lnTo>
                <a:lnTo>
                  <a:pt x="30" y="122"/>
                </a:lnTo>
                <a:lnTo>
                  <a:pt x="32" y="112"/>
                </a:lnTo>
                <a:lnTo>
                  <a:pt x="32" y="110"/>
                </a:lnTo>
                <a:lnTo>
                  <a:pt x="32" y="108"/>
                </a:lnTo>
                <a:lnTo>
                  <a:pt x="32" y="106"/>
                </a:lnTo>
                <a:lnTo>
                  <a:pt x="32" y="104"/>
                </a:lnTo>
                <a:lnTo>
                  <a:pt x="32" y="102"/>
                </a:lnTo>
                <a:lnTo>
                  <a:pt x="34" y="102"/>
                </a:lnTo>
                <a:lnTo>
                  <a:pt x="34" y="100"/>
                </a:lnTo>
                <a:lnTo>
                  <a:pt x="34" y="98"/>
                </a:lnTo>
                <a:lnTo>
                  <a:pt x="34" y="96"/>
                </a:lnTo>
                <a:lnTo>
                  <a:pt x="30" y="100"/>
                </a:lnTo>
                <a:lnTo>
                  <a:pt x="28" y="102"/>
                </a:lnTo>
                <a:lnTo>
                  <a:pt x="26" y="104"/>
                </a:lnTo>
                <a:lnTo>
                  <a:pt x="26" y="106"/>
                </a:lnTo>
                <a:lnTo>
                  <a:pt x="22" y="108"/>
                </a:lnTo>
                <a:lnTo>
                  <a:pt x="22" y="110"/>
                </a:lnTo>
                <a:lnTo>
                  <a:pt x="20" y="112"/>
                </a:lnTo>
                <a:lnTo>
                  <a:pt x="18" y="108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20" y="102"/>
                </a:lnTo>
                <a:lnTo>
                  <a:pt x="22" y="100"/>
                </a:lnTo>
                <a:lnTo>
                  <a:pt x="22" y="98"/>
                </a:lnTo>
                <a:lnTo>
                  <a:pt x="22" y="96"/>
                </a:lnTo>
                <a:lnTo>
                  <a:pt x="24" y="96"/>
                </a:lnTo>
                <a:lnTo>
                  <a:pt x="22" y="94"/>
                </a:lnTo>
                <a:lnTo>
                  <a:pt x="20" y="94"/>
                </a:lnTo>
                <a:lnTo>
                  <a:pt x="20" y="92"/>
                </a:lnTo>
                <a:lnTo>
                  <a:pt x="22" y="92"/>
                </a:lnTo>
                <a:lnTo>
                  <a:pt x="20" y="92"/>
                </a:lnTo>
                <a:lnTo>
                  <a:pt x="18" y="94"/>
                </a:lnTo>
                <a:lnTo>
                  <a:pt x="20" y="94"/>
                </a:lnTo>
                <a:lnTo>
                  <a:pt x="20" y="96"/>
                </a:lnTo>
                <a:lnTo>
                  <a:pt x="18" y="94"/>
                </a:lnTo>
                <a:lnTo>
                  <a:pt x="18" y="92"/>
                </a:lnTo>
                <a:lnTo>
                  <a:pt x="18" y="90"/>
                </a:lnTo>
                <a:lnTo>
                  <a:pt x="18" y="88"/>
                </a:lnTo>
                <a:lnTo>
                  <a:pt x="18" y="86"/>
                </a:lnTo>
                <a:lnTo>
                  <a:pt x="20" y="86"/>
                </a:lnTo>
                <a:lnTo>
                  <a:pt x="22" y="86"/>
                </a:lnTo>
                <a:lnTo>
                  <a:pt x="22" y="84"/>
                </a:lnTo>
                <a:lnTo>
                  <a:pt x="24" y="84"/>
                </a:lnTo>
                <a:lnTo>
                  <a:pt x="24" y="82"/>
                </a:lnTo>
                <a:lnTo>
                  <a:pt x="22" y="84"/>
                </a:lnTo>
                <a:lnTo>
                  <a:pt x="20" y="80"/>
                </a:lnTo>
                <a:lnTo>
                  <a:pt x="20" y="78"/>
                </a:lnTo>
                <a:lnTo>
                  <a:pt x="20" y="78"/>
                </a:lnTo>
                <a:lnTo>
                  <a:pt x="20" y="76"/>
                </a:lnTo>
                <a:lnTo>
                  <a:pt x="20" y="74"/>
                </a:lnTo>
                <a:lnTo>
                  <a:pt x="22" y="72"/>
                </a:lnTo>
                <a:lnTo>
                  <a:pt x="24" y="70"/>
                </a:lnTo>
                <a:lnTo>
                  <a:pt x="22" y="70"/>
                </a:lnTo>
                <a:lnTo>
                  <a:pt x="22" y="68"/>
                </a:lnTo>
                <a:lnTo>
                  <a:pt x="20" y="66"/>
                </a:lnTo>
                <a:lnTo>
                  <a:pt x="18" y="64"/>
                </a:lnTo>
                <a:lnTo>
                  <a:pt x="20" y="62"/>
                </a:lnTo>
                <a:lnTo>
                  <a:pt x="18" y="62"/>
                </a:lnTo>
                <a:lnTo>
                  <a:pt x="18" y="60"/>
                </a:lnTo>
                <a:lnTo>
                  <a:pt x="18" y="62"/>
                </a:lnTo>
                <a:lnTo>
                  <a:pt x="18" y="62"/>
                </a:lnTo>
                <a:lnTo>
                  <a:pt x="18" y="64"/>
                </a:lnTo>
                <a:lnTo>
                  <a:pt x="16" y="64"/>
                </a:lnTo>
                <a:lnTo>
                  <a:pt x="16" y="62"/>
                </a:lnTo>
                <a:lnTo>
                  <a:pt x="18" y="62"/>
                </a:lnTo>
                <a:lnTo>
                  <a:pt x="16" y="60"/>
                </a:lnTo>
                <a:lnTo>
                  <a:pt x="16" y="58"/>
                </a:lnTo>
                <a:lnTo>
                  <a:pt x="14" y="58"/>
                </a:lnTo>
                <a:lnTo>
                  <a:pt x="14" y="56"/>
                </a:lnTo>
                <a:lnTo>
                  <a:pt x="14" y="54"/>
                </a:lnTo>
                <a:lnTo>
                  <a:pt x="12" y="54"/>
                </a:lnTo>
                <a:lnTo>
                  <a:pt x="10" y="52"/>
                </a:lnTo>
                <a:lnTo>
                  <a:pt x="10" y="54"/>
                </a:lnTo>
                <a:lnTo>
                  <a:pt x="10" y="52"/>
                </a:lnTo>
                <a:lnTo>
                  <a:pt x="8" y="52"/>
                </a:lnTo>
                <a:lnTo>
                  <a:pt x="10" y="52"/>
                </a:lnTo>
                <a:lnTo>
                  <a:pt x="10" y="50"/>
                </a:lnTo>
                <a:lnTo>
                  <a:pt x="8" y="50"/>
                </a:lnTo>
                <a:lnTo>
                  <a:pt x="8" y="48"/>
                </a:lnTo>
                <a:lnTo>
                  <a:pt x="6" y="48"/>
                </a:lnTo>
                <a:lnTo>
                  <a:pt x="6" y="50"/>
                </a:lnTo>
                <a:lnTo>
                  <a:pt x="6" y="48"/>
                </a:lnTo>
                <a:lnTo>
                  <a:pt x="4" y="48"/>
                </a:lnTo>
                <a:lnTo>
                  <a:pt x="2" y="48"/>
                </a:lnTo>
                <a:lnTo>
                  <a:pt x="0" y="46"/>
                </a:lnTo>
                <a:lnTo>
                  <a:pt x="2" y="46"/>
                </a:lnTo>
                <a:lnTo>
                  <a:pt x="4" y="46"/>
                </a:lnTo>
                <a:lnTo>
                  <a:pt x="4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6" y="36"/>
                </a:lnTo>
                <a:lnTo>
                  <a:pt x="6" y="34"/>
                </a:lnTo>
                <a:lnTo>
                  <a:pt x="6" y="32"/>
                </a:lnTo>
                <a:lnTo>
                  <a:pt x="6" y="30"/>
                </a:lnTo>
                <a:lnTo>
                  <a:pt x="8" y="30"/>
                </a:lnTo>
                <a:lnTo>
                  <a:pt x="8" y="30"/>
                </a:lnTo>
                <a:lnTo>
                  <a:pt x="10" y="30"/>
                </a:lnTo>
                <a:lnTo>
                  <a:pt x="12" y="30"/>
                </a:lnTo>
                <a:lnTo>
                  <a:pt x="12" y="26"/>
                </a:lnTo>
                <a:lnTo>
                  <a:pt x="14" y="24"/>
                </a:lnTo>
                <a:lnTo>
                  <a:pt x="14" y="22"/>
                </a:lnTo>
                <a:lnTo>
                  <a:pt x="14" y="24"/>
                </a:lnTo>
                <a:lnTo>
                  <a:pt x="16" y="24"/>
                </a:lnTo>
                <a:lnTo>
                  <a:pt x="16" y="26"/>
                </a:lnTo>
                <a:lnTo>
                  <a:pt x="18" y="28"/>
                </a:lnTo>
                <a:lnTo>
                  <a:pt x="18" y="30"/>
                </a:lnTo>
                <a:lnTo>
                  <a:pt x="20" y="30"/>
                </a:lnTo>
                <a:lnTo>
                  <a:pt x="20" y="28"/>
                </a:lnTo>
                <a:lnTo>
                  <a:pt x="18" y="28"/>
                </a:lnTo>
                <a:lnTo>
                  <a:pt x="20" y="28"/>
                </a:lnTo>
                <a:lnTo>
                  <a:pt x="20" y="26"/>
                </a:lnTo>
                <a:lnTo>
                  <a:pt x="22" y="26"/>
                </a:lnTo>
                <a:lnTo>
                  <a:pt x="22" y="28"/>
                </a:lnTo>
                <a:lnTo>
                  <a:pt x="24" y="28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28" y="28"/>
                </a:lnTo>
                <a:lnTo>
                  <a:pt x="26" y="28"/>
                </a:lnTo>
                <a:lnTo>
                  <a:pt x="26" y="30"/>
                </a:lnTo>
                <a:lnTo>
                  <a:pt x="26" y="30"/>
                </a:lnTo>
                <a:lnTo>
                  <a:pt x="28" y="30"/>
                </a:lnTo>
                <a:lnTo>
                  <a:pt x="28" y="30"/>
                </a:lnTo>
                <a:lnTo>
                  <a:pt x="30" y="30"/>
                </a:lnTo>
                <a:lnTo>
                  <a:pt x="30" y="30"/>
                </a:lnTo>
                <a:lnTo>
                  <a:pt x="30" y="28"/>
                </a:lnTo>
                <a:lnTo>
                  <a:pt x="32" y="28"/>
                </a:lnTo>
                <a:lnTo>
                  <a:pt x="34" y="28"/>
                </a:lnTo>
                <a:lnTo>
                  <a:pt x="34" y="26"/>
                </a:lnTo>
                <a:lnTo>
                  <a:pt x="36" y="26"/>
                </a:lnTo>
                <a:lnTo>
                  <a:pt x="38" y="26"/>
                </a:lnTo>
                <a:lnTo>
                  <a:pt x="40" y="26"/>
                </a:lnTo>
                <a:lnTo>
                  <a:pt x="42" y="26"/>
                </a:lnTo>
                <a:lnTo>
                  <a:pt x="42" y="28"/>
                </a:lnTo>
                <a:lnTo>
                  <a:pt x="42" y="30"/>
                </a:lnTo>
                <a:lnTo>
                  <a:pt x="44" y="30"/>
                </a:lnTo>
                <a:lnTo>
                  <a:pt x="46" y="30"/>
                </a:lnTo>
                <a:lnTo>
                  <a:pt x="48" y="30"/>
                </a:lnTo>
                <a:lnTo>
                  <a:pt x="50" y="30"/>
                </a:lnTo>
                <a:lnTo>
                  <a:pt x="50" y="28"/>
                </a:lnTo>
                <a:lnTo>
                  <a:pt x="50" y="26"/>
                </a:lnTo>
                <a:lnTo>
                  <a:pt x="52" y="24"/>
                </a:lnTo>
                <a:lnTo>
                  <a:pt x="52" y="22"/>
                </a:lnTo>
                <a:lnTo>
                  <a:pt x="54" y="20"/>
                </a:lnTo>
                <a:lnTo>
                  <a:pt x="54" y="22"/>
                </a:lnTo>
                <a:lnTo>
                  <a:pt x="56" y="24"/>
                </a:lnTo>
                <a:lnTo>
                  <a:pt x="56" y="26"/>
                </a:lnTo>
                <a:lnTo>
                  <a:pt x="58" y="26"/>
                </a:lnTo>
                <a:lnTo>
                  <a:pt x="56" y="28"/>
                </a:lnTo>
                <a:lnTo>
                  <a:pt x="56" y="30"/>
                </a:lnTo>
                <a:lnTo>
                  <a:pt x="58" y="30"/>
                </a:lnTo>
                <a:lnTo>
                  <a:pt x="62" y="32"/>
                </a:lnTo>
                <a:lnTo>
                  <a:pt x="64" y="34"/>
                </a:lnTo>
                <a:lnTo>
                  <a:pt x="66" y="32"/>
                </a:lnTo>
                <a:lnTo>
                  <a:pt x="66" y="30"/>
                </a:lnTo>
                <a:lnTo>
                  <a:pt x="66" y="28"/>
                </a:lnTo>
                <a:lnTo>
                  <a:pt x="66" y="26"/>
                </a:lnTo>
                <a:lnTo>
                  <a:pt x="68" y="28"/>
                </a:lnTo>
                <a:lnTo>
                  <a:pt x="70" y="28"/>
                </a:lnTo>
                <a:lnTo>
                  <a:pt x="72" y="30"/>
                </a:lnTo>
                <a:lnTo>
                  <a:pt x="74" y="30"/>
                </a:lnTo>
                <a:lnTo>
                  <a:pt x="76" y="30"/>
                </a:lnTo>
                <a:lnTo>
                  <a:pt x="76" y="28"/>
                </a:lnTo>
                <a:lnTo>
                  <a:pt x="76" y="26"/>
                </a:lnTo>
                <a:lnTo>
                  <a:pt x="78" y="26"/>
                </a:lnTo>
                <a:lnTo>
                  <a:pt x="78" y="24"/>
                </a:lnTo>
                <a:lnTo>
                  <a:pt x="80" y="22"/>
                </a:lnTo>
                <a:lnTo>
                  <a:pt x="82" y="22"/>
                </a:lnTo>
                <a:lnTo>
                  <a:pt x="84" y="22"/>
                </a:lnTo>
                <a:lnTo>
                  <a:pt x="84" y="20"/>
                </a:lnTo>
                <a:lnTo>
                  <a:pt x="84" y="18"/>
                </a:lnTo>
                <a:lnTo>
                  <a:pt x="84" y="16"/>
                </a:lnTo>
                <a:lnTo>
                  <a:pt x="86" y="18"/>
                </a:lnTo>
                <a:lnTo>
                  <a:pt x="86" y="16"/>
                </a:lnTo>
                <a:lnTo>
                  <a:pt x="86" y="14"/>
                </a:lnTo>
                <a:lnTo>
                  <a:pt x="86" y="12"/>
                </a:lnTo>
                <a:lnTo>
                  <a:pt x="88" y="12"/>
                </a:lnTo>
                <a:lnTo>
                  <a:pt x="90" y="12"/>
                </a:lnTo>
                <a:lnTo>
                  <a:pt x="92" y="12"/>
                </a:lnTo>
                <a:lnTo>
                  <a:pt x="94" y="12"/>
                </a:lnTo>
                <a:lnTo>
                  <a:pt x="96" y="12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6" y="14"/>
                </a:lnTo>
                <a:lnTo>
                  <a:pt x="108" y="14"/>
                </a:lnTo>
                <a:lnTo>
                  <a:pt x="108" y="16"/>
                </a:lnTo>
                <a:lnTo>
                  <a:pt x="110" y="16"/>
                </a:lnTo>
                <a:lnTo>
                  <a:pt x="114" y="18"/>
                </a:lnTo>
                <a:lnTo>
                  <a:pt x="114" y="20"/>
                </a:lnTo>
                <a:lnTo>
                  <a:pt x="114" y="18"/>
                </a:lnTo>
                <a:lnTo>
                  <a:pt x="116" y="16"/>
                </a:lnTo>
                <a:lnTo>
                  <a:pt x="118" y="14"/>
                </a:lnTo>
                <a:lnTo>
                  <a:pt x="120" y="14"/>
                </a:lnTo>
                <a:lnTo>
                  <a:pt x="120" y="12"/>
                </a:lnTo>
                <a:lnTo>
                  <a:pt x="120" y="10"/>
                </a:lnTo>
                <a:lnTo>
                  <a:pt x="120" y="8"/>
                </a:lnTo>
                <a:lnTo>
                  <a:pt x="122" y="8"/>
                </a:lnTo>
                <a:lnTo>
                  <a:pt x="122" y="6"/>
                </a:lnTo>
                <a:lnTo>
                  <a:pt x="122" y="4"/>
                </a:lnTo>
                <a:lnTo>
                  <a:pt x="124" y="4"/>
                </a:lnTo>
                <a:lnTo>
                  <a:pt x="126" y="4"/>
                </a:lnTo>
                <a:lnTo>
                  <a:pt x="128" y="4"/>
                </a:lnTo>
                <a:lnTo>
                  <a:pt x="130" y="4"/>
                </a:lnTo>
                <a:lnTo>
                  <a:pt x="132" y="2"/>
                </a:lnTo>
                <a:lnTo>
                  <a:pt x="134" y="4"/>
                </a:lnTo>
                <a:lnTo>
                  <a:pt x="136" y="4"/>
                </a:lnTo>
                <a:lnTo>
                  <a:pt x="138" y="4"/>
                </a:lnTo>
                <a:lnTo>
                  <a:pt x="140" y="4"/>
                </a:lnTo>
                <a:lnTo>
                  <a:pt x="142" y="4"/>
                </a:lnTo>
                <a:lnTo>
                  <a:pt x="144" y="4"/>
                </a:lnTo>
                <a:lnTo>
                  <a:pt x="146" y="4"/>
                </a:lnTo>
                <a:lnTo>
                  <a:pt x="148" y="4"/>
                </a:lnTo>
                <a:lnTo>
                  <a:pt x="150" y="2"/>
                </a:lnTo>
                <a:lnTo>
                  <a:pt x="15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" name="Freeform 47"/>
          <p:cNvSpPr>
            <a:spLocks/>
          </p:cNvSpPr>
          <p:nvPr/>
        </p:nvSpPr>
        <p:spPr bwMode="auto">
          <a:xfrm>
            <a:off x="2700338" y="2798763"/>
            <a:ext cx="174625" cy="130175"/>
          </a:xfrm>
          <a:custGeom>
            <a:avLst/>
            <a:gdLst>
              <a:gd name="T0" fmla="*/ 70 w 110"/>
              <a:gd name="T1" fmla="*/ 6 h 82"/>
              <a:gd name="T2" fmla="*/ 78 w 110"/>
              <a:gd name="T3" fmla="*/ 2 h 82"/>
              <a:gd name="T4" fmla="*/ 82 w 110"/>
              <a:gd name="T5" fmla="*/ 4 h 82"/>
              <a:gd name="T6" fmla="*/ 88 w 110"/>
              <a:gd name="T7" fmla="*/ 10 h 82"/>
              <a:gd name="T8" fmla="*/ 90 w 110"/>
              <a:gd name="T9" fmla="*/ 14 h 82"/>
              <a:gd name="T10" fmla="*/ 94 w 110"/>
              <a:gd name="T11" fmla="*/ 18 h 82"/>
              <a:gd name="T12" fmla="*/ 94 w 110"/>
              <a:gd name="T13" fmla="*/ 24 h 82"/>
              <a:gd name="T14" fmla="*/ 94 w 110"/>
              <a:gd name="T15" fmla="*/ 32 h 82"/>
              <a:gd name="T16" fmla="*/ 96 w 110"/>
              <a:gd name="T17" fmla="*/ 36 h 82"/>
              <a:gd name="T18" fmla="*/ 98 w 110"/>
              <a:gd name="T19" fmla="*/ 40 h 82"/>
              <a:gd name="T20" fmla="*/ 104 w 110"/>
              <a:gd name="T21" fmla="*/ 40 h 82"/>
              <a:gd name="T22" fmla="*/ 108 w 110"/>
              <a:gd name="T23" fmla="*/ 42 h 82"/>
              <a:gd name="T24" fmla="*/ 110 w 110"/>
              <a:gd name="T25" fmla="*/ 44 h 82"/>
              <a:gd name="T26" fmla="*/ 110 w 110"/>
              <a:gd name="T27" fmla="*/ 52 h 82"/>
              <a:gd name="T28" fmla="*/ 108 w 110"/>
              <a:gd name="T29" fmla="*/ 60 h 82"/>
              <a:gd name="T30" fmla="*/ 102 w 110"/>
              <a:gd name="T31" fmla="*/ 60 h 82"/>
              <a:gd name="T32" fmla="*/ 90 w 110"/>
              <a:gd name="T33" fmla="*/ 60 h 82"/>
              <a:gd name="T34" fmla="*/ 80 w 110"/>
              <a:gd name="T35" fmla="*/ 60 h 82"/>
              <a:gd name="T36" fmla="*/ 68 w 110"/>
              <a:gd name="T37" fmla="*/ 58 h 82"/>
              <a:gd name="T38" fmla="*/ 56 w 110"/>
              <a:gd name="T39" fmla="*/ 58 h 82"/>
              <a:gd name="T40" fmla="*/ 56 w 110"/>
              <a:gd name="T41" fmla="*/ 76 h 82"/>
              <a:gd name="T42" fmla="*/ 54 w 110"/>
              <a:gd name="T43" fmla="*/ 82 h 82"/>
              <a:gd name="T44" fmla="*/ 46 w 110"/>
              <a:gd name="T45" fmla="*/ 78 h 82"/>
              <a:gd name="T46" fmla="*/ 30 w 110"/>
              <a:gd name="T47" fmla="*/ 78 h 82"/>
              <a:gd name="T48" fmla="*/ 30 w 110"/>
              <a:gd name="T49" fmla="*/ 64 h 82"/>
              <a:gd name="T50" fmla="*/ 22 w 110"/>
              <a:gd name="T51" fmla="*/ 64 h 82"/>
              <a:gd name="T52" fmla="*/ 16 w 110"/>
              <a:gd name="T53" fmla="*/ 64 h 82"/>
              <a:gd name="T54" fmla="*/ 8 w 110"/>
              <a:gd name="T55" fmla="*/ 64 h 82"/>
              <a:gd name="T56" fmla="*/ 0 w 110"/>
              <a:gd name="T57" fmla="*/ 64 h 82"/>
              <a:gd name="T58" fmla="*/ 0 w 110"/>
              <a:gd name="T59" fmla="*/ 58 h 82"/>
              <a:gd name="T60" fmla="*/ 2 w 110"/>
              <a:gd name="T61" fmla="*/ 54 h 82"/>
              <a:gd name="T62" fmla="*/ 4 w 110"/>
              <a:gd name="T63" fmla="*/ 50 h 82"/>
              <a:gd name="T64" fmla="*/ 10 w 110"/>
              <a:gd name="T65" fmla="*/ 48 h 82"/>
              <a:gd name="T66" fmla="*/ 14 w 110"/>
              <a:gd name="T67" fmla="*/ 44 h 82"/>
              <a:gd name="T68" fmla="*/ 20 w 110"/>
              <a:gd name="T69" fmla="*/ 42 h 82"/>
              <a:gd name="T70" fmla="*/ 22 w 110"/>
              <a:gd name="T71" fmla="*/ 38 h 82"/>
              <a:gd name="T72" fmla="*/ 26 w 110"/>
              <a:gd name="T73" fmla="*/ 32 h 82"/>
              <a:gd name="T74" fmla="*/ 30 w 110"/>
              <a:gd name="T75" fmla="*/ 28 h 82"/>
              <a:gd name="T76" fmla="*/ 36 w 110"/>
              <a:gd name="T77" fmla="*/ 22 h 82"/>
              <a:gd name="T78" fmla="*/ 42 w 110"/>
              <a:gd name="T79" fmla="*/ 16 h 82"/>
              <a:gd name="T80" fmla="*/ 48 w 110"/>
              <a:gd name="T81" fmla="*/ 10 h 82"/>
              <a:gd name="T82" fmla="*/ 50 w 110"/>
              <a:gd name="T83" fmla="*/ 6 h 82"/>
              <a:gd name="T84" fmla="*/ 54 w 110"/>
              <a:gd name="T85" fmla="*/ 4 h 82"/>
              <a:gd name="T86" fmla="*/ 56 w 110"/>
              <a:gd name="T87" fmla="*/ 0 h 82"/>
              <a:gd name="T88" fmla="*/ 58 w 110"/>
              <a:gd name="T89" fmla="*/ 6 h 82"/>
              <a:gd name="T90" fmla="*/ 58 w 110"/>
              <a:gd name="T91" fmla="*/ 12 h 82"/>
              <a:gd name="T92" fmla="*/ 70 w 110"/>
              <a:gd name="T93" fmla="*/ 1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82">
                <a:moveTo>
                  <a:pt x="70" y="14"/>
                </a:moveTo>
                <a:lnTo>
                  <a:pt x="70" y="8"/>
                </a:lnTo>
                <a:lnTo>
                  <a:pt x="70" y="6"/>
                </a:lnTo>
                <a:lnTo>
                  <a:pt x="72" y="4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0" y="4"/>
                </a:lnTo>
                <a:lnTo>
                  <a:pt x="82" y="4"/>
                </a:lnTo>
                <a:lnTo>
                  <a:pt x="84" y="6"/>
                </a:lnTo>
                <a:lnTo>
                  <a:pt x="86" y="10"/>
                </a:lnTo>
                <a:lnTo>
                  <a:pt x="88" y="10"/>
                </a:lnTo>
                <a:lnTo>
                  <a:pt x="88" y="12"/>
                </a:lnTo>
                <a:lnTo>
                  <a:pt x="90" y="12"/>
                </a:lnTo>
                <a:lnTo>
                  <a:pt x="90" y="14"/>
                </a:lnTo>
                <a:lnTo>
                  <a:pt x="92" y="16"/>
                </a:lnTo>
                <a:lnTo>
                  <a:pt x="94" y="16"/>
                </a:lnTo>
                <a:lnTo>
                  <a:pt x="94" y="18"/>
                </a:lnTo>
                <a:lnTo>
                  <a:pt x="94" y="20"/>
                </a:lnTo>
                <a:lnTo>
                  <a:pt x="94" y="22"/>
                </a:lnTo>
                <a:lnTo>
                  <a:pt x="94" y="24"/>
                </a:lnTo>
                <a:lnTo>
                  <a:pt x="94" y="26"/>
                </a:lnTo>
                <a:lnTo>
                  <a:pt x="94" y="28"/>
                </a:lnTo>
                <a:lnTo>
                  <a:pt x="94" y="32"/>
                </a:lnTo>
                <a:lnTo>
                  <a:pt x="96" y="32"/>
                </a:lnTo>
                <a:lnTo>
                  <a:pt x="96" y="34"/>
                </a:lnTo>
                <a:lnTo>
                  <a:pt x="96" y="36"/>
                </a:lnTo>
                <a:lnTo>
                  <a:pt x="96" y="38"/>
                </a:lnTo>
                <a:lnTo>
                  <a:pt x="96" y="40"/>
                </a:lnTo>
                <a:lnTo>
                  <a:pt x="98" y="40"/>
                </a:lnTo>
                <a:lnTo>
                  <a:pt x="100" y="40"/>
                </a:lnTo>
                <a:lnTo>
                  <a:pt x="102" y="40"/>
                </a:lnTo>
                <a:lnTo>
                  <a:pt x="104" y="40"/>
                </a:lnTo>
                <a:lnTo>
                  <a:pt x="104" y="42"/>
                </a:lnTo>
                <a:lnTo>
                  <a:pt x="106" y="42"/>
                </a:lnTo>
                <a:lnTo>
                  <a:pt x="108" y="42"/>
                </a:lnTo>
                <a:lnTo>
                  <a:pt x="110" y="42"/>
                </a:lnTo>
                <a:lnTo>
                  <a:pt x="110" y="42"/>
                </a:lnTo>
                <a:lnTo>
                  <a:pt x="110" y="44"/>
                </a:lnTo>
                <a:lnTo>
                  <a:pt x="110" y="46"/>
                </a:lnTo>
                <a:lnTo>
                  <a:pt x="110" y="48"/>
                </a:lnTo>
                <a:lnTo>
                  <a:pt x="110" y="52"/>
                </a:lnTo>
                <a:lnTo>
                  <a:pt x="110" y="54"/>
                </a:lnTo>
                <a:lnTo>
                  <a:pt x="110" y="60"/>
                </a:lnTo>
                <a:lnTo>
                  <a:pt x="108" y="60"/>
                </a:lnTo>
                <a:lnTo>
                  <a:pt x="106" y="60"/>
                </a:lnTo>
                <a:lnTo>
                  <a:pt x="104" y="60"/>
                </a:lnTo>
                <a:lnTo>
                  <a:pt x="102" y="60"/>
                </a:lnTo>
                <a:lnTo>
                  <a:pt x="98" y="60"/>
                </a:lnTo>
                <a:lnTo>
                  <a:pt x="92" y="60"/>
                </a:lnTo>
                <a:lnTo>
                  <a:pt x="90" y="60"/>
                </a:lnTo>
                <a:lnTo>
                  <a:pt x="84" y="60"/>
                </a:lnTo>
                <a:lnTo>
                  <a:pt x="82" y="60"/>
                </a:lnTo>
                <a:lnTo>
                  <a:pt x="80" y="60"/>
                </a:lnTo>
                <a:lnTo>
                  <a:pt x="76" y="60"/>
                </a:lnTo>
                <a:lnTo>
                  <a:pt x="70" y="60"/>
                </a:lnTo>
                <a:lnTo>
                  <a:pt x="68" y="58"/>
                </a:lnTo>
                <a:lnTo>
                  <a:pt x="66" y="58"/>
                </a:lnTo>
                <a:lnTo>
                  <a:pt x="62" y="58"/>
                </a:lnTo>
                <a:lnTo>
                  <a:pt x="56" y="58"/>
                </a:lnTo>
                <a:lnTo>
                  <a:pt x="56" y="64"/>
                </a:lnTo>
                <a:lnTo>
                  <a:pt x="56" y="66"/>
                </a:lnTo>
                <a:lnTo>
                  <a:pt x="56" y="76"/>
                </a:lnTo>
                <a:lnTo>
                  <a:pt x="56" y="80"/>
                </a:lnTo>
                <a:lnTo>
                  <a:pt x="56" y="82"/>
                </a:lnTo>
                <a:lnTo>
                  <a:pt x="54" y="82"/>
                </a:lnTo>
                <a:lnTo>
                  <a:pt x="52" y="80"/>
                </a:lnTo>
                <a:lnTo>
                  <a:pt x="50" y="80"/>
                </a:lnTo>
                <a:lnTo>
                  <a:pt x="46" y="78"/>
                </a:lnTo>
                <a:lnTo>
                  <a:pt x="44" y="78"/>
                </a:lnTo>
                <a:lnTo>
                  <a:pt x="40" y="78"/>
                </a:lnTo>
                <a:lnTo>
                  <a:pt x="30" y="78"/>
                </a:lnTo>
                <a:lnTo>
                  <a:pt x="30" y="72"/>
                </a:lnTo>
                <a:lnTo>
                  <a:pt x="30" y="70"/>
                </a:lnTo>
                <a:lnTo>
                  <a:pt x="30" y="64"/>
                </a:lnTo>
                <a:lnTo>
                  <a:pt x="26" y="64"/>
                </a:lnTo>
                <a:lnTo>
                  <a:pt x="24" y="64"/>
                </a:lnTo>
                <a:lnTo>
                  <a:pt x="22" y="64"/>
                </a:lnTo>
                <a:lnTo>
                  <a:pt x="20" y="64"/>
                </a:lnTo>
                <a:lnTo>
                  <a:pt x="18" y="64"/>
                </a:lnTo>
                <a:lnTo>
                  <a:pt x="16" y="64"/>
                </a:lnTo>
                <a:lnTo>
                  <a:pt x="14" y="64"/>
                </a:lnTo>
                <a:lnTo>
                  <a:pt x="12" y="64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62"/>
                </a:lnTo>
                <a:lnTo>
                  <a:pt x="0" y="60"/>
                </a:lnTo>
                <a:lnTo>
                  <a:pt x="0" y="58"/>
                </a:lnTo>
                <a:lnTo>
                  <a:pt x="2" y="58"/>
                </a:lnTo>
                <a:lnTo>
                  <a:pt x="2" y="56"/>
                </a:lnTo>
                <a:lnTo>
                  <a:pt x="2" y="54"/>
                </a:lnTo>
                <a:lnTo>
                  <a:pt x="4" y="54"/>
                </a:lnTo>
                <a:lnTo>
                  <a:pt x="4" y="52"/>
                </a:lnTo>
                <a:lnTo>
                  <a:pt x="4" y="50"/>
                </a:lnTo>
                <a:lnTo>
                  <a:pt x="6" y="50"/>
                </a:lnTo>
                <a:lnTo>
                  <a:pt x="8" y="48"/>
                </a:lnTo>
                <a:lnTo>
                  <a:pt x="10" y="48"/>
                </a:lnTo>
                <a:lnTo>
                  <a:pt x="10" y="46"/>
                </a:lnTo>
                <a:lnTo>
                  <a:pt x="12" y="46"/>
                </a:lnTo>
                <a:lnTo>
                  <a:pt x="14" y="44"/>
                </a:lnTo>
                <a:lnTo>
                  <a:pt x="16" y="42"/>
                </a:lnTo>
                <a:lnTo>
                  <a:pt x="18" y="42"/>
                </a:lnTo>
                <a:lnTo>
                  <a:pt x="20" y="42"/>
                </a:lnTo>
                <a:lnTo>
                  <a:pt x="20" y="40"/>
                </a:lnTo>
                <a:lnTo>
                  <a:pt x="22" y="40"/>
                </a:lnTo>
                <a:lnTo>
                  <a:pt x="22" y="38"/>
                </a:lnTo>
                <a:lnTo>
                  <a:pt x="24" y="34"/>
                </a:lnTo>
                <a:lnTo>
                  <a:pt x="26" y="34"/>
                </a:lnTo>
                <a:lnTo>
                  <a:pt x="26" y="32"/>
                </a:lnTo>
                <a:lnTo>
                  <a:pt x="28" y="32"/>
                </a:lnTo>
                <a:lnTo>
                  <a:pt x="28" y="30"/>
                </a:lnTo>
                <a:lnTo>
                  <a:pt x="30" y="28"/>
                </a:lnTo>
                <a:lnTo>
                  <a:pt x="32" y="26"/>
                </a:lnTo>
                <a:lnTo>
                  <a:pt x="34" y="24"/>
                </a:lnTo>
                <a:lnTo>
                  <a:pt x="36" y="22"/>
                </a:lnTo>
                <a:lnTo>
                  <a:pt x="38" y="20"/>
                </a:lnTo>
                <a:lnTo>
                  <a:pt x="40" y="18"/>
                </a:lnTo>
                <a:lnTo>
                  <a:pt x="42" y="16"/>
                </a:lnTo>
                <a:lnTo>
                  <a:pt x="44" y="14"/>
                </a:lnTo>
                <a:lnTo>
                  <a:pt x="46" y="12"/>
                </a:lnTo>
                <a:lnTo>
                  <a:pt x="48" y="10"/>
                </a:lnTo>
                <a:lnTo>
                  <a:pt x="48" y="8"/>
                </a:lnTo>
                <a:lnTo>
                  <a:pt x="50" y="8"/>
                </a:lnTo>
                <a:lnTo>
                  <a:pt x="50" y="6"/>
                </a:lnTo>
                <a:lnTo>
                  <a:pt x="52" y="6"/>
                </a:lnTo>
                <a:lnTo>
                  <a:pt x="52" y="4"/>
                </a:lnTo>
                <a:lnTo>
                  <a:pt x="54" y="4"/>
                </a:lnTo>
                <a:lnTo>
                  <a:pt x="54" y="2"/>
                </a:lnTo>
                <a:lnTo>
                  <a:pt x="56" y="2"/>
                </a:lnTo>
                <a:lnTo>
                  <a:pt x="56" y="0"/>
                </a:lnTo>
                <a:lnTo>
                  <a:pt x="58" y="0"/>
                </a:lnTo>
                <a:lnTo>
                  <a:pt x="58" y="4"/>
                </a:lnTo>
                <a:lnTo>
                  <a:pt x="58" y="6"/>
                </a:lnTo>
                <a:lnTo>
                  <a:pt x="58" y="8"/>
                </a:lnTo>
                <a:lnTo>
                  <a:pt x="58" y="10"/>
                </a:lnTo>
                <a:lnTo>
                  <a:pt x="58" y="12"/>
                </a:lnTo>
                <a:lnTo>
                  <a:pt x="58" y="14"/>
                </a:lnTo>
                <a:lnTo>
                  <a:pt x="66" y="14"/>
                </a:lnTo>
                <a:lnTo>
                  <a:pt x="70" y="1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Freeform 48"/>
          <p:cNvSpPr>
            <a:spLocks/>
          </p:cNvSpPr>
          <p:nvPr/>
        </p:nvSpPr>
        <p:spPr bwMode="auto">
          <a:xfrm>
            <a:off x="2744788" y="3005138"/>
            <a:ext cx="85725" cy="114300"/>
          </a:xfrm>
          <a:custGeom>
            <a:avLst/>
            <a:gdLst>
              <a:gd name="T0" fmla="*/ 32 w 54"/>
              <a:gd name="T1" fmla="*/ 2 h 72"/>
              <a:gd name="T2" fmla="*/ 34 w 54"/>
              <a:gd name="T3" fmla="*/ 4 h 72"/>
              <a:gd name="T4" fmla="*/ 40 w 54"/>
              <a:gd name="T5" fmla="*/ 8 h 72"/>
              <a:gd name="T6" fmla="*/ 42 w 54"/>
              <a:gd name="T7" fmla="*/ 10 h 72"/>
              <a:gd name="T8" fmla="*/ 42 w 54"/>
              <a:gd name="T9" fmla="*/ 24 h 72"/>
              <a:gd name="T10" fmla="*/ 42 w 54"/>
              <a:gd name="T11" fmla="*/ 28 h 72"/>
              <a:gd name="T12" fmla="*/ 38 w 54"/>
              <a:gd name="T13" fmla="*/ 32 h 72"/>
              <a:gd name="T14" fmla="*/ 38 w 54"/>
              <a:gd name="T15" fmla="*/ 36 h 72"/>
              <a:gd name="T16" fmla="*/ 40 w 54"/>
              <a:gd name="T17" fmla="*/ 38 h 72"/>
              <a:gd name="T18" fmla="*/ 38 w 54"/>
              <a:gd name="T19" fmla="*/ 40 h 72"/>
              <a:gd name="T20" fmla="*/ 38 w 54"/>
              <a:gd name="T21" fmla="*/ 44 h 72"/>
              <a:gd name="T22" fmla="*/ 38 w 54"/>
              <a:gd name="T23" fmla="*/ 46 h 72"/>
              <a:gd name="T24" fmla="*/ 42 w 54"/>
              <a:gd name="T25" fmla="*/ 50 h 72"/>
              <a:gd name="T26" fmla="*/ 44 w 54"/>
              <a:gd name="T27" fmla="*/ 52 h 72"/>
              <a:gd name="T28" fmla="*/ 44 w 54"/>
              <a:gd name="T29" fmla="*/ 56 h 72"/>
              <a:gd name="T30" fmla="*/ 44 w 54"/>
              <a:gd name="T31" fmla="*/ 56 h 72"/>
              <a:gd name="T32" fmla="*/ 48 w 54"/>
              <a:gd name="T33" fmla="*/ 58 h 72"/>
              <a:gd name="T34" fmla="*/ 54 w 54"/>
              <a:gd name="T35" fmla="*/ 62 h 72"/>
              <a:gd name="T36" fmla="*/ 52 w 54"/>
              <a:gd name="T37" fmla="*/ 68 h 72"/>
              <a:gd name="T38" fmla="*/ 50 w 54"/>
              <a:gd name="T39" fmla="*/ 70 h 72"/>
              <a:gd name="T40" fmla="*/ 40 w 54"/>
              <a:gd name="T41" fmla="*/ 66 h 72"/>
              <a:gd name="T42" fmla="*/ 36 w 54"/>
              <a:gd name="T43" fmla="*/ 66 h 72"/>
              <a:gd name="T44" fmla="*/ 32 w 54"/>
              <a:gd name="T45" fmla="*/ 66 h 72"/>
              <a:gd name="T46" fmla="*/ 28 w 54"/>
              <a:gd name="T47" fmla="*/ 66 h 72"/>
              <a:gd name="T48" fmla="*/ 22 w 54"/>
              <a:gd name="T49" fmla="*/ 66 h 72"/>
              <a:gd name="T50" fmla="*/ 20 w 54"/>
              <a:gd name="T51" fmla="*/ 68 h 72"/>
              <a:gd name="T52" fmla="*/ 18 w 54"/>
              <a:gd name="T53" fmla="*/ 66 h 72"/>
              <a:gd name="T54" fmla="*/ 16 w 54"/>
              <a:gd name="T55" fmla="*/ 64 h 72"/>
              <a:gd name="T56" fmla="*/ 12 w 54"/>
              <a:gd name="T57" fmla="*/ 64 h 72"/>
              <a:gd name="T58" fmla="*/ 10 w 54"/>
              <a:gd name="T59" fmla="*/ 62 h 72"/>
              <a:gd name="T60" fmla="*/ 8 w 54"/>
              <a:gd name="T61" fmla="*/ 64 h 72"/>
              <a:gd name="T62" fmla="*/ 6 w 54"/>
              <a:gd name="T63" fmla="*/ 66 h 72"/>
              <a:gd name="T64" fmla="*/ 4 w 54"/>
              <a:gd name="T65" fmla="*/ 66 h 72"/>
              <a:gd name="T66" fmla="*/ 2 w 54"/>
              <a:gd name="T67" fmla="*/ 54 h 72"/>
              <a:gd name="T68" fmla="*/ 2 w 54"/>
              <a:gd name="T69" fmla="*/ 50 h 72"/>
              <a:gd name="T70" fmla="*/ 2 w 54"/>
              <a:gd name="T71" fmla="*/ 44 h 72"/>
              <a:gd name="T72" fmla="*/ 0 w 54"/>
              <a:gd name="T73" fmla="*/ 40 h 72"/>
              <a:gd name="T74" fmla="*/ 2 w 54"/>
              <a:gd name="T75" fmla="*/ 30 h 72"/>
              <a:gd name="T76" fmla="*/ 2 w 54"/>
              <a:gd name="T77" fmla="*/ 22 h 72"/>
              <a:gd name="T78" fmla="*/ 4 w 54"/>
              <a:gd name="T79" fmla="*/ 14 h 72"/>
              <a:gd name="T80" fmla="*/ 8 w 54"/>
              <a:gd name="T81" fmla="*/ 14 h 72"/>
              <a:gd name="T82" fmla="*/ 12 w 54"/>
              <a:gd name="T83" fmla="*/ 14 h 72"/>
              <a:gd name="T84" fmla="*/ 18 w 54"/>
              <a:gd name="T85" fmla="*/ 16 h 72"/>
              <a:gd name="T86" fmla="*/ 22 w 54"/>
              <a:gd name="T87" fmla="*/ 12 h 72"/>
              <a:gd name="T88" fmla="*/ 20 w 54"/>
              <a:gd name="T89" fmla="*/ 8 h 72"/>
              <a:gd name="T90" fmla="*/ 18 w 54"/>
              <a:gd name="T91" fmla="*/ 2 h 72"/>
              <a:gd name="T92" fmla="*/ 28 w 54"/>
              <a:gd name="T93" fmla="*/ 2 h 72"/>
              <a:gd name="T94" fmla="*/ 30 w 54"/>
              <a:gd name="T9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4" h="72">
                <a:moveTo>
                  <a:pt x="30" y="2"/>
                </a:moveTo>
                <a:lnTo>
                  <a:pt x="32" y="2"/>
                </a:lnTo>
                <a:lnTo>
                  <a:pt x="32" y="4"/>
                </a:lnTo>
                <a:lnTo>
                  <a:pt x="34" y="4"/>
                </a:lnTo>
                <a:lnTo>
                  <a:pt x="36" y="6"/>
                </a:lnTo>
                <a:lnTo>
                  <a:pt x="40" y="8"/>
                </a:lnTo>
                <a:lnTo>
                  <a:pt x="42" y="8"/>
                </a:lnTo>
                <a:lnTo>
                  <a:pt x="42" y="10"/>
                </a:lnTo>
                <a:lnTo>
                  <a:pt x="42" y="22"/>
                </a:lnTo>
                <a:lnTo>
                  <a:pt x="42" y="24"/>
                </a:lnTo>
                <a:lnTo>
                  <a:pt x="42" y="26"/>
                </a:lnTo>
                <a:lnTo>
                  <a:pt x="42" y="28"/>
                </a:lnTo>
                <a:lnTo>
                  <a:pt x="40" y="28"/>
                </a:lnTo>
                <a:lnTo>
                  <a:pt x="38" y="32"/>
                </a:lnTo>
                <a:lnTo>
                  <a:pt x="38" y="34"/>
                </a:lnTo>
                <a:lnTo>
                  <a:pt x="38" y="36"/>
                </a:lnTo>
                <a:lnTo>
                  <a:pt x="40" y="36"/>
                </a:lnTo>
                <a:lnTo>
                  <a:pt x="40" y="38"/>
                </a:lnTo>
                <a:lnTo>
                  <a:pt x="40" y="40"/>
                </a:lnTo>
                <a:lnTo>
                  <a:pt x="38" y="40"/>
                </a:lnTo>
                <a:lnTo>
                  <a:pt x="38" y="42"/>
                </a:lnTo>
                <a:lnTo>
                  <a:pt x="38" y="44"/>
                </a:lnTo>
                <a:lnTo>
                  <a:pt x="40" y="44"/>
                </a:lnTo>
                <a:lnTo>
                  <a:pt x="38" y="46"/>
                </a:lnTo>
                <a:lnTo>
                  <a:pt x="40" y="48"/>
                </a:lnTo>
                <a:lnTo>
                  <a:pt x="42" y="50"/>
                </a:lnTo>
                <a:lnTo>
                  <a:pt x="42" y="52"/>
                </a:lnTo>
                <a:lnTo>
                  <a:pt x="44" y="52"/>
                </a:lnTo>
                <a:lnTo>
                  <a:pt x="44" y="54"/>
                </a:lnTo>
                <a:lnTo>
                  <a:pt x="44" y="56"/>
                </a:lnTo>
                <a:lnTo>
                  <a:pt x="42" y="56"/>
                </a:lnTo>
                <a:lnTo>
                  <a:pt x="44" y="56"/>
                </a:lnTo>
                <a:lnTo>
                  <a:pt x="46" y="56"/>
                </a:lnTo>
                <a:lnTo>
                  <a:pt x="48" y="58"/>
                </a:lnTo>
                <a:lnTo>
                  <a:pt x="50" y="60"/>
                </a:lnTo>
                <a:lnTo>
                  <a:pt x="54" y="62"/>
                </a:lnTo>
                <a:lnTo>
                  <a:pt x="52" y="66"/>
                </a:lnTo>
                <a:lnTo>
                  <a:pt x="52" y="68"/>
                </a:lnTo>
                <a:lnTo>
                  <a:pt x="50" y="68"/>
                </a:lnTo>
                <a:lnTo>
                  <a:pt x="50" y="70"/>
                </a:lnTo>
                <a:lnTo>
                  <a:pt x="48" y="72"/>
                </a:lnTo>
                <a:lnTo>
                  <a:pt x="40" y="66"/>
                </a:lnTo>
                <a:lnTo>
                  <a:pt x="38" y="66"/>
                </a:lnTo>
                <a:lnTo>
                  <a:pt x="36" y="66"/>
                </a:lnTo>
                <a:lnTo>
                  <a:pt x="34" y="66"/>
                </a:lnTo>
                <a:lnTo>
                  <a:pt x="32" y="66"/>
                </a:lnTo>
                <a:lnTo>
                  <a:pt x="30" y="66"/>
                </a:lnTo>
                <a:lnTo>
                  <a:pt x="28" y="66"/>
                </a:lnTo>
                <a:lnTo>
                  <a:pt x="24" y="66"/>
                </a:lnTo>
                <a:lnTo>
                  <a:pt x="22" y="66"/>
                </a:lnTo>
                <a:lnTo>
                  <a:pt x="20" y="66"/>
                </a:lnTo>
                <a:lnTo>
                  <a:pt x="20" y="68"/>
                </a:lnTo>
                <a:lnTo>
                  <a:pt x="18" y="68"/>
                </a:lnTo>
                <a:lnTo>
                  <a:pt x="18" y="66"/>
                </a:lnTo>
                <a:lnTo>
                  <a:pt x="16" y="66"/>
                </a:lnTo>
                <a:lnTo>
                  <a:pt x="16" y="64"/>
                </a:lnTo>
                <a:lnTo>
                  <a:pt x="14" y="64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8" y="62"/>
                </a:lnTo>
                <a:lnTo>
                  <a:pt x="8" y="64"/>
                </a:lnTo>
                <a:lnTo>
                  <a:pt x="8" y="66"/>
                </a:lnTo>
                <a:lnTo>
                  <a:pt x="6" y="66"/>
                </a:lnTo>
                <a:lnTo>
                  <a:pt x="4" y="68"/>
                </a:lnTo>
                <a:lnTo>
                  <a:pt x="4" y="66"/>
                </a:lnTo>
                <a:lnTo>
                  <a:pt x="4" y="64"/>
                </a:lnTo>
                <a:lnTo>
                  <a:pt x="2" y="54"/>
                </a:lnTo>
                <a:lnTo>
                  <a:pt x="2" y="52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0" y="40"/>
                </a:lnTo>
                <a:lnTo>
                  <a:pt x="0" y="36"/>
                </a:lnTo>
                <a:lnTo>
                  <a:pt x="2" y="30"/>
                </a:lnTo>
                <a:lnTo>
                  <a:pt x="2" y="26"/>
                </a:lnTo>
                <a:lnTo>
                  <a:pt x="2" y="22"/>
                </a:lnTo>
                <a:lnTo>
                  <a:pt x="2" y="14"/>
                </a:lnTo>
                <a:lnTo>
                  <a:pt x="4" y="14"/>
                </a:lnTo>
                <a:lnTo>
                  <a:pt x="6" y="14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16" y="16"/>
                </a:lnTo>
                <a:lnTo>
                  <a:pt x="18" y="16"/>
                </a:lnTo>
                <a:lnTo>
                  <a:pt x="18" y="14"/>
                </a:lnTo>
                <a:lnTo>
                  <a:pt x="22" y="12"/>
                </a:lnTo>
                <a:lnTo>
                  <a:pt x="22" y="10"/>
                </a:lnTo>
                <a:lnTo>
                  <a:pt x="20" y="8"/>
                </a:lnTo>
                <a:lnTo>
                  <a:pt x="20" y="8"/>
                </a:lnTo>
                <a:lnTo>
                  <a:pt x="18" y="2"/>
                </a:lnTo>
                <a:lnTo>
                  <a:pt x="26" y="2"/>
                </a:lnTo>
                <a:lnTo>
                  <a:pt x="28" y="2"/>
                </a:lnTo>
                <a:lnTo>
                  <a:pt x="28" y="0"/>
                </a:lnTo>
                <a:lnTo>
                  <a:pt x="30" y="0"/>
                </a:lnTo>
                <a:lnTo>
                  <a:pt x="3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3652838" y="5773738"/>
            <a:ext cx="117475" cy="69850"/>
          </a:xfrm>
          <a:custGeom>
            <a:avLst/>
            <a:gdLst>
              <a:gd name="T0" fmla="*/ 74 w 74"/>
              <a:gd name="T1" fmla="*/ 0 h 44"/>
              <a:gd name="T2" fmla="*/ 74 w 74"/>
              <a:gd name="T3" fmla="*/ 2 h 44"/>
              <a:gd name="T4" fmla="*/ 74 w 74"/>
              <a:gd name="T5" fmla="*/ 4 h 44"/>
              <a:gd name="T6" fmla="*/ 74 w 74"/>
              <a:gd name="T7" fmla="*/ 28 h 44"/>
              <a:gd name="T8" fmla="*/ 74 w 74"/>
              <a:gd name="T9" fmla="*/ 30 h 44"/>
              <a:gd name="T10" fmla="*/ 68 w 74"/>
              <a:gd name="T11" fmla="*/ 34 h 44"/>
              <a:gd name="T12" fmla="*/ 48 w 74"/>
              <a:gd name="T13" fmla="*/ 44 h 44"/>
              <a:gd name="T14" fmla="*/ 46 w 74"/>
              <a:gd name="T15" fmla="*/ 44 h 44"/>
              <a:gd name="T16" fmla="*/ 46 w 74"/>
              <a:gd name="T17" fmla="*/ 42 h 44"/>
              <a:gd name="T18" fmla="*/ 44 w 74"/>
              <a:gd name="T19" fmla="*/ 42 h 44"/>
              <a:gd name="T20" fmla="*/ 42 w 74"/>
              <a:gd name="T21" fmla="*/ 42 h 44"/>
              <a:gd name="T22" fmla="*/ 40 w 74"/>
              <a:gd name="T23" fmla="*/ 42 h 44"/>
              <a:gd name="T24" fmla="*/ 38 w 74"/>
              <a:gd name="T25" fmla="*/ 42 h 44"/>
              <a:gd name="T26" fmla="*/ 36 w 74"/>
              <a:gd name="T27" fmla="*/ 42 h 44"/>
              <a:gd name="T28" fmla="*/ 34 w 74"/>
              <a:gd name="T29" fmla="*/ 42 h 44"/>
              <a:gd name="T30" fmla="*/ 32 w 74"/>
              <a:gd name="T31" fmla="*/ 42 h 44"/>
              <a:gd name="T32" fmla="*/ 30 w 74"/>
              <a:gd name="T33" fmla="*/ 42 h 44"/>
              <a:gd name="T34" fmla="*/ 28 w 74"/>
              <a:gd name="T35" fmla="*/ 42 h 44"/>
              <a:gd name="T36" fmla="*/ 26 w 74"/>
              <a:gd name="T37" fmla="*/ 42 h 44"/>
              <a:gd name="T38" fmla="*/ 22 w 74"/>
              <a:gd name="T39" fmla="*/ 42 h 44"/>
              <a:gd name="T40" fmla="*/ 18 w 74"/>
              <a:gd name="T41" fmla="*/ 42 h 44"/>
              <a:gd name="T42" fmla="*/ 16 w 74"/>
              <a:gd name="T43" fmla="*/ 42 h 44"/>
              <a:gd name="T44" fmla="*/ 14 w 74"/>
              <a:gd name="T45" fmla="*/ 42 h 44"/>
              <a:gd name="T46" fmla="*/ 12 w 74"/>
              <a:gd name="T47" fmla="*/ 42 h 44"/>
              <a:gd name="T48" fmla="*/ 10 w 74"/>
              <a:gd name="T49" fmla="*/ 42 h 44"/>
              <a:gd name="T50" fmla="*/ 6 w 74"/>
              <a:gd name="T51" fmla="*/ 42 h 44"/>
              <a:gd name="T52" fmla="*/ 4 w 74"/>
              <a:gd name="T53" fmla="*/ 42 h 44"/>
              <a:gd name="T54" fmla="*/ 0 w 74"/>
              <a:gd name="T55" fmla="*/ 42 h 44"/>
              <a:gd name="T56" fmla="*/ 0 w 74"/>
              <a:gd name="T57" fmla="*/ 30 h 44"/>
              <a:gd name="T58" fmla="*/ 0 w 74"/>
              <a:gd name="T59" fmla="*/ 26 h 44"/>
              <a:gd name="T60" fmla="*/ 0 w 74"/>
              <a:gd name="T61" fmla="*/ 24 h 44"/>
              <a:gd name="T62" fmla="*/ 0 w 74"/>
              <a:gd name="T63" fmla="*/ 22 h 44"/>
              <a:gd name="T64" fmla="*/ 0 w 74"/>
              <a:gd name="T65" fmla="*/ 16 h 44"/>
              <a:gd name="T66" fmla="*/ 2 w 74"/>
              <a:gd name="T67" fmla="*/ 16 h 44"/>
              <a:gd name="T68" fmla="*/ 6 w 74"/>
              <a:gd name="T69" fmla="*/ 16 h 44"/>
              <a:gd name="T70" fmla="*/ 12 w 74"/>
              <a:gd name="T71" fmla="*/ 16 h 44"/>
              <a:gd name="T72" fmla="*/ 14 w 74"/>
              <a:gd name="T73" fmla="*/ 16 h 44"/>
              <a:gd name="T74" fmla="*/ 28 w 74"/>
              <a:gd name="T75" fmla="*/ 16 h 44"/>
              <a:gd name="T76" fmla="*/ 30 w 74"/>
              <a:gd name="T77" fmla="*/ 16 h 44"/>
              <a:gd name="T78" fmla="*/ 32 w 74"/>
              <a:gd name="T79" fmla="*/ 16 h 44"/>
              <a:gd name="T80" fmla="*/ 36 w 74"/>
              <a:gd name="T81" fmla="*/ 16 h 44"/>
              <a:gd name="T82" fmla="*/ 38 w 74"/>
              <a:gd name="T83" fmla="*/ 16 h 44"/>
              <a:gd name="T84" fmla="*/ 40 w 74"/>
              <a:gd name="T85" fmla="*/ 16 h 44"/>
              <a:gd name="T86" fmla="*/ 38 w 74"/>
              <a:gd name="T87" fmla="*/ 10 h 44"/>
              <a:gd name="T88" fmla="*/ 52 w 74"/>
              <a:gd name="T89" fmla="*/ 6 h 44"/>
              <a:gd name="T90" fmla="*/ 64 w 74"/>
              <a:gd name="T91" fmla="*/ 2 h 44"/>
              <a:gd name="T92" fmla="*/ 66 w 74"/>
              <a:gd name="T93" fmla="*/ 2 h 44"/>
              <a:gd name="T94" fmla="*/ 72 w 74"/>
              <a:gd name="T95" fmla="*/ 0 h 44"/>
              <a:gd name="T96" fmla="*/ 74 w 74"/>
              <a:gd name="T97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44">
                <a:moveTo>
                  <a:pt x="74" y="0"/>
                </a:moveTo>
                <a:lnTo>
                  <a:pt x="74" y="2"/>
                </a:lnTo>
                <a:lnTo>
                  <a:pt x="74" y="4"/>
                </a:lnTo>
                <a:lnTo>
                  <a:pt x="74" y="28"/>
                </a:lnTo>
                <a:lnTo>
                  <a:pt x="74" y="30"/>
                </a:lnTo>
                <a:lnTo>
                  <a:pt x="68" y="34"/>
                </a:lnTo>
                <a:lnTo>
                  <a:pt x="48" y="44"/>
                </a:lnTo>
                <a:lnTo>
                  <a:pt x="46" y="44"/>
                </a:lnTo>
                <a:lnTo>
                  <a:pt x="46" y="42"/>
                </a:lnTo>
                <a:lnTo>
                  <a:pt x="44" y="42"/>
                </a:lnTo>
                <a:lnTo>
                  <a:pt x="42" y="42"/>
                </a:lnTo>
                <a:lnTo>
                  <a:pt x="40" y="42"/>
                </a:lnTo>
                <a:lnTo>
                  <a:pt x="38" y="42"/>
                </a:lnTo>
                <a:lnTo>
                  <a:pt x="36" y="42"/>
                </a:lnTo>
                <a:lnTo>
                  <a:pt x="34" y="42"/>
                </a:lnTo>
                <a:lnTo>
                  <a:pt x="32" y="42"/>
                </a:lnTo>
                <a:lnTo>
                  <a:pt x="30" y="42"/>
                </a:lnTo>
                <a:lnTo>
                  <a:pt x="28" y="42"/>
                </a:lnTo>
                <a:lnTo>
                  <a:pt x="26" y="42"/>
                </a:lnTo>
                <a:lnTo>
                  <a:pt x="22" y="42"/>
                </a:lnTo>
                <a:lnTo>
                  <a:pt x="18" y="42"/>
                </a:lnTo>
                <a:lnTo>
                  <a:pt x="16" y="42"/>
                </a:lnTo>
                <a:lnTo>
                  <a:pt x="14" y="42"/>
                </a:lnTo>
                <a:lnTo>
                  <a:pt x="12" y="42"/>
                </a:lnTo>
                <a:lnTo>
                  <a:pt x="10" y="42"/>
                </a:lnTo>
                <a:lnTo>
                  <a:pt x="6" y="42"/>
                </a:lnTo>
                <a:lnTo>
                  <a:pt x="4" y="42"/>
                </a:lnTo>
                <a:lnTo>
                  <a:pt x="0" y="42"/>
                </a:lnTo>
                <a:lnTo>
                  <a:pt x="0" y="30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16"/>
                </a:lnTo>
                <a:lnTo>
                  <a:pt x="2" y="16"/>
                </a:lnTo>
                <a:lnTo>
                  <a:pt x="6" y="16"/>
                </a:lnTo>
                <a:lnTo>
                  <a:pt x="12" y="16"/>
                </a:lnTo>
                <a:lnTo>
                  <a:pt x="14" y="16"/>
                </a:lnTo>
                <a:lnTo>
                  <a:pt x="28" y="16"/>
                </a:lnTo>
                <a:lnTo>
                  <a:pt x="30" y="16"/>
                </a:lnTo>
                <a:lnTo>
                  <a:pt x="32" y="16"/>
                </a:lnTo>
                <a:lnTo>
                  <a:pt x="36" y="16"/>
                </a:lnTo>
                <a:lnTo>
                  <a:pt x="38" y="16"/>
                </a:lnTo>
                <a:lnTo>
                  <a:pt x="40" y="16"/>
                </a:lnTo>
                <a:lnTo>
                  <a:pt x="38" y="10"/>
                </a:lnTo>
                <a:lnTo>
                  <a:pt x="52" y="6"/>
                </a:lnTo>
                <a:lnTo>
                  <a:pt x="64" y="2"/>
                </a:lnTo>
                <a:lnTo>
                  <a:pt x="66" y="2"/>
                </a:lnTo>
                <a:lnTo>
                  <a:pt x="72" y="0"/>
                </a:lnTo>
                <a:lnTo>
                  <a:pt x="7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3201988" y="2681288"/>
            <a:ext cx="88900" cy="149225"/>
          </a:xfrm>
          <a:custGeom>
            <a:avLst/>
            <a:gdLst>
              <a:gd name="T0" fmla="*/ 38 w 56"/>
              <a:gd name="T1" fmla="*/ 12 h 94"/>
              <a:gd name="T2" fmla="*/ 38 w 56"/>
              <a:gd name="T3" fmla="*/ 16 h 94"/>
              <a:gd name="T4" fmla="*/ 42 w 56"/>
              <a:gd name="T5" fmla="*/ 20 h 94"/>
              <a:gd name="T6" fmla="*/ 42 w 56"/>
              <a:gd name="T7" fmla="*/ 22 h 94"/>
              <a:gd name="T8" fmla="*/ 42 w 56"/>
              <a:gd name="T9" fmla="*/ 24 h 94"/>
              <a:gd name="T10" fmla="*/ 44 w 56"/>
              <a:gd name="T11" fmla="*/ 26 h 94"/>
              <a:gd name="T12" fmla="*/ 44 w 56"/>
              <a:gd name="T13" fmla="*/ 32 h 94"/>
              <a:gd name="T14" fmla="*/ 46 w 56"/>
              <a:gd name="T15" fmla="*/ 40 h 94"/>
              <a:gd name="T16" fmla="*/ 44 w 56"/>
              <a:gd name="T17" fmla="*/ 44 h 94"/>
              <a:gd name="T18" fmla="*/ 48 w 56"/>
              <a:gd name="T19" fmla="*/ 50 h 94"/>
              <a:gd name="T20" fmla="*/ 42 w 56"/>
              <a:gd name="T21" fmla="*/ 58 h 94"/>
              <a:gd name="T22" fmla="*/ 40 w 56"/>
              <a:gd name="T23" fmla="*/ 60 h 94"/>
              <a:gd name="T24" fmla="*/ 44 w 56"/>
              <a:gd name="T25" fmla="*/ 60 h 94"/>
              <a:gd name="T26" fmla="*/ 54 w 56"/>
              <a:gd name="T27" fmla="*/ 68 h 94"/>
              <a:gd name="T28" fmla="*/ 48 w 56"/>
              <a:gd name="T29" fmla="*/ 76 h 94"/>
              <a:gd name="T30" fmla="*/ 56 w 56"/>
              <a:gd name="T31" fmla="*/ 80 h 94"/>
              <a:gd name="T32" fmla="*/ 54 w 56"/>
              <a:gd name="T33" fmla="*/ 86 h 94"/>
              <a:gd name="T34" fmla="*/ 52 w 56"/>
              <a:gd name="T35" fmla="*/ 92 h 94"/>
              <a:gd name="T36" fmla="*/ 46 w 56"/>
              <a:gd name="T37" fmla="*/ 90 h 94"/>
              <a:gd name="T38" fmla="*/ 42 w 56"/>
              <a:gd name="T39" fmla="*/ 86 h 94"/>
              <a:gd name="T40" fmla="*/ 34 w 56"/>
              <a:gd name="T41" fmla="*/ 82 h 94"/>
              <a:gd name="T42" fmla="*/ 30 w 56"/>
              <a:gd name="T43" fmla="*/ 78 h 94"/>
              <a:gd name="T44" fmla="*/ 34 w 56"/>
              <a:gd name="T45" fmla="*/ 72 h 94"/>
              <a:gd name="T46" fmla="*/ 36 w 56"/>
              <a:gd name="T47" fmla="*/ 68 h 94"/>
              <a:gd name="T48" fmla="*/ 34 w 56"/>
              <a:gd name="T49" fmla="*/ 68 h 94"/>
              <a:gd name="T50" fmla="*/ 30 w 56"/>
              <a:gd name="T51" fmla="*/ 68 h 94"/>
              <a:gd name="T52" fmla="*/ 26 w 56"/>
              <a:gd name="T53" fmla="*/ 70 h 94"/>
              <a:gd name="T54" fmla="*/ 24 w 56"/>
              <a:gd name="T55" fmla="*/ 66 h 94"/>
              <a:gd name="T56" fmla="*/ 22 w 56"/>
              <a:gd name="T57" fmla="*/ 62 h 94"/>
              <a:gd name="T58" fmla="*/ 18 w 56"/>
              <a:gd name="T59" fmla="*/ 60 h 94"/>
              <a:gd name="T60" fmla="*/ 24 w 56"/>
              <a:gd name="T61" fmla="*/ 56 h 94"/>
              <a:gd name="T62" fmla="*/ 16 w 56"/>
              <a:gd name="T63" fmla="*/ 52 h 94"/>
              <a:gd name="T64" fmla="*/ 20 w 56"/>
              <a:gd name="T65" fmla="*/ 48 h 94"/>
              <a:gd name="T66" fmla="*/ 26 w 56"/>
              <a:gd name="T67" fmla="*/ 44 h 94"/>
              <a:gd name="T68" fmla="*/ 26 w 56"/>
              <a:gd name="T69" fmla="*/ 38 h 94"/>
              <a:gd name="T70" fmla="*/ 22 w 56"/>
              <a:gd name="T71" fmla="*/ 34 h 94"/>
              <a:gd name="T72" fmla="*/ 16 w 56"/>
              <a:gd name="T73" fmla="*/ 32 h 94"/>
              <a:gd name="T74" fmla="*/ 10 w 56"/>
              <a:gd name="T75" fmla="*/ 26 h 94"/>
              <a:gd name="T76" fmla="*/ 4 w 56"/>
              <a:gd name="T77" fmla="*/ 22 h 94"/>
              <a:gd name="T78" fmla="*/ 0 w 56"/>
              <a:gd name="T79" fmla="*/ 18 h 94"/>
              <a:gd name="T80" fmla="*/ 2 w 56"/>
              <a:gd name="T81" fmla="*/ 12 h 94"/>
              <a:gd name="T82" fmla="*/ 8 w 56"/>
              <a:gd name="T83" fmla="*/ 16 h 94"/>
              <a:gd name="T84" fmla="*/ 14 w 56"/>
              <a:gd name="T85" fmla="*/ 18 h 94"/>
              <a:gd name="T86" fmla="*/ 20 w 56"/>
              <a:gd name="T87" fmla="*/ 12 h 94"/>
              <a:gd name="T88" fmla="*/ 22 w 56"/>
              <a:gd name="T89" fmla="*/ 14 h 94"/>
              <a:gd name="T90" fmla="*/ 26 w 56"/>
              <a:gd name="T91" fmla="*/ 10 h 94"/>
              <a:gd name="T92" fmla="*/ 24 w 56"/>
              <a:gd name="T93" fmla="*/ 4 h 94"/>
              <a:gd name="T94" fmla="*/ 28 w 56"/>
              <a:gd name="T95" fmla="*/ 0 h 94"/>
              <a:gd name="T96" fmla="*/ 36 w 56"/>
              <a:gd name="T97" fmla="*/ 0 h 94"/>
              <a:gd name="T98" fmla="*/ 38 w 56"/>
              <a:gd name="T99" fmla="*/ 6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6" h="94">
                <a:moveTo>
                  <a:pt x="38" y="6"/>
                </a:moveTo>
                <a:lnTo>
                  <a:pt x="38" y="8"/>
                </a:lnTo>
                <a:lnTo>
                  <a:pt x="38" y="10"/>
                </a:lnTo>
                <a:lnTo>
                  <a:pt x="38" y="12"/>
                </a:lnTo>
                <a:lnTo>
                  <a:pt x="40" y="12"/>
                </a:lnTo>
                <a:lnTo>
                  <a:pt x="40" y="14"/>
                </a:lnTo>
                <a:lnTo>
                  <a:pt x="38" y="14"/>
                </a:lnTo>
                <a:lnTo>
                  <a:pt x="38" y="16"/>
                </a:lnTo>
                <a:lnTo>
                  <a:pt x="38" y="18"/>
                </a:lnTo>
                <a:lnTo>
                  <a:pt x="40" y="18"/>
                </a:lnTo>
                <a:lnTo>
                  <a:pt x="40" y="20"/>
                </a:lnTo>
                <a:lnTo>
                  <a:pt x="42" y="20"/>
                </a:lnTo>
                <a:lnTo>
                  <a:pt x="42" y="20"/>
                </a:lnTo>
                <a:lnTo>
                  <a:pt x="40" y="20"/>
                </a:lnTo>
                <a:lnTo>
                  <a:pt x="42" y="20"/>
                </a:lnTo>
                <a:lnTo>
                  <a:pt x="42" y="22"/>
                </a:lnTo>
                <a:lnTo>
                  <a:pt x="42" y="24"/>
                </a:lnTo>
                <a:lnTo>
                  <a:pt x="40" y="22"/>
                </a:lnTo>
                <a:lnTo>
                  <a:pt x="40" y="24"/>
                </a:lnTo>
                <a:lnTo>
                  <a:pt x="42" y="24"/>
                </a:lnTo>
                <a:lnTo>
                  <a:pt x="42" y="26"/>
                </a:lnTo>
                <a:lnTo>
                  <a:pt x="42" y="28"/>
                </a:lnTo>
                <a:lnTo>
                  <a:pt x="42" y="28"/>
                </a:lnTo>
                <a:lnTo>
                  <a:pt x="44" y="26"/>
                </a:lnTo>
                <a:lnTo>
                  <a:pt x="44" y="28"/>
                </a:lnTo>
                <a:lnTo>
                  <a:pt x="46" y="30"/>
                </a:lnTo>
                <a:lnTo>
                  <a:pt x="44" y="30"/>
                </a:lnTo>
                <a:lnTo>
                  <a:pt x="44" y="32"/>
                </a:lnTo>
                <a:lnTo>
                  <a:pt x="46" y="34"/>
                </a:lnTo>
                <a:lnTo>
                  <a:pt x="46" y="36"/>
                </a:lnTo>
                <a:lnTo>
                  <a:pt x="46" y="38"/>
                </a:lnTo>
                <a:lnTo>
                  <a:pt x="46" y="40"/>
                </a:lnTo>
                <a:lnTo>
                  <a:pt x="48" y="40"/>
                </a:lnTo>
                <a:lnTo>
                  <a:pt x="46" y="40"/>
                </a:lnTo>
                <a:lnTo>
                  <a:pt x="46" y="42"/>
                </a:lnTo>
                <a:lnTo>
                  <a:pt x="44" y="44"/>
                </a:lnTo>
                <a:lnTo>
                  <a:pt x="44" y="46"/>
                </a:lnTo>
                <a:lnTo>
                  <a:pt x="44" y="48"/>
                </a:lnTo>
                <a:lnTo>
                  <a:pt x="46" y="48"/>
                </a:lnTo>
                <a:lnTo>
                  <a:pt x="48" y="50"/>
                </a:lnTo>
                <a:lnTo>
                  <a:pt x="44" y="52"/>
                </a:lnTo>
                <a:lnTo>
                  <a:pt x="42" y="54"/>
                </a:lnTo>
                <a:lnTo>
                  <a:pt x="42" y="56"/>
                </a:lnTo>
                <a:lnTo>
                  <a:pt x="42" y="58"/>
                </a:lnTo>
                <a:lnTo>
                  <a:pt x="40" y="58"/>
                </a:lnTo>
                <a:lnTo>
                  <a:pt x="38" y="58"/>
                </a:lnTo>
                <a:lnTo>
                  <a:pt x="38" y="60"/>
                </a:lnTo>
                <a:lnTo>
                  <a:pt x="40" y="60"/>
                </a:lnTo>
                <a:lnTo>
                  <a:pt x="42" y="58"/>
                </a:lnTo>
                <a:lnTo>
                  <a:pt x="42" y="60"/>
                </a:lnTo>
                <a:lnTo>
                  <a:pt x="42" y="60"/>
                </a:lnTo>
                <a:lnTo>
                  <a:pt x="44" y="60"/>
                </a:lnTo>
                <a:lnTo>
                  <a:pt x="46" y="62"/>
                </a:lnTo>
                <a:lnTo>
                  <a:pt x="48" y="64"/>
                </a:lnTo>
                <a:lnTo>
                  <a:pt x="52" y="68"/>
                </a:lnTo>
                <a:lnTo>
                  <a:pt x="54" y="68"/>
                </a:lnTo>
                <a:lnTo>
                  <a:pt x="54" y="70"/>
                </a:lnTo>
                <a:lnTo>
                  <a:pt x="52" y="70"/>
                </a:lnTo>
                <a:lnTo>
                  <a:pt x="48" y="74"/>
                </a:lnTo>
                <a:lnTo>
                  <a:pt x="48" y="76"/>
                </a:lnTo>
                <a:lnTo>
                  <a:pt x="50" y="78"/>
                </a:lnTo>
                <a:lnTo>
                  <a:pt x="52" y="78"/>
                </a:lnTo>
                <a:lnTo>
                  <a:pt x="54" y="80"/>
                </a:lnTo>
                <a:lnTo>
                  <a:pt x="56" y="80"/>
                </a:lnTo>
                <a:lnTo>
                  <a:pt x="56" y="82"/>
                </a:lnTo>
                <a:lnTo>
                  <a:pt x="56" y="84"/>
                </a:lnTo>
                <a:lnTo>
                  <a:pt x="54" y="84"/>
                </a:lnTo>
                <a:lnTo>
                  <a:pt x="54" y="86"/>
                </a:lnTo>
                <a:lnTo>
                  <a:pt x="56" y="86"/>
                </a:lnTo>
                <a:lnTo>
                  <a:pt x="56" y="88"/>
                </a:lnTo>
                <a:lnTo>
                  <a:pt x="54" y="92"/>
                </a:lnTo>
                <a:lnTo>
                  <a:pt x="52" y="92"/>
                </a:lnTo>
                <a:lnTo>
                  <a:pt x="52" y="94"/>
                </a:lnTo>
                <a:lnTo>
                  <a:pt x="52" y="92"/>
                </a:lnTo>
                <a:lnTo>
                  <a:pt x="48" y="90"/>
                </a:lnTo>
                <a:lnTo>
                  <a:pt x="46" y="90"/>
                </a:lnTo>
                <a:lnTo>
                  <a:pt x="44" y="88"/>
                </a:lnTo>
                <a:lnTo>
                  <a:pt x="42" y="88"/>
                </a:lnTo>
                <a:lnTo>
                  <a:pt x="42" y="88"/>
                </a:lnTo>
                <a:lnTo>
                  <a:pt x="42" y="86"/>
                </a:lnTo>
                <a:lnTo>
                  <a:pt x="40" y="86"/>
                </a:lnTo>
                <a:lnTo>
                  <a:pt x="38" y="86"/>
                </a:lnTo>
                <a:lnTo>
                  <a:pt x="36" y="84"/>
                </a:lnTo>
                <a:lnTo>
                  <a:pt x="34" y="82"/>
                </a:lnTo>
                <a:lnTo>
                  <a:pt x="32" y="82"/>
                </a:lnTo>
                <a:lnTo>
                  <a:pt x="30" y="82"/>
                </a:lnTo>
                <a:lnTo>
                  <a:pt x="30" y="80"/>
                </a:lnTo>
                <a:lnTo>
                  <a:pt x="30" y="78"/>
                </a:lnTo>
                <a:lnTo>
                  <a:pt x="32" y="76"/>
                </a:lnTo>
                <a:lnTo>
                  <a:pt x="32" y="74"/>
                </a:lnTo>
                <a:lnTo>
                  <a:pt x="34" y="74"/>
                </a:lnTo>
                <a:lnTo>
                  <a:pt x="34" y="72"/>
                </a:lnTo>
                <a:lnTo>
                  <a:pt x="34" y="70"/>
                </a:lnTo>
                <a:lnTo>
                  <a:pt x="36" y="70"/>
                </a:lnTo>
                <a:lnTo>
                  <a:pt x="36" y="68"/>
                </a:lnTo>
                <a:lnTo>
                  <a:pt x="36" y="68"/>
                </a:lnTo>
                <a:lnTo>
                  <a:pt x="38" y="68"/>
                </a:lnTo>
                <a:lnTo>
                  <a:pt x="38" y="66"/>
                </a:lnTo>
                <a:lnTo>
                  <a:pt x="36" y="68"/>
                </a:lnTo>
                <a:lnTo>
                  <a:pt x="34" y="68"/>
                </a:lnTo>
                <a:lnTo>
                  <a:pt x="32" y="68"/>
                </a:lnTo>
                <a:lnTo>
                  <a:pt x="32" y="66"/>
                </a:lnTo>
                <a:lnTo>
                  <a:pt x="30" y="66"/>
                </a:lnTo>
                <a:lnTo>
                  <a:pt x="30" y="68"/>
                </a:lnTo>
                <a:lnTo>
                  <a:pt x="28" y="68"/>
                </a:lnTo>
                <a:lnTo>
                  <a:pt x="28" y="70"/>
                </a:lnTo>
                <a:lnTo>
                  <a:pt x="26" y="72"/>
                </a:lnTo>
                <a:lnTo>
                  <a:pt x="26" y="70"/>
                </a:lnTo>
                <a:lnTo>
                  <a:pt x="24" y="70"/>
                </a:lnTo>
                <a:lnTo>
                  <a:pt x="22" y="68"/>
                </a:lnTo>
                <a:lnTo>
                  <a:pt x="22" y="68"/>
                </a:lnTo>
                <a:lnTo>
                  <a:pt x="24" y="66"/>
                </a:lnTo>
                <a:lnTo>
                  <a:pt x="24" y="64"/>
                </a:lnTo>
                <a:lnTo>
                  <a:pt x="22" y="64"/>
                </a:lnTo>
                <a:lnTo>
                  <a:pt x="20" y="64"/>
                </a:lnTo>
                <a:lnTo>
                  <a:pt x="22" y="62"/>
                </a:lnTo>
                <a:lnTo>
                  <a:pt x="20" y="62"/>
                </a:lnTo>
                <a:lnTo>
                  <a:pt x="20" y="64"/>
                </a:lnTo>
                <a:lnTo>
                  <a:pt x="18" y="62"/>
                </a:lnTo>
                <a:lnTo>
                  <a:pt x="18" y="60"/>
                </a:lnTo>
                <a:lnTo>
                  <a:pt x="18" y="58"/>
                </a:lnTo>
                <a:lnTo>
                  <a:pt x="20" y="56"/>
                </a:lnTo>
                <a:lnTo>
                  <a:pt x="22" y="56"/>
                </a:lnTo>
                <a:lnTo>
                  <a:pt x="24" y="56"/>
                </a:lnTo>
                <a:lnTo>
                  <a:pt x="22" y="54"/>
                </a:lnTo>
                <a:lnTo>
                  <a:pt x="20" y="52"/>
                </a:lnTo>
                <a:lnTo>
                  <a:pt x="18" y="52"/>
                </a:lnTo>
                <a:lnTo>
                  <a:pt x="16" y="52"/>
                </a:lnTo>
                <a:lnTo>
                  <a:pt x="18" y="52"/>
                </a:lnTo>
                <a:lnTo>
                  <a:pt x="18" y="50"/>
                </a:lnTo>
                <a:lnTo>
                  <a:pt x="20" y="50"/>
                </a:lnTo>
                <a:lnTo>
                  <a:pt x="20" y="48"/>
                </a:lnTo>
                <a:lnTo>
                  <a:pt x="22" y="48"/>
                </a:lnTo>
                <a:lnTo>
                  <a:pt x="22" y="46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42"/>
                </a:lnTo>
                <a:lnTo>
                  <a:pt x="28" y="40"/>
                </a:lnTo>
                <a:lnTo>
                  <a:pt x="26" y="38"/>
                </a:lnTo>
                <a:lnTo>
                  <a:pt x="24" y="38"/>
                </a:lnTo>
                <a:lnTo>
                  <a:pt x="24" y="36"/>
                </a:lnTo>
                <a:lnTo>
                  <a:pt x="22" y="36"/>
                </a:lnTo>
                <a:lnTo>
                  <a:pt x="22" y="34"/>
                </a:lnTo>
                <a:lnTo>
                  <a:pt x="20" y="34"/>
                </a:lnTo>
                <a:lnTo>
                  <a:pt x="18" y="34"/>
                </a:lnTo>
                <a:lnTo>
                  <a:pt x="18" y="32"/>
                </a:lnTo>
                <a:lnTo>
                  <a:pt x="16" y="32"/>
                </a:lnTo>
                <a:lnTo>
                  <a:pt x="14" y="30"/>
                </a:lnTo>
                <a:lnTo>
                  <a:pt x="12" y="28"/>
                </a:lnTo>
                <a:lnTo>
                  <a:pt x="10" y="28"/>
                </a:lnTo>
                <a:lnTo>
                  <a:pt x="10" y="26"/>
                </a:lnTo>
                <a:lnTo>
                  <a:pt x="8" y="26"/>
                </a:lnTo>
                <a:lnTo>
                  <a:pt x="8" y="24"/>
                </a:lnTo>
                <a:lnTo>
                  <a:pt x="6" y="24"/>
                </a:lnTo>
                <a:lnTo>
                  <a:pt x="4" y="22"/>
                </a:lnTo>
                <a:lnTo>
                  <a:pt x="2" y="22"/>
                </a:lnTo>
                <a:lnTo>
                  <a:pt x="0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2" y="12"/>
                </a:lnTo>
                <a:lnTo>
                  <a:pt x="4" y="14"/>
                </a:lnTo>
                <a:lnTo>
                  <a:pt x="6" y="14"/>
                </a:lnTo>
                <a:lnTo>
                  <a:pt x="6" y="16"/>
                </a:lnTo>
                <a:lnTo>
                  <a:pt x="8" y="16"/>
                </a:lnTo>
                <a:lnTo>
                  <a:pt x="10" y="18"/>
                </a:lnTo>
                <a:lnTo>
                  <a:pt x="12" y="18"/>
                </a:lnTo>
                <a:lnTo>
                  <a:pt x="12" y="16"/>
                </a:lnTo>
                <a:lnTo>
                  <a:pt x="14" y="18"/>
                </a:lnTo>
                <a:lnTo>
                  <a:pt x="14" y="16"/>
                </a:lnTo>
                <a:lnTo>
                  <a:pt x="16" y="14"/>
                </a:lnTo>
                <a:lnTo>
                  <a:pt x="18" y="12"/>
                </a:lnTo>
                <a:lnTo>
                  <a:pt x="20" y="12"/>
                </a:lnTo>
                <a:lnTo>
                  <a:pt x="20" y="14"/>
                </a:lnTo>
                <a:lnTo>
                  <a:pt x="22" y="14"/>
                </a:lnTo>
                <a:lnTo>
                  <a:pt x="22" y="16"/>
                </a:lnTo>
                <a:lnTo>
                  <a:pt x="22" y="14"/>
                </a:lnTo>
                <a:lnTo>
                  <a:pt x="24" y="14"/>
                </a:lnTo>
                <a:lnTo>
                  <a:pt x="24" y="12"/>
                </a:lnTo>
                <a:lnTo>
                  <a:pt x="26" y="12"/>
                </a:lnTo>
                <a:lnTo>
                  <a:pt x="26" y="10"/>
                </a:lnTo>
                <a:lnTo>
                  <a:pt x="26" y="8"/>
                </a:lnTo>
                <a:lnTo>
                  <a:pt x="24" y="8"/>
                </a:lnTo>
                <a:lnTo>
                  <a:pt x="24" y="6"/>
                </a:lnTo>
                <a:lnTo>
                  <a:pt x="24" y="4"/>
                </a:lnTo>
                <a:lnTo>
                  <a:pt x="24" y="2"/>
                </a:lnTo>
                <a:lnTo>
                  <a:pt x="24" y="0"/>
                </a:lnTo>
                <a:lnTo>
                  <a:pt x="26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  <a:lnTo>
                  <a:pt x="36" y="0"/>
                </a:lnTo>
                <a:lnTo>
                  <a:pt x="38" y="0"/>
                </a:lnTo>
                <a:lnTo>
                  <a:pt x="38" y="2"/>
                </a:lnTo>
                <a:lnTo>
                  <a:pt x="38" y="4"/>
                </a:lnTo>
                <a:lnTo>
                  <a:pt x="38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2452688" y="2484438"/>
            <a:ext cx="123825" cy="69850"/>
          </a:xfrm>
          <a:custGeom>
            <a:avLst/>
            <a:gdLst>
              <a:gd name="T0" fmla="*/ 46 w 78"/>
              <a:gd name="T1" fmla="*/ 0 h 44"/>
              <a:gd name="T2" fmla="*/ 48 w 78"/>
              <a:gd name="T3" fmla="*/ 0 h 44"/>
              <a:gd name="T4" fmla="*/ 44 w 78"/>
              <a:gd name="T5" fmla="*/ 2 h 44"/>
              <a:gd name="T6" fmla="*/ 48 w 78"/>
              <a:gd name="T7" fmla="*/ 4 h 44"/>
              <a:gd name="T8" fmla="*/ 44 w 78"/>
              <a:gd name="T9" fmla="*/ 6 h 44"/>
              <a:gd name="T10" fmla="*/ 48 w 78"/>
              <a:gd name="T11" fmla="*/ 8 h 44"/>
              <a:gd name="T12" fmla="*/ 52 w 78"/>
              <a:gd name="T13" fmla="*/ 6 h 44"/>
              <a:gd name="T14" fmla="*/ 54 w 78"/>
              <a:gd name="T15" fmla="*/ 12 h 44"/>
              <a:gd name="T16" fmla="*/ 56 w 78"/>
              <a:gd name="T17" fmla="*/ 6 h 44"/>
              <a:gd name="T18" fmla="*/ 60 w 78"/>
              <a:gd name="T19" fmla="*/ 12 h 44"/>
              <a:gd name="T20" fmla="*/ 66 w 78"/>
              <a:gd name="T21" fmla="*/ 12 h 44"/>
              <a:gd name="T22" fmla="*/ 74 w 78"/>
              <a:gd name="T23" fmla="*/ 12 h 44"/>
              <a:gd name="T24" fmla="*/ 78 w 78"/>
              <a:gd name="T25" fmla="*/ 14 h 44"/>
              <a:gd name="T26" fmla="*/ 78 w 78"/>
              <a:gd name="T27" fmla="*/ 20 h 44"/>
              <a:gd name="T28" fmla="*/ 74 w 78"/>
              <a:gd name="T29" fmla="*/ 24 h 44"/>
              <a:gd name="T30" fmla="*/ 76 w 78"/>
              <a:gd name="T31" fmla="*/ 28 h 44"/>
              <a:gd name="T32" fmla="*/ 76 w 78"/>
              <a:gd name="T33" fmla="*/ 30 h 44"/>
              <a:gd name="T34" fmla="*/ 74 w 78"/>
              <a:gd name="T35" fmla="*/ 34 h 44"/>
              <a:gd name="T36" fmla="*/ 70 w 78"/>
              <a:gd name="T37" fmla="*/ 34 h 44"/>
              <a:gd name="T38" fmla="*/ 74 w 78"/>
              <a:gd name="T39" fmla="*/ 38 h 44"/>
              <a:gd name="T40" fmla="*/ 78 w 78"/>
              <a:gd name="T41" fmla="*/ 38 h 44"/>
              <a:gd name="T42" fmla="*/ 78 w 78"/>
              <a:gd name="T43" fmla="*/ 42 h 44"/>
              <a:gd name="T44" fmla="*/ 72 w 78"/>
              <a:gd name="T45" fmla="*/ 42 h 44"/>
              <a:gd name="T46" fmla="*/ 66 w 78"/>
              <a:gd name="T47" fmla="*/ 38 h 44"/>
              <a:gd name="T48" fmla="*/ 60 w 78"/>
              <a:gd name="T49" fmla="*/ 34 h 44"/>
              <a:gd name="T50" fmla="*/ 54 w 78"/>
              <a:gd name="T51" fmla="*/ 32 h 44"/>
              <a:gd name="T52" fmla="*/ 50 w 78"/>
              <a:gd name="T53" fmla="*/ 30 h 44"/>
              <a:gd name="T54" fmla="*/ 46 w 78"/>
              <a:gd name="T55" fmla="*/ 26 h 44"/>
              <a:gd name="T56" fmla="*/ 42 w 78"/>
              <a:gd name="T57" fmla="*/ 24 h 44"/>
              <a:gd name="T58" fmla="*/ 38 w 78"/>
              <a:gd name="T59" fmla="*/ 22 h 44"/>
              <a:gd name="T60" fmla="*/ 34 w 78"/>
              <a:gd name="T61" fmla="*/ 20 h 44"/>
              <a:gd name="T62" fmla="*/ 30 w 78"/>
              <a:gd name="T63" fmla="*/ 16 h 44"/>
              <a:gd name="T64" fmla="*/ 26 w 78"/>
              <a:gd name="T65" fmla="*/ 14 h 44"/>
              <a:gd name="T66" fmla="*/ 20 w 78"/>
              <a:gd name="T67" fmla="*/ 12 h 44"/>
              <a:gd name="T68" fmla="*/ 16 w 78"/>
              <a:gd name="T69" fmla="*/ 10 h 44"/>
              <a:gd name="T70" fmla="*/ 14 w 78"/>
              <a:gd name="T71" fmla="*/ 14 h 44"/>
              <a:gd name="T72" fmla="*/ 10 w 78"/>
              <a:gd name="T73" fmla="*/ 16 h 44"/>
              <a:gd name="T74" fmla="*/ 6 w 78"/>
              <a:gd name="T75" fmla="*/ 16 h 44"/>
              <a:gd name="T76" fmla="*/ 2 w 78"/>
              <a:gd name="T77" fmla="*/ 18 h 44"/>
              <a:gd name="T78" fmla="*/ 4 w 78"/>
              <a:gd name="T79" fmla="*/ 14 h 44"/>
              <a:gd name="T80" fmla="*/ 6 w 78"/>
              <a:gd name="T81" fmla="*/ 10 h 44"/>
              <a:gd name="T82" fmla="*/ 8 w 78"/>
              <a:gd name="T83" fmla="*/ 6 h 44"/>
              <a:gd name="T84" fmla="*/ 12 w 78"/>
              <a:gd name="T85" fmla="*/ 4 h 44"/>
              <a:gd name="T86" fmla="*/ 14 w 78"/>
              <a:gd name="T87" fmla="*/ 4 h 44"/>
              <a:gd name="T88" fmla="*/ 16 w 78"/>
              <a:gd name="T89" fmla="*/ 0 h 44"/>
              <a:gd name="T90" fmla="*/ 22 w 78"/>
              <a:gd name="T91" fmla="*/ 0 h 44"/>
              <a:gd name="T92" fmla="*/ 24 w 78"/>
              <a:gd name="T93" fmla="*/ 2 h 44"/>
              <a:gd name="T94" fmla="*/ 24 w 78"/>
              <a:gd name="T95" fmla="*/ 8 h 44"/>
              <a:gd name="T96" fmla="*/ 26 w 78"/>
              <a:gd name="T97" fmla="*/ 12 h 44"/>
              <a:gd name="T98" fmla="*/ 30 w 78"/>
              <a:gd name="T99" fmla="*/ 10 h 44"/>
              <a:gd name="T100" fmla="*/ 34 w 78"/>
              <a:gd name="T101" fmla="*/ 12 h 44"/>
              <a:gd name="T102" fmla="*/ 36 w 78"/>
              <a:gd name="T103" fmla="*/ 10 h 44"/>
              <a:gd name="T104" fmla="*/ 38 w 78"/>
              <a:gd name="T105" fmla="*/ 8 h 44"/>
              <a:gd name="T106" fmla="*/ 38 w 78"/>
              <a:gd name="T107" fmla="*/ 2 h 44"/>
              <a:gd name="T108" fmla="*/ 42 w 78"/>
              <a:gd name="T10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" h="44">
                <a:moveTo>
                  <a:pt x="42" y="0"/>
                </a:moveTo>
                <a:lnTo>
                  <a:pt x="44" y="0"/>
                </a:lnTo>
                <a:lnTo>
                  <a:pt x="46" y="0"/>
                </a:lnTo>
                <a:lnTo>
                  <a:pt x="46" y="0"/>
                </a:lnTo>
                <a:lnTo>
                  <a:pt x="48" y="0"/>
                </a:lnTo>
                <a:lnTo>
                  <a:pt x="48" y="0"/>
                </a:lnTo>
                <a:lnTo>
                  <a:pt x="48" y="2"/>
                </a:lnTo>
                <a:lnTo>
                  <a:pt x="46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48" y="6"/>
                </a:lnTo>
                <a:lnTo>
                  <a:pt x="46" y="6"/>
                </a:lnTo>
                <a:lnTo>
                  <a:pt x="44" y="6"/>
                </a:lnTo>
                <a:lnTo>
                  <a:pt x="44" y="8"/>
                </a:lnTo>
                <a:lnTo>
                  <a:pt x="46" y="8"/>
                </a:lnTo>
                <a:lnTo>
                  <a:pt x="48" y="8"/>
                </a:lnTo>
                <a:lnTo>
                  <a:pt x="50" y="8"/>
                </a:lnTo>
                <a:lnTo>
                  <a:pt x="50" y="6"/>
                </a:lnTo>
                <a:lnTo>
                  <a:pt x="52" y="6"/>
                </a:lnTo>
                <a:lnTo>
                  <a:pt x="54" y="6"/>
                </a:lnTo>
                <a:lnTo>
                  <a:pt x="54" y="8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6" y="6"/>
                </a:lnTo>
                <a:lnTo>
                  <a:pt x="58" y="6"/>
                </a:lnTo>
                <a:lnTo>
                  <a:pt x="58" y="12"/>
                </a:lnTo>
                <a:lnTo>
                  <a:pt x="60" y="12"/>
                </a:lnTo>
                <a:lnTo>
                  <a:pt x="62" y="12"/>
                </a:lnTo>
                <a:lnTo>
                  <a:pt x="64" y="12"/>
                </a:lnTo>
                <a:lnTo>
                  <a:pt x="66" y="12"/>
                </a:lnTo>
                <a:lnTo>
                  <a:pt x="70" y="12"/>
                </a:lnTo>
                <a:lnTo>
                  <a:pt x="72" y="12"/>
                </a:lnTo>
                <a:lnTo>
                  <a:pt x="74" y="12"/>
                </a:lnTo>
                <a:lnTo>
                  <a:pt x="74" y="14"/>
                </a:lnTo>
                <a:lnTo>
                  <a:pt x="76" y="16"/>
                </a:lnTo>
                <a:lnTo>
                  <a:pt x="78" y="14"/>
                </a:lnTo>
                <a:lnTo>
                  <a:pt x="78" y="16"/>
                </a:lnTo>
                <a:lnTo>
                  <a:pt x="78" y="18"/>
                </a:lnTo>
                <a:lnTo>
                  <a:pt x="78" y="20"/>
                </a:lnTo>
                <a:lnTo>
                  <a:pt x="76" y="20"/>
                </a:lnTo>
                <a:lnTo>
                  <a:pt x="76" y="22"/>
                </a:lnTo>
                <a:lnTo>
                  <a:pt x="74" y="24"/>
                </a:lnTo>
                <a:lnTo>
                  <a:pt x="74" y="26"/>
                </a:lnTo>
                <a:lnTo>
                  <a:pt x="76" y="26"/>
                </a:lnTo>
                <a:lnTo>
                  <a:pt x="76" y="28"/>
                </a:lnTo>
                <a:lnTo>
                  <a:pt x="78" y="28"/>
                </a:lnTo>
                <a:lnTo>
                  <a:pt x="78" y="30"/>
                </a:lnTo>
                <a:lnTo>
                  <a:pt x="76" y="30"/>
                </a:lnTo>
                <a:lnTo>
                  <a:pt x="76" y="32"/>
                </a:lnTo>
                <a:lnTo>
                  <a:pt x="74" y="32"/>
                </a:lnTo>
                <a:lnTo>
                  <a:pt x="74" y="34"/>
                </a:lnTo>
                <a:lnTo>
                  <a:pt x="72" y="32"/>
                </a:lnTo>
                <a:lnTo>
                  <a:pt x="70" y="32"/>
                </a:lnTo>
                <a:lnTo>
                  <a:pt x="70" y="34"/>
                </a:lnTo>
                <a:lnTo>
                  <a:pt x="72" y="36"/>
                </a:lnTo>
                <a:lnTo>
                  <a:pt x="74" y="36"/>
                </a:lnTo>
                <a:lnTo>
                  <a:pt x="74" y="38"/>
                </a:lnTo>
                <a:lnTo>
                  <a:pt x="74" y="36"/>
                </a:lnTo>
                <a:lnTo>
                  <a:pt x="76" y="36"/>
                </a:lnTo>
                <a:lnTo>
                  <a:pt x="78" y="38"/>
                </a:lnTo>
                <a:lnTo>
                  <a:pt x="76" y="38"/>
                </a:lnTo>
                <a:lnTo>
                  <a:pt x="76" y="40"/>
                </a:lnTo>
                <a:lnTo>
                  <a:pt x="78" y="42"/>
                </a:lnTo>
                <a:lnTo>
                  <a:pt x="78" y="44"/>
                </a:lnTo>
                <a:lnTo>
                  <a:pt x="76" y="44"/>
                </a:lnTo>
                <a:lnTo>
                  <a:pt x="72" y="42"/>
                </a:lnTo>
                <a:lnTo>
                  <a:pt x="70" y="40"/>
                </a:lnTo>
                <a:lnTo>
                  <a:pt x="68" y="40"/>
                </a:lnTo>
                <a:lnTo>
                  <a:pt x="66" y="38"/>
                </a:lnTo>
                <a:lnTo>
                  <a:pt x="64" y="38"/>
                </a:lnTo>
                <a:lnTo>
                  <a:pt x="62" y="36"/>
                </a:lnTo>
                <a:lnTo>
                  <a:pt x="60" y="34"/>
                </a:lnTo>
                <a:lnTo>
                  <a:pt x="58" y="34"/>
                </a:lnTo>
                <a:lnTo>
                  <a:pt x="56" y="32"/>
                </a:lnTo>
                <a:lnTo>
                  <a:pt x="54" y="32"/>
                </a:lnTo>
                <a:lnTo>
                  <a:pt x="52" y="32"/>
                </a:lnTo>
                <a:lnTo>
                  <a:pt x="52" y="30"/>
                </a:lnTo>
                <a:lnTo>
                  <a:pt x="50" y="30"/>
                </a:lnTo>
                <a:lnTo>
                  <a:pt x="48" y="28"/>
                </a:lnTo>
                <a:lnTo>
                  <a:pt x="46" y="28"/>
                </a:lnTo>
                <a:lnTo>
                  <a:pt x="46" y="26"/>
                </a:lnTo>
                <a:lnTo>
                  <a:pt x="44" y="26"/>
                </a:lnTo>
                <a:lnTo>
                  <a:pt x="42" y="26"/>
                </a:lnTo>
                <a:lnTo>
                  <a:pt x="42" y="24"/>
                </a:lnTo>
                <a:lnTo>
                  <a:pt x="40" y="24"/>
                </a:lnTo>
                <a:lnTo>
                  <a:pt x="38" y="24"/>
                </a:lnTo>
                <a:lnTo>
                  <a:pt x="38" y="22"/>
                </a:lnTo>
                <a:lnTo>
                  <a:pt x="36" y="22"/>
                </a:lnTo>
                <a:lnTo>
                  <a:pt x="34" y="20"/>
                </a:lnTo>
                <a:lnTo>
                  <a:pt x="34" y="20"/>
                </a:lnTo>
                <a:lnTo>
                  <a:pt x="32" y="18"/>
                </a:lnTo>
                <a:lnTo>
                  <a:pt x="30" y="18"/>
                </a:lnTo>
                <a:lnTo>
                  <a:pt x="30" y="16"/>
                </a:lnTo>
                <a:lnTo>
                  <a:pt x="28" y="16"/>
                </a:lnTo>
                <a:lnTo>
                  <a:pt x="26" y="16"/>
                </a:lnTo>
                <a:lnTo>
                  <a:pt x="26" y="14"/>
                </a:lnTo>
                <a:lnTo>
                  <a:pt x="24" y="14"/>
                </a:lnTo>
                <a:lnTo>
                  <a:pt x="22" y="12"/>
                </a:lnTo>
                <a:lnTo>
                  <a:pt x="20" y="12"/>
                </a:lnTo>
                <a:lnTo>
                  <a:pt x="20" y="10"/>
                </a:lnTo>
                <a:lnTo>
                  <a:pt x="18" y="10"/>
                </a:lnTo>
                <a:lnTo>
                  <a:pt x="16" y="10"/>
                </a:lnTo>
                <a:lnTo>
                  <a:pt x="16" y="12"/>
                </a:lnTo>
                <a:lnTo>
                  <a:pt x="14" y="12"/>
                </a:lnTo>
                <a:lnTo>
                  <a:pt x="14" y="14"/>
                </a:lnTo>
                <a:lnTo>
                  <a:pt x="14" y="16"/>
                </a:lnTo>
                <a:lnTo>
                  <a:pt x="12" y="16"/>
                </a:lnTo>
                <a:lnTo>
                  <a:pt x="10" y="16"/>
                </a:lnTo>
                <a:lnTo>
                  <a:pt x="10" y="14"/>
                </a:lnTo>
                <a:lnTo>
                  <a:pt x="8" y="16"/>
                </a:lnTo>
                <a:lnTo>
                  <a:pt x="6" y="16"/>
                </a:lnTo>
                <a:lnTo>
                  <a:pt x="4" y="16"/>
                </a:lnTo>
                <a:lnTo>
                  <a:pt x="4" y="18"/>
                </a:lnTo>
                <a:lnTo>
                  <a:pt x="2" y="18"/>
                </a:lnTo>
                <a:lnTo>
                  <a:pt x="0" y="16"/>
                </a:lnTo>
                <a:lnTo>
                  <a:pt x="2" y="14"/>
                </a:lnTo>
                <a:lnTo>
                  <a:pt x="4" y="14"/>
                </a:lnTo>
                <a:lnTo>
                  <a:pt x="6" y="14"/>
                </a:lnTo>
                <a:lnTo>
                  <a:pt x="6" y="12"/>
                </a:lnTo>
                <a:lnTo>
                  <a:pt x="6" y="10"/>
                </a:lnTo>
                <a:lnTo>
                  <a:pt x="6" y="8"/>
                </a:lnTo>
                <a:lnTo>
                  <a:pt x="8" y="8"/>
                </a:lnTo>
                <a:lnTo>
                  <a:pt x="8" y="6"/>
                </a:lnTo>
                <a:lnTo>
                  <a:pt x="10" y="6"/>
                </a:lnTo>
                <a:lnTo>
                  <a:pt x="10" y="4"/>
                </a:lnTo>
                <a:lnTo>
                  <a:pt x="12" y="4"/>
                </a:lnTo>
                <a:lnTo>
                  <a:pt x="12" y="6"/>
                </a:lnTo>
                <a:lnTo>
                  <a:pt x="14" y="6"/>
                </a:lnTo>
                <a:lnTo>
                  <a:pt x="14" y="4"/>
                </a:lnTo>
                <a:lnTo>
                  <a:pt x="14" y="2"/>
                </a:lnTo>
                <a:lnTo>
                  <a:pt x="16" y="2"/>
                </a:lnTo>
                <a:lnTo>
                  <a:pt x="16" y="0"/>
                </a:lnTo>
                <a:lnTo>
                  <a:pt x="16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4" y="0"/>
                </a:lnTo>
                <a:lnTo>
                  <a:pt x="24" y="2"/>
                </a:lnTo>
                <a:lnTo>
                  <a:pt x="24" y="4"/>
                </a:lnTo>
                <a:lnTo>
                  <a:pt x="24" y="6"/>
                </a:lnTo>
                <a:lnTo>
                  <a:pt x="24" y="8"/>
                </a:lnTo>
                <a:lnTo>
                  <a:pt x="24" y="10"/>
                </a:lnTo>
                <a:lnTo>
                  <a:pt x="24" y="12"/>
                </a:lnTo>
                <a:lnTo>
                  <a:pt x="26" y="12"/>
                </a:lnTo>
                <a:lnTo>
                  <a:pt x="28" y="12"/>
                </a:lnTo>
                <a:lnTo>
                  <a:pt x="28" y="10"/>
                </a:lnTo>
                <a:lnTo>
                  <a:pt x="30" y="10"/>
                </a:lnTo>
                <a:lnTo>
                  <a:pt x="30" y="14"/>
                </a:lnTo>
                <a:lnTo>
                  <a:pt x="32" y="14"/>
                </a:lnTo>
                <a:lnTo>
                  <a:pt x="34" y="12"/>
                </a:lnTo>
                <a:lnTo>
                  <a:pt x="34" y="10"/>
                </a:lnTo>
                <a:lnTo>
                  <a:pt x="34" y="10"/>
                </a:lnTo>
                <a:lnTo>
                  <a:pt x="36" y="10"/>
                </a:lnTo>
                <a:lnTo>
                  <a:pt x="36" y="12"/>
                </a:lnTo>
                <a:lnTo>
                  <a:pt x="38" y="12"/>
                </a:lnTo>
                <a:lnTo>
                  <a:pt x="38" y="8"/>
                </a:lnTo>
                <a:lnTo>
                  <a:pt x="38" y="6"/>
                </a:lnTo>
                <a:lnTo>
                  <a:pt x="38" y="4"/>
                </a:lnTo>
                <a:lnTo>
                  <a:pt x="38" y="2"/>
                </a:lnTo>
                <a:lnTo>
                  <a:pt x="38" y="0"/>
                </a:lnTo>
                <a:lnTo>
                  <a:pt x="38" y="0"/>
                </a:lnTo>
                <a:lnTo>
                  <a:pt x="42" y="0"/>
                </a:lnTo>
                <a:lnTo>
                  <a:pt x="4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Freeform 52"/>
          <p:cNvSpPr>
            <a:spLocks/>
          </p:cNvSpPr>
          <p:nvPr/>
        </p:nvSpPr>
        <p:spPr bwMode="auto">
          <a:xfrm>
            <a:off x="3363913" y="5434013"/>
            <a:ext cx="79375" cy="79375"/>
          </a:xfrm>
          <a:custGeom>
            <a:avLst/>
            <a:gdLst>
              <a:gd name="T0" fmla="*/ 42 w 50"/>
              <a:gd name="T1" fmla="*/ 2 h 50"/>
              <a:gd name="T2" fmla="*/ 46 w 50"/>
              <a:gd name="T3" fmla="*/ 2 h 50"/>
              <a:gd name="T4" fmla="*/ 46 w 50"/>
              <a:gd name="T5" fmla="*/ 6 h 50"/>
              <a:gd name="T6" fmla="*/ 46 w 50"/>
              <a:gd name="T7" fmla="*/ 12 h 50"/>
              <a:gd name="T8" fmla="*/ 50 w 50"/>
              <a:gd name="T9" fmla="*/ 14 h 50"/>
              <a:gd name="T10" fmla="*/ 50 w 50"/>
              <a:gd name="T11" fmla="*/ 16 h 50"/>
              <a:gd name="T12" fmla="*/ 48 w 50"/>
              <a:gd name="T13" fmla="*/ 18 h 50"/>
              <a:gd name="T14" fmla="*/ 48 w 50"/>
              <a:gd name="T15" fmla="*/ 20 h 50"/>
              <a:gd name="T16" fmla="*/ 44 w 50"/>
              <a:gd name="T17" fmla="*/ 22 h 50"/>
              <a:gd name="T18" fmla="*/ 44 w 50"/>
              <a:gd name="T19" fmla="*/ 26 h 50"/>
              <a:gd name="T20" fmla="*/ 48 w 50"/>
              <a:gd name="T21" fmla="*/ 28 h 50"/>
              <a:gd name="T22" fmla="*/ 44 w 50"/>
              <a:gd name="T23" fmla="*/ 30 h 50"/>
              <a:gd name="T24" fmla="*/ 40 w 50"/>
              <a:gd name="T25" fmla="*/ 26 h 50"/>
              <a:gd name="T26" fmla="*/ 36 w 50"/>
              <a:gd name="T27" fmla="*/ 24 h 50"/>
              <a:gd name="T28" fmla="*/ 34 w 50"/>
              <a:gd name="T29" fmla="*/ 26 h 50"/>
              <a:gd name="T30" fmla="*/ 36 w 50"/>
              <a:gd name="T31" fmla="*/ 30 h 50"/>
              <a:gd name="T32" fmla="*/ 32 w 50"/>
              <a:gd name="T33" fmla="*/ 32 h 50"/>
              <a:gd name="T34" fmla="*/ 32 w 50"/>
              <a:gd name="T35" fmla="*/ 34 h 50"/>
              <a:gd name="T36" fmla="*/ 36 w 50"/>
              <a:gd name="T37" fmla="*/ 36 h 50"/>
              <a:gd name="T38" fmla="*/ 34 w 50"/>
              <a:gd name="T39" fmla="*/ 38 h 50"/>
              <a:gd name="T40" fmla="*/ 36 w 50"/>
              <a:gd name="T41" fmla="*/ 46 h 50"/>
              <a:gd name="T42" fmla="*/ 38 w 50"/>
              <a:gd name="T43" fmla="*/ 46 h 50"/>
              <a:gd name="T44" fmla="*/ 28 w 50"/>
              <a:gd name="T45" fmla="*/ 48 h 50"/>
              <a:gd name="T46" fmla="*/ 24 w 50"/>
              <a:gd name="T47" fmla="*/ 50 h 50"/>
              <a:gd name="T48" fmla="*/ 20 w 50"/>
              <a:gd name="T49" fmla="*/ 48 h 50"/>
              <a:gd name="T50" fmla="*/ 16 w 50"/>
              <a:gd name="T51" fmla="*/ 46 h 50"/>
              <a:gd name="T52" fmla="*/ 24 w 50"/>
              <a:gd name="T53" fmla="*/ 42 h 50"/>
              <a:gd name="T54" fmla="*/ 26 w 50"/>
              <a:gd name="T55" fmla="*/ 38 h 50"/>
              <a:gd name="T56" fmla="*/ 26 w 50"/>
              <a:gd name="T57" fmla="*/ 36 h 50"/>
              <a:gd name="T58" fmla="*/ 22 w 50"/>
              <a:gd name="T59" fmla="*/ 30 h 50"/>
              <a:gd name="T60" fmla="*/ 26 w 50"/>
              <a:gd name="T61" fmla="*/ 28 h 50"/>
              <a:gd name="T62" fmla="*/ 24 w 50"/>
              <a:gd name="T63" fmla="*/ 28 h 50"/>
              <a:gd name="T64" fmla="*/ 20 w 50"/>
              <a:gd name="T65" fmla="*/ 28 h 50"/>
              <a:gd name="T66" fmla="*/ 16 w 50"/>
              <a:gd name="T67" fmla="*/ 26 h 50"/>
              <a:gd name="T68" fmla="*/ 18 w 50"/>
              <a:gd name="T69" fmla="*/ 30 h 50"/>
              <a:gd name="T70" fmla="*/ 12 w 50"/>
              <a:gd name="T71" fmla="*/ 30 h 50"/>
              <a:gd name="T72" fmla="*/ 12 w 50"/>
              <a:gd name="T73" fmla="*/ 28 h 50"/>
              <a:gd name="T74" fmla="*/ 12 w 50"/>
              <a:gd name="T75" fmla="*/ 24 h 50"/>
              <a:gd name="T76" fmla="*/ 10 w 50"/>
              <a:gd name="T77" fmla="*/ 24 h 50"/>
              <a:gd name="T78" fmla="*/ 6 w 50"/>
              <a:gd name="T79" fmla="*/ 26 h 50"/>
              <a:gd name="T80" fmla="*/ 0 w 50"/>
              <a:gd name="T81" fmla="*/ 24 h 50"/>
              <a:gd name="T82" fmla="*/ 2 w 50"/>
              <a:gd name="T83" fmla="*/ 20 h 50"/>
              <a:gd name="T84" fmla="*/ 4 w 50"/>
              <a:gd name="T85" fmla="*/ 16 h 50"/>
              <a:gd name="T86" fmla="*/ 6 w 50"/>
              <a:gd name="T87" fmla="*/ 14 h 50"/>
              <a:gd name="T88" fmla="*/ 6 w 50"/>
              <a:gd name="T89" fmla="*/ 12 h 50"/>
              <a:gd name="T90" fmla="*/ 8 w 50"/>
              <a:gd name="T91" fmla="*/ 12 h 50"/>
              <a:gd name="T92" fmla="*/ 10 w 50"/>
              <a:gd name="T93" fmla="*/ 8 h 50"/>
              <a:gd name="T94" fmla="*/ 14 w 50"/>
              <a:gd name="T95" fmla="*/ 6 h 50"/>
              <a:gd name="T96" fmla="*/ 18 w 50"/>
              <a:gd name="T97" fmla="*/ 8 h 50"/>
              <a:gd name="T98" fmla="*/ 16 w 50"/>
              <a:gd name="T99" fmla="*/ 12 h 50"/>
              <a:gd name="T100" fmla="*/ 18 w 50"/>
              <a:gd name="T101" fmla="*/ 12 h 50"/>
              <a:gd name="T102" fmla="*/ 14 w 50"/>
              <a:gd name="T103" fmla="*/ 14 h 50"/>
              <a:gd name="T104" fmla="*/ 16 w 50"/>
              <a:gd name="T105" fmla="*/ 18 h 50"/>
              <a:gd name="T106" fmla="*/ 20 w 50"/>
              <a:gd name="T107" fmla="*/ 20 h 50"/>
              <a:gd name="T108" fmla="*/ 22 w 50"/>
              <a:gd name="T109" fmla="*/ 16 h 50"/>
              <a:gd name="T110" fmla="*/ 22 w 50"/>
              <a:gd name="T111" fmla="*/ 14 h 50"/>
              <a:gd name="T112" fmla="*/ 22 w 50"/>
              <a:gd name="T113" fmla="*/ 10 h 50"/>
              <a:gd name="T114" fmla="*/ 22 w 50"/>
              <a:gd name="T115" fmla="*/ 6 h 50"/>
              <a:gd name="T116" fmla="*/ 24 w 50"/>
              <a:gd name="T117" fmla="*/ 2 h 50"/>
              <a:gd name="T118" fmla="*/ 28 w 50"/>
              <a:gd name="T119" fmla="*/ 4 h 50"/>
              <a:gd name="T120" fmla="*/ 32 w 50"/>
              <a:gd name="T121" fmla="*/ 2 h 50"/>
              <a:gd name="T122" fmla="*/ 34 w 50"/>
              <a:gd name="T123" fmla="*/ 2 h 50"/>
              <a:gd name="T124" fmla="*/ 36 w 50"/>
              <a:gd name="T12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" h="50">
                <a:moveTo>
                  <a:pt x="40" y="0"/>
                </a:moveTo>
                <a:lnTo>
                  <a:pt x="40" y="2"/>
                </a:lnTo>
                <a:lnTo>
                  <a:pt x="42" y="2"/>
                </a:lnTo>
                <a:lnTo>
                  <a:pt x="44" y="0"/>
                </a:lnTo>
                <a:lnTo>
                  <a:pt x="44" y="2"/>
                </a:lnTo>
                <a:lnTo>
                  <a:pt x="46" y="2"/>
                </a:lnTo>
                <a:lnTo>
                  <a:pt x="46" y="4"/>
                </a:lnTo>
                <a:lnTo>
                  <a:pt x="44" y="6"/>
                </a:lnTo>
                <a:lnTo>
                  <a:pt x="46" y="6"/>
                </a:lnTo>
                <a:lnTo>
                  <a:pt x="46" y="8"/>
                </a:lnTo>
                <a:lnTo>
                  <a:pt x="48" y="8"/>
                </a:lnTo>
                <a:lnTo>
                  <a:pt x="46" y="12"/>
                </a:lnTo>
                <a:lnTo>
                  <a:pt x="48" y="12"/>
                </a:lnTo>
                <a:lnTo>
                  <a:pt x="48" y="14"/>
                </a:lnTo>
                <a:lnTo>
                  <a:pt x="50" y="14"/>
                </a:lnTo>
                <a:lnTo>
                  <a:pt x="48" y="14"/>
                </a:lnTo>
                <a:lnTo>
                  <a:pt x="48" y="16"/>
                </a:lnTo>
                <a:lnTo>
                  <a:pt x="50" y="16"/>
                </a:lnTo>
                <a:lnTo>
                  <a:pt x="48" y="18"/>
                </a:lnTo>
                <a:lnTo>
                  <a:pt x="50" y="18"/>
                </a:lnTo>
                <a:lnTo>
                  <a:pt x="48" y="18"/>
                </a:lnTo>
                <a:lnTo>
                  <a:pt x="50" y="18"/>
                </a:lnTo>
                <a:lnTo>
                  <a:pt x="50" y="20"/>
                </a:lnTo>
                <a:lnTo>
                  <a:pt x="48" y="20"/>
                </a:lnTo>
                <a:lnTo>
                  <a:pt x="46" y="20"/>
                </a:lnTo>
                <a:lnTo>
                  <a:pt x="46" y="22"/>
                </a:lnTo>
                <a:lnTo>
                  <a:pt x="44" y="22"/>
                </a:lnTo>
                <a:lnTo>
                  <a:pt x="42" y="22"/>
                </a:lnTo>
                <a:lnTo>
                  <a:pt x="42" y="24"/>
                </a:lnTo>
                <a:lnTo>
                  <a:pt x="44" y="26"/>
                </a:lnTo>
                <a:lnTo>
                  <a:pt x="46" y="26"/>
                </a:lnTo>
                <a:lnTo>
                  <a:pt x="48" y="26"/>
                </a:lnTo>
                <a:lnTo>
                  <a:pt x="48" y="28"/>
                </a:lnTo>
                <a:lnTo>
                  <a:pt x="48" y="30"/>
                </a:lnTo>
                <a:lnTo>
                  <a:pt x="46" y="30"/>
                </a:lnTo>
                <a:lnTo>
                  <a:pt x="44" y="30"/>
                </a:lnTo>
                <a:lnTo>
                  <a:pt x="42" y="28"/>
                </a:lnTo>
                <a:lnTo>
                  <a:pt x="40" y="28"/>
                </a:lnTo>
                <a:lnTo>
                  <a:pt x="40" y="26"/>
                </a:lnTo>
                <a:lnTo>
                  <a:pt x="40" y="24"/>
                </a:lnTo>
                <a:lnTo>
                  <a:pt x="38" y="24"/>
                </a:lnTo>
                <a:lnTo>
                  <a:pt x="36" y="24"/>
                </a:lnTo>
                <a:lnTo>
                  <a:pt x="36" y="26"/>
                </a:lnTo>
                <a:lnTo>
                  <a:pt x="36" y="26"/>
                </a:lnTo>
                <a:lnTo>
                  <a:pt x="34" y="26"/>
                </a:lnTo>
                <a:lnTo>
                  <a:pt x="34" y="28"/>
                </a:lnTo>
                <a:lnTo>
                  <a:pt x="34" y="30"/>
                </a:lnTo>
                <a:lnTo>
                  <a:pt x="36" y="30"/>
                </a:lnTo>
                <a:lnTo>
                  <a:pt x="36" y="32"/>
                </a:lnTo>
                <a:lnTo>
                  <a:pt x="34" y="32"/>
                </a:lnTo>
                <a:lnTo>
                  <a:pt x="32" y="32"/>
                </a:lnTo>
                <a:lnTo>
                  <a:pt x="30" y="32"/>
                </a:lnTo>
                <a:lnTo>
                  <a:pt x="30" y="34"/>
                </a:lnTo>
                <a:lnTo>
                  <a:pt x="32" y="34"/>
                </a:lnTo>
                <a:lnTo>
                  <a:pt x="34" y="36"/>
                </a:lnTo>
                <a:lnTo>
                  <a:pt x="36" y="36"/>
                </a:lnTo>
                <a:lnTo>
                  <a:pt x="36" y="36"/>
                </a:lnTo>
                <a:lnTo>
                  <a:pt x="36" y="38"/>
                </a:lnTo>
                <a:lnTo>
                  <a:pt x="36" y="38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6" y="46"/>
                </a:lnTo>
                <a:lnTo>
                  <a:pt x="36" y="44"/>
                </a:lnTo>
                <a:lnTo>
                  <a:pt x="38" y="44"/>
                </a:lnTo>
                <a:lnTo>
                  <a:pt x="38" y="46"/>
                </a:lnTo>
                <a:lnTo>
                  <a:pt x="36" y="46"/>
                </a:lnTo>
                <a:lnTo>
                  <a:pt x="36" y="48"/>
                </a:lnTo>
                <a:lnTo>
                  <a:pt x="28" y="48"/>
                </a:lnTo>
                <a:lnTo>
                  <a:pt x="28" y="50"/>
                </a:lnTo>
                <a:lnTo>
                  <a:pt x="26" y="50"/>
                </a:lnTo>
                <a:lnTo>
                  <a:pt x="24" y="50"/>
                </a:lnTo>
                <a:lnTo>
                  <a:pt x="22" y="50"/>
                </a:lnTo>
                <a:lnTo>
                  <a:pt x="22" y="48"/>
                </a:lnTo>
                <a:lnTo>
                  <a:pt x="20" y="48"/>
                </a:lnTo>
                <a:lnTo>
                  <a:pt x="18" y="48"/>
                </a:lnTo>
                <a:lnTo>
                  <a:pt x="18" y="46"/>
                </a:lnTo>
                <a:lnTo>
                  <a:pt x="16" y="46"/>
                </a:lnTo>
                <a:lnTo>
                  <a:pt x="14" y="44"/>
                </a:lnTo>
                <a:lnTo>
                  <a:pt x="16" y="44"/>
                </a:lnTo>
                <a:lnTo>
                  <a:pt x="24" y="42"/>
                </a:lnTo>
                <a:lnTo>
                  <a:pt x="24" y="40"/>
                </a:lnTo>
                <a:lnTo>
                  <a:pt x="24" y="38"/>
                </a:lnTo>
                <a:lnTo>
                  <a:pt x="26" y="38"/>
                </a:lnTo>
                <a:lnTo>
                  <a:pt x="24" y="38"/>
                </a:lnTo>
                <a:lnTo>
                  <a:pt x="24" y="36"/>
                </a:lnTo>
                <a:lnTo>
                  <a:pt x="26" y="36"/>
                </a:lnTo>
                <a:lnTo>
                  <a:pt x="24" y="32"/>
                </a:lnTo>
                <a:lnTo>
                  <a:pt x="22" y="32"/>
                </a:lnTo>
                <a:lnTo>
                  <a:pt x="22" y="30"/>
                </a:lnTo>
                <a:lnTo>
                  <a:pt x="24" y="30"/>
                </a:lnTo>
                <a:lnTo>
                  <a:pt x="26" y="30"/>
                </a:lnTo>
                <a:lnTo>
                  <a:pt x="26" y="28"/>
                </a:lnTo>
                <a:lnTo>
                  <a:pt x="26" y="26"/>
                </a:lnTo>
                <a:lnTo>
                  <a:pt x="24" y="26"/>
                </a:lnTo>
                <a:lnTo>
                  <a:pt x="24" y="28"/>
                </a:lnTo>
                <a:lnTo>
                  <a:pt x="22" y="28"/>
                </a:lnTo>
                <a:lnTo>
                  <a:pt x="22" y="26"/>
                </a:lnTo>
                <a:lnTo>
                  <a:pt x="20" y="28"/>
                </a:lnTo>
                <a:lnTo>
                  <a:pt x="20" y="26"/>
                </a:lnTo>
                <a:lnTo>
                  <a:pt x="16" y="24"/>
                </a:lnTo>
                <a:lnTo>
                  <a:pt x="16" y="26"/>
                </a:lnTo>
                <a:lnTo>
                  <a:pt x="16" y="28"/>
                </a:lnTo>
                <a:lnTo>
                  <a:pt x="18" y="28"/>
                </a:lnTo>
                <a:lnTo>
                  <a:pt x="18" y="30"/>
                </a:lnTo>
                <a:lnTo>
                  <a:pt x="16" y="30"/>
                </a:lnTo>
                <a:lnTo>
                  <a:pt x="14" y="30"/>
                </a:lnTo>
                <a:lnTo>
                  <a:pt x="12" y="30"/>
                </a:lnTo>
                <a:lnTo>
                  <a:pt x="12" y="28"/>
                </a:lnTo>
                <a:lnTo>
                  <a:pt x="10" y="28"/>
                </a:lnTo>
                <a:lnTo>
                  <a:pt x="12" y="28"/>
                </a:lnTo>
                <a:lnTo>
                  <a:pt x="10" y="26"/>
                </a:lnTo>
                <a:lnTo>
                  <a:pt x="12" y="26"/>
                </a:lnTo>
                <a:lnTo>
                  <a:pt x="12" y="24"/>
                </a:lnTo>
                <a:lnTo>
                  <a:pt x="10" y="24"/>
                </a:lnTo>
                <a:lnTo>
                  <a:pt x="10" y="22"/>
                </a:lnTo>
                <a:lnTo>
                  <a:pt x="10" y="24"/>
                </a:lnTo>
                <a:lnTo>
                  <a:pt x="8" y="24"/>
                </a:lnTo>
                <a:lnTo>
                  <a:pt x="8" y="26"/>
                </a:lnTo>
                <a:lnTo>
                  <a:pt x="6" y="26"/>
                </a:lnTo>
                <a:lnTo>
                  <a:pt x="4" y="26"/>
                </a:lnTo>
                <a:lnTo>
                  <a:pt x="2" y="26"/>
                </a:lnTo>
                <a:lnTo>
                  <a:pt x="0" y="24"/>
                </a:lnTo>
                <a:lnTo>
                  <a:pt x="0" y="22"/>
                </a:lnTo>
                <a:lnTo>
                  <a:pt x="4" y="20"/>
                </a:lnTo>
                <a:lnTo>
                  <a:pt x="2" y="20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4" y="16"/>
                </a:lnTo>
                <a:lnTo>
                  <a:pt x="4" y="14"/>
                </a:lnTo>
                <a:lnTo>
                  <a:pt x="6" y="14"/>
                </a:lnTo>
                <a:lnTo>
                  <a:pt x="4" y="14"/>
                </a:lnTo>
                <a:lnTo>
                  <a:pt x="6" y="14"/>
                </a:lnTo>
                <a:lnTo>
                  <a:pt x="6" y="12"/>
                </a:lnTo>
                <a:lnTo>
                  <a:pt x="6" y="14"/>
                </a:lnTo>
                <a:lnTo>
                  <a:pt x="8" y="14"/>
                </a:lnTo>
                <a:lnTo>
                  <a:pt x="8" y="12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8" y="8"/>
                </a:lnTo>
                <a:lnTo>
                  <a:pt x="10" y="8"/>
                </a:lnTo>
                <a:lnTo>
                  <a:pt x="14" y="6"/>
                </a:lnTo>
                <a:lnTo>
                  <a:pt x="16" y="6"/>
                </a:lnTo>
                <a:lnTo>
                  <a:pt x="18" y="6"/>
                </a:lnTo>
                <a:lnTo>
                  <a:pt x="18" y="8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4" y="12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14" y="12"/>
                </a:lnTo>
                <a:lnTo>
                  <a:pt x="14" y="14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6" y="20"/>
                </a:lnTo>
                <a:lnTo>
                  <a:pt x="18" y="20"/>
                </a:lnTo>
                <a:lnTo>
                  <a:pt x="20" y="20"/>
                </a:lnTo>
                <a:lnTo>
                  <a:pt x="20" y="18"/>
                </a:lnTo>
                <a:lnTo>
                  <a:pt x="20" y="16"/>
                </a:lnTo>
                <a:lnTo>
                  <a:pt x="22" y="16"/>
                </a:lnTo>
                <a:lnTo>
                  <a:pt x="22" y="16"/>
                </a:lnTo>
                <a:lnTo>
                  <a:pt x="24" y="16"/>
                </a:lnTo>
                <a:lnTo>
                  <a:pt x="22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4" y="8"/>
                </a:lnTo>
                <a:lnTo>
                  <a:pt x="24" y="6"/>
                </a:lnTo>
                <a:lnTo>
                  <a:pt x="22" y="6"/>
                </a:lnTo>
                <a:lnTo>
                  <a:pt x="22" y="4"/>
                </a:lnTo>
                <a:lnTo>
                  <a:pt x="24" y="4"/>
                </a:lnTo>
                <a:lnTo>
                  <a:pt x="24" y="2"/>
                </a:lnTo>
                <a:lnTo>
                  <a:pt x="26" y="2"/>
                </a:lnTo>
                <a:lnTo>
                  <a:pt x="26" y="4"/>
                </a:lnTo>
                <a:lnTo>
                  <a:pt x="28" y="4"/>
                </a:lnTo>
                <a:lnTo>
                  <a:pt x="28" y="2"/>
                </a:lnTo>
                <a:lnTo>
                  <a:pt x="30" y="2"/>
                </a:lnTo>
                <a:lnTo>
                  <a:pt x="32" y="2"/>
                </a:lnTo>
                <a:lnTo>
                  <a:pt x="34" y="2"/>
                </a:lnTo>
                <a:lnTo>
                  <a:pt x="32" y="2"/>
                </a:lnTo>
                <a:lnTo>
                  <a:pt x="34" y="2"/>
                </a:lnTo>
                <a:lnTo>
                  <a:pt x="36" y="2"/>
                </a:lnTo>
                <a:lnTo>
                  <a:pt x="36" y="2"/>
                </a:lnTo>
                <a:lnTo>
                  <a:pt x="36" y="0"/>
                </a:lnTo>
                <a:lnTo>
                  <a:pt x="38" y="0"/>
                </a:lnTo>
                <a:lnTo>
                  <a:pt x="4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" name="Freeform 53"/>
          <p:cNvSpPr>
            <a:spLocks/>
          </p:cNvSpPr>
          <p:nvPr/>
        </p:nvSpPr>
        <p:spPr bwMode="auto">
          <a:xfrm>
            <a:off x="2576513" y="2516188"/>
            <a:ext cx="98425" cy="69850"/>
          </a:xfrm>
          <a:custGeom>
            <a:avLst/>
            <a:gdLst>
              <a:gd name="T0" fmla="*/ 44 w 62"/>
              <a:gd name="T1" fmla="*/ 6 h 44"/>
              <a:gd name="T2" fmla="*/ 48 w 62"/>
              <a:gd name="T3" fmla="*/ 6 h 44"/>
              <a:gd name="T4" fmla="*/ 52 w 62"/>
              <a:gd name="T5" fmla="*/ 6 h 44"/>
              <a:gd name="T6" fmla="*/ 54 w 62"/>
              <a:gd name="T7" fmla="*/ 6 h 44"/>
              <a:gd name="T8" fmla="*/ 58 w 62"/>
              <a:gd name="T9" fmla="*/ 6 h 44"/>
              <a:gd name="T10" fmla="*/ 60 w 62"/>
              <a:gd name="T11" fmla="*/ 8 h 44"/>
              <a:gd name="T12" fmla="*/ 60 w 62"/>
              <a:gd name="T13" fmla="*/ 10 h 44"/>
              <a:gd name="T14" fmla="*/ 58 w 62"/>
              <a:gd name="T15" fmla="*/ 14 h 44"/>
              <a:gd name="T16" fmla="*/ 58 w 62"/>
              <a:gd name="T17" fmla="*/ 18 h 44"/>
              <a:gd name="T18" fmla="*/ 56 w 62"/>
              <a:gd name="T19" fmla="*/ 18 h 44"/>
              <a:gd name="T20" fmla="*/ 54 w 62"/>
              <a:gd name="T21" fmla="*/ 20 h 44"/>
              <a:gd name="T22" fmla="*/ 52 w 62"/>
              <a:gd name="T23" fmla="*/ 24 h 44"/>
              <a:gd name="T24" fmla="*/ 52 w 62"/>
              <a:gd name="T25" fmla="*/ 28 h 44"/>
              <a:gd name="T26" fmla="*/ 50 w 62"/>
              <a:gd name="T27" fmla="*/ 28 h 44"/>
              <a:gd name="T28" fmla="*/ 46 w 62"/>
              <a:gd name="T29" fmla="*/ 28 h 44"/>
              <a:gd name="T30" fmla="*/ 42 w 62"/>
              <a:gd name="T31" fmla="*/ 28 h 44"/>
              <a:gd name="T32" fmla="*/ 38 w 62"/>
              <a:gd name="T33" fmla="*/ 28 h 44"/>
              <a:gd name="T34" fmla="*/ 34 w 62"/>
              <a:gd name="T35" fmla="*/ 28 h 44"/>
              <a:gd name="T36" fmla="*/ 30 w 62"/>
              <a:gd name="T37" fmla="*/ 28 h 44"/>
              <a:gd name="T38" fmla="*/ 28 w 62"/>
              <a:gd name="T39" fmla="*/ 28 h 44"/>
              <a:gd name="T40" fmla="*/ 24 w 62"/>
              <a:gd name="T41" fmla="*/ 28 h 44"/>
              <a:gd name="T42" fmla="*/ 26 w 62"/>
              <a:gd name="T43" fmla="*/ 28 h 44"/>
              <a:gd name="T44" fmla="*/ 26 w 62"/>
              <a:gd name="T45" fmla="*/ 32 h 44"/>
              <a:gd name="T46" fmla="*/ 26 w 62"/>
              <a:gd name="T47" fmla="*/ 36 h 44"/>
              <a:gd name="T48" fmla="*/ 26 w 62"/>
              <a:gd name="T49" fmla="*/ 40 h 44"/>
              <a:gd name="T50" fmla="*/ 26 w 62"/>
              <a:gd name="T51" fmla="*/ 44 h 44"/>
              <a:gd name="T52" fmla="*/ 20 w 62"/>
              <a:gd name="T53" fmla="*/ 42 h 44"/>
              <a:gd name="T54" fmla="*/ 20 w 62"/>
              <a:gd name="T55" fmla="*/ 38 h 44"/>
              <a:gd name="T56" fmla="*/ 14 w 62"/>
              <a:gd name="T57" fmla="*/ 38 h 44"/>
              <a:gd name="T58" fmla="*/ 14 w 62"/>
              <a:gd name="T59" fmla="*/ 32 h 44"/>
              <a:gd name="T60" fmla="*/ 10 w 62"/>
              <a:gd name="T61" fmla="*/ 30 h 44"/>
              <a:gd name="T62" fmla="*/ 6 w 62"/>
              <a:gd name="T63" fmla="*/ 28 h 44"/>
              <a:gd name="T64" fmla="*/ 4 w 62"/>
              <a:gd name="T65" fmla="*/ 28 h 44"/>
              <a:gd name="T66" fmla="*/ 2 w 62"/>
              <a:gd name="T67" fmla="*/ 24 h 44"/>
              <a:gd name="T68" fmla="*/ 4 w 62"/>
              <a:gd name="T69" fmla="*/ 22 h 44"/>
              <a:gd name="T70" fmla="*/ 2 w 62"/>
              <a:gd name="T71" fmla="*/ 18 h 44"/>
              <a:gd name="T72" fmla="*/ 0 w 62"/>
              <a:gd name="T73" fmla="*/ 14 h 44"/>
              <a:gd name="T74" fmla="*/ 4 w 62"/>
              <a:gd name="T75" fmla="*/ 14 h 44"/>
              <a:gd name="T76" fmla="*/ 10 w 62"/>
              <a:gd name="T77" fmla="*/ 12 h 44"/>
              <a:gd name="T78" fmla="*/ 12 w 62"/>
              <a:gd name="T79" fmla="*/ 10 h 44"/>
              <a:gd name="T80" fmla="*/ 12 w 62"/>
              <a:gd name="T81" fmla="*/ 6 h 44"/>
              <a:gd name="T82" fmla="*/ 14 w 62"/>
              <a:gd name="T83" fmla="*/ 8 h 44"/>
              <a:gd name="T84" fmla="*/ 14 w 62"/>
              <a:gd name="T85" fmla="*/ 12 h 44"/>
              <a:gd name="T86" fmla="*/ 16 w 62"/>
              <a:gd name="T87" fmla="*/ 16 h 44"/>
              <a:gd name="T88" fmla="*/ 18 w 62"/>
              <a:gd name="T89" fmla="*/ 18 h 44"/>
              <a:gd name="T90" fmla="*/ 22 w 62"/>
              <a:gd name="T91" fmla="*/ 16 h 44"/>
              <a:gd name="T92" fmla="*/ 24 w 62"/>
              <a:gd name="T93" fmla="*/ 20 h 44"/>
              <a:gd name="T94" fmla="*/ 26 w 62"/>
              <a:gd name="T95" fmla="*/ 18 h 44"/>
              <a:gd name="T96" fmla="*/ 28 w 62"/>
              <a:gd name="T97" fmla="*/ 14 h 44"/>
              <a:gd name="T98" fmla="*/ 26 w 62"/>
              <a:gd name="T99" fmla="*/ 12 h 44"/>
              <a:gd name="T100" fmla="*/ 28 w 62"/>
              <a:gd name="T101" fmla="*/ 10 h 44"/>
              <a:gd name="T102" fmla="*/ 32 w 62"/>
              <a:gd name="T103" fmla="*/ 10 h 44"/>
              <a:gd name="T104" fmla="*/ 34 w 62"/>
              <a:gd name="T105" fmla="*/ 8 h 44"/>
              <a:gd name="T106" fmla="*/ 36 w 62"/>
              <a:gd name="T107" fmla="*/ 6 h 44"/>
              <a:gd name="T108" fmla="*/ 38 w 62"/>
              <a:gd name="T109" fmla="*/ 4 h 44"/>
              <a:gd name="T110" fmla="*/ 40 w 62"/>
              <a:gd name="T111" fmla="*/ 2 h 44"/>
              <a:gd name="T112" fmla="*/ 42 w 62"/>
              <a:gd name="T113" fmla="*/ 0 h 44"/>
              <a:gd name="T114" fmla="*/ 44 w 62"/>
              <a:gd name="T115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2" h="44">
                <a:moveTo>
                  <a:pt x="44" y="4"/>
                </a:moveTo>
                <a:lnTo>
                  <a:pt x="44" y="6"/>
                </a:lnTo>
                <a:lnTo>
                  <a:pt x="46" y="6"/>
                </a:lnTo>
                <a:lnTo>
                  <a:pt x="48" y="6"/>
                </a:lnTo>
                <a:lnTo>
                  <a:pt x="50" y="6"/>
                </a:lnTo>
                <a:lnTo>
                  <a:pt x="52" y="6"/>
                </a:lnTo>
                <a:lnTo>
                  <a:pt x="52" y="6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8"/>
                </a:lnTo>
                <a:lnTo>
                  <a:pt x="60" y="8"/>
                </a:lnTo>
                <a:lnTo>
                  <a:pt x="62" y="10"/>
                </a:lnTo>
                <a:lnTo>
                  <a:pt x="60" y="10"/>
                </a:lnTo>
                <a:lnTo>
                  <a:pt x="60" y="12"/>
                </a:lnTo>
                <a:lnTo>
                  <a:pt x="58" y="14"/>
                </a:lnTo>
                <a:lnTo>
                  <a:pt x="58" y="16"/>
                </a:lnTo>
                <a:lnTo>
                  <a:pt x="58" y="18"/>
                </a:lnTo>
                <a:lnTo>
                  <a:pt x="58" y="20"/>
                </a:lnTo>
                <a:lnTo>
                  <a:pt x="56" y="18"/>
                </a:lnTo>
                <a:lnTo>
                  <a:pt x="54" y="18"/>
                </a:lnTo>
                <a:lnTo>
                  <a:pt x="54" y="20"/>
                </a:lnTo>
                <a:lnTo>
                  <a:pt x="54" y="22"/>
                </a:lnTo>
                <a:lnTo>
                  <a:pt x="52" y="24"/>
                </a:lnTo>
                <a:lnTo>
                  <a:pt x="52" y="26"/>
                </a:lnTo>
                <a:lnTo>
                  <a:pt x="52" y="28"/>
                </a:lnTo>
                <a:lnTo>
                  <a:pt x="52" y="28"/>
                </a:lnTo>
                <a:lnTo>
                  <a:pt x="50" y="28"/>
                </a:lnTo>
                <a:lnTo>
                  <a:pt x="48" y="28"/>
                </a:lnTo>
                <a:lnTo>
                  <a:pt x="46" y="28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38" y="28"/>
                </a:lnTo>
                <a:lnTo>
                  <a:pt x="36" y="28"/>
                </a:lnTo>
                <a:lnTo>
                  <a:pt x="34" y="28"/>
                </a:lnTo>
                <a:lnTo>
                  <a:pt x="32" y="28"/>
                </a:lnTo>
                <a:lnTo>
                  <a:pt x="30" y="28"/>
                </a:lnTo>
                <a:lnTo>
                  <a:pt x="28" y="28"/>
                </a:lnTo>
                <a:lnTo>
                  <a:pt x="28" y="28"/>
                </a:lnTo>
                <a:lnTo>
                  <a:pt x="26" y="28"/>
                </a:lnTo>
                <a:lnTo>
                  <a:pt x="24" y="28"/>
                </a:lnTo>
                <a:lnTo>
                  <a:pt x="26" y="28"/>
                </a:lnTo>
                <a:lnTo>
                  <a:pt x="26" y="28"/>
                </a:lnTo>
                <a:lnTo>
                  <a:pt x="26" y="30"/>
                </a:lnTo>
                <a:lnTo>
                  <a:pt x="26" y="32"/>
                </a:lnTo>
                <a:lnTo>
                  <a:pt x="26" y="34"/>
                </a:lnTo>
                <a:lnTo>
                  <a:pt x="26" y="36"/>
                </a:lnTo>
                <a:lnTo>
                  <a:pt x="26" y="38"/>
                </a:lnTo>
                <a:lnTo>
                  <a:pt x="26" y="40"/>
                </a:lnTo>
                <a:lnTo>
                  <a:pt x="26" y="42"/>
                </a:lnTo>
                <a:lnTo>
                  <a:pt x="26" y="44"/>
                </a:lnTo>
                <a:lnTo>
                  <a:pt x="20" y="44"/>
                </a:lnTo>
                <a:lnTo>
                  <a:pt x="20" y="42"/>
                </a:lnTo>
                <a:lnTo>
                  <a:pt x="20" y="40"/>
                </a:lnTo>
                <a:lnTo>
                  <a:pt x="20" y="38"/>
                </a:lnTo>
                <a:lnTo>
                  <a:pt x="16" y="38"/>
                </a:lnTo>
                <a:lnTo>
                  <a:pt x="14" y="38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0" y="30"/>
                </a:lnTo>
                <a:lnTo>
                  <a:pt x="8" y="30"/>
                </a:lnTo>
                <a:lnTo>
                  <a:pt x="6" y="28"/>
                </a:lnTo>
                <a:lnTo>
                  <a:pt x="4" y="28"/>
                </a:lnTo>
                <a:lnTo>
                  <a:pt x="4" y="28"/>
                </a:lnTo>
                <a:lnTo>
                  <a:pt x="2" y="26"/>
                </a:lnTo>
                <a:lnTo>
                  <a:pt x="2" y="24"/>
                </a:lnTo>
                <a:lnTo>
                  <a:pt x="4" y="24"/>
                </a:lnTo>
                <a:lnTo>
                  <a:pt x="4" y="22"/>
                </a:lnTo>
                <a:lnTo>
                  <a:pt x="4" y="18"/>
                </a:lnTo>
                <a:lnTo>
                  <a:pt x="2" y="18"/>
                </a:lnTo>
                <a:lnTo>
                  <a:pt x="2" y="16"/>
                </a:lnTo>
                <a:lnTo>
                  <a:pt x="0" y="14"/>
                </a:lnTo>
                <a:lnTo>
                  <a:pt x="2" y="14"/>
                </a:lnTo>
                <a:lnTo>
                  <a:pt x="4" y="14"/>
                </a:lnTo>
                <a:lnTo>
                  <a:pt x="6" y="12"/>
                </a:lnTo>
                <a:lnTo>
                  <a:pt x="10" y="12"/>
                </a:lnTo>
                <a:lnTo>
                  <a:pt x="10" y="10"/>
                </a:lnTo>
                <a:lnTo>
                  <a:pt x="12" y="10"/>
                </a:lnTo>
                <a:lnTo>
                  <a:pt x="12" y="8"/>
                </a:lnTo>
                <a:lnTo>
                  <a:pt x="12" y="6"/>
                </a:lnTo>
                <a:lnTo>
                  <a:pt x="14" y="6"/>
                </a:lnTo>
                <a:lnTo>
                  <a:pt x="14" y="8"/>
                </a:lnTo>
                <a:lnTo>
                  <a:pt x="14" y="10"/>
                </a:lnTo>
                <a:lnTo>
                  <a:pt x="14" y="12"/>
                </a:lnTo>
                <a:lnTo>
                  <a:pt x="16" y="14"/>
                </a:lnTo>
                <a:lnTo>
                  <a:pt x="16" y="16"/>
                </a:lnTo>
                <a:lnTo>
                  <a:pt x="16" y="18"/>
                </a:lnTo>
                <a:lnTo>
                  <a:pt x="18" y="18"/>
                </a:lnTo>
                <a:lnTo>
                  <a:pt x="18" y="20"/>
                </a:lnTo>
                <a:lnTo>
                  <a:pt x="22" y="16"/>
                </a:lnTo>
                <a:lnTo>
                  <a:pt x="24" y="18"/>
                </a:lnTo>
                <a:lnTo>
                  <a:pt x="24" y="20"/>
                </a:lnTo>
                <a:lnTo>
                  <a:pt x="26" y="20"/>
                </a:lnTo>
                <a:lnTo>
                  <a:pt x="26" y="18"/>
                </a:lnTo>
                <a:lnTo>
                  <a:pt x="28" y="18"/>
                </a:lnTo>
                <a:lnTo>
                  <a:pt x="28" y="14"/>
                </a:lnTo>
                <a:lnTo>
                  <a:pt x="26" y="14"/>
                </a:lnTo>
                <a:lnTo>
                  <a:pt x="26" y="12"/>
                </a:lnTo>
                <a:lnTo>
                  <a:pt x="28" y="12"/>
                </a:lnTo>
                <a:lnTo>
                  <a:pt x="28" y="10"/>
                </a:lnTo>
                <a:lnTo>
                  <a:pt x="30" y="10"/>
                </a:lnTo>
                <a:lnTo>
                  <a:pt x="32" y="10"/>
                </a:lnTo>
                <a:lnTo>
                  <a:pt x="32" y="8"/>
                </a:lnTo>
                <a:lnTo>
                  <a:pt x="34" y="8"/>
                </a:lnTo>
                <a:lnTo>
                  <a:pt x="36" y="8"/>
                </a:lnTo>
                <a:lnTo>
                  <a:pt x="36" y="6"/>
                </a:lnTo>
                <a:lnTo>
                  <a:pt x="38" y="6"/>
                </a:lnTo>
                <a:lnTo>
                  <a:pt x="38" y="4"/>
                </a:lnTo>
                <a:lnTo>
                  <a:pt x="40" y="4"/>
                </a:lnTo>
                <a:lnTo>
                  <a:pt x="40" y="2"/>
                </a:lnTo>
                <a:lnTo>
                  <a:pt x="42" y="2"/>
                </a:lnTo>
                <a:lnTo>
                  <a:pt x="42" y="0"/>
                </a:lnTo>
                <a:lnTo>
                  <a:pt x="44" y="0"/>
                </a:lnTo>
                <a:lnTo>
                  <a:pt x="44" y="2"/>
                </a:lnTo>
                <a:lnTo>
                  <a:pt x="4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Freeform 54"/>
          <p:cNvSpPr>
            <a:spLocks/>
          </p:cNvSpPr>
          <p:nvPr/>
        </p:nvSpPr>
        <p:spPr bwMode="auto">
          <a:xfrm>
            <a:off x="3452813" y="2976563"/>
            <a:ext cx="60325" cy="88900"/>
          </a:xfrm>
          <a:custGeom>
            <a:avLst/>
            <a:gdLst>
              <a:gd name="T0" fmla="*/ 14 w 38"/>
              <a:gd name="T1" fmla="*/ 4 h 56"/>
              <a:gd name="T2" fmla="*/ 16 w 38"/>
              <a:gd name="T3" fmla="*/ 6 h 56"/>
              <a:gd name="T4" fmla="*/ 16 w 38"/>
              <a:gd name="T5" fmla="*/ 10 h 56"/>
              <a:gd name="T6" fmla="*/ 18 w 38"/>
              <a:gd name="T7" fmla="*/ 12 h 56"/>
              <a:gd name="T8" fmla="*/ 20 w 38"/>
              <a:gd name="T9" fmla="*/ 14 h 56"/>
              <a:gd name="T10" fmla="*/ 24 w 38"/>
              <a:gd name="T11" fmla="*/ 14 h 56"/>
              <a:gd name="T12" fmla="*/ 26 w 38"/>
              <a:gd name="T13" fmla="*/ 12 h 56"/>
              <a:gd name="T14" fmla="*/ 28 w 38"/>
              <a:gd name="T15" fmla="*/ 14 h 56"/>
              <a:gd name="T16" fmla="*/ 30 w 38"/>
              <a:gd name="T17" fmla="*/ 14 h 56"/>
              <a:gd name="T18" fmla="*/ 28 w 38"/>
              <a:gd name="T19" fmla="*/ 16 h 56"/>
              <a:gd name="T20" fmla="*/ 30 w 38"/>
              <a:gd name="T21" fmla="*/ 18 h 56"/>
              <a:gd name="T22" fmla="*/ 32 w 38"/>
              <a:gd name="T23" fmla="*/ 22 h 56"/>
              <a:gd name="T24" fmla="*/ 30 w 38"/>
              <a:gd name="T25" fmla="*/ 24 h 56"/>
              <a:gd name="T26" fmla="*/ 32 w 38"/>
              <a:gd name="T27" fmla="*/ 26 h 56"/>
              <a:gd name="T28" fmla="*/ 30 w 38"/>
              <a:gd name="T29" fmla="*/ 26 h 56"/>
              <a:gd name="T30" fmla="*/ 32 w 38"/>
              <a:gd name="T31" fmla="*/ 30 h 56"/>
              <a:gd name="T32" fmla="*/ 32 w 38"/>
              <a:gd name="T33" fmla="*/ 34 h 56"/>
              <a:gd name="T34" fmla="*/ 32 w 38"/>
              <a:gd name="T35" fmla="*/ 34 h 56"/>
              <a:gd name="T36" fmla="*/ 36 w 38"/>
              <a:gd name="T37" fmla="*/ 36 h 56"/>
              <a:gd name="T38" fmla="*/ 34 w 38"/>
              <a:gd name="T39" fmla="*/ 40 h 56"/>
              <a:gd name="T40" fmla="*/ 34 w 38"/>
              <a:gd name="T41" fmla="*/ 44 h 56"/>
              <a:gd name="T42" fmla="*/ 34 w 38"/>
              <a:gd name="T43" fmla="*/ 48 h 56"/>
              <a:gd name="T44" fmla="*/ 36 w 38"/>
              <a:gd name="T45" fmla="*/ 50 h 56"/>
              <a:gd name="T46" fmla="*/ 36 w 38"/>
              <a:gd name="T47" fmla="*/ 54 h 56"/>
              <a:gd name="T48" fmla="*/ 36 w 38"/>
              <a:gd name="T49" fmla="*/ 56 h 56"/>
              <a:gd name="T50" fmla="*/ 30 w 38"/>
              <a:gd name="T51" fmla="*/ 56 h 56"/>
              <a:gd name="T52" fmla="*/ 26 w 38"/>
              <a:gd name="T53" fmla="*/ 56 h 56"/>
              <a:gd name="T54" fmla="*/ 24 w 38"/>
              <a:gd name="T55" fmla="*/ 54 h 56"/>
              <a:gd name="T56" fmla="*/ 22 w 38"/>
              <a:gd name="T57" fmla="*/ 50 h 56"/>
              <a:gd name="T58" fmla="*/ 20 w 38"/>
              <a:gd name="T59" fmla="*/ 48 h 56"/>
              <a:gd name="T60" fmla="*/ 20 w 38"/>
              <a:gd name="T61" fmla="*/ 42 h 56"/>
              <a:gd name="T62" fmla="*/ 18 w 38"/>
              <a:gd name="T63" fmla="*/ 40 h 56"/>
              <a:gd name="T64" fmla="*/ 16 w 38"/>
              <a:gd name="T65" fmla="*/ 38 h 56"/>
              <a:gd name="T66" fmla="*/ 14 w 38"/>
              <a:gd name="T67" fmla="*/ 34 h 56"/>
              <a:gd name="T68" fmla="*/ 12 w 38"/>
              <a:gd name="T69" fmla="*/ 32 h 56"/>
              <a:gd name="T70" fmla="*/ 12 w 38"/>
              <a:gd name="T71" fmla="*/ 28 h 56"/>
              <a:gd name="T72" fmla="*/ 12 w 38"/>
              <a:gd name="T73" fmla="*/ 26 h 56"/>
              <a:gd name="T74" fmla="*/ 10 w 38"/>
              <a:gd name="T75" fmla="*/ 24 h 56"/>
              <a:gd name="T76" fmla="*/ 10 w 38"/>
              <a:gd name="T77" fmla="*/ 20 h 56"/>
              <a:gd name="T78" fmla="*/ 12 w 38"/>
              <a:gd name="T79" fmla="*/ 16 h 56"/>
              <a:gd name="T80" fmla="*/ 8 w 38"/>
              <a:gd name="T81" fmla="*/ 16 h 56"/>
              <a:gd name="T82" fmla="*/ 2 w 38"/>
              <a:gd name="T83" fmla="*/ 14 h 56"/>
              <a:gd name="T84" fmla="*/ 2 w 38"/>
              <a:gd name="T85" fmla="*/ 12 h 56"/>
              <a:gd name="T86" fmla="*/ 2 w 38"/>
              <a:gd name="T87" fmla="*/ 8 h 56"/>
              <a:gd name="T88" fmla="*/ 4 w 38"/>
              <a:gd name="T89" fmla="*/ 6 h 56"/>
              <a:gd name="T90" fmla="*/ 8 w 38"/>
              <a:gd name="T91" fmla="*/ 6 h 56"/>
              <a:gd name="T92" fmla="*/ 8 w 38"/>
              <a:gd name="T93" fmla="*/ 2 h 56"/>
              <a:gd name="T94" fmla="*/ 12 w 38"/>
              <a:gd name="T95" fmla="*/ 2 h 56"/>
              <a:gd name="T96" fmla="*/ 14 w 38"/>
              <a:gd name="T97" fmla="*/ 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56">
                <a:moveTo>
                  <a:pt x="14" y="2"/>
                </a:moveTo>
                <a:lnTo>
                  <a:pt x="14" y="4"/>
                </a:lnTo>
                <a:lnTo>
                  <a:pt x="14" y="6"/>
                </a:lnTo>
                <a:lnTo>
                  <a:pt x="16" y="6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20" y="14"/>
                </a:lnTo>
                <a:lnTo>
                  <a:pt x="22" y="14"/>
                </a:lnTo>
                <a:lnTo>
                  <a:pt x="24" y="14"/>
                </a:lnTo>
                <a:lnTo>
                  <a:pt x="24" y="12"/>
                </a:lnTo>
                <a:lnTo>
                  <a:pt x="26" y="12"/>
                </a:lnTo>
                <a:lnTo>
                  <a:pt x="28" y="12"/>
                </a:lnTo>
                <a:lnTo>
                  <a:pt x="28" y="14"/>
                </a:lnTo>
                <a:lnTo>
                  <a:pt x="28" y="12"/>
                </a:lnTo>
                <a:lnTo>
                  <a:pt x="30" y="14"/>
                </a:lnTo>
                <a:lnTo>
                  <a:pt x="28" y="14"/>
                </a:lnTo>
                <a:lnTo>
                  <a:pt x="28" y="16"/>
                </a:lnTo>
                <a:lnTo>
                  <a:pt x="30" y="16"/>
                </a:lnTo>
                <a:lnTo>
                  <a:pt x="30" y="18"/>
                </a:lnTo>
                <a:lnTo>
                  <a:pt x="30" y="20"/>
                </a:lnTo>
                <a:lnTo>
                  <a:pt x="32" y="22"/>
                </a:lnTo>
                <a:lnTo>
                  <a:pt x="32" y="24"/>
                </a:lnTo>
                <a:lnTo>
                  <a:pt x="30" y="24"/>
                </a:lnTo>
                <a:lnTo>
                  <a:pt x="30" y="26"/>
                </a:lnTo>
                <a:lnTo>
                  <a:pt x="32" y="26"/>
                </a:lnTo>
                <a:lnTo>
                  <a:pt x="32" y="26"/>
                </a:lnTo>
                <a:lnTo>
                  <a:pt x="30" y="26"/>
                </a:lnTo>
                <a:lnTo>
                  <a:pt x="32" y="28"/>
                </a:lnTo>
                <a:lnTo>
                  <a:pt x="32" y="30"/>
                </a:lnTo>
                <a:lnTo>
                  <a:pt x="32" y="32"/>
                </a:lnTo>
                <a:lnTo>
                  <a:pt x="32" y="34"/>
                </a:lnTo>
                <a:lnTo>
                  <a:pt x="32" y="32"/>
                </a:lnTo>
                <a:lnTo>
                  <a:pt x="32" y="34"/>
                </a:lnTo>
                <a:lnTo>
                  <a:pt x="34" y="34"/>
                </a:lnTo>
                <a:lnTo>
                  <a:pt x="36" y="36"/>
                </a:lnTo>
                <a:lnTo>
                  <a:pt x="34" y="38"/>
                </a:lnTo>
                <a:lnTo>
                  <a:pt x="34" y="40"/>
                </a:lnTo>
                <a:lnTo>
                  <a:pt x="34" y="42"/>
                </a:lnTo>
                <a:lnTo>
                  <a:pt x="34" y="44"/>
                </a:lnTo>
                <a:lnTo>
                  <a:pt x="34" y="46"/>
                </a:lnTo>
                <a:lnTo>
                  <a:pt x="34" y="48"/>
                </a:lnTo>
                <a:lnTo>
                  <a:pt x="34" y="50"/>
                </a:lnTo>
                <a:lnTo>
                  <a:pt x="36" y="50"/>
                </a:lnTo>
                <a:lnTo>
                  <a:pt x="36" y="52"/>
                </a:lnTo>
                <a:lnTo>
                  <a:pt x="36" y="54"/>
                </a:lnTo>
                <a:lnTo>
                  <a:pt x="38" y="56"/>
                </a:lnTo>
                <a:lnTo>
                  <a:pt x="36" y="56"/>
                </a:lnTo>
                <a:lnTo>
                  <a:pt x="34" y="56"/>
                </a:lnTo>
                <a:lnTo>
                  <a:pt x="30" y="56"/>
                </a:lnTo>
                <a:lnTo>
                  <a:pt x="28" y="56"/>
                </a:lnTo>
                <a:lnTo>
                  <a:pt x="26" y="56"/>
                </a:lnTo>
                <a:lnTo>
                  <a:pt x="26" y="54"/>
                </a:lnTo>
                <a:lnTo>
                  <a:pt x="24" y="54"/>
                </a:lnTo>
                <a:lnTo>
                  <a:pt x="24" y="52"/>
                </a:lnTo>
                <a:lnTo>
                  <a:pt x="22" y="50"/>
                </a:lnTo>
                <a:lnTo>
                  <a:pt x="22" y="48"/>
                </a:lnTo>
                <a:lnTo>
                  <a:pt x="20" y="48"/>
                </a:lnTo>
                <a:lnTo>
                  <a:pt x="20" y="46"/>
                </a:lnTo>
                <a:lnTo>
                  <a:pt x="20" y="42"/>
                </a:lnTo>
                <a:lnTo>
                  <a:pt x="18" y="42"/>
                </a:lnTo>
                <a:lnTo>
                  <a:pt x="18" y="40"/>
                </a:lnTo>
                <a:lnTo>
                  <a:pt x="16" y="40"/>
                </a:lnTo>
                <a:lnTo>
                  <a:pt x="16" y="38"/>
                </a:lnTo>
                <a:lnTo>
                  <a:pt x="16" y="36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2" y="30"/>
                </a:lnTo>
                <a:lnTo>
                  <a:pt x="12" y="28"/>
                </a:lnTo>
                <a:lnTo>
                  <a:pt x="12" y="26"/>
                </a:lnTo>
                <a:lnTo>
                  <a:pt x="12" y="26"/>
                </a:lnTo>
                <a:lnTo>
                  <a:pt x="10" y="26"/>
                </a:lnTo>
                <a:lnTo>
                  <a:pt x="10" y="24"/>
                </a:lnTo>
                <a:lnTo>
                  <a:pt x="10" y="22"/>
                </a:lnTo>
                <a:lnTo>
                  <a:pt x="10" y="20"/>
                </a:lnTo>
                <a:lnTo>
                  <a:pt x="12" y="18"/>
                </a:lnTo>
                <a:lnTo>
                  <a:pt x="12" y="16"/>
                </a:lnTo>
                <a:lnTo>
                  <a:pt x="10" y="16"/>
                </a:lnTo>
                <a:lnTo>
                  <a:pt x="8" y="16"/>
                </a:lnTo>
                <a:lnTo>
                  <a:pt x="6" y="16"/>
                </a:lnTo>
                <a:lnTo>
                  <a:pt x="2" y="14"/>
                </a:lnTo>
                <a:lnTo>
                  <a:pt x="0" y="14"/>
                </a:lnTo>
                <a:lnTo>
                  <a:pt x="2" y="12"/>
                </a:lnTo>
                <a:lnTo>
                  <a:pt x="2" y="10"/>
                </a:lnTo>
                <a:lnTo>
                  <a:pt x="2" y="8"/>
                </a:lnTo>
                <a:lnTo>
                  <a:pt x="4" y="8"/>
                </a:lnTo>
                <a:lnTo>
                  <a:pt x="4" y="6"/>
                </a:lnTo>
                <a:lnTo>
                  <a:pt x="6" y="8"/>
                </a:lnTo>
                <a:lnTo>
                  <a:pt x="8" y="6"/>
                </a:lnTo>
                <a:lnTo>
                  <a:pt x="8" y="4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0"/>
                </a:lnTo>
                <a:lnTo>
                  <a:pt x="1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" name="Freeform 55"/>
          <p:cNvSpPr>
            <a:spLocks/>
          </p:cNvSpPr>
          <p:nvPr/>
        </p:nvSpPr>
        <p:spPr bwMode="auto">
          <a:xfrm>
            <a:off x="3367088" y="2630488"/>
            <a:ext cx="53975" cy="95250"/>
          </a:xfrm>
          <a:custGeom>
            <a:avLst/>
            <a:gdLst>
              <a:gd name="T0" fmla="*/ 12 w 34"/>
              <a:gd name="T1" fmla="*/ 2 h 60"/>
              <a:gd name="T2" fmla="*/ 14 w 34"/>
              <a:gd name="T3" fmla="*/ 2 h 60"/>
              <a:gd name="T4" fmla="*/ 18 w 34"/>
              <a:gd name="T5" fmla="*/ 2 h 60"/>
              <a:gd name="T6" fmla="*/ 18 w 34"/>
              <a:gd name="T7" fmla="*/ 4 h 60"/>
              <a:gd name="T8" fmla="*/ 14 w 34"/>
              <a:gd name="T9" fmla="*/ 6 h 60"/>
              <a:gd name="T10" fmla="*/ 10 w 34"/>
              <a:gd name="T11" fmla="*/ 10 h 60"/>
              <a:gd name="T12" fmla="*/ 8 w 34"/>
              <a:gd name="T13" fmla="*/ 12 h 60"/>
              <a:gd name="T14" fmla="*/ 14 w 34"/>
              <a:gd name="T15" fmla="*/ 16 h 60"/>
              <a:gd name="T16" fmla="*/ 22 w 34"/>
              <a:gd name="T17" fmla="*/ 22 h 60"/>
              <a:gd name="T18" fmla="*/ 26 w 34"/>
              <a:gd name="T19" fmla="*/ 18 h 60"/>
              <a:gd name="T20" fmla="*/ 28 w 34"/>
              <a:gd name="T21" fmla="*/ 16 h 60"/>
              <a:gd name="T22" fmla="*/ 30 w 34"/>
              <a:gd name="T23" fmla="*/ 20 h 60"/>
              <a:gd name="T24" fmla="*/ 30 w 34"/>
              <a:gd name="T25" fmla="*/ 22 h 60"/>
              <a:gd name="T26" fmla="*/ 32 w 34"/>
              <a:gd name="T27" fmla="*/ 28 h 60"/>
              <a:gd name="T28" fmla="*/ 28 w 34"/>
              <a:gd name="T29" fmla="*/ 30 h 60"/>
              <a:gd name="T30" fmla="*/ 24 w 34"/>
              <a:gd name="T31" fmla="*/ 32 h 60"/>
              <a:gd name="T32" fmla="*/ 20 w 34"/>
              <a:gd name="T33" fmla="*/ 34 h 60"/>
              <a:gd name="T34" fmla="*/ 18 w 34"/>
              <a:gd name="T35" fmla="*/ 36 h 60"/>
              <a:gd name="T36" fmla="*/ 16 w 34"/>
              <a:gd name="T37" fmla="*/ 38 h 60"/>
              <a:gd name="T38" fmla="*/ 12 w 34"/>
              <a:gd name="T39" fmla="*/ 38 h 60"/>
              <a:gd name="T40" fmla="*/ 12 w 34"/>
              <a:gd name="T41" fmla="*/ 42 h 60"/>
              <a:gd name="T42" fmla="*/ 10 w 34"/>
              <a:gd name="T43" fmla="*/ 44 h 60"/>
              <a:gd name="T44" fmla="*/ 12 w 34"/>
              <a:gd name="T45" fmla="*/ 46 h 60"/>
              <a:gd name="T46" fmla="*/ 12 w 34"/>
              <a:gd name="T47" fmla="*/ 50 h 60"/>
              <a:gd name="T48" fmla="*/ 12 w 34"/>
              <a:gd name="T49" fmla="*/ 52 h 60"/>
              <a:gd name="T50" fmla="*/ 14 w 34"/>
              <a:gd name="T51" fmla="*/ 54 h 60"/>
              <a:gd name="T52" fmla="*/ 10 w 34"/>
              <a:gd name="T53" fmla="*/ 56 h 60"/>
              <a:gd name="T54" fmla="*/ 6 w 34"/>
              <a:gd name="T55" fmla="*/ 60 h 60"/>
              <a:gd name="T56" fmla="*/ 4 w 34"/>
              <a:gd name="T57" fmla="*/ 58 h 60"/>
              <a:gd name="T58" fmla="*/ 4 w 34"/>
              <a:gd name="T59" fmla="*/ 58 h 60"/>
              <a:gd name="T60" fmla="*/ 2 w 34"/>
              <a:gd name="T61" fmla="*/ 54 h 60"/>
              <a:gd name="T62" fmla="*/ 6 w 34"/>
              <a:gd name="T63" fmla="*/ 54 h 60"/>
              <a:gd name="T64" fmla="*/ 4 w 34"/>
              <a:gd name="T65" fmla="*/ 52 h 60"/>
              <a:gd name="T66" fmla="*/ 6 w 34"/>
              <a:gd name="T67" fmla="*/ 50 h 60"/>
              <a:gd name="T68" fmla="*/ 8 w 34"/>
              <a:gd name="T69" fmla="*/ 48 h 60"/>
              <a:gd name="T70" fmla="*/ 4 w 34"/>
              <a:gd name="T71" fmla="*/ 40 h 60"/>
              <a:gd name="T72" fmla="*/ 2 w 34"/>
              <a:gd name="T73" fmla="*/ 38 h 60"/>
              <a:gd name="T74" fmla="*/ 2 w 34"/>
              <a:gd name="T75" fmla="*/ 34 h 60"/>
              <a:gd name="T76" fmla="*/ 4 w 34"/>
              <a:gd name="T77" fmla="*/ 32 h 60"/>
              <a:gd name="T78" fmla="*/ 6 w 34"/>
              <a:gd name="T79" fmla="*/ 30 h 60"/>
              <a:gd name="T80" fmla="*/ 4 w 34"/>
              <a:gd name="T81" fmla="*/ 28 h 60"/>
              <a:gd name="T82" fmla="*/ 2 w 34"/>
              <a:gd name="T83" fmla="*/ 26 h 60"/>
              <a:gd name="T84" fmla="*/ 0 w 34"/>
              <a:gd name="T85" fmla="*/ 16 h 60"/>
              <a:gd name="T86" fmla="*/ 0 w 34"/>
              <a:gd name="T87" fmla="*/ 12 h 60"/>
              <a:gd name="T88" fmla="*/ 2 w 34"/>
              <a:gd name="T89" fmla="*/ 10 h 60"/>
              <a:gd name="T90" fmla="*/ 4 w 34"/>
              <a:gd name="T91" fmla="*/ 8 h 60"/>
              <a:gd name="T92" fmla="*/ 2 w 34"/>
              <a:gd name="T93" fmla="*/ 6 h 60"/>
              <a:gd name="T94" fmla="*/ 4 w 34"/>
              <a:gd name="T95" fmla="*/ 4 h 60"/>
              <a:gd name="T96" fmla="*/ 8 w 34"/>
              <a:gd name="T97" fmla="*/ 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" h="60">
                <a:moveTo>
                  <a:pt x="10" y="2"/>
                </a:moveTo>
                <a:lnTo>
                  <a:pt x="12" y="2"/>
                </a:lnTo>
                <a:lnTo>
                  <a:pt x="14" y="0"/>
                </a:lnTo>
                <a:lnTo>
                  <a:pt x="14" y="2"/>
                </a:lnTo>
                <a:lnTo>
                  <a:pt x="16" y="4"/>
                </a:lnTo>
                <a:lnTo>
                  <a:pt x="18" y="2"/>
                </a:lnTo>
                <a:lnTo>
                  <a:pt x="20" y="4"/>
                </a:lnTo>
                <a:lnTo>
                  <a:pt x="18" y="4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0" y="10"/>
                </a:lnTo>
                <a:lnTo>
                  <a:pt x="8" y="10"/>
                </a:lnTo>
                <a:lnTo>
                  <a:pt x="8" y="12"/>
                </a:lnTo>
                <a:lnTo>
                  <a:pt x="12" y="16"/>
                </a:lnTo>
                <a:lnTo>
                  <a:pt x="14" y="16"/>
                </a:lnTo>
                <a:lnTo>
                  <a:pt x="20" y="22"/>
                </a:lnTo>
                <a:lnTo>
                  <a:pt x="22" y="22"/>
                </a:lnTo>
                <a:lnTo>
                  <a:pt x="24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8"/>
                </a:lnTo>
                <a:lnTo>
                  <a:pt x="30" y="20"/>
                </a:lnTo>
                <a:lnTo>
                  <a:pt x="32" y="22"/>
                </a:lnTo>
                <a:lnTo>
                  <a:pt x="30" y="22"/>
                </a:lnTo>
                <a:lnTo>
                  <a:pt x="34" y="28"/>
                </a:lnTo>
                <a:lnTo>
                  <a:pt x="32" y="28"/>
                </a:lnTo>
                <a:lnTo>
                  <a:pt x="30" y="30"/>
                </a:lnTo>
                <a:lnTo>
                  <a:pt x="28" y="30"/>
                </a:lnTo>
                <a:lnTo>
                  <a:pt x="26" y="30"/>
                </a:lnTo>
                <a:lnTo>
                  <a:pt x="24" y="32"/>
                </a:lnTo>
                <a:lnTo>
                  <a:pt x="22" y="34"/>
                </a:lnTo>
                <a:lnTo>
                  <a:pt x="20" y="34"/>
                </a:lnTo>
                <a:lnTo>
                  <a:pt x="18" y="34"/>
                </a:lnTo>
                <a:lnTo>
                  <a:pt x="18" y="36"/>
                </a:lnTo>
                <a:lnTo>
                  <a:pt x="16" y="36"/>
                </a:lnTo>
                <a:lnTo>
                  <a:pt x="16" y="38"/>
                </a:lnTo>
                <a:lnTo>
                  <a:pt x="14" y="38"/>
                </a:lnTo>
                <a:lnTo>
                  <a:pt x="12" y="38"/>
                </a:lnTo>
                <a:lnTo>
                  <a:pt x="12" y="40"/>
                </a:lnTo>
                <a:lnTo>
                  <a:pt x="12" y="42"/>
                </a:lnTo>
                <a:lnTo>
                  <a:pt x="10" y="42"/>
                </a:lnTo>
                <a:lnTo>
                  <a:pt x="10" y="44"/>
                </a:lnTo>
                <a:lnTo>
                  <a:pt x="10" y="46"/>
                </a:lnTo>
                <a:lnTo>
                  <a:pt x="12" y="46"/>
                </a:lnTo>
                <a:lnTo>
                  <a:pt x="12" y="48"/>
                </a:lnTo>
                <a:lnTo>
                  <a:pt x="12" y="50"/>
                </a:lnTo>
                <a:lnTo>
                  <a:pt x="10" y="52"/>
                </a:lnTo>
                <a:lnTo>
                  <a:pt x="12" y="52"/>
                </a:lnTo>
                <a:lnTo>
                  <a:pt x="12" y="54"/>
                </a:lnTo>
                <a:lnTo>
                  <a:pt x="14" y="54"/>
                </a:lnTo>
                <a:lnTo>
                  <a:pt x="12" y="56"/>
                </a:lnTo>
                <a:lnTo>
                  <a:pt x="10" y="56"/>
                </a:lnTo>
                <a:lnTo>
                  <a:pt x="8" y="58"/>
                </a:lnTo>
                <a:lnTo>
                  <a:pt x="6" y="60"/>
                </a:lnTo>
                <a:lnTo>
                  <a:pt x="4" y="60"/>
                </a:lnTo>
                <a:lnTo>
                  <a:pt x="4" y="58"/>
                </a:lnTo>
                <a:lnTo>
                  <a:pt x="2" y="58"/>
                </a:lnTo>
                <a:lnTo>
                  <a:pt x="4" y="58"/>
                </a:lnTo>
                <a:lnTo>
                  <a:pt x="2" y="56"/>
                </a:lnTo>
                <a:lnTo>
                  <a:pt x="2" y="54"/>
                </a:lnTo>
                <a:lnTo>
                  <a:pt x="4" y="54"/>
                </a:lnTo>
                <a:lnTo>
                  <a:pt x="6" y="54"/>
                </a:lnTo>
                <a:lnTo>
                  <a:pt x="6" y="52"/>
                </a:lnTo>
                <a:lnTo>
                  <a:pt x="4" y="52"/>
                </a:lnTo>
                <a:lnTo>
                  <a:pt x="4" y="50"/>
                </a:lnTo>
                <a:lnTo>
                  <a:pt x="6" y="50"/>
                </a:lnTo>
                <a:lnTo>
                  <a:pt x="8" y="50"/>
                </a:lnTo>
                <a:lnTo>
                  <a:pt x="8" y="48"/>
                </a:lnTo>
                <a:lnTo>
                  <a:pt x="4" y="48"/>
                </a:lnTo>
                <a:lnTo>
                  <a:pt x="4" y="40"/>
                </a:lnTo>
                <a:lnTo>
                  <a:pt x="4" y="38"/>
                </a:lnTo>
                <a:lnTo>
                  <a:pt x="2" y="38"/>
                </a:lnTo>
                <a:lnTo>
                  <a:pt x="2" y="36"/>
                </a:lnTo>
                <a:lnTo>
                  <a:pt x="2" y="34"/>
                </a:lnTo>
                <a:lnTo>
                  <a:pt x="4" y="34"/>
                </a:lnTo>
                <a:lnTo>
                  <a:pt x="4" y="32"/>
                </a:lnTo>
                <a:lnTo>
                  <a:pt x="6" y="32"/>
                </a:lnTo>
                <a:lnTo>
                  <a:pt x="6" y="30"/>
                </a:lnTo>
                <a:lnTo>
                  <a:pt x="6" y="28"/>
                </a:lnTo>
                <a:lnTo>
                  <a:pt x="4" y="28"/>
                </a:lnTo>
                <a:lnTo>
                  <a:pt x="4" y="26"/>
                </a:lnTo>
                <a:lnTo>
                  <a:pt x="2" y="26"/>
                </a:lnTo>
                <a:lnTo>
                  <a:pt x="0" y="20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2" y="10"/>
                </a:lnTo>
                <a:lnTo>
                  <a:pt x="4" y="10"/>
                </a:lnTo>
                <a:lnTo>
                  <a:pt x="4" y="8"/>
                </a:lnTo>
                <a:lnTo>
                  <a:pt x="2" y="8"/>
                </a:lnTo>
                <a:lnTo>
                  <a:pt x="2" y="6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8" y="4"/>
                </a:lnTo>
                <a:lnTo>
                  <a:pt x="1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" name="Freeform 56"/>
          <p:cNvSpPr>
            <a:spLocks/>
          </p:cNvSpPr>
          <p:nvPr/>
        </p:nvSpPr>
        <p:spPr bwMode="auto">
          <a:xfrm>
            <a:off x="3243263" y="5208588"/>
            <a:ext cx="63500" cy="28575"/>
          </a:xfrm>
          <a:custGeom>
            <a:avLst/>
            <a:gdLst>
              <a:gd name="T0" fmla="*/ 22 w 40"/>
              <a:gd name="T1" fmla="*/ 6 h 18"/>
              <a:gd name="T2" fmla="*/ 26 w 40"/>
              <a:gd name="T3" fmla="*/ 6 h 18"/>
              <a:gd name="T4" fmla="*/ 28 w 40"/>
              <a:gd name="T5" fmla="*/ 6 h 18"/>
              <a:gd name="T6" fmla="*/ 28 w 40"/>
              <a:gd name="T7" fmla="*/ 8 h 18"/>
              <a:gd name="T8" fmla="*/ 28 w 40"/>
              <a:gd name="T9" fmla="*/ 10 h 18"/>
              <a:gd name="T10" fmla="*/ 32 w 40"/>
              <a:gd name="T11" fmla="*/ 10 h 18"/>
              <a:gd name="T12" fmla="*/ 34 w 40"/>
              <a:gd name="T13" fmla="*/ 10 h 18"/>
              <a:gd name="T14" fmla="*/ 36 w 40"/>
              <a:gd name="T15" fmla="*/ 10 h 18"/>
              <a:gd name="T16" fmla="*/ 36 w 40"/>
              <a:gd name="T17" fmla="*/ 8 h 18"/>
              <a:gd name="T18" fmla="*/ 38 w 40"/>
              <a:gd name="T19" fmla="*/ 8 h 18"/>
              <a:gd name="T20" fmla="*/ 40 w 40"/>
              <a:gd name="T21" fmla="*/ 12 h 18"/>
              <a:gd name="T22" fmla="*/ 38 w 40"/>
              <a:gd name="T23" fmla="*/ 12 h 18"/>
              <a:gd name="T24" fmla="*/ 36 w 40"/>
              <a:gd name="T25" fmla="*/ 12 h 18"/>
              <a:gd name="T26" fmla="*/ 36 w 40"/>
              <a:gd name="T27" fmla="*/ 14 h 18"/>
              <a:gd name="T28" fmla="*/ 34 w 40"/>
              <a:gd name="T29" fmla="*/ 16 h 18"/>
              <a:gd name="T30" fmla="*/ 34 w 40"/>
              <a:gd name="T31" fmla="*/ 18 h 18"/>
              <a:gd name="T32" fmla="*/ 30 w 40"/>
              <a:gd name="T33" fmla="*/ 18 h 18"/>
              <a:gd name="T34" fmla="*/ 16 w 40"/>
              <a:gd name="T35" fmla="*/ 18 h 18"/>
              <a:gd name="T36" fmla="*/ 16 w 40"/>
              <a:gd name="T37" fmla="*/ 18 h 18"/>
              <a:gd name="T38" fmla="*/ 14 w 40"/>
              <a:gd name="T39" fmla="*/ 18 h 18"/>
              <a:gd name="T40" fmla="*/ 12 w 40"/>
              <a:gd name="T41" fmla="*/ 18 h 18"/>
              <a:gd name="T42" fmla="*/ 6 w 40"/>
              <a:gd name="T43" fmla="*/ 16 h 18"/>
              <a:gd name="T44" fmla="*/ 4 w 40"/>
              <a:gd name="T45" fmla="*/ 14 h 18"/>
              <a:gd name="T46" fmla="*/ 4 w 40"/>
              <a:gd name="T47" fmla="*/ 14 h 18"/>
              <a:gd name="T48" fmla="*/ 2 w 40"/>
              <a:gd name="T49" fmla="*/ 8 h 18"/>
              <a:gd name="T50" fmla="*/ 2 w 40"/>
              <a:gd name="T51" fmla="*/ 4 h 18"/>
              <a:gd name="T52" fmla="*/ 0 w 40"/>
              <a:gd name="T53" fmla="*/ 2 h 18"/>
              <a:gd name="T54" fmla="*/ 0 w 40"/>
              <a:gd name="T55" fmla="*/ 0 h 18"/>
              <a:gd name="T56" fmla="*/ 2 w 40"/>
              <a:gd name="T57" fmla="*/ 0 h 18"/>
              <a:gd name="T58" fmla="*/ 4 w 40"/>
              <a:gd name="T59" fmla="*/ 0 h 18"/>
              <a:gd name="T60" fmla="*/ 6 w 40"/>
              <a:gd name="T61" fmla="*/ 0 h 18"/>
              <a:gd name="T62" fmla="*/ 10 w 40"/>
              <a:gd name="T63" fmla="*/ 0 h 18"/>
              <a:gd name="T64" fmla="*/ 12 w 40"/>
              <a:gd name="T65" fmla="*/ 0 h 18"/>
              <a:gd name="T66" fmla="*/ 14 w 40"/>
              <a:gd name="T67" fmla="*/ 0 h 18"/>
              <a:gd name="T68" fmla="*/ 16 w 40"/>
              <a:gd name="T69" fmla="*/ 0 h 18"/>
              <a:gd name="T70" fmla="*/ 16 w 40"/>
              <a:gd name="T71" fmla="*/ 0 h 18"/>
              <a:gd name="T72" fmla="*/ 18 w 40"/>
              <a:gd name="T73" fmla="*/ 0 h 18"/>
              <a:gd name="T74" fmla="*/ 18 w 40"/>
              <a:gd name="T75" fmla="*/ 2 h 18"/>
              <a:gd name="T76" fmla="*/ 20 w 40"/>
              <a:gd name="T77" fmla="*/ 2 h 18"/>
              <a:gd name="T78" fmla="*/ 22 w 40"/>
              <a:gd name="T79" fmla="*/ 2 h 18"/>
              <a:gd name="T80" fmla="*/ 22 w 40"/>
              <a:gd name="T81" fmla="*/ 4 h 18"/>
              <a:gd name="T82" fmla="*/ 22 w 40"/>
              <a:gd name="T83" fmla="*/ 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" h="18">
                <a:moveTo>
                  <a:pt x="22" y="6"/>
                </a:moveTo>
                <a:lnTo>
                  <a:pt x="26" y="6"/>
                </a:lnTo>
                <a:lnTo>
                  <a:pt x="28" y="6"/>
                </a:lnTo>
                <a:lnTo>
                  <a:pt x="28" y="8"/>
                </a:lnTo>
                <a:lnTo>
                  <a:pt x="28" y="10"/>
                </a:lnTo>
                <a:lnTo>
                  <a:pt x="32" y="10"/>
                </a:lnTo>
                <a:lnTo>
                  <a:pt x="34" y="10"/>
                </a:lnTo>
                <a:lnTo>
                  <a:pt x="36" y="10"/>
                </a:lnTo>
                <a:lnTo>
                  <a:pt x="36" y="8"/>
                </a:lnTo>
                <a:lnTo>
                  <a:pt x="38" y="8"/>
                </a:lnTo>
                <a:lnTo>
                  <a:pt x="40" y="12"/>
                </a:lnTo>
                <a:lnTo>
                  <a:pt x="38" y="12"/>
                </a:lnTo>
                <a:lnTo>
                  <a:pt x="36" y="12"/>
                </a:lnTo>
                <a:lnTo>
                  <a:pt x="36" y="14"/>
                </a:lnTo>
                <a:lnTo>
                  <a:pt x="34" y="16"/>
                </a:lnTo>
                <a:lnTo>
                  <a:pt x="34" y="18"/>
                </a:lnTo>
                <a:lnTo>
                  <a:pt x="30" y="18"/>
                </a:lnTo>
                <a:lnTo>
                  <a:pt x="16" y="18"/>
                </a:lnTo>
                <a:lnTo>
                  <a:pt x="16" y="18"/>
                </a:lnTo>
                <a:lnTo>
                  <a:pt x="14" y="18"/>
                </a:lnTo>
                <a:lnTo>
                  <a:pt x="12" y="18"/>
                </a:lnTo>
                <a:lnTo>
                  <a:pt x="6" y="16"/>
                </a:lnTo>
                <a:lnTo>
                  <a:pt x="4" y="14"/>
                </a:lnTo>
                <a:lnTo>
                  <a:pt x="4" y="14"/>
                </a:lnTo>
                <a:lnTo>
                  <a:pt x="2" y="8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6" y="0"/>
                </a:lnTo>
                <a:lnTo>
                  <a:pt x="18" y="0"/>
                </a:lnTo>
                <a:lnTo>
                  <a:pt x="18" y="2"/>
                </a:lnTo>
                <a:lnTo>
                  <a:pt x="20" y="2"/>
                </a:lnTo>
                <a:lnTo>
                  <a:pt x="22" y="2"/>
                </a:lnTo>
                <a:lnTo>
                  <a:pt x="22" y="4"/>
                </a:lnTo>
                <a:lnTo>
                  <a:pt x="22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Freeform 57"/>
          <p:cNvSpPr>
            <a:spLocks/>
          </p:cNvSpPr>
          <p:nvPr/>
        </p:nvSpPr>
        <p:spPr bwMode="auto">
          <a:xfrm>
            <a:off x="3217863" y="4132263"/>
            <a:ext cx="66675" cy="31750"/>
          </a:xfrm>
          <a:custGeom>
            <a:avLst/>
            <a:gdLst>
              <a:gd name="T0" fmla="*/ 28 w 42"/>
              <a:gd name="T1" fmla="*/ 4 h 20"/>
              <a:gd name="T2" fmla="*/ 28 w 42"/>
              <a:gd name="T3" fmla="*/ 8 h 20"/>
              <a:gd name="T4" fmla="*/ 30 w 42"/>
              <a:gd name="T5" fmla="*/ 8 h 20"/>
              <a:gd name="T6" fmla="*/ 32 w 42"/>
              <a:gd name="T7" fmla="*/ 6 h 20"/>
              <a:gd name="T8" fmla="*/ 38 w 42"/>
              <a:gd name="T9" fmla="*/ 4 h 20"/>
              <a:gd name="T10" fmla="*/ 38 w 42"/>
              <a:gd name="T11" fmla="*/ 2 h 20"/>
              <a:gd name="T12" fmla="*/ 40 w 42"/>
              <a:gd name="T13" fmla="*/ 2 h 20"/>
              <a:gd name="T14" fmla="*/ 42 w 42"/>
              <a:gd name="T15" fmla="*/ 2 h 20"/>
              <a:gd name="T16" fmla="*/ 38 w 42"/>
              <a:gd name="T17" fmla="*/ 4 h 20"/>
              <a:gd name="T18" fmla="*/ 34 w 42"/>
              <a:gd name="T19" fmla="*/ 6 h 20"/>
              <a:gd name="T20" fmla="*/ 30 w 42"/>
              <a:gd name="T21" fmla="*/ 8 h 20"/>
              <a:gd name="T22" fmla="*/ 30 w 42"/>
              <a:gd name="T23" fmla="*/ 10 h 20"/>
              <a:gd name="T24" fmla="*/ 28 w 42"/>
              <a:gd name="T25" fmla="*/ 10 h 20"/>
              <a:gd name="T26" fmla="*/ 26 w 42"/>
              <a:gd name="T27" fmla="*/ 12 h 20"/>
              <a:gd name="T28" fmla="*/ 26 w 42"/>
              <a:gd name="T29" fmla="*/ 14 h 20"/>
              <a:gd name="T30" fmla="*/ 24 w 42"/>
              <a:gd name="T31" fmla="*/ 14 h 20"/>
              <a:gd name="T32" fmla="*/ 22 w 42"/>
              <a:gd name="T33" fmla="*/ 14 h 20"/>
              <a:gd name="T34" fmla="*/ 20 w 42"/>
              <a:gd name="T35" fmla="*/ 16 h 20"/>
              <a:gd name="T36" fmla="*/ 18 w 42"/>
              <a:gd name="T37" fmla="*/ 16 h 20"/>
              <a:gd name="T38" fmla="*/ 16 w 42"/>
              <a:gd name="T39" fmla="*/ 16 h 20"/>
              <a:gd name="T40" fmla="*/ 14 w 42"/>
              <a:gd name="T41" fmla="*/ 18 h 20"/>
              <a:gd name="T42" fmla="*/ 6 w 42"/>
              <a:gd name="T43" fmla="*/ 20 h 20"/>
              <a:gd name="T44" fmla="*/ 0 w 42"/>
              <a:gd name="T45" fmla="*/ 20 h 20"/>
              <a:gd name="T46" fmla="*/ 0 w 42"/>
              <a:gd name="T47" fmla="*/ 18 h 20"/>
              <a:gd name="T48" fmla="*/ 0 w 42"/>
              <a:gd name="T49" fmla="*/ 16 h 20"/>
              <a:gd name="T50" fmla="*/ 0 w 42"/>
              <a:gd name="T51" fmla="*/ 12 h 20"/>
              <a:gd name="T52" fmla="*/ 0 w 42"/>
              <a:gd name="T53" fmla="*/ 8 h 20"/>
              <a:gd name="T54" fmla="*/ 0 w 42"/>
              <a:gd name="T55" fmla="*/ 6 h 20"/>
              <a:gd name="T56" fmla="*/ 0 w 42"/>
              <a:gd name="T57" fmla="*/ 2 h 20"/>
              <a:gd name="T58" fmla="*/ 0 w 42"/>
              <a:gd name="T59" fmla="*/ 0 h 20"/>
              <a:gd name="T60" fmla="*/ 2 w 42"/>
              <a:gd name="T61" fmla="*/ 0 h 20"/>
              <a:gd name="T62" fmla="*/ 8 w 42"/>
              <a:gd name="T63" fmla="*/ 0 h 20"/>
              <a:gd name="T64" fmla="*/ 14 w 42"/>
              <a:gd name="T65" fmla="*/ 0 h 20"/>
              <a:gd name="T66" fmla="*/ 16 w 42"/>
              <a:gd name="T67" fmla="*/ 0 h 20"/>
              <a:gd name="T68" fmla="*/ 18 w 42"/>
              <a:gd name="T69" fmla="*/ 0 h 20"/>
              <a:gd name="T70" fmla="*/ 20 w 42"/>
              <a:gd name="T71" fmla="*/ 0 h 20"/>
              <a:gd name="T72" fmla="*/ 22 w 42"/>
              <a:gd name="T73" fmla="*/ 0 h 20"/>
              <a:gd name="T74" fmla="*/ 24 w 42"/>
              <a:gd name="T75" fmla="*/ 0 h 20"/>
              <a:gd name="T76" fmla="*/ 28 w 42"/>
              <a:gd name="T77" fmla="*/ 0 h 20"/>
              <a:gd name="T78" fmla="*/ 28 w 42"/>
              <a:gd name="T79" fmla="*/ 2 h 20"/>
              <a:gd name="T80" fmla="*/ 28 w 42"/>
              <a:gd name="T8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20">
                <a:moveTo>
                  <a:pt x="28" y="4"/>
                </a:moveTo>
                <a:lnTo>
                  <a:pt x="28" y="8"/>
                </a:lnTo>
                <a:lnTo>
                  <a:pt x="30" y="8"/>
                </a:lnTo>
                <a:lnTo>
                  <a:pt x="32" y="6"/>
                </a:lnTo>
                <a:lnTo>
                  <a:pt x="38" y="4"/>
                </a:lnTo>
                <a:lnTo>
                  <a:pt x="38" y="2"/>
                </a:lnTo>
                <a:lnTo>
                  <a:pt x="40" y="2"/>
                </a:lnTo>
                <a:lnTo>
                  <a:pt x="42" y="2"/>
                </a:lnTo>
                <a:lnTo>
                  <a:pt x="38" y="4"/>
                </a:lnTo>
                <a:lnTo>
                  <a:pt x="34" y="6"/>
                </a:lnTo>
                <a:lnTo>
                  <a:pt x="30" y="8"/>
                </a:lnTo>
                <a:lnTo>
                  <a:pt x="30" y="10"/>
                </a:lnTo>
                <a:lnTo>
                  <a:pt x="28" y="10"/>
                </a:lnTo>
                <a:lnTo>
                  <a:pt x="26" y="12"/>
                </a:lnTo>
                <a:lnTo>
                  <a:pt x="26" y="14"/>
                </a:lnTo>
                <a:lnTo>
                  <a:pt x="24" y="14"/>
                </a:lnTo>
                <a:lnTo>
                  <a:pt x="22" y="14"/>
                </a:lnTo>
                <a:lnTo>
                  <a:pt x="20" y="16"/>
                </a:lnTo>
                <a:lnTo>
                  <a:pt x="18" y="16"/>
                </a:lnTo>
                <a:lnTo>
                  <a:pt x="16" y="16"/>
                </a:lnTo>
                <a:lnTo>
                  <a:pt x="14" y="18"/>
                </a:lnTo>
                <a:lnTo>
                  <a:pt x="6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2"/>
                </a:lnTo>
                <a:lnTo>
                  <a:pt x="0" y="8"/>
                </a:lnTo>
                <a:lnTo>
                  <a:pt x="0" y="6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8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28" y="2"/>
                </a:lnTo>
                <a:lnTo>
                  <a:pt x="28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" name="Freeform 58"/>
          <p:cNvSpPr>
            <a:spLocks/>
          </p:cNvSpPr>
          <p:nvPr/>
        </p:nvSpPr>
        <p:spPr bwMode="auto">
          <a:xfrm>
            <a:off x="3081338" y="2570163"/>
            <a:ext cx="38100" cy="22225"/>
          </a:xfrm>
          <a:custGeom>
            <a:avLst/>
            <a:gdLst>
              <a:gd name="T0" fmla="*/ 22 w 24"/>
              <a:gd name="T1" fmla="*/ 0 h 14"/>
              <a:gd name="T2" fmla="*/ 24 w 24"/>
              <a:gd name="T3" fmla="*/ 0 h 14"/>
              <a:gd name="T4" fmla="*/ 24 w 24"/>
              <a:gd name="T5" fmla="*/ 4 h 14"/>
              <a:gd name="T6" fmla="*/ 24 w 24"/>
              <a:gd name="T7" fmla="*/ 8 h 14"/>
              <a:gd name="T8" fmla="*/ 24 w 24"/>
              <a:gd name="T9" fmla="*/ 10 h 14"/>
              <a:gd name="T10" fmla="*/ 24 w 24"/>
              <a:gd name="T11" fmla="*/ 14 h 14"/>
              <a:gd name="T12" fmla="*/ 22 w 24"/>
              <a:gd name="T13" fmla="*/ 14 h 14"/>
              <a:gd name="T14" fmla="*/ 20 w 24"/>
              <a:gd name="T15" fmla="*/ 14 h 14"/>
              <a:gd name="T16" fmla="*/ 18 w 24"/>
              <a:gd name="T17" fmla="*/ 14 h 14"/>
              <a:gd name="T18" fmla="*/ 16 w 24"/>
              <a:gd name="T19" fmla="*/ 14 h 14"/>
              <a:gd name="T20" fmla="*/ 14 w 24"/>
              <a:gd name="T21" fmla="*/ 14 h 14"/>
              <a:gd name="T22" fmla="*/ 10 w 24"/>
              <a:gd name="T23" fmla="*/ 14 h 14"/>
              <a:gd name="T24" fmla="*/ 8 w 24"/>
              <a:gd name="T25" fmla="*/ 14 h 14"/>
              <a:gd name="T26" fmla="*/ 6 w 24"/>
              <a:gd name="T27" fmla="*/ 14 h 14"/>
              <a:gd name="T28" fmla="*/ 6 w 24"/>
              <a:gd name="T29" fmla="*/ 10 h 14"/>
              <a:gd name="T30" fmla="*/ 6 w 24"/>
              <a:gd name="T31" fmla="*/ 8 h 14"/>
              <a:gd name="T32" fmla="*/ 4 w 24"/>
              <a:gd name="T33" fmla="*/ 8 h 14"/>
              <a:gd name="T34" fmla="*/ 2 w 24"/>
              <a:gd name="T35" fmla="*/ 8 h 14"/>
              <a:gd name="T36" fmla="*/ 2 w 24"/>
              <a:gd name="T37" fmla="*/ 6 h 14"/>
              <a:gd name="T38" fmla="*/ 0 w 24"/>
              <a:gd name="T39" fmla="*/ 6 h 14"/>
              <a:gd name="T40" fmla="*/ 2 w 24"/>
              <a:gd name="T41" fmla="*/ 4 h 14"/>
              <a:gd name="T42" fmla="*/ 4 w 24"/>
              <a:gd name="T43" fmla="*/ 2 h 14"/>
              <a:gd name="T44" fmla="*/ 4 w 24"/>
              <a:gd name="T45" fmla="*/ 0 h 14"/>
              <a:gd name="T46" fmla="*/ 6 w 24"/>
              <a:gd name="T47" fmla="*/ 0 h 14"/>
              <a:gd name="T48" fmla="*/ 8 w 24"/>
              <a:gd name="T49" fmla="*/ 0 h 14"/>
              <a:gd name="T50" fmla="*/ 10 w 24"/>
              <a:gd name="T51" fmla="*/ 0 h 14"/>
              <a:gd name="T52" fmla="*/ 14 w 24"/>
              <a:gd name="T53" fmla="*/ 0 h 14"/>
              <a:gd name="T54" fmla="*/ 16 w 24"/>
              <a:gd name="T55" fmla="*/ 0 h 14"/>
              <a:gd name="T56" fmla="*/ 18 w 24"/>
              <a:gd name="T57" fmla="*/ 0 h 14"/>
              <a:gd name="T58" fmla="*/ 20 w 24"/>
              <a:gd name="T59" fmla="*/ 0 h 14"/>
              <a:gd name="T60" fmla="*/ 22 w 24"/>
              <a:gd name="T6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4" h="14">
                <a:moveTo>
                  <a:pt x="22" y="0"/>
                </a:moveTo>
                <a:lnTo>
                  <a:pt x="24" y="0"/>
                </a:lnTo>
                <a:lnTo>
                  <a:pt x="24" y="4"/>
                </a:lnTo>
                <a:lnTo>
                  <a:pt x="24" y="8"/>
                </a:lnTo>
                <a:lnTo>
                  <a:pt x="24" y="10"/>
                </a:lnTo>
                <a:lnTo>
                  <a:pt x="24" y="14"/>
                </a:lnTo>
                <a:lnTo>
                  <a:pt x="22" y="14"/>
                </a:lnTo>
                <a:lnTo>
                  <a:pt x="20" y="14"/>
                </a:lnTo>
                <a:lnTo>
                  <a:pt x="18" y="14"/>
                </a:lnTo>
                <a:lnTo>
                  <a:pt x="16" y="14"/>
                </a:lnTo>
                <a:lnTo>
                  <a:pt x="14" y="14"/>
                </a:lnTo>
                <a:lnTo>
                  <a:pt x="10" y="14"/>
                </a:lnTo>
                <a:lnTo>
                  <a:pt x="8" y="14"/>
                </a:lnTo>
                <a:lnTo>
                  <a:pt x="6" y="14"/>
                </a:lnTo>
                <a:lnTo>
                  <a:pt x="6" y="10"/>
                </a:lnTo>
                <a:lnTo>
                  <a:pt x="6" y="8"/>
                </a:lnTo>
                <a:lnTo>
                  <a:pt x="4" y="8"/>
                </a:lnTo>
                <a:lnTo>
                  <a:pt x="2" y="8"/>
                </a:lnTo>
                <a:lnTo>
                  <a:pt x="2" y="6"/>
                </a:ln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Freeform 59"/>
          <p:cNvSpPr>
            <a:spLocks/>
          </p:cNvSpPr>
          <p:nvPr/>
        </p:nvSpPr>
        <p:spPr bwMode="auto">
          <a:xfrm>
            <a:off x="3090863" y="2614613"/>
            <a:ext cx="44450" cy="38100"/>
          </a:xfrm>
          <a:custGeom>
            <a:avLst/>
            <a:gdLst>
              <a:gd name="T0" fmla="*/ 0 w 28"/>
              <a:gd name="T1" fmla="*/ 0 h 24"/>
              <a:gd name="T2" fmla="*/ 2 w 28"/>
              <a:gd name="T3" fmla="*/ 0 h 24"/>
              <a:gd name="T4" fmla="*/ 6 w 28"/>
              <a:gd name="T5" fmla="*/ 2 h 24"/>
              <a:gd name="T6" fmla="*/ 8 w 28"/>
              <a:gd name="T7" fmla="*/ 2 h 24"/>
              <a:gd name="T8" fmla="*/ 10 w 28"/>
              <a:gd name="T9" fmla="*/ 2 h 24"/>
              <a:gd name="T10" fmla="*/ 10 w 28"/>
              <a:gd name="T11" fmla="*/ 4 h 24"/>
              <a:gd name="T12" fmla="*/ 10 w 28"/>
              <a:gd name="T13" fmla="*/ 2 h 24"/>
              <a:gd name="T14" fmla="*/ 12 w 28"/>
              <a:gd name="T15" fmla="*/ 2 h 24"/>
              <a:gd name="T16" fmla="*/ 12 w 28"/>
              <a:gd name="T17" fmla="*/ 4 h 24"/>
              <a:gd name="T18" fmla="*/ 14 w 28"/>
              <a:gd name="T19" fmla="*/ 4 h 24"/>
              <a:gd name="T20" fmla="*/ 14 w 28"/>
              <a:gd name="T21" fmla="*/ 6 h 24"/>
              <a:gd name="T22" fmla="*/ 12 w 28"/>
              <a:gd name="T23" fmla="*/ 6 h 24"/>
              <a:gd name="T24" fmla="*/ 14 w 28"/>
              <a:gd name="T25" fmla="*/ 6 h 24"/>
              <a:gd name="T26" fmla="*/ 14 w 28"/>
              <a:gd name="T27" fmla="*/ 8 h 24"/>
              <a:gd name="T28" fmla="*/ 16 w 28"/>
              <a:gd name="T29" fmla="*/ 8 h 24"/>
              <a:gd name="T30" fmla="*/ 16 w 28"/>
              <a:gd name="T31" fmla="*/ 8 h 24"/>
              <a:gd name="T32" fmla="*/ 16 w 28"/>
              <a:gd name="T33" fmla="*/ 10 h 24"/>
              <a:gd name="T34" fmla="*/ 16 w 28"/>
              <a:gd name="T35" fmla="*/ 12 h 24"/>
              <a:gd name="T36" fmla="*/ 18 w 28"/>
              <a:gd name="T37" fmla="*/ 12 h 24"/>
              <a:gd name="T38" fmla="*/ 18 w 28"/>
              <a:gd name="T39" fmla="*/ 14 h 24"/>
              <a:gd name="T40" fmla="*/ 20 w 28"/>
              <a:gd name="T41" fmla="*/ 14 h 24"/>
              <a:gd name="T42" fmla="*/ 22 w 28"/>
              <a:gd name="T43" fmla="*/ 14 h 24"/>
              <a:gd name="T44" fmla="*/ 24 w 28"/>
              <a:gd name="T45" fmla="*/ 14 h 24"/>
              <a:gd name="T46" fmla="*/ 26 w 28"/>
              <a:gd name="T47" fmla="*/ 14 h 24"/>
              <a:gd name="T48" fmla="*/ 26 w 28"/>
              <a:gd name="T49" fmla="*/ 16 h 24"/>
              <a:gd name="T50" fmla="*/ 26 w 28"/>
              <a:gd name="T51" fmla="*/ 18 h 24"/>
              <a:gd name="T52" fmla="*/ 26 w 28"/>
              <a:gd name="T53" fmla="*/ 20 h 24"/>
              <a:gd name="T54" fmla="*/ 28 w 28"/>
              <a:gd name="T55" fmla="*/ 24 h 24"/>
              <a:gd name="T56" fmla="*/ 26 w 28"/>
              <a:gd name="T57" fmla="*/ 24 h 24"/>
              <a:gd name="T58" fmla="*/ 24 w 28"/>
              <a:gd name="T59" fmla="*/ 24 h 24"/>
              <a:gd name="T60" fmla="*/ 24 w 28"/>
              <a:gd name="T61" fmla="*/ 22 h 24"/>
              <a:gd name="T62" fmla="*/ 22 w 28"/>
              <a:gd name="T63" fmla="*/ 20 h 24"/>
              <a:gd name="T64" fmla="*/ 22 w 28"/>
              <a:gd name="T65" fmla="*/ 22 h 24"/>
              <a:gd name="T66" fmla="*/ 22 w 28"/>
              <a:gd name="T67" fmla="*/ 20 h 24"/>
              <a:gd name="T68" fmla="*/ 22 w 28"/>
              <a:gd name="T69" fmla="*/ 18 h 24"/>
              <a:gd name="T70" fmla="*/ 20 w 28"/>
              <a:gd name="T71" fmla="*/ 18 h 24"/>
              <a:gd name="T72" fmla="*/ 18 w 28"/>
              <a:gd name="T73" fmla="*/ 18 h 24"/>
              <a:gd name="T74" fmla="*/ 16 w 28"/>
              <a:gd name="T75" fmla="*/ 18 h 24"/>
              <a:gd name="T76" fmla="*/ 16 w 28"/>
              <a:gd name="T77" fmla="*/ 20 h 24"/>
              <a:gd name="T78" fmla="*/ 14 w 28"/>
              <a:gd name="T79" fmla="*/ 20 h 24"/>
              <a:gd name="T80" fmla="*/ 14 w 28"/>
              <a:gd name="T81" fmla="*/ 18 h 24"/>
              <a:gd name="T82" fmla="*/ 14 w 28"/>
              <a:gd name="T83" fmla="*/ 16 h 24"/>
              <a:gd name="T84" fmla="*/ 12 w 28"/>
              <a:gd name="T85" fmla="*/ 14 h 24"/>
              <a:gd name="T86" fmla="*/ 10 w 28"/>
              <a:gd name="T87" fmla="*/ 12 h 24"/>
              <a:gd name="T88" fmla="*/ 0 w 28"/>
              <a:gd name="T8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" h="24">
                <a:moveTo>
                  <a:pt x="0" y="0"/>
                </a:moveTo>
                <a:lnTo>
                  <a:pt x="2" y="0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0" y="4"/>
                </a:lnTo>
                <a:lnTo>
                  <a:pt x="10" y="2"/>
                </a:lnTo>
                <a:lnTo>
                  <a:pt x="12" y="2"/>
                </a:lnTo>
                <a:lnTo>
                  <a:pt x="12" y="4"/>
                </a:lnTo>
                <a:lnTo>
                  <a:pt x="14" y="4"/>
                </a:lnTo>
                <a:lnTo>
                  <a:pt x="14" y="6"/>
                </a:lnTo>
                <a:lnTo>
                  <a:pt x="12" y="6"/>
                </a:lnTo>
                <a:lnTo>
                  <a:pt x="14" y="6"/>
                </a:lnTo>
                <a:lnTo>
                  <a:pt x="14" y="8"/>
                </a:lnTo>
                <a:lnTo>
                  <a:pt x="16" y="8"/>
                </a:lnTo>
                <a:lnTo>
                  <a:pt x="16" y="8"/>
                </a:lnTo>
                <a:lnTo>
                  <a:pt x="16" y="10"/>
                </a:lnTo>
                <a:lnTo>
                  <a:pt x="16" y="12"/>
                </a:lnTo>
                <a:lnTo>
                  <a:pt x="18" y="12"/>
                </a:lnTo>
                <a:lnTo>
                  <a:pt x="18" y="14"/>
                </a:lnTo>
                <a:lnTo>
                  <a:pt x="20" y="14"/>
                </a:lnTo>
                <a:lnTo>
                  <a:pt x="22" y="14"/>
                </a:lnTo>
                <a:lnTo>
                  <a:pt x="24" y="14"/>
                </a:lnTo>
                <a:lnTo>
                  <a:pt x="26" y="14"/>
                </a:lnTo>
                <a:lnTo>
                  <a:pt x="26" y="16"/>
                </a:lnTo>
                <a:lnTo>
                  <a:pt x="26" y="18"/>
                </a:lnTo>
                <a:lnTo>
                  <a:pt x="26" y="20"/>
                </a:lnTo>
                <a:lnTo>
                  <a:pt x="28" y="24"/>
                </a:lnTo>
                <a:lnTo>
                  <a:pt x="26" y="24"/>
                </a:lnTo>
                <a:lnTo>
                  <a:pt x="24" y="24"/>
                </a:lnTo>
                <a:lnTo>
                  <a:pt x="24" y="22"/>
                </a:lnTo>
                <a:lnTo>
                  <a:pt x="22" y="20"/>
                </a:lnTo>
                <a:lnTo>
                  <a:pt x="22" y="22"/>
                </a:lnTo>
                <a:lnTo>
                  <a:pt x="22" y="20"/>
                </a:lnTo>
                <a:lnTo>
                  <a:pt x="22" y="18"/>
                </a:lnTo>
                <a:lnTo>
                  <a:pt x="20" y="18"/>
                </a:lnTo>
                <a:lnTo>
                  <a:pt x="18" y="18"/>
                </a:lnTo>
                <a:lnTo>
                  <a:pt x="16" y="18"/>
                </a:lnTo>
                <a:lnTo>
                  <a:pt x="16" y="20"/>
                </a:lnTo>
                <a:lnTo>
                  <a:pt x="14" y="20"/>
                </a:lnTo>
                <a:lnTo>
                  <a:pt x="14" y="18"/>
                </a:lnTo>
                <a:lnTo>
                  <a:pt x="14" y="16"/>
                </a:lnTo>
                <a:lnTo>
                  <a:pt x="12" y="14"/>
                </a:lnTo>
                <a:lnTo>
                  <a:pt x="10" y="1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" name="Freeform 60"/>
          <p:cNvSpPr>
            <a:spLocks/>
          </p:cNvSpPr>
          <p:nvPr/>
        </p:nvSpPr>
        <p:spPr bwMode="auto">
          <a:xfrm>
            <a:off x="2684463" y="2874963"/>
            <a:ext cx="22225" cy="47625"/>
          </a:xfrm>
          <a:custGeom>
            <a:avLst/>
            <a:gdLst>
              <a:gd name="T0" fmla="*/ 10 w 14"/>
              <a:gd name="T1" fmla="*/ 16 h 30"/>
              <a:gd name="T2" fmla="*/ 10 w 14"/>
              <a:gd name="T3" fmla="*/ 18 h 30"/>
              <a:gd name="T4" fmla="*/ 12 w 14"/>
              <a:gd name="T5" fmla="*/ 20 h 30"/>
              <a:gd name="T6" fmla="*/ 12 w 14"/>
              <a:gd name="T7" fmla="*/ 22 h 30"/>
              <a:gd name="T8" fmla="*/ 12 w 14"/>
              <a:gd name="T9" fmla="*/ 24 h 30"/>
              <a:gd name="T10" fmla="*/ 14 w 14"/>
              <a:gd name="T11" fmla="*/ 24 h 30"/>
              <a:gd name="T12" fmla="*/ 14 w 14"/>
              <a:gd name="T13" fmla="*/ 26 h 30"/>
              <a:gd name="T14" fmla="*/ 14 w 14"/>
              <a:gd name="T15" fmla="*/ 28 h 30"/>
              <a:gd name="T16" fmla="*/ 14 w 14"/>
              <a:gd name="T17" fmla="*/ 30 h 30"/>
              <a:gd name="T18" fmla="*/ 12 w 14"/>
              <a:gd name="T19" fmla="*/ 30 h 30"/>
              <a:gd name="T20" fmla="*/ 10 w 14"/>
              <a:gd name="T21" fmla="*/ 30 h 30"/>
              <a:gd name="T22" fmla="*/ 8 w 14"/>
              <a:gd name="T23" fmla="*/ 30 h 30"/>
              <a:gd name="T24" fmla="*/ 8 w 14"/>
              <a:gd name="T25" fmla="*/ 28 h 30"/>
              <a:gd name="T26" fmla="*/ 8 w 14"/>
              <a:gd name="T27" fmla="*/ 26 h 30"/>
              <a:gd name="T28" fmla="*/ 6 w 14"/>
              <a:gd name="T29" fmla="*/ 26 h 30"/>
              <a:gd name="T30" fmla="*/ 6 w 14"/>
              <a:gd name="T31" fmla="*/ 24 h 30"/>
              <a:gd name="T32" fmla="*/ 8 w 14"/>
              <a:gd name="T33" fmla="*/ 24 h 30"/>
              <a:gd name="T34" fmla="*/ 8 w 14"/>
              <a:gd name="T35" fmla="*/ 22 h 30"/>
              <a:gd name="T36" fmla="*/ 8 w 14"/>
              <a:gd name="T37" fmla="*/ 20 h 30"/>
              <a:gd name="T38" fmla="*/ 6 w 14"/>
              <a:gd name="T39" fmla="*/ 20 h 30"/>
              <a:gd name="T40" fmla="*/ 6 w 14"/>
              <a:gd name="T41" fmla="*/ 18 h 30"/>
              <a:gd name="T42" fmla="*/ 6 w 14"/>
              <a:gd name="T43" fmla="*/ 16 h 30"/>
              <a:gd name="T44" fmla="*/ 4 w 14"/>
              <a:gd name="T45" fmla="*/ 16 h 30"/>
              <a:gd name="T46" fmla="*/ 2 w 14"/>
              <a:gd name="T47" fmla="*/ 16 h 30"/>
              <a:gd name="T48" fmla="*/ 0 w 14"/>
              <a:gd name="T49" fmla="*/ 16 h 30"/>
              <a:gd name="T50" fmla="*/ 0 w 14"/>
              <a:gd name="T51" fmla="*/ 14 h 30"/>
              <a:gd name="T52" fmla="*/ 0 w 14"/>
              <a:gd name="T53" fmla="*/ 12 h 30"/>
              <a:gd name="T54" fmla="*/ 0 w 14"/>
              <a:gd name="T55" fmla="*/ 10 h 30"/>
              <a:gd name="T56" fmla="*/ 0 w 14"/>
              <a:gd name="T57" fmla="*/ 6 h 30"/>
              <a:gd name="T58" fmla="*/ 0 w 14"/>
              <a:gd name="T59" fmla="*/ 4 h 30"/>
              <a:gd name="T60" fmla="*/ 0 w 14"/>
              <a:gd name="T61" fmla="*/ 2 h 30"/>
              <a:gd name="T62" fmla="*/ 0 w 14"/>
              <a:gd name="T63" fmla="*/ 0 h 30"/>
              <a:gd name="T64" fmla="*/ 4 w 14"/>
              <a:gd name="T65" fmla="*/ 0 h 30"/>
              <a:gd name="T66" fmla="*/ 8 w 14"/>
              <a:gd name="T67" fmla="*/ 0 h 30"/>
              <a:gd name="T68" fmla="*/ 10 w 14"/>
              <a:gd name="T69" fmla="*/ 0 h 30"/>
              <a:gd name="T70" fmla="*/ 10 w 14"/>
              <a:gd name="T71" fmla="*/ 2 h 30"/>
              <a:gd name="T72" fmla="*/ 12 w 14"/>
              <a:gd name="T73" fmla="*/ 2 h 30"/>
              <a:gd name="T74" fmla="*/ 12 w 14"/>
              <a:gd name="T75" fmla="*/ 4 h 30"/>
              <a:gd name="T76" fmla="*/ 10 w 14"/>
              <a:gd name="T77" fmla="*/ 4 h 30"/>
              <a:gd name="T78" fmla="*/ 10 w 14"/>
              <a:gd name="T79" fmla="*/ 6 h 30"/>
              <a:gd name="T80" fmla="*/ 10 w 14"/>
              <a:gd name="T81" fmla="*/ 8 h 30"/>
              <a:gd name="T82" fmla="*/ 10 w 14"/>
              <a:gd name="T83" fmla="*/ 10 h 30"/>
              <a:gd name="T84" fmla="*/ 10 w 14"/>
              <a:gd name="T85" fmla="*/ 12 h 30"/>
              <a:gd name="T86" fmla="*/ 10 w 14"/>
              <a:gd name="T87" fmla="*/ 14 h 30"/>
              <a:gd name="T88" fmla="*/ 10 w 14"/>
              <a:gd name="T89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" h="30">
                <a:moveTo>
                  <a:pt x="10" y="16"/>
                </a:moveTo>
                <a:lnTo>
                  <a:pt x="10" y="18"/>
                </a:lnTo>
                <a:lnTo>
                  <a:pt x="12" y="20"/>
                </a:lnTo>
                <a:lnTo>
                  <a:pt x="12" y="22"/>
                </a:lnTo>
                <a:lnTo>
                  <a:pt x="12" y="24"/>
                </a:lnTo>
                <a:lnTo>
                  <a:pt x="14" y="24"/>
                </a:lnTo>
                <a:lnTo>
                  <a:pt x="14" y="26"/>
                </a:lnTo>
                <a:lnTo>
                  <a:pt x="14" y="28"/>
                </a:lnTo>
                <a:lnTo>
                  <a:pt x="14" y="30"/>
                </a:lnTo>
                <a:lnTo>
                  <a:pt x="12" y="30"/>
                </a:lnTo>
                <a:lnTo>
                  <a:pt x="10" y="30"/>
                </a:lnTo>
                <a:lnTo>
                  <a:pt x="8" y="30"/>
                </a:lnTo>
                <a:lnTo>
                  <a:pt x="8" y="28"/>
                </a:lnTo>
                <a:lnTo>
                  <a:pt x="8" y="26"/>
                </a:lnTo>
                <a:lnTo>
                  <a:pt x="6" y="26"/>
                </a:lnTo>
                <a:lnTo>
                  <a:pt x="6" y="24"/>
                </a:lnTo>
                <a:lnTo>
                  <a:pt x="8" y="24"/>
                </a:lnTo>
                <a:lnTo>
                  <a:pt x="8" y="22"/>
                </a:lnTo>
                <a:lnTo>
                  <a:pt x="8" y="20"/>
                </a:lnTo>
                <a:lnTo>
                  <a:pt x="6" y="20"/>
                </a:lnTo>
                <a:lnTo>
                  <a:pt x="6" y="18"/>
                </a:lnTo>
                <a:lnTo>
                  <a:pt x="6" y="16"/>
                </a:lnTo>
                <a:lnTo>
                  <a:pt x="4" y="16"/>
                </a:lnTo>
                <a:lnTo>
                  <a:pt x="2" y="16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0" y="2"/>
                </a:lnTo>
                <a:lnTo>
                  <a:pt x="12" y="2"/>
                </a:lnTo>
                <a:lnTo>
                  <a:pt x="12" y="4"/>
                </a:lnTo>
                <a:lnTo>
                  <a:pt x="10" y="4"/>
                </a:lnTo>
                <a:lnTo>
                  <a:pt x="10" y="6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3" name="Freeform 61"/>
          <p:cNvSpPr>
            <a:spLocks/>
          </p:cNvSpPr>
          <p:nvPr/>
        </p:nvSpPr>
        <p:spPr bwMode="auto">
          <a:xfrm>
            <a:off x="3138488" y="2633663"/>
            <a:ext cx="34925" cy="15875"/>
          </a:xfrm>
          <a:custGeom>
            <a:avLst/>
            <a:gdLst>
              <a:gd name="T0" fmla="*/ 22 w 22"/>
              <a:gd name="T1" fmla="*/ 0 h 10"/>
              <a:gd name="T2" fmla="*/ 22 w 22"/>
              <a:gd name="T3" fmla="*/ 2 h 10"/>
              <a:gd name="T4" fmla="*/ 22 w 22"/>
              <a:gd name="T5" fmla="*/ 2 h 10"/>
              <a:gd name="T6" fmla="*/ 22 w 22"/>
              <a:gd name="T7" fmla="*/ 4 h 10"/>
              <a:gd name="T8" fmla="*/ 20 w 22"/>
              <a:gd name="T9" fmla="*/ 4 h 10"/>
              <a:gd name="T10" fmla="*/ 20 w 22"/>
              <a:gd name="T11" fmla="*/ 6 h 10"/>
              <a:gd name="T12" fmla="*/ 18 w 22"/>
              <a:gd name="T13" fmla="*/ 6 h 10"/>
              <a:gd name="T14" fmla="*/ 16 w 22"/>
              <a:gd name="T15" fmla="*/ 6 h 10"/>
              <a:gd name="T16" fmla="*/ 14 w 22"/>
              <a:gd name="T17" fmla="*/ 6 h 10"/>
              <a:gd name="T18" fmla="*/ 12 w 22"/>
              <a:gd name="T19" fmla="*/ 8 h 10"/>
              <a:gd name="T20" fmla="*/ 10 w 22"/>
              <a:gd name="T21" fmla="*/ 8 h 10"/>
              <a:gd name="T22" fmla="*/ 8 w 22"/>
              <a:gd name="T23" fmla="*/ 8 h 10"/>
              <a:gd name="T24" fmla="*/ 6 w 22"/>
              <a:gd name="T25" fmla="*/ 8 h 10"/>
              <a:gd name="T26" fmla="*/ 6 w 22"/>
              <a:gd name="T27" fmla="*/ 10 h 10"/>
              <a:gd name="T28" fmla="*/ 4 w 22"/>
              <a:gd name="T29" fmla="*/ 10 h 10"/>
              <a:gd name="T30" fmla="*/ 2 w 22"/>
              <a:gd name="T31" fmla="*/ 10 h 10"/>
              <a:gd name="T32" fmla="*/ 2 w 22"/>
              <a:gd name="T33" fmla="*/ 8 h 10"/>
              <a:gd name="T34" fmla="*/ 2 w 22"/>
              <a:gd name="T35" fmla="*/ 6 h 10"/>
              <a:gd name="T36" fmla="*/ 0 w 22"/>
              <a:gd name="T37" fmla="*/ 6 h 10"/>
              <a:gd name="T38" fmla="*/ 0 w 22"/>
              <a:gd name="T39" fmla="*/ 4 h 10"/>
              <a:gd name="T40" fmla="*/ 0 w 22"/>
              <a:gd name="T41" fmla="*/ 2 h 10"/>
              <a:gd name="T42" fmla="*/ 2 w 22"/>
              <a:gd name="T43" fmla="*/ 2 h 10"/>
              <a:gd name="T44" fmla="*/ 2 w 22"/>
              <a:gd name="T45" fmla="*/ 2 h 10"/>
              <a:gd name="T46" fmla="*/ 4 w 22"/>
              <a:gd name="T47" fmla="*/ 2 h 10"/>
              <a:gd name="T48" fmla="*/ 6 w 22"/>
              <a:gd name="T49" fmla="*/ 2 h 10"/>
              <a:gd name="T50" fmla="*/ 8 w 22"/>
              <a:gd name="T51" fmla="*/ 2 h 10"/>
              <a:gd name="T52" fmla="*/ 10 w 22"/>
              <a:gd name="T53" fmla="*/ 2 h 10"/>
              <a:gd name="T54" fmla="*/ 12 w 22"/>
              <a:gd name="T55" fmla="*/ 2 h 10"/>
              <a:gd name="T56" fmla="*/ 14 w 22"/>
              <a:gd name="T57" fmla="*/ 2 h 10"/>
              <a:gd name="T58" fmla="*/ 16 w 22"/>
              <a:gd name="T59" fmla="*/ 2 h 10"/>
              <a:gd name="T60" fmla="*/ 16 w 22"/>
              <a:gd name="T61" fmla="*/ 0 h 10"/>
              <a:gd name="T62" fmla="*/ 18 w 22"/>
              <a:gd name="T63" fmla="*/ 0 h 10"/>
              <a:gd name="T64" fmla="*/ 20 w 22"/>
              <a:gd name="T65" fmla="*/ 0 h 10"/>
              <a:gd name="T66" fmla="*/ 22 w 22"/>
              <a:gd name="T6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" h="10">
                <a:moveTo>
                  <a:pt x="22" y="0"/>
                </a:moveTo>
                <a:lnTo>
                  <a:pt x="22" y="2"/>
                </a:lnTo>
                <a:lnTo>
                  <a:pt x="22" y="2"/>
                </a:lnTo>
                <a:lnTo>
                  <a:pt x="22" y="4"/>
                </a:lnTo>
                <a:lnTo>
                  <a:pt x="20" y="4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0" y="8"/>
                </a:lnTo>
                <a:lnTo>
                  <a:pt x="8" y="8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2" y="10"/>
                </a:lnTo>
                <a:lnTo>
                  <a:pt x="2" y="8"/>
                </a:lnTo>
                <a:lnTo>
                  <a:pt x="2" y="6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  <a:lnTo>
                  <a:pt x="16" y="2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Freeform 62"/>
          <p:cNvSpPr>
            <a:spLocks/>
          </p:cNvSpPr>
          <p:nvPr/>
        </p:nvSpPr>
        <p:spPr bwMode="auto">
          <a:xfrm>
            <a:off x="3465513" y="2944813"/>
            <a:ext cx="28575" cy="31750"/>
          </a:xfrm>
          <a:custGeom>
            <a:avLst/>
            <a:gdLst>
              <a:gd name="T0" fmla="*/ 14 w 18"/>
              <a:gd name="T1" fmla="*/ 2 h 20"/>
              <a:gd name="T2" fmla="*/ 16 w 18"/>
              <a:gd name="T3" fmla="*/ 0 h 20"/>
              <a:gd name="T4" fmla="*/ 16 w 18"/>
              <a:gd name="T5" fmla="*/ 2 h 20"/>
              <a:gd name="T6" fmla="*/ 16 w 18"/>
              <a:gd name="T7" fmla="*/ 4 h 20"/>
              <a:gd name="T8" fmla="*/ 18 w 18"/>
              <a:gd name="T9" fmla="*/ 4 h 20"/>
              <a:gd name="T10" fmla="*/ 16 w 18"/>
              <a:gd name="T11" fmla="*/ 4 h 20"/>
              <a:gd name="T12" fmla="*/ 16 w 18"/>
              <a:gd name="T13" fmla="*/ 6 h 20"/>
              <a:gd name="T14" fmla="*/ 16 w 18"/>
              <a:gd name="T15" fmla="*/ 8 h 20"/>
              <a:gd name="T16" fmla="*/ 18 w 18"/>
              <a:gd name="T17" fmla="*/ 8 h 20"/>
              <a:gd name="T18" fmla="*/ 18 w 18"/>
              <a:gd name="T19" fmla="*/ 10 h 20"/>
              <a:gd name="T20" fmla="*/ 16 w 18"/>
              <a:gd name="T21" fmla="*/ 10 h 20"/>
              <a:gd name="T22" fmla="*/ 18 w 18"/>
              <a:gd name="T23" fmla="*/ 10 h 20"/>
              <a:gd name="T24" fmla="*/ 18 w 18"/>
              <a:gd name="T25" fmla="*/ 12 h 20"/>
              <a:gd name="T26" fmla="*/ 18 w 18"/>
              <a:gd name="T27" fmla="*/ 14 h 20"/>
              <a:gd name="T28" fmla="*/ 18 w 18"/>
              <a:gd name="T29" fmla="*/ 16 h 20"/>
              <a:gd name="T30" fmla="*/ 18 w 18"/>
              <a:gd name="T31" fmla="*/ 18 h 20"/>
              <a:gd name="T32" fmla="*/ 16 w 18"/>
              <a:gd name="T33" fmla="*/ 18 h 20"/>
              <a:gd name="T34" fmla="*/ 14 w 18"/>
              <a:gd name="T35" fmla="*/ 18 h 20"/>
              <a:gd name="T36" fmla="*/ 12 w 18"/>
              <a:gd name="T37" fmla="*/ 18 h 20"/>
              <a:gd name="T38" fmla="*/ 12 w 18"/>
              <a:gd name="T39" fmla="*/ 20 h 20"/>
              <a:gd name="T40" fmla="*/ 10 w 18"/>
              <a:gd name="T41" fmla="*/ 20 h 20"/>
              <a:gd name="T42" fmla="*/ 8 w 18"/>
              <a:gd name="T43" fmla="*/ 20 h 20"/>
              <a:gd name="T44" fmla="*/ 6 w 18"/>
              <a:gd name="T45" fmla="*/ 20 h 20"/>
              <a:gd name="T46" fmla="*/ 8 w 18"/>
              <a:gd name="T47" fmla="*/ 20 h 20"/>
              <a:gd name="T48" fmla="*/ 8 w 18"/>
              <a:gd name="T49" fmla="*/ 18 h 20"/>
              <a:gd name="T50" fmla="*/ 10 w 18"/>
              <a:gd name="T51" fmla="*/ 18 h 20"/>
              <a:gd name="T52" fmla="*/ 12 w 18"/>
              <a:gd name="T53" fmla="*/ 18 h 20"/>
              <a:gd name="T54" fmla="*/ 12 w 18"/>
              <a:gd name="T55" fmla="*/ 16 h 20"/>
              <a:gd name="T56" fmla="*/ 10 w 18"/>
              <a:gd name="T57" fmla="*/ 16 h 20"/>
              <a:gd name="T58" fmla="*/ 10 w 18"/>
              <a:gd name="T59" fmla="*/ 14 h 20"/>
              <a:gd name="T60" fmla="*/ 10 w 18"/>
              <a:gd name="T61" fmla="*/ 12 h 20"/>
              <a:gd name="T62" fmla="*/ 10 w 18"/>
              <a:gd name="T63" fmla="*/ 10 h 20"/>
              <a:gd name="T64" fmla="*/ 10 w 18"/>
              <a:gd name="T65" fmla="*/ 8 h 20"/>
              <a:gd name="T66" fmla="*/ 8 w 18"/>
              <a:gd name="T67" fmla="*/ 8 h 20"/>
              <a:gd name="T68" fmla="*/ 8 w 18"/>
              <a:gd name="T69" fmla="*/ 10 h 20"/>
              <a:gd name="T70" fmla="*/ 6 w 18"/>
              <a:gd name="T71" fmla="*/ 10 h 20"/>
              <a:gd name="T72" fmla="*/ 6 w 18"/>
              <a:gd name="T73" fmla="*/ 8 h 20"/>
              <a:gd name="T74" fmla="*/ 4 w 18"/>
              <a:gd name="T75" fmla="*/ 8 h 20"/>
              <a:gd name="T76" fmla="*/ 4 w 18"/>
              <a:gd name="T77" fmla="*/ 6 h 20"/>
              <a:gd name="T78" fmla="*/ 2 w 18"/>
              <a:gd name="T79" fmla="*/ 6 h 20"/>
              <a:gd name="T80" fmla="*/ 2 w 18"/>
              <a:gd name="T81" fmla="*/ 4 h 20"/>
              <a:gd name="T82" fmla="*/ 0 w 18"/>
              <a:gd name="T83" fmla="*/ 4 h 20"/>
              <a:gd name="T84" fmla="*/ 2 w 18"/>
              <a:gd name="T85" fmla="*/ 4 h 20"/>
              <a:gd name="T86" fmla="*/ 4 w 18"/>
              <a:gd name="T87" fmla="*/ 4 h 20"/>
              <a:gd name="T88" fmla="*/ 6 w 18"/>
              <a:gd name="T89" fmla="*/ 2 h 20"/>
              <a:gd name="T90" fmla="*/ 8 w 18"/>
              <a:gd name="T91" fmla="*/ 2 h 20"/>
              <a:gd name="T92" fmla="*/ 10 w 18"/>
              <a:gd name="T93" fmla="*/ 2 h 20"/>
              <a:gd name="T94" fmla="*/ 12 w 18"/>
              <a:gd name="T95" fmla="*/ 2 h 20"/>
              <a:gd name="T96" fmla="*/ 14 w 18"/>
              <a:gd name="T9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20">
                <a:moveTo>
                  <a:pt x="14" y="2"/>
                </a:moveTo>
                <a:lnTo>
                  <a:pt x="16" y="0"/>
                </a:lnTo>
                <a:lnTo>
                  <a:pt x="16" y="2"/>
                </a:lnTo>
                <a:lnTo>
                  <a:pt x="16" y="4"/>
                </a:lnTo>
                <a:lnTo>
                  <a:pt x="18" y="4"/>
                </a:lnTo>
                <a:lnTo>
                  <a:pt x="16" y="4"/>
                </a:lnTo>
                <a:lnTo>
                  <a:pt x="16" y="6"/>
                </a:lnTo>
                <a:lnTo>
                  <a:pt x="16" y="8"/>
                </a:lnTo>
                <a:lnTo>
                  <a:pt x="18" y="8"/>
                </a:lnTo>
                <a:lnTo>
                  <a:pt x="18" y="10"/>
                </a:lnTo>
                <a:lnTo>
                  <a:pt x="16" y="10"/>
                </a:lnTo>
                <a:lnTo>
                  <a:pt x="18" y="10"/>
                </a:lnTo>
                <a:lnTo>
                  <a:pt x="18" y="12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6" y="18"/>
                </a:lnTo>
                <a:lnTo>
                  <a:pt x="14" y="18"/>
                </a:lnTo>
                <a:lnTo>
                  <a:pt x="12" y="18"/>
                </a:lnTo>
                <a:lnTo>
                  <a:pt x="12" y="20"/>
                </a:lnTo>
                <a:lnTo>
                  <a:pt x="10" y="20"/>
                </a:lnTo>
                <a:lnTo>
                  <a:pt x="8" y="20"/>
                </a:lnTo>
                <a:lnTo>
                  <a:pt x="6" y="20"/>
                </a:lnTo>
                <a:lnTo>
                  <a:pt x="8" y="20"/>
                </a:lnTo>
                <a:lnTo>
                  <a:pt x="8" y="18"/>
                </a:lnTo>
                <a:lnTo>
                  <a:pt x="10" y="18"/>
                </a:lnTo>
                <a:lnTo>
                  <a:pt x="12" y="18"/>
                </a:lnTo>
                <a:lnTo>
                  <a:pt x="12" y="16"/>
                </a:lnTo>
                <a:lnTo>
                  <a:pt x="10" y="16"/>
                </a:lnTo>
                <a:lnTo>
                  <a:pt x="10" y="14"/>
                </a:lnTo>
                <a:lnTo>
                  <a:pt x="10" y="12"/>
                </a:lnTo>
                <a:lnTo>
                  <a:pt x="10" y="10"/>
                </a:lnTo>
                <a:lnTo>
                  <a:pt x="10" y="8"/>
                </a:lnTo>
                <a:lnTo>
                  <a:pt x="8" y="8"/>
                </a:lnTo>
                <a:lnTo>
                  <a:pt x="8" y="10"/>
                </a:lnTo>
                <a:lnTo>
                  <a:pt x="6" y="10"/>
                </a:lnTo>
                <a:lnTo>
                  <a:pt x="6" y="8"/>
                </a:lnTo>
                <a:lnTo>
                  <a:pt x="4" y="8"/>
                </a:lnTo>
                <a:lnTo>
                  <a:pt x="4" y="6"/>
                </a:lnTo>
                <a:lnTo>
                  <a:pt x="2" y="6"/>
                </a:lnTo>
                <a:lnTo>
                  <a:pt x="2" y="4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2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Freeform 63"/>
          <p:cNvSpPr>
            <a:spLocks/>
          </p:cNvSpPr>
          <p:nvPr/>
        </p:nvSpPr>
        <p:spPr bwMode="auto">
          <a:xfrm>
            <a:off x="2744788" y="2805113"/>
            <a:ext cx="31750" cy="31750"/>
          </a:xfrm>
          <a:custGeom>
            <a:avLst/>
            <a:gdLst>
              <a:gd name="T0" fmla="*/ 14 w 20"/>
              <a:gd name="T1" fmla="*/ 0 h 20"/>
              <a:gd name="T2" fmla="*/ 16 w 20"/>
              <a:gd name="T3" fmla="*/ 2 h 20"/>
              <a:gd name="T4" fmla="*/ 16 w 20"/>
              <a:gd name="T5" fmla="*/ 0 h 20"/>
              <a:gd name="T6" fmla="*/ 16 w 20"/>
              <a:gd name="T7" fmla="*/ 2 h 20"/>
              <a:gd name="T8" fmla="*/ 18 w 20"/>
              <a:gd name="T9" fmla="*/ 2 h 20"/>
              <a:gd name="T10" fmla="*/ 18 w 20"/>
              <a:gd name="T11" fmla="*/ 4 h 20"/>
              <a:gd name="T12" fmla="*/ 20 w 20"/>
              <a:gd name="T13" fmla="*/ 4 h 20"/>
              <a:gd name="T14" fmla="*/ 18 w 20"/>
              <a:gd name="T15" fmla="*/ 6 h 20"/>
              <a:gd name="T16" fmla="*/ 18 w 20"/>
              <a:gd name="T17" fmla="*/ 8 h 20"/>
              <a:gd name="T18" fmla="*/ 16 w 20"/>
              <a:gd name="T19" fmla="*/ 8 h 20"/>
              <a:gd name="T20" fmla="*/ 14 w 20"/>
              <a:gd name="T21" fmla="*/ 10 h 20"/>
              <a:gd name="T22" fmla="*/ 14 w 20"/>
              <a:gd name="T23" fmla="*/ 12 h 20"/>
              <a:gd name="T24" fmla="*/ 12 w 20"/>
              <a:gd name="T25" fmla="*/ 12 h 20"/>
              <a:gd name="T26" fmla="*/ 12 w 20"/>
              <a:gd name="T27" fmla="*/ 14 h 20"/>
              <a:gd name="T28" fmla="*/ 10 w 20"/>
              <a:gd name="T29" fmla="*/ 14 h 20"/>
              <a:gd name="T30" fmla="*/ 10 w 20"/>
              <a:gd name="T31" fmla="*/ 16 h 20"/>
              <a:gd name="T32" fmla="*/ 8 w 20"/>
              <a:gd name="T33" fmla="*/ 16 h 20"/>
              <a:gd name="T34" fmla="*/ 8 w 20"/>
              <a:gd name="T35" fmla="*/ 18 h 20"/>
              <a:gd name="T36" fmla="*/ 6 w 20"/>
              <a:gd name="T37" fmla="*/ 18 h 20"/>
              <a:gd name="T38" fmla="*/ 6 w 20"/>
              <a:gd name="T39" fmla="*/ 20 h 20"/>
              <a:gd name="T40" fmla="*/ 4 w 20"/>
              <a:gd name="T41" fmla="*/ 20 h 20"/>
              <a:gd name="T42" fmla="*/ 4 w 20"/>
              <a:gd name="T43" fmla="*/ 18 h 20"/>
              <a:gd name="T44" fmla="*/ 2 w 20"/>
              <a:gd name="T45" fmla="*/ 16 h 20"/>
              <a:gd name="T46" fmla="*/ 0 w 20"/>
              <a:gd name="T47" fmla="*/ 16 h 20"/>
              <a:gd name="T48" fmla="*/ 0 w 20"/>
              <a:gd name="T49" fmla="*/ 14 h 20"/>
              <a:gd name="T50" fmla="*/ 2 w 20"/>
              <a:gd name="T51" fmla="*/ 14 h 20"/>
              <a:gd name="T52" fmla="*/ 2 w 20"/>
              <a:gd name="T53" fmla="*/ 12 h 20"/>
              <a:gd name="T54" fmla="*/ 4 w 20"/>
              <a:gd name="T55" fmla="*/ 12 h 20"/>
              <a:gd name="T56" fmla="*/ 4 w 20"/>
              <a:gd name="T57" fmla="*/ 10 h 20"/>
              <a:gd name="T58" fmla="*/ 6 w 20"/>
              <a:gd name="T59" fmla="*/ 10 h 20"/>
              <a:gd name="T60" fmla="*/ 6 w 20"/>
              <a:gd name="T61" fmla="*/ 8 h 20"/>
              <a:gd name="T62" fmla="*/ 8 w 20"/>
              <a:gd name="T63" fmla="*/ 8 h 20"/>
              <a:gd name="T64" fmla="*/ 8 w 20"/>
              <a:gd name="T65" fmla="*/ 6 h 20"/>
              <a:gd name="T66" fmla="*/ 10 w 20"/>
              <a:gd name="T67" fmla="*/ 6 h 20"/>
              <a:gd name="T68" fmla="*/ 10 w 20"/>
              <a:gd name="T69" fmla="*/ 4 h 20"/>
              <a:gd name="T70" fmla="*/ 12 w 20"/>
              <a:gd name="T71" fmla="*/ 4 h 20"/>
              <a:gd name="T72" fmla="*/ 12 w 20"/>
              <a:gd name="T73" fmla="*/ 2 h 20"/>
              <a:gd name="T74" fmla="*/ 14 w 20"/>
              <a:gd name="T75" fmla="*/ 2 h 20"/>
              <a:gd name="T76" fmla="*/ 14 w 20"/>
              <a:gd name="T7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" h="20">
                <a:moveTo>
                  <a:pt x="14" y="0"/>
                </a:moveTo>
                <a:lnTo>
                  <a:pt x="16" y="2"/>
                </a:lnTo>
                <a:lnTo>
                  <a:pt x="16" y="0"/>
                </a:lnTo>
                <a:lnTo>
                  <a:pt x="16" y="2"/>
                </a:lnTo>
                <a:lnTo>
                  <a:pt x="18" y="2"/>
                </a:lnTo>
                <a:lnTo>
                  <a:pt x="18" y="4"/>
                </a:lnTo>
                <a:lnTo>
                  <a:pt x="20" y="4"/>
                </a:lnTo>
                <a:lnTo>
                  <a:pt x="18" y="6"/>
                </a:lnTo>
                <a:lnTo>
                  <a:pt x="18" y="8"/>
                </a:lnTo>
                <a:lnTo>
                  <a:pt x="16" y="8"/>
                </a:lnTo>
                <a:lnTo>
                  <a:pt x="14" y="10"/>
                </a:lnTo>
                <a:lnTo>
                  <a:pt x="14" y="12"/>
                </a:lnTo>
                <a:lnTo>
                  <a:pt x="12" y="12"/>
                </a:lnTo>
                <a:lnTo>
                  <a:pt x="12" y="14"/>
                </a:lnTo>
                <a:lnTo>
                  <a:pt x="10" y="14"/>
                </a:lnTo>
                <a:lnTo>
                  <a:pt x="10" y="16"/>
                </a:lnTo>
                <a:lnTo>
                  <a:pt x="8" y="16"/>
                </a:lnTo>
                <a:lnTo>
                  <a:pt x="8" y="18"/>
                </a:lnTo>
                <a:lnTo>
                  <a:pt x="6" y="18"/>
                </a:lnTo>
                <a:lnTo>
                  <a:pt x="6" y="20"/>
                </a:lnTo>
                <a:lnTo>
                  <a:pt x="4" y="20"/>
                </a:lnTo>
                <a:lnTo>
                  <a:pt x="4" y="18"/>
                </a:lnTo>
                <a:lnTo>
                  <a:pt x="2" y="16"/>
                </a:lnTo>
                <a:lnTo>
                  <a:pt x="0" y="16"/>
                </a:lnTo>
                <a:lnTo>
                  <a:pt x="0" y="14"/>
                </a:lnTo>
                <a:lnTo>
                  <a:pt x="2" y="14"/>
                </a:lnTo>
                <a:lnTo>
                  <a:pt x="2" y="12"/>
                </a:lnTo>
                <a:lnTo>
                  <a:pt x="4" y="12"/>
                </a:lnTo>
                <a:lnTo>
                  <a:pt x="4" y="10"/>
                </a:lnTo>
                <a:lnTo>
                  <a:pt x="6" y="10"/>
                </a:lnTo>
                <a:lnTo>
                  <a:pt x="6" y="8"/>
                </a:lnTo>
                <a:lnTo>
                  <a:pt x="8" y="8"/>
                </a:lnTo>
                <a:lnTo>
                  <a:pt x="8" y="6"/>
                </a:lnTo>
                <a:lnTo>
                  <a:pt x="10" y="6"/>
                </a:lnTo>
                <a:lnTo>
                  <a:pt x="10" y="4"/>
                </a:lnTo>
                <a:lnTo>
                  <a:pt x="12" y="4"/>
                </a:lnTo>
                <a:lnTo>
                  <a:pt x="12" y="2"/>
                </a:lnTo>
                <a:lnTo>
                  <a:pt x="14" y="2"/>
                </a:lnTo>
                <a:lnTo>
                  <a:pt x="1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" name="Freeform 64"/>
          <p:cNvSpPr>
            <a:spLocks/>
          </p:cNvSpPr>
          <p:nvPr/>
        </p:nvSpPr>
        <p:spPr bwMode="auto">
          <a:xfrm>
            <a:off x="3309938" y="2659063"/>
            <a:ext cx="28575" cy="12700"/>
          </a:xfrm>
          <a:custGeom>
            <a:avLst/>
            <a:gdLst>
              <a:gd name="T0" fmla="*/ 18 w 18"/>
              <a:gd name="T1" fmla="*/ 0 h 8"/>
              <a:gd name="T2" fmla="*/ 18 w 18"/>
              <a:gd name="T3" fmla="*/ 4 h 8"/>
              <a:gd name="T4" fmla="*/ 18 w 18"/>
              <a:gd name="T5" fmla="*/ 6 h 8"/>
              <a:gd name="T6" fmla="*/ 16 w 18"/>
              <a:gd name="T7" fmla="*/ 8 h 8"/>
              <a:gd name="T8" fmla="*/ 14 w 18"/>
              <a:gd name="T9" fmla="*/ 8 h 8"/>
              <a:gd name="T10" fmla="*/ 12 w 18"/>
              <a:gd name="T11" fmla="*/ 8 h 8"/>
              <a:gd name="T12" fmla="*/ 10 w 18"/>
              <a:gd name="T13" fmla="*/ 8 h 8"/>
              <a:gd name="T14" fmla="*/ 8 w 18"/>
              <a:gd name="T15" fmla="*/ 8 h 8"/>
              <a:gd name="T16" fmla="*/ 8 w 18"/>
              <a:gd name="T17" fmla="*/ 6 h 8"/>
              <a:gd name="T18" fmla="*/ 6 w 18"/>
              <a:gd name="T19" fmla="*/ 6 h 8"/>
              <a:gd name="T20" fmla="*/ 6 w 18"/>
              <a:gd name="T21" fmla="*/ 8 h 8"/>
              <a:gd name="T22" fmla="*/ 4 w 18"/>
              <a:gd name="T23" fmla="*/ 8 h 8"/>
              <a:gd name="T24" fmla="*/ 4 w 18"/>
              <a:gd name="T25" fmla="*/ 6 h 8"/>
              <a:gd name="T26" fmla="*/ 2 w 18"/>
              <a:gd name="T27" fmla="*/ 6 h 8"/>
              <a:gd name="T28" fmla="*/ 2 w 18"/>
              <a:gd name="T29" fmla="*/ 4 h 8"/>
              <a:gd name="T30" fmla="*/ 0 w 18"/>
              <a:gd name="T31" fmla="*/ 4 h 8"/>
              <a:gd name="T32" fmla="*/ 0 w 18"/>
              <a:gd name="T33" fmla="*/ 2 h 8"/>
              <a:gd name="T34" fmla="*/ 0 w 18"/>
              <a:gd name="T35" fmla="*/ 0 h 8"/>
              <a:gd name="T36" fmla="*/ 2 w 18"/>
              <a:gd name="T37" fmla="*/ 0 h 8"/>
              <a:gd name="T38" fmla="*/ 4 w 18"/>
              <a:gd name="T39" fmla="*/ 0 h 8"/>
              <a:gd name="T40" fmla="*/ 6 w 18"/>
              <a:gd name="T41" fmla="*/ 0 h 8"/>
              <a:gd name="T42" fmla="*/ 8 w 18"/>
              <a:gd name="T43" fmla="*/ 0 h 8"/>
              <a:gd name="T44" fmla="*/ 8 w 18"/>
              <a:gd name="T45" fmla="*/ 2 h 8"/>
              <a:gd name="T46" fmla="*/ 10 w 18"/>
              <a:gd name="T47" fmla="*/ 2 h 8"/>
              <a:gd name="T48" fmla="*/ 12 w 18"/>
              <a:gd name="T49" fmla="*/ 2 h 8"/>
              <a:gd name="T50" fmla="*/ 12 w 18"/>
              <a:gd name="T51" fmla="*/ 0 h 8"/>
              <a:gd name="T52" fmla="*/ 14 w 18"/>
              <a:gd name="T53" fmla="*/ 0 h 8"/>
              <a:gd name="T54" fmla="*/ 16 w 18"/>
              <a:gd name="T55" fmla="*/ 0 h 8"/>
              <a:gd name="T56" fmla="*/ 18 w 18"/>
              <a:gd name="T5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" h="8">
                <a:moveTo>
                  <a:pt x="18" y="0"/>
                </a:moveTo>
                <a:lnTo>
                  <a:pt x="18" y="4"/>
                </a:lnTo>
                <a:lnTo>
                  <a:pt x="18" y="6"/>
                </a:lnTo>
                <a:lnTo>
                  <a:pt x="16" y="8"/>
                </a:lnTo>
                <a:lnTo>
                  <a:pt x="14" y="8"/>
                </a:lnTo>
                <a:lnTo>
                  <a:pt x="12" y="8"/>
                </a:lnTo>
                <a:lnTo>
                  <a:pt x="10" y="8"/>
                </a:lnTo>
                <a:lnTo>
                  <a:pt x="8" y="8"/>
                </a:lnTo>
                <a:lnTo>
                  <a:pt x="8" y="6"/>
                </a:lnTo>
                <a:lnTo>
                  <a:pt x="6" y="6"/>
                </a:lnTo>
                <a:lnTo>
                  <a:pt x="6" y="8"/>
                </a:lnTo>
                <a:lnTo>
                  <a:pt x="4" y="8"/>
                </a:lnTo>
                <a:lnTo>
                  <a:pt x="4" y="6"/>
                </a:lnTo>
                <a:lnTo>
                  <a:pt x="2" y="6"/>
                </a:lnTo>
                <a:lnTo>
                  <a:pt x="2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Freeform 65"/>
          <p:cNvSpPr>
            <a:spLocks/>
          </p:cNvSpPr>
          <p:nvPr/>
        </p:nvSpPr>
        <p:spPr bwMode="auto">
          <a:xfrm>
            <a:off x="3338513" y="2954338"/>
            <a:ext cx="15875" cy="22225"/>
          </a:xfrm>
          <a:custGeom>
            <a:avLst/>
            <a:gdLst>
              <a:gd name="T0" fmla="*/ 8 w 10"/>
              <a:gd name="T1" fmla="*/ 2 h 14"/>
              <a:gd name="T2" fmla="*/ 8 w 10"/>
              <a:gd name="T3" fmla="*/ 4 h 14"/>
              <a:gd name="T4" fmla="*/ 10 w 10"/>
              <a:gd name="T5" fmla="*/ 4 h 14"/>
              <a:gd name="T6" fmla="*/ 10 w 10"/>
              <a:gd name="T7" fmla="*/ 6 h 14"/>
              <a:gd name="T8" fmla="*/ 10 w 10"/>
              <a:gd name="T9" fmla="*/ 8 h 14"/>
              <a:gd name="T10" fmla="*/ 10 w 10"/>
              <a:gd name="T11" fmla="*/ 10 h 14"/>
              <a:gd name="T12" fmla="*/ 10 w 10"/>
              <a:gd name="T13" fmla="*/ 12 h 14"/>
              <a:gd name="T14" fmla="*/ 10 w 10"/>
              <a:gd name="T15" fmla="*/ 14 h 14"/>
              <a:gd name="T16" fmla="*/ 6 w 10"/>
              <a:gd name="T17" fmla="*/ 12 h 14"/>
              <a:gd name="T18" fmla="*/ 4 w 10"/>
              <a:gd name="T19" fmla="*/ 10 h 14"/>
              <a:gd name="T20" fmla="*/ 4 w 10"/>
              <a:gd name="T21" fmla="*/ 4 h 14"/>
              <a:gd name="T22" fmla="*/ 2 w 10"/>
              <a:gd name="T23" fmla="*/ 2 h 14"/>
              <a:gd name="T24" fmla="*/ 2 w 10"/>
              <a:gd name="T25" fmla="*/ 0 h 14"/>
              <a:gd name="T26" fmla="*/ 0 w 10"/>
              <a:gd name="T27" fmla="*/ 0 h 14"/>
              <a:gd name="T28" fmla="*/ 2 w 10"/>
              <a:gd name="T29" fmla="*/ 0 h 14"/>
              <a:gd name="T30" fmla="*/ 4 w 10"/>
              <a:gd name="T31" fmla="*/ 0 h 14"/>
              <a:gd name="T32" fmla="*/ 6 w 10"/>
              <a:gd name="T33" fmla="*/ 0 h 14"/>
              <a:gd name="T34" fmla="*/ 10 w 10"/>
              <a:gd name="T35" fmla="*/ 0 h 14"/>
              <a:gd name="T36" fmla="*/ 10 w 10"/>
              <a:gd name="T37" fmla="*/ 2 h 14"/>
              <a:gd name="T38" fmla="*/ 8 w 10"/>
              <a:gd name="T39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" h="14">
                <a:moveTo>
                  <a:pt x="8" y="2"/>
                </a:moveTo>
                <a:lnTo>
                  <a:pt x="8" y="4"/>
                </a:lnTo>
                <a:lnTo>
                  <a:pt x="10" y="4"/>
                </a:lnTo>
                <a:lnTo>
                  <a:pt x="10" y="6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4"/>
                </a:lnTo>
                <a:lnTo>
                  <a:pt x="6" y="12"/>
                </a:lnTo>
                <a:lnTo>
                  <a:pt x="4" y="10"/>
                </a:lnTo>
                <a:lnTo>
                  <a:pt x="4" y="4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10" y="0"/>
                </a:lnTo>
                <a:lnTo>
                  <a:pt x="10" y="2"/>
                </a:lnTo>
                <a:lnTo>
                  <a:pt x="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" name="Freeform 66"/>
          <p:cNvSpPr>
            <a:spLocks/>
          </p:cNvSpPr>
          <p:nvPr/>
        </p:nvSpPr>
        <p:spPr bwMode="auto">
          <a:xfrm>
            <a:off x="2706688" y="2859088"/>
            <a:ext cx="22225" cy="12700"/>
          </a:xfrm>
          <a:custGeom>
            <a:avLst/>
            <a:gdLst>
              <a:gd name="T0" fmla="*/ 10 w 14"/>
              <a:gd name="T1" fmla="*/ 4 h 8"/>
              <a:gd name="T2" fmla="*/ 8 w 14"/>
              <a:gd name="T3" fmla="*/ 6 h 8"/>
              <a:gd name="T4" fmla="*/ 6 w 14"/>
              <a:gd name="T5" fmla="*/ 8 h 8"/>
              <a:gd name="T6" fmla="*/ 4 w 14"/>
              <a:gd name="T7" fmla="*/ 6 h 8"/>
              <a:gd name="T8" fmla="*/ 4 w 14"/>
              <a:gd name="T9" fmla="*/ 4 h 8"/>
              <a:gd name="T10" fmla="*/ 0 w 14"/>
              <a:gd name="T11" fmla="*/ 4 h 8"/>
              <a:gd name="T12" fmla="*/ 0 w 14"/>
              <a:gd name="T13" fmla="*/ 2 h 8"/>
              <a:gd name="T14" fmla="*/ 0 w 14"/>
              <a:gd name="T15" fmla="*/ 0 h 8"/>
              <a:gd name="T16" fmla="*/ 2 w 14"/>
              <a:gd name="T17" fmla="*/ 2 h 8"/>
              <a:gd name="T18" fmla="*/ 4 w 14"/>
              <a:gd name="T19" fmla="*/ 2 h 8"/>
              <a:gd name="T20" fmla="*/ 6 w 14"/>
              <a:gd name="T21" fmla="*/ 2 h 8"/>
              <a:gd name="T22" fmla="*/ 10 w 14"/>
              <a:gd name="T23" fmla="*/ 2 h 8"/>
              <a:gd name="T24" fmla="*/ 12 w 14"/>
              <a:gd name="T25" fmla="*/ 2 h 8"/>
              <a:gd name="T26" fmla="*/ 14 w 14"/>
              <a:gd name="T27" fmla="*/ 2 h 8"/>
              <a:gd name="T28" fmla="*/ 14 w 14"/>
              <a:gd name="T29" fmla="*/ 4 h 8"/>
              <a:gd name="T30" fmla="*/ 12 w 14"/>
              <a:gd name="T31" fmla="*/ 4 h 8"/>
              <a:gd name="T32" fmla="*/ 10 w 14"/>
              <a:gd name="T3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8">
                <a:moveTo>
                  <a:pt x="10" y="4"/>
                </a:moveTo>
                <a:lnTo>
                  <a:pt x="8" y="6"/>
                </a:lnTo>
                <a:lnTo>
                  <a:pt x="6" y="8"/>
                </a:lnTo>
                <a:lnTo>
                  <a:pt x="4" y="6"/>
                </a:lnTo>
                <a:lnTo>
                  <a:pt x="4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2"/>
                </a:lnTo>
                <a:lnTo>
                  <a:pt x="4" y="2"/>
                </a:lnTo>
                <a:lnTo>
                  <a:pt x="6" y="2"/>
                </a:lnTo>
                <a:lnTo>
                  <a:pt x="10" y="2"/>
                </a:lnTo>
                <a:lnTo>
                  <a:pt x="12" y="2"/>
                </a:lnTo>
                <a:lnTo>
                  <a:pt x="14" y="2"/>
                </a:lnTo>
                <a:lnTo>
                  <a:pt x="14" y="4"/>
                </a:lnTo>
                <a:lnTo>
                  <a:pt x="12" y="4"/>
                </a:lnTo>
                <a:lnTo>
                  <a:pt x="1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Freeform 67"/>
          <p:cNvSpPr>
            <a:spLocks/>
          </p:cNvSpPr>
          <p:nvPr/>
        </p:nvSpPr>
        <p:spPr bwMode="auto">
          <a:xfrm>
            <a:off x="3313113" y="2697163"/>
            <a:ext cx="15875" cy="9525"/>
          </a:xfrm>
          <a:custGeom>
            <a:avLst/>
            <a:gdLst>
              <a:gd name="T0" fmla="*/ 10 w 10"/>
              <a:gd name="T1" fmla="*/ 0 h 6"/>
              <a:gd name="T2" fmla="*/ 10 w 10"/>
              <a:gd name="T3" fmla="*/ 4 h 6"/>
              <a:gd name="T4" fmla="*/ 8 w 10"/>
              <a:gd name="T5" fmla="*/ 6 h 6"/>
              <a:gd name="T6" fmla="*/ 6 w 10"/>
              <a:gd name="T7" fmla="*/ 6 h 6"/>
              <a:gd name="T8" fmla="*/ 4 w 10"/>
              <a:gd name="T9" fmla="*/ 6 h 6"/>
              <a:gd name="T10" fmla="*/ 0 w 10"/>
              <a:gd name="T11" fmla="*/ 6 h 6"/>
              <a:gd name="T12" fmla="*/ 0 w 10"/>
              <a:gd name="T13" fmla="*/ 4 h 6"/>
              <a:gd name="T14" fmla="*/ 2 w 10"/>
              <a:gd name="T15" fmla="*/ 4 h 6"/>
              <a:gd name="T16" fmla="*/ 4 w 10"/>
              <a:gd name="T17" fmla="*/ 4 h 6"/>
              <a:gd name="T18" fmla="*/ 6 w 10"/>
              <a:gd name="T19" fmla="*/ 4 h 6"/>
              <a:gd name="T20" fmla="*/ 6 w 10"/>
              <a:gd name="T21" fmla="*/ 2 h 6"/>
              <a:gd name="T22" fmla="*/ 6 w 10"/>
              <a:gd name="T23" fmla="*/ 0 h 6"/>
              <a:gd name="T24" fmla="*/ 8 w 10"/>
              <a:gd name="T25" fmla="*/ 0 h 6"/>
              <a:gd name="T26" fmla="*/ 10 w 10"/>
              <a:gd name="T2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6">
                <a:moveTo>
                  <a:pt x="10" y="0"/>
                </a:moveTo>
                <a:lnTo>
                  <a:pt x="10" y="4"/>
                </a:lnTo>
                <a:lnTo>
                  <a:pt x="8" y="6"/>
                </a:lnTo>
                <a:lnTo>
                  <a:pt x="6" y="6"/>
                </a:lnTo>
                <a:lnTo>
                  <a:pt x="4" y="6"/>
                </a:lnTo>
                <a:lnTo>
                  <a:pt x="0" y="6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0" name="Freeform 68"/>
          <p:cNvSpPr>
            <a:spLocks/>
          </p:cNvSpPr>
          <p:nvPr/>
        </p:nvSpPr>
        <p:spPr bwMode="auto">
          <a:xfrm>
            <a:off x="2481263" y="2366963"/>
            <a:ext cx="12700" cy="12700"/>
          </a:xfrm>
          <a:custGeom>
            <a:avLst/>
            <a:gdLst>
              <a:gd name="T0" fmla="*/ 8 w 8"/>
              <a:gd name="T1" fmla="*/ 4 h 8"/>
              <a:gd name="T2" fmla="*/ 8 w 8"/>
              <a:gd name="T3" fmla="*/ 6 h 8"/>
              <a:gd name="T4" fmla="*/ 8 w 8"/>
              <a:gd name="T5" fmla="*/ 8 h 8"/>
              <a:gd name="T6" fmla="*/ 6 w 8"/>
              <a:gd name="T7" fmla="*/ 8 h 8"/>
              <a:gd name="T8" fmla="*/ 6 w 8"/>
              <a:gd name="T9" fmla="*/ 4 h 8"/>
              <a:gd name="T10" fmla="*/ 4 w 8"/>
              <a:gd name="T11" fmla="*/ 4 h 8"/>
              <a:gd name="T12" fmla="*/ 4 w 8"/>
              <a:gd name="T13" fmla="*/ 8 h 8"/>
              <a:gd name="T14" fmla="*/ 0 w 8"/>
              <a:gd name="T15" fmla="*/ 8 h 8"/>
              <a:gd name="T16" fmla="*/ 0 w 8"/>
              <a:gd name="T17" fmla="*/ 6 h 8"/>
              <a:gd name="T18" fmla="*/ 0 w 8"/>
              <a:gd name="T19" fmla="*/ 4 h 8"/>
              <a:gd name="T20" fmla="*/ 2 w 8"/>
              <a:gd name="T21" fmla="*/ 4 h 8"/>
              <a:gd name="T22" fmla="*/ 4 w 8"/>
              <a:gd name="T23" fmla="*/ 4 h 8"/>
              <a:gd name="T24" fmla="*/ 4 w 8"/>
              <a:gd name="T25" fmla="*/ 2 h 8"/>
              <a:gd name="T26" fmla="*/ 4 w 8"/>
              <a:gd name="T27" fmla="*/ 0 h 8"/>
              <a:gd name="T28" fmla="*/ 6 w 8"/>
              <a:gd name="T29" fmla="*/ 0 h 8"/>
              <a:gd name="T30" fmla="*/ 8 w 8"/>
              <a:gd name="T31" fmla="*/ 0 h 8"/>
              <a:gd name="T32" fmla="*/ 8 w 8"/>
              <a:gd name="T33" fmla="*/ 2 h 8"/>
              <a:gd name="T34" fmla="*/ 8 w 8"/>
              <a:gd name="T3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" h="8">
                <a:moveTo>
                  <a:pt x="8" y="4"/>
                </a:moveTo>
                <a:lnTo>
                  <a:pt x="8" y="6"/>
                </a:lnTo>
                <a:lnTo>
                  <a:pt x="8" y="8"/>
                </a:lnTo>
                <a:lnTo>
                  <a:pt x="6" y="8"/>
                </a:lnTo>
                <a:lnTo>
                  <a:pt x="6" y="4"/>
                </a:lnTo>
                <a:lnTo>
                  <a:pt x="4" y="4"/>
                </a:lnTo>
                <a:lnTo>
                  <a:pt x="4" y="8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8" y="2"/>
                </a:lnTo>
                <a:lnTo>
                  <a:pt x="8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Freeform 69"/>
          <p:cNvSpPr>
            <a:spLocks/>
          </p:cNvSpPr>
          <p:nvPr/>
        </p:nvSpPr>
        <p:spPr bwMode="auto">
          <a:xfrm>
            <a:off x="3278188" y="2681288"/>
            <a:ext cx="9525" cy="12700"/>
          </a:xfrm>
          <a:custGeom>
            <a:avLst/>
            <a:gdLst>
              <a:gd name="T0" fmla="*/ 0 w 6"/>
              <a:gd name="T1" fmla="*/ 0 h 8"/>
              <a:gd name="T2" fmla="*/ 2 w 6"/>
              <a:gd name="T3" fmla="*/ 0 h 8"/>
              <a:gd name="T4" fmla="*/ 4 w 6"/>
              <a:gd name="T5" fmla="*/ 0 h 8"/>
              <a:gd name="T6" fmla="*/ 6 w 6"/>
              <a:gd name="T7" fmla="*/ 0 h 8"/>
              <a:gd name="T8" fmla="*/ 6 w 6"/>
              <a:gd name="T9" fmla="*/ 2 h 8"/>
              <a:gd name="T10" fmla="*/ 6 w 6"/>
              <a:gd name="T11" fmla="*/ 4 h 8"/>
              <a:gd name="T12" fmla="*/ 4 w 6"/>
              <a:gd name="T13" fmla="*/ 4 h 8"/>
              <a:gd name="T14" fmla="*/ 2 w 6"/>
              <a:gd name="T15" fmla="*/ 4 h 8"/>
              <a:gd name="T16" fmla="*/ 2 w 6"/>
              <a:gd name="T17" fmla="*/ 6 h 8"/>
              <a:gd name="T18" fmla="*/ 2 w 6"/>
              <a:gd name="T19" fmla="*/ 8 h 8"/>
              <a:gd name="T20" fmla="*/ 0 w 6"/>
              <a:gd name="T21" fmla="*/ 8 h 8"/>
              <a:gd name="T22" fmla="*/ 0 w 6"/>
              <a:gd name="T23" fmla="*/ 6 h 8"/>
              <a:gd name="T24" fmla="*/ 0 w 6"/>
              <a:gd name="T25" fmla="*/ 4 h 8"/>
              <a:gd name="T26" fmla="*/ 0 w 6"/>
              <a:gd name="T27" fmla="*/ 2 h 8"/>
              <a:gd name="T28" fmla="*/ 0 w 6"/>
              <a:gd name="T2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8">
                <a:moveTo>
                  <a:pt x="0" y="0"/>
                </a:moveTo>
                <a:lnTo>
                  <a:pt x="2" y="0"/>
                </a:lnTo>
                <a:lnTo>
                  <a:pt x="4" y="0"/>
                </a:lnTo>
                <a:lnTo>
                  <a:pt x="6" y="0"/>
                </a:lnTo>
                <a:lnTo>
                  <a:pt x="6" y="2"/>
                </a:lnTo>
                <a:lnTo>
                  <a:pt x="6" y="4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2" y="8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Freeform 70"/>
          <p:cNvSpPr>
            <a:spLocks/>
          </p:cNvSpPr>
          <p:nvPr/>
        </p:nvSpPr>
        <p:spPr bwMode="auto">
          <a:xfrm>
            <a:off x="3484563" y="5478463"/>
            <a:ext cx="12700" cy="9525"/>
          </a:xfrm>
          <a:custGeom>
            <a:avLst/>
            <a:gdLst>
              <a:gd name="T0" fmla="*/ 6 w 8"/>
              <a:gd name="T1" fmla="*/ 0 h 6"/>
              <a:gd name="T2" fmla="*/ 8 w 8"/>
              <a:gd name="T3" fmla="*/ 4 h 6"/>
              <a:gd name="T4" fmla="*/ 6 w 8"/>
              <a:gd name="T5" fmla="*/ 4 h 6"/>
              <a:gd name="T6" fmla="*/ 4 w 8"/>
              <a:gd name="T7" fmla="*/ 4 h 6"/>
              <a:gd name="T8" fmla="*/ 2 w 8"/>
              <a:gd name="T9" fmla="*/ 6 h 6"/>
              <a:gd name="T10" fmla="*/ 0 w 8"/>
              <a:gd name="T11" fmla="*/ 2 h 6"/>
              <a:gd name="T12" fmla="*/ 2 w 8"/>
              <a:gd name="T13" fmla="*/ 2 h 6"/>
              <a:gd name="T14" fmla="*/ 6 w 8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6">
                <a:moveTo>
                  <a:pt x="6" y="0"/>
                </a:moveTo>
                <a:lnTo>
                  <a:pt x="8" y="4"/>
                </a:lnTo>
                <a:lnTo>
                  <a:pt x="6" y="4"/>
                </a:lnTo>
                <a:lnTo>
                  <a:pt x="4" y="4"/>
                </a:lnTo>
                <a:lnTo>
                  <a:pt x="2" y="6"/>
                </a:lnTo>
                <a:lnTo>
                  <a:pt x="0" y="2"/>
                </a:lnTo>
                <a:lnTo>
                  <a:pt x="2" y="2"/>
                </a:lnTo>
                <a:lnTo>
                  <a:pt x="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3" name="Freeform 71"/>
          <p:cNvSpPr>
            <a:spLocks/>
          </p:cNvSpPr>
          <p:nvPr/>
        </p:nvSpPr>
        <p:spPr bwMode="auto">
          <a:xfrm>
            <a:off x="2728913" y="2757488"/>
            <a:ext cx="6350" cy="9525"/>
          </a:xfrm>
          <a:custGeom>
            <a:avLst/>
            <a:gdLst>
              <a:gd name="T0" fmla="*/ 0 w 4"/>
              <a:gd name="T1" fmla="*/ 0 h 6"/>
              <a:gd name="T2" fmla="*/ 2 w 4"/>
              <a:gd name="T3" fmla="*/ 0 h 6"/>
              <a:gd name="T4" fmla="*/ 4 w 4"/>
              <a:gd name="T5" fmla="*/ 0 h 6"/>
              <a:gd name="T6" fmla="*/ 4 w 4"/>
              <a:gd name="T7" fmla="*/ 2 h 6"/>
              <a:gd name="T8" fmla="*/ 4 w 4"/>
              <a:gd name="T9" fmla="*/ 4 h 6"/>
              <a:gd name="T10" fmla="*/ 2 w 4"/>
              <a:gd name="T11" fmla="*/ 4 h 6"/>
              <a:gd name="T12" fmla="*/ 2 w 4"/>
              <a:gd name="T13" fmla="*/ 6 h 6"/>
              <a:gd name="T14" fmla="*/ 0 w 4"/>
              <a:gd name="T15" fmla="*/ 6 h 6"/>
              <a:gd name="T16" fmla="*/ 0 w 4"/>
              <a:gd name="T17" fmla="*/ 4 h 6"/>
              <a:gd name="T18" fmla="*/ 0 w 4"/>
              <a:gd name="T19" fmla="*/ 2 h 6"/>
              <a:gd name="T20" fmla="*/ 0 w 4"/>
              <a:gd name="T2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Freeform 72"/>
          <p:cNvSpPr>
            <a:spLocks/>
          </p:cNvSpPr>
          <p:nvPr/>
        </p:nvSpPr>
        <p:spPr bwMode="auto">
          <a:xfrm>
            <a:off x="2700338" y="2922588"/>
            <a:ext cx="6350" cy="6350"/>
          </a:xfrm>
          <a:custGeom>
            <a:avLst/>
            <a:gdLst>
              <a:gd name="T0" fmla="*/ 4 w 4"/>
              <a:gd name="T1" fmla="*/ 4 h 4"/>
              <a:gd name="T2" fmla="*/ 2 w 4"/>
              <a:gd name="T3" fmla="*/ 4 h 4"/>
              <a:gd name="T4" fmla="*/ 2 w 4"/>
              <a:gd name="T5" fmla="*/ 2 h 4"/>
              <a:gd name="T6" fmla="*/ 0 w 4"/>
              <a:gd name="T7" fmla="*/ 2 h 4"/>
              <a:gd name="T8" fmla="*/ 0 w 4"/>
              <a:gd name="T9" fmla="*/ 0 h 4"/>
              <a:gd name="T10" fmla="*/ 2 w 4"/>
              <a:gd name="T11" fmla="*/ 0 h 4"/>
              <a:gd name="T12" fmla="*/ 4 w 4"/>
              <a:gd name="T13" fmla="*/ 0 h 4"/>
              <a:gd name="T14" fmla="*/ 4 w 4"/>
              <a:gd name="T15" fmla="*/ 2 h 4"/>
              <a:gd name="T16" fmla="*/ 4 w 4"/>
              <a:gd name="T1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73"/>
          <p:cNvSpPr>
            <a:spLocks/>
          </p:cNvSpPr>
          <p:nvPr/>
        </p:nvSpPr>
        <p:spPr bwMode="auto">
          <a:xfrm>
            <a:off x="3300413" y="2687638"/>
            <a:ext cx="12700" cy="3175"/>
          </a:xfrm>
          <a:custGeom>
            <a:avLst/>
            <a:gdLst>
              <a:gd name="T0" fmla="*/ 4 w 8"/>
              <a:gd name="T1" fmla="*/ 2 h 2"/>
              <a:gd name="T2" fmla="*/ 6 w 8"/>
              <a:gd name="T3" fmla="*/ 2 h 2"/>
              <a:gd name="T4" fmla="*/ 8 w 8"/>
              <a:gd name="T5" fmla="*/ 2 h 2"/>
              <a:gd name="T6" fmla="*/ 6 w 8"/>
              <a:gd name="T7" fmla="*/ 2 h 2"/>
              <a:gd name="T8" fmla="*/ 4 w 8"/>
              <a:gd name="T9" fmla="*/ 2 h 2"/>
              <a:gd name="T10" fmla="*/ 2 w 8"/>
              <a:gd name="T11" fmla="*/ 2 h 2"/>
              <a:gd name="T12" fmla="*/ 0 w 8"/>
              <a:gd name="T13" fmla="*/ 2 h 2"/>
              <a:gd name="T14" fmla="*/ 0 w 8"/>
              <a:gd name="T15" fmla="*/ 0 h 2"/>
              <a:gd name="T16" fmla="*/ 2 w 8"/>
              <a:gd name="T17" fmla="*/ 0 h 2"/>
              <a:gd name="T18" fmla="*/ 4 w 8"/>
              <a:gd name="T19" fmla="*/ 0 h 2"/>
              <a:gd name="T20" fmla="*/ 4 w 8"/>
              <a:gd name="T2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2">
                <a:moveTo>
                  <a:pt x="4" y="2"/>
                </a:moveTo>
                <a:lnTo>
                  <a:pt x="6" y="2"/>
                </a:lnTo>
                <a:lnTo>
                  <a:pt x="8" y="2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Freeform 74"/>
          <p:cNvSpPr>
            <a:spLocks/>
          </p:cNvSpPr>
          <p:nvPr/>
        </p:nvSpPr>
        <p:spPr bwMode="auto">
          <a:xfrm>
            <a:off x="3405188" y="2636838"/>
            <a:ext cx="9525" cy="6350"/>
          </a:xfrm>
          <a:custGeom>
            <a:avLst/>
            <a:gdLst>
              <a:gd name="T0" fmla="*/ 2 w 6"/>
              <a:gd name="T1" fmla="*/ 0 h 4"/>
              <a:gd name="T2" fmla="*/ 4 w 6"/>
              <a:gd name="T3" fmla="*/ 0 h 4"/>
              <a:gd name="T4" fmla="*/ 6 w 6"/>
              <a:gd name="T5" fmla="*/ 2 h 4"/>
              <a:gd name="T6" fmla="*/ 4 w 6"/>
              <a:gd name="T7" fmla="*/ 2 h 4"/>
              <a:gd name="T8" fmla="*/ 2 w 6"/>
              <a:gd name="T9" fmla="*/ 4 h 4"/>
              <a:gd name="T10" fmla="*/ 2 w 6"/>
              <a:gd name="T11" fmla="*/ 2 h 4"/>
              <a:gd name="T12" fmla="*/ 0 w 6"/>
              <a:gd name="T13" fmla="*/ 2 h 4"/>
              <a:gd name="T14" fmla="*/ 2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2" y="0"/>
                </a:moveTo>
                <a:lnTo>
                  <a:pt x="4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75"/>
          <p:cNvSpPr>
            <a:spLocks/>
          </p:cNvSpPr>
          <p:nvPr/>
        </p:nvSpPr>
        <p:spPr bwMode="auto">
          <a:xfrm>
            <a:off x="3313113" y="2713038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4 w 4"/>
              <a:gd name="T5" fmla="*/ 2 h 2"/>
              <a:gd name="T6" fmla="*/ 0 w 4"/>
              <a:gd name="T7" fmla="*/ 2 h 2"/>
              <a:gd name="T8" fmla="*/ 0 w 4"/>
              <a:gd name="T9" fmla="*/ 0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4" y="2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8" name="Freeform 76"/>
          <p:cNvSpPr>
            <a:spLocks/>
          </p:cNvSpPr>
          <p:nvPr/>
        </p:nvSpPr>
        <p:spPr bwMode="auto">
          <a:xfrm>
            <a:off x="3306763" y="2697163"/>
            <a:ext cx="6350" cy="6350"/>
          </a:xfrm>
          <a:custGeom>
            <a:avLst/>
            <a:gdLst>
              <a:gd name="T0" fmla="*/ 0 w 4"/>
              <a:gd name="T1" fmla="*/ 4 h 4"/>
              <a:gd name="T2" fmla="*/ 0 w 4"/>
              <a:gd name="T3" fmla="*/ 2 h 4"/>
              <a:gd name="T4" fmla="*/ 2 w 4"/>
              <a:gd name="T5" fmla="*/ 2 h 4"/>
              <a:gd name="T6" fmla="*/ 2 w 4"/>
              <a:gd name="T7" fmla="*/ 0 h 4"/>
              <a:gd name="T8" fmla="*/ 4 w 4"/>
              <a:gd name="T9" fmla="*/ 0 h 4"/>
              <a:gd name="T10" fmla="*/ 4 w 4"/>
              <a:gd name="T11" fmla="*/ 4 h 4"/>
              <a:gd name="T12" fmla="*/ 2 w 4"/>
              <a:gd name="T13" fmla="*/ 4 h 4"/>
              <a:gd name="T14" fmla="*/ 0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0"/>
                </a:lnTo>
                <a:lnTo>
                  <a:pt x="4" y="4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Freeform 77"/>
          <p:cNvSpPr>
            <a:spLocks/>
          </p:cNvSpPr>
          <p:nvPr/>
        </p:nvSpPr>
        <p:spPr bwMode="auto">
          <a:xfrm>
            <a:off x="3322638" y="2706688"/>
            <a:ext cx="3175" cy="6350"/>
          </a:xfrm>
          <a:custGeom>
            <a:avLst/>
            <a:gdLst>
              <a:gd name="T0" fmla="*/ 2 w 2"/>
              <a:gd name="T1" fmla="*/ 4 h 4"/>
              <a:gd name="T2" fmla="*/ 0 w 2"/>
              <a:gd name="T3" fmla="*/ 4 h 4"/>
              <a:gd name="T4" fmla="*/ 0 w 2"/>
              <a:gd name="T5" fmla="*/ 2 h 4"/>
              <a:gd name="T6" fmla="*/ 0 w 2"/>
              <a:gd name="T7" fmla="*/ 0 h 4"/>
              <a:gd name="T8" fmla="*/ 2 w 2"/>
              <a:gd name="T9" fmla="*/ 0 h 4"/>
              <a:gd name="T10" fmla="*/ 2 w 2"/>
              <a:gd name="T11" fmla="*/ 2 h 4"/>
              <a:gd name="T12" fmla="*/ 2 w 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Freeform 78"/>
          <p:cNvSpPr>
            <a:spLocks/>
          </p:cNvSpPr>
          <p:nvPr/>
        </p:nvSpPr>
        <p:spPr bwMode="auto">
          <a:xfrm>
            <a:off x="3290888" y="2684463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2 h 2"/>
              <a:gd name="T4" fmla="*/ 0 w 4"/>
              <a:gd name="T5" fmla="*/ 2 h 2"/>
              <a:gd name="T6" fmla="*/ 2 w 4"/>
              <a:gd name="T7" fmla="*/ 2 h 2"/>
              <a:gd name="T8" fmla="*/ 2 w 4"/>
              <a:gd name="T9" fmla="*/ 0 h 2"/>
              <a:gd name="T10" fmla="*/ 4 w 4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" name="Freeform 79"/>
          <p:cNvSpPr>
            <a:spLocks/>
          </p:cNvSpPr>
          <p:nvPr/>
        </p:nvSpPr>
        <p:spPr bwMode="auto">
          <a:xfrm>
            <a:off x="3300413" y="2681288"/>
            <a:ext cx="0" cy="3175"/>
          </a:xfrm>
          <a:custGeom>
            <a:avLst/>
            <a:gdLst>
              <a:gd name="T0" fmla="*/ 0 h 2"/>
              <a:gd name="T1" fmla="*/ 2 h 2"/>
              <a:gd name="T2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" name="Freeform 80"/>
          <p:cNvSpPr>
            <a:spLocks/>
          </p:cNvSpPr>
          <p:nvPr/>
        </p:nvSpPr>
        <p:spPr bwMode="auto">
          <a:xfrm>
            <a:off x="3376613" y="2919413"/>
            <a:ext cx="863600" cy="1920875"/>
          </a:xfrm>
          <a:custGeom>
            <a:avLst/>
            <a:gdLst>
              <a:gd name="T0" fmla="*/ 250 w 544"/>
              <a:gd name="T1" fmla="*/ 36 h 1210"/>
              <a:gd name="T2" fmla="*/ 296 w 544"/>
              <a:gd name="T3" fmla="*/ 10 h 1210"/>
              <a:gd name="T4" fmla="*/ 380 w 544"/>
              <a:gd name="T5" fmla="*/ 70 h 1210"/>
              <a:gd name="T6" fmla="*/ 460 w 544"/>
              <a:gd name="T7" fmla="*/ 62 h 1210"/>
              <a:gd name="T8" fmla="*/ 530 w 544"/>
              <a:gd name="T9" fmla="*/ 104 h 1210"/>
              <a:gd name="T10" fmla="*/ 422 w 544"/>
              <a:gd name="T11" fmla="*/ 114 h 1210"/>
              <a:gd name="T12" fmla="*/ 408 w 544"/>
              <a:gd name="T13" fmla="*/ 62 h 1210"/>
              <a:gd name="T14" fmla="*/ 386 w 544"/>
              <a:gd name="T15" fmla="*/ 114 h 1210"/>
              <a:gd name="T16" fmla="*/ 320 w 544"/>
              <a:gd name="T17" fmla="*/ 138 h 1210"/>
              <a:gd name="T18" fmla="*/ 268 w 544"/>
              <a:gd name="T19" fmla="*/ 138 h 1210"/>
              <a:gd name="T20" fmla="*/ 210 w 544"/>
              <a:gd name="T21" fmla="*/ 138 h 1210"/>
              <a:gd name="T22" fmla="*/ 172 w 544"/>
              <a:gd name="T23" fmla="*/ 162 h 1210"/>
              <a:gd name="T24" fmla="*/ 184 w 544"/>
              <a:gd name="T25" fmla="*/ 178 h 1210"/>
              <a:gd name="T26" fmla="*/ 176 w 544"/>
              <a:gd name="T27" fmla="*/ 196 h 1210"/>
              <a:gd name="T28" fmla="*/ 164 w 544"/>
              <a:gd name="T29" fmla="*/ 214 h 1210"/>
              <a:gd name="T30" fmla="*/ 150 w 544"/>
              <a:gd name="T31" fmla="*/ 214 h 1210"/>
              <a:gd name="T32" fmla="*/ 142 w 544"/>
              <a:gd name="T33" fmla="*/ 234 h 1210"/>
              <a:gd name="T34" fmla="*/ 126 w 544"/>
              <a:gd name="T35" fmla="*/ 256 h 1210"/>
              <a:gd name="T36" fmla="*/ 112 w 544"/>
              <a:gd name="T37" fmla="*/ 284 h 1210"/>
              <a:gd name="T38" fmla="*/ 98 w 544"/>
              <a:gd name="T39" fmla="*/ 314 h 1210"/>
              <a:gd name="T40" fmla="*/ 90 w 544"/>
              <a:gd name="T41" fmla="*/ 346 h 1210"/>
              <a:gd name="T42" fmla="*/ 80 w 544"/>
              <a:gd name="T43" fmla="*/ 388 h 1210"/>
              <a:gd name="T44" fmla="*/ 56 w 544"/>
              <a:gd name="T45" fmla="*/ 426 h 1210"/>
              <a:gd name="T46" fmla="*/ 54 w 544"/>
              <a:gd name="T47" fmla="*/ 456 h 1210"/>
              <a:gd name="T48" fmla="*/ 54 w 544"/>
              <a:gd name="T49" fmla="*/ 500 h 1210"/>
              <a:gd name="T50" fmla="*/ 14 w 544"/>
              <a:gd name="T51" fmla="*/ 526 h 1210"/>
              <a:gd name="T52" fmla="*/ 4 w 544"/>
              <a:gd name="T53" fmla="*/ 580 h 1210"/>
              <a:gd name="T54" fmla="*/ 38 w 544"/>
              <a:gd name="T55" fmla="*/ 604 h 1210"/>
              <a:gd name="T56" fmla="*/ 52 w 544"/>
              <a:gd name="T57" fmla="*/ 638 h 1210"/>
              <a:gd name="T58" fmla="*/ 72 w 544"/>
              <a:gd name="T59" fmla="*/ 658 h 1210"/>
              <a:gd name="T60" fmla="*/ 86 w 544"/>
              <a:gd name="T61" fmla="*/ 654 h 1210"/>
              <a:gd name="T62" fmla="*/ 142 w 544"/>
              <a:gd name="T63" fmla="*/ 658 h 1210"/>
              <a:gd name="T64" fmla="*/ 190 w 544"/>
              <a:gd name="T65" fmla="*/ 640 h 1210"/>
              <a:gd name="T66" fmla="*/ 226 w 544"/>
              <a:gd name="T67" fmla="*/ 610 h 1210"/>
              <a:gd name="T68" fmla="*/ 286 w 544"/>
              <a:gd name="T69" fmla="*/ 608 h 1210"/>
              <a:gd name="T70" fmla="*/ 310 w 544"/>
              <a:gd name="T71" fmla="*/ 616 h 1210"/>
              <a:gd name="T72" fmla="*/ 286 w 544"/>
              <a:gd name="T73" fmla="*/ 710 h 1210"/>
              <a:gd name="T74" fmla="*/ 302 w 544"/>
              <a:gd name="T75" fmla="*/ 748 h 1210"/>
              <a:gd name="T76" fmla="*/ 266 w 544"/>
              <a:gd name="T77" fmla="*/ 806 h 1210"/>
              <a:gd name="T78" fmla="*/ 226 w 544"/>
              <a:gd name="T79" fmla="*/ 876 h 1210"/>
              <a:gd name="T80" fmla="*/ 220 w 544"/>
              <a:gd name="T81" fmla="*/ 910 h 1210"/>
              <a:gd name="T82" fmla="*/ 216 w 544"/>
              <a:gd name="T83" fmla="*/ 938 h 1210"/>
              <a:gd name="T84" fmla="*/ 184 w 544"/>
              <a:gd name="T85" fmla="*/ 948 h 1210"/>
              <a:gd name="T86" fmla="*/ 184 w 544"/>
              <a:gd name="T87" fmla="*/ 978 h 1210"/>
              <a:gd name="T88" fmla="*/ 234 w 544"/>
              <a:gd name="T89" fmla="*/ 970 h 1210"/>
              <a:gd name="T90" fmla="*/ 208 w 544"/>
              <a:gd name="T91" fmla="*/ 988 h 1210"/>
              <a:gd name="T92" fmla="*/ 158 w 544"/>
              <a:gd name="T93" fmla="*/ 982 h 1210"/>
              <a:gd name="T94" fmla="*/ 140 w 544"/>
              <a:gd name="T95" fmla="*/ 998 h 1210"/>
              <a:gd name="T96" fmla="*/ 176 w 544"/>
              <a:gd name="T97" fmla="*/ 1028 h 1210"/>
              <a:gd name="T98" fmla="*/ 226 w 544"/>
              <a:gd name="T99" fmla="*/ 1066 h 1210"/>
              <a:gd name="T100" fmla="*/ 232 w 544"/>
              <a:gd name="T101" fmla="*/ 1118 h 1210"/>
              <a:gd name="T102" fmla="*/ 226 w 544"/>
              <a:gd name="T103" fmla="*/ 1150 h 1210"/>
              <a:gd name="T104" fmla="*/ 194 w 544"/>
              <a:gd name="T105" fmla="*/ 1150 h 1210"/>
              <a:gd name="T106" fmla="*/ 164 w 544"/>
              <a:gd name="T107" fmla="*/ 1148 h 1210"/>
              <a:gd name="T108" fmla="*/ 134 w 544"/>
              <a:gd name="T109" fmla="*/ 1154 h 1210"/>
              <a:gd name="T110" fmla="*/ 156 w 544"/>
              <a:gd name="T111" fmla="*/ 1152 h 1210"/>
              <a:gd name="T112" fmla="*/ 142 w 544"/>
              <a:gd name="T113" fmla="*/ 1168 h 1210"/>
              <a:gd name="T114" fmla="*/ 128 w 544"/>
              <a:gd name="T115" fmla="*/ 1190 h 1210"/>
              <a:gd name="T116" fmla="*/ 110 w 544"/>
              <a:gd name="T117" fmla="*/ 1190 h 1210"/>
              <a:gd name="T118" fmla="*/ 102 w 544"/>
              <a:gd name="T119" fmla="*/ 1202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44" h="1210">
                <a:moveTo>
                  <a:pt x="224" y="0"/>
                </a:moveTo>
                <a:lnTo>
                  <a:pt x="226" y="0"/>
                </a:lnTo>
                <a:lnTo>
                  <a:pt x="232" y="0"/>
                </a:lnTo>
                <a:lnTo>
                  <a:pt x="232" y="2"/>
                </a:lnTo>
                <a:lnTo>
                  <a:pt x="232" y="6"/>
                </a:lnTo>
                <a:lnTo>
                  <a:pt x="232" y="10"/>
                </a:lnTo>
                <a:lnTo>
                  <a:pt x="236" y="10"/>
                </a:lnTo>
                <a:lnTo>
                  <a:pt x="236" y="12"/>
                </a:lnTo>
                <a:lnTo>
                  <a:pt x="236" y="14"/>
                </a:lnTo>
                <a:lnTo>
                  <a:pt x="236" y="16"/>
                </a:lnTo>
                <a:lnTo>
                  <a:pt x="236" y="24"/>
                </a:lnTo>
                <a:lnTo>
                  <a:pt x="236" y="26"/>
                </a:lnTo>
                <a:lnTo>
                  <a:pt x="236" y="28"/>
                </a:lnTo>
                <a:lnTo>
                  <a:pt x="236" y="34"/>
                </a:lnTo>
                <a:lnTo>
                  <a:pt x="236" y="36"/>
                </a:lnTo>
                <a:lnTo>
                  <a:pt x="244" y="36"/>
                </a:lnTo>
                <a:lnTo>
                  <a:pt x="250" y="36"/>
                </a:lnTo>
                <a:lnTo>
                  <a:pt x="250" y="30"/>
                </a:lnTo>
                <a:lnTo>
                  <a:pt x="250" y="26"/>
                </a:lnTo>
                <a:lnTo>
                  <a:pt x="250" y="24"/>
                </a:lnTo>
                <a:lnTo>
                  <a:pt x="250" y="22"/>
                </a:lnTo>
                <a:lnTo>
                  <a:pt x="254" y="22"/>
                </a:lnTo>
                <a:lnTo>
                  <a:pt x="258" y="22"/>
                </a:lnTo>
                <a:lnTo>
                  <a:pt x="260" y="22"/>
                </a:lnTo>
                <a:lnTo>
                  <a:pt x="262" y="22"/>
                </a:lnTo>
                <a:lnTo>
                  <a:pt x="264" y="22"/>
                </a:lnTo>
                <a:lnTo>
                  <a:pt x="264" y="10"/>
                </a:lnTo>
                <a:lnTo>
                  <a:pt x="276" y="10"/>
                </a:lnTo>
                <a:lnTo>
                  <a:pt x="282" y="10"/>
                </a:lnTo>
                <a:lnTo>
                  <a:pt x="284" y="10"/>
                </a:lnTo>
                <a:lnTo>
                  <a:pt x="286" y="10"/>
                </a:lnTo>
                <a:lnTo>
                  <a:pt x="288" y="10"/>
                </a:lnTo>
                <a:lnTo>
                  <a:pt x="290" y="10"/>
                </a:lnTo>
                <a:lnTo>
                  <a:pt x="296" y="10"/>
                </a:lnTo>
                <a:lnTo>
                  <a:pt x="314" y="12"/>
                </a:lnTo>
                <a:lnTo>
                  <a:pt x="316" y="12"/>
                </a:lnTo>
                <a:lnTo>
                  <a:pt x="316" y="14"/>
                </a:lnTo>
                <a:lnTo>
                  <a:pt x="316" y="22"/>
                </a:lnTo>
                <a:lnTo>
                  <a:pt x="336" y="22"/>
                </a:lnTo>
                <a:lnTo>
                  <a:pt x="342" y="22"/>
                </a:lnTo>
                <a:lnTo>
                  <a:pt x="346" y="22"/>
                </a:lnTo>
                <a:lnTo>
                  <a:pt x="356" y="22"/>
                </a:lnTo>
                <a:lnTo>
                  <a:pt x="368" y="22"/>
                </a:lnTo>
                <a:lnTo>
                  <a:pt x="368" y="34"/>
                </a:lnTo>
                <a:lnTo>
                  <a:pt x="368" y="36"/>
                </a:lnTo>
                <a:lnTo>
                  <a:pt x="366" y="62"/>
                </a:lnTo>
                <a:lnTo>
                  <a:pt x="366" y="66"/>
                </a:lnTo>
                <a:lnTo>
                  <a:pt x="368" y="74"/>
                </a:lnTo>
                <a:lnTo>
                  <a:pt x="372" y="74"/>
                </a:lnTo>
                <a:lnTo>
                  <a:pt x="380" y="74"/>
                </a:lnTo>
                <a:lnTo>
                  <a:pt x="380" y="70"/>
                </a:lnTo>
                <a:lnTo>
                  <a:pt x="380" y="68"/>
                </a:lnTo>
                <a:lnTo>
                  <a:pt x="386" y="66"/>
                </a:lnTo>
                <a:lnTo>
                  <a:pt x="388" y="64"/>
                </a:lnTo>
                <a:lnTo>
                  <a:pt x="390" y="64"/>
                </a:lnTo>
                <a:lnTo>
                  <a:pt x="392" y="64"/>
                </a:lnTo>
                <a:lnTo>
                  <a:pt x="394" y="64"/>
                </a:lnTo>
                <a:lnTo>
                  <a:pt x="394" y="62"/>
                </a:lnTo>
                <a:lnTo>
                  <a:pt x="394" y="62"/>
                </a:lnTo>
                <a:lnTo>
                  <a:pt x="394" y="60"/>
                </a:lnTo>
                <a:lnTo>
                  <a:pt x="394" y="48"/>
                </a:lnTo>
                <a:lnTo>
                  <a:pt x="402" y="48"/>
                </a:lnTo>
                <a:lnTo>
                  <a:pt x="420" y="48"/>
                </a:lnTo>
                <a:lnTo>
                  <a:pt x="424" y="48"/>
                </a:lnTo>
                <a:lnTo>
                  <a:pt x="436" y="48"/>
                </a:lnTo>
                <a:lnTo>
                  <a:pt x="434" y="62"/>
                </a:lnTo>
                <a:lnTo>
                  <a:pt x="450" y="62"/>
                </a:lnTo>
                <a:lnTo>
                  <a:pt x="460" y="62"/>
                </a:lnTo>
                <a:lnTo>
                  <a:pt x="462" y="62"/>
                </a:lnTo>
                <a:lnTo>
                  <a:pt x="462" y="64"/>
                </a:lnTo>
                <a:lnTo>
                  <a:pt x="462" y="70"/>
                </a:lnTo>
                <a:lnTo>
                  <a:pt x="462" y="74"/>
                </a:lnTo>
                <a:lnTo>
                  <a:pt x="478" y="74"/>
                </a:lnTo>
                <a:lnTo>
                  <a:pt x="504" y="74"/>
                </a:lnTo>
                <a:lnTo>
                  <a:pt x="518" y="74"/>
                </a:lnTo>
                <a:lnTo>
                  <a:pt x="522" y="74"/>
                </a:lnTo>
                <a:lnTo>
                  <a:pt x="526" y="74"/>
                </a:lnTo>
                <a:lnTo>
                  <a:pt x="530" y="74"/>
                </a:lnTo>
                <a:lnTo>
                  <a:pt x="544" y="74"/>
                </a:lnTo>
                <a:lnTo>
                  <a:pt x="544" y="80"/>
                </a:lnTo>
                <a:lnTo>
                  <a:pt x="544" y="90"/>
                </a:lnTo>
                <a:lnTo>
                  <a:pt x="544" y="92"/>
                </a:lnTo>
                <a:lnTo>
                  <a:pt x="544" y="94"/>
                </a:lnTo>
                <a:lnTo>
                  <a:pt x="544" y="104"/>
                </a:lnTo>
                <a:lnTo>
                  <a:pt x="530" y="104"/>
                </a:lnTo>
                <a:lnTo>
                  <a:pt x="526" y="104"/>
                </a:lnTo>
                <a:lnTo>
                  <a:pt x="522" y="104"/>
                </a:lnTo>
                <a:lnTo>
                  <a:pt x="518" y="104"/>
                </a:lnTo>
                <a:lnTo>
                  <a:pt x="516" y="104"/>
                </a:lnTo>
                <a:lnTo>
                  <a:pt x="516" y="106"/>
                </a:lnTo>
                <a:lnTo>
                  <a:pt x="516" y="116"/>
                </a:lnTo>
                <a:lnTo>
                  <a:pt x="504" y="116"/>
                </a:lnTo>
                <a:lnTo>
                  <a:pt x="476" y="114"/>
                </a:lnTo>
                <a:lnTo>
                  <a:pt x="460" y="114"/>
                </a:lnTo>
                <a:lnTo>
                  <a:pt x="450" y="114"/>
                </a:lnTo>
                <a:lnTo>
                  <a:pt x="444" y="114"/>
                </a:lnTo>
                <a:lnTo>
                  <a:pt x="442" y="114"/>
                </a:lnTo>
                <a:lnTo>
                  <a:pt x="438" y="114"/>
                </a:lnTo>
                <a:lnTo>
                  <a:pt x="432" y="114"/>
                </a:lnTo>
                <a:lnTo>
                  <a:pt x="428" y="114"/>
                </a:lnTo>
                <a:lnTo>
                  <a:pt x="424" y="114"/>
                </a:lnTo>
                <a:lnTo>
                  <a:pt x="422" y="114"/>
                </a:lnTo>
                <a:lnTo>
                  <a:pt x="420" y="114"/>
                </a:lnTo>
                <a:lnTo>
                  <a:pt x="420" y="112"/>
                </a:lnTo>
                <a:lnTo>
                  <a:pt x="420" y="106"/>
                </a:lnTo>
                <a:lnTo>
                  <a:pt x="420" y="102"/>
                </a:lnTo>
                <a:lnTo>
                  <a:pt x="422" y="102"/>
                </a:lnTo>
                <a:lnTo>
                  <a:pt x="422" y="88"/>
                </a:lnTo>
                <a:lnTo>
                  <a:pt x="420" y="88"/>
                </a:lnTo>
                <a:lnTo>
                  <a:pt x="420" y="86"/>
                </a:lnTo>
                <a:lnTo>
                  <a:pt x="420" y="82"/>
                </a:lnTo>
                <a:lnTo>
                  <a:pt x="420" y="80"/>
                </a:lnTo>
                <a:lnTo>
                  <a:pt x="420" y="76"/>
                </a:lnTo>
                <a:lnTo>
                  <a:pt x="420" y="70"/>
                </a:lnTo>
                <a:lnTo>
                  <a:pt x="420" y="64"/>
                </a:lnTo>
                <a:lnTo>
                  <a:pt x="420" y="62"/>
                </a:lnTo>
                <a:lnTo>
                  <a:pt x="420" y="62"/>
                </a:lnTo>
                <a:lnTo>
                  <a:pt x="408" y="62"/>
                </a:lnTo>
                <a:lnTo>
                  <a:pt x="408" y="62"/>
                </a:lnTo>
                <a:lnTo>
                  <a:pt x="408" y="76"/>
                </a:lnTo>
                <a:lnTo>
                  <a:pt x="408" y="78"/>
                </a:lnTo>
                <a:lnTo>
                  <a:pt x="408" y="80"/>
                </a:lnTo>
                <a:lnTo>
                  <a:pt x="408" y="86"/>
                </a:lnTo>
                <a:lnTo>
                  <a:pt x="402" y="86"/>
                </a:lnTo>
                <a:lnTo>
                  <a:pt x="394" y="86"/>
                </a:lnTo>
                <a:lnTo>
                  <a:pt x="394" y="88"/>
                </a:lnTo>
                <a:lnTo>
                  <a:pt x="394" y="92"/>
                </a:lnTo>
                <a:lnTo>
                  <a:pt x="394" y="94"/>
                </a:lnTo>
                <a:lnTo>
                  <a:pt x="398" y="94"/>
                </a:lnTo>
                <a:lnTo>
                  <a:pt x="398" y="102"/>
                </a:lnTo>
                <a:lnTo>
                  <a:pt x="396" y="102"/>
                </a:lnTo>
                <a:lnTo>
                  <a:pt x="394" y="102"/>
                </a:lnTo>
                <a:lnTo>
                  <a:pt x="394" y="104"/>
                </a:lnTo>
                <a:lnTo>
                  <a:pt x="394" y="106"/>
                </a:lnTo>
                <a:lnTo>
                  <a:pt x="386" y="106"/>
                </a:lnTo>
                <a:lnTo>
                  <a:pt x="386" y="114"/>
                </a:lnTo>
                <a:lnTo>
                  <a:pt x="384" y="114"/>
                </a:lnTo>
                <a:lnTo>
                  <a:pt x="382" y="114"/>
                </a:lnTo>
                <a:lnTo>
                  <a:pt x="378" y="114"/>
                </a:lnTo>
                <a:lnTo>
                  <a:pt x="372" y="114"/>
                </a:lnTo>
                <a:lnTo>
                  <a:pt x="368" y="114"/>
                </a:lnTo>
                <a:lnTo>
                  <a:pt x="356" y="114"/>
                </a:lnTo>
                <a:lnTo>
                  <a:pt x="344" y="114"/>
                </a:lnTo>
                <a:lnTo>
                  <a:pt x="344" y="132"/>
                </a:lnTo>
                <a:lnTo>
                  <a:pt x="336" y="130"/>
                </a:lnTo>
                <a:lnTo>
                  <a:pt x="334" y="132"/>
                </a:lnTo>
                <a:lnTo>
                  <a:pt x="332" y="132"/>
                </a:lnTo>
                <a:lnTo>
                  <a:pt x="328" y="136"/>
                </a:lnTo>
                <a:lnTo>
                  <a:pt x="326" y="136"/>
                </a:lnTo>
                <a:lnTo>
                  <a:pt x="326" y="138"/>
                </a:lnTo>
                <a:lnTo>
                  <a:pt x="324" y="138"/>
                </a:lnTo>
                <a:lnTo>
                  <a:pt x="322" y="138"/>
                </a:lnTo>
                <a:lnTo>
                  <a:pt x="320" y="138"/>
                </a:lnTo>
                <a:lnTo>
                  <a:pt x="318" y="136"/>
                </a:lnTo>
                <a:lnTo>
                  <a:pt x="316" y="134"/>
                </a:lnTo>
                <a:lnTo>
                  <a:pt x="318" y="144"/>
                </a:lnTo>
                <a:lnTo>
                  <a:pt x="318" y="146"/>
                </a:lnTo>
                <a:lnTo>
                  <a:pt x="318" y="152"/>
                </a:lnTo>
                <a:lnTo>
                  <a:pt x="306" y="152"/>
                </a:lnTo>
                <a:lnTo>
                  <a:pt x="300" y="152"/>
                </a:lnTo>
                <a:lnTo>
                  <a:pt x="296" y="152"/>
                </a:lnTo>
                <a:lnTo>
                  <a:pt x="292" y="152"/>
                </a:lnTo>
                <a:lnTo>
                  <a:pt x="294" y="146"/>
                </a:lnTo>
                <a:lnTo>
                  <a:pt x="292" y="146"/>
                </a:lnTo>
                <a:lnTo>
                  <a:pt x="292" y="140"/>
                </a:lnTo>
                <a:lnTo>
                  <a:pt x="288" y="138"/>
                </a:lnTo>
                <a:lnTo>
                  <a:pt x="282" y="138"/>
                </a:lnTo>
                <a:lnTo>
                  <a:pt x="280" y="138"/>
                </a:lnTo>
                <a:lnTo>
                  <a:pt x="278" y="138"/>
                </a:lnTo>
                <a:lnTo>
                  <a:pt x="268" y="138"/>
                </a:lnTo>
                <a:lnTo>
                  <a:pt x="260" y="138"/>
                </a:lnTo>
                <a:lnTo>
                  <a:pt x="258" y="138"/>
                </a:lnTo>
                <a:lnTo>
                  <a:pt x="254" y="138"/>
                </a:lnTo>
                <a:lnTo>
                  <a:pt x="250" y="138"/>
                </a:lnTo>
                <a:lnTo>
                  <a:pt x="248" y="138"/>
                </a:lnTo>
                <a:lnTo>
                  <a:pt x="246" y="138"/>
                </a:lnTo>
                <a:lnTo>
                  <a:pt x="244" y="138"/>
                </a:lnTo>
                <a:lnTo>
                  <a:pt x="242" y="138"/>
                </a:lnTo>
                <a:lnTo>
                  <a:pt x="240" y="138"/>
                </a:lnTo>
                <a:lnTo>
                  <a:pt x="236" y="138"/>
                </a:lnTo>
                <a:lnTo>
                  <a:pt x="230" y="138"/>
                </a:lnTo>
                <a:lnTo>
                  <a:pt x="226" y="138"/>
                </a:lnTo>
                <a:lnTo>
                  <a:pt x="222" y="138"/>
                </a:lnTo>
                <a:lnTo>
                  <a:pt x="220" y="138"/>
                </a:lnTo>
                <a:lnTo>
                  <a:pt x="218" y="138"/>
                </a:lnTo>
                <a:lnTo>
                  <a:pt x="214" y="138"/>
                </a:lnTo>
                <a:lnTo>
                  <a:pt x="210" y="138"/>
                </a:lnTo>
                <a:lnTo>
                  <a:pt x="202" y="138"/>
                </a:lnTo>
                <a:lnTo>
                  <a:pt x="202" y="146"/>
                </a:lnTo>
                <a:lnTo>
                  <a:pt x="202" y="150"/>
                </a:lnTo>
                <a:lnTo>
                  <a:pt x="202" y="154"/>
                </a:lnTo>
                <a:lnTo>
                  <a:pt x="202" y="156"/>
                </a:lnTo>
                <a:lnTo>
                  <a:pt x="202" y="158"/>
                </a:lnTo>
                <a:lnTo>
                  <a:pt x="202" y="162"/>
                </a:lnTo>
                <a:lnTo>
                  <a:pt x="200" y="162"/>
                </a:lnTo>
                <a:lnTo>
                  <a:pt x="198" y="162"/>
                </a:lnTo>
                <a:lnTo>
                  <a:pt x="194" y="162"/>
                </a:lnTo>
                <a:lnTo>
                  <a:pt x="188" y="162"/>
                </a:lnTo>
                <a:lnTo>
                  <a:pt x="182" y="162"/>
                </a:lnTo>
                <a:lnTo>
                  <a:pt x="180" y="162"/>
                </a:lnTo>
                <a:lnTo>
                  <a:pt x="178" y="162"/>
                </a:lnTo>
                <a:lnTo>
                  <a:pt x="174" y="162"/>
                </a:lnTo>
                <a:lnTo>
                  <a:pt x="172" y="162"/>
                </a:lnTo>
                <a:lnTo>
                  <a:pt x="172" y="162"/>
                </a:lnTo>
                <a:lnTo>
                  <a:pt x="168" y="162"/>
                </a:lnTo>
                <a:lnTo>
                  <a:pt x="168" y="164"/>
                </a:lnTo>
                <a:lnTo>
                  <a:pt x="170" y="164"/>
                </a:lnTo>
                <a:lnTo>
                  <a:pt x="168" y="164"/>
                </a:lnTo>
                <a:lnTo>
                  <a:pt x="168" y="166"/>
                </a:lnTo>
                <a:lnTo>
                  <a:pt x="168" y="168"/>
                </a:lnTo>
                <a:lnTo>
                  <a:pt x="170" y="170"/>
                </a:lnTo>
                <a:lnTo>
                  <a:pt x="172" y="170"/>
                </a:lnTo>
                <a:lnTo>
                  <a:pt x="172" y="172"/>
                </a:lnTo>
                <a:lnTo>
                  <a:pt x="172" y="174"/>
                </a:lnTo>
                <a:lnTo>
                  <a:pt x="172" y="176"/>
                </a:lnTo>
                <a:lnTo>
                  <a:pt x="174" y="176"/>
                </a:lnTo>
                <a:lnTo>
                  <a:pt x="178" y="176"/>
                </a:lnTo>
                <a:lnTo>
                  <a:pt x="180" y="176"/>
                </a:lnTo>
                <a:lnTo>
                  <a:pt x="182" y="176"/>
                </a:lnTo>
                <a:lnTo>
                  <a:pt x="182" y="178"/>
                </a:lnTo>
                <a:lnTo>
                  <a:pt x="184" y="178"/>
                </a:lnTo>
                <a:lnTo>
                  <a:pt x="184" y="180"/>
                </a:lnTo>
                <a:lnTo>
                  <a:pt x="186" y="180"/>
                </a:lnTo>
                <a:lnTo>
                  <a:pt x="188" y="180"/>
                </a:lnTo>
                <a:lnTo>
                  <a:pt x="188" y="184"/>
                </a:lnTo>
                <a:lnTo>
                  <a:pt x="188" y="186"/>
                </a:lnTo>
                <a:lnTo>
                  <a:pt x="186" y="186"/>
                </a:lnTo>
                <a:lnTo>
                  <a:pt x="184" y="186"/>
                </a:lnTo>
                <a:lnTo>
                  <a:pt x="182" y="186"/>
                </a:lnTo>
                <a:lnTo>
                  <a:pt x="184" y="188"/>
                </a:lnTo>
                <a:lnTo>
                  <a:pt x="184" y="190"/>
                </a:lnTo>
                <a:lnTo>
                  <a:pt x="182" y="190"/>
                </a:lnTo>
                <a:lnTo>
                  <a:pt x="180" y="190"/>
                </a:lnTo>
                <a:lnTo>
                  <a:pt x="180" y="192"/>
                </a:lnTo>
                <a:lnTo>
                  <a:pt x="178" y="194"/>
                </a:lnTo>
                <a:lnTo>
                  <a:pt x="176" y="194"/>
                </a:lnTo>
                <a:lnTo>
                  <a:pt x="178" y="196"/>
                </a:lnTo>
                <a:lnTo>
                  <a:pt x="176" y="196"/>
                </a:lnTo>
                <a:lnTo>
                  <a:pt x="176" y="194"/>
                </a:lnTo>
                <a:lnTo>
                  <a:pt x="174" y="196"/>
                </a:lnTo>
                <a:lnTo>
                  <a:pt x="172" y="198"/>
                </a:lnTo>
                <a:lnTo>
                  <a:pt x="172" y="198"/>
                </a:lnTo>
                <a:lnTo>
                  <a:pt x="170" y="202"/>
                </a:lnTo>
                <a:lnTo>
                  <a:pt x="168" y="202"/>
                </a:lnTo>
                <a:lnTo>
                  <a:pt x="168" y="204"/>
                </a:lnTo>
                <a:lnTo>
                  <a:pt x="168" y="206"/>
                </a:lnTo>
                <a:lnTo>
                  <a:pt x="166" y="206"/>
                </a:lnTo>
                <a:lnTo>
                  <a:pt x="168" y="206"/>
                </a:lnTo>
                <a:lnTo>
                  <a:pt x="166" y="206"/>
                </a:lnTo>
                <a:lnTo>
                  <a:pt x="166" y="208"/>
                </a:lnTo>
                <a:lnTo>
                  <a:pt x="168" y="208"/>
                </a:lnTo>
                <a:lnTo>
                  <a:pt x="168" y="210"/>
                </a:lnTo>
                <a:lnTo>
                  <a:pt x="168" y="212"/>
                </a:lnTo>
                <a:lnTo>
                  <a:pt x="166" y="212"/>
                </a:lnTo>
                <a:lnTo>
                  <a:pt x="164" y="214"/>
                </a:lnTo>
                <a:lnTo>
                  <a:pt x="164" y="212"/>
                </a:lnTo>
                <a:lnTo>
                  <a:pt x="162" y="212"/>
                </a:lnTo>
                <a:lnTo>
                  <a:pt x="162" y="210"/>
                </a:lnTo>
                <a:lnTo>
                  <a:pt x="162" y="208"/>
                </a:lnTo>
                <a:lnTo>
                  <a:pt x="160" y="208"/>
                </a:lnTo>
                <a:lnTo>
                  <a:pt x="160" y="206"/>
                </a:lnTo>
                <a:lnTo>
                  <a:pt x="158" y="206"/>
                </a:lnTo>
                <a:lnTo>
                  <a:pt x="158" y="208"/>
                </a:lnTo>
                <a:lnTo>
                  <a:pt x="156" y="206"/>
                </a:lnTo>
                <a:lnTo>
                  <a:pt x="154" y="206"/>
                </a:lnTo>
                <a:lnTo>
                  <a:pt x="152" y="208"/>
                </a:lnTo>
                <a:lnTo>
                  <a:pt x="150" y="208"/>
                </a:lnTo>
                <a:lnTo>
                  <a:pt x="150" y="210"/>
                </a:lnTo>
                <a:lnTo>
                  <a:pt x="150" y="212"/>
                </a:lnTo>
                <a:lnTo>
                  <a:pt x="152" y="212"/>
                </a:lnTo>
                <a:lnTo>
                  <a:pt x="150" y="212"/>
                </a:lnTo>
                <a:lnTo>
                  <a:pt x="150" y="214"/>
                </a:lnTo>
                <a:lnTo>
                  <a:pt x="148" y="216"/>
                </a:lnTo>
                <a:lnTo>
                  <a:pt x="148" y="218"/>
                </a:lnTo>
                <a:lnTo>
                  <a:pt x="146" y="220"/>
                </a:lnTo>
                <a:lnTo>
                  <a:pt x="144" y="220"/>
                </a:lnTo>
                <a:lnTo>
                  <a:pt x="142" y="220"/>
                </a:lnTo>
                <a:lnTo>
                  <a:pt x="142" y="222"/>
                </a:lnTo>
                <a:lnTo>
                  <a:pt x="142" y="224"/>
                </a:lnTo>
                <a:lnTo>
                  <a:pt x="142" y="226"/>
                </a:lnTo>
                <a:lnTo>
                  <a:pt x="142" y="228"/>
                </a:lnTo>
                <a:lnTo>
                  <a:pt x="142" y="226"/>
                </a:lnTo>
                <a:lnTo>
                  <a:pt x="142" y="228"/>
                </a:lnTo>
                <a:lnTo>
                  <a:pt x="144" y="228"/>
                </a:lnTo>
                <a:lnTo>
                  <a:pt x="142" y="228"/>
                </a:lnTo>
                <a:lnTo>
                  <a:pt x="142" y="230"/>
                </a:lnTo>
                <a:lnTo>
                  <a:pt x="144" y="232"/>
                </a:lnTo>
                <a:lnTo>
                  <a:pt x="142" y="232"/>
                </a:lnTo>
                <a:lnTo>
                  <a:pt x="142" y="234"/>
                </a:lnTo>
                <a:lnTo>
                  <a:pt x="142" y="236"/>
                </a:lnTo>
                <a:lnTo>
                  <a:pt x="140" y="236"/>
                </a:lnTo>
                <a:lnTo>
                  <a:pt x="142" y="236"/>
                </a:lnTo>
                <a:lnTo>
                  <a:pt x="140" y="236"/>
                </a:lnTo>
                <a:lnTo>
                  <a:pt x="140" y="238"/>
                </a:lnTo>
                <a:lnTo>
                  <a:pt x="140" y="240"/>
                </a:lnTo>
                <a:lnTo>
                  <a:pt x="138" y="242"/>
                </a:lnTo>
                <a:lnTo>
                  <a:pt x="136" y="242"/>
                </a:lnTo>
                <a:lnTo>
                  <a:pt x="134" y="242"/>
                </a:lnTo>
                <a:lnTo>
                  <a:pt x="132" y="242"/>
                </a:lnTo>
                <a:lnTo>
                  <a:pt x="130" y="246"/>
                </a:lnTo>
                <a:lnTo>
                  <a:pt x="130" y="248"/>
                </a:lnTo>
                <a:lnTo>
                  <a:pt x="130" y="250"/>
                </a:lnTo>
                <a:lnTo>
                  <a:pt x="128" y="252"/>
                </a:lnTo>
                <a:lnTo>
                  <a:pt x="126" y="254"/>
                </a:lnTo>
                <a:lnTo>
                  <a:pt x="126" y="254"/>
                </a:lnTo>
                <a:lnTo>
                  <a:pt x="126" y="256"/>
                </a:lnTo>
                <a:lnTo>
                  <a:pt x="124" y="256"/>
                </a:lnTo>
                <a:lnTo>
                  <a:pt x="124" y="258"/>
                </a:lnTo>
                <a:lnTo>
                  <a:pt x="124" y="260"/>
                </a:lnTo>
                <a:lnTo>
                  <a:pt x="124" y="262"/>
                </a:lnTo>
                <a:lnTo>
                  <a:pt x="124" y="264"/>
                </a:lnTo>
                <a:lnTo>
                  <a:pt x="122" y="264"/>
                </a:lnTo>
                <a:lnTo>
                  <a:pt x="122" y="266"/>
                </a:lnTo>
                <a:lnTo>
                  <a:pt x="122" y="268"/>
                </a:lnTo>
                <a:lnTo>
                  <a:pt x="120" y="268"/>
                </a:lnTo>
                <a:lnTo>
                  <a:pt x="120" y="270"/>
                </a:lnTo>
                <a:lnTo>
                  <a:pt x="120" y="272"/>
                </a:lnTo>
                <a:lnTo>
                  <a:pt x="118" y="272"/>
                </a:lnTo>
                <a:lnTo>
                  <a:pt x="118" y="274"/>
                </a:lnTo>
                <a:lnTo>
                  <a:pt x="116" y="278"/>
                </a:lnTo>
                <a:lnTo>
                  <a:pt x="114" y="282"/>
                </a:lnTo>
                <a:lnTo>
                  <a:pt x="114" y="284"/>
                </a:lnTo>
                <a:lnTo>
                  <a:pt x="112" y="284"/>
                </a:lnTo>
                <a:lnTo>
                  <a:pt x="112" y="288"/>
                </a:lnTo>
                <a:lnTo>
                  <a:pt x="110" y="290"/>
                </a:lnTo>
                <a:lnTo>
                  <a:pt x="110" y="292"/>
                </a:lnTo>
                <a:lnTo>
                  <a:pt x="108" y="294"/>
                </a:lnTo>
                <a:lnTo>
                  <a:pt x="108" y="296"/>
                </a:lnTo>
                <a:lnTo>
                  <a:pt x="106" y="298"/>
                </a:lnTo>
                <a:lnTo>
                  <a:pt x="106" y="300"/>
                </a:lnTo>
                <a:lnTo>
                  <a:pt x="106" y="302"/>
                </a:lnTo>
                <a:lnTo>
                  <a:pt x="104" y="302"/>
                </a:lnTo>
                <a:lnTo>
                  <a:pt x="104" y="302"/>
                </a:lnTo>
                <a:lnTo>
                  <a:pt x="104" y="304"/>
                </a:lnTo>
                <a:lnTo>
                  <a:pt x="102" y="306"/>
                </a:lnTo>
                <a:lnTo>
                  <a:pt x="100" y="308"/>
                </a:lnTo>
                <a:lnTo>
                  <a:pt x="100" y="310"/>
                </a:lnTo>
                <a:lnTo>
                  <a:pt x="100" y="312"/>
                </a:lnTo>
                <a:lnTo>
                  <a:pt x="98" y="312"/>
                </a:lnTo>
                <a:lnTo>
                  <a:pt x="98" y="314"/>
                </a:lnTo>
                <a:lnTo>
                  <a:pt x="98" y="316"/>
                </a:lnTo>
                <a:lnTo>
                  <a:pt x="98" y="318"/>
                </a:lnTo>
                <a:lnTo>
                  <a:pt x="96" y="320"/>
                </a:lnTo>
                <a:lnTo>
                  <a:pt x="96" y="322"/>
                </a:lnTo>
                <a:lnTo>
                  <a:pt x="96" y="324"/>
                </a:lnTo>
                <a:lnTo>
                  <a:pt x="96" y="326"/>
                </a:lnTo>
                <a:lnTo>
                  <a:pt x="94" y="328"/>
                </a:lnTo>
                <a:lnTo>
                  <a:pt x="94" y="330"/>
                </a:lnTo>
                <a:lnTo>
                  <a:pt x="94" y="332"/>
                </a:lnTo>
                <a:lnTo>
                  <a:pt x="94" y="334"/>
                </a:lnTo>
                <a:lnTo>
                  <a:pt x="94" y="336"/>
                </a:lnTo>
                <a:lnTo>
                  <a:pt x="92" y="336"/>
                </a:lnTo>
                <a:lnTo>
                  <a:pt x="92" y="338"/>
                </a:lnTo>
                <a:lnTo>
                  <a:pt x="92" y="340"/>
                </a:lnTo>
                <a:lnTo>
                  <a:pt x="92" y="342"/>
                </a:lnTo>
                <a:lnTo>
                  <a:pt x="92" y="344"/>
                </a:lnTo>
                <a:lnTo>
                  <a:pt x="90" y="346"/>
                </a:lnTo>
                <a:lnTo>
                  <a:pt x="90" y="350"/>
                </a:lnTo>
                <a:lnTo>
                  <a:pt x="90" y="350"/>
                </a:lnTo>
                <a:lnTo>
                  <a:pt x="88" y="352"/>
                </a:lnTo>
                <a:lnTo>
                  <a:pt x="88" y="354"/>
                </a:lnTo>
                <a:lnTo>
                  <a:pt x="88" y="358"/>
                </a:lnTo>
                <a:lnTo>
                  <a:pt x="88" y="360"/>
                </a:lnTo>
                <a:lnTo>
                  <a:pt x="86" y="362"/>
                </a:lnTo>
                <a:lnTo>
                  <a:pt x="86" y="366"/>
                </a:lnTo>
                <a:lnTo>
                  <a:pt x="84" y="372"/>
                </a:lnTo>
                <a:lnTo>
                  <a:pt x="84" y="376"/>
                </a:lnTo>
                <a:lnTo>
                  <a:pt x="82" y="378"/>
                </a:lnTo>
                <a:lnTo>
                  <a:pt x="82" y="380"/>
                </a:lnTo>
                <a:lnTo>
                  <a:pt x="82" y="382"/>
                </a:lnTo>
                <a:lnTo>
                  <a:pt x="82" y="384"/>
                </a:lnTo>
                <a:lnTo>
                  <a:pt x="82" y="386"/>
                </a:lnTo>
                <a:lnTo>
                  <a:pt x="80" y="386"/>
                </a:lnTo>
                <a:lnTo>
                  <a:pt x="80" y="388"/>
                </a:lnTo>
                <a:lnTo>
                  <a:pt x="80" y="390"/>
                </a:lnTo>
                <a:lnTo>
                  <a:pt x="80" y="392"/>
                </a:lnTo>
                <a:lnTo>
                  <a:pt x="80" y="394"/>
                </a:lnTo>
                <a:lnTo>
                  <a:pt x="78" y="394"/>
                </a:lnTo>
                <a:lnTo>
                  <a:pt x="78" y="396"/>
                </a:lnTo>
                <a:lnTo>
                  <a:pt x="78" y="398"/>
                </a:lnTo>
                <a:lnTo>
                  <a:pt x="78" y="400"/>
                </a:lnTo>
                <a:lnTo>
                  <a:pt x="76" y="404"/>
                </a:lnTo>
                <a:lnTo>
                  <a:pt x="76" y="406"/>
                </a:lnTo>
                <a:lnTo>
                  <a:pt x="76" y="410"/>
                </a:lnTo>
                <a:lnTo>
                  <a:pt x="76" y="418"/>
                </a:lnTo>
                <a:lnTo>
                  <a:pt x="74" y="418"/>
                </a:lnTo>
                <a:lnTo>
                  <a:pt x="72" y="418"/>
                </a:lnTo>
                <a:lnTo>
                  <a:pt x="68" y="418"/>
                </a:lnTo>
                <a:lnTo>
                  <a:pt x="68" y="424"/>
                </a:lnTo>
                <a:lnTo>
                  <a:pt x="56" y="424"/>
                </a:lnTo>
                <a:lnTo>
                  <a:pt x="56" y="426"/>
                </a:lnTo>
                <a:lnTo>
                  <a:pt x="56" y="428"/>
                </a:lnTo>
                <a:lnTo>
                  <a:pt x="56" y="430"/>
                </a:lnTo>
                <a:lnTo>
                  <a:pt x="56" y="432"/>
                </a:lnTo>
                <a:lnTo>
                  <a:pt x="56" y="434"/>
                </a:lnTo>
                <a:lnTo>
                  <a:pt x="56" y="436"/>
                </a:lnTo>
                <a:lnTo>
                  <a:pt x="56" y="438"/>
                </a:lnTo>
                <a:lnTo>
                  <a:pt x="54" y="438"/>
                </a:lnTo>
                <a:lnTo>
                  <a:pt x="54" y="440"/>
                </a:lnTo>
                <a:lnTo>
                  <a:pt x="54" y="442"/>
                </a:lnTo>
                <a:lnTo>
                  <a:pt x="54" y="444"/>
                </a:lnTo>
                <a:lnTo>
                  <a:pt x="54" y="446"/>
                </a:lnTo>
                <a:lnTo>
                  <a:pt x="54" y="446"/>
                </a:lnTo>
                <a:lnTo>
                  <a:pt x="54" y="448"/>
                </a:lnTo>
                <a:lnTo>
                  <a:pt x="54" y="450"/>
                </a:lnTo>
                <a:lnTo>
                  <a:pt x="54" y="452"/>
                </a:lnTo>
                <a:lnTo>
                  <a:pt x="54" y="454"/>
                </a:lnTo>
                <a:lnTo>
                  <a:pt x="54" y="456"/>
                </a:lnTo>
                <a:lnTo>
                  <a:pt x="54" y="458"/>
                </a:lnTo>
                <a:lnTo>
                  <a:pt x="54" y="460"/>
                </a:lnTo>
                <a:lnTo>
                  <a:pt x="54" y="462"/>
                </a:lnTo>
                <a:lnTo>
                  <a:pt x="54" y="464"/>
                </a:lnTo>
                <a:lnTo>
                  <a:pt x="54" y="466"/>
                </a:lnTo>
                <a:lnTo>
                  <a:pt x="54" y="468"/>
                </a:lnTo>
                <a:lnTo>
                  <a:pt x="54" y="470"/>
                </a:lnTo>
                <a:lnTo>
                  <a:pt x="54" y="472"/>
                </a:lnTo>
                <a:lnTo>
                  <a:pt x="54" y="474"/>
                </a:lnTo>
                <a:lnTo>
                  <a:pt x="54" y="476"/>
                </a:lnTo>
                <a:lnTo>
                  <a:pt x="54" y="488"/>
                </a:lnTo>
                <a:lnTo>
                  <a:pt x="54" y="490"/>
                </a:lnTo>
                <a:lnTo>
                  <a:pt x="54" y="494"/>
                </a:lnTo>
                <a:lnTo>
                  <a:pt x="54" y="494"/>
                </a:lnTo>
                <a:lnTo>
                  <a:pt x="54" y="496"/>
                </a:lnTo>
                <a:lnTo>
                  <a:pt x="54" y="498"/>
                </a:lnTo>
                <a:lnTo>
                  <a:pt x="54" y="500"/>
                </a:lnTo>
                <a:lnTo>
                  <a:pt x="54" y="502"/>
                </a:lnTo>
                <a:lnTo>
                  <a:pt x="54" y="504"/>
                </a:lnTo>
                <a:lnTo>
                  <a:pt x="54" y="506"/>
                </a:lnTo>
                <a:lnTo>
                  <a:pt x="54" y="508"/>
                </a:lnTo>
                <a:lnTo>
                  <a:pt x="54" y="512"/>
                </a:lnTo>
                <a:lnTo>
                  <a:pt x="54" y="518"/>
                </a:lnTo>
                <a:lnTo>
                  <a:pt x="54" y="520"/>
                </a:lnTo>
                <a:lnTo>
                  <a:pt x="52" y="524"/>
                </a:lnTo>
                <a:lnTo>
                  <a:pt x="52" y="528"/>
                </a:lnTo>
                <a:lnTo>
                  <a:pt x="46" y="528"/>
                </a:lnTo>
                <a:lnTo>
                  <a:pt x="40" y="528"/>
                </a:lnTo>
                <a:lnTo>
                  <a:pt x="38" y="528"/>
                </a:lnTo>
                <a:lnTo>
                  <a:pt x="34" y="528"/>
                </a:lnTo>
                <a:lnTo>
                  <a:pt x="30" y="528"/>
                </a:lnTo>
                <a:lnTo>
                  <a:pt x="28" y="526"/>
                </a:lnTo>
                <a:lnTo>
                  <a:pt x="24" y="526"/>
                </a:lnTo>
                <a:lnTo>
                  <a:pt x="14" y="526"/>
                </a:lnTo>
                <a:lnTo>
                  <a:pt x="6" y="526"/>
                </a:lnTo>
                <a:lnTo>
                  <a:pt x="4" y="526"/>
                </a:lnTo>
                <a:lnTo>
                  <a:pt x="0" y="526"/>
                </a:lnTo>
                <a:lnTo>
                  <a:pt x="0" y="540"/>
                </a:lnTo>
                <a:lnTo>
                  <a:pt x="0" y="542"/>
                </a:lnTo>
                <a:lnTo>
                  <a:pt x="0" y="542"/>
                </a:lnTo>
                <a:lnTo>
                  <a:pt x="0" y="546"/>
                </a:lnTo>
                <a:lnTo>
                  <a:pt x="0" y="550"/>
                </a:lnTo>
                <a:lnTo>
                  <a:pt x="0" y="552"/>
                </a:lnTo>
                <a:lnTo>
                  <a:pt x="0" y="566"/>
                </a:lnTo>
                <a:lnTo>
                  <a:pt x="0" y="568"/>
                </a:lnTo>
                <a:lnTo>
                  <a:pt x="0" y="572"/>
                </a:lnTo>
                <a:lnTo>
                  <a:pt x="0" y="574"/>
                </a:lnTo>
                <a:lnTo>
                  <a:pt x="0" y="578"/>
                </a:lnTo>
                <a:lnTo>
                  <a:pt x="0" y="580"/>
                </a:lnTo>
                <a:lnTo>
                  <a:pt x="2" y="580"/>
                </a:lnTo>
                <a:lnTo>
                  <a:pt x="4" y="580"/>
                </a:lnTo>
                <a:lnTo>
                  <a:pt x="6" y="580"/>
                </a:lnTo>
                <a:lnTo>
                  <a:pt x="8" y="580"/>
                </a:lnTo>
                <a:lnTo>
                  <a:pt x="14" y="580"/>
                </a:lnTo>
                <a:lnTo>
                  <a:pt x="16" y="580"/>
                </a:lnTo>
                <a:lnTo>
                  <a:pt x="20" y="580"/>
                </a:lnTo>
                <a:lnTo>
                  <a:pt x="22" y="580"/>
                </a:lnTo>
                <a:lnTo>
                  <a:pt x="26" y="580"/>
                </a:lnTo>
                <a:lnTo>
                  <a:pt x="28" y="580"/>
                </a:lnTo>
                <a:lnTo>
                  <a:pt x="28" y="582"/>
                </a:lnTo>
                <a:lnTo>
                  <a:pt x="28" y="584"/>
                </a:lnTo>
                <a:lnTo>
                  <a:pt x="28" y="586"/>
                </a:lnTo>
                <a:lnTo>
                  <a:pt x="28" y="592"/>
                </a:lnTo>
                <a:lnTo>
                  <a:pt x="30" y="592"/>
                </a:lnTo>
                <a:lnTo>
                  <a:pt x="38" y="592"/>
                </a:lnTo>
                <a:lnTo>
                  <a:pt x="40" y="592"/>
                </a:lnTo>
                <a:lnTo>
                  <a:pt x="40" y="598"/>
                </a:lnTo>
                <a:lnTo>
                  <a:pt x="38" y="604"/>
                </a:lnTo>
                <a:lnTo>
                  <a:pt x="38" y="606"/>
                </a:lnTo>
                <a:lnTo>
                  <a:pt x="40" y="606"/>
                </a:lnTo>
                <a:lnTo>
                  <a:pt x="46" y="606"/>
                </a:lnTo>
                <a:lnTo>
                  <a:pt x="52" y="606"/>
                </a:lnTo>
                <a:lnTo>
                  <a:pt x="52" y="610"/>
                </a:lnTo>
                <a:lnTo>
                  <a:pt x="52" y="612"/>
                </a:lnTo>
                <a:lnTo>
                  <a:pt x="52" y="618"/>
                </a:lnTo>
                <a:lnTo>
                  <a:pt x="52" y="620"/>
                </a:lnTo>
                <a:lnTo>
                  <a:pt x="52" y="622"/>
                </a:lnTo>
                <a:lnTo>
                  <a:pt x="52" y="624"/>
                </a:lnTo>
                <a:lnTo>
                  <a:pt x="52" y="626"/>
                </a:lnTo>
                <a:lnTo>
                  <a:pt x="52" y="628"/>
                </a:lnTo>
                <a:lnTo>
                  <a:pt x="52" y="630"/>
                </a:lnTo>
                <a:lnTo>
                  <a:pt x="50" y="632"/>
                </a:lnTo>
                <a:lnTo>
                  <a:pt x="52" y="634"/>
                </a:lnTo>
                <a:lnTo>
                  <a:pt x="52" y="636"/>
                </a:lnTo>
                <a:lnTo>
                  <a:pt x="52" y="638"/>
                </a:lnTo>
                <a:lnTo>
                  <a:pt x="52" y="640"/>
                </a:lnTo>
                <a:lnTo>
                  <a:pt x="52" y="640"/>
                </a:lnTo>
                <a:lnTo>
                  <a:pt x="52" y="644"/>
                </a:lnTo>
                <a:lnTo>
                  <a:pt x="52" y="646"/>
                </a:lnTo>
                <a:lnTo>
                  <a:pt x="52" y="648"/>
                </a:lnTo>
                <a:lnTo>
                  <a:pt x="52" y="650"/>
                </a:lnTo>
                <a:lnTo>
                  <a:pt x="52" y="652"/>
                </a:lnTo>
                <a:lnTo>
                  <a:pt x="52" y="654"/>
                </a:lnTo>
                <a:lnTo>
                  <a:pt x="52" y="656"/>
                </a:lnTo>
                <a:lnTo>
                  <a:pt x="52" y="658"/>
                </a:lnTo>
                <a:lnTo>
                  <a:pt x="54" y="658"/>
                </a:lnTo>
                <a:lnTo>
                  <a:pt x="56" y="658"/>
                </a:lnTo>
                <a:lnTo>
                  <a:pt x="58" y="658"/>
                </a:lnTo>
                <a:lnTo>
                  <a:pt x="60" y="658"/>
                </a:lnTo>
                <a:lnTo>
                  <a:pt x="62" y="658"/>
                </a:lnTo>
                <a:lnTo>
                  <a:pt x="64" y="658"/>
                </a:lnTo>
                <a:lnTo>
                  <a:pt x="72" y="658"/>
                </a:lnTo>
                <a:lnTo>
                  <a:pt x="74" y="658"/>
                </a:lnTo>
                <a:lnTo>
                  <a:pt x="76" y="658"/>
                </a:lnTo>
                <a:lnTo>
                  <a:pt x="76" y="658"/>
                </a:lnTo>
                <a:lnTo>
                  <a:pt x="78" y="658"/>
                </a:lnTo>
                <a:lnTo>
                  <a:pt x="78" y="656"/>
                </a:lnTo>
                <a:lnTo>
                  <a:pt x="78" y="654"/>
                </a:lnTo>
                <a:lnTo>
                  <a:pt x="78" y="652"/>
                </a:lnTo>
                <a:lnTo>
                  <a:pt x="78" y="650"/>
                </a:lnTo>
                <a:lnTo>
                  <a:pt x="78" y="648"/>
                </a:lnTo>
                <a:lnTo>
                  <a:pt x="78" y="646"/>
                </a:lnTo>
                <a:lnTo>
                  <a:pt x="78" y="648"/>
                </a:lnTo>
                <a:lnTo>
                  <a:pt x="80" y="648"/>
                </a:lnTo>
                <a:lnTo>
                  <a:pt x="82" y="648"/>
                </a:lnTo>
                <a:lnTo>
                  <a:pt x="82" y="650"/>
                </a:lnTo>
                <a:lnTo>
                  <a:pt x="82" y="652"/>
                </a:lnTo>
                <a:lnTo>
                  <a:pt x="84" y="652"/>
                </a:lnTo>
                <a:lnTo>
                  <a:pt x="86" y="654"/>
                </a:lnTo>
                <a:lnTo>
                  <a:pt x="88" y="654"/>
                </a:lnTo>
                <a:lnTo>
                  <a:pt x="90" y="656"/>
                </a:lnTo>
                <a:lnTo>
                  <a:pt x="92" y="656"/>
                </a:lnTo>
                <a:lnTo>
                  <a:pt x="96" y="658"/>
                </a:lnTo>
                <a:lnTo>
                  <a:pt x="102" y="658"/>
                </a:lnTo>
                <a:lnTo>
                  <a:pt x="102" y="660"/>
                </a:lnTo>
                <a:lnTo>
                  <a:pt x="104" y="658"/>
                </a:lnTo>
                <a:lnTo>
                  <a:pt x="106" y="658"/>
                </a:lnTo>
                <a:lnTo>
                  <a:pt x="108" y="658"/>
                </a:lnTo>
                <a:lnTo>
                  <a:pt x="114" y="660"/>
                </a:lnTo>
                <a:lnTo>
                  <a:pt x="122" y="660"/>
                </a:lnTo>
                <a:lnTo>
                  <a:pt x="124" y="660"/>
                </a:lnTo>
                <a:lnTo>
                  <a:pt x="130" y="660"/>
                </a:lnTo>
                <a:lnTo>
                  <a:pt x="132" y="660"/>
                </a:lnTo>
                <a:lnTo>
                  <a:pt x="140" y="660"/>
                </a:lnTo>
                <a:lnTo>
                  <a:pt x="142" y="660"/>
                </a:lnTo>
                <a:lnTo>
                  <a:pt x="142" y="658"/>
                </a:lnTo>
                <a:lnTo>
                  <a:pt x="144" y="658"/>
                </a:lnTo>
                <a:lnTo>
                  <a:pt x="152" y="658"/>
                </a:lnTo>
                <a:lnTo>
                  <a:pt x="152" y="656"/>
                </a:lnTo>
                <a:lnTo>
                  <a:pt x="154" y="654"/>
                </a:lnTo>
                <a:lnTo>
                  <a:pt x="156" y="654"/>
                </a:lnTo>
                <a:lnTo>
                  <a:pt x="156" y="652"/>
                </a:lnTo>
                <a:lnTo>
                  <a:pt x="158" y="652"/>
                </a:lnTo>
                <a:lnTo>
                  <a:pt x="164" y="648"/>
                </a:lnTo>
                <a:lnTo>
                  <a:pt x="170" y="648"/>
                </a:lnTo>
                <a:lnTo>
                  <a:pt x="172" y="644"/>
                </a:lnTo>
                <a:lnTo>
                  <a:pt x="174" y="644"/>
                </a:lnTo>
                <a:lnTo>
                  <a:pt x="176" y="644"/>
                </a:lnTo>
                <a:lnTo>
                  <a:pt x="178" y="642"/>
                </a:lnTo>
                <a:lnTo>
                  <a:pt x="182" y="642"/>
                </a:lnTo>
                <a:lnTo>
                  <a:pt x="182" y="640"/>
                </a:lnTo>
                <a:lnTo>
                  <a:pt x="184" y="640"/>
                </a:lnTo>
                <a:lnTo>
                  <a:pt x="190" y="640"/>
                </a:lnTo>
                <a:lnTo>
                  <a:pt x="194" y="640"/>
                </a:lnTo>
                <a:lnTo>
                  <a:pt x="198" y="638"/>
                </a:lnTo>
                <a:lnTo>
                  <a:pt x="198" y="636"/>
                </a:lnTo>
                <a:lnTo>
                  <a:pt x="200" y="636"/>
                </a:lnTo>
                <a:lnTo>
                  <a:pt x="202" y="636"/>
                </a:lnTo>
                <a:lnTo>
                  <a:pt x="202" y="634"/>
                </a:lnTo>
                <a:lnTo>
                  <a:pt x="204" y="634"/>
                </a:lnTo>
                <a:lnTo>
                  <a:pt x="206" y="632"/>
                </a:lnTo>
                <a:lnTo>
                  <a:pt x="206" y="630"/>
                </a:lnTo>
                <a:lnTo>
                  <a:pt x="210" y="626"/>
                </a:lnTo>
                <a:lnTo>
                  <a:pt x="216" y="626"/>
                </a:lnTo>
                <a:lnTo>
                  <a:pt x="218" y="620"/>
                </a:lnTo>
                <a:lnTo>
                  <a:pt x="220" y="618"/>
                </a:lnTo>
                <a:lnTo>
                  <a:pt x="222" y="614"/>
                </a:lnTo>
                <a:lnTo>
                  <a:pt x="222" y="610"/>
                </a:lnTo>
                <a:lnTo>
                  <a:pt x="224" y="610"/>
                </a:lnTo>
                <a:lnTo>
                  <a:pt x="226" y="610"/>
                </a:lnTo>
                <a:lnTo>
                  <a:pt x="228" y="610"/>
                </a:lnTo>
                <a:lnTo>
                  <a:pt x="230" y="608"/>
                </a:lnTo>
                <a:lnTo>
                  <a:pt x="248" y="600"/>
                </a:lnTo>
                <a:lnTo>
                  <a:pt x="250" y="600"/>
                </a:lnTo>
                <a:lnTo>
                  <a:pt x="252" y="598"/>
                </a:lnTo>
                <a:lnTo>
                  <a:pt x="254" y="598"/>
                </a:lnTo>
                <a:lnTo>
                  <a:pt x="254" y="600"/>
                </a:lnTo>
                <a:lnTo>
                  <a:pt x="258" y="600"/>
                </a:lnTo>
                <a:lnTo>
                  <a:pt x="260" y="604"/>
                </a:lnTo>
                <a:lnTo>
                  <a:pt x="262" y="604"/>
                </a:lnTo>
                <a:lnTo>
                  <a:pt x="268" y="608"/>
                </a:lnTo>
                <a:lnTo>
                  <a:pt x="272" y="608"/>
                </a:lnTo>
                <a:lnTo>
                  <a:pt x="276" y="606"/>
                </a:lnTo>
                <a:lnTo>
                  <a:pt x="280" y="608"/>
                </a:lnTo>
                <a:lnTo>
                  <a:pt x="282" y="608"/>
                </a:lnTo>
                <a:lnTo>
                  <a:pt x="284" y="608"/>
                </a:lnTo>
                <a:lnTo>
                  <a:pt x="286" y="608"/>
                </a:lnTo>
                <a:lnTo>
                  <a:pt x="290" y="606"/>
                </a:lnTo>
                <a:lnTo>
                  <a:pt x="292" y="606"/>
                </a:lnTo>
                <a:lnTo>
                  <a:pt x="294" y="606"/>
                </a:lnTo>
                <a:lnTo>
                  <a:pt x="296" y="606"/>
                </a:lnTo>
                <a:lnTo>
                  <a:pt x="298" y="606"/>
                </a:lnTo>
                <a:lnTo>
                  <a:pt x="300" y="606"/>
                </a:lnTo>
                <a:lnTo>
                  <a:pt x="302" y="606"/>
                </a:lnTo>
                <a:lnTo>
                  <a:pt x="304" y="608"/>
                </a:lnTo>
                <a:lnTo>
                  <a:pt x="306" y="608"/>
                </a:lnTo>
                <a:lnTo>
                  <a:pt x="310" y="606"/>
                </a:lnTo>
                <a:lnTo>
                  <a:pt x="312" y="608"/>
                </a:lnTo>
                <a:lnTo>
                  <a:pt x="314" y="608"/>
                </a:lnTo>
                <a:lnTo>
                  <a:pt x="314" y="612"/>
                </a:lnTo>
                <a:lnTo>
                  <a:pt x="314" y="614"/>
                </a:lnTo>
                <a:lnTo>
                  <a:pt x="314" y="618"/>
                </a:lnTo>
                <a:lnTo>
                  <a:pt x="312" y="616"/>
                </a:lnTo>
                <a:lnTo>
                  <a:pt x="310" y="616"/>
                </a:lnTo>
                <a:lnTo>
                  <a:pt x="304" y="622"/>
                </a:lnTo>
                <a:lnTo>
                  <a:pt x="302" y="624"/>
                </a:lnTo>
                <a:lnTo>
                  <a:pt x="302" y="630"/>
                </a:lnTo>
                <a:lnTo>
                  <a:pt x="302" y="632"/>
                </a:lnTo>
                <a:lnTo>
                  <a:pt x="304" y="632"/>
                </a:lnTo>
                <a:lnTo>
                  <a:pt x="304" y="638"/>
                </a:lnTo>
                <a:lnTo>
                  <a:pt x="304" y="640"/>
                </a:lnTo>
                <a:lnTo>
                  <a:pt x="286" y="640"/>
                </a:lnTo>
                <a:lnTo>
                  <a:pt x="286" y="650"/>
                </a:lnTo>
                <a:lnTo>
                  <a:pt x="286" y="664"/>
                </a:lnTo>
                <a:lnTo>
                  <a:pt x="286" y="688"/>
                </a:lnTo>
                <a:lnTo>
                  <a:pt x="284" y="688"/>
                </a:lnTo>
                <a:lnTo>
                  <a:pt x="284" y="692"/>
                </a:lnTo>
                <a:lnTo>
                  <a:pt x="286" y="696"/>
                </a:lnTo>
                <a:lnTo>
                  <a:pt x="286" y="702"/>
                </a:lnTo>
                <a:lnTo>
                  <a:pt x="286" y="706"/>
                </a:lnTo>
                <a:lnTo>
                  <a:pt x="286" y="710"/>
                </a:lnTo>
                <a:lnTo>
                  <a:pt x="286" y="712"/>
                </a:lnTo>
                <a:lnTo>
                  <a:pt x="286" y="714"/>
                </a:lnTo>
                <a:lnTo>
                  <a:pt x="286" y="716"/>
                </a:lnTo>
                <a:lnTo>
                  <a:pt x="286" y="720"/>
                </a:lnTo>
                <a:lnTo>
                  <a:pt x="286" y="724"/>
                </a:lnTo>
                <a:lnTo>
                  <a:pt x="286" y="726"/>
                </a:lnTo>
                <a:lnTo>
                  <a:pt x="286" y="730"/>
                </a:lnTo>
                <a:lnTo>
                  <a:pt x="286" y="734"/>
                </a:lnTo>
                <a:lnTo>
                  <a:pt x="286" y="736"/>
                </a:lnTo>
                <a:lnTo>
                  <a:pt x="286" y="736"/>
                </a:lnTo>
                <a:lnTo>
                  <a:pt x="286" y="738"/>
                </a:lnTo>
                <a:lnTo>
                  <a:pt x="286" y="740"/>
                </a:lnTo>
                <a:lnTo>
                  <a:pt x="286" y="742"/>
                </a:lnTo>
                <a:lnTo>
                  <a:pt x="292" y="742"/>
                </a:lnTo>
                <a:lnTo>
                  <a:pt x="300" y="742"/>
                </a:lnTo>
                <a:lnTo>
                  <a:pt x="302" y="742"/>
                </a:lnTo>
                <a:lnTo>
                  <a:pt x="302" y="748"/>
                </a:lnTo>
                <a:lnTo>
                  <a:pt x="302" y="750"/>
                </a:lnTo>
                <a:lnTo>
                  <a:pt x="302" y="758"/>
                </a:lnTo>
                <a:lnTo>
                  <a:pt x="302" y="760"/>
                </a:lnTo>
                <a:lnTo>
                  <a:pt x="302" y="762"/>
                </a:lnTo>
                <a:lnTo>
                  <a:pt x="300" y="764"/>
                </a:lnTo>
                <a:lnTo>
                  <a:pt x="294" y="764"/>
                </a:lnTo>
                <a:lnTo>
                  <a:pt x="292" y="764"/>
                </a:lnTo>
                <a:lnTo>
                  <a:pt x="290" y="764"/>
                </a:lnTo>
                <a:lnTo>
                  <a:pt x="286" y="768"/>
                </a:lnTo>
                <a:lnTo>
                  <a:pt x="286" y="770"/>
                </a:lnTo>
                <a:lnTo>
                  <a:pt x="282" y="772"/>
                </a:lnTo>
                <a:lnTo>
                  <a:pt x="276" y="776"/>
                </a:lnTo>
                <a:lnTo>
                  <a:pt x="274" y="778"/>
                </a:lnTo>
                <a:lnTo>
                  <a:pt x="274" y="782"/>
                </a:lnTo>
                <a:lnTo>
                  <a:pt x="272" y="786"/>
                </a:lnTo>
                <a:lnTo>
                  <a:pt x="270" y="794"/>
                </a:lnTo>
                <a:lnTo>
                  <a:pt x="266" y="806"/>
                </a:lnTo>
                <a:lnTo>
                  <a:pt x="266" y="808"/>
                </a:lnTo>
                <a:lnTo>
                  <a:pt x="262" y="814"/>
                </a:lnTo>
                <a:lnTo>
                  <a:pt x="260" y="816"/>
                </a:lnTo>
                <a:lnTo>
                  <a:pt x="260" y="818"/>
                </a:lnTo>
                <a:lnTo>
                  <a:pt x="254" y="828"/>
                </a:lnTo>
                <a:lnTo>
                  <a:pt x="250" y="832"/>
                </a:lnTo>
                <a:lnTo>
                  <a:pt x="248" y="834"/>
                </a:lnTo>
                <a:lnTo>
                  <a:pt x="242" y="840"/>
                </a:lnTo>
                <a:lnTo>
                  <a:pt x="238" y="850"/>
                </a:lnTo>
                <a:lnTo>
                  <a:pt x="236" y="850"/>
                </a:lnTo>
                <a:lnTo>
                  <a:pt x="236" y="854"/>
                </a:lnTo>
                <a:lnTo>
                  <a:pt x="234" y="856"/>
                </a:lnTo>
                <a:lnTo>
                  <a:pt x="230" y="864"/>
                </a:lnTo>
                <a:lnTo>
                  <a:pt x="230" y="866"/>
                </a:lnTo>
                <a:lnTo>
                  <a:pt x="230" y="868"/>
                </a:lnTo>
                <a:lnTo>
                  <a:pt x="226" y="874"/>
                </a:lnTo>
                <a:lnTo>
                  <a:pt x="226" y="876"/>
                </a:lnTo>
                <a:lnTo>
                  <a:pt x="224" y="878"/>
                </a:lnTo>
                <a:lnTo>
                  <a:pt x="224" y="880"/>
                </a:lnTo>
                <a:lnTo>
                  <a:pt x="224" y="880"/>
                </a:lnTo>
                <a:lnTo>
                  <a:pt x="222" y="882"/>
                </a:lnTo>
                <a:lnTo>
                  <a:pt x="222" y="884"/>
                </a:lnTo>
                <a:lnTo>
                  <a:pt x="220" y="884"/>
                </a:lnTo>
                <a:lnTo>
                  <a:pt x="220" y="886"/>
                </a:lnTo>
                <a:lnTo>
                  <a:pt x="220" y="888"/>
                </a:lnTo>
                <a:lnTo>
                  <a:pt x="220" y="890"/>
                </a:lnTo>
                <a:lnTo>
                  <a:pt x="220" y="892"/>
                </a:lnTo>
                <a:lnTo>
                  <a:pt x="220" y="894"/>
                </a:lnTo>
                <a:lnTo>
                  <a:pt x="220" y="896"/>
                </a:lnTo>
                <a:lnTo>
                  <a:pt x="220" y="898"/>
                </a:lnTo>
                <a:lnTo>
                  <a:pt x="220" y="900"/>
                </a:lnTo>
                <a:lnTo>
                  <a:pt x="220" y="902"/>
                </a:lnTo>
                <a:lnTo>
                  <a:pt x="220" y="904"/>
                </a:lnTo>
                <a:lnTo>
                  <a:pt x="220" y="910"/>
                </a:lnTo>
                <a:lnTo>
                  <a:pt x="220" y="912"/>
                </a:lnTo>
                <a:lnTo>
                  <a:pt x="220" y="914"/>
                </a:lnTo>
                <a:lnTo>
                  <a:pt x="220" y="916"/>
                </a:lnTo>
                <a:lnTo>
                  <a:pt x="220" y="918"/>
                </a:lnTo>
                <a:lnTo>
                  <a:pt x="220" y="920"/>
                </a:lnTo>
                <a:lnTo>
                  <a:pt x="220" y="922"/>
                </a:lnTo>
                <a:lnTo>
                  <a:pt x="220" y="924"/>
                </a:lnTo>
                <a:lnTo>
                  <a:pt x="220" y="926"/>
                </a:lnTo>
                <a:lnTo>
                  <a:pt x="220" y="928"/>
                </a:lnTo>
                <a:lnTo>
                  <a:pt x="220" y="928"/>
                </a:lnTo>
                <a:lnTo>
                  <a:pt x="220" y="928"/>
                </a:lnTo>
                <a:lnTo>
                  <a:pt x="220" y="930"/>
                </a:lnTo>
                <a:lnTo>
                  <a:pt x="220" y="932"/>
                </a:lnTo>
                <a:lnTo>
                  <a:pt x="220" y="934"/>
                </a:lnTo>
                <a:lnTo>
                  <a:pt x="220" y="936"/>
                </a:lnTo>
                <a:lnTo>
                  <a:pt x="220" y="938"/>
                </a:lnTo>
                <a:lnTo>
                  <a:pt x="216" y="938"/>
                </a:lnTo>
                <a:lnTo>
                  <a:pt x="212" y="938"/>
                </a:lnTo>
                <a:lnTo>
                  <a:pt x="208" y="940"/>
                </a:lnTo>
                <a:lnTo>
                  <a:pt x="206" y="940"/>
                </a:lnTo>
                <a:lnTo>
                  <a:pt x="204" y="940"/>
                </a:lnTo>
                <a:lnTo>
                  <a:pt x="202" y="940"/>
                </a:lnTo>
                <a:lnTo>
                  <a:pt x="200" y="940"/>
                </a:lnTo>
                <a:lnTo>
                  <a:pt x="198" y="942"/>
                </a:lnTo>
                <a:lnTo>
                  <a:pt x="196" y="942"/>
                </a:lnTo>
                <a:lnTo>
                  <a:pt x="194" y="942"/>
                </a:lnTo>
                <a:lnTo>
                  <a:pt x="192" y="942"/>
                </a:lnTo>
                <a:lnTo>
                  <a:pt x="192" y="944"/>
                </a:lnTo>
                <a:lnTo>
                  <a:pt x="190" y="944"/>
                </a:lnTo>
                <a:lnTo>
                  <a:pt x="188" y="944"/>
                </a:lnTo>
                <a:lnTo>
                  <a:pt x="188" y="946"/>
                </a:lnTo>
                <a:lnTo>
                  <a:pt x="186" y="946"/>
                </a:lnTo>
                <a:lnTo>
                  <a:pt x="186" y="948"/>
                </a:lnTo>
                <a:lnTo>
                  <a:pt x="184" y="948"/>
                </a:lnTo>
                <a:lnTo>
                  <a:pt x="184" y="950"/>
                </a:lnTo>
                <a:lnTo>
                  <a:pt x="182" y="950"/>
                </a:lnTo>
                <a:lnTo>
                  <a:pt x="182" y="952"/>
                </a:lnTo>
                <a:lnTo>
                  <a:pt x="180" y="954"/>
                </a:lnTo>
                <a:lnTo>
                  <a:pt x="180" y="956"/>
                </a:lnTo>
                <a:lnTo>
                  <a:pt x="180" y="958"/>
                </a:lnTo>
                <a:lnTo>
                  <a:pt x="180" y="960"/>
                </a:lnTo>
                <a:lnTo>
                  <a:pt x="180" y="962"/>
                </a:lnTo>
                <a:lnTo>
                  <a:pt x="180" y="964"/>
                </a:lnTo>
                <a:lnTo>
                  <a:pt x="180" y="966"/>
                </a:lnTo>
                <a:lnTo>
                  <a:pt x="180" y="968"/>
                </a:lnTo>
                <a:lnTo>
                  <a:pt x="180" y="970"/>
                </a:lnTo>
                <a:lnTo>
                  <a:pt x="180" y="972"/>
                </a:lnTo>
                <a:lnTo>
                  <a:pt x="180" y="974"/>
                </a:lnTo>
                <a:lnTo>
                  <a:pt x="180" y="976"/>
                </a:lnTo>
                <a:lnTo>
                  <a:pt x="180" y="976"/>
                </a:lnTo>
                <a:lnTo>
                  <a:pt x="184" y="978"/>
                </a:lnTo>
                <a:lnTo>
                  <a:pt x="186" y="980"/>
                </a:lnTo>
                <a:lnTo>
                  <a:pt x="188" y="980"/>
                </a:lnTo>
                <a:lnTo>
                  <a:pt x="190" y="982"/>
                </a:lnTo>
                <a:lnTo>
                  <a:pt x="196" y="984"/>
                </a:lnTo>
                <a:lnTo>
                  <a:pt x="202" y="982"/>
                </a:lnTo>
                <a:lnTo>
                  <a:pt x="206" y="980"/>
                </a:lnTo>
                <a:lnTo>
                  <a:pt x="208" y="978"/>
                </a:lnTo>
                <a:lnTo>
                  <a:pt x="210" y="976"/>
                </a:lnTo>
                <a:lnTo>
                  <a:pt x="212" y="976"/>
                </a:lnTo>
                <a:lnTo>
                  <a:pt x="216" y="976"/>
                </a:lnTo>
                <a:lnTo>
                  <a:pt x="220" y="974"/>
                </a:lnTo>
                <a:lnTo>
                  <a:pt x="220" y="974"/>
                </a:lnTo>
                <a:lnTo>
                  <a:pt x="222" y="974"/>
                </a:lnTo>
                <a:lnTo>
                  <a:pt x="224" y="974"/>
                </a:lnTo>
                <a:lnTo>
                  <a:pt x="226" y="974"/>
                </a:lnTo>
                <a:lnTo>
                  <a:pt x="228" y="974"/>
                </a:lnTo>
                <a:lnTo>
                  <a:pt x="234" y="970"/>
                </a:lnTo>
                <a:lnTo>
                  <a:pt x="236" y="970"/>
                </a:lnTo>
                <a:lnTo>
                  <a:pt x="236" y="978"/>
                </a:lnTo>
                <a:lnTo>
                  <a:pt x="236" y="980"/>
                </a:lnTo>
                <a:lnTo>
                  <a:pt x="236" y="982"/>
                </a:lnTo>
                <a:lnTo>
                  <a:pt x="234" y="984"/>
                </a:lnTo>
                <a:lnTo>
                  <a:pt x="230" y="986"/>
                </a:lnTo>
                <a:lnTo>
                  <a:pt x="228" y="986"/>
                </a:lnTo>
                <a:lnTo>
                  <a:pt x="226" y="986"/>
                </a:lnTo>
                <a:lnTo>
                  <a:pt x="226" y="988"/>
                </a:lnTo>
                <a:lnTo>
                  <a:pt x="224" y="988"/>
                </a:lnTo>
                <a:lnTo>
                  <a:pt x="222" y="988"/>
                </a:lnTo>
                <a:lnTo>
                  <a:pt x="220" y="988"/>
                </a:lnTo>
                <a:lnTo>
                  <a:pt x="220" y="988"/>
                </a:lnTo>
                <a:lnTo>
                  <a:pt x="218" y="988"/>
                </a:lnTo>
                <a:lnTo>
                  <a:pt x="216" y="988"/>
                </a:lnTo>
                <a:lnTo>
                  <a:pt x="214" y="988"/>
                </a:lnTo>
                <a:lnTo>
                  <a:pt x="208" y="988"/>
                </a:lnTo>
                <a:lnTo>
                  <a:pt x="202" y="988"/>
                </a:lnTo>
                <a:lnTo>
                  <a:pt x="190" y="986"/>
                </a:lnTo>
                <a:lnTo>
                  <a:pt x="188" y="986"/>
                </a:lnTo>
                <a:lnTo>
                  <a:pt x="186" y="986"/>
                </a:lnTo>
                <a:lnTo>
                  <a:pt x="184" y="986"/>
                </a:lnTo>
                <a:lnTo>
                  <a:pt x="184" y="982"/>
                </a:lnTo>
                <a:lnTo>
                  <a:pt x="182" y="980"/>
                </a:lnTo>
                <a:lnTo>
                  <a:pt x="180" y="980"/>
                </a:lnTo>
                <a:lnTo>
                  <a:pt x="180" y="978"/>
                </a:lnTo>
                <a:lnTo>
                  <a:pt x="178" y="978"/>
                </a:lnTo>
                <a:lnTo>
                  <a:pt x="176" y="978"/>
                </a:lnTo>
                <a:lnTo>
                  <a:pt x="176" y="980"/>
                </a:lnTo>
                <a:lnTo>
                  <a:pt x="172" y="982"/>
                </a:lnTo>
                <a:lnTo>
                  <a:pt x="172" y="984"/>
                </a:lnTo>
                <a:lnTo>
                  <a:pt x="172" y="984"/>
                </a:lnTo>
                <a:lnTo>
                  <a:pt x="168" y="984"/>
                </a:lnTo>
                <a:lnTo>
                  <a:pt x="158" y="982"/>
                </a:lnTo>
                <a:lnTo>
                  <a:pt x="150" y="980"/>
                </a:lnTo>
                <a:lnTo>
                  <a:pt x="148" y="980"/>
                </a:lnTo>
                <a:lnTo>
                  <a:pt x="146" y="980"/>
                </a:lnTo>
                <a:lnTo>
                  <a:pt x="142" y="980"/>
                </a:lnTo>
                <a:lnTo>
                  <a:pt x="142" y="978"/>
                </a:lnTo>
                <a:lnTo>
                  <a:pt x="140" y="978"/>
                </a:lnTo>
                <a:lnTo>
                  <a:pt x="140" y="980"/>
                </a:lnTo>
                <a:lnTo>
                  <a:pt x="140" y="982"/>
                </a:lnTo>
                <a:lnTo>
                  <a:pt x="138" y="988"/>
                </a:lnTo>
                <a:lnTo>
                  <a:pt x="138" y="990"/>
                </a:lnTo>
                <a:lnTo>
                  <a:pt x="138" y="992"/>
                </a:lnTo>
                <a:lnTo>
                  <a:pt x="136" y="992"/>
                </a:lnTo>
                <a:lnTo>
                  <a:pt x="136" y="994"/>
                </a:lnTo>
                <a:lnTo>
                  <a:pt x="134" y="996"/>
                </a:lnTo>
                <a:lnTo>
                  <a:pt x="136" y="996"/>
                </a:lnTo>
                <a:lnTo>
                  <a:pt x="138" y="998"/>
                </a:lnTo>
                <a:lnTo>
                  <a:pt x="140" y="998"/>
                </a:lnTo>
                <a:lnTo>
                  <a:pt x="140" y="1000"/>
                </a:lnTo>
                <a:lnTo>
                  <a:pt x="138" y="1000"/>
                </a:lnTo>
                <a:lnTo>
                  <a:pt x="136" y="1002"/>
                </a:lnTo>
                <a:lnTo>
                  <a:pt x="136" y="1004"/>
                </a:lnTo>
                <a:lnTo>
                  <a:pt x="134" y="1006"/>
                </a:lnTo>
                <a:lnTo>
                  <a:pt x="136" y="1006"/>
                </a:lnTo>
                <a:lnTo>
                  <a:pt x="138" y="1006"/>
                </a:lnTo>
                <a:lnTo>
                  <a:pt x="140" y="1006"/>
                </a:lnTo>
                <a:lnTo>
                  <a:pt x="142" y="1006"/>
                </a:lnTo>
                <a:lnTo>
                  <a:pt x="148" y="1006"/>
                </a:lnTo>
                <a:lnTo>
                  <a:pt x="150" y="1008"/>
                </a:lnTo>
                <a:lnTo>
                  <a:pt x="158" y="1012"/>
                </a:lnTo>
                <a:lnTo>
                  <a:pt x="162" y="1016"/>
                </a:lnTo>
                <a:lnTo>
                  <a:pt x="164" y="1018"/>
                </a:lnTo>
                <a:lnTo>
                  <a:pt x="166" y="1020"/>
                </a:lnTo>
                <a:lnTo>
                  <a:pt x="172" y="1024"/>
                </a:lnTo>
                <a:lnTo>
                  <a:pt x="176" y="1028"/>
                </a:lnTo>
                <a:lnTo>
                  <a:pt x="178" y="1028"/>
                </a:lnTo>
                <a:lnTo>
                  <a:pt x="188" y="1036"/>
                </a:lnTo>
                <a:lnTo>
                  <a:pt x="196" y="1042"/>
                </a:lnTo>
                <a:lnTo>
                  <a:pt x="202" y="1048"/>
                </a:lnTo>
                <a:lnTo>
                  <a:pt x="204" y="1048"/>
                </a:lnTo>
                <a:lnTo>
                  <a:pt x="206" y="1050"/>
                </a:lnTo>
                <a:lnTo>
                  <a:pt x="208" y="1052"/>
                </a:lnTo>
                <a:lnTo>
                  <a:pt x="210" y="1054"/>
                </a:lnTo>
                <a:lnTo>
                  <a:pt x="216" y="1058"/>
                </a:lnTo>
                <a:lnTo>
                  <a:pt x="218" y="1060"/>
                </a:lnTo>
                <a:lnTo>
                  <a:pt x="220" y="1062"/>
                </a:lnTo>
                <a:lnTo>
                  <a:pt x="220" y="1062"/>
                </a:lnTo>
                <a:lnTo>
                  <a:pt x="220" y="1064"/>
                </a:lnTo>
                <a:lnTo>
                  <a:pt x="222" y="1064"/>
                </a:lnTo>
                <a:lnTo>
                  <a:pt x="222" y="1066"/>
                </a:lnTo>
                <a:lnTo>
                  <a:pt x="224" y="1066"/>
                </a:lnTo>
                <a:lnTo>
                  <a:pt x="226" y="1066"/>
                </a:lnTo>
                <a:lnTo>
                  <a:pt x="226" y="1068"/>
                </a:lnTo>
                <a:lnTo>
                  <a:pt x="228" y="1068"/>
                </a:lnTo>
                <a:lnTo>
                  <a:pt x="230" y="1070"/>
                </a:lnTo>
                <a:lnTo>
                  <a:pt x="232" y="1072"/>
                </a:lnTo>
                <a:lnTo>
                  <a:pt x="232" y="1072"/>
                </a:lnTo>
                <a:lnTo>
                  <a:pt x="232" y="1074"/>
                </a:lnTo>
                <a:lnTo>
                  <a:pt x="232" y="1076"/>
                </a:lnTo>
                <a:lnTo>
                  <a:pt x="232" y="1078"/>
                </a:lnTo>
                <a:lnTo>
                  <a:pt x="232" y="1080"/>
                </a:lnTo>
                <a:lnTo>
                  <a:pt x="232" y="1082"/>
                </a:lnTo>
                <a:lnTo>
                  <a:pt x="232" y="1084"/>
                </a:lnTo>
                <a:lnTo>
                  <a:pt x="232" y="1086"/>
                </a:lnTo>
                <a:lnTo>
                  <a:pt x="232" y="1102"/>
                </a:lnTo>
                <a:lnTo>
                  <a:pt x="232" y="1108"/>
                </a:lnTo>
                <a:lnTo>
                  <a:pt x="232" y="1112"/>
                </a:lnTo>
                <a:lnTo>
                  <a:pt x="232" y="1116"/>
                </a:lnTo>
                <a:lnTo>
                  <a:pt x="232" y="1118"/>
                </a:lnTo>
                <a:lnTo>
                  <a:pt x="232" y="1120"/>
                </a:lnTo>
                <a:lnTo>
                  <a:pt x="232" y="1124"/>
                </a:lnTo>
                <a:lnTo>
                  <a:pt x="232" y="1126"/>
                </a:lnTo>
                <a:lnTo>
                  <a:pt x="232" y="1128"/>
                </a:lnTo>
                <a:lnTo>
                  <a:pt x="232" y="1130"/>
                </a:lnTo>
                <a:lnTo>
                  <a:pt x="232" y="1132"/>
                </a:lnTo>
                <a:lnTo>
                  <a:pt x="232" y="1134"/>
                </a:lnTo>
                <a:lnTo>
                  <a:pt x="232" y="1136"/>
                </a:lnTo>
                <a:lnTo>
                  <a:pt x="232" y="1138"/>
                </a:lnTo>
                <a:lnTo>
                  <a:pt x="232" y="1140"/>
                </a:lnTo>
                <a:lnTo>
                  <a:pt x="232" y="1142"/>
                </a:lnTo>
                <a:lnTo>
                  <a:pt x="232" y="1144"/>
                </a:lnTo>
                <a:lnTo>
                  <a:pt x="232" y="1146"/>
                </a:lnTo>
                <a:lnTo>
                  <a:pt x="232" y="1148"/>
                </a:lnTo>
                <a:lnTo>
                  <a:pt x="232" y="1150"/>
                </a:lnTo>
                <a:lnTo>
                  <a:pt x="228" y="1150"/>
                </a:lnTo>
                <a:lnTo>
                  <a:pt x="226" y="1150"/>
                </a:lnTo>
                <a:lnTo>
                  <a:pt x="224" y="1150"/>
                </a:lnTo>
                <a:lnTo>
                  <a:pt x="222" y="1150"/>
                </a:lnTo>
                <a:lnTo>
                  <a:pt x="220" y="1150"/>
                </a:lnTo>
                <a:lnTo>
                  <a:pt x="220" y="1150"/>
                </a:lnTo>
                <a:lnTo>
                  <a:pt x="218" y="1150"/>
                </a:lnTo>
                <a:lnTo>
                  <a:pt x="216" y="1150"/>
                </a:lnTo>
                <a:lnTo>
                  <a:pt x="214" y="1150"/>
                </a:lnTo>
                <a:lnTo>
                  <a:pt x="212" y="1150"/>
                </a:lnTo>
                <a:lnTo>
                  <a:pt x="210" y="1150"/>
                </a:lnTo>
                <a:lnTo>
                  <a:pt x="208" y="1150"/>
                </a:lnTo>
                <a:lnTo>
                  <a:pt x="206" y="1150"/>
                </a:lnTo>
                <a:lnTo>
                  <a:pt x="204" y="1150"/>
                </a:lnTo>
                <a:lnTo>
                  <a:pt x="202" y="1150"/>
                </a:lnTo>
                <a:lnTo>
                  <a:pt x="200" y="1150"/>
                </a:lnTo>
                <a:lnTo>
                  <a:pt x="198" y="1150"/>
                </a:lnTo>
                <a:lnTo>
                  <a:pt x="196" y="1150"/>
                </a:lnTo>
                <a:lnTo>
                  <a:pt x="194" y="1150"/>
                </a:lnTo>
                <a:lnTo>
                  <a:pt x="192" y="1150"/>
                </a:lnTo>
                <a:lnTo>
                  <a:pt x="190" y="1150"/>
                </a:lnTo>
                <a:lnTo>
                  <a:pt x="188" y="1150"/>
                </a:lnTo>
                <a:lnTo>
                  <a:pt x="186" y="1150"/>
                </a:lnTo>
                <a:lnTo>
                  <a:pt x="184" y="1150"/>
                </a:lnTo>
                <a:lnTo>
                  <a:pt x="182" y="1150"/>
                </a:lnTo>
                <a:lnTo>
                  <a:pt x="180" y="1150"/>
                </a:lnTo>
                <a:lnTo>
                  <a:pt x="178" y="1150"/>
                </a:lnTo>
                <a:lnTo>
                  <a:pt x="176" y="1150"/>
                </a:lnTo>
                <a:lnTo>
                  <a:pt x="174" y="1150"/>
                </a:lnTo>
                <a:lnTo>
                  <a:pt x="172" y="1150"/>
                </a:lnTo>
                <a:lnTo>
                  <a:pt x="172" y="1150"/>
                </a:lnTo>
                <a:lnTo>
                  <a:pt x="170" y="1150"/>
                </a:lnTo>
                <a:lnTo>
                  <a:pt x="168" y="1150"/>
                </a:lnTo>
                <a:lnTo>
                  <a:pt x="166" y="1150"/>
                </a:lnTo>
                <a:lnTo>
                  <a:pt x="164" y="1150"/>
                </a:lnTo>
                <a:lnTo>
                  <a:pt x="164" y="1148"/>
                </a:lnTo>
                <a:lnTo>
                  <a:pt x="162" y="1148"/>
                </a:lnTo>
                <a:lnTo>
                  <a:pt x="160" y="1148"/>
                </a:lnTo>
                <a:lnTo>
                  <a:pt x="158" y="1148"/>
                </a:lnTo>
                <a:lnTo>
                  <a:pt x="156" y="1148"/>
                </a:lnTo>
                <a:lnTo>
                  <a:pt x="154" y="1148"/>
                </a:lnTo>
                <a:lnTo>
                  <a:pt x="152" y="1148"/>
                </a:lnTo>
                <a:lnTo>
                  <a:pt x="150" y="1148"/>
                </a:lnTo>
                <a:lnTo>
                  <a:pt x="148" y="1148"/>
                </a:lnTo>
                <a:lnTo>
                  <a:pt x="146" y="1148"/>
                </a:lnTo>
                <a:lnTo>
                  <a:pt x="144" y="1148"/>
                </a:lnTo>
                <a:lnTo>
                  <a:pt x="142" y="1148"/>
                </a:lnTo>
                <a:lnTo>
                  <a:pt x="140" y="1148"/>
                </a:lnTo>
                <a:lnTo>
                  <a:pt x="136" y="1148"/>
                </a:lnTo>
                <a:lnTo>
                  <a:pt x="136" y="1150"/>
                </a:lnTo>
                <a:lnTo>
                  <a:pt x="136" y="1152"/>
                </a:lnTo>
                <a:lnTo>
                  <a:pt x="134" y="1152"/>
                </a:lnTo>
                <a:lnTo>
                  <a:pt x="134" y="1154"/>
                </a:lnTo>
                <a:lnTo>
                  <a:pt x="134" y="1156"/>
                </a:lnTo>
                <a:lnTo>
                  <a:pt x="136" y="1156"/>
                </a:lnTo>
                <a:lnTo>
                  <a:pt x="136" y="1158"/>
                </a:lnTo>
                <a:lnTo>
                  <a:pt x="138" y="1158"/>
                </a:lnTo>
                <a:lnTo>
                  <a:pt x="140" y="1158"/>
                </a:lnTo>
                <a:lnTo>
                  <a:pt x="142" y="1158"/>
                </a:lnTo>
                <a:lnTo>
                  <a:pt x="144" y="1158"/>
                </a:lnTo>
                <a:lnTo>
                  <a:pt x="146" y="1156"/>
                </a:lnTo>
                <a:lnTo>
                  <a:pt x="148" y="1156"/>
                </a:lnTo>
                <a:lnTo>
                  <a:pt x="150" y="1156"/>
                </a:lnTo>
                <a:lnTo>
                  <a:pt x="150" y="1154"/>
                </a:lnTo>
                <a:lnTo>
                  <a:pt x="152" y="1154"/>
                </a:lnTo>
                <a:lnTo>
                  <a:pt x="152" y="1152"/>
                </a:lnTo>
                <a:lnTo>
                  <a:pt x="154" y="1152"/>
                </a:lnTo>
                <a:lnTo>
                  <a:pt x="156" y="1152"/>
                </a:lnTo>
                <a:lnTo>
                  <a:pt x="156" y="1150"/>
                </a:lnTo>
                <a:lnTo>
                  <a:pt x="156" y="1152"/>
                </a:lnTo>
                <a:lnTo>
                  <a:pt x="158" y="1152"/>
                </a:lnTo>
                <a:lnTo>
                  <a:pt x="156" y="1152"/>
                </a:lnTo>
                <a:lnTo>
                  <a:pt x="156" y="1154"/>
                </a:lnTo>
                <a:lnTo>
                  <a:pt x="156" y="1156"/>
                </a:lnTo>
                <a:lnTo>
                  <a:pt x="154" y="1156"/>
                </a:lnTo>
                <a:lnTo>
                  <a:pt x="154" y="1158"/>
                </a:lnTo>
                <a:lnTo>
                  <a:pt x="154" y="1160"/>
                </a:lnTo>
                <a:lnTo>
                  <a:pt x="152" y="1160"/>
                </a:lnTo>
                <a:lnTo>
                  <a:pt x="150" y="1160"/>
                </a:lnTo>
                <a:lnTo>
                  <a:pt x="150" y="1162"/>
                </a:lnTo>
                <a:lnTo>
                  <a:pt x="148" y="1162"/>
                </a:lnTo>
                <a:lnTo>
                  <a:pt x="148" y="1164"/>
                </a:lnTo>
                <a:lnTo>
                  <a:pt x="146" y="1164"/>
                </a:lnTo>
                <a:lnTo>
                  <a:pt x="146" y="1166"/>
                </a:lnTo>
                <a:lnTo>
                  <a:pt x="144" y="1166"/>
                </a:lnTo>
                <a:lnTo>
                  <a:pt x="144" y="1168"/>
                </a:lnTo>
                <a:lnTo>
                  <a:pt x="142" y="1168"/>
                </a:lnTo>
                <a:lnTo>
                  <a:pt x="140" y="1168"/>
                </a:lnTo>
                <a:lnTo>
                  <a:pt x="140" y="1170"/>
                </a:lnTo>
                <a:lnTo>
                  <a:pt x="138" y="1170"/>
                </a:lnTo>
                <a:lnTo>
                  <a:pt x="136" y="1174"/>
                </a:lnTo>
                <a:lnTo>
                  <a:pt x="136" y="1176"/>
                </a:lnTo>
                <a:lnTo>
                  <a:pt x="136" y="1178"/>
                </a:lnTo>
                <a:lnTo>
                  <a:pt x="134" y="1180"/>
                </a:lnTo>
                <a:lnTo>
                  <a:pt x="132" y="1182"/>
                </a:lnTo>
                <a:lnTo>
                  <a:pt x="130" y="1182"/>
                </a:lnTo>
                <a:lnTo>
                  <a:pt x="128" y="1182"/>
                </a:lnTo>
                <a:lnTo>
                  <a:pt x="130" y="1182"/>
                </a:lnTo>
                <a:lnTo>
                  <a:pt x="132" y="1182"/>
                </a:lnTo>
                <a:lnTo>
                  <a:pt x="132" y="1184"/>
                </a:lnTo>
                <a:lnTo>
                  <a:pt x="128" y="1184"/>
                </a:lnTo>
                <a:lnTo>
                  <a:pt x="128" y="1186"/>
                </a:lnTo>
                <a:lnTo>
                  <a:pt x="128" y="1188"/>
                </a:lnTo>
                <a:lnTo>
                  <a:pt x="128" y="1190"/>
                </a:lnTo>
                <a:lnTo>
                  <a:pt x="126" y="1192"/>
                </a:lnTo>
                <a:lnTo>
                  <a:pt x="124" y="1192"/>
                </a:lnTo>
                <a:lnTo>
                  <a:pt x="124" y="1192"/>
                </a:lnTo>
                <a:lnTo>
                  <a:pt x="122" y="1192"/>
                </a:lnTo>
                <a:lnTo>
                  <a:pt x="122" y="1194"/>
                </a:lnTo>
                <a:lnTo>
                  <a:pt x="120" y="1196"/>
                </a:lnTo>
                <a:lnTo>
                  <a:pt x="118" y="1198"/>
                </a:lnTo>
                <a:lnTo>
                  <a:pt x="118" y="1196"/>
                </a:lnTo>
                <a:lnTo>
                  <a:pt x="118" y="1194"/>
                </a:lnTo>
                <a:lnTo>
                  <a:pt x="118" y="1192"/>
                </a:lnTo>
                <a:lnTo>
                  <a:pt x="118" y="1190"/>
                </a:lnTo>
                <a:lnTo>
                  <a:pt x="116" y="1190"/>
                </a:lnTo>
                <a:lnTo>
                  <a:pt x="116" y="1188"/>
                </a:lnTo>
                <a:lnTo>
                  <a:pt x="116" y="1190"/>
                </a:lnTo>
                <a:lnTo>
                  <a:pt x="114" y="1190"/>
                </a:lnTo>
                <a:lnTo>
                  <a:pt x="112" y="1190"/>
                </a:lnTo>
                <a:lnTo>
                  <a:pt x="110" y="1190"/>
                </a:lnTo>
                <a:lnTo>
                  <a:pt x="108" y="1190"/>
                </a:lnTo>
                <a:lnTo>
                  <a:pt x="108" y="1188"/>
                </a:lnTo>
                <a:lnTo>
                  <a:pt x="106" y="1188"/>
                </a:lnTo>
                <a:lnTo>
                  <a:pt x="104" y="1188"/>
                </a:lnTo>
                <a:lnTo>
                  <a:pt x="102" y="1188"/>
                </a:lnTo>
                <a:lnTo>
                  <a:pt x="102" y="1190"/>
                </a:lnTo>
                <a:lnTo>
                  <a:pt x="102" y="1192"/>
                </a:lnTo>
                <a:lnTo>
                  <a:pt x="100" y="1192"/>
                </a:lnTo>
                <a:lnTo>
                  <a:pt x="100" y="1194"/>
                </a:lnTo>
                <a:lnTo>
                  <a:pt x="98" y="1194"/>
                </a:lnTo>
                <a:lnTo>
                  <a:pt x="96" y="1196"/>
                </a:lnTo>
                <a:lnTo>
                  <a:pt x="94" y="1196"/>
                </a:lnTo>
                <a:lnTo>
                  <a:pt x="96" y="1198"/>
                </a:lnTo>
                <a:lnTo>
                  <a:pt x="98" y="1198"/>
                </a:lnTo>
                <a:lnTo>
                  <a:pt x="100" y="1200"/>
                </a:lnTo>
                <a:lnTo>
                  <a:pt x="102" y="1200"/>
                </a:lnTo>
                <a:lnTo>
                  <a:pt x="102" y="1202"/>
                </a:lnTo>
                <a:lnTo>
                  <a:pt x="102" y="1204"/>
                </a:lnTo>
                <a:lnTo>
                  <a:pt x="102" y="1206"/>
                </a:lnTo>
                <a:lnTo>
                  <a:pt x="102" y="1208"/>
                </a:lnTo>
                <a:lnTo>
                  <a:pt x="102" y="12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3" name="Freeform 81"/>
          <p:cNvSpPr>
            <a:spLocks/>
          </p:cNvSpPr>
          <p:nvPr/>
        </p:nvSpPr>
        <p:spPr bwMode="auto">
          <a:xfrm>
            <a:off x="3087688" y="4840288"/>
            <a:ext cx="1025525" cy="1362075"/>
          </a:xfrm>
          <a:custGeom>
            <a:avLst/>
            <a:gdLst>
              <a:gd name="T0" fmla="*/ 306 w 646"/>
              <a:gd name="T1" fmla="*/ 10 h 858"/>
              <a:gd name="T2" fmla="*/ 300 w 646"/>
              <a:gd name="T3" fmla="*/ 24 h 858"/>
              <a:gd name="T4" fmla="*/ 276 w 646"/>
              <a:gd name="T5" fmla="*/ 38 h 858"/>
              <a:gd name="T6" fmla="*/ 270 w 646"/>
              <a:gd name="T7" fmla="*/ 64 h 858"/>
              <a:gd name="T8" fmla="*/ 282 w 646"/>
              <a:gd name="T9" fmla="*/ 84 h 858"/>
              <a:gd name="T10" fmla="*/ 278 w 646"/>
              <a:gd name="T11" fmla="*/ 112 h 858"/>
              <a:gd name="T12" fmla="*/ 254 w 646"/>
              <a:gd name="T13" fmla="*/ 150 h 858"/>
              <a:gd name="T14" fmla="*/ 242 w 646"/>
              <a:gd name="T15" fmla="*/ 158 h 858"/>
              <a:gd name="T16" fmla="*/ 260 w 646"/>
              <a:gd name="T17" fmla="*/ 156 h 858"/>
              <a:gd name="T18" fmla="*/ 280 w 646"/>
              <a:gd name="T19" fmla="*/ 148 h 858"/>
              <a:gd name="T20" fmla="*/ 282 w 646"/>
              <a:gd name="T21" fmla="*/ 172 h 858"/>
              <a:gd name="T22" fmla="*/ 290 w 646"/>
              <a:gd name="T23" fmla="*/ 212 h 858"/>
              <a:gd name="T24" fmla="*/ 314 w 646"/>
              <a:gd name="T25" fmla="*/ 194 h 858"/>
              <a:gd name="T26" fmla="*/ 326 w 646"/>
              <a:gd name="T27" fmla="*/ 208 h 858"/>
              <a:gd name="T28" fmla="*/ 340 w 646"/>
              <a:gd name="T29" fmla="*/ 192 h 858"/>
              <a:gd name="T30" fmla="*/ 360 w 646"/>
              <a:gd name="T31" fmla="*/ 202 h 858"/>
              <a:gd name="T32" fmla="*/ 368 w 646"/>
              <a:gd name="T33" fmla="*/ 242 h 858"/>
              <a:gd name="T34" fmla="*/ 372 w 646"/>
              <a:gd name="T35" fmla="*/ 266 h 858"/>
              <a:gd name="T36" fmla="*/ 354 w 646"/>
              <a:gd name="T37" fmla="*/ 278 h 858"/>
              <a:gd name="T38" fmla="*/ 356 w 646"/>
              <a:gd name="T39" fmla="*/ 314 h 858"/>
              <a:gd name="T40" fmla="*/ 328 w 646"/>
              <a:gd name="T41" fmla="*/ 342 h 858"/>
              <a:gd name="T42" fmla="*/ 298 w 646"/>
              <a:gd name="T43" fmla="*/ 372 h 858"/>
              <a:gd name="T44" fmla="*/ 256 w 646"/>
              <a:gd name="T45" fmla="*/ 392 h 858"/>
              <a:gd name="T46" fmla="*/ 226 w 646"/>
              <a:gd name="T47" fmla="*/ 388 h 858"/>
              <a:gd name="T48" fmla="*/ 214 w 646"/>
              <a:gd name="T49" fmla="*/ 354 h 858"/>
              <a:gd name="T50" fmla="*/ 218 w 646"/>
              <a:gd name="T51" fmla="*/ 328 h 858"/>
              <a:gd name="T52" fmla="*/ 230 w 646"/>
              <a:gd name="T53" fmla="*/ 314 h 858"/>
              <a:gd name="T54" fmla="*/ 224 w 646"/>
              <a:gd name="T55" fmla="*/ 298 h 858"/>
              <a:gd name="T56" fmla="*/ 200 w 646"/>
              <a:gd name="T57" fmla="*/ 300 h 858"/>
              <a:gd name="T58" fmla="*/ 184 w 646"/>
              <a:gd name="T59" fmla="*/ 290 h 858"/>
              <a:gd name="T60" fmla="*/ 158 w 646"/>
              <a:gd name="T61" fmla="*/ 296 h 858"/>
              <a:gd name="T62" fmla="*/ 132 w 646"/>
              <a:gd name="T63" fmla="*/ 304 h 858"/>
              <a:gd name="T64" fmla="*/ 114 w 646"/>
              <a:gd name="T65" fmla="*/ 322 h 858"/>
              <a:gd name="T66" fmla="*/ 66 w 646"/>
              <a:gd name="T67" fmla="*/ 338 h 858"/>
              <a:gd name="T68" fmla="*/ 66 w 646"/>
              <a:gd name="T69" fmla="*/ 588 h 858"/>
              <a:gd name="T70" fmla="*/ 142 w 646"/>
              <a:gd name="T71" fmla="*/ 606 h 858"/>
              <a:gd name="T72" fmla="*/ 154 w 646"/>
              <a:gd name="T73" fmla="*/ 632 h 858"/>
              <a:gd name="T74" fmla="*/ 178 w 646"/>
              <a:gd name="T75" fmla="*/ 656 h 858"/>
              <a:gd name="T76" fmla="*/ 252 w 646"/>
              <a:gd name="T77" fmla="*/ 664 h 858"/>
              <a:gd name="T78" fmla="*/ 278 w 646"/>
              <a:gd name="T79" fmla="*/ 658 h 858"/>
              <a:gd name="T80" fmla="*/ 292 w 646"/>
              <a:gd name="T81" fmla="*/ 660 h 858"/>
              <a:gd name="T82" fmla="*/ 330 w 646"/>
              <a:gd name="T83" fmla="*/ 660 h 858"/>
              <a:gd name="T84" fmla="*/ 384 w 646"/>
              <a:gd name="T85" fmla="*/ 668 h 858"/>
              <a:gd name="T86" fmla="*/ 406 w 646"/>
              <a:gd name="T87" fmla="*/ 686 h 858"/>
              <a:gd name="T88" fmla="*/ 434 w 646"/>
              <a:gd name="T89" fmla="*/ 704 h 858"/>
              <a:gd name="T90" fmla="*/ 524 w 646"/>
              <a:gd name="T91" fmla="*/ 690 h 858"/>
              <a:gd name="T92" fmla="*/ 568 w 646"/>
              <a:gd name="T93" fmla="*/ 710 h 858"/>
              <a:gd name="T94" fmla="*/ 620 w 646"/>
              <a:gd name="T95" fmla="*/ 744 h 858"/>
              <a:gd name="T96" fmla="*/ 644 w 646"/>
              <a:gd name="T97" fmla="*/ 796 h 858"/>
              <a:gd name="T98" fmla="*/ 568 w 646"/>
              <a:gd name="T99" fmla="*/ 810 h 858"/>
              <a:gd name="T100" fmla="*/ 456 w 646"/>
              <a:gd name="T101" fmla="*/ 822 h 858"/>
              <a:gd name="T102" fmla="*/ 330 w 646"/>
              <a:gd name="T103" fmla="*/ 832 h 858"/>
              <a:gd name="T104" fmla="*/ 206 w 646"/>
              <a:gd name="T105" fmla="*/ 844 h 858"/>
              <a:gd name="T106" fmla="*/ 66 w 646"/>
              <a:gd name="T107" fmla="*/ 838 h 858"/>
              <a:gd name="T108" fmla="*/ 88 w 646"/>
              <a:gd name="T109" fmla="*/ 774 h 858"/>
              <a:gd name="T110" fmla="*/ 118 w 646"/>
              <a:gd name="T111" fmla="*/ 734 h 858"/>
              <a:gd name="T112" fmla="*/ 114 w 646"/>
              <a:gd name="T113" fmla="*/ 708 h 858"/>
              <a:gd name="T114" fmla="*/ 108 w 646"/>
              <a:gd name="T115" fmla="*/ 678 h 858"/>
              <a:gd name="T116" fmla="*/ 86 w 646"/>
              <a:gd name="T117" fmla="*/ 662 h 858"/>
              <a:gd name="T118" fmla="*/ 78 w 646"/>
              <a:gd name="T119" fmla="*/ 646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6" h="858">
                <a:moveTo>
                  <a:pt x="284" y="0"/>
                </a:moveTo>
                <a:lnTo>
                  <a:pt x="286" y="0"/>
                </a:lnTo>
                <a:lnTo>
                  <a:pt x="288" y="2"/>
                </a:lnTo>
                <a:lnTo>
                  <a:pt x="290" y="2"/>
                </a:lnTo>
                <a:lnTo>
                  <a:pt x="292" y="4"/>
                </a:lnTo>
                <a:lnTo>
                  <a:pt x="290" y="6"/>
                </a:lnTo>
                <a:lnTo>
                  <a:pt x="290" y="6"/>
                </a:lnTo>
                <a:lnTo>
                  <a:pt x="290" y="12"/>
                </a:lnTo>
                <a:lnTo>
                  <a:pt x="296" y="10"/>
                </a:lnTo>
                <a:lnTo>
                  <a:pt x="298" y="10"/>
                </a:lnTo>
                <a:lnTo>
                  <a:pt x="300" y="10"/>
                </a:lnTo>
                <a:lnTo>
                  <a:pt x="302" y="10"/>
                </a:lnTo>
                <a:lnTo>
                  <a:pt x="304" y="10"/>
                </a:lnTo>
                <a:lnTo>
                  <a:pt x="304" y="12"/>
                </a:lnTo>
                <a:lnTo>
                  <a:pt x="306" y="12"/>
                </a:lnTo>
                <a:lnTo>
                  <a:pt x="306" y="12"/>
                </a:lnTo>
                <a:lnTo>
                  <a:pt x="306" y="10"/>
                </a:lnTo>
                <a:lnTo>
                  <a:pt x="308" y="10"/>
                </a:lnTo>
                <a:lnTo>
                  <a:pt x="310" y="10"/>
                </a:lnTo>
                <a:lnTo>
                  <a:pt x="310" y="12"/>
                </a:lnTo>
                <a:lnTo>
                  <a:pt x="312" y="12"/>
                </a:lnTo>
                <a:lnTo>
                  <a:pt x="312" y="14"/>
                </a:lnTo>
                <a:lnTo>
                  <a:pt x="312" y="16"/>
                </a:lnTo>
                <a:lnTo>
                  <a:pt x="312" y="18"/>
                </a:lnTo>
                <a:lnTo>
                  <a:pt x="310" y="18"/>
                </a:lnTo>
                <a:lnTo>
                  <a:pt x="308" y="18"/>
                </a:lnTo>
                <a:lnTo>
                  <a:pt x="308" y="20"/>
                </a:lnTo>
                <a:lnTo>
                  <a:pt x="308" y="22"/>
                </a:lnTo>
                <a:lnTo>
                  <a:pt x="308" y="24"/>
                </a:lnTo>
                <a:lnTo>
                  <a:pt x="306" y="24"/>
                </a:lnTo>
                <a:lnTo>
                  <a:pt x="306" y="24"/>
                </a:lnTo>
                <a:lnTo>
                  <a:pt x="304" y="24"/>
                </a:lnTo>
                <a:lnTo>
                  <a:pt x="302" y="24"/>
                </a:lnTo>
                <a:lnTo>
                  <a:pt x="300" y="24"/>
                </a:lnTo>
                <a:lnTo>
                  <a:pt x="298" y="24"/>
                </a:lnTo>
                <a:lnTo>
                  <a:pt x="296" y="24"/>
                </a:lnTo>
                <a:lnTo>
                  <a:pt x="294" y="24"/>
                </a:lnTo>
                <a:lnTo>
                  <a:pt x="294" y="30"/>
                </a:lnTo>
                <a:lnTo>
                  <a:pt x="292" y="30"/>
                </a:lnTo>
                <a:lnTo>
                  <a:pt x="290" y="30"/>
                </a:lnTo>
                <a:lnTo>
                  <a:pt x="288" y="30"/>
                </a:lnTo>
                <a:lnTo>
                  <a:pt x="286" y="30"/>
                </a:lnTo>
                <a:lnTo>
                  <a:pt x="284" y="30"/>
                </a:lnTo>
                <a:lnTo>
                  <a:pt x="282" y="30"/>
                </a:lnTo>
                <a:lnTo>
                  <a:pt x="280" y="30"/>
                </a:lnTo>
                <a:lnTo>
                  <a:pt x="278" y="30"/>
                </a:lnTo>
                <a:lnTo>
                  <a:pt x="276" y="30"/>
                </a:lnTo>
                <a:lnTo>
                  <a:pt x="276" y="32"/>
                </a:lnTo>
                <a:lnTo>
                  <a:pt x="276" y="34"/>
                </a:lnTo>
                <a:lnTo>
                  <a:pt x="276" y="36"/>
                </a:lnTo>
                <a:lnTo>
                  <a:pt x="276" y="38"/>
                </a:lnTo>
                <a:lnTo>
                  <a:pt x="276" y="40"/>
                </a:lnTo>
                <a:lnTo>
                  <a:pt x="274" y="40"/>
                </a:lnTo>
                <a:lnTo>
                  <a:pt x="272" y="40"/>
                </a:lnTo>
                <a:lnTo>
                  <a:pt x="270" y="40"/>
                </a:lnTo>
                <a:lnTo>
                  <a:pt x="270" y="42"/>
                </a:lnTo>
                <a:lnTo>
                  <a:pt x="270" y="44"/>
                </a:lnTo>
                <a:lnTo>
                  <a:pt x="270" y="46"/>
                </a:lnTo>
                <a:lnTo>
                  <a:pt x="270" y="48"/>
                </a:lnTo>
                <a:lnTo>
                  <a:pt x="270" y="50"/>
                </a:lnTo>
                <a:lnTo>
                  <a:pt x="270" y="52"/>
                </a:lnTo>
                <a:lnTo>
                  <a:pt x="270" y="54"/>
                </a:lnTo>
                <a:lnTo>
                  <a:pt x="270" y="54"/>
                </a:lnTo>
                <a:lnTo>
                  <a:pt x="270" y="56"/>
                </a:lnTo>
                <a:lnTo>
                  <a:pt x="270" y="58"/>
                </a:lnTo>
                <a:lnTo>
                  <a:pt x="270" y="60"/>
                </a:lnTo>
                <a:lnTo>
                  <a:pt x="270" y="62"/>
                </a:lnTo>
                <a:lnTo>
                  <a:pt x="270" y="64"/>
                </a:lnTo>
                <a:lnTo>
                  <a:pt x="270" y="66"/>
                </a:lnTo>
                <a:lnTo>
                  <a:pt x="272" y="66"/>
                </a:lnTo>
                <a:lnTo>
                  <a:pt x="274" y="66"/>
                </a:lnTo>
                <a:lnTo>
                  <a:pt x="276" y="66"/>
                </a:lnTo>
                <a:lnTo>
                  <a:pt x="278" y="66"/>
                </a:lnTo>
                <a:lnTo>
                  <a:pt x="280" y="66"/>
                </a:lnTo>
                <a:lnTo>
                  <a:pt x="282" y="66"/>
                </a:lnTo>
                <a:lnTo>
                  <a:pt x="282" y="68"/>
                </a:lnTo>
                <a:lnTo>
                  <a:pt x="284" y="68"/>
                </a:lnTo>
                <a:lnTo>
                  <a:pt x="284" y="70"/>
                </a:lnTo>
                <a:lnTo>
                  <a:pt x="282" y="72"/>
                </a:lnTo>
                <a:lnTo>
                  <a:pt x="282" y="74"/>
                </a:lnTo>
                <a:lnTo>
                  <a:pt x="282" y="76"/>
                </a:lnTo>
                <a:lnTo>
                  <a:pt x="282" y="78"/>
                </a:lnTo>
                <a:lnTo>
                  <a:pt x="282" y="80"/>
                </a:lnTo>
                <a:lnTo>
                  <a:pt x="282" y="82"/>
                </a:lnTo>
                <a:lnTo>
                  <a:pt x="282" y="84"/>
                </a:lnTo>
                <a:lnTo>
                  <a:pt x="282" y="86"/>
                </a:lnTo>
                <a:lnTo>
                  <a:pt x="282" y="88"/>
                </a:lnTo>
                <a:lnTo>
                  <a:pt x="282" y="90"/>
                </a:lnTo>
                <a:lnTo>
                  <a:pt x="282" y="92"/>
                </a:lnTo>
                <a:lnTo>
                  <a:pt x="282" y="94"/>
                </a:lnTo>
                <a:lnTo>
                  <a:pt x="282" y="96"/>
                </a:lnTo>
                <a:lnTo>
                  <a:pt x="282" y="98"/>
                </a:lnTo>
                <a:lnTo>
                  <a:pt x="282" y="100"/>
                </a:lnTo>
                <a:lnTo>
                  <a:pt x="282" y="102"/>
                </a:lnTo>
                <a:lnTo>
                  <a:pt x="282" y="102"/>
                </a:lnTo>
                <a:lnTo>
                  <a:pt x="282" y="104"/>
                </a:lnTo>
                <a:lnTo>
                  <a:pt x="282" y="106"/>
                </a:lnTo>
                <a:lnTo>
                  <a:pt x="282" y="108"/>
                </a:lnTo>
                <a:lnTo>
                  <a:pt x="282" y="110"/>
                </a:lnTo>
                <a:lnTo>
                  <a:pt x="280" y="110"/>
                </a:lnTo>
                <a:lnTo>
                  <a:pt x="280" y="112"/>
                </a:lnTo>
                <a:lnTo>
                  <a:pt x="278" y="112"/>
                </a:lnTo>
                <a:lnTo>
                  <a:pt x="276" y="112"/>
                </a:lnTo>
                <a:lnTo>
                  <a:pt x="276" y="114"/>
                </a:lnTo>
                <a:lnTo>
                  <a:pt x="274" y="116"/>
                </a:lnTo>
                <a:lnTo>
                  <a:pt x="270" y="120"/>
                </a:lnTo>
                <a:lnTo>
                  <a:pt x="268" y="124"/>
                </a:lnTo>
                <a:lnTo>
                  <a:pt x="266" y="124"/>
                </a:lnTo>
                <a:lnTo>
                  <a:pt x="264" y="128"/>
                </a:lnTo>
                <a:lnTo>
                  <a:pt x="262" y="130"/>
                </a:lnTo>
                <a:lnTo>
                  <a:pt x="260" y="132"/>
                </a:lnTo>
                <a:lnTo>
                  <a:pt x="258" y="134"/>
                </a:lnTo>
                <a:lnTo>
                  <a:pt x="258" y="136"/>
                </a:lnTo>
                <a:lnTo>
                  <a:pt x="258" y="136"/>
                </a:lnTo>
                <a:lnTo>
                  <a:pt x="256" y="140"/>
                </a:lnTo>
                <a:lnTo>
                  <a:pt x="256" y="144"/>
                </a:lnTo>
                <a:lnTo>
                  <a:pt x="256" y="146"/>
                </a:lnTo>
                <a:lnTo>
                  <a:pt x="254" y="148"/>
                </a:lnTo>
                <a:lnTo>
                  <a:pt x="254" y="150"/>
                </a:lnTo>
                <a:lnTo>
                  <a:pt x="252" y="150"/>
                </a:lnTo>
                <a:lnTo>
                  <a:pt x="250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6" y="152"/>
                </a:lnTo>
                <a:lnTo>
                  <a:pt x="246" y="154"/>
                </a:lnTo>
                <a:lnTo>
                  <a:pt x="244" y="154"/>
                </a:lnTo>
                <a:lnTo>
                  <a:pt x="242" y="156"/>
                </a:lnTo>
                <a:lnTo>
                  <a:pt x="240" y="156"/>
                </a:lnTo>
                <a:lnTo>
                  <a:pt x="240" y="158"/>
                </a:lnTo>
                <a:lnTo>
                  <a:pt x="238" y="158"/>
                </a:lnTo>
                <a:lnTo>
                  <a:pt x="236" y="160"/>
                </a:lnTo>
                <a:lnTo>
                  <a:pt x="238" y="160"/>
                </a:lnTo>
                <a:lnTo>
                  <a:pt x="240" y="160"/>
                </a:lnTo>
                <a:lnTo>
                  <a:pt x="242" y="160"/>
                </a:lnTo>
                <a:lnTo>
                  <a:pt x="242" y="158"/>
                </a:lnTo>
                <a:lnTo>
                  <a:pt x="244" y="158"/>
                </a:lnTo>
                <a:lnTo>
                  <a:pt x="244" y="156"/>
                </a:lnTo>
                <a:lnTo>
                  <a:pt x="246" y="156"/>
                </a:lnTo>
                <a:lnTo>
                  <a:pt x="248" y="154"/>
                </a:lnTo>
                <a:lnTo>
                  <a:pt x="250" y="154"/>
                </a:lnTo>
                <a:lnTo>
                  <a:pt x="248" y="154"/>
                </a:lnTo>
                <a:lnTo>
                  <a:pt x="250" y="154"/>
                </a:lnTo>
                <a:lnTo>
                  <a:pt x="250" y="156"/>
                </a:lnTo>
                <a:lnTo>
                  <a:pt x="252" y="156"/>
                </a:lnTo>
                <a:lnTo>
                  <a:pt x="254" y="156"/>
                </a:lnTo>
                <a:lnTo>
                  <a:pt x="256" y="156"/>
                </a:lnTo>
                <a:lnTo>
                  <a:pt x="256" y="154"/>
                </a:lnTo>
                <a:lnTo>
                  <a:pt x="256" y="156"/>
                </a:lnTo>
                <a:lnTo>
                  <a:pt x="256" y="158"/>
                </a:lnTo>
                <a:lnTo>
                  <a:pt x="258" y="158"/>
                </a:lnTo>
                <a:lnTo>
                  <a:pt x="258" y="156"/>
                </a:lnTo>
                <a:lnTo>
                  <a:pt x="260" y="156"/>
                </a:lnTo>
                <a:lnTo>
                  <a:pt x="260" y="154"/>
                </a:lnTo>
                <a:lnTo>
                  <a:pt x="262" y="154"/>
                </a:lnTo>
                <a:lnTo>
                  <a:pt x="262" y="152"/>
                </a:lnTo>
                <a:lnTo>
                  <a:pt x="264" y="152"/>
                </a:lnTo>
                <a:lnTo>
                  <a:pt x="266" y="152"/>
                </a:lnTo>
                <a:lnTo>
                  <a:pt x="266" y="150"/>
                </a:lnTo>
                <a:lnTo>
                  <a:pt x="268" y="150"/>
                </a:lnTo>
                <a:lnTo>
                  <a:pt x="270" y="150"/>
                </a:lnTo>
                <a:lnTo>
                  <a:pt x="272" y="150"/>
                </a:lnTo>
                <a:lnTo>
                  <a:pt x="272" y="150"/>
                </a:lnTo>
                <a:lnTo>
                  <a:pt x="274" y="150"/>
                </a:lnTo>
                <a:lnTo>
                  <a:pt x="274" y="148"/>
                </a:lnTo>
                <a:lnTo>
                  <a:pt x="274" y="146"/>
                </a:lnTo>
                <a:lnTo>
                  <a:pt x="274" y="148"/>
                </a:lnTo>
                <a:lnTo>
                  <a:pt x="276" y="148"/>
                </a:lnTo>
                <a:lnTo>
                  <a:pt x="278" y="148"/>
                </a:lnTo>
                <a:lnTo>
                  <a:pt x="280" y="148"/>
                </a:lnTo>
                <a:lnTo>
                  <a:pt x="280" y="150"/>
                </a:lnTo>
                <a:lnTo>
                  <a:pt x="280" y="150"/>
                </a:lnTo>
                <a:lnTo>
                  <a:pt x="282" y="150"/>
                </a:lnTo>
                <a:lnTo>
                  <a:pt x="282" y="152"/>
                </a:lnTo>
                <a:lnTo>
                  <a:pt x="280" y="152"/>
                </a:lnTo>
                <a:lnTo>
                  <a:pt x="280" y="154"/>
                </a:lnTo>
                <a:lnTo>
                  <a:pt x="280" y="156"/>
                </a:lnTo>
                <a:lnTo>
                  <a:pt x="278" y="156"/>
                </a:lnTo>
                <a:lnTo>
                  <a:pt x="276" y="156"/>
                </a:lnTo>
                <a:lnTo>
                  <a:pt x="276" y="158"/>
                </a:lnTo>
                <a:lnTo>
                  <a:pt x="276" y="160"/>
                </a:lnTo>
                <a:lnTo>
                  <a:pt x="278" y="160"/>
                </a:lnTo>
                <a:lnTo>
                  <a:pt x="280" y="160"/>
                </a:lnTo>
                <a:lnTo>
                  <a:pt x="282" y="160"/>
                </a:lnTo>
                <a:lnTo>
                  <a:pt x="282" y="162"/>
                </a:lnTo>
                <a:lnTo>
                  <a:pt x="282" y="170"/>
                </a:lnTo>
                <a:lnTo>
                  <a:pt x="282" y="172"/>
                </a:lnTo>
                <a:lnTo>
                  <a:pt x="282" y="174"/>
                </a:lnTo>
                <a:lnTo>
                  <a:pt x="282" y="178"/>
                </a:lnTo>
                <a:lnTo>
                  <a:pt x="282" y="182"/>
                </a:lnTo>
                <a:lnTo>
                  <a:pt x="282" y="184"/>
                </a:lnTo>
                <a:lnTo>
                  <a:pt x="282" y="186"/>
                </a:lnTo>
                <a:lnTo>
                  <a:pt x="282" y="188"/>
                </a:lnTo>
                <a:lnTo>
                  <a:pt x="282" y="190"/>
                </a:lnTo>
                <a:lnTo>
                  <a:pt x="282" y="194"/>
                </a:lnTo>
                <a:lnTo>
                  <a:pt x="282" y="196"/>
                </a:lnTo>
                <a:lnTo>
                  <a:pt x="282" y="198"/>
                </a:lnTo>
                <a:lnTo>
                  <a:pt x="282" y="200"/>
                </a:lnTo>
                <a:lnTo>
                  <a:pt x="282" y="208"/>
                </a:lnTo>
                <a:lnTo>
                  <a:pt x="282" y="210"/>
                </a:lnTo>
                <a:lnTo>
                  <a:pt x="282" y="212"/>
                </a:lnTo>
                <a:lnTo>
                  <a:pt x="286" y="212"/>
                </a:lnTo>
                <a:lnTo>
                  <a:pt x="288" y="212"/>
                </a:lnTo>
                <a:lnTo>
                  <a:pt x="290" y="212"/>
                </a:lnTo>
                <a:lnTo>
                  <a:pt x="292" y="210"/>
                </a:lnTo>
                <a:lnTo>
                  <a:pt x="294" y="206"/>
                </a:lnTo>
                <a:lnTo>
                  <a:pt x="300" y="198"/>
                </a:lnTo>
                <a:lnTo>
                  <a:pt x="302" y="198"/>
                </a:lnTo>
                <a:lnTo>
                  <a:pt x="304" y="194"/>
                </a:lnTo>
                <a:lnTo>
                  <a:pt x="306" y="194"/>
                </a:lnTo>
                <a:lnTo>
                  <a:pt x="306" y="194"/>
                </a:lnTo>
                <a:lnTo>
                  <a:pt x="306" y="196"/>
                </a:lnTo>
                <a:lnTo>
                  <a:pt x="308" y="194"/>
                </a:lnTo>
                <a:lnTo>
                  <a:pt x="308" y="196"/>
                </a:lnTo>
                <a:lnTo>
                  <a:pt x="310" y="194"/>
                </a:lnTo>
                <a:lnTo>
                  <a:pt x="310" y="196"/>
                </a:lnTo>
                <a:lnTo>
                  <a:pt x="312" y="196"/>
                </a:lnTo>
                <a:lnTo>
                  <a:pt x="312" y="198"/>
                </a:lnTo>
                <a:lnTo>
                  <a:pt x="312" y="196"/>
                </a:lnTo>
                <a:lnTo>
                  <a:pt x="314" y="196"/>
                </a:lnTo>
                <a:lnTo>
                  <a:pt x="314" y="194"/>
                </a:lnTo>
                <a:lnTo>
                  <a:pt x="316" y="194"/>
                </a:lnTo>
                <a:lnTo>
                  <a:pt x="318" y="194"/>
                </a:lnTo>
                <a:lnTo>
                  <a:pt x="320" y="194"/>
                </a:lnTo>
                <a:lnTo>
                  <a:pt x="320" y="192"/>
                </a:lnTo>
                <a:lnTo>
                  <a:pt x="322" y="192"/>
                </a:lnTo>
                <a:lnTo>
                  <a:pt x="324" y="192"/>
                </a:lnTo>
                <a:lnTo>
                  <a:pt x="324" y="194"/>
                </a:lnTo>
                <a:lnTo>
                  <a:pt x="324" y="196"/>
                </a:lnTo>
                <a:lnTo>
                  <a:pt x="324" y="194"/>
                </a:lnTo>
                <a:lnTo>
                  <a:pt x="326" y="194"/>
                </a:lnTo>
                <a:lnTo>
                  <a:pt x="326" y="196"/>
                </a:lnTo>
                <a:lnTo>
                  <a:pt x="326" y="198"/>
                </a:lnTo>
                <a:lnTo>
                  <a:pt x="326" y="198"/>
                </a:lnTo>
                <a:lnTo>
                  <a:pt x="326" y="200"/>
                </a:lnTo>
                <a:lnTo>
                  <a:pt x="326" y="202"/>
                </a:lnTo>
                <a:lnTo>
                  <a:pt x="326" y="206"/>
                </a:lnTo>
                <a:lnTo>
                  <a:pt x="326" y="208"/>
                </a:lnTo>
                <a:lnTo>
                  <a:pt x="328" y="208"/>
                </a:lnTo>
                <a:lnTo>
                  <a:pt x="330" y="210"/>
                </a:lnTo>
                <a:lnTo>
                  <a:pt x="332" y="212"/>
                </a:lnTo>
                <a:lnTo>
                  <a:pt x="332" y="210"/>
                </a:lnTo>
                <a:lnTo>
                  <a:pt x="334" y="210"/>
                </a:lnTo>
                <a:lnTo>
                  <a:pt x="334" y="208"/>
                </a:lnTo>
                <a:lnTo>
                  <a:pt x="334" y="206"/>
                </a:lnTo>
                <a:lnTo>
                  <a:pt x="334" y="204"/>
                </a:lnTo>
                <a:lnTo>
                  <a:pt x="334" y="202"/>
                </a:lnTo>
                <a:lnTo>
                  <a:pt x="334" y="200"/>
                </a:lnTo>
                <a:lnTo>
                  <a:pt x="334" y="198"/>
                </a:lnTo>
                <a:lnTo>
                  <a:pt x="334" y="198"/>
                </a:lnTo>
                <a:lnTo>
                  <a:pt x="334" y="194"/>
                </a:lnTo>
                <a:lnTo>
                  <a:pt x="336" y="194"/>
                </a:lnTo>
                <a:lnTo>
                  <a:pt x="338" y="194"/>
                </a:lnTo>
                <a:lnTo>
                  <a:pt x="340" y="194"/>
                </a:lnTo>
                <a:lnTo>
                  <a:pt x="340" y="192"/>
                </a:lnTo>
                <a:lnTo>
                  <a:pt x="340" y="190"/>
                </a:lnTo>
                <a:lnTo>
                  <a:pt x="342" y="190"/>
                </a:lnTo>
                <a:lnTo>
                  <a:pt x="342" y="192"/>
                </a:lnTo>
                <a:lnTo>
                  <a:pt x="344" y="192"/>
                </a:lnTo>
                <a:lnTo>
                  <a:pt x="346" y="192"/>
                </a:lnTo>
                <a:lnTo>
                  <a:pt x="346" y="194"/>
                </a:lnTo>
                <a:lnTo>
                  <a:pt x="346" y="196"/>
                </a:lnTo>
                <a:lnTo>
                  <a:pt x="346" y="198"/>
                </a:lnTo>
                <a:lnTo>
                  <a:pt x="344" y="198"/>
                </a:lnTo>
                <a:lnTo>
                  <a:pt x="344" y="198"/>
                </a:lnTo>
                <a:lnTo>
                  <a:pt x="348" y="198"/>
                </a:lnTo>
                <a:lnTo>
                  <a:pt x="350" y="200"/>
                </a:lnTo>
                <a:lnTo>
                  <a:pt x="354" y="200"/>
                </a:lnTo>
                <a:lnTo>
                  <a:pt x="356" y="200"/>
                </a:lnTo>
                <a:lnTo>
                  <a:pt x="358" y="200"/>
                </a:lnTo>
                <a:lnTo>
                  <a:pt x="360" y="200"/>
                </a:lnTo>
                <a:lnTo>
                  <a:pt x="360" y="202"/>
                </a:lnTo>
                <a:lnTo>
                  <a:pt x="360" y="204"/>
                </a:lnTo>
                <a:lnTo>
                  <a:pt x="360" y="206"/>
                </a:lnTo>
                <a:lnTo>
                  <a:pt x="360" y="208"/>
                </a:lnTo>
                <a:lnTo>
                  <a:pt x="360" y="210"/>
                </a:lnTo>
                <a:lnTo>
                  <a:pt x="360" y="214"/>
                </a:lnTo>
                <a:lnTo>
                  <a:pt x="362" y="214"/>
                </a:lnTo>
                <a:lnTo>
                  <a:pt x="368" y="214"/>
                </a:lnTo>
                <a:lnTo>
                  <a:pt x="370" y="216"/>
                </a:lnTo>
                <a:lnTo>
                  <a:pt x="370" y="218"/>
                </a:lnTo>
                <a:lnTo>
                  <a:pt x="372" y="226"/>
                </a:lnTo>
                <a:lnTo>
                  <a:pt x="372" y="230"/>
                </a:lnTo>
                <a:lnTo>
                  <a:pt x="374" y="236"/>
                </a:lnTo>
                <a:lnTo>
                  <a:pt x="376" y="238"/>
                </a:lnTo>
                <a:lnTo>
                  <a:pt x="372" y="240"/>
                </a:lnTo>
                <a:lnTo>
                  <a:pt x="370" y="240"/>
                </a:lnTo>
                <a:lnTo>
                  <a:pt x="368" y="240"/>
                </a:lnTo>
                <a:lnTo>
                  <a:pt x="368" y="242"/>
                </a:lnTo>
                <a:lnTo>
                  <a:pt x="368" y="244"/>
                </a:lnTo>
                <a:lnTo>
                  <a:pt x="368" y="246"/>
                </a:lnTo>
                <a:lnTo>
                  <a:pt x="370" y="246"/>
                </a:lnTo>
                <a:lnTo>
                  <a:pt x="368" y="246"/>
                </a:lnTo>
                <a:lnTo>
                  <a:pt x="366" y="246"/>
                </a:lnTo>
                <a:lnTo>
                  <a:pt x="366" y="248"/>
                </a:lnTo>
                <a:lnTo>
                  <a:pt x="366" y="250"/>
                </a:lnTo>
                <a:lnTo>
                  <a:pt x="366" y="252"/>
                </a:lnTo>
                <a:lnTo>
                  <a:pt x="366" y="254"/>
                </a:lnTo>
                <a:lnTo>
                  <a:pt x="366" y="256"/>
                </a:lnTo>
                <a:lnTo>
                  <a:pt x="368" y="256"/>
                </a:lnTo>
                <a:lnTo>
                  <a:pt x="368" y="258"/>
                </a:lnTo>
                <a:lnTo>
                  <a:pt x="368" y="260"/>
                </a:lnTo>
                <a:lnTo>
                  <a:pt x="370" y="262"/>
                </a:lnTo>
                <a:lnTo>
                  <a:pt x="370" y="264"/>
                </a:lnTo>
                <a:lnTo>
                  <a:pt x="372" y="264"/>
                </a:lnTo>
                <a:lnTo>
                  <a:pt x="372" y="266"/>
                </a:lnTo>
                <a:lnTo>
                  <a:pt x="370" y="266"/>
                </a:lnTo>
                <a:lnTo>
                  <a:pt x="368" y="266"/>
                </a:lnTo>
                <a:lnTo>
                  <a:pt x="368" y="268"/>
                </a:lnTo>
                <a:lnTo>
                  <a:pt x="366" y="268"/>
                </a:lnTo>
                <a:lnTo>
                  <a:pt x="364" y="268"/>
                </a:lnTo>
                <a:lnTo>
                  <a:pt x="362" y="268"/>
                </a:lnTo>
                <a:lnTo>
                  <a:pt x="360" y="268"/>
                </a:lnTo>
                <a:lnTo>
                  <a:pt x="360" y="270"/>
                </a:lnTo>
                <a:lnTo>
                  <a:pt x="358" y="270"/>
                </a:lnTo>
                <a:lnTo>
                  <a:pt x="356" y="270"/>
                </a:lnTo>
                <a:lnTo>
                  <a:pt x="354" y="270"/>
                </a:lnTo>
                <a:lnTo>
                  <a:pt x="354" y="272"/>
                </a:lnTo>
                <a:lnTo>
                  <a:pt x="354" y="272"/>
                </a:lnTo>
                <a:lnTo>
                  <a:pt x="354" y="272"/>
                </a:lnTo>
                <a:lnTo>
                  <a:pt x="354" y="274"/>
                </a:lnTo>
                <a:lnTo>
                  <a:pt x="354" y="276"/>
                </a:lnTo>
                <a:lnTo>
                  <a:pt x="354" y="278"/>
                </a:lnTo>
                <a:lnTo>
                  <a:pt x="360" y="280"/>
                </a:lnTo>
                <a:lnTo>
                  <a:pt x="362" y="286"/>
                </a:lnTo>
                <a:lnTo>
                  <a:pt x="362" y="288"/>
                </a:lnTo>
                <a:lnTo>
                  <a:pt x="362" y="290"/>
                </a:lnTo>
                <a:lnTo>
                  <a:pt x="362" y="292"/>
                </a:lnTo>
                <a:lnTo>
                  <a:pt x="362" y="294"/>
                </a:lnTo>
                <a:lnTo>
                  <a:pt x="360" y="294"/>
                </a:lnTo>
                <a:lnTo>
                  <a:pt x="360" y="294"/>
                </a:lnTo>
                <a:lnTo>
                  <a:pt x="360" y="296"/>
                </a:lnTo>
                <a:lnTo>
                  <a:pt x="362" y="300"/>
                </a:lnTo>
                <a:lnTo>
                  <a:pt x="364" y="304"/>
                </a:lnTo>
                <a:lnTo>
                  <a:pt x="364" y="308"/>
                </a:lnTo>
                <a:lnTo>
                  <a:pt x="362" y="310"/>
                </a:lnTo>
                <a:lnTo>
                  <a:pt x="360" y="310"/>
                </a:lnTo>
                <a:lnTo>
                  <a:pt x="358" y="312"/>
                </a:lnTo>
                <a:lnTo>
                  <a:pt x="358" y="314"/>
                </a:lnTo>
                <a:lnTo>
                  <a:pt x="356" y="314"/>
                </a:lnTo>
                <a:lnTo>
                  <a:pt x="356" y="316"/>
                </a:lnTo>
                <a:lnTo>
                  <a:pt x="354" y="318"/>
                </a:lnTo>
                <a:lnTo>
                  <a:pt x="354" y="318"/>
                </a:lnTo>
                <a:lnTo>
                  <a:pt x="352" y="318"/>
                </a:lnTo>
                <a:lnTo>
                  <a:pt x="350" y="322"/>
                </a:lnTo>
                <a:lnTo>
                  <a:pt x="346" y="324"/>
                </a:lnTo>
                <a:lnTo>
                  <a:pt x="344" y="328"/>
                </a:lnTo>
                <a:lnTo>
                  <a:pt x="342" y="328"/>
                </a:lnTo>
                <a:lnTo>
                  <a:pt x="340" y="330"/>
                </a:lnTo>
                <a:lnTo>
                  <a:pt x="340" y="332"/>
                </a:lnTo>
                <a:lnTo>
                  <a:pt x="338" y="334"/>
                </a:lnTo>
                <a:lnTo>
                  <a:pt x="336" y="336"/>
                </a:lnTo>
                <a:lnTo>
                  <a:pt x="334" y="336"/>
                </a:lnTo>
                <a:lnTo>
                  <a:pt x="332" y="338"/>
                </a:lnTo>
                <a:lnTo>
                  <a:pt x="332" y="340"/>
                </a:lnTo>
                <a:lnTo>
                  <a:pt x="330" y="340"/>
                </a:lnTo>
                <a:lnTo>
                  <a:pt x="328" y="342"/>
                </a:lnTo>
                <a:lnTo>
                  <a:pt x="326" y="342"/>
                </a:lnTo>
                <a:lnTo>
                  <a:pt x="324" y="344"/>
                </a:lnTo>
                <a:lnTo>
                  <a:pt x="322" y="346"/>
                </a:lnTo>
                <a:lnTo>
                  <a:pt x="320" y="348"/>
                </a:lnTo>
                <a:lnTo>
                  <a:pt x="318" y="348"/>
                </a:lnTo>
                <a:lnTo>
                  <a:pt x="316" y="350"/>
                </a:lnTo>
                <a:lnTo>
                  <a:pt x="314" y="354"/>
                </a:lnTo>
                <a:lnTo>
                  <a:pt x="310" y="360"/>
                </a:lnTo>
                <a:lnTo>
                  <a:pt x="308" y="362"/>
                </a:lnTo>
                <a:lnTo>
                  <a:pt x="306" y="364"/>
                </a:lnTo>
                <a:lnTo>
                  <a:pt x="306" y="366"/>
                </a:lnTo>
                <a:lnTo>
                  <a:pt x="306" y="366"/>
                </a:lnTo>
                <a:lnTo>
                  <a:pt x="304" y="368"/>
                </a:lnTo>
                <a:lnTo>
                  <a:pt x="304" y="370"/>
                </a:lnTo>
                <a:lnTo>
                  <a:pt x="302" y="370"/>
                </a:lnTo>
                <a:lnTo>
                  <a:pt x="300" y="372"/>
                </a:lnTo>
                <a:lnTo>
                  <a:pt x="298" y="372"/>
                </a:lnTo>
                <a:lnTo>
                  <a:pt x="296" y="372"/>
                </a:lnTo>
                <a:lnTo>
                  <a:pt x="294" y="374"/>
                </a:lnTo>
                <a:lnTo>
                  <a:pt x="292" y="376"/>
                </a:lnTo>
                <a:lnTo>
                  <a:pt x="290" y="378"/>
                </a:lnTo>
                <a:lnTo>
                  <a:pt x="288" y="378"/>
                </a:lnTo>
                <a:lnTo>
                  <a:pt x="286" y="380"/>
                </a:lnTo>
                <a:lnTo>
                  <a:pt x="284" y="380"/>
                </a:lnTo>
                <a:lnTo>
                  <a:pt x="282" y="380"/>
                </a:lnTo>
                <a:lnTo>
                  <a:pt x="282" y="382"/>
                </a:lnTo>
                <a:lnTo>
                  <a:pt x="280" y="382"/>
                </a:lnTo>
                <a:lnTo>
                  <a:pt x="280" y="384"/>
                </a:lnTo>
                <a:lnTo>
                  <a:pt x="276" y="386"/>
                </a:lnTo>
                <a:lnTo>
                  <a:pt x="268" y="390"/>
                </a:lnTo>
                <a:lnTo>
                  <a:pt x="264" y="390"/>
                </a:lnTo>
                <a:lnTo>
                  <a:pt x="262" y="390"/>
                </a:lnTo>
                <a:lnTo>
                  <a:pt x="260" y="390"/>
                </a:lnTo>
                <a:lnTo>
                  <a:pt x="256" y="392"/>
                </a:lnTo>
                <a:lnTo>
                  <a:pt x="258" y="394"/>
                </a:lnTo>
                <a:lnTo>
                  <a:pt x="256" y="394"/>
                </a:lnTo>
                <a:lnTo>
                  <a:pt x="252" y="394"/>
                </a:lnTo>
                <a:lnTo>
                  <a:pt x="246" y="396"/>
                </a:lnTo>
                <a:lnTo>
                  <a:pt x="244" y="396"/>
                </a:lnTo>
                <a:lnTo>
                  <a:pt x="242" y="396"/>
                </a:lnTo>
                <a:lnTo>
                  <a:pt x="240" y="398"/>
                </a:lnTo>
                <a:lnTo>
                  <a:pt x="238" y="398"/>
                </a:lnTo>
                <a:lnTo>
                  <a:pt x="236" y="398"/>
                </a:lnTo>
                <a:lnTo>
                  <a:pt x="234" y="400"/>
                </a:lnTo>
                <a:lnTo>
                  <a:pt x="232" y="400"/>
                </a:lnTo>
                <a:lnTo>
                  <a:pt x="230" y="400"/>
                </a:lnTo>
                <a:lnTo>
                  <a:pt x="230" y="398"/>
                </a:lnTo>
                <a:lnTo>
                  <a:pt x="230" y="396"/>
                </a:lnTo>
                <a:lnTo>
                  <a:pt x="228" y="392"/>
                </a:lnTo>
                <a:lnTo>
                  <a:pt x="228" y="390"/>
                </a:lnTo>
                <a:lnTo>
                  <a:pt x="226" y="388"/>
                </a:lnTo>
                <a:lnTo>
                  <a:pt x="226" y="386"/>
                </a:lnTo>
                <a:lnTo>
                  <a:pt x="226" y="384"/>
                </a:lnTo>
                <a:lnTo>
                  <a:pt x="224" y="384"/>
                </a:lnTo>
                <a:lnTo>
                  <a:pt x="224" y="382"/>
                </a:lnTo>
                <a:lnTo>
                  <a:pt x="224" y="380"/>
                </a:lnTo>
                <a:lnTo>
                  <a:pt x="224" y="378"/>
                </a:lnTo>
                <a:lnTo>
                  <a:pt x="222" y="378"/>
                </a:lnTo>
                <a:lnTo>
                  <a:pt x="222" y="376"/>
                </a:lnTo>
                <a:lnTo>
                  <a:pt x="222" y="374"/>
                </a:lnTo>
                <a:lnTo>
                  <a:pt x="222" y="372"/>
                </a:lnTo>
                <a:lnTo>
                  <a:pt x="220" y="372"/>
                </a:lnTo>
                <a:lnTo>
                  <a:pt x="220" y="368"/>
                </a:lnTo>
                <a:lnTo>
                  <a:pt x="218" y="366"/>
                </a:lnTo>
                <a:lnTo>
                  <a:pt x="218" y="362"/>
                </a:lnTo>
                <a:lnTo>
                  <a:pt x="218" y="360"/>
                </a:lnTo>
                <a:lnTo>
                  <a:pt x="216" y="356"/>
                </a:lnTo>
                <a:lnTo>
                  <a:pt x="214" y="354"/>
                </a:lnTo>
                <a:lnTo>
                  <a:pt x="214" y="352"/>
                </a:lnTo>
                <a:lnTo>
                  <a:pt x="214" y="350"/>
                </a:lnTo>
                <a:lnTo>
                  <a:pt x="212" y="346"/>
                </a:lnTo>
                <a:lnTo>
                  <a:pt x="212" y="344"/>
                </a:lnTo>
                <a:lnTo>
                  <a:pt x="212" y="342"/>
                </a:lnTo>
                <a:lnTo>
                  <a:pt x="210" y="342"/>
                </a:lnTo>
                <a:lnTo>
                  <a:pt x="210" y="340"/>
                </a:lnTo>
                <a:lnTo>
                  <a:pt x="210" y="338"/>
                </a:lnTo>
                <a:lnTo>
                  <a:pt x="210" y="336"/>
                </a:lnTo>
                <a:lnTo>
                  <a:pt x="210" y="334"/>
                </a:lnTo>
                <a:lnTo>
                  <a:pt x="210" y="332"/>
                </a:lnTo>
                <a:lnTo>
                  <a:pt x="210" y="332"/>
                </a:lnTo>
                <a:lnTo>
                  <a:pt x="212" y="332"/>
                </a:lnTo>
                <a:lnTo>
                  <a:pt x="214" y="330"/>
                </a:lnTo>
                <a:lnTo>
                  <a:pt x="216" y="330"/>
                </a:lnTo>
                <a:lnTo>
                  <a:pt x="218" y="330"/>
                </a:lnTo>
                <a:lnTo>
                  <a:pt x="218" y="328"/>
                </a:lnTo>
                <a:lnTo>
                  <a:pt x="220" y="328"/>
                </a:lnTo>
                <a:lnTo>
                  <a:pt x="222" y="328"/>
                </a:lnTo>
                <a:lnTo>
                  <a:pt x="224" y="328"/>
                </a:lnTo>
                <a:lnTo>
                  <a:pt x="224" y="326"/>
                </a:lnTo>
                <a:lnTo>
                  <a:pt x="226" y="326"/>
                </a:lnTo>
                <a:lnTo>
                  <a:pt x="228" y="326"/>
                </a:lnTo>
                <a:lnTo>
                  <a:pt x="230" y="326"/>
                </a:lnTo>
                <a:lnTo>
                  <a:pt x="230" y="324"/>
                </a:lnTo>
                <a:lnTo>
                  <a:pt x="232" y="324"/>
                </a:lnTo>
                <a:lnTo>
                  <a:pt x="234" y="324"/>
                </a:lnTo>
                <a:lnTo>
                  <a:pt x="234" y="322"/>
                </a:lnTo>
                <a:lnTo>
                  <a:pt x="232" y="322"/>
                </a:lnTo>
                <a:lnTo>
                  <a:pt x="232" y="320"/>
                </a:lnTo>
                <a:lnTo>
                  <a:pt x="232" y="318"/>
                </a:lnTo>
                <a:lnTo>
                  <a:pt x="232" y="316"/>
                </a:lnTo>
                <a:lnTo>
                  <a:pt x="230" y="316"/>
                </a:lnTo>
                <a:lnTo>
                  <a:pt x="230" y="314"/>
                </a:lnTo>
                <a:lnTo>
                  <a:pt x="230" y="312"/>
                </a:lnTo>
                <a:lnTo>
                  <a:pt x="230" y="310"/>
                </a:lnTo>
                <a:lnTo>
                  <a:pt x="232" y="310"/>
                </a:lnTo>
                <a:lnTo>
                  <a:pt x="234" y="310"/>
                </a:lnTo>
                <a:lnTo>
                  <a:pt x="236" y="308"/>
                </a:lnTo>
                <a:lnTo>
                  <a:pt x="234" y="306"/>
                </a:lnTo>
                <a:lnTo>
                  <a:pt x="234" y="304"/>
                </a:lnTo>
                <a:lnTo>
                  <a:pt x="234" y="302"/>
                </a:lnTo>
                <a:lnTo>
                  <a:pt x="234" y="300"/>
                </a:lnTo>
                <a:lnTo>
                  <a:pt x="232" y="300"/>
                </a:lnTo>
                <a:lnTo>
                  <a:pt x="232" y="298"/>
                </a:lnTo>
                <a:lnTo>
                  <a:pt x="232" y="296"/>
                </a:lnTo>
                <a:lnTo>
                  <a:pt x="230" y="296"/>
                </a:lnTo>
                <a:lnTo>
                  <a:pt x="228" y="296"/>
                </a:lnTo>
                <a:lnTo>
                  <a:pt x="228" y="298"/>
                </a:lnTo>
                <a:lnTo>
                  <a:pt x="226" y="298"/>
                </a:lnTo>
                <a:lnTo>
                  <a:pt x="224" y="298"/>
                </a:lnTo>
                <a:lnTo>
                  <a:pt x="222" y="298"/>
                </a:lnTo>
                <a:lnTo>
                  <a:pt x="222" y="300"/>
                </a:lnTo>
                <a:lnTo>
                  <a:pt x="220" y="300"/>
                </a:lnTo>
                <a:lnTo>
                  <a:pt x="218" y="300"/>
                </a:lnTo>
                <a:lnTo>
                  <a:pt x="216" y="300"/>
                </a:lnTo>
                <a:lnTo>
                  <a:pt x="216" y="302"/>
                </a:lnTo>
                <a:lnTo>
                  <a:pt x="214" y="302"/>
                </a:lnTo>
                <a:lnTo>
                  <a:pt x="212" y="302"/>
                </a:lnTo>
                <a:lnTo>
                  <a:pt x="210" y="302"/>
                </a:lnTo>
                <a:lnTo>
                  <a:pt x="210" y="304"/>
                </a:lnTo>
                <a:lnTo>
                  <a:pt x="210" y="304"/>
                </a:lnTo>
                <a:lnTo>
                  <a:pt x="208" y="304"/>
                </a:lnTo>
                <a:lnTo>
                  <a:pt x="204" y="306"/>
                </a:lnTo>
                <a:lnTo>
                  <a:pt x="202" y="306"/>
                </a:lnTo>
                <a:lnTo>
                  <a:pt x="200" y="304"/>
                </a:lnTo>
                <a:lnTo>
                  <a:pt x="200" y="302"/>
                </a:lnTo>
                <a:lnTo>
                  <a:pt x="200" y="300"/>
                </a:lnTo>
                <a:lnTo>
                  <a:pt x="200" y="298"/>
                </a:lnTo>
                <a:lnTo>
                  <a:pt x="198" y="298"/>
                </a:lnTo>
                <a:lnTo>
                  <a:pt x="198" y="296"/>
                </a:lnTo>
                <a:lnTo>
                  <a:pt x="198" y="294"/>
                </a:lnTo>
                <a:lnTo>
                  <a:pt x="196" y="294"/>
                </a:lnTo>
                <a:lnTo>
                  <a:pt x="194" y="294"/>
                </a:lnTo>
                <a:lnTo>
                  <a:pt x="194" y="294"/>
                </a:lnTo>
                <a:lnTo>
                  <a:pt x="194" y="292"/>
                </a:lnTo>
                <a:lnTo>
                  <a:pt x="192" y="292"/>
                </a:lnTo>
                <a:lnTo>
                  <a:pt x="192" y="290"/>
                </a:lnTo>
                <a:lnTo>
                  <a:pt x="192" y="292"/>
                </a:lnTo>
                <a:lnTo>
                  <a:pt x="190" y="292"/>
                </a:lnTo>
                <a:lnTo>
                  <a:pt x="188" y="294"/>
                </a:lnTo>
                <a:lnTo>
                  <a:pt x="188" y="292"/>
                </a:lnTo>
                <a:lnTo>
                  <a:pt x="186" y="292"/>
                </a:lnTo>
                <a:lnTo>
                  <a:pt x="184" y="292"/>
                </a:lnTo>
                <a:lnTo>
                  <a:pt x="184" y="290"/>
                </a:lnTo>
                <a:lnTo>
                  <a:pt x="182" y="290"/>
                </a:lnTo>
                <a:lnTo>
                  <a:pt x="180" y="292"/>
                </a:lnTo>
                <a:lnTo>
                  <a:pt x="178" y="292"/>
                </a:lnTo>
                <a:lnTo>
                  <a:pt x="176" y="292"/>
                </a:lnTo>
                <a:lnTo>
                  <a:pt x="174" y="292"/>
                </a:lnTo>
                <a:lnTo>
                  <a:pt x="174" y="294"/>
                </a:lnTo>
                <a:lnTo>
                  <a:pt x="172" y="294"/>
                </a:lnTo>
                <a:lnTo>
                  <a:pt x="172" y="294"/>
                </a:lnTo>
                <a:lnTo>
                  <a:pt x="170" y="294"/>
                </a:lnTo>
                <a:lnTo>
                  <a:pt x="168" y="294"/>
                </a:lnTo>
                <a:lnTo>
                  <a:pt x="166" y="294"/>
                </a:lnTo>
                <a:lnTo>
                  <a:pt x="164" y="294"/>
                </a:lnTo>
                <a:lnTo>
                  <a:pt x="164" y="296"/>
                </a:lnTo>
                <a:lnTo>
                  <a:pt x="162" y="296"/>
                </a:lnTo>
                <a:lnTo>
                  <a:pt x="162" y="296"/>
                </a:lnTo>
                <a:lnTo>
                  <a:pt x="160" y="296"/>
                </a:lnTo>
                <a:lnTo>
                  <a:pt x="158" y="296"/>
                </a:lnTo>
                <a:lnTo>
                  <a:pt x="156" y="296"/>
                </a:lnTo>
                <a:lnTo>
                  <a:pt x="156" y="294"/>
                </a:lnTo>
                <a:lnTo>
                  <a:pt x="156" y="294"/>
                </a:lnTo>
                <a:lnTo>
                  <a:pt x="154" y="294"/>
                </a:lnTo>
                <a:lnTo>
                  <a:pt x="152" y="294"/>
                </a:lnTo>
                <a:lnTo>
                  <a:pt x="150" y="294"/>
                </a:lnTo>
                <a:lnTo>
                  <a:pt x="148" y="294"/>
                </a:lnTo>
                <a:lnTo>
                  <a:pt x="146" y="294"/>
                </a:lnTo>
                <a:lnTo>
                  <a:pt x="146" y="294"/>
                </a:lnTo>
                <a:lnTo>
                  <a:pt x="146" y="296"/>
                </a:lnTo>
                <a:lnTo>
                  <a:pt x="146" y="304"/>
                </a:lnTo>
                <a:lnTo>
                  <a:pt x="138" y="304"/>
                </a:lnTo>
                <a:lnTo>
                  <a:pt x="138" y="306"/>
                </a:lnTo>
                <a:lnTo>
                  <a:pt x="136" y="306"/>
                </a:lnTo>
                <a:lnTo>
                  <a:pt x="134" y="306"/>
                </a:lnTo>
                <a:lnTo>
                  <a:pt x="132" y="306"/>
                </a:lnTo>
                <a:lnTo>
                  <a:pt x="132" y="304"/>
                </a:lnTo>
                <a:lnTo>
                  <a:pt x="130" y="304"/>
                </a:lnTo>
                <a:lnTo>
                  <a:pt x="128" y="304"/>
                </a:lnTo>
                <a:lnTo>
                  <a:pt x="126" y="304"/>
                </a:lnTo>
                <a:lnTo>
                  <a:pt x="124" y="304"/>
                </a:lnTo>
                <a:lnTo>
                  <a:pt x="120" y="304"/>
                </a:lnTo>
                <a:lnTo>
                  <a:pt x="118" y="304"/>
                </a:lnTo>
                <a:lnTo>
                  <a:pt x="118" y="306"/>
                </a:lnTo>
                <a:lnTo>
                  <a:pt x="118" y="308"/>
                </a:lnTo>
                <a:lnTo>
                  <a:pt x="118" y="310"/>
                </a:lnTo>
                <a:lnTo>
                  <a:pt x="120" y="310"/>
                </a:lnTo>
                <a:lnTo>
                  <a:pt x="120" y="312"/>
                </a:lnTo>
                <a:lnTo>
                  <a:pt x="120" y="314"/>
                </a:lnTo>
                <a:lnTo>
                  <a:pt x="120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2"/>
                </a:lnTo>
                <a:lnTo>
                  <a:pt x="114" y="322"/>
                </a:lnTo>
                <a:lnTo>
                  <a:pt x="112" y="322"/>
                </a:lnTo>
                <a:lnTo>
                  <a:pt x="108" y="324"/>
                </a:lnTo>
                <a:lnTo>
                  <a:pt x="100" y="326"/>
                </a:lnTo>
                <a:lnTo>
                  <a:pt x="98" y="328"/>
                </a:lnTo>
                <a:lnTo>
                  <a:pt x="96" y="328"/>
                </a:lnTo>
                <a:lnTo>
                  <a:pt x="94" y="328"/>
                </a:lnTo>
                <a:lnTo>
                  <a:pt x="90" y="330"/>
                </a:lnTo>
                <a:lnTo>
                  <a:pt x="88" y="330"/>
                </a:lnTo>
                <a:lnTo>
                  <a:pt x="86" y="330"/>
                </a:lnTo>
                <a:lnTo>
                  <a:pt x="82" y="332"/>
                </a:lnTo>
                <a:lnTo>
                  <a:pt x="80" y="332"/>
                </a:lnTo>
                <a:lnTo>
                  <a:pt x="76" y="334"/>
                </a:lnTo>
                <a:lnTo>
                  <a:pt x="74" y="334"/>
                </a:lnTo>
                <a:lnTo>
                  <a:pt x="72" y="336"/>
                </a:lnTo>
                <a:lnTo>
                  <a:pt x="70" y="336"/>
                </a:lnTo>
                <a:lnTo>
                  <a:pt x="66" y="338"/>
                </a:lnTo>
                <a:lnTo>
                  <a:pt x="62" y="338"/>
                </a:lnTo>
                <a:lnTo>
                  <a:pt x="60" y="340"/>
                </a:lnTo>
                <a:lnTo>
                  <a:pt x="50" y="340"/>
                </a:lnTo>
                <a:lnTo>
                  <a:pt x="42" y="340"/>
                </a:lnTo>
                <a:lnTo>
                  <a:pt x="36" y="340"/>
                </a:lnTo>
                <a:lnTo>
                  <a:pt x="12" y="342"/>
                </a:lnTo>
                <a:lnTo>
                  <a:pt x="8" y="342"/>
                </a:lnTo>
                <a:lnTo>
                  <a:pt x="0" y="342"/>
                </a:lnTo>
                <a:lnTo>
                  <a:pt x="18" y="354"/>
                </a:lnTo>
                <a:lnTo>
                  <a:pt x="20" y="358"/>
                </a:lnTo>
                <a:lnTo>
                  <a:pt x="24" y="364"/>
                </a:lnTo>
                <a:lnTo>
                  <a:pt x="38" y="386"/>
                </a:lnTo>
                <a:lnTo>
                  <a:pt x="46" y="432"/>
                </a:lnTo>
                <a:lnTo>
                  <a:pt x="46" y="436"/>
                </a:lnTo>
                <a:lnTo>
                  <a:pt x="50" y="474"/>
                </a:lnTo>
                <a:lnTo>
                  <a:pt x="52" y="480"/>
                </a:lnTo>
                <a:lnTo>
                  <a:pt x="66" y="588"/>
                </a:lnTo>
                <a:lnTo>
                  <a:pt x="66" y="596"/>
                </a:lnTo>
                <a:lnTo>
                  <a:pt x="66" y="600"/>
                </a:lnTo>
                <a:lnTo>
                  <a:pt x="70" y="598"/>
                </a:lnTo>
                <a:lnTo>
                  <a:pt x="74" y="598"/>
                </a:lnTo>
                <a:lnTo>
                  <a:pt x="84" y="604"/>
                </a:lnTo>
                <a:lnTo>
                  <a:pt x="100" y="610"/>
                </a:lnTo>
                <a:lnTo>
                  <a:pt x="106" y="614"/>
                </a:lnTo>
                <a:lnTo>
                  <a:pt x="108" y="614"/>
                </a:lnTo>
                <a:lnTo>
                  <a:pt x="110" y="614"/>
                </a:lnTo>
                <a:lnTo>
                  <a:pt x="112" y="616"/>
                </a:lnTo>
                <a:lnTo>
                  <a:pt x="114" y="614"/>
                </a:lnTo>
                <a:lnTo>
                  <a:pt x="116" y="610"/>
                </a:lnTo>
                <a:lnTo>
                  <a:pt x="120" y="610"/>
                </a:lnTo>
                <a:lnTo>
                  <a:pt x="122" y="608"/>
                </a:lnTo>
                <a:lnTo>
                  <a:pt x="128" y="606"/>
                </a:lnTo>
                <a:lnTo>
                  <a:pt x="130" y="606"/>
                </a:lnTo>
                <a:lnTo>
                  <a:pt x="142" y="606"/>
                </a:lnTo>
                <a:lnTo>
                  <a:pt x="146" y="608"/>
                </a:lnTo>
                <a:lnTo>
                  <a:pt x="148" y="608"/>
                </a:lnTo>
                <a:lnTo>
                  <a:pt x="148" y="610"/>
                </a:lnTo>
                <a:lnTo>
                  <a:pt x="148" y="612"/>
                </a:lnTo>
                <a:lnTo>
                  <a:pt x="148" y="614"/>
                </a:lnTo>
                <a:lnTo>
                  <a:pt x="148" y="616"/>
                </a:lnTo>
                <a:lnTo>
                  <a:pt x="146" y="618"/>
                </a:lnTo>
                <a:lnTo>
                  <a:pt x="148" y="618"/>
                </a:lnTo>
                <a:lnTo>
                  <a:pt x="152" y="618"/>
                </a:lnTo>
                <a:lnTo>
                  <a:pt x="152" y="620"/>
                </a:lnTo>
                <a:lnTo>
                  <a:pt x="152" y="622"/>
                </a:lnTo>
                <a:lnTo>
                  <a:pt x="152" y="624"/>
                </a:lnTo>
                <a:lnTo>
                  <a:pt x="152" y="626"/>
                </a:lnTo>
                <a:lnTo>
                  <a:pt x="152" y="628"/>
                </a:lnTo>
                <a:lnTo>
                  <a:pt x="152" y="630"/>
                </a:lnTo>
                <a:lnTo>
                  <a:pt x="152" y="630"/>
                </a:lnTo>
                <a:lnTo>
                  <a:pt x="154" y="632"/>
                </a:lnTo>
                <a:lnTo>
                  <a:pt x="154" y="636"/>
                </a:lnTo>
                <a:lnTo>
                  <a:pt x="154" y="638"/>
                </a:lnTo>
                <a:lnTo>
                  <a:pt x="154" y="640"/>
                </a:lnTo>
                <a:lnTo>
                  <a:pt x="154" y="642"/>
                </a:lnTo>
                <a:lnTo>
                  <a:pt x="156" y="642"/>
                </a:lnTo>
                <a:lnTo>
                  <a:pt x="164" y="642"/>
                </a:lnTo>
                <a:lnTo>
                  <a:pt x="168" y="642"/>
                </a:lnTo>
                <a:lnTo>
                  <a:pt x="170" y="642"/>
                </a:lnTo>
                <a:lnTo>
                  <a:pt x="172" y="642"/>
                </a:lnTo>
                <a:lnTo>
                  <a:pt x="172" y="646"/>
                </a:lnTo>
                <a:lnTo>
                  <a:pt x="172" y="648"/>
                </a:lnTo>
                <a:lnTo>
                  <a:pt x="172" y="650"/>
                </a:lnTo>
                <a:lnTo>
                  <a:pt x="172" y="652"/>
                </a:lnTo>
                <a:lnTo>
                  <a:pt x="172" y="654"/>
                </a:lnTo>
                <a:lnTo>
                  <a:pt x="172" y="656"/>
                </a:lnTo>
                <a:lnTo>
                  <a:pt x="174" y="656"/>
                </a:lnTo>
                <a:lnTo>
                  <a:pt x="178" y="656"/>
                </a:lnTo>
                <a:lnTo>
                  <a:pt x="186" y="656"/>
                </a:lnTo>
                <a:lnTo>
                  <a:pt x="198" y="656"/>
                </a:lnTo>
                <a:lnTo>
                  <a:pt x="206" y="656"/>
                </a:lnTo>
                <a:lnTo>
                  <a:pt x="210" y="656"/>
                </a:lnTo>
                <a:lnTo>
                  <a:pt x="212" y="656"/>
                </a:lnTo>
                <a:lnTo>
                  <a:pt x="218" y="656"/>
                </a:lnTo>
                <a:lnTo>
                  <a:pt x="220" y="656"/>
                </a:lnTo>
                <a:lnTo>
                  <a:pt x="224" y="656"/>
                </a:lnTo>
                <a:lnTo>
                  <a:pt x="228" y="656"/>
                </a:lnTo>
                <a:lnTo>
                  <a:pt x="230" y="656"/>
                </a:lnTo>
                <a:lnTo>
                  <a:pt x="232" y="656"/>
                </a:lnTo>
                <a:lnTo>
                  <a:pt x="236" y="656"/>
                </a:lnTo>
                <a:lnTo>
                  <a:pt x="238" y="656"/>
                </a:lnTo>
                <a:lnTo>
                  <a:pt x="244" y="656"/>
                </a:lnTo>
                <a:lnTo>
                  <a:pt x="248" y="656"/>
                </a:lnTo>
                <a:lnTo>
                  <a:pt x="252" y="658"/>
                </a:lnTo>
                <a:lnTo>
                  <a:pt x="252" y="664"/>
                </a:lnTo>
                <a:lnTo>
                  <a:pt x="252" y="668"/>
                </a:lnTo>
                <a:lnTo>
                  <a:pt x="252" y="670"/>
                </a:lnTo>
                <a:lnTo>
                  <a:pt x="254" y="670"/>
                </a:lnTo>
                <a:lnTo>
                  <a:pt x="256" y="670"/>
                </a:lnTo>
                <a:lnTo>
                  <a:pt x="258" y="670"/>
                </a:lnTo>
                <a:lnTo>
                  <a:pt x="260" y="670"/>
                </a:lnTo>
                <a:lnTo>
                  <a:pt x="264" y="670"/>
                </a:lnTo>
                <a:lnTo>
                  <a:pt x="264" y="668"/>
                </a:lnTo>
                <a:lnTo>
                  <a:pt x="264" y="664"/>
                </a:lnTo>
                <a:lnTo>
                  <a:pt x="264" y="660"/>
                </a:lnTo>
                <a:lnTo>
                  <a:pt x="264" y="658"/>
                </a:lnTo>
                <a:lnTo>
                  <a:pt x="266" y="658"/>
                </a:lnTo>
                <a:lnTo>
                  <a:pt x="268" y="658"/>
                </a:lnTo>
                <a:lnTo>
                  <a:pt x="270" y="658"/>
                </a:lnTo>
                <a:lnTo>
                  <a:pt x="272" y="658"/>
                </a:lnTo>
                <a:lnTo>
                  <a:pt x="274" y="658"/>
                </a:lnTo>
                <a:lnTo>
                  <a:pt x="278" y="658"/>
                </a:lnTo>
                <a:lnTo>
                  <a:pt x="278" y="660"/>
                </a:lnTo>
                <a:lnTo>
                  <a:pt x="278" y="662"/>
                </a:lnTo>
                <a:lnTo>
                  <a:pt x="278" y="664"/>
                </a:lnTo>
                <a:lnTo>
                  <a:pt x="278" y="666"/>
                </a:lnTo>
                <a:lnTo>
                  <a:pt x="278" y="668"/>
                </a:lnTo>
                <a:lnTo>
                  <a:pt x="278" y="670"/>
                </a:lnTo>
                <a:lnTo>
                  <a:pt x="278" y="672"/>
                </a:lnTo>
                <a:lnTo>
                  <a:pt x="280" y="672"/>
                </a:lnTo>
                <a:lnTo>
                  <a:pt x="282" y="670"/>
                </a:lnTo>
                <a:lnTo>
                  <a:pt x="284" y="670"/>
                </a:lnTo>
                <a:lnTo>
                  <a:pt x="288" y="670"/>
                </a:lnTo>
                <a:lnTo>
                  <a:pt x="290" y="670"/>
                </a:lnTo>
                <a:lnTo>
                  <a:pt x="292" y="668"/>
                </a:lnTo>
                <a:lnTo>
                  <a:pt x="292" y="666"/>
                </a:lnTo>
                <a:lnTo>
                  <a:pt x="292" y="664"/>
                </a:lnTo>
                <a:lnTo>
                  <a:pt x="292" y="662"/>
                </a:lnTo>
                <a:lnTo>
                  <a:pt x="292" y="660"/>
                </a:lnTo>
                <a:lnTo>
                  <a:pt x="292" y="658"/>
                </a:lnTo>
                <a:lnTo>
                  <a:pt x="292" y="656"/>
                </a:lnTo>
                <a:lnTo>
                  <a:pt x="300" y="656"/>
                </a:lnTo>
                <a:lnTo>
                  <a:pt x="304" y="656"/>
                </a:lnTo>
                <a:lnTo>
                  <a:pt x="304" y="658"/>
                </a:lnTo>
                <a:lnTo>
                  <a:pt x="308" y="658"/>
                </a:lnTo>
                <a:lnTo>
                  <a:pt x="310" y="658"/>
                </a:lnTo>
                <a:lnTo>
                  <a:pt x="312" y="658"/>
                </a:lnTo>
                <a:lnTo>
                  <a:pt x="314" y="658"/>
                </a:lnTo>
                <a:lnTo>
                  <a:pt x="316" y="658"/>
                </a:lnTo>
                <a:lnTo>
                  <a:pt x="318" y="658"/>
                </a:lnTo>
                <a:lnTo>
                  <a:pt x="318" y="662"/>
                </a:lnTo>
                <a:lnTo>
                  <a:pt x="318" y="668"/>
                </a:lnTo>
                <a:lnTo>
                  <a:pt x="318" y="670"/>
                </a:lnTo>
                <a:lnTo>
                  <a:pt x="330" y="670"/>
                </a:lnTo>
                <a:lnTo>
                  <a:pt x="330" y="668"/>
                </a:lnTo>
                <a:lnTo>
                  <a:pt x="330" y="660"/>
                </a:lnTo>
                <a:lnTo>
                  <a:pt x="330" y="658"/>
                </a:lnTo>
                <a:lnTo>
                  <a:pt x="336" y="658"/>
                </a:lnTo>
                <a:lnTo>
                  <a:pt x="344" y="658"/>
                </a:lnTo>
                <a:lnTo>
                  <a:pt x="350" y="658"/>
                </a:lnTo>
                <a:lnTo>
                  <a:pt x="352" y="658"/>
                </a:lnTo>
                <a:lnTo>
                  <a:pt x="354" y="658"/>
                </a:lnTo>
                <a:lnTo>
                  <a:pt x="356" y="658"/>
                </a:lnTo>
                <a:lnTo>
                  <a:pt x="358" y="658"/>
                </a:lnTo>
                <a:lnTo>
                  <a:pt x="362" y="658"/>
                </a:lnTo>
                <a:lnTo>
                  <a:pt x="368" y="658"/>
                </a:lnTo>
                <a:lnTo>
                  <a:pt x="372" y="658"/>
                </a:lnTo>
                <a:lnTo>
                  <a:pt x="384" y="658"/>
                </a:lnTo>
                <a:lnTo>
                  <a:pt x="384" y="660"/>
                </a:lnTo>
                <a:lnTo>
                  <a:pt x="384" y="662"/>
                </a:lnTo>
                <a:lnTo>
                  <a:pt x="384" y="664"/>
                </a:lnTo>
                <a:lnTo>
                  <a:pt x="384" y="666"/>
                </a:lnTo>
                <a:lnTo>
                  <a:pt x="384" y="668"/>
                </a:lnTo>
                <a:lnTo>
                  <a:pt x="384" y="670"/>
                </a:lnTo>
                <a:lnTo>
                  <a:pt x="384" y="672"/>
                </a:lnTo>
                <a:lnTo>
                  <a:pt x="384" y="674"/>
                </a:lnTo>
                <a:lnTo>
                  <a:pt x="384" y="676"/>
                </a:lnTo>
                <a:lnTo>
                  <a:pt x="384" y="678"/>
                </a:lnTo>
                <a:lnTo>
                  <a:pt x="384" y="678"/>
                </a:lnTo>
                <a:lnTo>
                  <a:pt x="384" y="680"/>
                </a:lnTo>
                <a:lnTo>
                  <a:pt x="384" y="682"/>
                </a:lnTo>
                <a:lnTo>
                  <a:pt x="384" y="684"/>
                </a:lnTo>
                <a:lnTo>
                  <a:pt x="386" y="684"/>
                </a:lnTo>
                <a:lnTo>
                  <a:pt x="388" y="684"/>
                </a:lnTo>
                <a:lnTo>
                  <a:pt x="392" y="684"/>
                </a:lnTo>
                <a:lnTo>
                  <a:pt x="400" y="684"/>
                </a:lnTo>
                <a:lnTo>
                  <a:pt x="402" y="684"/>
                </a:lnTo>
                <a:lnTo>
                  <a:pt x="404" y="684"/>
                </a:lnTo>
                <a:lnTo>
                  <a:pt x="404" y="686"/>
                </a:lnTo>
                <a:lnTo>
                  <a:pt x="406" y="686"/>
                </a:lnTo>
                <a:lnTo>
                  <a:pt x="408" y="686"/>
                </a:lnTo>
                <a:lnTo>
                  <a:pt x="410" y="686"/>
                </a:lnTo>
                <a:lnTo>
                  <a:pt x="422" y="686"/>
                </a:lnTo>
                <a:lnTo>
                  <a:pt x="424" y="688"/>
                </a:lnTo>
                <a:lnTo>
                  <a:pt x="424" y="690"/>
                </a:lnTo>
                <a:lnTo>
                  <a:pt x="424" y="692"/>
                </a:lnTo>
                <a:lnTo>
                  <a:pt x="424" y="694"/>
                </a:lnTo>
                <a:lnTo>
                  <a:pt x="426" y="694"/>
                </a:lnTo>
                <a:lnTo>
                  <a:pt x="426" y="696"/>
                </a:lnTo>
                <a:lnTo>
                  <a:pt x="426" y="698"/>
                </a:lnTo>
                <a:lnTo>
                  <a:pt x="426" y="700"/>
                </a:lnTo>
                <a:lnTo>
                  <a:pt x="428" y="700"/>
                </a:lnTo>
                <a:lnTo>
                  <a:pt x="428" y="702"/>
                </a:lnTo>
                <a:lnTo>
                  <a:pt x="428" y="704"/>
                </a:lnTo>
                <a:lnTo>
                  <a:pt x="428" y="706"/>
                </a:lnTo>
                <a:lnTo>
                  <a:pt x="432" y="704"/>
                </a:lnTo>
                <a:lnTo>
                  <a:pt x="434" y="704"/>
                </a:lnTo>
                <a:lnTo>
                  <a:pt x="436" y="702"/>
                </a:lnTo>
                <a:lnTo>
                  <a:pt x="438" y="702"/>
                </a:lnTo>
                <a:lnTo>
                  <a:pt x="442" y="702"/>
                </a:lnTo>
                <a:lnTo>
                  <a:pt x="444" y="700"/>
                </a:lnTo>
                <a:lnTo>
                  <a:pt x="448" y="698"/>
                </a:lnTo>
                <a:lnTo>
                  <a:pt x="450" y="698"/>
                </a:lnTo>
                <a:lnTo>
                  <a:pt x="452" y="696"/>
                </a:lnTo>
                <a:lnTo>
                  <a:pt x="462" y="694"/>
                </a:lnTo>
                <a:lnTo>
                  <a:pt x="476" y="688"/>
                </a:lnTo>
                <a:lnTo>
                  <a:pt x="478" y="688"/>
                </a:lnTo>
                <a:lnTo>
                  <a:pt x="482" y="688"/>
                </a:lnTo>
                <a:lnTo>
                  <a:pt x="490" y="688"/>
                </a:lnTo>
                <a:lnTo>
                  <a:pt x="498" y="688"/>
                </a:lnTo>
                <a:lnTo>
                  <a:pt x="512" y="690"/>
                </a:lnTo>
                <a:lnTo>
                  <a:pt x="514" y="690"/>
                </a:lnTo>
                <a:lnTo>
                  <a:pt x="522" y="690"/>
                </a:lnTo>
                <a:lnTo>
                  <a:pt x="524" y="690"/>
                </a:lnTo>
                <a:lnTo>
                  <a:pt x="528" y="690"/>
                </a:lnTo>
                <a:lnTo>
                  <a:pt x="528" y="682"/>
                </a:lnTo>
                <a:lnTo>
                  <a:pt x="536" y="682"/>
                </a:lnTo>
                <a:lnTo>
                  <a:pt x="542" y="682"/>
                </a:lnTo>
                <a:lnTo>
                  <a:pt x="542" y="678"/>
                </a:lnTo>
                <a:lnTo>
                  <a:pt x="554" y="678"/>
                </a:lnTo>
                <a:lnTo>
                  <a:pt x="564" y="678"/>
                </a:lnTo>
                <a:lnTo>
                  <a:pt x="568" y="678"/>
                </a:lnTo>
                <a:lnTo>
                  <a:pt x="574" y="678"/>
                </a:lnTo>
                <a:lnTo>
                  <a:pt x="574" y="690"/>
                </a:lnTo>
                <a:lnTo>
                  <a:pt x="574" y="692"/>
                </a:lnTo>
                <a:lnTo>
                  <a:pt x="574" y="698"/>
                </a:lnTo>
                <a:lnTo>
                  <a:pt x="574" y="700"/>
                </a:lnTo>
                <a:lnTo>
                  <a:pt x="574" y="704"/>
                </a:lnTo>
                <a:lnTo>
                  <a:pt x="572" y="704"/>
                </a:lnTo>
                <a:lnTo>
                  <a:pt x="568" y="704"/>
                </a:lnTo>
                <a:lnTo>
                  <a:pt x="568" y="710"/>
                </a:lnTo>
                <a:lnTo>
                  <a:pt x="568" y="712"/>
                </a:lnTo>
                <a:lnTo>
                  <a:pt x="568" y="714"/>
                </a:lnTo>
                <a:lnTo>
                  <a:pt x="568" y="716"/>
                </a:lnTo>
                <a:lnTo>
                  <a:pt x="568" y="718"/>
                </a:lnTo>
                <a:lnTo>
                  <a:pt x="568" y="720"/>
                </a:lnTo>
                <a:lnTo>
                  <a:pt x="568" y="724"/>
                </a:lnTo>
                <a:lnTo>
                  <a:pt x="568" y="726"/>
                </a:lnTo>
                <a:lnTo>
                  <a:pt x="568" y="736"/>
                </a:lnTo>
                <a:lnTo>
                  <a:pt x="568" y="738"/>
                </a:lnTo>
                <a:lnTo>
                  <a:pt x="568" y="742"/>
                </a:lnTo>
                <a:lnTo>
                  <a:pt x="574" y="742"/>
                </a:lnTo>
                <a:lnTo>
                  <a:pt x="580" y="742"/>
                </a:lnTo>
                <a:lnTo>
                  <a:pt x="582" y="742"/>
                </a:lnTo>
                <a:lnTo>
                  <a:pt x="584" y="742"/>
                </a:lnTo>
                <a:lnTo>
                  <a:pt x="588" y="744"/>
                </a:lnTo>
                <a:lnTo>
                  <a:pt x="594" y="744"/>
                </a:lnTo>
                <a:lnTo>
                  <a:pt x="620" y="744"/>
                </a:lnTo>
                <a:lnTo>
                  <a:pt x="620" y="748"/>
                </a:lnTo>
                <a:lnTo>
                  <a:pt x="620" y="752"/>
                </a:lnTo>
                <a:lnTo>
                  <a:pt x="620" y="754"/>
                </a:lnTo>
                <a:lnTo>
                  <a:pt x="620" y="758"/>
                </a:lnTo>
                <a:lnTo>
                  <a:pt x="620" y="764"/>
                </a:lnTo>
                <a:lnTo>
                  <a:pt x="620" y="770"/>
                </a:lnTo>
                <a:lnTo>
                  <a:pt x="620" y="772"/>
                </a:lnTo>
                <a:lnTo>
                  <a:pt x="622" y="772"/>
                </a:lnTo>
                <a:lnTo>
                  <a:pt x="634" y="772"/>
                </a:lnTo>
                <a:lnTo>
                  <a:pt x="642" y="772"/>
                </a:lnTo>
                <a:lnTo>
                  <a:pt x="646" y="772"/>
                </a:lnTo>
                <a:lnTo>
                  <a:pt x="646" y="774"/>
                </a:lnTo>
                <a:lnTo>
                  <a:pt x="646" y="778"/>
                </a:lnTo>
                <a:lnTo>
                  <a:pt x="646" y="782"/>
                </a:lnTo>
                <a:lnTo>
                  <a:pt x="644" y="784"/>
                </a:lnTo>
                <a:lnTo>
                  <a:pt x="644" y="792"/>
                </a:lnTo>
                <a:lnTo>
                  <a:pt x="644" y="796"/>
                </a:lnTo>
                <a:lnTo>
                  <a:pt x="644" y="798"/>
                </a:lnTo>
                <a:lnTo>
                  <a:pt x="644" y="802"/>
                </a:lnTo>
                <a:lnTo>
                  <a:pt x="644" y="804"/>
                </a:lnTo>
                <a:lnTo>
                  <a:pt x="642" y="804"/>
                </a:lnTo>
                <a:lnTo>
                  <a:pt x="638" y="804"/>
                </a:lnTo>
                <a:lnTo>
                  <a:pt x="636" y="804"/>
                </a:lnTo>
                <a:lnTo>
                  <a:pt x="626" y="806"/>
                </a:lnTo>
                <a:lnTo>
                  <a:pt x="620" y="806"/>
                </a:lnTo>
                <a:lnTo>
                  <a:pt x="618" y="806"/>
                </a:lnTo>
                <a:lnTo>
                  <a:pt x="616" y="806"/>
                </a:lnTo>
                <a:lnTo>
                  <a:pt x="606" y="808"/>
                </a:lnTo>
                <a:lnTo>
                  <a:pt x="594" y="808"/>
                </a:lnTo>
                <a:lnTo>
                  <a:pt x="588" y="808"/>
                </a:lnTo>
                <a:lnTo>
                  <a:pt x="584" y="810"/>
                </a:lnTo>
                <a:lnTo>
                  <a:pt x="582" y="810"/>
                </a:lnTo>
                <a:lnTo>
                  <a:pt x="580" y="810"/>
                </a:lnTo>
                <a:lnTo>
                  <a:pt x="568" y="810"/>
                </a:lnTo>
                <a:lnTo>
                  <a:pt x="566" y="810"/>
                </a:lnTo>
                <a:lnTo>
                  <a:pt x="554" y="812"/>
                </a:lnTo>
                <a:lnTo>
                  <a:pt x="552" y="812"/>
                </a:lnTo>
                <a:lnTo>
                  <a:pt x="542" y="814"/>
                </a:lnTo>
                <a:lnTo>
                  <a:pt x="540" y="814"/>
                </a:lnTo>
                <a:lnTo>
                  <a:pt x="528" y="814"/>
                </a:lnTo>
                <a:lnTo>
                  <a:pt x="524" y="816"/>
                </a:lnTo>
                <a:lnTo>
                  <a:pt x="514" y="816"/>
                </a:lnTo>
                <a:lnTo>
                  <a:pt x="500" y="818"/>
                </a:lnTo>
                <a:lnTo>
                  <a:pt x="488" y="818"/>
                </a:lnTo>
                <a:lnTo>
                  <a:pt x="486" y="818"/>
                </a:lnTo>
                <a:lnTo>
                  <a:pt x="482" y="820"/>
                </a:lnTo>
                <a:lnTo>
                  <a:pt x="474" y="820"/>
                </a:lnTo>
                <a:lnTo>
                  <a:pt x="472" y="820"/>
                </a:lnTo>
                <a:lnTo>
                  <a:pt x="468" y="820"/>
                </a:lnTo>
                <a:lnTo>
                  <a:pt x="462" y="822"/>
                </a:lnTo>
                <a:lnTo>
                  <a:pt x="456" y="822"/>
                </a:lnTo>
                <a:lnTo>
                  <a:pt x="438" y="822"/>
                </a:lnTo>
                <a:lnTo>
                  <a:pt x="436" y="822"/>
                </a:lnTo>
                <a:lnTo>
                  <a:pt x="422" y="824"/>
                </a:lnTo>
                <a:lnTo>
                  <a:pt x="408" y="824"/>
                </a:lnTo>
                <a:lnTo>
                  <a:pt x="396" y="826"/>
                </a:lnTo>
                <a:lnTo>
                  <a:pt x="384" y="826"/>
                </a:lnTo>
                <a:lnTo>
                  <a:pt x="372" y="828"/>
                </a:lnTo>
                <a:lnTo>
                  <a:pt x="370" y="828"/>
                </a:lnTo>
                <a:lnTo>
                  <a:pt x="356" y="830"/>
                </a:lnTo>
                <a:lnTo>
                  <a:pt x="354" y="830"/>
                </a:lnTo>
                <a:lnTo>
                  <a:pt x="350" y="830"/>
                </a:lnTo>
                <a:lnTo>
                  <a:pt x="348" y="830"/>
                </a:lnTo>
                <a:lnTo>
                  <a:pt x="346" y="830"/>
                </a:lnTo>
                <a:lnTo>
                  <a:pt x="344" y="830"/>
                </a:lnTo>
                <a:lnTo>
                  <a:pt x="342" y="830"/>
                </a:lnTo>
                <a:lnTo>
                  <a:pt x="340" y="832"/>
                </a:lnTo>
                <a:lnTo>
                  <a:pt x="330" y="832"/>
                </a:lnTo>
                <a:lnTo>
                  <a:pt x="324" y="832"/>
                </a:lnTo>
                <a:lnTo>
                  <a:pt x="322" y="832"/>
                </a:lnTo>
                <a:lnTo>
                  <a:pt x="318" y="834"/>
                </a:lnTo>
                <a:lnTo>
                  <a:pt x="316" y="834"/>
                </a:lnTo>
                <a:lnTo>
                  <a:pt x="314" y="834"/>
                </a:lnTo>
                <a:lnTo>
                  <a:pt x="308" y="834"/>
                </a:lnTo>
                <a:lnTo>
                  <a:pt x="300" y="836"/>
                </a:lnTo>
                <a:lnTo>
                  <a:pt x="288" y="836"/>
                </a:lnTo>
                <a:lnTo>
                  <a:pt x="278" y="838"/>
                </a:lnTo>
                <a:lnTo>
                  <a:pt x="276" y="838"/>
                </a:lnTo>
                <a:lnTo>
                  <a:pt x="270" y="838"/>
                </a:lnTo>
                <a:lnTo>
                  <a:pt x="258" y="840"/>
                </a:lnTo>
                <a:lnTo>
                  <a:pt x="252" y="840"/>
                </a:lnTo>
                <a:lnTo>
                  <a:pt x="236" y="842"/>
                </a:lnTo>
                <a:lnTo>
                  <a:pt x="228" y="842"/>
                </a:lnTo>
                <a:lnTo>
                  <a:pt x="222" y="842"/>
                </a:lnTo>
                <a:lnTo>
                  <a:pt x="206" y="844"/>
                </a:lnTo>
                <a:lnTo>
                  <a:pt x="198" y="844"/>
                </a:lnTo>
                <a:lnTo>
                  <a:pt x="194" y="846"/>
                </a:lnTo>
                <a:lnTo>
                  <a:pt x="170" y="848"/>
                </a:lnTo>
                <a:lnTo>
                  <a:pt x="168" y="848"/>
                </a:lnTo>
                <a:lnTo>
                  <a:pt x="158" y="848"/>
                </a:lnTo>
                <a:lnTo>
                  <a:pt x="140" y="850"/>
                </a:lnTo>
                <a:lnTo>
                  <a:pt x="128" y="852"/>
                </a:lnTo>
                <a:lnTo>
                  <a:pt x="116" y="852"/>
                </a:lnTo>
                <a:lnTo>
                  <a:pt x="114" y="854"/>
                </a:lnTo>
                <a:lnTo>
                  <a:pt x="110" y="854"/>
                </a:lnTo>
                <a:lnTo>
                  <a:pt x="108" y="854"/>
                </a:lnTo>
                <a:lnTo>
                  <a:pt x="104" y="854"/>
                </a:lnTo>
                <a:lnTo>
                  <a:pt x="92" y="856"/>
                </a:lnTo>
                <a:lnTo>
                  <a:pt x="78" y="856"/>
                </a:lnTo>
                <a:lnTo>
                  <a:pt x="66" y="858"/>
                </a:lnTo>
                <a:lnTo>
                  <a:pt x="66" y="852"/>
                </a:lnTo>
                <a:lnTo>
                  <a:pt x="66" y="838"/>
                </a:lnTo>
                <a:lnTo>
                  <a:pt x="66" y="834"/>
                </a:lnTo>
                <a:lnTo>
                  <a:pt x="66" y="828"/>
                </a:lnTo>
                <a:lnTo>
                  <a:pt x="66" y="824"/>
                </a:lnTo>
                <a:lnTo>
                  <a:pt x="66" y="814"/>
                </a:lnTo>
                <a:lnTo>
                  <a:pt x="66" y="800"/>
                </a:lnTo>
                <a:lnTo>
                  <a:pt x="66" y="792"/>
                </a:lnTo>
                <a:lnTo>
                  <a:pt x="66" y="788"/>
                </a:lnTo>
                <a:lnTo>
                  <a:pt x="66" y="786"/>
                </a:lnTo>
                <a:lnTo>
                  <a:pt x="66" y="782"/>
                </a:lnTo>
                <a:lnTo>
                  <a:pt x="66" y="778"/>
                </a:lnTo>
                <a:lnTo>
                  <a:pt x="66" y="774"/>
                </a:lnTo>
                <a:lnTo>
                  <a:pt x="66" y="774"/>
                </a:lnTo>
                <a:lnTo>
                  <a:pt x="72" y="774"/>
                </a:lnTo>
                <a:lnTo>
                  <a:pt x="76" y="774"/>
                </a:lnTo>
                <a:lnTo>
                  <a:pt x="78" y="774"/>
                </a:lnTo>
                <a:lnTo>
                  <a:pt x="84" y="774"/>
                </a:lnTo>
                <a:lnTo>
                  <a:pt x="88" y="774"/>
                </a:lnTo>
                <a:lnTo>
                  <a:pt x="92" y="774"/>
                </a:lnTo>
                <a:lnTo>
                  <a:pt x="94" y="774"/>
                </a:lnTo>
                <a:lnTo>
                  <a:pt x="104" y="774"/>
                </a:lnTo>
                <a:lnTo>
                  <a:pt x="106" y="774"/>
                </a:lnTo>
                <a:lnTo>
                  <a:pt x="108" y="774"/>
                </a:lnTo>
                <a:lnTo>
                  <a:pt x="110" y="774"/>
                </a:lnTo>
                <a:lnTo>
                  <a:pt x="118" y="774"/>
                </a:lnTo>
                <a:lnTo>
                  <a:pt x="118" y="764"/>
                </a:lnTo>
                <a:lnTo>
                  <a:pt x="118" y="750"/>
                </a:lnTo>
                <a:lnTo>
                  <a:pt x="118" y="748"/>
                </a:lnTo>
                <a:lnTo>
                  <a:pt x="118" y="742"/>
                </a:lnTo>
                <a:lnTo>
                  <a:pt x="120" y="742"/>
                </a:lnTo>
                <a:lnTo>
                  <a:pt x="124" y="742"/>
                </a:lnTo>
                <a:lnTo>
                  <a:pt x="124" y="740"/>
                </a:lnTo>
                <a:lnTo>
                  <a:pt x="124" y="738"/>
                </a:lnTo>
                <a:lnTo>
                  <a:pt x="118" y="738"/>
                </a:lnTo>
                <a:lnTo>
                  <a:pt x="118" y="734"/>
                </a:lnTo>
                <a:lnTo>
                  <a:pt x="118" y="732"/>
                </a:lnTo>
                <a:lnTo>
                  <a:pt x="118" y="730"/>
                </a:lnTo>
                <a:lnTo>
                  <a:pt x="118" y="728"/>
                </a:lnTo>
                <a:lnTo>
                  <a:pt x="118" y="726"/>
                </a:lnTo>
                <a:lnTo>
                  <a:pt x="118" y="726"/>
                </a:lnTo>
                <a:lnTo>
                  <a:pt x="118" y="724"/>
                </a:lnTo>
                <a:lnTo>
                  <a:pt x="118" y="722"/>
                </a:lnTo>
                <a:lnTo>
                  <a:pt x="118" y="720"/>
                </a:lnTo>
                <a:lnTo>
                  <a:pt x="118" y="718"/>
                </a:lnTo>
                <a:lnTo>
                  <a:pt x="118" y="716"/>
                </a:lnTo>
                <a:lnTo>
                  <a:pt x="118" y="714"/>
                </a:lnTo>
                <a:lnTo>
                  <a:pt x="118" y="712"/>
                </a:lnTo>
                <a:lnTo>
                  <a:pt x="118" y="710"/>
                </a:lnTo>
                <a:lnTo>
                  <a:pt x="118" y="708"/>
                </a:lnTo>
                <a:lnTo>
                  <a:pt x="116" y="708"/>
                </a:lnTo>
                <a:lnTo>
                  <a:pt x="114" y="708"/>
                </a:lnTo>
                <a:lnTo>
                  <a:pt x="114" y="708"/>
                </a:lnTo>
                <a:lnTo>
                  <a:pt x="112" y="708"/>
                </a:lnTo>
                <a:lnTo>
                  <a:pt x="112" y="706"/>
                </a:lnTo>
                <a:lnTo>
                  <a:pt x="112" y="704"/>
                </a:lnTo>
                <a:lnTo>
                  <a:pt x="112" y="702"/>
                </a:lnTo>
                <a:lnTo>
                  <a:pt x="112" y="700"/>
                </a:lnTo>
                <a:lnTo>
                  <a:pt x="112" y="698"/>
                </a:lnTo>
                <a:lnTo>
                  <a:pt x="112" y="696"/>
                </a:lnTo>
                <a:lnTo>
                  <a:pt x="112" y="694"/>
                </a:lnTo>
                <a:lnTo>
                  <a:pt x="112" y="692"/>
                </a:lnTo>
                <a:lnTo>
                  <a:pt x="112" y="690"/>
                </a:lnTo>
                <a:lnTo>
                  <a:pt x="112" y="688"/>
                </a:lnTo>
                <a:lnTo>
                  <a:pt x="112" y="686"/>
                </a:lnTo>
                <a:lnTo>
                  <a:pt x="112" y="684"/>
                </a:lnTo>
                <a:lnTo>
                  <a:pt x="112" y="680"/>
                </a:lnTo>
                <a:lnTo>
                  <a:pt x="110" y="680"/>
                </a:lnTo>
                <a:lnTo>
                  <a:pt x="108" y="680"/>
                </a:lnTo>
                <a:lnTo>
                  <a:pt x="108" y="678"/>
                </a:lnTo>
                <a:lnTo>
                  <a:pt x="108" y="676"/>
                </a:lnTo>
                <a:lnTo>
                  <a:pt x="108" y="674"/>
                </a:lnTo>
                <a:lnTo>
                  <a:pt x="108" y="670"/>
                </a:lnTo>
                <a:lnTo>
                  <a:pt x="108" y="668"/>
                </a:lnTo>
                <a:lnTo>
                  <a:pt x="106" y="668"/>
                </a:lnTo>
                <a:lnTo>
                  <a:pt x="104" y="668"/>
                </a:lnTo>
                <a:lnTo>
                  <a:pt x="102" y="668"/>
                </a:lnTo>
                <a:lnTo>
                  <a:pt x="100" y="668"/>
                </a:lnTo>
                <a:lnTo>
                  <a:pt x="98" y="668"/>
                </a:lnTo>
                <a:lnTo>
                  <a:pt x="98" y="666"/>
                </a:lnTo>
                <a:lnTo>
                  <a:pt x="96" y="666"/>
                </a:lnTo>
                <a:lnTo>
                  <a:pt x="96" y="664"/>
                </a:lnTo>
                <a:lnTo>
                  <a:pt x="94" y="662"/>
                </a:lnTo>
                <a:lnTo>
                  <a:pt x="92" y="662"/>
                </a:lnTo>
                <a:lnTo>
                  <a:pt x="90" y="662"/>
                </a:lnTo>
                <a:lnTo>
                  <a:pt x="88" y="662"/>
                </a:lnTo>
                <a:lnTo>
                  <a:pt x="86" y="662"/>
                </a:lnTo>
                <a:lnTo>
                  <a:pt x="84" y="662"/>
                </a:lnTo>
                <a:lnTo>
                  <a:pt x="84" y="660"/>
                </a:lnTo>
                <a:lnTo>
                  <a:pt x="82" y="660"/>
                </a:lnTo>
                <a:lnTo>
                  <a:pt x="80" y="660"/>
                </a:lnTo>
                <a:lnTo>
                  <a:pt x="80" y="658"/>
                </a:lnTo>
                <a:lnTo>
                  <a:pt x="78" y="658"/>
                </a:lnTo>
                <a:lnTo>
                  <a:pt x="78" y="656"/>
                </a:lnTo>
                <a:lnTo>
                  <a:pt x="76" y="656"/>
                </a:lnTo>
                <a:lnTo>
                  <a:pt x="74" y="656"/>
                </a:lnTo>
                <a:lnTo>
                  <a:pt x="74" y="654"/>
                </a:lnTo>
                <a:lnTo>
                  <a:pt x="72" y="654"/>
                </a:lnTo>
                <a:lnTo>
                  <a:pt x="70" y="654"/>
                </a:lnTo>
                <a:lnTo>
                  <a:pt x="68" y="654"/>
                </a:lnTo>
                <a:lnTo>
                  <a:pt x="66" y="654"/>
                </a:lnTo>
                <a:lnTo>
                  <a:pt x="68" y="654"/>
                </a:lnTo>
                <a:lnTo>
                  <a:pt x="74" y="648"/>
                </a:lnTo>
                <a:lnTo>
                  <a:pt x="78" y="646"/>
                </a:lnTo>
                <a:lnTo>
                  <a:pt x="78" y="644"/>
                </a:lnTo>
                <a:lnTo>
                  <a:pt x="78" y="642"/>
                </a:lnTo>
                <a:lnTo>
                  <a:pt x="76" y="636"/>
                </a:lnTo>
                <a:lnTo>
                  <a:pt x="76" y="63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4" name="Freeform 82"/>
          <p:cNvSpPr>
            <a:spLocks/>
          </p:cNvSpPr>
          <p:nvPr/>
        </p:nvSpPr>
        <p:spPr bwMode="auto">
          <a:xfrm>
            <a:off x="2420938" y="3627438"/>
            <a:ext cx="787400" cy="2212975"/>
          </a:xfrm>
          <a:custGeom>
            <a:avLst/>
            <a:gdLst>
              <a:gd name="T0" fmla="*/ 414 w 496"/>
              <a:gd name="T1" fmla="*/ 1106 h 1394"/>
              <a:gd name="T2" fmla="*/ 324 w 496"/>
              <a:gd name="T3" fmla="*/ 1024 h 1394"/>
              <a:gd name="T4" fmla="*/ 284 w 496"/>
              <a:gd name="T5" fmla="*/ 986 h 1394"/>
              <a:gd name="T6" fmla="*/ 232 w 496"/>
              <a:gd name="T7" fmla="*/ 984 h 1394"/>
              <a:gd name="T8" fmla="*/ 200 w 496"/>
              <a:gd name="T9" fmla="*/ 1006 h 1394"/>
              <a:gd name="T10" fmla="*/ 182 w 496"/>
              <a:gd name="T11" fmla="*/ 1030 h 1394"/>
              <a:gd name="T12" fmla="*/ 160 w 496"/>
              <a:gd name="T13" fmla="*/ 1052 h 1394"/>
              <a:gd name="T14" fmla="*/ 176 w 496"/>
              <a:gd name="T15" fmla="*/ 1072 h 1394"/>
              <a:gd name="T16" fmla="*/ 228 w 496"/>
              <a:gd name="T17" fmla="*/ 1068 h 1394"/>
              <a:gd name="T18" fmla="*/ 130 w 496"/>
              <a:gd name="T19" fmla="*/ 1132 h 1394"/>
              <a:gd name="T20" fmla="*/ 114 w 496"/>
              <a:gd name="T21" fmla="*/ 1150 h 1394"/>
              <a:gd name="T22" fmla="*/ 106 w 496"/>
              <a:gd name="T23" fmla="*/ 1136 h 1394"/>
              <a:gd name="T24" fmla="*/ 100 w 496"/>
              <a:gd name="T25" fmla="*/ 1108 h 1394"/>
              <a:gd name="T26" fmla="*/ 98 w 496"/>
              <a:gd name="T27" fmla="*/ 1090 h 1394"/>
              <a:gd name="T28" fmla="*/ 90 w 496"/>
              <a:gd name="T29" fmla="*/ 1070 h 1394"/>
              <a:gd name="T30" fmla="*/ 82 w 496"/>
              <a:gd name="T31" fmla="*/ 1050 h 1394"/>
              <a:gd name="T32" fmla="*/ 78 w 496"/>
              <a:gd name="T33" fmla="*/ 1032 h 1394"/>
              <a:gd name="T34" fmla="*/ 76 w 496"/>
              <a:gd name="T35" fmla="*/ 1010 h 1394"/>
              <a:gd name="T36" fmla="*/ 74 w 496"/>
              <a:gd name="T37" fmla="*/ 986 h 1394"/>
              <a:gd name="T38" fmla="*/ 74 w 496"/>
              <a:gd name="T39" fmla="*/ 964 h 1394"/>
              <a:gd name="T40" fmla="*/ 68 w 496"/>
              <a:gd name="T41" fmla="*/ 938 h 1394"/>
              <a:gd name="T42" fmla="*/ 76 w 496"/>
              <a:gd name="T43" fmla="*/ 924 h 1394"/>
              <a:gd name="T44" fmla="*/ 74 w 496"/>
              <a:gd name="T45" fmla="*/ 902 h 1394"/>
              <a:gd name="T46" fmla="*/ 78 w 496"/>
              <a:gd name="T47" fmla="*/ 884 h 1394"/>
              <a:gd name="T48" fmla="*/ 80 w 496"/>
              <a:gd name="T49" fmla="*/ 858 h 1394"/>
              <a:gd name="T50" fmla="*/ 84 w 496"/>
              <a:gd name="T51" fmla="*/ 846 h 1394"/>
              <a:gd name="T52" fmla="*/ 66 w 496"/>
              <a:gd name="T53" fmla="*/ 816 h 1394"/>
              <a:gd name="T54" fmla="*/ 86 w 496"/>
              <a:gd name="T55" fmla="*/ 766 h 1394"/>
              <a:gd name="T56" fmla="*/ 84 w 496"/>
              <a:gd name="T57" fmla="*/ 730 h 1394"/>
              <a:gd name="T58" fmla="*/ 78 w 496"/>
              <a:gd name="T59" fmla="*/ 704 h 1394"/>
              <a:gd name="T60" fmla="*/ 66 w 496"/>
              <a:gd name="T61" fmla="*/ 680 h 1394"/>
              <a:gd name="T62" fmla="*/ 66 w 496"/>
              <a:gd name="T63" fmla="*/ 660 h 1394"/>
              <a:gd name="T64" fmla="*/ 54 w 496"/>
              <a:gd name="T65" fmla="*/ 640 h 1394"/>
              <a:gd name="T66" fmla="*/ 36 w 496"/>
              <a:gd name="T67" fmla="*/ 626 h 1394"/>
              <a:gd name="T68" fmla="*/ 24 w 496"/>
              <a:gd name="T69" fmla="*/ 610 h 1394"/>
              <a:gd name="T70" fmla="*/ 12 w 496"/>
              <a:gd name="T71" fmla="*/ 596 h 1394"/>
              <a:gd name="T72" fmla="*/ 4 w 496"/>
              <a:gd name="T73" fmla="*/ 578 h 1394"/>
              <a:gd name="T74" fmla="*/ 2 w 496"/>
              <a:gd name="T75" fmla="*/ 550 h 1394"/>
              <a:gd name="T76" fmla="*/ 0 w 496"/>
              <a:gd name="T77" fmla="*/ 522 h 1394"/>
              <a:gd name="T78" fmla="*/ 8 w 496"/>
              <a:gd name="T79" fmla="*/ 496 h 1394"/>
              <a:gd name="T80" fmla="*/ 24 w 496"/>
              <a:gd name="T81" fmla="*/ 482 h 1394"/>
              <a:gd name="T82" fmla="*/ 48 w 496"/>
              <a:gd name="T83" fmla="*/ 490 h 1394"/>
              <a:gd name="T84" fmla="*/ 64 w 496"/>
              <a:gd name="T85" fmla="*/ 476 h 1394"/>
              <a:gd name="T86" fmla="*/ 82 w 496"/>
              <a:gd name="T87" fmla="*/ 444 h 1394"/>
              <a:gd name="T88" fmla="*/ 88 w 496"/>
              <a:gd name="T89" fmla="*/ 416 h 1394"/>
              <a:gd name="T90" fmla="*/ 92 w 496"/>
              <a:gd name="T91" fmla="*/ 372 h 1394"/>
              <a:gd name="T92" fmla="*/ 88 w 496"/>
              <a:gd name="T93" fmla="*/ 330 h 1394"/>
              <a:gd name="T94" fmla="*/ 82 w 496"/>
              <a:gd name="T95" fmla="*/ 282 h 1394"/>
              <a:gd name="T96" fmla="*/ 72 w 496"/>
              <a:gd name="T97" fmla="*/ 246 h 1394"/>
              <a:gd name="T98" fmla="*/ 68 w 496"/>
              <a:gd name="T99" fmla="*/ 200 h 1394"/>
              <a:gd name="T100" fmla="*/ 62 w 496"/>
              <a:gd name="T101" fmla="*/ 166 h 1394"/>
              <a:gd name="T102" fmla="*/ 78 w 496"/>
              <a:gd name="T103" fmla="*/ 156 h 1394"/>
              <a:gd name="T104" fmla="*/ 70 w 496"/>
              <a:gd name="T105" fmla="*/ 140 h 1394"/>
              <a:gd name="T106" fmla="*/ 74 w 496"/>
              <a:gd name="T107" fmla="*/ 116 h 1394"/>
              <a:gd name="T108" fmla="*/ 84 w 496"/>
              <a:gd name="T109" fmla="*/ 92 h 1394"/>
              <a:gd name="T110" fmla="*/ 84 w 496"/>
              <a:gd name="T111" fmla="*/ 44 h 1394"/>
              <a:gd name="T112" fmla="*/ 92 w 496"/>
              <a:gd name="T113" fmla="*/ 12 h 1394"/>
              <a:gd name="T114" fmla="*/ 112 w 496"/>
              <a:gd name="T115" fmla="*/ 0 h 1394"/>
              <a:gd name="T116" fmla="*/ 136 w 496"/>
              <a:gd name="T117" fmla="*/ 12 h 1394"/>
              <a:gd name="T118" fmla="*/ 170 w 496"/>
              <a:gd name="T119" fmla="*/ 6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6" h="1394">
                <a:moveTo>
                  <a:pt x="496" y="1394"/>
                </a:moveTo>
                <a:lnTo>
                  <a:pt x="496" y="1394"/>
                </a:lnTo>
                <a:lnTo>
                  <a:pt x="494" y="1386"/>
                </a:lnTo>
                <a:lnTo>
                  <a:pt x="492" y="1374"/>
                </a:lnTo>
                <a:lnTo>
                  <a:pt x="492" y="1372"/>
                </a:lnTo>
                <a:lnTo>
                  <a:pt x="490" y="1368"/>
                </a:lnTo>
                <a:lnTo>
                  <a:pt x="490" y="1366"/>
                </a:lnTo>
                <a:lnTo>
                  <a:pt x="486" y="1366"/>
                </a:lnTo>
                <a:lnTo>
                  <a:pt x="484" y="1358"/>
                </a:lnTo>
                <a:lnTo>
                  <a:pt x="484" y="1354"/>
                </a:lnTo>
                <a:lnTo>
                  <a:pt x="470" y="1258"/>
                </a:lnTo>
                <a:lnTo>
                  <a:pt x="462" y="1194"/>
                </a:lnTo>
                <a:lnTo>
                  <a:pt x="458" y="1172"/>
                </a:lnTo>
                <a:lnTo>
                  <a:pt x="456" y="1150"/>
                </a:lnTo>
                <a:lnTo>
                  <a:pt x="440" y="1126"/>
                </a:lnTo>
                <a:lnTo>
                  <a:pt x="438" y="1124"/>
                </a:lnTo>
                <a:lnTo>
                  <a:pt x="414" y="1106"/>
                </a:lnTo>
                <a:lnTo>
                  <a:pt x="370" y="1064"/>
                </a:lnTo>
                <a:lnTo>
                  <a:pt x="358" y="1056"/>
                </a:lnTo>
                <a:lnTo>
                  <a:pt x="356" y="1054"/>
                </a:lnTo>
                <a:lnTo>
                  <a:pt x="354" y="1056"/>
                </a:lnTo>
                <a:lnTo>
                  <a:pt x="352" y="1056"/>
                </a:lnTo>
                <a:lnTo>
                  <a:pt x="352" y="1054"/>
                </a:lnTo>
                <a:lnTo>
                  <a:pt x="352" y="1052"/>
                </a:lnTo>
                <a:lnTo>
                  <a:pt x="352" y="1048"/>
                </a:lnTo>
                <a:lnTo>
                  <a:pt x="348" y="1042"/>
                </a:lnTo>
                <a:lnTo>
                  <a:pt x="346" y="1036"/>
                </a:lnTo>
                <a:lnTo>
                  <a:pt x="344" y="1034"/>
                </a:lnTo>
                <a:lnTo>
                  <a:pt x="336" y="1030"/>
                </a:lnTo>
                <a:lnTo>
                  <a:pt x="332" y="1028"/>
                </a:lnTo>
                <a:lnTo>
                  <a:pt x="330" y="1028"/>
                </a:lnTo>
                <a:lnTo>
                  <a:pt x="328" y="1026"/>
                </a:lnTo>
                <a:lnTo>
                  <a:pt x="324" y="1026"/>
                </a:lnTo>
                <a:lnTo>
                  <a:pt x="324" y="1024"/>
                </a:lnTo>
                <a:lnTo>
                  <a:pt x="322" y="1024"/>
                </a:lnTo>
                <a:lnTo>
                  <a:pt x="316" y="1022"/>
                </a:lnTo>
                <a:lnTo>
                  <a:pt x="314" y="1020"/>
                </a:lnTo>
                <a:lnTo>
                  <a:pt x="312" y="1020"/>
                </a:lnTo>
                <a:lnTo>
                  <a:pt x="310" y="1020"/>
                </a:lnTo>
                <a:lnTo>
                  <a:pt x="308" y="1020"/>
                </a:lnTo>
                <a:lnTo>
                  <a:pt x="304" y="1018"/>
                </a:lnTo>
                <a:lnTo>
                  <a:pt x="302" y="1016"/>
                </a:lnTo>
                <a:lnTo>
                  <a:pt x="300" y="1016"/>
                </a:lnTo>
                <a:lnTo>
                  <a:pt x="300" y="1014"/>
                </a:lnTo>
                <a:lnTo>
                  <a:pt x="302" y="1014"/>
                </a:lnTo>
                <a:lnTo>
                  <a:pt x="300" y="1012"/>
                </a:lnTo>
                <a:lnTo>
                  <a:pt x="294" y="1010"/>
                </a:lnTo>
                <a:lnTo>
                  <a:pt x="284" y="1008"/>
                </a:lnTo>
                <a:lnTo>
                  <a:pt x="278" y="1006"/>
                </a:lnTo>
                <a:lnTo>
                  <a:pt x="276" y="1006"/>
                </a:lnTo>
                <a:lnTo>
                  <a:pt x="284" y="986"/>
                </a:lnTo>
                <a:lnTo>
                  <a:pt x="274" y="978"/>
                </a:lnTo>
                <a:lnTo>
                  <a:pt x="274" y="980"/>
                </a:lnTo>
                <a:lnTo>
                  <a:pt x="276" y="980"/>
                </a:lnTo>
                <a:lnTo>
                  <a:pt x="274" y="980"/>
                </a:lnTo>
                <a:lnTo>
                  <a:pt x="264" y="974"/>
                </a:lnTo>
                <a:lnTo>
                  <a:pt x="262" y="974"/>
                </a:lnTo>
                <a:lnTo>
                  <a:pt x="260" y="974"/>
                </a:lnTo>
                <a:lnTo>
                  <a:pt x="258" y="974"/>
                </a:lnTo>
                <a:lnTo>
                  <a:pt x="256" y="974"/>
                </a:lnTo>
                <a:lnTo>
                  <a:pt x="254" y="974"/>
                </a:lnTo>
                <a:lnTo>
                  <a:pt x="250" y="974"/>
                </a:lnTo>
                <a:lnTo>
                  <a:pt x="248" y="974"/>
                </a:lnTo>
                <a:lnTo>
                  <a:pt x="246" y="976"/>
                </a:lnTo>
                <a:lnTo>
                  <a:pt x="246" y="976"/>
                </a:lnTo>
                <a:lnTo>
                  <a:pt x="240" y="978"/>
                </a:lnTo>
                <a:lnTo>
                  <a:pt x="236" y="982"/>
                </a:lnTo>
                <a:lnTo>
                  <a:pt x="232" y="984"/>
                </a:lnTo>
                <a:lnTo>
                  <a:pt x="230" y="986"/>
                </a:lnTo>
                <a:lnTo>
                  <a:pt x="226" y="990"/>
                </a:lnTo>
                <a:lnTo>
                  <a:pt x="222" y="992"/>
                </a:lnTo>
                <a:lnTo>
                  <a:pt x="220" y="992"/>
                </a:lnTo>
                <a:lnTo>
                  <a:pt x="218" y="994"/>
                </a:lnTo>
                <a:lnTo>
                  <a:pt x="216" y="994"/>
                </a:lnTo>
                <a:lnTo>
                  <a:pt x="216" y="996"/>
                </a:lnTo>
                <a:lnTo>
                  <a:pt x="214" y="996"/>
                </a:lnTo>
                <a:lnTo>
                  <a:pt x="212" y="996"/>
                </a:lnTo>
                <a:lnTo>
                  <a:pt x="212" y="998"/>
                </a:lnTo>
                <a:lnTo>
                  <a:pt x="210" y="998"/>
                </a:lnTo>
                <a:lnTo>
                  <a:pt x="208" y="1000"/>
                </a:lnTo>
                <a:lnTo>
                  <a:pt x="206" y="1000"/>
                </a:lnTo>
                <a:lnTo>
                  <a:pt x="206" y="1002"/>
                </a:lnTo>
                <a:lnTo>
                  <a:pt x="204" y="1002"/>
                </a:lnTo>
                <a:lnTo>
                  <a:pt x="202" y="1004"/>
                </a:lnTo>
                <a:lnTo>
                  <a:pt x="200" y="1006"/>
                </a:lnTo>
                <a:lnTo>
                  <a:pt x="198" y="1006"/>
                </a:lnTo>
                <a:lnTo>
                  <a:pt x="196" y="1010"/>
                </a:lnTo>
                <a:lnTo>
                  <a:pt x="194" y="1010"/>
                </a:lnTo>
                <a:lnTo>
                  <a:pt x="192" y="1010"/>
                </a:lnTo>
                <a:lnTo>
                  <a:pt x="190" y="1010"/>
                </a:lnTo>
                <a:lnTo>
                  <a:pt x="190" y="1012"/>
                </a:lnTo>
                <a:lnTo>
                  <a:pt x="188" y="1012"/>
                </a:lnTo>
                <a:lnTo>
                  <a:pt x="188" y="1014"/>
                </a:lnTo>
                <a:lnTo>
                  <a:pt x="188" y="1016"/>
                </a:lnTo>
                <a:lnTo>
                  <a:pt x="186" y="1016"/>
                </a:lnTo>
                <a:lnTo>
                  <a:pt x="186" y="1020"/>
                </a:lnTo>
                <a:lnTo>
                  <a:pt x="184" y="1020"/>
                </a:lnTo>
                <a:lnTo>
                  <a:pt x="184" y="1022"/>
                </a:lnTo>
                <a:lnTo>
                  <a:pt x="184" y="1024"/>
                </a:lnTo>
                <a:lnTo>
                  <a:pt x="182" y="1026"/>
                </a:lnTo>
                <a:lnTo>
                  <a:pt x="182" y="1028"/>
                </a:lnTo>
                <a:lnTo>
                  <a:pt x="182" y="1030"/>
                </a:lnTo>
                <a:lnTo>
                  <a:pt x="180" y="1030"/>
                </a:lnTo>
                <a:lnTo>
                  <a:pt x="180" y="1032"/>
                </a:lnTo>
                <a:lnTo>
                  <a:pt x="178" y="1034"/>
                </a:lnTo>
                <a:lnTo>
                  <a:pt x="176" y="1036"/>
                </a:lnTo>
                <a:lnTo>
                  <a:pt x="174" y="1036"/>
                </a:lnTo>
                <a:lnTo>
                  <a:pt x="174" y="1038"/>
                </a:lnTo>
                <a:lnTo>
                  <a:pt x="172" y="1038"/>
                </a:lnTo>
                <a:lnTo>
                  <a:pt x="170" y="1038"/>
                </a:lnTo>
                <a:lnTo>
                  <a:pt x="170" y="1040"/>
                </a:lnTo>
                <a:lnTo>
                  <a:pt x="168" y="1040"/>
                </a:lnTo>
                <a:lnTo>
                  <a:pt x="166" y="1042"/>
                </a:lnTo>
                <a:lnTo>
                  <a:pt x="164" y="1042"/>
                </a:lnTo>
                <a:lnTo>
                  <a:pt x="162" y="1044"/>
                </a:lnTo>
                <a:lnTo>
                  <a:pt x="160" y="1044"/>
                </a:lnTo>
                <a:lnTo>
                  <a:pt x="160" y="1048"/>
                </a:lnTo>
                <a:lnTo>
                  <a:pt x="160" y="1050"/>
                </a:lnTo>
                <a:lnTo>
                  <a:pt x="160" y="1052"/>
                </a:lnTo>
                <a:lnTo>
                  <a:pt x="160" y="1054"/>
                </a:lnTo>
                <a:lnTo>
                  <a:pt x="162" y="1054"/>
                </a:lnTo>
                <a:lnTo>
                  <a:pt x="160" y="1054"/>
                </a:lnTo>
                <a:lnTo>
                  <a:pt x="160" y="1056"/>
                </a:lnTo>
                <a:lnTo>
                  <a:pt x="160" y="1058"/>
                </a:lnTo>
                <a:lnTo>
                  <a:pt x="162" y="1058"/>
                </a:lnTo>
                <a:lnTo>
                  <a:pt x="160" y="1058"/>
                </a:lnTo>
                <a:lnTo>
                  <a:pt x="162" y="1060"/>
                </a:lnTo>
                <a:lnTo>
                  <a:pt x="162" y="1062"/>
                </a:lnTo>
                <a:lnTo>
                  <a:pt x="162" y="1064"/>
                </a:lnTo>
                <a:lnTo>
                  <a:pt x="162" y="1066"/>
                </a:lnTo>
                <a:lnTo>
                  <a:pt x="164" y="1066"/>
                </a:lnTo>
                <a:lnTo>
                  <a:pt x="164" y="1068"/>
                </a:lnTo>
                <a:lnTo>
                  <a:pt x="164" y="1070"/>
                </a:lnTo>
                <a:lnTo>
                  <a:pt x="166" y="1072"/>
                </a:lnTo>
                <a:lnTo>
                  <a:pt x="174" y="1072"/>
                </a:lnTo>
                <a:lnTo>
                  <a:pt x="176" y="1072"/>
                </a:lnTo>
                <a:lnTo>
                  <a:pt x="178" y="1072"/>
                </a:lnTo>
                <a:lnTo>
                  <a:pt x="184" y="1070"/>
                </a:lnTo>
                <a:lnTo>
                  <a:pt x="192" y="1066"/>
                </a:lnTo>
                <a:lnTo>
                  <a:pt x="198" y="1064"/>
                </a:lnTo>
                <a:lnTo>
                  <a:pt x="202" y="1062"/>
                </a:lnTo>
                <a:lnTo>
                  <a:pt x="204" y="1062"/>
                </a:lnTo>
                <a:lnTo>
                  <a:pt x="206" y="1060"/>
                </a:lnTo>
                <a:lnTo>
                  <a:pt x="208" y="1060"/>
                </a:lnTo>
                <a:lnTo>
                  <a:pt x="212" y="1062"/>
                </a:lnTo>
                <a:lnTo>
                  <a:pt x="214" y="1062"/>
                </a:lnTo>
                <a:lnTo>
                  <a:pt x="216" y="1064"/>
                </a:lnTo>
                <a:lnTo>
                  <a:pt x="218" y="1064"/>
                </a:lnTo>
                <a:lnTo>
                  <a:pt x="220" y="1064"/>
                </a:lnTo>
                <a:lnTo>
                  <a:pt x="222" y="1064"/>
                </a:lnTo>
                <a:lnTo>
                  <a:pt x="224" y="1066"/>
                </a:lnTo>
                <a:lnTo>
                  <a:pt x="226" y="1066"/>
                </a:lnTo>
                <a:lnTo>
                  <a:pt x="228" y="1068"/>
                </a:lnTo>
                <a:lnTo>
                  <a:pt x="232" y="1070"/>
                </a:lnTo>
                <a:lnTo>
                  <a:pt x="232" y="1072"/>
                </a:lnTo>
                <a:lnTo>
                  <a:pt x="238" y="1072"/>
                </a:lnTo>
                <a:lnTo>
                  <a:pt x="246" y="1072"/>
                </a:lnTo>
                <a:lnTo>
                  <a:pt x="246" y="1070"/>
                </a:lnTo>
                <a:lnTo>
                  <a:pt x="256" y="1074"/>
                </a:lnTo>
                <a:lnTo>
                  <a:pt x="260" y="1074"/>
                </a:lnTo>
                <a:lnTo>
                  <a:pt x="262" y="1076"/>
                </a:lnTo>
                <a:lnTo>
                  <a:pt x="260" y="1078"/>
                </a:lnTo>
                <a:lnTo>
                  <a:pt x="238" y="1118"/>
                </a:lnTo>
                <a:lnTo>
                  <a:pt x="236" y="1122"/>
                </a:lnTo>
                <a:lnTo>
                  <a:pt x="132" y="1126"/>
                </a:lnTo>
                <a:lnTo>
                  <a:pt x="132" y="1128"/>
                </a:lnTo>
                <a:lnTo>
                  <a:pt x="134" y="1128"/>
                </a:lnTo>
                <a:lnTo>
                  <a:pt x="132" y="1128"/>
                </a:lnTo>
                <a:lnTo>
                  <a:pt x="132" y="1130"/>
                </a:lnTo>
                <a:lnTo>
                  <a:pt x="130" y="1132"/>
                </a:lnTo>
                <a:lnTo>
                  <a:pt x="130" y="1134"/>
                </a:lnTo>
                <a:lnTo>
                  <a:pt x="130" y="1136"/>
                </a:lnTo>
                <a:lnTo>
                  <a:pt x="130" y="1138"/>
                </a:lnTo>
                <a:lnTo>
                  <a:pt x="130" y="1140"/>
                </a:lnTo>
                <a:lnTo>
                  <a:pt x="130" y="1142"/>
                </a:lnTo>
                <a:lnTo>
                  <a:pt x="128" y="1142"/>
                </a:lnTo>
                <a:lnTo>
                  <a:pt x="128" y="1144"/>
                </a:lnTo>
                <a:lnTo>
                  <a:pt x="126" y="1144"/>
                </a:lnTo>
                <a:lnTo>
                  <a:pt x="126" y="1146"/>
                </a:lnTo>
                <a:lnTo>
                  <a:pt x="124" y="1146"/>
                </a:lnTo>
                <a:lnTo>
                  <a:pt x="124" y="1148"/>
                </a:lnTo>
                <a:lnTo>
                  <a:pt x="122" y="1148"/>
                </a:lnTo>
                <a:lnTo>
                  <a:pt x="120" y="1148"/>
                </a:lnTo>
                <a:lnTo>
                  <a:pt x="120" y="1150"/>
                </a:lnTo>
                <a:lnTo>
                  <a:pt x="118" y="1150"/>
                </a:lnTo>
                <a:lnTo>
                  <a:pt x="116" y="1150"/>
                </a:lnTo>
                <a:lnTo>
                  <a:pt x="114" y="1150"/>
                </a:lnTo>
                <a:lnTo>
                  <a:pt x="114" y="1152"/>
                </a:lnTo>
                <a:lnTo>
                  <a:pt x="112" y="1152"/>
                </a:lnTo>
                <a:lnTo>
                  <a:pt x="112" y="1150"/>
                </a:lnTo>
                <a:lnTo>
                  <a:pt x="110" y="1150"/>
                </a:lnTo>
                <a:lnTo>
                  <a:pt x="108" y="1150"/>
                </a:lnTo>
                <a:lnTo>
                  <a:pt x="108" y="1148"/>
                </a:lnTo>
                <a:lnTo>
                  <a:pt x="106" y="1148"/>
                </a:lnTo>
                <a:lnTo>
                  <a:pt x="106" y="1146"/>
                </a:lnTo>
                <a:lnTo>
                  <a:pt x="106" y="1144"/>
                </a:lnTo>
                <a:lnTo>
                  <a:pt x="106" y="1142"/>
                </a:lnTo>
                <a:lnTo>
                  <a:pt x="104" y="1142"/>
                </a:lnTo>
                <a:lnTo>
                  <a:pt x="104" y="1140"/>
                </a:lnTo>
                <a:lnTo>
                  <a:pt x="106" y="1140"/>
                </a:lnTo>
                <a:lnTo>
                  <a:pt x="104" y="1140"/>
                </a:lnTo>
                <a:lnTo>
                  <a:pt x="106" y="1140"/>
                </a:lnTo>
                <a:lnTo>
                  <a:pt x="106" y="1138"/>
                </a:lnTo>
                <a:lnTo>
                  <a:pt x="106" y="1136"/>
                </a:lnTo>
                <a:lnTo>
                  <a:pt x="104" y="1136"/>
                </a:lnTo>
                <a:lnTo>
                  <a:pt x="104" y="1134"/>
                </a:lnTo>
                <a:lnTo>
                  <a:pt x="104" y="1132"/>
                </a:lnTo>
                <a:lnTo>
                  <a:pt x="104" y="1130"/>
                </a:lnTo>
                <a:lnTo>
                  <a:pt x="104" y="1128"/>
                </a:lnTo>
                <a:lnTo>
                  <a:pt x="104" y="1126"/>
                </a:lnTo>
                <a:lnTo>
                  <a:pt x="104" y="1124"/>
                </a:lnTo>
                <a:lnTo>
                  <a:pt x="104" y="1122"/>
                </a:lnTo>
                <a:lnTo>
                  <a:pt x="104" y="1120"/>
                </a:lnTo>
                <a:lnTo>
                  <a:pt x="104" y="1118"/>
                </a:lnTo>
                <a:lnTo>
                  <a:pt x="102" y="1118"/>
                </a:lnTo>
                <a:lnTo>
                  <a:pt x="102" y="1116"/>
                </a:lnTo>
                <a:lnTo>
                  <a:pt x="102" y="1116"/>
                </a:lnTo>
                <a:lnTo>
                  <a:pt x="102" y="1114"/>
                </a:lnTo>
                <a:lnTo>
                  <a:pt x="102" y="1112"/>
                </a:lnTo>
                <a:lnTo>
                  <a:pt x="102" y="1110"/>
                </a:lnTo>
                <a:lnTo>
                  <a:pt x="100" y="1108"/>
                </a:lnTo>
                <a:lnTo>
                  <a:pt x="102" y="1108"/>
                </a:lnTo>
                <a:lnTo>
                  <a:pt x="102" y="1106"/>
                </a:lnTo>
                <a:lnTo>
                  <a:pt x="100" y="1106"/>
                </a:lnTo>
                <a:lnTo>
                  <a:pt x="100" y="1106"/>
                </a:lnTo>
                <a:lnTo>
                  <a:pt x="100" y="1104"/>
                </a:lnTo>
                <a:lnTo>
                  <a:pt x="98" y="1104"/>
                </a:lnTo>
                <a:lnTo>
                  <a:pt x="98" y="1102"/>
                </a:lnTo>
                <a:lnTo>
                  <a:pt x="98" y="1100"/>
                </a:lnTo>
                <a:lnTo>
                  <a:pt x="98" y="1098"/>
                </a:lnTo>
                <a:lnTo>
                  <a:pt x="96" y="1098"/>
                </a:lnTo>
                <a:lnTo>
                  <a:pt x="96" y="1096"/>
                </a:lnTo>
                <a:lnTo>
                  <a:pt x="96" y="1094"/>
                </a:lnTo>
                <a:lnTo>
                  <a:pt x="98" y="1094"/>
                </a:lnTo>
                <a:lnTo>
                  <a:pt x="98" y="1092"/>
                </a:lnTo>
                <a:lnTo>
                  <a:pt x="96" y="1092"/>
                </a:lnTo>
                <a:lnTo>
                  <a:pt x="96" y="1090"/>
                </a:lnTo>
                <a:lnTo>
                  <a:pt x="98" y="1090"/>
                </a:lnTo>
                <a:lnTo>
                  <a:pt x="98" y="1088"/>
                </a:lnTo>
                <a:lnTo>
                  <a:pt x="96" y="1088"/>
                </a:lnTo>
                <a:lnTo>
                  <a:pt x="96" y="1086"/>
                </a:lnTo>
                <a:lnTo>
                  <a:pt x="94" y="1086"/>
                </a:lnTo>
                <a:lnTo>
                  <a:pt x="94" y="1088"/>
                </a:lnTo>
                <a:lnTo>
                  <a:pt x="94" y="1086"/>
                </a:lnTo>
                <a:lnTo>
                  <a:pt x="92" y="1086"/>
                </a:lnTo>
                <a:lnTo>
                  <a:pt x="94" y="1086"/>
                </a:lnTo>
                <a:lnTo>
                  <a:pt x="92" y="1086"/>
                </a:lnTo>
                <a:lnTo>
                  <a:pt x="92" y="1084"/>
                </a:lnTo>
                <a:lnTo>
                  <a:pt x="92" y="1082"/>
                </a:lnTo>
                <a:lnTo>
                  <a:pt x="92" y="1080"/>
                </a:lnTo>
                <a:lnTo>
                  <a:pt x="92" y="1078"/>
                </a:lnTo>
                <a:lnTo>
                  <a:pt x="92" y="1076"/>
                </a:lnTo>
                <a:lnTo>
                  <a:pt x="92" y="1074"/>
                </a:lnTo>
                <a:lnTo>
                  <a:pt x="90" y="1072"/>
                </a:lnTo>
                <a:lnTo>
                  <a:pt x="90" y="1070"/>
                </a:lnTo>
                <a:lnTo>
                  <a:pt x="92" y="1070"/>
                </a:lnTo>
                <a:lnTo>
                  <a:pt x="92" y="1068"/>
                </a:lnTo>
                <a:lnTo>
                  <a:pt x="92" y="1066"/>
                </a:lnTo>
                <a:lnTo>
                  <a:pt x="92" y="1064"/>
                </a:lnTo>
                <a:lnTo>
                  <a:pt x="92" y="1062"/>
                </a:lnTo>
                <a:lnTo>
                  <a:pt x="90" y="1062"/>
                </a:lnTo>
                <a:lnTo>
                  <a:pt x="90" y="1060"/>
                </a:lnTo>
                <a:lnTo>
                  <a:pt x="88" y="1058"/>
                </a:lnTo>
                <a:lnTo>
                  <a:pt x="86" y="1058"/>
                </a:lnTo>
                <a:lnTo>
                  <a:pt x="86" y="1056"/>
                </a:lnTo>
                <a:lnTo>
                  <a:pt x="84" y="1056"/>
                </a:lnTo>
                <a:lnTo>
                  <a:pt x="84" y="1054"/>
                </a:lnTo>
                <a:lnTo>
                  <a:pt x="82" y="1054"/>
                </a:lnTo>
                <a:lnTo>
                  <a:pt x="82" y="1052"/>
                </a:lnTo>
                <a:lnTo>
                  <a:pt x="84" y="1052"/>
                </a:lnTo>
                <a:lnTo>
                  <a:pt x="82" y="1052"/>
                </a:lnTo>
                <a:lnTo>
                  <a:pt x="82" y="1050"/>
                </a:lnTo>
                <a:lnTo>
                  <a:pt x="84" y="1050"/>
                </a:lnTo>
                <a:lnTo>
                  <a:pt x="82" y="1050"/>
                </a:lnTo>
                <a:lnTo>
                  <a:pt x="84" y="1050"/>
                </a:lnTo>
                <a:lnTo>
                  <a:pt x="84" y="1048"/>
                </a:lnTo>
                <a:lnTo>
                  <a:pt x="82" y="1048"/>
                </a:lnTo>
                <a:lnTo>
                  <a:pt x="82" y="1046"/>
                </a:lnTo>
                <a:lnTo>
                  <a:pt x="82" y="1044"/>
                </a:lnTo>
                <a:lnTo>
                  <a:pt x="80" y="1044"/>
                </a:lnTo>
                <a:lnTo>
                  <a:pt x="80" y="1042"/>
                </a:lnTo>
                <a:lnTo>
                  <a:pt x="80" y="1040"/>
                </a:lnTo>
                <a:lnTo>
                  <a:pt x="80" y="1038"/>
                </a:lnTo>
                <a:lnTo>
                  <a:pt x="78" y="1038"/>
                </a:lnTo>
                <a:lnTo>
                  <a:pt x="78" y="1036"/>
                </a:lnTo>
                <a:lnTo>
                  <a:pt x="80" y="1036"/>
                </a:lnTo>
                <a:lnTo>
                  <a:pt x="80" y="1034"/>
                </a:lnTo>
                <a:lnTo>
                  <a:pt x="78" y="1034"/>
                </a:lnTo>
                <a:lnTo>
                  <a:pt x="78" y="1032"/>
                </a:lnTo>
                <a:lnTo>
                  <a:pt x="78" y="1030"/>
                </a:lnTo>
                <a:lnTo>
                  <a:pt x="78" y="1028"/>
                </a:lnTo>
                <a:lnTo>
                  <a:pt x="76" y="1028"/>
                </a:lnTo>
                <a:lnTo>
                  <a:pt x="74" y="1028"/>
                </a:lnTo>
                <a:lnTo>
                  <a:pt x="76" y="1028"/>
                </a:lnTo>
                <a:lnTo>
                  <a:pt x="76" y="1026"/>
                </a:lnTo>
                <a:lnTo>
                  <a:pt x="76" y="1024"/>
                </a:lnTo>
                <a:lnTo>
                  <a:pt x="76" y="1022"/>
                </a:lnTo>
                <a:lnTo>
                  <a:pt x="76" y="1020"/>
                </a:lnTo>
                <a:lnTo>
                  <a:pt x="76" y="1018"/>
                </a:lnTo>
                <a:lnTo>
                  <a:pt x="76" y="1016"/>
                </a:lnTo>
                <a:lnTo>
                  <a:pt x="76" y="1014"/>
                </a:lnTo>
                <a:lnTo>
                  <a:pt x="76" y="1012"/>
                </a:lnTo>
                <a:lnTo>
                  <a:pt x="74" y="1012"/>
                </a:lnTo>
                <a:lnTo>
                  <a:pt x="74" y="1010"/>
                </a:lnTo>
                <a:lnTo>
                  <a:pt x="76" y="1010"/>
                </a:lnTo>
                <a:lnTo>
                  <a:pt x="76" y="1010"/>
                </a:lnTo>
                <a:lnTo>
                  <a:pt x="74" y="1010"/>
                </a:lnTo>
                <a:lnTo>
                  <a:pt x="74" y="1008"/>
                </a:lnTo>
                <a:lnTo>
                  <a:pt x="74" y="1006"/>
                </a:lnTo>
                <a:lnTo>
                  <a:pt x="76" y="1006"/>
                </a:lnTo>
                <a:lnTo>
                  <a:pt x="76" y="1004"/>
                </a:lnTo>
                <a:lnTo>
                  <a:pt x="76" y="1002"/>
                </a:lnTo>
                <a:lnTo>
                  <a:pt x="74" y="1002"/>
                </a:lnTo>
                <a:lnTo>
                  <a:pt x="74" y="1000"/>
                </a:lnTo>
                <a:lnTo>
                  <a:pt x="76" y="1000"/>
                </a:lnTo>
                <a:lnTo>
                  <a:pt x="76" y="998"/>
                </a:lnTo>
                <a:lnTo>
                  <a:pt x="76" y="996"/>
                </a:lnTo>
                <a:lnTo>
                  <a:pt x="76" y="994"/>
                </a:lnTo>
                <a:lnTo>
                  <a:pt x="76" y="992"/>
                </a:lnTo>
                <a:lnTo>
                  <a:pt x="76" y="990"/>
                </a:lnTo>
                <a:lnTo>
                  <a:pt x="76" y="988"/>
                </a:lnTo>
                <a:lnTo>
                  <a:pt x="74" y="988"/>
                </a:lnTo>
                <a:lnTo>
                  <a:pt x="74" y="986"/>
                </a:lnTo>
                <a:lnTo>
                  <a:pt x="74" y="984"/>
                </a:lnTo>
                <a:lnTo>
                  <a:pt x="74" y="982"/>
                </a:lnTo>
                <a:lnTo>
                  <a:pt x="74" y="980"/>
                </a:lnTo>
                <a:lnTo>
                  <a:pt x="74" y="978"/>
                </a:lnTo>
                <a:lnTo>
                  <a:pt x="74" y="976"/>
                </a:lnTo>
                <a:lnTo>
                  <a:pt x="72" y="976"/>
                </a:lnTo>
                <a:lnTo>
                  <a:pt x="74" y="976"/>
                </a:lnTo>
                <a:lnTo>
                  <a:pt x="72" y="976"/>
                </a:lnTo>
                <a:lnTo>
                  <a:pt x="74" y="976"/>
                </a:lnTo>
                <a:lnTo>
                  <a:pt x="74" y="974"/>
                </a:lnTo>
                <a:lnTo>
                  <a:pt x="72" y="974"/>
                </a:lnTo>
                <a:lnTo>
                  <a:pt x="72" y="972"/>
                </a:lnTo>
                <a:lnTo>
                  <a:pt x="72" y="970"/>
                </a:lnTo>
                <a:lnTo>
                  <a:pt x="74" y="970"/>
                </a:lnTo>
                <a:lnTo>
                  <a:pt x="74" y="968"/>
                </a:lnTo>
                <a:lnTo>
                  <a:pt x="74" y="966"/>
                </a:lnTo>
                <a:lnTo>
                  <a:pt x="74" y="964"/>
                </a:lnTo>
                <a:lnTo>
                  <a:pt x="74" y="962"/>
                </a:lnTo>
                <a:lnTo>
                  <a:pt x="74" y="962"/>
                </a:lnTo>
                <a:lnTo>
                  <a:pt x="74" y="960"/>
                </a:lnTo>
                <a:lnTo>
                  <a:pt x="72" y="960"/>
                </a:lnTo>
                <a:lnTo>
                  <a:pt x="72" y="958"/>
                </a:lnTo>
                <a:lnTo>
                  <a:pt x="72" y="956"/>
                </a:lnTo>
                <a:lnTo>
                  <a:pt x="70" y="956"/>
                </a:lnTo>
                <a:lnTo>
                  <a:pt x="70" y="954"/>
                </a:lnTo>
                <a:lnTo>
                  <a:pt x="70" y="952"/>
                </a:lnTo>
                <a:lnTo>
                  <a:pt x="70" y="950"/>
                </a:lnTo>
                <a:lnTo>
                  <a:pt x="70" y="948"/>
                </a:lnTo>
                <a:lnTo>
                  <a:pt x="70" y="946"/>
                </a:lnTo>
                <a:lnTo>
                  <a:pt x="70" y="944"/>
                </a:lnTo>
                <a:lnTo>
                  <a:pt x="70" y="942"/>
                </a:lnTo>
                <a:lnTo>
                  <a:pt x="70" y="940"/>
                </a:lnTo>
                <a:lnTo>
                  <a:pt x="68" y="940"/>
                </a:lnTo>
                <a:lnTo>
                  <a:pt x="68" y="938"/>
                </a:lnTo>
                <a:lnTo>
                  <a:pt x="70" y="938"/>
                </a:lnTo>
                <a:lnTo>
                  <a:pt x="68" y="938"/>
                </a:lnTo>
                <a:lnTo>
                  <a:pt x="68" y="936"/>
                </a:lnTo>
                <a:lnTo>
                  <a:pt x="70" y="936"/>
                </a:lnTo>
                <a:lnTo>
                  <a:pt x="68" y="936"/>
                </a:lnTo>
                <a:lnTo>
                  <a:pt x="68" y="934"/>
                </a:lnTo>
                <a:lnTo>
                  <a:pt x="66" y="934"/>
                </a:lnTo>
                <a:lnTo>
                  <a:pt x="68" y="934"/>
                </a:lnTo>
                <a:lnTo>
                  <a:pt x="68" y="932"/>
                </a:lnTo>
                <a:lnTo>
                  <a:pt x="70" y="932"/>
                </a:lnTo>
                <a:lnTo>
                  <a:pt x="72" y="932"/>
                </a:lnTo>
                <a:lnTo>
                  <a:pt x="72" y="930"/>
                </a:lnTo>
                <a:lnTo>
                  <a:pt x="72" y="928"/>
                </a:lnTo>
                <a:lnTo>
                  <a:pt x="74" y="928"/>
                </a:lnTo>
                <a:lnTo>
                  <a:pt x="74" y="926"/>
                </a:lnTo>
                <a:lnTo>
                  <a:pt x="76" y="926"/>
                </a:lnTo>
                <a:lnTo>
                  <a:pt x="76" y="924"/>
                </a:lnTo>
                <a:lnTo>
                  <a:pt x="74" y="924"/>
                </a:lnTo>
                <a:lnTo>
                  <a:pt x="74" y="922"/>
                </a:lnTo>
                <a:lnTo>
                  <a:pt x="74" y="920"/>
                </a:lnTo>
                <a:lnTo>
                  <a:pt x="74" y="918"/>
                </a:lnTo>
                <a:lnTo>
                  <a:pt x="74" y="916"/>
                </a:lnTo>
                <a:lnTo>
                  <a:pt x="72" y="916"/>
                </a:lnTo>
                <a:lnTo>
                  <a:pt x="72" y="914"/>
                </a:lnTo>
                <a:lnTo>
                  <a:pt x="70" y="914"/>
                </a:lnTo>
                <a:lnTo>
                  <a:pt x="72" y="914"/>
                </a:lnTo>
                <a:lnTo>
                  <a:pt x="72" y="914"/>
                </a:lnTo>
                <a:lnTo>
                  <a:pt x="72" y="912"/>
                </a:lnTo>
                <a:lnTo>
                  <a:pt x="72" y="910"/>
                </a:lnTo>
                <a:lnTo>
                  <a:pt x="72" y="908"/>
                </a:lnTo>
                <a:lnTo>
                  <a:pt x="72" y="906"/>
                </a:lnTo>
                <a:lnTo>
                  <a:pt x="72" y="904"/>
                </a:lnTo>
                <a:lnTo>
                  <a:pt x="74" y="904"/>
                </a:lnTo>
                <a:lnTo>
                  <a:pt x="74" y="902"/>
                </a:lnTo>
                <a:lnTo>
                  <a:pt x="74" y="900"/>
                </a:lnTo>
                <a:lnTo>
                  <a:pt x="76" y="900"/>
                </a:lnTo>
                <a:lnTo>
                  <a:pt x="76" y="898"/>
                </a:lnTo>
                <a:lnTo>
                  <a:pt x="74" y="898"/>
                </a:lnTo>
                <a:lnTo>
                  <a:pt x="74" y="896"/>
                </a:lnTo>
                <a:lnTo>
                  <a:pt x="76" y="896"/>
                </a:lnTo>
                <a:lnTo>
                  <a:pt x="76" y="894"/>
                </a:lnTo>
                <a:lnTo>
                  <a:pt x="76" y="892"/>
                </a:lnTo>
                <a:lnTo>
                  <a:pt x="78" y="892"/>
                </a:lnTo>
                <a:lnTo>
                  <a:pt x="76" y="892"/>
                </a:lnTo>
                <a:lnTo>
                  <a:pt x="78" y="892"/>
                </a:lnTo>
                <a:lnTo>
                  <a:pt x="78" y="890"/>
                </a:lnTo>
                <a:lnTo>
                  <a:pt x="76" y="890"/>
                </a:lnTo>
                <a:lnTo>
                  <a:pt x="78" y="890"/>
                </a:lnTo>
                <a:lnTo>
                  <a:pt x="78" y="888"/>
                </a:lnTo>
                <a:lnTo>
                  <a:pt x="78" y="886"/>
                </a:lnTo>
                <a:lnTo>
                  <a:pt x="78" y="884"/>
                </a:lnTo>
                <a:lnTo>
                  <a:pt x="78" y="882"/>
                </a:lnTo>
                <a:lnTo>
                  <a:pt x="78" y="880"/>
                </a:lnTo>
                <a:lnTo>
                  <a:pt x="78" y="878"/>
                </a:lnTo>
                <a:lnTo>
                  <a:pt x="78" y="876"/>
                </a:lnTo>
                <a:lnTo>
                  <a:pt x="78" y="874"/>
                </a:lnTo>
                <a:lnTo>
                  <a:pt x="78" y="872"/>
                </a:lnTo>
                <a:lnTo>
                  <a:pt x="78" y="870"/>
                </a:lnTo>
                <a:lnTo>
                  <a:pt x="78" y="868"/>
                </a:lnTo>
                <a:lnTo>
                  <a:pt x="78" y="866"/>
                </a:lnTo>
                <a:lnTo>
                  <a:pt x="76" y="866"/>
                </a:lnTo>
                <a:lnTo>
                  <a:pt x="76" y="866"/>
                </a:lnTo>
                <a:lnTo>
                  <a:pt x="76" y="864"/>
                </a:lnTo>
                <a:lnTo>
                  <a:pt x="78" y="864"/>
                </a:lnTo>
                <a:lnTo>
                  <a:pt x="78" y="862"/>
                </a:lnTo>
                <a:lnTo>
                  <a:pt x="78" y="860"/>
                </a:lnTo>
                <a:lnTo>
                  <a:pt x="78" y="858"/>
                </a:lnTo>
                <a:lnTo>
                  <a:pt x="80" y="858"/>
                </a:lnTo>
                <a:lnTo>
                  <a:pt x="80" y="856"/>
                </a:lnTo>
                <a:lnTo>
                  <a:pt x="82" y="858"/>
                </a:lnTo>
                <a:lnTo>
                  <a:pt x="82" y="856"/>
                </a:lnTo>
                <a:lnTo>
                  <a:pt x="66" y="844"/>
                </a:lnTo>
                <a:lnTo>
                  <a:pt x="66" y="846"/>
                </a:lnTo>
                <a:lnTo>
                  <a:pt x="64" y="848"/>
                </a:lnTo>
                <a:lnTo>
                  <a:pt x="66" y="846"/>
                </a:lnTo>
                <a:lnTo>
                  <a:pt x="66" y="844"/>
                </a:lnTo>
                <a:lnTo>
                  <a:pt x="68" y="842"/>
                </a:lnTo>
                <a:lnTo>
                  <a:pt x="68" y="844"/>
                </a:lnTo>
                <a:lnTo>
                  <a:pt x="78" y="852"/>
                </a:lnTo>
                <a:lnTo>
                  <a:pt x="78" y="854"/>
                </a:lnTo>
                <a:lnTo>
                  <a:pt x="82" y="856"/>
                </a:lnTo>
                <a:lnTo>
                  <a:pt x="82" y="854"/>
                </a:lnTo>
                <a:lnTo>
                  <a:pt x="84" y="852"/>
                </a:lnTo>
                <a:lnTo>
                  <a:pt x="84" y="848"/>
                </a:lnTo>
                <a:lnTo>
                  <a:pt x="84" y="846"/>
                </a:lnTo>
                <a:lnTo>
                  <a:pt x="84" y="842"/>
                </a:lnTo>
                <a:lnTo>
                  <a:pt x="84" y="838"/>
                </a:lnTo>
                <a:lnTo>
                  <a:pt x="84" y="836"/>
                </a:lnTo>
                <a:lnTo>
                  <a:pt x="82" y="830"/>
                </a:lnTo>
                <a:lnTo>
                  <a:pt x="84" y="830"/>
                </a:lnTo>
                <a:lnTo>
                  <a:pt x="82" y="828"/>
                </a:lnTo>
                <a:lnTo>
                  <a:pt x="82" y="826"/>
                </a:lnTo>
                <a:lnTo>
                  <a:pt x="82" y="824"/>
                </a:lnTo>
                <a:lnTo>
                  <a:pt x="82" y="822"/>
                </a:lnTo>
                <a:lnTo>
                  <a:pt x="80" y="822"/>
                </a:lnTo>
                <a:lnTo>
                  <a:pt x="68" y="824"/>
                </a:lnTo>
                <a:lnTo>
                  <a:pt x="66" y="824"/>
                </a:lnTo>
                <a:lnTo>
                  <a:pt x="66" y="822"/>
                </a:lnTo>
                <a:lnTo>
                  <a:pt x="82" y="820"/>
                </a:lnTo>
                <a:lnTo>
                  <a:pt x="80" y="814"/>
                </a:lnTo>
                <a:lnTo>
                  <a:pt x="64" y="816"/>
                </a:lnTo>
                <a:lnTo>
                  <a:pt x="66" y="816"/>
                </a:lnTo>
                <a:lnTo>
                  <a:pt x="84" y="814"/>
                </a:lnTo>
                <a:lnTo>
                  <a:pt x="84" y="812"/>
                </a:lnTo>
                <a:lnTo>
                  <a:pt x="84" y="810"/>
                </a:lnTo>
                <a:lnTo>
                  <a:pt x="84" y="808"/>
                </a:lnTo>
                <a:lnTo>
                  <a:pt x="84" y="802"/>
                </a:lnTo>
                <a:lnTo>
                  <a:pt x="84" y="798"/>
                </a:lnTo>
                <a:lnTo>
                  <a:pt x="86" y="784"/>
                </a:lnTo>
                <a:lnTo>
                  <a:pt x="86" y="782"/>
                </a:lnTo>
                <a:lnTo>
                  <a:pt x="86" y="780"/>
                </a:lnTo>
                <a:lnTo>
                  <a:pt x="86" y="778"/>
                </a:lnTo>
                <a:lnTo>
                  <a:pt x="86" y="776"/>
                </a:lnTo>
                <a:lnTo>
                  <a:pt x="86" y="774"/>
                </a:lnTo>
                <a:lnTo>
                  <a:pt x="86" y="772"/>
                </a:lnTo>
                <a:lnTo>
                  <a:pt x="86" y="770"/>
                </a:lnTo>
                <a:lnTo>
                  <a:pt x="86" y="770"/>
                </a:lnTo>
                <a:lnTo>
                  <a:pt x="86" y="768"/>
                </a:lnTo>
                <a:lnTo>
                  <a:pt x="86" y="766"/>
                </a:lnTo>
                <a:lnTo>
                  <a:pt x="86" y="764"/>
                </a:lnTo>
                <a:lnTo>
                  <a:pt x="86" y="762"/>
                </a:lnTo>
                <a:lnTo>
                  <a:pt x="86" y="760"/>
                </a:lnTo>
                <a:lnTo>
                  <a:pt x="86" y="758"/>
                </a:lnTo>
                <a:lnTo>
                  <a:pt x="84" y="758"/>
                </a:lnTo>
                <a:lnTo>
                  <a:pt x="84" y="756"/>
                </a:lnTo>
                <a:lnTo>
                  <a:pt x="84" y="754"/>
                </a:lnTo>
                <a:lnTo>
                  <a:pt x="84" y="752"/>
                </a:lnTo>
                <a:lnTo>
                  <a:pt x="84" y="750"/>
                </a:lnTo>
                <a:lnTo>
                  <a:pt x="84" y="746"/>
                </a:lnTo>
                <a:lnTo>
                  <a:pt x="84" y="744"/>
                </a:lnTo>
                <a:lnTo>
                  <a:pt x="84" y="740"/>
                </a:lnTo>
                <a:lnTo>
                  <a:pt x="84" y="738"/>
                </a:lnTo>
                <a:lnTo>
                  <a:pt x="84" y="736"/>
                </a:lnTo>
                <a:lnTo>
                  <a:pt x="84" y="734"/>
                </a:lnTo>
                <a:lnTo>
                  <a:pt x="84" y="732"/>
                </a:lnTo>
                <a:lnTo>
                  <a:pt x="84" y="730"/>
                </a:lnTo>
                <a:lnTo>
                  <a:pt x="84" y="728"/>
                </a:lnTo>
                <a:lnTo>
                  <a:pt x="84" y="726"/>
                </a:lnTo>
                <a:lnTo>
                  <a:pt x="82" y="726"/>
                </a:lnTo>
                <a:lnTo>
                  <a:pt x="82" y="724"/>
                </a:lnTo>
                <a:lnTo>
                  <a:pt x="82" y="722"/>
                </a:lnTo>
                <a:lnTo>
                  <a:pt x="82" y="722"/>
                </a:lnTo>
                <a:lnTo>
                  <a:pt x="82" y="720"/>
                </a:lnTo>
                <a:lnTo>
                  <a:pt x="82" y="718"/>
                </a:lnTo>
                <a:lnTo>
                  <a:pt x="82" y="716"/>
                </a:lnTo>
                <a:lnTo>
                  <a:pt x="82" y="714"/>
                </a:lnTo>
                <a:lnTo>
                  <a:pt x="80" y="714"/>
                </a:lnTo>
                <a:lnTo>
                  <a:pt x="80" y="712"/>
                </a:lnTo>
                <a:lnTo>
                  <a:pt x="80" y="710"/>
                </a:lnTo>
                <a:lnTo>
                  <a:pt x="80" y="708"/>
                </a:lnTo>
                <a:lnTo>
                  <a:pt x="80" y="706"/>
                </a:lnTo>
                <a:lnTo>
                  <a:pt x="80" y="704"/>
                </a:lnTo>
                <a:lnTo>
                  <a:pt x="78" y="704"/>
                </a:lnTo>
                <a:lnTo>
                  <a:pt x="78" y="702"/>
                </a:lnTo>
                <a:lnTo>
                  <a:pt x="78" y="700"/>
                </a:lnTo>
                <a:lnTo>
                  <a:pt x="78" y="698"/>
                </a:lnTo>
                <a:lnTo>
                  <a:pt x="78" y="696"/>
                </a:lnTo>
                <a:lnTo>
                  <a:pt x="78" y="694"/>
                </a:lnTo>
                <a:lnTo>
                  <a:pt x="76" y="694"/>
                </a:lnTo>
                <a:lnTo>
                  <a:pt x="76" y="692"/>
                </a:lnTo>
                <a:lnTo>
                  <a:pt x="76" y="690"/>
                </a:lnTo>
                <a:lnTo>
                  <a:pt x="76" y="688"/>
                </a:lnTo>
                <a:lnTo>
                  <a:pt x="76" y="686"/>
                </a:lnTo>
                <a:lnTo>
                  <a:pt x="74" y="686"/>
                </a:lnTo>
                <a:lnTo>
                  <a:pt x="74" y="684"/>
                </a:lnTo>
                <a:lnTo>
                  <a:pt x="74" y="682"/>
                </a:lnTo>
                <a:lnTo>
                  <a:pt x="74" y="680"/>
                </a:lnTo>
                <a:lnTo>
                  <a:pt x="72" y="680"/>
                </a:lnTo>
                <a:lnTo>
                  <a:pt x="70" y="680"/>
                </a:lnTo>
                <a:lnTo>
                  <a:pt x="66" y="680"/>
                </a:lnTo>
                <a:lnTo>
                  <a:pt x="66" y="682"/>
                </a:lnTo>
                <a:lnTo>
                  <a:pt x="66" y="680"/>
                </a:lnTo>
                <a:lnTo>
                  <a:pt x="70" y="680"/>
                </a:lnTo>
                <a:lnTo>
                  <a:pt x="72" y="678"/>
                </a:lnTo>
                <a:lnTo>
                  <a:pt x="72" y="676"/>
                </a:lnTo>
                <a:lnTo>
                  <a:pt x="72" y="674"/>
                </a:lnTo>
                <a:lnTo>
                  <a:pt x="70" y="674"/>
                </a:lnTo>
                <a:lnTo>
                  <a:pt x="70" y="674"/>
                </a:lnTo>
                <a:lnTo>
                  <a:pt x="70" y="672"/>
                </a:lnTo>
                <a:lnTo>
                  <a:pt x="70" y="670"/>
                </a:lnTo>
                <a:lnTo>
                  <a:pt x="68" y="670"/>
                </a:lnTo>
                <a:lnTo>
                  <a:pt x="68" y="668"/>
                </a:lnTo>
                <a:lnTo>
                  <a:pt x="68" y="666"/>
                </a:lnTo>
                <a:lnTo>
                  <a:pt x="68" y="664"/>
                </a:lnTo>
                <a:lnTo>
                  <a:pt x="66" y="664"/>
                </a:lnTo>
                <a:lnTo>
                  <a:pt x="66" y="662"/>
                </a:lnTo>
                <a:lnTo>
                  <a:pt x="66" y="660"/>
                </a:lnTo>
                <a:lnTo>
                  <a:pt x="64" y="660"/>
                </a:lnTo>
                <a:lnTo>
                  <a:pt x="64" y="658"/>
                </a:lnTo>
                <a:lnTo>
                  <a:pt x="64" y="656"/>
                </a:lnTo>
                <a:lnTo>
                  <a:pt x="62" y="656"/>
                </a:lnTo>
                <a:lnTo>
                  <a:pt x="62" y="654"/>
                </a:lnTo>
                <a:lnTo>
                  <a:pt x="60" y="654"/>
                </a:lnTo>
                <a:lnTo>
                  <a:pt x="60" y="652"/>
                </a:lnTo>
                <a:lnTo>
                  <a:pt x="60" y="650"/>
                </a:lnTo>
                <a:lnTo>
                  <a:pt x="58" y="650"/>
                </a:lnTo>
                <a:lnTo>
                  <a:pt x="58" y="648"/>
                </a:lnTo>
                <a:lnTo>
                  <a:pt x="58" y="646"/>
                </a:lnTo>
                <a:lnTo>
                  <a:pt x="56" y="646"/>
                </a:lnTo>
                <a:lnTo>
                  <a:pt x="56" y="644"/>
                </a:lnTo>
                <a:lnTo>
                  <a:pt x="54" y="644"/>
                </a:lnTo>
                <a:lnTo>
                  <a:pt x="54" y="642"/>
                </a:lnTo>
                <a:lnTo>
                  <a:pt x="54" y="640"/>
                </a:lnTo>
                <a:lnTo>
                  <a:pt x="54" y="640"/>
                </a:lnTo>
                <a:lnTo>
                  <a:pt x="54" y="638"/>
                </a:lnTo>
                <a:lnTo>
                  <a:pt x="52" y="638"/>
                </a:lnTo>
                <a:lnTo>
                  <a:pt x="50" y="636"/>
                </a:lnTo>
                <a:lnTo>
                  <a:pt x="48" y="636"/>
                </a:lnTo>
                <a:lnTo>
                  <a:pt x="48" y="638"/>
                </a:lnTo>
                <a:lnTo>
                  <a:pt x="46" y="638"/>
                </a:lnTo>
                <a:lnTo>
                  <a:pt x="44" y="638"/>
                </a:lnTo>
                <a:lnTo>
                  <a:pt x="42" y="638"/>
                </a:lnTo>
                <a:lnTo>
                  <a:pt x="42" y="636"/>
                </a:lnTo>
                <a:lnTo>
                  <a:pt x="40" y="636"/>
                </a:lnTo>
                <a:lnTo>
                  <a:pt x="40" y="634"/>
                </a:lnTo>
                <a:lnTo>
                  <a:pt x="38" y="634"/>
                </a:lnTo>
                <a:lnTo>
                  <a:pt x="38" y="632"/>
                </a:lnTo>
                <a:lnTo>
                  <a:pt x="38" y="630"/>
                </a:lnTo>
                <a:lnTo>
                  <a:pt x="38" y="628"/>
                </a:lnTo>
                <a:lnTo>
                  <a:pt x="36" y="628"/>
                </a:lnTo>
                <a:lnTo>
                  <a:pt x="36" y="626"/>
                </a:lnTo>
                <a:lnTo>
                  <a:pt x="36" y="626"/>
                </a:lnTo>
                <a:lnTo>
                  <a:pt x="36" y="624"/>
                </a:lnTo>
                <a:lnTo>
                  <a:pt x="34" y="624"/>
                </a:lnTo>
                <a:lnTo>
                  <a:pt x="34" y="622"/>
                </a:lnTo>
                <a:lnTo>
                  <a:pt x="32" y="622"/>
                </a:lnTo>
                <a:lnTo>
                  <a:pt x="32" y="620"/>
                </a:lnTo>
                <a:lnTo>
                  <a:pt x="30" y="620"/>
                </a:lnTo>
                <a:lnTo>
                  <a:pt x="30" y="618"/>
                </a:lnTo>
                <a:lnTo>
                  <a:pt x="28" y="618"/>
                </a:lnTo>
                <a:lnTo>
                  <a:pt x="28" y="616"/>
                </a:lnTo>
                <a:lnTo>
                  <a:pt x="26" y="616"/>
                </a:lnTo>
                <a:lnTo>
                  <a:pt x="24" y="616"/>
                </a:lnTo>
                <a:lnTo>
                  <a:pt x="24" y="614"/>
                </a:lnTo>
                <a:lnTo>
                  <a:pt x="24" y="612"/>
                </a:lnTo>
                <a:lnTo>
                  <a:pt x="24" y="610"/>
                </a:lnTo>
                <a:lnTo>
                  <a:pt x="22" y="610"/>
                </a:lnTo>
                <a:lnTo>
                  <a:pt x="24" y="610"/>
                </a:lnTo>
                <a:lnTo>
                  <a:pt x="24" y="608"/>
                </a:lnTo>
                <a:lnTo>
                  <a:pt x="24" y="606"/>
                </a:lnTo>
                <a:lnTo>
                  <a:pt x="26" y="606"/>
                </a:lnTo>
                <a:lnTo>
                  <a:pt x="26" y="604"/>
                </a:lnTo>
                <a:lnTo>
                  <a:pt x="26" y="602"/>
                </a:lnTo>
                <a:lnTo>
                  <a:pt x="24" y="602"/>
                </a:lnTo>
                <a:lnTo>
                  <a:pt x="24" y="600"/>
                </a:lnTo>
                <a:lnTo>
                  <a:pt x="22" y="600"/>
                </a:lnTo>
                <a:lnTo>
                  <a:pt x="22" y="598"/>
                </a:lnTo>
                <a:lnTo>
                  <a:pt x="20" y="598"/>
                </a:lnTo>
                <a:lnTo>
                  <a:pt x="18" y="598"/>
                </a:lnTo>
                <a:lnTo>
                  <a:pt x="18" y="600"/>
                </a:lnTo>
                <a:lnTo>
                  <a:pt x="18" y="598"/>
                </a:lnTo>
                <a:lnTo>
                  <a:pt x="16" y="598"/>
                </a:lnTo>
                <a:lnTo>
                  <a:pt x="14" y="598"/>
                </a:lnTo>
                <a:lnTo>
                  <a:pt x="14" y="596"/>
                </a:lnTo>
                <a:lnTo>
                  <a:pt x="12" y="596"/>
                </a:lnTo>
                <a:lnTo>
                  <a:pt x="12" y="594"/>
                </a:lnTo>
                <a:lnTo>
                  <a:pt x="10" y="594"/>
                </a:lnTo>
                <a:lnTo>
                  <a:pt x="10" y="592"/>
                </a:lnTo>
                <a:lnTo>
                  <a:pt x="8" y="592"/>
                </a:lnTo>
                <a:lnTo>
                  <a:pt x="8" y="590"/>
                </a:lnTo>
                <a:lnTo>
                  <a:pt x="6" y="590"/>
                </a:lnTo>
                <a:lnTo>
                  <a:pt x="4" y="590"/>
                </a:lnTo>
                <a:lnTo>
                  <a:pt x="4" y="588"/>
                </a:lnTo>
                <a:lnTo>
                  <a:pt x="4" y="588"/>
                </a:lnTo>
                <a:lnTo>
                  <a:pt x="4" y="586"/>
                </a:lnTo>
                <a:lnTo>
                  <a:pt x="4" y="584"/>
                </a:lnTo>
                <a:lnTo>
                  <a:pt x="2" y="584"/>
                </a:lnTo>
                <a:lnTo>
                  <a:pt x="4" y="584"/>
                </a:lnTo>
                <a:lnTo>
                  <a:pt x="4" y="582"/>
                </a:lnTo>
                <a:lnTo>
                  <a:pt x="4" y="580"/>
                </a:lnTo>
                <a:lnTo>
                  <a:pt x="4" y="578"/>
                </a:lnTo>
                <a:lnTo>
                  <a:pt x="4" y="578"/>
                </a:lnTo>
                <a:lnTo>
                  <a:pt x="4" y="578"/>
                </a:lnTo>
                <a:lnTo>
                  <a:pt x="4" y="576"/>
                </a:lnTo>
                <a:lnTo>
                  <a:pt x="4" y="574"/>
                </a:lnTo>
                <a:lnTo>
                  <a:pt x="4" y="572"/>
                </a:lnTo>
                <a:lnTo>
                  <a:pt x="4" y="570"/>
                </a:lnTo>
                <a:lnTo>
                  <a:pt x="4" y="568"/>
                </a:lnTo>
                <a:lnTo>
                  <a:pt x="4" y="566"/>
                </a:lnTo>
                <a:lnTo>
                  <a:pt x="4" y="564"/>
                </a:lnTo>
                <a:lnTo>
                  <a:pt x="4" y="562"/>
                </a:lnTo>
                <a:lnTo>
                  <a:pt x="4" y="562"/>
                </a:lnTo>
                <a:lnTo>
                  <a:pt x="4" y="560"/>
                </a:lnTo>
                <a:lnTo>
                  <a:pt x="4" y="558"/>
                </a:lnTo>
                <a:lnTo>
                  <a:pt x="4" y="556"/>
                </a:lnTo>
                <a:lnTo>
                  <a:pt x="2" y="556"/>
                </a:lnTo>
                <a:lnTo>
                  <a:pt x="2" y="554"/>
                </a:lnTo>
                <a:lnTo>
                  <a:pt x="2" y="552"/>
                </a:lnTo>
                <a:lnTo>
                  <a:pt x="2" y="550"/>
                </a:lnTo>
                <a:lnTo>
                  <a:pt x="0" y="550"/>
                </a:lnTo>
                <a:lnTo>
                  <a:pt x="0" y="548"/>
                </a:lnTo>
                <a:lnTo>
                  <a:pt x="0" y="546"/>
                </a:lnTo>
                <a:lnTo>
                  <a:pt x="0" y="544"/>
                </a:lnTo>
                <a:lnTo>
                  <a:pt x="0" y="542"/>
                </a:lnTo>
                <a:lnTo>
                  <a:pt x="2" y="540"/>
                </a:lnTo>
                <a:lnTo>
                  <a:pt x="2" y="538"/>
                </a:lnTo>
                <a:lnTo>
                  <a:pt x="2" y="536"/>
                </a:lnTo>
                <a:lnTo>
                  <a:pt x="2" y="534"/>
                </a:lnTo>
                <a:lnTo>
                  <a:pt x="2" y="532"/>
                </a:lnTo>
                <a:lnTo>
                  <a:pt x="2" y="530"/>
                </a:lnTo>
                <a:lnTo>
                  <a:pt x="2" y="530"/>
                </a:lnTo>
                <a:lnTo>
                  <a:pt x="2" y="528"/>
                </a:lnTo>
                <a:lnTo>
                  <a:pt x="2" y="526"/>
                </a:lnTo>
                <a:lnTo>
                  <a:pt x="0" y="526"/>
                </a:lnTo>
                <a:lnTo>
                  <a:pt x="0" y="524"/>
                </a:lnTo>
                <a:lnTo>
                  <a:pt x="0" y="522"/>
                </a:lnTo>
                <a:lnTo>
                  <a:pt x="0" y="520"/>
                </a:lnTo>
                <a:lnTo>
                  <a:pt x="0" y="518"/>
                </a:lnTo>
                <a:lnTo>
                  <a:pt x="0" y="516"/>
                </a:lnTo>
                <a:lnTo>
                  <a:pt x="2" y="516"/>
                </a:lnTo>
                <a:lnTo>
                  <a:pt x="2" y="514"/>
                </a:lnTo>
                <a:lnTo>
                  <a:pt x="2" y="512"/>
                </a:lnTo>
                <a:lnTo>
                  <a:pt x="2" y="510"/>
                </a:lnTo>
                <a:lnTo>
                  <a:pt x="4" y="510"/>
                </a:lnTo>
                <a:lnTo>
                  <a:pt x="4" y="508"/>
                </a:lnTo>
                <a:lnTo>
                  <a:pt x="4" y="508"/>
                </a:lnTo>
                <a:lnTo>
                  <a:pt x="6" y="506"/>
                </a:lnTo>
                <a:lnTo>
                  <a:pt x="8" y="506"/>
                </a:lnTo>
                <a:lnTo>
                  <a:pt x="8" y="504"/>
                </a:lnTo>
                <a:lnTo>
                  <a:pt x="8" y="502"/>
                </a:lnTo>
                <a:lnTo>
                  <a:pt x="8" y="500"/>
                </a:lnTo>
                <a:lnTo>
                  <a:pt x="8" y="498"/>
                </a:lnTo>
                <a:lnTo>
                  <a:pt x="8" y="496"/>
                </a:lnTo>
                <a:lnTo>
                  <a:pt x="8" y="494"/>
                </a:lnTo>
                <a:lnTo>
                  <a:pt x="10" y="494"/>
                </a:lnTo>
                <a:lnTo>
                  <a:pt x="10" y="492"/>
                </a:lnTo>
                <a:lnTo>
                  <a:pt x="10" y="494"/>
                </a:lnTo>
                <a:lnTo>
                  <a:pt x="12" y="494"/>
                </a:lnTo>
                <a:lnTo>
                  <a:pt x="14" y="494"/>
                </a:lnTo>
                <a:lnTo>
                  <a:pt x="14" y="492"/>
                </a:lnTo>
                <a:lnTo>
                  <a:pt x="16" y="490"/>
                </a:lnTo>
                <a:lnTo>
                  <a:pt x="16" y="488"/>
                </a:lnTo>
                <a:lnTo>
                  <a:pt x="18" y="488"/>
                </a:lnTo>
                <a:lnTo>
                  <a:pt x="18" y="486"/>
                </a:lnTo>
                <a:lnTo>
                  <a:pt x="20" y="486"/>
                </a:lnTo>
                <a:lnTo>
                  <a:pt x="22" y="486"/>
                </a:lnTo>
                <a:lnTo>
                  <a:pt x="22" y="484"/>
                </a:lnTo>
                <a:lnTo>
                  <a:pt x="24" y="484"/>
                </a:lnTo>
                <a:lnTo>
                  <a:pt x="24" y="482"/>
                </a:lnTo>
                <a:lnTo>
                  <a:pt x="24" y="482"/>
                </a:lnTo>
                <a:lnTo>
                  <a:pt x="26" y="482"/>
                </a:lnTo>
                <a:lnTo>
                  <a:pt x="26" y="482"/>
                </a:lnTo>
                <a:lnTo>
                  <a:pt x="28" y="482"/>
                </a:lnTo>
                <a:lnTo>
                  <a:pt x="28" y="484"/>
                </a:lnTo>
                <a:lnTo>
                  <a:pt x="30" y="484"/>
                </a:lnTo>
                <a:lnTo>
                  <a:pt x="32" y="484"/>
                </a:lnTo>
                <a:lnTo>
                  <a:pt x="34" y="484"/>
                </a:lnTo>
                <a:lnTo>
                  <a:pt x="34" y="486"/>
                </a:lnTo>
                <a:lnTo>
                  <a:pt x="36" y="486"/>
                </a:lnTo>
                <a:lnTo>
                  <a:pt x="36" y="484"/>
                </a:lnTo>
                <a:lnTo>
                  <a:pt x="36" y="486"/>
                </a:lnTo>
                <a:lnTo>
                  <a:pt x="38" y="486"/>
                </a:lnTo>
                <a:lnTo>
                  <a:pt x="40" y="488"/>
                </a:lnTo>
                <a:lnTo>
                  <a:pt x="42" y="490"/>
                </a:lnTo>
                <a:lnTo>
                  <a:pt x="44" y="490"/>
                </a:lnTo>
                <a:lnTo>
                  <a:pt x="46" y="490"/>
                </a:lnTo>
                <a:lnTo>
                  <a:pt x="48" y="490"/>
                </a:lnTo>
                <a:lnTo>
                  <a:pt x="50" y="490"/>
                </a:lnTo>
                <a:lnTo>
                  <a:pt x="52" y="490"/>
                </a:lnTo>
                <a:lnTo>
                  <a:pt x="54" y="490"/>
                </a:lnTo>
                <a:lnTo>
                  <a:pt x="54" y="488"/>
                </a:lnTo>
                <a:lnTo>
                  <a:pt x="54" y="488"/>
                </a:lnTo>
                <a:lnTo>
                  <a:pt x="54" y="486"/>
                </a:lnTo>
                <a:lnTo>
                  <a:pt x="54" y="484"/>
                </a:lnTo>
                <a:lnTo>
                  <a:pt x="56" y="484"/>
                </a:lnTo>
                <a:lnTo>
                  <a:pt x="56" y="482"/>
                </a:lnTo>
                <a:lnTo>
                  <a:pt x="56" y="482"/>
                </a:lnTo>
                <a:lnTo>
                  <a:pt x="58" y="482"/>
                </a:lnTo>
                <a:lnTo>
                  <a:pt x="60" y="482"/>
                </a:lnTo>
                <a:lnTo>
                  <a:pt x="60" y="480"/>
                </a:lnTo>
                <a:lnTo>
                  <a:pt x="62" y="480"/>
                </a:lnTo>
                <a:lnTo>
                  <a:pt x="62" y="478"/>
                </a:lnTo>
                <a:lnTo>
                  <a:pt x="64" y="478"/>
                </a:lnTo>
                <a:lnTo>
                  <a:pt x="64" y="476"/>
                </a:lnTo>
                <a:lnTo>
                  <a:pt x="66" y="476"/>
                </a:lnTo>
                <a:lnTo>
                  <a:pt x="66" y="474"/>
                </a:lnTo>
                <a:lnTo>
                  <a:pt x="66" y="472"/>
                </a:lnTo>
                <a:lnTo>
                  <a:pt x="68" y="472"/>
                </a:lnTo>
                <a:lnTo>
                  <a:pt x="72" y="462"/>
                </a:lnTo>
                <a:lnTo>
                  <a:pt x="72" y="460"/>
                </a:lnTo>
                <a:lnTo>
                  <a:pt x="74" y="460"/>
                </a:lnTo>
                <a:lnTo>
                  <a:pt x="74" y="458"/>
                </a:lnTo>
                <a:lnTo>
                  <a:pt x="74" y="456"/>
                </a:lnTo>
                <a:lnTo>
                  <a:pt x="76" y="456"/>
                </a:lnTo>
                <a:lnTo>
                  <a:pt x="76" y="454"/>
                </a:lnTo>
                <a:lnTo>
                  <a:pt x="78" y="454"/>
                </a:lnTo>
                <a:lnTo>
                  <a:pt x="78" y="452"/>
                </a:lnTo>
                <a:lnTo>
                  <a:pt x="78" y="450"/>
                </a:lnTo>
                <a:lnTo>
                  <a:pt x="80" y="450"/>
                </a:lnTo>
                <a:lnTo>
                  <a:pt x="80" y="448"/>
                </a:lnTo>
                <a:lnTo>
                  <a:pt x="82" y="444"/>
                </a:lnTo>
                <a:lnTo>
                  <a:pt x="82" y="436"/>
                </a:lnTo>
                <a:lnTo>
                  <a:pt x="84" y="434"/>
                </a:lnTo>
                <a:lnTo>
                  <a:pt x="84" y="432"/>
                </a:lnTo>
                <a:lnTo>
                  <a:pt x="84" y="430"/>
                </a:lnTo>
                <a:lnTo>
                  <a:pt x="76" y="426"/>
                </a:lnTo>
                <a:lnTo>
                  <a:pt x="74" y="426"/>
                </a:lnTo>
                <a:lnTo>
                  <a:pt x="82" y="428"/>
                </a:lnTo>
                <a:lnTo>
                  <a:pt x="84" y="430"/>
                </a:lnTo>
                <a:lnTo>
                  <a:pt x="84" y="428"/>
                </a:lnTo>
                <a:lnTo>
                  <a:pt x="86" y="428"/>
                </a:lnTo>
                <a:lnTo>
                  <a:pt x="86" y="426"/>
                </a:lnTo>
                <a:lnTo>
                  <a:pt x="86" y="424"/>
                </a:lnTo>
                <a:lnTo>
                  <a:pt x="86" y="422"/>
                </a:lnTo>
                <a:lnTo>
                  <a:pt x="86" y="420"/>
                </a:lnTo>
                <a:lnTo>
                  <a:pt x="86" y="418"/>
                </a:lnTo>
                <a:lnTo>
                  <a:pt x="88" y="418"/>
                </a:lnTo>
                <a:lnTo>
                  <a:pt x="88" y="416"/>
                </a:lnTo>
                <a:lnTo>
                  <a:pt x="88" y="414"/>
                </a:lnTo>
                <a:lnTo>
                  <a:pt x="88" y="412"/>
                </a:lnTo>
                <a:lnTo>
                  <a:pt x="88" y="410"/>
                </a:lnTo>
                <a:lnTo>
                  <a:pt x="90" y="408"/>
                </a:lnTo>
                <a:lnTo>
                  <a:pt x="92" y="406"/>
                </a:lnTo>
                <a:lnTo>
                  <a:pt x="92" y="404"/>
                </a:lnTo>
                <a:lnTo>
                  <a:pt x="94" y="400"/>
                </a:lnTo>
                <a:lnTo>
                  <a:pt x="94" y="398"/>
                </a:lnTo>
                <a:lnTo>
                  <a:pt x="94" y="396"/>
                </a:lnTo>
                <a:lnTo>
                  <a:pt x="94" y="394"/>
                </a:lnTo>
                <a:lnTo>
                  <a:pt x="94" y="392"/>
                </a:lnTo>
                <a:lnTo>
                  <a:pt x="94" y="386"/>
                </a:lnTo>
                <a:lnTo>
                  <a:pt x="94" y="386"/>
                </a:lnTo>
                <a:lnTo>
                  <a:pt x="92" y="382"/>
                </a:lnTo>
                <a:lnTo>
                  <a:pt x="92" y="380"/>
                </a:lnTo>
                <a:lnTo>
                  <a:pt x="92" y="376"/>
                </a:lnTo>
                <a:lnTo>
                  <a:pt x="92" y="372"/>
                </a:lnTo>
                <a:lnTo>
                  <a:pt x="90" y="370"/>
                </a:lnTo>
                <a:lnTo>
                  <a:pt x="90" y="368"/>
                </a:lnTo>
                <a:lnTo>
                  <a:pt x="90" y="366"/>
                </a:lnTo>
                <a:lnTo>
                  <a:pt x="90" y="358"/>
                </a:lnTo>
                <a:lnTo>
                  <a:pt x="88" y="354"/>
                </a:lnTo>
                <a:lnTo>
                  <a:pt x="88" y="352"/>
                </a:lnTo>
                <a:lnTo>
                  <a:pt x="88" y="350"/>
                </a:lnTo>
                <a:lnTo>
                  <a:pt x="88" y="346"/>
                </a:lnTo>
                <a:lnTo>
                  <a:pt x="88" y="344"/>
                </a:lnTo>
                <a:lnTo>
                  <a:pt x="88" y="342"/>
                </a:lnTo>
                <a:lnTo>
                  <a:pt x="88" y="340"/>
                </a:lnTo>
                <a:lnTo>
                  <a:pt x="88" y="338"/>
                </a:lnTo>
                <a:lnTo>
                  <a:pt x="88" y="338"/>
                </a:lnTo>
                <a:lnTo>
                  <a:pt x="88" y="336"/>
                </a:lnTo>
                <a:lnTo>
                  <a:pt x="88" y="334"/>
                </a:lnTo>
                <a:lnTo>
                  <a:pt x="88" y="332"/>
                </a:lnTo>
                <a:lnTo>
                  <a:pt x="88" y="330"/>
                </a:lnTo>
                <a:lnTo>
                  <a:pt x="88" y="326"/>
                </a:lnTo>
                <a:lnTo>
                  <a:pt x="88" y="324"/>
                </a:lnTo>
                <a:lnTo>
                  <a:pt x="88" y="320"/>
                </a:lnTo>
                <a:lnTo>
                  <a:pt x="88" y="316"/>
                </a:lnTo>
                <a:lnTo>
                  <a:pt x="88" y="312"/>
                </a:lnTo>
                <a:lnTo>
                  <a:pt x="86" y="308"/>
                </a:lnTo>
                <a:lnTo>
                  <a:pt x="86" y="306"/>
                </a:lnTo>
                <a:lnTo>
                  <a:pt x="86" y="304"/>
                </a:lnTo>
                <a:lnTo>
                  <a:pt x="86" y="302"/>
                </a:lnTo>
                <a:lnTo>
                  <a:pt x="86" y="298"/>
                </a:lnTo>
                <a:lnTo>
                  <a:pt x="84" y="294"/>
                </a:lnTo>
                <a:lnTo>
                  <a:pt x="84" y="290"/>
                </a:lnTo>
                <a:lnTo>
                  <a:pt x="84" y="288"/>
                </a:lnTo>
                <a:lnTo>
                  <a:pt x="84" y="286"/>
                </a:lnTo>
                <a:lnTo>
                  <a:pt x="82" y="286"/>
                </a:lnTo>
                <a:lnTo>
                  <a:pt x="82" y="284"/>
                </a:lnTo>
                <a:lnTo>
                  <a:pt x="82" y="282"/>
                </a:lnTo>
                <a:lnTo>
                  <a:pt x="80" y="282"/>
                </a:lnTo>
                <a:lnTo>
                  <a:pt x="82" y="280"/>
                </a:lnTo>
                <a:lnTo>
                  <a:pt x="80" y="278"/>
                </a:lnTo>
                <a:lnTo>
                  <a:pt x="80" y="276"/>
                </a:lnTo>
                <a:lnTo>
                  <a:pt x="80" y="272"/>
                </a:lnTo>
                <a:lnTo>
                  <a:pt x="78" y="270"/>
                </a:lnTo>
                <a:lnTo>
                  <a:pt x="78" y="268"/>
                </a:lnTo>
                <a:lnTo>
                  <a:pt x="78" y="266"/>
                </a:lnTo>
                <a:lnTo>
                  <a:pt x="76" y="264"/>
                </a:lnTo>
                <a:lnTo>
                  <a:pt x="76" y="262"/>
                </a:lnTo>
                <a:lnTo>
                  <a:pt x="74" y="260"/>
                </a:lnTo>
                <a:lnTo>
                  <a:pt x="74" y="258"/>
                </a:lnTo>
                <a:lnTo>
                  <a:pt x="72" y="256"/>
                </a:lnTo>
                <a:lnTo>
                  <a:pt x="72" y="254"/>
                </a:lnTo>
                <a:lnTo>
                  <a:pt x="72" y="250"/>
                </a:lnTo>
                <a:lnTo>
                  <a:pt x="72" y="248"/>
                </a:lnTo>
                <a:lnTo>
                  <a:pt x="72" y="246"/>
                </a:lnTo>
                <a:lnTo>
                  <a:pt x="72" y="244"/>
                </a:lnTo>
                <a:lnTo>
                  <a:pt x="70" y="242"/>
                </a:lnTo>
                <a:lnTo>
                  <a:pt x="70" y="240"/>
                </a:lnTo>
                <a:lnTo>
                  <a:pt x="70" y="236"/>
                </a:lnTo>
                <a:lnTo>
                  <a:pt x="70" y="234"/>
                </a:lnTo>
                <a:lnTo>
                  <a:pt x="70" y="232"/>
                </a:lnTo>
                <a:lnTo>
                  <a:pt x="70" y="230"/>
                </a:lnTo>
                <a:lnTo>
                  <a:pt x="70" y="228"/>
                </a:lnTo>
                <a:lnTo>
                  <a:pt x="70" y="226"/>
                </a:lnTo>
                <a:lnTo>
                  <a:pt x="70" y="218"/>
                </a:lnTo>
                <a:lnTo>
                  <a:pt x="70" y="216"/>
                </a:lnTo>
                <a:lnTo>
                  <a:pt x="70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8" y="202"/>
                </a:lnTo>
                <a:lnTo>
                  <a:pt x="68" y="200"/>
                </a:lnTo>
                <a:lnTo>
                  <a:pt x="68" y="198"/>
                </a:lnTo>
                <a:lnTo>
                  <a:pt x="68" y="196"/>
                </a:lnTo>
                <a:lnTo>
                  <a:pt x="66" y="194"/>
                </a:lnTo>
                <a:lnTo>
                  <a:pt x="66" y="192"/>
                </a:lnTo>
                <a:lnTo>
                  <a:pt x="66" y="190"/>
                </a:lnTo>
                <a:lnTo>
                  <a:pt x="66" y="188"/>
                </a:lnTo>
                <a:lnTo>
                  <a:pt x="66" y="186"/>
                </a:lnTo>
                <a:lnTo>
                  <a:pt x="64" y="184"/>
                </a:lnTo>
                <a:lnTo>
                  <a:pt x="64" y="182"/>
                </a:lnTo>
                <a:lnTo>
                  <a:pt x="64" y="180"/>
                </a:lnTo>
                <a:lnTo>
                  <a:pt x="64" y="178"/>
                </a:lnTo>
                <a:lnTo>
                  <a:pt x="64" y="176"/>
                </a:lnTo>
                <a:lnTo>
                  <a:pt x="64" y="174"/>
                </a:lnTo>
                <a:lnTo>
                  <a:pt x="62" y="172"/>
                </a:lnTo>
                <a:lnTo>
                  <a:pt x="62" y="170"/>
                </a:lnTo>
                <a:lnTo>
                  <a:pt x="62" y="168"/>
                </a:lnTo>
                <a:lnTo>
                  <a:pt x="62" y="166"/>
                </a:lnTo>
                <a:lnTo>
                  <a:pt x="62" y="164"/>
                </a:lnTo>
                <a:lnTo>
                  <a:pt x="64" y="166"/>
                </a:lnTo>
                <a:lnTo>
                  <a:pt x="66" y="168"/>
                </a:lnTo>
                <a:lnTo>
                  <a:pt x="66" y="170"/>
                </a:lnTo>
                <a:lnTo>
                  <a:pt x="68" y="170"/>
                </a:lnTo>
                <a:lnTo>
                  <a:pt x="70" y="172"/>
                </a:lnTo>
                <a:lnTo>
                  <a:pt x="72" y="174"/>
                </a:lnTo>
                <a:lnTo>
                  <a:pt x="72" y="172"/>
                </a:lnTo>
                <a:lnTo>
                  <a:pt x="76" y="170"/>
                </a:lnTo>
                <a:lnTo>
                  <a:pt x="76" y="168"/>
                </a:lnTo>
                <a:lnTo>
                  <a:pt x="76" y="166"/>
                </a:lnTo>
                <a:lnTo>
                  <a:pt x="76" y="164"/>
                </a:lnTo>
                <a:lnTo>
                  <a:pt x="76" y="162"/>
                </a:lnTo>
                <a:lnTo>
                  <a:pt x="76" y="160"/>
                </a:lnTo>
                <a:lnTo>
                  <a:pt x="76" y="158"/>
                </a:lnTo>
                <a:lnTo>
                  <a:pt x="76" y="156"/>
                </a:lnTo>
                <a:lnTo>
                  <a:pt x="78" y="156"/>
                </a:lnTo>
                <a:lnTo>
                  <a:pt x="80" y="156"/>
                </a:lnTo>
                <a:lnTo>
                  <a:pt x="82" y="156"/>
                </a:lnTo>
                <a:lnTo>
                  <a:pt x="82" y="154"/>
                </a:lnTo>
                <a:lnTo>
                  <a:pt x="82" y="152"/>
                </a:lnTo>
                <a:lnTo>
                  <a:pt x="82" y="150"/>
                </a:lnTo>
                <a:lnTo>
                  <a:pt x="82" y="148"/>
                </a:lnTo>
                <a:lnTo>
                  <a:pt x="82" y="146"/>
                </a:lnTo>
                <a:lnTo>
                  <a:pt x="82" y="144"/>
                </a:lnTo>
                <a:lnTo>
                  <a:pt x="82" y="144"/>
                </a:lnTo>
                <a:lnTo>
                  <a:pt x="80" y="144"/>
                </a:lnTo>
                <a:lnTo>
                  <a:pt x="78" y="144"/>
                </a:lnTo>
                <a:lnTo>
                  <a:pt x="76" y="144"/>
                </a:lnTo>
                <a:lnTo>
                  <a:pt x="74" y="144"/>
                </a:lnTo>
                <a:lnTo>
                  <a:pt x="72" y="144"/>
                </a:lnTo>
                <a:lnTo>
                  <a:pt x="70" y="144"/>
                </a:lnTo>
                <a:lnTo>
                  <a:pt x="70" y="142"/>
                </a:lnTo>
                <a:lnTo>
                  <a:pt x="70" y="140"/>
                </a:lnTo>
                <a:lnTo>
                  <a:pt x="68" y="140"/>
                </a:lnTo>
                <a:lnTo>
                  <a:pt x="68" y="138"/>
                </a:lnTo>
                <a:lnTo>
                  <a:pt x="68" y="136"/>
                </a:lnTo>
                <a:lnTo>
                  <a:pt x="68" y="134"/>
                </a:lnTo>
                <a:lnTo>
                  <a:pt x="70" y="134"/>
                </a:lnTo>
                <a:lnTo>
                  <a:pt x="70" y="132"/>
                </a:lnTo>
                <a:lnTo>
                  <a:pt x="70" y="130"/>
                </a:lnTo>
                <a:lnTo>
                  <a:pt x="70" y="128"/>
                </a:lnTo>
                <a:lnTo>
                  <a:pt x="68" y="126"/>
                </a:lnTo>
                <a:lnTo>
                  <a:pt x="68" y="124"/>
                </a:lnTo>
                <a:lnTo>
                  <a:pt x="70" y="124"/>
                </a:lnTo>
                <a:lnTo>
                  <a:pt x="70" y="122"/>
                </a:lnTo>
                <a:lnTo>
                  <a:pt x="70" y="120"/>
                </a:lnTo>
                <a:lnTo>
                  <a:pt x="70" y="118"/>
                </a:lnTo>
                <a:lnTo>
                  <a:pt x="70" y="116"/>
                </a:lnTo>
                <a:lnTo>
                  <a:pt x="72" y="116"/>
                </a:lnTo>
                <a:lnTo>
                  <a:pt x="74" y="116"/>
                </a:lnTo>
                <a:lnTo>
                  <a:pt x="74" y="118"/>
                </a:lnTo>
                <a:lnTo>
                  <a:pt x="76" y="118"/>
                </a:lnTo>
                <a:lnTo>
                  <a:pt x="78" y="118"/>
                </a:lnTo>
                <a:lnTo>
                  <a:pt x="80" y="118"/>
                </a:lnTo>
                <a:lnTo>
                  <a:pt x="82" y="118"/>
                </a:lnTo>
                <a:lnTo>
                  <a:pt x="82" y="116"/>
                </a:lnTo>
                <a:lnTo>
                  <a:pt x="82" y="114"/>
                </a:lnTo>
                <a:lnTo>
                  <a:pt x="82" y="112"/>
                </a:lnTo>
                <a:lnTo>
                  <a:pt x="84" y="106"/>
                </a:lnTo>
                <a:lnTo>
                  <a:pt x="84" y="104"/>
                </a:lnTo>
                <a:lnTo>
                  <a:pt x="84" y="102"/>
                </a:lnTo>
                <a:lnTo>
                  <a:pt x="84" y="100"/>
                </a:lnTo>
                <a:lnTo>
                  <a:pt x="84" y="98"/>
                </a:lnTo>
                <a:lnTo>
                  <a:pt x="84" y="96"/>
                </a:lnTo>
                <a:lnTo>
                  <a:pt x="84" y="96"/>
                </a:lnTo>
                <a:lnTo>
                  <a:pt x="84" y="94"/>
                </a:lnTo>
                <a:lnTo>
                  <a:pt x="84" y="92"/>
                </a:lnTo>
                <a:lnTo>
                  <a:pt x="84" y="90"/>
                </a:lnTo>
                <a:lnTo>
                  <a:pt x="84" y="86"/>
                </a:lnTo>
                <a:lnTo>
                  <a:pt x="84" y="84"/>
                </a:lnTo>
                <a:lnTo>
                  <a:pt x="84" y="82"/>
                </a:lnTo>
                <a:lnTo>
                  <a:pt x="84" y="80"/>
                </a:lnTo>
                <a:lnTo>
                  <a:pt x="84" y="78"/>
                </a:lnTo>
                <a:lnTo>
                  <a:pt x="84" y="64"/>
                </a:lnTo>
                <a:lnTo>
                  <a:pt x="84" y="62"/>
                </a:lnTo>
                <a:lnTo>
                  <a:pt x="84" y="58"/>
                </a:lnTo>
                <a:lnTo>
                  <a:pt x="84" y="56"/>
                </a:lnTo>
                <a:lnTo>
                  <a:pt x="84" y="54"/>
                </a:lnTo>
                <a:lnTo>
                  <a:pt x="84" y="52"/>
                </a:lnTo>
                <a:lnTo>
                  <a:pt x="84" y="50"/>
                </a:lnTo>
                <a:lnTo>
                  <a:pt x="84" y="48"/>
                </a:lnTo>
                <a:lnTo>
                  <a:pt x="84" y="48"/>
                </a:lnTo>
                <a:lnTo>
                  <a:pt x="84" y="46"/>
                </a:lnTo>
                <a:lnTo>
                  <a:pt x="84" y="44"/>
                </a:lnTo>
                <a:lnTo>
                  <a:pt x="84" y="42"/>
                </a:lnTo>
                <a:lnTo>
                  <a:pt x="84" y="36"/>
                </a:lnTo>
                <a:lnTo>
                  <a:pt x="84" y="34"/>
                </a:lnTo>
                <a:lnTo>
                  <a:pt x="84" y="32"/>
                </a:lnTo>
                <a:lnTo>
                  <a:pt x="84" y="30"/>
                </a:lnTo>
                <a:lnTo>
                  <a:pt x="84" y="28"/>
                </a:lnTo>
                <a:lnTo>
                  <a:pt x="84" y="26"/>
                </a:lnTo>
                <a:lnTo>
                  <a:pt x="84" y="24"/>
                </a:lnTo>
                <a:lnTo>
                  <a:pt x="84" y="22"/>
                </a:lnTo>
                <a:lnTo>
                  <a:pt x="84" y="20"/>
                </a:lnTo>
                <a:lnTo>
                  <a:pt x="84" y="18"/>
                </a:lnTo>
                <a:lnTo>
                  <a:pt x="84" y="16"/>
                </a:lnTo>
                <a:lnTo>
                  <a:pt x="84" y="14"/>
                </a:lnTo>
                <a:lnTo>
                  <a:pt x="84" y="12"/>
                </a:lnTo>
                <a:lnTo>
                  <a:pt x="86" y="12"/>
                </a:lnTo>
                <a:lnTo>
                  <a:pt x="90" y="12"/>
                </a:lnTo>
                <a:lnTo>
                  <a:pt x="92" y="12"/>
                </a:lnTo>
                <a:lnTo>
                  <a:pt x="94" y="12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2" y="12"/>
                </a:lnTo>
                <a:lnTo>
                  <a:pt x="102" y="10"/>
                </a:lnTo>
                <a:lnTo>
                  <a:pt x="102" y="8"/>
                </a:lnTo>
                <a:lnTo>
                  <a:pt x="102" y="6"/>
                </a:lnTo>
                <a:lnTo>
                  <a:pt x="102" y="4"/>
                </a:lnTo>
                <a:lnTo>
                  <a:pt x="102" y="2"/>
                </a:lnTo>
                <a:lnTo>
                  <a:pt x="102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4" y="0"/>
                </a:lnTo>
                <a:lnTo>
                  <a:pt x="116" y="0"/>
                </a:lnTo>
                <a:lnTo>
                  <a:pt x="118" y="0"/>
                </a:lnTo>
                <a:lnTo>
                  <a:pt x="120" y="0"/>
                </a:lnTo>
                <a:lnTo>
                  <a:pt x="122" y="0"/>
                </a:lnTo>
                <a:lnTo>
                  <a:pt x="126" y="0"/>
                </a:lnTo>
                <a:lnTo>
                  <a:pt x="128" y="0"/>
                </a:lnTo>
                <a:lnTo>
                  <a:pt x="130" y="0"/>
                </a:lnTo>
                <a:lnTo>
                  <a:pt x="132" y="0"/>
                </a:lnTo>
                <a:lnTo>
                  <a:pt x="134" y="0"/>
                </a:lnTo>
                <a:lnTo>
                  <a:pt x="136" y="0"/>
                </a:lnTo>
                <a:lnTo>
                  <a:pt x="136" y="0"/>
                </a:lnTo>
                <a:lnTo>
                  <a:pt x="136" y="4"/>
                </a:lnTo>
                <a:lnTo>
                  <a:pt x="136" y="6"/>
                </a:lnTo>
                <a:lnTo>
                  <a:pt x="136" y="8"/>
                </a:lnTo>
                <a:lnTo>
                  <a:pt x="136" y="10"/>
                </a:lnTo>
                <a:lnTo>
                  <a:pt x="136" y="12"/>
                </a:lnTo>
                <a:lnTo>
                  <a:pt x="136" y="14"/>
                </a:lnTo>
                <a:lnTo>
                  <a:pt x="138" y="14"/>
                </a:lnTo>
                <a:lnTo>
                  <a:pt x="140" y="14"/>
                </a:lnTo>
                <a:lnTo>
                  <a:pt x="142" y="14"/>
                </a:lnTo>
                <a:lnTo>
                  <a:pt x="144" y="14"/>
                </a:lnTo>
                <a:lnTo>
                  <a:pt x="146" y="14"/>
                </a:lnTo>
                <a:lnTo>
                  <a:pt x="150" y="14"/>
                </a:lnTo>
                <a:lnTo>
                  <a:pt x="150" y="14"/>
                </a:lnTo>
                <a:lnTo>
                  <a:pt x="152" y="14"/>
                </a:lnTo>
                <a:lnTo>
                  <a:pt x="152" y="12"/>
                </a:lnTo>
                <a:lnTo>
                  <a:pt x="154" y="12"/>
                </a:lnTo>
                <a:lnTo>
                  <a:pt x="156" y="12"/>
                </a:lnTo>
                <a:lnTo>
                  <a:pt x="156" y="10"/>
                </a:lnTo>
                <a:lnTo>
                  <a:pt x="158" y="10"/>
                </a:lnTo>
                <a:lnTo>
                  <a:pt x="166" y="10"/>
                </a:lnTo>
                <a:lnTo>
                  <a:pt x="168" y="8"/>
                </a:lnTo>
                <a:lnTo>
                  <a:pt x="170" y="6"/>
                </a:lnTo>
                <a:lnTo>
                  <a:pt x="172" y="4"/>
                </a:lnTo>
                <a:lnTo>
                  <a:pt x="172" y="2"/>
                </a:lnTo>
                <a:lnTo>
                  <a:pt x="174" y="4"/>
                </a:lnTo>
                <a:lnTo>
                  <a:pt x="174" y="6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5" name="Freeform 83"/>
          <p:cNvSpPr>
            <a:spLocks/>
          </p:cNvSpPr>
          <p:nvPr/>
        </p:nvSpPr>
        <p:spPr bwMode="auto">
          <a:xfrm>
            <a:off x="2697163" y="2903538"/>
            <a:ext cx="1044575" cy="815975"/>
          </a:xfrm>
          <a:custGeom>
            <a:avLst/>
            <a:gdLst>
              <a:gd name="T0" fmla="*/ 24 w 658"/>
              <a:gd name="T1" fmla="*/ 460 h 514"/>
              <a:gd name="T2" fmla="*/ 80 w 658"/>
              <a:gd name="T3" fmla="*/ 468 h 514"/>
              <a:gd name="T4" fmla="*/ 74 w 658"/>
              <a:gd name="T5" fmla="*/ 486 h 514"/>
              <a:gd name="T6" fmla="*/ 110 w 658"/>
              <a:gd name="T7" fmla="*/ 500 h 514"/>
              <a:gd name="T8" fmla="*/ 144 w 658"/>
              <a:gd name="T9" fmla="*/ 504 h 514"/>
              <a:gd name="T10" fmla="*/ 168 w 658"/>
              <a:gd name="T11" fmla="*/ 502 h 514"/>
              <a:gd name="T12" fmla="*/ 170 w 658"/>
              <a:gd name="T13" fmla="*/ 458 h 514"/>
              <a:gd name="T14" fmla="*/ 170 w 658"/>
              <a:gd name="T15" fmla="*/ 408 h 514"/>
              <a:gd name="T16" fmla="*/ 182 w 658"/>
              <a:gd name="T17" fmla="*/ 380 h 514"/>
              <a:gd name="T18" fmla="*/ 222 w 658"/>
              <a:gd name="T19" fmla="*/ 372 h 514"/>
              <a:gd name="T20" fmla="*/ 224 w 658"/>
              <a:gd name="T21" fmla="*/ 330 h 514"/>
              <a:gd name="T22" fmla="*/ 298 w 658"/>
              <a:gd name="T23" fmla="*/ 328 h 514"/>
              <a:gd name="T24" fmla="*/ 314 w 658"/>
              <a:gd name="T25" fmla="*/ 370 h 514"/>
              <a:gd name="T26" fmla="*/ 316 w 658"/>
              <a:gd name="T27" fmla="*/ 408 h 514"/>
              <a:gd name="T28" fmla="*/ 360 w 658"/>
              <a:gd name="T29" fmla="*/ 412 h 514"/>
              <a:gd name="T30" fmla="*/ 388 w 658"/>
              <a:gd name="T31" fmla="*/ 392 h 514"/>
              <a:gd name="T32" fmla="*/ 386 w 658"/>
              <a:gd name="T33" fmla="*/ 360 h 514"/>
              <a:gd name="T34" fmla="*/ 392 w 658"/>
              <a:gd name="T35" fmla="*/ 330 h 514"/>
              <a:gd name="T36" fmla="*/ 408 w 658"/>
              <a:gd name="T37" fmla="*/ 250 h 514"/>
              <a:gd name="T38" fmla="*/ 396 w 658"/>
              <a:gd name="T39" fmla="*/ 208 h 514"/>
              <a:gd name="T40" fmla="*/ 354 w 658"/>
              <a:gd name="T41" fmla="*/ 190 h 514"/>
              <a:gd name="T42" fmla="*/ 348 w 658"/>
              <a:gd name="T43" fmla="*/ 170 h 514"/>
              <a:gd name="T44" fmla="*/ 340 w 658"/>
              <a:gd name="T45" fmla="*/ 172 h 514"/>
              <a:gd name="T46" fmla="*/ 346 w 658"/>
              <a:gd name="T47" fmla="*/ 188 h 514"/>
              <a:gd name="T48" fmla="*/ 346 w 658"/>
              <a:gd name="T49" fmla="*/ 206 h 514"/>
              <a:gd name="T50" fmla="*/ 338 w 658"/>
              <a:gd name="T51" fmla="*/ 224 h 514"/>
              <a:gd name="T52" fmla="*/ 328 w 658"/>
              <a:gd name="T53" fmla="*/ 236 h 514"/>
              <a:gd name="T54" fmla="*/ 284 w 658"/>
              <a:gd name="T55" fmla="*/ 250 h 514"/>
              <a:gd name="T56" fmla="*/ 302 w 658"/>
              <a:gd name="T57" fmla="*/ 238 h 514"/>
              <a:gd name="T58" fmla="*/ 316 w 658"/>
              <a:gd name="T59" fmla="*/ 226 h 514"/>
              <a:gd name="T60" fmla="*/ 330 w 658"/>
              <a:gd name="T61" fmla="*/ 208 h 514"/>
              <a:gd name="T62" fmla="*/ 326 w 658"/>
              <a:gd name="T63" fmla="*/ 186 h 514"/>
              <a:gd name="T64" fmla="*/ 324 w 658"/>
              <a:gd name="T65" fmla="*/ 166 h 514"/>
              <a:gd name="T66" fmla="*/ 328 w 658"/>
              <a:gd name="T67" fmla="*/ 138 h 514"/>
              <a:gd name="T68" fmla="*/ 348 w 658"/>
              <a:gd name="T69" fmla="*/ 128 h 514"/>
              <a:gd name="T70" fmla="*/ 370 w 658"/>
              <a:gd name="T71" fmla="*/ 154 h 514"/>
              <a:gd name="T72" fmla="*/ 386 w 658"/>
              <a:gd name="T73" fmla="*/ 166 h 514"/>
              <a:gd name="T74" fmla="*/ 396 w 658"/>
              <a:gd name="T75" fmla="*/ 180 h 514"/>
              <a:gd name="T76" fmla="*/ 406 w 658"/>
              <a:gd name="T77" fmla="*/ 192 h 514"/>
              <a:gd name="T78" fmla="*/ 422 w 658"/>
              <a:gd name="T79" fmla="*/ 202 h 514"/>
              <a:gd name="T80" fmla="*/ 436 w 658"/>
              <a:gd name="T81" fmla="*/ 176 h 514"/>
              <a:gd name="T82" fmla="*/ 446 w 658"/>
              <a:gd name="T83" fmla="*/ 182 h 514"/>
              <a:gd name="T84" fmla="*/ 460 w 658"/>
              <a:gd name="T85" fmla="*/ 192 h 514"/>
              <a:gd name="T86" fmla="*/ 474 w 658"/>
              <a:gd name="T87" fmla="*/ 180 h 514"/>
              <a:gd name="T88" fmla="*/ 504 w 658"/>
              <a:gd name="T89" fmla="*/ 168 h 514"/>
              <a:gd name="T90" fmla="*/ 520 w 658"/>
              <a:gd name="T91" fmla="*/ 188 h 514"/>
              <a:gd name="T92" fmla="*/ 540 w 658"/>
              <a:gd name="T93" fmla="*/ 198 h 514"/>
              <a:gd name="T94" fmla="*/ 566 w 658"/>
              <a:gd name="T95" fmla="*/ 186 h 514"/>
              <a:gd name="T96" fmla="*/ 560 w 658"/>
              <a:gd name="T97" fmla="*/ 168 h 514"/>
              <a:gd name="T98" fmla="*/ 548 w 658"/>
              <a:gd name="T99" fmla="*/ 154 h 514"/>
              <a:gd name="T100" fmla="*/ 572 w 658"/>
              <a:gd name="T101" fmla="*/ 144 h 514"/>
              <a:gd name="T102" fmla="*/ 580 w 658"/>
              <a:gd name="T103" fmla="*/ 130 h 514"/>
              <a:gd name="T104" fmla="*/ 580 w 658"/>
              <a:gd name="T105" fmla="*/ 112 h 514"/>
              <a:gd name="T106" fmla="*/ 596 w 658"/>
              <a:gd name="T107" fmla="*/ 98 h 514"/>
              <a:gd name="T108" fmla="*/ 608 w 658"/>
              <a:gd name="T109" fmla="*/ 110 h 514"/>
              <a:gd name="T110" fmla="*/ 620 w 658"/>
              <a:gd name="T111" fmla="*/ 90 h 514"/>
              <a:gd name="T112" fmla="*/ 624 w 658"/>
              <a:gd name="T113" fmla="*/ 72 h 514"/>
              <a:gd name="T114" fmla="*/ 612 w 658"/>
              <a:gd name="T115" fmla="*/ 58 h 514"/>
              <a:gd name="T116" fmla="*/ 632 w 658"/>
              <a:gd name="T117" fmla="*/ 16 h 514"/>
              <a:gd name="T118" fmla="*/ 652 w 658"/>
              <a:gd name="T119" fmla="*/ 8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58" h="514">
                <a:moveTo>
                  <a:pt x="0" y="462"/>
                </a:moveTo>
                <a:lnTo>
                  <a:pt x="2" y="462"/>
                </a:lnTo>
                <a:lnTo>
                  <a:pt x="4" y="462"/>
                </a:lnTo>
                <a:lnTo>
                  <a:pt x="6" y="464"/>
                </a:lnTo>
                <a:lnTo>
                  <a:pt x="8" y="464"/>
                </a:lnTo>
                <a:lnTo>
                  <a:pt x="10" y="466"/>
                </a:lnTo>
                <a:lnTo>
                  <a:pt x="14" y="468"/>
                </a:lnTo>
                <a:lnTo>
                  <a:pt x="14" y="466"/>
                </a:lnTo>
                <a:lnTo>
                  <a:pt x="14" y="464"/>
                </a:lnTo>
                <a:lnTo>
                  <a:pt x="18" y="462"/>
                </a:lnTo>
                <a:lnTo>
                  <a:pt x="20" y="462"/>
                </a:lnTo>
                <a:lnTo>
                  <a:pt x="22" y="462"/>
                </a:lnTo>
                <a:lnTo>
                  <a:pt x="22" y="460"/>
                </a:lnTo>
                <a:lnTo>
                  <a:pt x="24" y="460"/>
                </a:lnTo>
                <a:lnTo>
                  <a:pt x="24" y="460"/>
                </a:lnTo>
                <a:lnTo>
                  <a:pt x="24" y="458"/>
                </a:lnTo>
                <a:lnTo>
                  <a:pt x="26" y="458"/>
                </a:lnTo>
                <a:lnTo>
                  <a:pt x="26" y="456"/>
                </a:lnTo>
                <a:lnTo>
                  <a:pt x="36" y="456"/>
                </a:lnTo>
                <a:lnTo>
                  <a:pt x="42" y="458"/>
                </a:lnTo>
                <a:lnTo>
                  <a:pt x="48" y="458"/>
                </a:lnTo>
                <a:lnTo>
                  <a:pt x="54" y="458"/>
                </a:lnTo>
                <a:lnTo>
                  <a:pt x="56" y="458"/>
                </a:lnTo>
                <a:lnTo>
                  <a:pt x="58" y="458"/>
                </a:lnTo>
                <a:lnTo>
                  <a:pt x="60" y="458"/>
                </a:lnTo>
                <a:lnTo>
                  <a:pt x="74" y="458"/>
                </a:lnTo>
                <a:lnTo>
                  <a:pt x="84" y="458"/>
                </a:lnTo>
                <a:lnTo>
                  <a:pt x="88" y="460"/>
                </a:lnTo>
                <a:lnTo>
                  <a:pt x="84" y="462"/>
                </a:lnTo>
                <a:lnTo>
                  <a:pt x="80" y="468"/>
                </a:lnTo>
                <a:lnTo>
                  <a:pt x="78" y="468"/>
                </a:lnTo>
                <a:lnTo>
                  <a:pt x="78" y="470"/>
                </a:lnTo>
                <a:lnTo>
                  <a:pt x="76" y="470"/>
                </a:lnTo>
                <a:lnTo>
                  <a:pt x="76" y="472"/>
                </a:lnTo>
                <a:lnTo>
                  <a:pt x="74" y="472"/>
                </a:lnTo>
                <a:lnTo>
                  <a:pt x="72" y="474"/>
                </a:lnTo>
                <a:lnTo>
                  <a:pt x="72" y="476"/>
                </a:lnTo>
                <a:lnTo>
                  <a:pt x="70" y="478"/>
                </a:lnTo>
                <a:lnTo>
                  <a:pt x="68" y="480"/>
                </a:lnTo>
                <a:lnTo>
                  <a:pt x="66" y="482"/>
                </a:lnTo>
                <a:lnTo>
                  <a:pt x="68" y="486"/>
                </a:lnTo>
                <a:lnTo>
                  <a:pt x="70" y="486"/>
                </a:lnTo>
                <a:lnTo>
                  <a:pt x="72" y="486"/>
                </a:lnTo>
                <a:lnTo>
                  <a:pt x="72" y="486"/>
                </a:lnTo>
                <a:lnTo>
                  <a:pt x="74" y="486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8" y="498"/>
                </a:lnTo>
                <a:lnTo>
                  <a:pt x="78" y="500"/>
                </a:lnTo>
                <a:lnTo>
                  <a:pt x="82" y="500"/>
                </a:lnTo>
                <a:lnTo>
                  <a:pt x="84" y="500"/>
                </a:lnTo>
                <a:lnTo>
                  <a:pt x="88" y="500"/>
                </a:lnTo>
                <a:lnTo>
                  <a:pt x="90" y="500"/>
                </a:lnTo>
                <a:lnTo>
                  <a:pt x="96" y="500"/>
                </a:lnTo>
                <a:lnTo>
                  <a:pt x="104" y="500"/>
                </a:lnTo>
                <a:lnTo>
                  <a:pt x="110" y="500"/>
                </a:lnTo>
                <a:lnTo>
                  <a:pt x="112" y="500"/>
                </a:lnTo>
                <a:lnTo>
                  <a:pt x="114" y="500"/>
                </a:lnTo>
                <a:lnTo>
                  <a:pt x="116" y="500"/>
                </a:lnTo>
                <a:lnTo>
                  <a:pt x="118" y="500"/>
                </a:lnTo>
                <a:lnTo>
                  <a:pt x="120" y="500"/>
                </a:lnTo>
                <a:lnTo>
                  <a:pt x="120" y="500"/>
                </a:lnTo>
                <a:lnTo>
                  <a:pt x="122" y="500"/>
                </a:lnTo>
                <a:lnTo>
                  <a:pt x="124" y="500"/>
                </a:lnTo>
                <a:lnTo>
                  <a:pt x="130" y="500"/>
                </a:lnTo>
                <a:lnTo>
                  <a:pt x="134" y="500"/>
                </a:lnTo>
                <a:lnTo>
                  <a:pt x="136" y="500"/>
                </a:lnTo>
                <a:lnTo>
                  <a:pt x="140" y="500"/>
                </a:lnTo>
                <a:lnTo>
                  <a:pt x="144" y="502"/>
                </a:lnTo>
                <a:lnTo>
                  <a:pt x="144" y="504"/>
                </a:lnTo>
                <a:lnTo>
                  <a:pt x="144" y="504"/>
                </a:lnTo>
                <a:lnTo>
                  <a:pt x="144" y="506"/>
                </a:lnTo>
                <a:lnTo>
                  <a:pt x="144" y="508"/>
                </a:lnTo>
                <a:lnTo>
                  <a:pt x="144" y="510"/>
                </a:lnTo>
                <a:lnTo>
                  <a:pt x="144" y="512"/>
                </a:lnTo>
                <a:lnTo>
                  <a:pt x="146" y="512"/>
                </a:lnTo>
                <a:lnTo>
                  <a:pt x="150" y="512"/>
                </a:lnTo>
                <a:lnTo>
                  <a:pt x="154" y="512"/>
                </a:lnTo>
                <a:lnTo>
                  <a:pt x="156" y="512"/>
                </a:lnTo>
                <a:lnTo>
                  <a:pt x="158" y="512"/>
                </a:lnTo>
                <a:lnTo>
                  <a:pt x="164" y="512"/>
                </a:lnTo>
                <a:lnTo>
                  <a:pt x="168" y="514"/>
                </a:lnTo>
                <a:lnTo>
                  <a:pt x="168" y="508"/>
                </a:lnTo>
                <a:lnTo>
                  <a:pt x="168" y="506"/>
                </a:lnTo>
                <a:lnTo>
                  <a:pt x="168" y="504"/>
                </a:lnTo>
                <a:lnTo>
                  <a:pt x="168" y="502"/>
                </a:lnTo>
                <a:lnTo>
                  <a:pt x="168" y="498"/>
                </a:lnTo>
                <a:lnTo>
                  <a:pt x="168" y="494"/>
                </a:lnTo>
                <a:lnTo>
                  <a:pt x="168" y="488"/>
                </a:lnTo>
                <a:lnTo>
                  <a:pt x="168" y="486"/>
                </a:lnTo>
                <a:lnTo>
                  <a:pt x="168" y="484"/>
                </a:lnTo>
                <a:lnTo>
                  <a:pt x="168" y="482"/>
                </a:lnTo>
                <a:lnTo>
                  <a:pt x="168" y="480"/>
                </a:lnTo>
                <a:lnTo>
                  <a:pt x="168" y="478"/>
                </a:lnTo>
                <a:lnTo>
                  <a:pt x="170" y="474"/>
                </a:lnTo>
                <a:lnTo>
                  <a:pt x="170" y="470"/>
                </a:lnTo>
                <a:lnTo>
                  <a:pt x="170" y="466"/>
                </a:lnTo>
                <a:lnTo>
                  <a:pt x="170" y="464"/>
                </a:lnTo>
                <a:lnTo>
                  <a:pt x="170" y="462"/>
                </a:lnTo>
                <a:lnTo>
                  <a:pt x="170" y="460"/>
                </a:lnTo>
                <a:lnTo>
                  <a:pt x="170" y="458"/>
                </a:lnTo>
                <a:lnTo>
                  <a:pt x="170" y="456"/>
                </a:lnTo>
                <a:lnTo>
                  <a:pt x="170" y="454"/>
                </a:lnTo>
                <a:lnTo>
                  <a:pt x="170" y="450"/>
                </a:lnTo>
                <a:lnTo>
                  <a:pt x="170" y="448"/>
                </a:lnTo>
                <a:lnTo>
                  <a:pt x="170" y="446"/>
                </a:lnTo>
                <a:lnTo>
                  <a:pt x="170" y="442"/>
                </a:lnTo>
                <a:lnTo>
                  <a:pt x="170" y="440"/>
                </a:lnTo>
                <a:lnTo>
                  <a:pt x="170" y="436"/>
                </a:lnTo>
                <a:lnTo>
                  <a:pt x="170" y="434"/>
                </a:lnTo>
                <a:lnTo>
                  <a:pt x="170" y="432"/>
                </a:lnTo>
                <a:lnTo>
                  <a:pt x="170" y="430"/>
                </a:lnTo>
                <a:lnTo>
                  <a:pt x="170" y="422"/>
                </a:lnTo>
                <a:lnTo>
                  <a:pt x="170" y="418"/>
                </a:lnTo>
                <a:lnTo>
                  <a:pt x="170" y="410"/>
                </a:lnTo>
                <a:lnTo>
                  <a:pt x="170" y="408"/>
                </a:lnTo>
                <a:lnTo>
                  <a:pt x="170" y="408"/>
                </a:lnTo>
                <a:lnTo>
                  <a:pt x="170" y="404"/>
                </a:lnTo>
                <a:lnTo>
                  <a:pt x="170" y="400"/>
                </a:lnTo>
                <a:lnTo>
                  <a:pt x="170" y="398"/>
                </a:lnTo>
                <a:lnTo>
                  <a:pt x="170" y="396"/>
                </a:lnTo>
                <a:lnTo>
                  <a:pt x="170" y="394"/>
                </a:lnTo>
                <a:lnTo>
                  <a:pt x="170" y="392"/>
                </a:lnTo>
                <a:lnTo>
                  <a:pt x="170" y="390"/>
                </a:lnTo>
                <a:lnTo>
                  <a:pt x="170" y="388"/>
                </a:lnTo>
                <a:lnTo>
                  <a:pt x="170" y="384"/>
                </a:lnTo>
                <a:lnTo>
                  <a:pt x="170" y="382"/>
                </a:lnTo>
                <a:lnTo>
                  <a:pt x="170" y="380"/>
                </a:lnTo>
                <a:lnTo>
                  <a:pt x="174" y="380"/>
                </a:lnTo>
                <a:lnTo>
                  <a:pt x="176" y="380"/>
                </a:lnTo>
                <a:lnTo>
                  <a:pt x="182" y="380"/>
                </a:lnTo>
                <a:lnTo>
                  <a:pt x="190" y="380"/>
                </a:lnTo>
                <a:lnTo>
                  <a:pt x="196" y="380"/>
                </a:lnTo>
                <a:lnTo>
                  <a:pt x="198" y="380"/>
                </a:lnTo>
                <a:lnTo>
                  <a:pt x="200" y="380"/>
                </a:lnTo>
                <a:lnTo>
                  <a:pt x="202" y="380"/>
                </a:lnTo>
                <a:lnTo>
                  <a:pt x="204" y="380"/>
                </a:lnTo>
                <a:lnTo>
                  <a:pt x="210" y="380"/>
                </a:lnTo>
                <a:lnTo>
                  <a:pt x="216" y="380"/>
                </a:lnTo>
                <a:lnTo>
                  <a:pt x="216" y="380"/>
                </a:lnTo>
                <a:lnTo>
                  <a:pt x="220" y="380"/>
                </a:lnTo>
                <a:lnTo>
                  <a:pt x="222" y="380"/>
                </a:lnTo>
                <a:lnTo>
                  <a:pt x="222" y="378"/>
                </a:lnTo>
                <a:lnTo>
                  <a:pt x="222" y="376"/>
                </a:lnTo>
                <a:lnTo>
                  <a:pt x="222" y="374"/>
                </a:lnTo>
                <a:lnTo>
                  <a:pt x="222" y="372"/>
                </a:lnTo>
                <a:lnTo>
                  <a:pt x="222" y="370"/>
                </a:lnTo>
                <a:lnTo>
                  <a:pt x="222" y="368"/>
                </a:lnTo>
                <a:lnTo>
                  <a:pt x="222" y="364"/>
                </a:lnTo>
                <a:lnTo>
                  <a:pt x="222" y="360"/>
                </a:lnTo>
                <a:lnTo>
                  <a:pt x="222" y="360"/>
                </a:lnTo>
                <a:lnTo>
                  <a:pt x="222" y="358"/>
                </a:lnTo>
                <a:lnTo>
                  <a:pt x="222" y="356"/>
                </a:lnTo>
                <a:lnTo>
                  <a:pt x="222" y="350"/>
                </a:lnTo>
                <a:lnTo>
                  <a:pt x="222" y="346"/>
                </a:lnTo>
                <a:lnTo>
                  <a:pt x="222" y="342"/>
                </a:lnTo>
                <a:lnTo>
                  <a:pt x="222" y="340"/>
                </a:lnTo>
                <a:lnTo>
                  <a:pt x="222" y="338"/>
                </a:lnTo>
                <a:lnTo>
                  <a:pt x="222" y="334"/>
                </a:lnTo>
                <a:lnTo>
                  <a:pt x="224" y="332"/>
                </a:lnTo>
                <a:lnTo>
                  <a:pt x="224" y="330"/>
                </a:lnTo>
                <a:lnTo>
                  <a:pt x="224" y="328"/>
                </a:lnTo>
                <a:lnTo>
                  <a:pt x="234" y="328"/>
                </a:lnTo>
                <a:lnTo>
                  <a:pt x="236" y="328"/>
                </a:lnTo>
                <a:lnTo>
                  <a:pt x="240" y="328"/>
                </a:lnTo>
                <a:lnTo>
                  <a:pt x="250" y="328"/>
                </a:lnTo>
                <a:lnTo>
                  <a:pt x="254" y="328"/>
                </a:lnTo>
                <a:lnTo>
                  <a:pt x="256" y="328"/>
                </a:lnTo>
                <a:lnTo>
                  <a:pt x="266" y="328"/>
                </a:lnTo>
                <a:lnTo>
                  <a:pt x="268" y="328"/>
                </a:lnTo>
                <a:lnTo>
                  <a:pt x="274" y="328"/>
                </a:lnTo>
                <a:lnTo>
                  <a:pt x="278" y="328"/>
                </a:lnTo>
                <a:lnTo>
                  <a:pt x="280" y="328"/>
                </a:lnTo>
                <a:lnTo>
                  <a:pt x="282" y="328"/>
                </a:lnTo>
                <a:lnTo>
                  <a:pt x="296" y="328"/>
                </a:lnTo>
                <a:lnTo>
                  <a:pt x="298" y="328"/>
                </a:lnTo>
                <a:lnTo>
                  <a:pt x="302" y="328"/>
                </a:lnTo>
                <a:lnTo>
                  <a:pt x="308" y="328"/>
                </a:lnTo>
                <a:lnTo>
                  <a:pt x="312" y="328"/>
                </a:lnTo>
                <a:lnTo>
                  <a:pt x="312" y="328"/>
                </a:lnTo>
                <a:lnTo>
                  <a:pt x="314" y="328"/>
                </a:lnTo>
                <a:lnTo>
                  <a:pt x="316" y="328"/>
                </a:lnTo>
                <a:lnTo>
                  <a:pt x="318" y="328"/>
                </a:lnTo>
                <a:lnTo>
                  <a:pt x="322" y="328"/>
                </a:lnTo>
                <a:lnTo>
                  <a:pt x="324" y="328"/>
                </a:lnTo>
                <a:lnTo>
                  <a:pt x="324" y="330"/>
                </a:lnTo>
                <a:lnTo>
                  <a:pt x="322" y="332"/>
                </a:lnTo>
                <a:lnTo>
                  <a:pt x="322" y="334"/>
                </a:lnTo>
                <a:lnTo>
                  <a:pt x="316" y="362"/>
                </a:lnTo>
                <a:lnTo>
                  <a:pt x="314" y="368"/>
                </a:lnTo>
                <a:lnTo>
                  <a:pt x="314" y="370"/>
                </a:lnTo>
                <a:lnTo>
                  <a:pt x="314" y="372"/>
                </a:lnTo>
                <a:lnTo>
                  <a:pt x="314" y="374"/>
                </a:lnTo>
                <a:lnTo>
                  <a:pt x="312" y="376"/>
                </a:lnTo>
                <a:lnTo>
                  <a:pt x="312" y="380"/>
                </a:lnTo>
                <a:lnTo>
                  <a:pt x="312" y="382"/>
                </a:lnTo>
                <a:lnTo>
                  <a:pt x="312" y="384"/>
                </a:lnTo>
                <a:lnTo>
                  <a:pt x="312" y="386"/>
                </a:lnTo>
                <a:lnTo>
                  <a:pt x="312" y="388"/>
                </a:lnTo>
                <a:lnTo>
                  <a:pt x="310" y="394"/>
                </a:lnTo>
                <a:lnTo>
                  <a:pt x="310" y="396"/>
                </a:lnTo>
                <a:lnTo>
                  <a:pt x="308" y="408"/>
                </a:lnTo>
                <a:lnTo>
                  <a:pt x="310" y="408"/>
                </a:lnTo>
                <a:lnTo>
                  <a:pt x="312" y="408"/>
                </a:lnTo>
                <a:lnTo>
                  <a:pt x="314" y="408"/>
                </a:lnTo>
                <a:lnTo>
                  <a:pt x="316" y="408"/>
                </a:lnTo>
                <a:lnTo>
                  <a:pt x="320" y="408"/>
                </a:lnTo>
                <a:lnTo>
                  <a:pt x="324" y="408"/>
                </a:lnTo>
                <a:lnTo>
                  <a:pt x="328" y="408"/>
                </a:lnTo>
                <a:lnTo>
                  <a:pt x="330" y="410"/>
                </a:lnTo>
                <a:lnTo>
                  <a:pt x="336" y="410"/>
                </a:lnTo>
                <a:lnTo>
                  <a:pt x="338" y="410"/>
                </a:lnTo>
                <a:lnTo>
                  <a:pt x="340" y="410"/>
                </a:lnTo>
                <a:lnTo>
                  <a:pt x="344" y="410"/>
                </a:lnTo>
                <a:lnTo>
                  <a:pt x="348" y="412"/>
                </a:lnTo>
                <a:lnTo>
                  <a:pt x="352" y="412"/>
                </a:lnTo>
                <a:lnTo>
                  <a:pt x="354" y="412"/>
                </a:lnTo>
                <a:lnTo>
                  <a:pt x="356" y="412"/>
                </a:lnTo>
                <a:lnTo>
                  <a:pt x="358" y="412"/>
                </a:lnTo>
                <a:lnTo>
                  <a:pt x="360" y="412"/>
                </a:lnTo>
                <a:lnTo>
                  <a:pt x="360" y="412"/>
                </a:lnTo>
                <a:lnTo>
                  <a:pt x="364" y="414"/>
                </a:lnTo>
                <a:lnTo>
                  <a:pt x="366" y="414"/>
                </a:lnTo>
                <a:lnTo>
                  <a:pt x="374" y="414"/>
                </a:lnTo>
                <a:lnTo>
                  <a:pt x="378" y="414"/>
                </a:lnTo>
                <a:lnTo>
                  <a:pt x="380" y="414"/>
                </a:lnTo>
                <a:lnTo>
                  <a:pt x="382" y="416"/>
                </a:lnTo>
                <a:lnTo>
                  <a:pt x="382" y="414"/>
                </a:lnTo>
                <a:lnTo>
                  <a:pt x="384" y="414"/>
                </a:lnTo>
                <a:lnTo>
                  <a:pt x="384" y="410"/>
                </a:lnTo>
                <a:lnTo>
                  <a:pt x="384" y="408"/>
                </a:lnTo>
                <a:lnTo>
                  <a:pt x="386" y="400"/>
                </a:lnTo>
                <a:lnTo>
                  <a:pt x="386" y="398"/>
                </a:lnTo>
                <a:lnTo>
                  <a:pt x="388" y="398"/>
                </a:lnTo>
                <a:lnTo>
                  <a:pt x="388" y="396"/>
                </a:lnTo>
                <a:lnTo>
                  <a:pt x="388" y="392"/>
                </a:lnTo>
                <a:lnTo>
                  <a:pt x="390" y="384"/>
                </a:lnTo>
                <a:lnTo>
                  <a:pt x="392" y="380"/>
                </a:lnTo>
                <a:lnTo>
                  <a:pt x="392" y="374"/>
                </a:lnTo>
                <a:lnTo>
                  <a:pt x="392" y="372"/>
                </a:lnTo>
                <a:lnTo>
                  <a:pt x="394" y="372"/>
                </a:lnTo>
                <a:lnTo>
                  <a:pt x="394" y="370"/>
                </a:lnTo>
                <a:lnTo>
                  <a:pt x="394" y="368"/>
                </a:lnTo>
                <a:lnTo>
                  <a:pt x="394" y="364"/>
                </a:lnTo>
                <a:lnTo>
                  <a:pt x="392" y="364"/>
                </a:lnTo>
                <a:lnTo>
                  <a:pt x="390" y="364"/>
                </a:lnTo>
                <a:lnTo>
                  <a:pt x="386" y="364"/>
                </a:lnTo>
                <a:lnTo>
                  <a:pt x="384" y="364"/>
                </a:lnTo>
                <a:lnTo>
                  <a:pt x="386" y="362"/>
                </a:lnTo>
                <a:lnTo>
                  <a:pt x="386" y="360"/>
                </a:lnTo>
                <a:lnTo>
                  <a:pt x="386" y="360"/>
                </a:lnTo>
                <a:lnTo>
                  <a:pt x="386" y="358"/>
                </a:lnTo>
                <a:lnTo>
                  <a:pt x="386" y="356"/>
                </a:lnTo>
                <a:lnTo>
                  <a:pt x="388" y="352"/>
                </a:lnTo>
                <a:lnTo>
                  <a:pt x="388" y="350"/>
                </a:lnTo>
                <a:lnTo>
                  <a:pt x="388" y="348"/>
                </a:lnTo>
                <a:lnTo>
                  <a:pt x="388" y="346"/>
                </a:lnTo>
                <a:lnTo>
                  <a:pt x="390" y="346"/>
                </a:lnTo>
                <a:lnTo>
                  <a:pt x="390" y="344"/>
                </a:lnTo>
                <a:lnTo>
                  <a:pt x="390" y="342"/>
                </a:lnTo>
                <a:lnTo>
                  <a:pt x="390" y="340"/>
                </a:lnTo>
                <a:lnTo>
                  <a:pt x="390" y="338"/>
                </a:lnTo>
                <a:lnTo>
                  <a:pt x="390" y="336"/>
                </a:lnTo>
                <a:lnTo>
                  <a:pt x="392" y="336"/>
                </a:lnTo>
                <a:lnTo>
                  <a:pt x="392" y="332"/>
                </a:lnTo>
                <a:lnTo>
                  <a:pt x="392" y="330"/>
                </a:lnTo>
                <a:lnTo>
                  <a:pt x="392" y="328"/>
                </a:lnTo>
                <a:lnTo>
                  <a:pt x="394" y="322"/>
                </a:lnTo>
                <a:lnTo>
                  <a:pt x="396" y="312"/>
                </a:lnTo>
                <a:lnTo>
                  <a:pt x="398" y="308"/>
                </a:lnTo>
                <a:lnTo>
                  <a:pt x="398" y="306"/>
                </a:lnTo>
                <a:lnTo>
                  <a:pt x="398" y="304"/>
                </a:lnTo>
                <a:lnTo>
                  <a:pt x="402" y="290"/>
                </a:lnTo>
                <a:lnTo>
                  <a:pt x="402" y="286"/>
                </a:lnTo>
                <a:lnTo>
                  <a:pt x="404" y="276"/>
                </a:lnTo>
                <a:lnTo>
                  <a:pt x="406" y="272"/>
                </a:lnTo>
                <a:lnTo>
                  <a:pt x="406" y="268"/>
                </a:lnTo>
                <a:lnTo>
                  <a:pt x="408" y="264"/>
                </a:lnTo>
                <a:lnTo>
                  <a:pt x="408" y="264"/>
                </a:lnTo>
                <a:lnTo>
                  <a:pt x="408" y="260"/>
                </a:lnTo>
                <a:lnTo>
                  <a:pt x="408" y="250"/>
                </a:lnTo>
                <a:lnTo>
                  <a:pt x="410" y="248"/>
                </a:lnTo>
                <a:lnTo>
                  <a:pt x="410" y="246"/>
                </a:lnTo>
                <a:lnTo>
                  <a:pt x="410" y="244"/>
                </a:lnTo>
                <a:lnTo>
                  <a:pt x="410" y="240"/>
                </a:lnTo>
                <a:lnTo>
                  <a:pt x="412" y="238"/>
                </a:lnTo>
                <a:lnTo>
                  <a:pt x="412" y="236"/>
                </a:lnTo>
                <a:lnTo>
                  <a:pt x="412" y="234"/>
                </a:lnTo>
                <a:lnTo>
                  <a:pt x="412" y="232"/>
                </a:lnTo>
                <a:lnTo>
                  <a:pt x="410" y="228"/>
                </a:lnTo>
                <a:lnTo>
                  <a:pt x="408" y="226"/>
                </a:lnTo>
                <a:lnTo>
                  <a:pt x="408" y="224"/>
                </a:lnTo>
                <a:lnTo>
                  <a:pt x="408" y="222"/>
                </a:lnTo>
                <a:lnTo>
                  <a:pt x="402" y="216"/>
                </a:lnTo>
                <a:lnTo>
                  <a:pt x="400" y="212"/>
                </a:lnTo>
                <a:lnTo>
                  <a:pt x="396" y="208"/>
                </a:lnTo>
                <a:lnTo>
                  <a:pt x="394" y="208"/>
                </a:lnTo>
                <a:lnTo>
                  <a:pt x="388" y="204"/>
                </a:lnTo>
                <a:lnTo>
                  <a:pt x="386" y="202"/>
                </a:lnTo>
                <a:lnTo>
                  <a:pt x="382" y="200"/>
                </a:lnTo>
                <a:lnTo>
                  <a:pt x="380" y="198"/>
                </a:lnTo>
                <a:lnTo>
                  <a:pt x="378" y="196"/>
                </a:lnTo>
                <a:lnTo>
                  <a:pt x="372" y="196"/>
                </a:lnTo>
                <a:lnTo>
                  <a:pt x="370" y="196"/>
                </a:lnTo>
                <a:lnTo>
                  <a:pt x="368" y="196"/>
                </a:lnTo>
                <a:lnTo>
                  <a:pt x="366" y="196"/>
                </a:lnTo>
                <a:lnTo>
                  <a:pt x="362" y="196"/>
                </a:lnTo>
                <a:lnTo>
                  <a:pt x="356" y="196"/>
                </a:lnTo>
                <a:lnTo>
                  <a:pt x="352" y="196"/>
                </a:lnTo>
                <a:lnTo>
                  <a:pt x="354" y="194"/>
                </a:lnTo>
                <a:lnTo>
                  <a:pt x="354" y="190"/>
                </a:lnTo>
                <a:lnTo>
                  <a:pt x="354" y="188"/>
                </a:lnTo>
                <a:lnTo>
                  <a:pt x="352" y="188"/>
                </a:lnTo>
                <a:lnTo>
                  <a:pt x="350" y="188"/>
                </a:lnTo>
                <a:lnTo>
                  <a:pt x="350" y="186"/>
                </a:lnTo>
                <a:lnTo>
                  <a:pt x="348" y="186"/>
                </a:lnTo>
                <a:lnTo>
                  <a:pt x="348" y="184"/>
                </a:lnTo>
                <a:lnTo>
                  <a:pt x="346" y="184"/>
                </a:lnTo>
                <a:lnTo>
                  <a:pt x="346" y="182"/>
                </a:lnTo>
                <a:lnTo>
                  <a:pt x="346" y="180"/>
                </a:lnTo>
                <a:lnTo>
                  <a:pt x="346" y="178"/>
                </a:lnTo>
                <a:lnTo>
                  <a:pt x="346" y="176"/>
                </a:lnTo>
                <a:lnTo>
                  <a:pt x="346" y="174"/>
                </a:lnTo>
                <a:lnTo>
                  <a:pt x="346" y="172"/>
                </a:lnTo>
                <a:lnTo>
                  <a:pt x="348" y="172"/>
                </a:lnTo>
                <a:lnTo>
                  <a:pt x="348" y="170"/>
                </a:lnTo>
                <a:lnTo>
                  <a:pt x="348" y="168"/>
                </a:lnTo>
                <a:lnTo>
                  <a:pt x="348" y="168"/>
                </a:lnTo>
                <a:lnTo>
                  <a:pt x="348" y="166"/>
                </a:lnTo>
                <a:lnTo>
                  <a:pt x="346" y="166"/>
                </a:lnTo>
                <a:lnTo>
                  <a:pt x="344" y="166"/>
                </a:lnTo>
                <a:lnTo>
                  <a:pt x="344" y="164"/>
                </a:lnTo>
                <a:lnTo>
                  <a:pt x="344" y="166"/>
                </a:lnTo>
                <a:lnTo>
                  <a:pt x="342" y="166"/>
                </a:lnTo>
                <a:lnTo>
                  <a:pt x="340" y="166"/>
                </a:lnTo>
                <a:lnTo>
                  <a:pt x="340" y="168"/>
                </a:lnTo>
                <a:lnTo>
                  <a:pt x="340" y="168"/>
                </a:lnTo>
                <a:lnTo>
                  <a:pt x="338" y="168"/>
                </a:lnTo>
                <a:lnTo>
                  <a:pt x="338" y="170"/>
                </a:lnTo>
                <a:lnTo>
                  <a:pt x="338" y="172"/>
                </a:lnTo>
                <a:lnTo>
                  <a:pt x="340" y="172"/>
                </a:lnTo>
                <a:lnTo>
                  <a:pt x="340" y="174"/>
                </a:lnTo>
                <a:lnTo>
                  <a:pt x="340" y="176"/>
                </a:lnTo>
                <a:lnTo>
                  <a:pt x="340" y="178"/>
                </a:lnTo>
                <a:lnTo>
                  <a:pt x="342" y="178"/>
                </a:lnTo>
                <a:lnTo>
                  <a:pt x="340" y="178"/>
                </a:lnTo>
                <a:lnTo>
                  <a:pt x="340" y="180"/>
                </a:lnTo>
                <a:lnTo>
                  <a:pt x="342" y="180"/>
                </a:lnTo>
                <a:lnTo>
                  <a:pt x="342" y="182"/>
                </a:lnTo>
                <a:lnTo>
                  <a:pt x="342" y="184"/>
                </a:lnTo>
                <a:lnTo>
                  <a:pt x="342" y="186"/>
                </a:lnTo>
                <a:lnTo>
                  <a:pt x="344" y="186"/>
                </a:lnTo>
                <a:lnTo>
                  <a:pt x="342" y="186"/>
                </a:lnTo>
                <a:lnTo>
                  <a:pt x="342" y="188"/>
                </a:lnTo>
                <a:lnTo>
                  <a:pt x="344" y="188"/>
                </a:lnTo>
                <a:lnTo>
                  <a:pt x="346" y="188"/>
                </a:lnTo>
                <a:lnTo>
                  <a:pt x="344" y="188"/>
                </a:lnTo>
                <a:lnTo>
                  <a:pt x="344" y="190"/>
                </a:lnTo>
                <a:lnTo>
                  <a:pt x="346" y="190"/>
                </a:lnTo>
                <a:lnTo>
                  <a:pt x="346" y="192"/>
                </a:lnTo>
                <a:lnTo>
                  <a:pt x="344" y="192"/>
                </a:lnTo>
                <a:lnTo>
                  <a:pt x="344" y="194"/>
                </a:lnTo>
                <a:lnTo>
                  <a:pt x="346" y="194"/>
                </a:lnTo>
                <a:lnTo>
                  <a:pt x="346" y="196"/>
                </a:lnTo>
                <a:lnTo>
                  <a:pt x="344" y="196"/>
                </a:lnTo>
                <a:lnTo>
                  <a:pt x="344" y="198"/>
                </a:lnTo>
                <a:lnTo>
                  <a:pt x="344" y="200"/>
                </a:lnTo>
                <a:lnTo>
                  <a:pt x="344" y="202"/>
                </a:lnTo>
                <a:lnTo>
                  <a:pt x="344" y="204"/>
                </a:lnTo>
                <a:lnTo>
                  <a:pt x="344" y="206"/>
                </a:lnTo>
                <a:lnTo>
                  <a:pt x="346" y="206"/>
                </a:lnTo>
                <a:lnTo>
                  <a:pt x="346" y="208"/>
                </a:lnTo>
                <a:lnTo>
                  <a:pt x="344" y="208"/>
                </a:lnTo>
                <a:lnTo>
                  <a:pt x="344" y="210"/>
                </a:lnTo>
                <a:lnTo>
                  <a:pt x="342" y="210"/>
                </a:lnTo>
                <a:lnTo>
                  <a:pt x="342" y="212"/>
                </a:lnTo>
                <a:lnTo>
                  <a:pt x="342" y="214"/>
                </a:lnTo>
                <a:lnTo>
                  <a:pt x="344" y="214"/>
                </a:lnTo>
                <a:lnTo>
                  <a:pt x="342" y="214"/>
                </a:lnTo>
                <a:lnTo>
                  <a:pt x="342" y="216"/>
                </a:lnTo>
                <a:lnTo>
                  <a:pt x="340" y="216"/>
                </a:lnTo>
                <a:lnTo>
                  <a:pt x="340" y="216"/>
                </a:lnTo>
                <a:lnTo>
                  <a:pt x="338" y="218"/>
                </a:lnTo>
                <a:lnTo>
                  <a:pt x="338" y="220"/>
                </a:lnTo>
                <a:lnTo>
                  <a:pt x="338" y="222"/>
                </a:lnTo>
                <a:lnTo>
                  <a:pt x="338" y="224"/>
                </a:lnTo>
                <a:lnTo>
                  <a:pt x="338" y="222"/>
                </a:lnTo>
                <a:lnTo>
                  <a:pt x="336" y="222"/>
                </a:lnTo>
                <a:lnTo>
                  <a:pt x="336" y="224"/>
                </a:lnTo>
                <a:lnTo>
                  <a:pt x="334" y="224"/>
                </a:lnTo>
                <a:lnTo>
                  <a:pt x="334" y="226"/>
                </a:lnTo>
                <a:lnTo>
                  <a:pt x="332" y="226"/>
                </a:lnTo>
                <a:lnTo>
                  <a:pt x="332" y="228"/>
                </a:lnTo>
                <a:lnTo>
                  <a:pt x="330" y="228"/>
                </a:lnTo>
                <a:lnTo>
                  <a:pt x="330" y="230"/>
                </a:lnTo>
                <a:lnTo>
                  <a:pt x="332" y="230"/>
                </a:lnTo>
                <a:lnTo>
                  <a:pt x="332" y="232"/>
                </a:lnTo>
                <a:lnTo>
                  <a:pt x="330" y="232"/>
                </a:lnTo>
                <a:lnTo>
                  <a:pt x="330" y="234"/>
                </a:lnTo>
                <a:lnTo>
                  <a:pt x="328" y="234"/>
                </a:lnTo>
                <a:lnTo>
                  <a:pt x="328" y="236"/>
                </a:lnTo>
                <a:lnTo>
                  <a:pt x="330" y="236"/>
                </a:lnTo>
                <a:lnTo>
                  <a:pt x="330" y="238"/>
                </a:lnTo>
                <a:lnTo>
                  <a:pt x="330" y="240"/>
                </a:lnTo>
                <a:lnTo>
                  <a:pt x="330" y="242"/>
                </a:lnTo>
                <a:lnTo>
                  <a:pt x="328" y="242"/>
                </a:lnTo>
                <a:lnTo>
                  <a:pt x="328" y="240"/>
                </a:lnTo>
                <a:lnTo>
                  <a:pt x="328" y="238"/>
                </a:lnTo>
                <a:lnTo>
                  <a:pt x="328" y="244"/>
                </a:lnTo>
                <a:lnTo>
                  <a:pt x="328" y="252"/>
                </a:lnTo>
                <a:lnTo>
                  <a:pt x="314" y="252"/>
                </a:lnTo>
                <a:lnTo>
                  <a:pt x="302" y="252"/>
                </a:lnTo>
                <a:lnTo>
                  <a:pt x="296" y="252"/>
                </a:lnTo>
                <a:lnTo>
                  <a:pt x="290" y="250"/>
                </a:lnTo>
                <a:lnTo>
                  <a:pt x="286" y="250"/>
                </a:lnTo>
                <a:lnTo>
                  <a:pt x="284" y="250"/>
                </a:lnTo>
                <a:lnTo>
                  <a:pt x="284" y="248"/>
                </a:lnTo>
                <a:lnTo>
                  <a:pt x="286" y="250"/>
                </a:lnTo>
                <a:lnTo>
                  <a:pt x="286" y="248"/>
                </a:lnTo>
                <a:lnTo>
                  <a:pt x="288" y="248"/>
                </a:lnTo>
                <a:lnTo>
                  <a:pt x="290" y="246"/>
                </a:lnTo>
                <a:lnTo>
                  <a:pt x="290" y="244"/>
                </a:lnTo>
                <a:lnTo>
                  <a:pt x="292" y="244"/>
                </a:lnTo>
                <a:lnTo>
                  <a:pt x="292" y="242"/>
                </a:lnTo>
                <a:lnTo>
                  <a:pt x="294" y="242"/>
                </a:lnTo>
                <a:lnTo>
                  <a:pt x="294" y="240"/>
                </a:lnTo>
                <a:lnTo>
                  <a:pt x="296" y="240"/>
                </a:lnTo>
                <a:lnTo>
                  <a:pt x="298" y="240"/>
                </a:lnTo>
                <a:lnTo>
                  <a:pt x="298" y="238"/>
                </a:lnTo>
                <a:lnTo>
                  <a:pt x="300" y="238"/>
                </a:lnTo>
                <a:lnTo>
                  <a:pt x="302" y="238"/>
                </a:lnTo>
                <a:lnTo>
                  <a:pt x="304" y="236"/>
                </a:lnTo>
                <a:lnTo>
                  <a:pt x="306" y="234"/>
                </a:lnTo>
                <a:lnTo>
                  <a:pt x="306" y="232"/>
                </a:lnTo>
                <a:lnTo>
                  <a:pt x="306" y="234"/>
                </a:lnTo>
                <a:lnTo>
                  <a:pt x="308" y="234"/>
                </a:lnTo>
                <a:lnTo>
                  <a:pt x="308" y="232"/>
                </a:lnTo>
                <a:lnTo>
                  <a:pt x="310" y="232"/>
                </a:lnTo>
                <a:lnTo>
                  <a:pt x="312" y="230"/>
                </a:lnTo>
                <a:lnTo>
                  <a:pt x="312" y="232"/>
                </a:lnTo>
                <a:lnTo>
                  <a:pt x="312" y="232"/>
                </a:lnTo>
                <a:lnTo>
                  <a:pt x="312" y="230"/>
                </a:lnTo>
                <a:lnTo>
                  <a:pt x="312" y="228"/>
                </a:lnTo>
                <a:lnTo>
                  <a:pt x="314" y="228"/>
                </a:lnTo>
                <a:lnTo>
                  <a:pt x="314" y="226"/>
                </a:lnTo>
                <a:lnTo>
                  <a:pt x="316" y="226"/>
                </a:lnTo>
                <a:lnTo>
                  <a:pt x="316" y="224"/>
                </a:lnTo>
                <a:lnTo>
                  <a:pt x="316" y="222"/>
                </a:lnTo>
                <a:lnTo>
                  <a:pt x="316" y="220"/>
                </a:lnTo>
                <a:lnTo>
                  <a:pt x="316" y="216"/>
                </a:lnTo>
                <a:lnTo>
                  <a:pt x="318" y="216"/>
                </a:lnTo>
                <a:lnTo>
                  <a:pt x="316" y="216"/>
                </a:lnTo>
                <a:lnTo>
                  <a:pt x="318" y="216"/>
                </a:lnTo>
                <a:lnTo>
                  <a:pt x="316" y="216"/>
                </a:lnTo>
                <a:lnTo>
                  <a:pt x="316" y="214"/>
                </a:lnTo>
                <a:lnTo>
                  <a:pt x="316" y="212"/>
                </a:lnTo>
                <a:lnTo>
                  <a:pt x="322" y="212"/>
                </a:lnTo>
                <a:lnTo>
                  <a:pt x="328" y="212"/>
                </a:lnTo>
                <a:lnTo>
                  <a:pt x="328" y="210"/>
                </a:lnTo>
                <a:lnTo>
                  <a:pt x="328" y="208"/>
                </a:lnTo>
                <a:lnTo>
                  <a:pt x="330" y="208"/>
                </a:lnTo>
                <a:lnTo>
                  <a:pt x="330" y="206"/>
                </a:lnTo>
                <a:lnTo>
                  <a:pt x="328" y="206"/>
                </a:lnTo>
                <a:lnTo>
                  <a:pt x="328" y="204"/>
                </a:lnTo>
                <a:lnTo>
                  <a:pt x="328" y="202"/>
                </a:lnTo>
                <a:lnTo>
                  <a:pt x="326" y="202"/>
                </a:lnTo>
                <a:lnTo>
                  <a:pt x="326" y="200"/>
                </a:lnTo>
                <a:lnTo>
                  <a:pt x="326" y="198"/>
                </a:lnTo>
                <a:lnTo>
                  <a:pt x="328" y="198"/>
                </a:lnTo>
                <a:lnTo>
                  <a:pt x="328" y="196"/>
                </a:lnTo>
                <a:lnTo>
                  <a:pt x="328" y="194"/>
                </a:lnTo>
                <a:lnTo>
                  <a:pt x="328" y="192"/>
                </a:lnTo>
                <a:lnTo>
                  <a:pt x="328" y="190"/>
                </a:lnTo>
                <a:lnTo>
                  <a:pt x="326" y="190"/>
                </a:lnTo>
                <a:lnTo>
                  <a:pt x="326" y="188"/>
                </a:lnTo>
                <a:lnTo>
                  <a:pt x="326" y="186"/>
                </a:lnTo>
                <a:lnTo>
                  <a:pt x="326" y="184"/>
                </a:lnTo>
                <a:lnTo>
                  <a:pt x="324" y="184"/>
                </a:lnTo>
                <a:lnTo>
                  <a:pt x="322" y="184"/>
                </a:lnTo>
                <a:lnTo>
                  <a:pt x="322" y="182"/>
                </a:lnTo>
                <a:lnTo>
                  <a:pt x="324" y="178"/>
                </a:lnTo>
                <a:lnTo>
                  <a:pt x="326" y="178"/>
                </a:lnTo>
                <a:lnTo>
                  <a:pt x="326" y="176"/>
                </a:lnTo>
                <a:lnTo>
                  <a:pt x="324" y="176"/>
                </a:lnTo>
                <a:lnTo>
                  <a:pt x="324" y="174"/>
                </a:lnTo>
                <a:lnTo>
                  <a:pt x="322" y="174"/>
                </a:lnTo>
                <a:lnTo>
                  <a:pt x="322" y="172"/>
                </a:lnTo>
                <a:lnTo>
                  <a:pt x="322" y="170"/>
                </a:lnTo>
                <a:lnTo>
                  <a:pt x="322" y="168"/>
                </a:lnTo>
                <a:lnTo>
                  <a:pt x="324" y="168"/>
                </a:lnTo>
                <a:lnTo>
                  <a:pt x="324" y="166"/>
                </a:lnTo>
                <a:lnTo>
                  <a:pt x="326" y="164"/>
                </a:lnTo>
                <a:lnTo>
                  <a:pt x="326" y="162"/>
                </a:lnTo>
                <a:lnTo>
                  <a:pt x="326" y="160"/>
                </a:lnTo>
                <a:lnTo>
                  <a:pt x="326" y="158"/>
                </a:lnTo>
                <a:lnTo>
                  <a:pt x="328" y="158"/>
                </a:lnTo>
                <a:lnTo>
                  <a:pt x="328" y="156"/>
                </a:lnTo>
                <a:lnTo>
                  <a:pt x="328" y="154"/>
                </a:lnTo>
                <a:lnTo>
                  <a:pt x="330" y="150"/>
                </a:lnTo>
                <a:lnTo>
                  <a:pt x="330" y="148"/>
                </a:lnTo>
                <a:lnTo>
                  <a:pt x="328" y="148"/>
                </a:lnTo>
                <a:lnTo>
                  <a:pt x="328" y="146"/>
                </a:lnTo>
                <a:lnTo>
                  <a:pt x="330" y="144"/>
                </a:lnTo>
                <a:lnTo>
                  <a:pt x="330" y="142"/>
                </a:lnTo>
                <a:lnTo>
                  <a:pt x="328" y="140"/>
                </a:lnTo>
                <a:lnTo>
                  <a:pt x="328" y="138"/>
                </a:lnTo>
                <a:lnTo>
                  <a:pt x="328" y="134"/>
                </a:lnTo>
                <a:lnTo>
                  <a:pt x="328" y="132"/>
                </a:lnTo>
                <a:lnTo>
                  <a:pt x="330" y="132"/>
                </a:lnTo>
                <a:lnTo>
                  <a:pt x="330" y="130"/>
                </a:lnTo>
                <a:lnTo>
                  <a:pt x="332" y="130"/>
                </a:lnTo>
                <a:lnTo>
                  <a:pt x="332" y="128"/>
                </a:lnTo>
                <a:lnTo>
                  <a:pt x="334" y="128"/>
                </a:lnTo>
                <a:lnTo>
                  <a:pt x="336" y="128"/>
                </a:lnTo>
                <a:lnTo>
                  <a:pt x="336" y="126"/>
                </a:lnTo>
                <a:lnTo>
                  <a:pt x="338" y="124"/>
                </a:lnTo>
                <a:lnTo>
                  <a:pt x="338" y="122"/>
                </a:lnTo>
                <a:lnTo>
                  <a:pt x="340" y="122"/>
                </a:lnTo>
                <a:lnTo>
                  <a:pt x="340" y="120"/>
                </a:lnTo>
                <a:lnTo>
                  <a:pt x="344" y="124"/>
                </a:lnTo>
                <a:lnTo>
                  <a:pt x="348" y="128"/>
                </a:lnTo>
                <a:lnTo>
                  <a:pt x="348" y="130"/>
                </a:lnTo>
                <a:lnTo>
                  <a:pt x="356" y="136"/>
                </a:lnTo>
                <a:lnTo>
                  <a:pt x="356" y="138"/>
                </a:lnTo>
                <a:lnTo>
                  <a:pt x="358" y="140"/>
                </a:lnTo>
                <a:lnTo>
                  <a:pt x="360" y="142"/>
                </a:lnTo>
                <a:lnTo>
                  <a:pt x="362" y="146"/>
                </a:lnTo>
                <a:lnTo>
                  <a:pt x="364" y="146"/>
                </a:lnTo>
                <a:lnTo>
                  <a:pt x="364" y="144"/>
                </a:lnTo>
                <a:lnTo>
                  <a:pt x="366" y="144"/>
                </a:lnTo>
                <a:lnTo>
                  <a:pt x="366" y="146"/>
                </a:lnTo>
                <a:lnTo>
                  <a:pt x="366" y="148"/>
                </a:lnTo>
                <a:lnTo>
                  <a:pt x="366" y="150"/>
                </a:lnTo>
                <a:lnTo>
                  <a:pt x="368" y="152"/>
                </a:lnTo>
                <a:lnTo>
                  <a:pt x="368" y="154"/>
                </a:lnTo>
                <a:lnTo>
                  <a:pt x="370" y="154"/>
                </a:lnTo>
                <a:lnTo>
                  <a:pt x="370" y="156"/>
                </a:lnTo>
                <a:lnTo>
                  <a:pt x="372" y="156"/>
                </a:lnTo>
                <a:lnTo>
                  <a:pt x="372" y="158"/>
                </a:lnTo>
                <a:lnTo>
                  <a:pt x="374" y="158"/>
                </a:lnTo>
                <a:lnTo>
                  <a:pt x="374" y="160"/>
                </a:lnTo>
                <a:lnTo>
                  <a:pt x="376" y="160"/>
                </a:lnTo>
                <a:lnTo>
                  <a:pt x="378" y="160"/>
                </a:lnTo>
                <a:lnTo>
                  <a:pt x="378" y="162"/>
                </a:lnTo>
                <a:lnTo>
                  <a:pt x="380" y="162"/>
                </a:lnTo>
                <a:lnTo>
                  <a:pt x="380" y="164"/>
                </a:lnTo>
                <a:lnTo>
                  <a:pt x="382" y="164"/>
                </a:lnTo>
                <a:lnTo>
                  <a:pt x="382" y="166"/>
                </a:lnTo>
                <a:lnTo>
                  <a:pt x="384" y="164"/>
                </a:lnTo>
                <a:lnTo>
                  <a:pt x="384" y="166"/>
                </a:lnTo>
                <a:lnTo>
                  <a:pt x="386" y="166"/>
                </a:lnTo>
                <a:lnTo>
                  <a:pt x="388" y="166"/>
                </a:lnTo>
                <a:lnTo>
                  <a:pt x="388" y="168"/>
                </a:lnTo>
                <a:lnTo>
                  <a:pt x="386" y="168"/>
                </a:lnTo>
                <a:lnTo>
                  <a:pt x="386" y="168"/>
                </a:lnTo>
                <a:lnTo>
                  <a:pt x="388" y="168"/>
                </a:lnTo>
                <a:lnTo>
                  <a:pt x="388" y="170"/>
                </a:lnTo>
                <a:lnTo>
                  <a:pt x="388" y="172"/>
                </a:lnTo>
                <a:lnTo>
                  <a:pt x="388" y="174"/>
                </a:lnTo>
                <a:lnTo>
                  <a:pt x="388" y="176"/>
                </a:lnTo>
                <a:lnTo>
                  <a:pt x="388" y="178"/>
                </a:lnTo>
                <a:lnTo>
                  <a:pt x="390" y="178"/>
                </a:lnTo>
                <a:lnTo>
                  <a:pt x="392" y="178"/>
                </a:lnTo>
                <a:lnTo>
                  <a:pt x="392" y="180"/>
                </a:lnTo>
                <a:lnTo>
                  <a:pt x="394" y="180"/>
                </a:lnTo>
                <a:lnTo>
                  <a:pt x="396" y="180"/>
                </a:lnTo>
                <a:lnTo>
                  <a:pt x="398" y="180"/>
                </a:lnTo>
                <a:lnTo>
                  <a:pt x="400" y="180"/>
                </a:lnTo>
                <a:lnTo>
                  <a:pt x="400" y="182"/>
                </a:lnTo>
                <a:lnTo>
                  <a:pt x="398" y="182"/>
                </a:lnTo>
                <a:lnTo>
                  <a:pt x="398" y="184"/>
                </a:lnTo>
                <a:lnTo>
                  <a:pt x="398" y="186"/>
                </a:lnTo>
                <a:lnTo>
                  <a:pt x="398" y="188"/>
                </a:lnTo>
                <a:lnTo>
                  <a:pt x="396" y="188"/>
                </a:lnTo>
                <a:lnTo>
                  <a:pt x="398" y="188"/>
                </a:lnTo>
                <a:lnTo>
                  <a:pt x="398" y="190"/>
                </a:lnTo>
                <a:lnTo>
                  <a:pt x="400" y="190"/>
                </a:lnTo>
                <a:lnTo>
                  <a:pt x="402" y="190"/>
                </a:lnTo>
                <a:lnTo>
                  <a:pt x="402" y="192"/>
                </a:lnTo>
                <a:lnTo>
                  <a:pt x="404" y="192"/>
                </a:lnTo>
                <a:lnTo>
                  <a:pt x="406" y="192"/>
                </a:lnTo>
                <a:lnTo>
                  <a:pt x="406" y="194"/>
                </a:lnTo>
                <a:lnTo>
                  <a:pt x="408" y="194"/>
                </a:lnTo>
                <a:lnTo>
                  <a:pt x="408" y="194"/>
                </a:lnTo>
                <a:lnTo>
                  <a:pt x="408" y="196"/>
                </a:lnTo>
                <a:lnTo>
                  <a:pt x="408" y="198"/>
                </a:lnTo>
                <a:lnTo>
                  <a:pt x="410" y="198"/>
                </a:lnTo>
                <a:lnTo>
                  <a:pt x="410" y="200"/>
                </a:lnTo>
                <a:lnTo>
                  <a:pt x="412" y="200"/>
                </a:lnTo>
                <a:lnTo>
                  <a:pt x="412" y="202"/>
                </a:lnTo>
                <a:lnTo>
                  <a:pt x="414" y="202"/>
                </a:lnTo>
                <a:lnTo>
                  <a:pt x="418" y="202"/>
                </a:lnTo>
                <a:lnTo>
                  <a:pt x="418" y="204"/>
                </a:lnTo>
                <a:lnTo>
                  <a:pt x="420" y="204"/>
                </a:lnTo>
                <a:lnTo>
                  <a:pt x="420" y="202"/>
                </a:lnTo>
                <a:lnTo>
                  <a:pt x="422" y="202"/>
                </a:lnTo>
                <a:lnTo>
                  <a:pt x="422" y="200"/>
                </a:lnTo>
                <a:lnTo>
                  <a:pt x="426" y="198"/>
                </a:lnTo>
                <a:lnTo>
                  <a:pt x="428" y="194"/>
                </a:lnTo>
                <a:lnTo>
                  <a:pt x="430" y="192"/>
                </a:lnTo>
                <a:lnTo>
                  <a:pt x="432" y="192"/>
                </a:lnTo>
                <a:lnTo>
                  <a:pt x="432" y="190"/>
                </a:lnTo>
                <a:lnTo>
                  <a:pt x="432" y="188"/>
                </a:lnTo>
                <a:lnTo>
                  <a:pt x="434" y="188"/>
                </a:lnTo>
                <a:lnTo>
                  <a:pt x="434" y="186"/>
                </a:lnTo>
                <a:lnTo>
                  <a:pt x="436" y="186"/>
                </a:lnTo>
                <a:lnTo>
                  <a:pt x="436" y="184"/>
                </a:lnTo>
                <a:lnTo>
                  <a:pt x="436" y="182"/>
                </a:lnTo>
                <a:lnTo>
                  <a:pt x="436" y="180"/>
                </a:lnTo>
                <a:lnTo>
                  <a:pt x="436" y="178"/>
                </a:lnTo>
                <a:lnTo>
                  <a:pt x="436" y="176"/>
                </a:lnTo>
                <a:lnTo>
                  <a:pt x="436" y="172"/>
                </a:lnTo>
                <a:lnTo>
                  <a:pt x="438" y="170"/>
                </a:lnTo>
                <a:lnTo>
                  <a:pt x="438" y="172"/>
                </a:lnTo>
                <a:lnTo>
                  <a:pt x="438" y="174"/>
                </a:lnTo>
                <a:lnTo>
                  <a:pt x="440" y="174"/>
                </a:lnTo>
                <a:lnTo>
                  <a:pt x="438" y="176"/>
                </a:lnTo>
                <a:lnTo>
                  <a:pt x="440" y="176"/>
                </a:lnTo>
                <a:lnTo>
                  <a:pt x="440" y="178"/>
                </a:lnTo>
                <a:lnTo>
                  <a:pt x="442" y="178"/>
                </a:lnTo>
                <a:lnTo>
                  <a:pt x="444" y="178"/>
                </a:lnTo>
                <a:lnTo>
                  <a:pt x="446" y="178"/>
                </a:lnTo>
                <a:lnTo>
                  <a:pt x="446" y="180"/>
                </a:lnTo>
                <a:lnTo>
                  <a:pt x="448" y="180"/>
                </a:lnTo>
                <a:lnTo>
                  <a:pt x="448" y="182"/>
                </a:lnTo>
                <a:lnTo>
                  <a:pt x="446" y="182"/>
                </a:lnTo>
                <a:lnTo>
                  <a:pt x="448" y="182"/>
                </a:lnTo>
                <a:lnTo>
                  <a:pt x="448" y="184"/>
                </a:lnTo>
                <a:lnTo>
                  <a:pt x="448" y="186"/>
                </a:lnTo>
                <a:lnTo>
                  <a:pt x="450" y="186"/>
                </a:lnTo>
                <a:lnTo>
                  <a:pt x="452" y="186"/>
                </a:lnTo>
                <a:lnTo>
                  <a:pt x="450" y="188"/>
                </a:lnTo>
                <a:lnTo>
                  <a:pt x="450" y="190"/>
                </a:lnTo>
                <a:lnTo>
                  <a:pt x="450" y="192"/>
                </a:lnTo>
                <a:lnTo>
                  <a:pt x="452" y="192"/>
                </a:lnTo>
                <a:lnTo>
                  <a:pt x="454" y="190"/>
                </a:lnTo>
                <a:lnTo>
                  <a:pt x="456" y="190"/>
                </a:lnTo>
                <a:lnTo>
                  <a:pt x="456" y="192"/>
                </a:lnTo>
                <a:lnTo>
                  <a:pt x="456" y="192"/>
                </a:lnTo>
                <a:lnTo>
                  <a:pt x="458" y="192"/>
                </a:lnTo>
                <a:lnTo>
                  <a:pt x="460" y="192"/>
                </a:lnTo>
                <a:lnTo>
                  <a:pt x="462" y="192"/>
                </a:lnTo>
                <a:lnTo>
                  <a:pt x="464" y="192"/>
                </a:lnTo>
                <a:lnTo>
                  <a:pt x="464" y="190"/>
                </a:lnTo>
                <a:lnTo>
                  <a:pt x="464" y="188"/>
                </a:lnTo>
                <a:lnTo>
                  <a:pt x="466" y="188"/>
                </a:lnTo>
                <a:lnTo>
                  <a:pt x="466" y="186"/>
                </a:lnTo>
                <a:lnTo>
                  <a:pt x="466" y="188"/>
                </a:lnTo>
                <a:lnTo>
                  <a:pt x="468" y="186"/>
                </a:lnTo>
                <a:lnTo>
                  <a:pt x="470" y="188"/>
                </a:lnTo>
                <a:lnTo>
                  <a:pt x="470" y="186"/>
                </a:lnTo>
                <a:lnTo>
                  <a:pt x="472" y="186"/>
                </a:lnTo>
                <a:lnTo>
                  <a:pt x="472" y="184"/>
                </a:lnTo>
                <a:lnTo>
                  <a:pt x="474" y="184"/>
                </a:lnTo>
                <a:lnTo>
                  <a:pt x="474" y="182"/>
                </a:lnTo>
                <a:lnTo>
                  <a:pt x="474" y="180"/>
                </a:lnTo>
                <a:lnTo>
                  <a:pt x="476" y="178"/>
                </a:lnTo>
                <a:lnTo>
                  <a:pt x="474" y="176"/>
                </a:lnTo>
                <a:lnTo>
                  <a:pt x="474" y="174"/>
                </a:lnTo>
                <a:lnTo>
                  <a:pt x="480" y="174"/>
                </a:lnTo>
                <a:lnTo>
                  <a:pt x="480" y="172"/>
                </a:lnTo>
                <a:lnTo>
                  <a:pt x="480" y="170"/>
                </a:lnTo>
                <a:lnTo>
                  <a:pt x="482" y="170"/>
                </a:lnTo>
                <a:lnTo>
                  <a:pt x="482" y="168"/>
                </a:lnTo>
                <a:lnTo>
                  <a:pt x="484" y="168"/>
                </a:lnTo>
                <a:lnTo>
                  <a:pt x="486" y="168"/>
                </a:lnTo>
                <a:lnTo>
                  <a:pt x="488" y="168"/>
                </a:lnTo>
                <a:lnTo>
                  <a:pt x="498" y="166"/>
                </a:lnTo>
                <a:lnTo>
                  <a:pt x="500" y="166"/>
                </a:lnTo>
                <a:lnTo>
                  <a:pt x="502" y="166"/>
                </a:lnTo>
                <a:lnTo>
                  <a:pt x="504" y="168"/>
                </a:lnTo>
                <a:lnTo>
                  <a:pt x="504" y="168"/>
                </a:lnTo>
                <a:lnTo>
                  <a:pt x="506" y="168"/>
                </a:lnTo>
                <a:lnTo>
                  <a:pt x="506" y="170"/>
                </a:lnTo>
                <a:lnTo>
                  <a:pt x="510" y="172"/>
                </a:lnTo>
                <a:lnTo>
                  <a:pt x="512" y="174"/>
                </a:lnTo>
                <a:lnTo>
                  <a:pt x="512" y="180"/>
                </a:lnTo>
                <a:lnTo>
                  <a:pt x="510" y="182"/>
                </a:lnTo>
                <a:lnTo>
                  <a:pt x="510" y="184"/>
                </a:lnTo>
                <a:lnTo>
                  <a:pt x="510" y="186"/>
                </a:lnTo>
                <a:lnTo>
                  <a:pt x="512" y="186"/>
                </a:lnTo>
                <a:lnTo>
                  <a:pt x="514" y="186"/>
                </a:lnTo>
                <a:lnTo>
                  <a:pt x="514" y="188"/>
                </a:lnTo>
                <a:lnTo>
                  <a:pt x="516" y="188"/>
                </a:lnTo>
                <a:lnTo>
                  <a:pt x="518" y="188"/>
                </a:lnTo>
                <a:lnTo>
                  <a:pt x="520" y="188"/>
                </a:lnTo>
                <a:lnTo>
                  <a:pt x="522" y="188"/>
                </a:lnTo>
                <a:lnTo>
                  <a:pt x="524" y="188"/>
                </a:lnTo>
                <a:lnTo>
                  <a:pt x="524" y="190"/>
                </a:lnTo>
                <a:lnTo>
                  <a:pt x="522" y="190"/>
                </a:lnTo>
                <a:lnTo>
                  <a:pt x="522" y="192"/>
                </a:lnTo>
                <a:lnTo>
                  <a:pt x="520" y="194"/>
                </a:lnTo>
                <a:lnTo>
                  <a:pt x="522" y="194"/>
                </a:lnTo>
                <a:lnTo>
                  <a:pt x="524" y="194"/>
                </a:lnTo>
                <a:lnTo>
                  <a:pt x="528" y="196"/>
                </a:lnTo>
                <a:lnTo>
                  <a:pt x="530" y="196"/>
                </a:lnTo>
                <a:lnTo>
                  <a:pt x="532" y="198"/>
                </a:lnTo>
                <a:lnTo>
                  <a:pt x="534" y="198"/>
                </a:lnTo>
                <a:lnTo>
                  <a:pt x="536" y="198"/>
                </a:lnTo>
                <a:lnTo>
                  <a:pt x="538" y="196"/>
                </a:lnTo>
                <a:lnTo>
                  <a:pt x="540" y="198"/>
                </a:lnTo>
                <a:lnTo>
                  <a:pt x="542" y="196"/>
                </a:lnTo>
                <a:lnTo>
                  <a:pt x="546" y="196"/>
                </a:lnTo>
                <a:lnTo>
                  <a:pt x="550" y="196"/>
                </a:lnTo>
                <a:lnTo>
                  <a:pt x="552" y="196"/>
                </a:lnTo>
                <a:lnTo>
                  <a:pt x="552" y="196"/>
                </a:lnTo>
                <a:lnTo>
                  <a:pt x="552" y="194"/>
                </a:lnTo>
                <a:lnTo>
                  <a:pt x="554" y="194"/>
                </a:lnTo>
                <a:lnTo>
                  <a:pt x="556" y="190"/>
                </a:lnTo>
                <a:lnTo>
                  <a:pt x="558" y="190"/>
                </a:lnTo>
                <a:lnTo>
                  <a:pt x="560" y="190"/>
                </a:lnTo>
                <a:lnTo>
                  <a:pt x="562" y="190"/>
                </a:lnTo>
                <a:lnTo>
                  <a:pt x="564" y="190"/>
                </a:lnTo>
                <a:lnTo>
                  <a:pt x="564" y="188"/>
                </a:lnTo>
                <a:lnTo>
                  <a:pt x="564" y="186"/>
                </a:lnTo>
                <a:lnTo>
                  <a:pt x="566" y="186"/>
                </a:lnTo>
                <a:lnTo>
                  <a:pt x="564" y="184"/>
                </a:lnTo>
                <a:lnTo>
                  <a:pt x="566" y="186"/>
                </a:lnTo>
                <a:lnTo>
                  <a:pt x="568" y="184"/>
                </a:lnTo>
                <a:lnTo>
                  <a:pt x="568" y="182"/>
                </a:lnTo>
                <a:lnTo>
                  <a:pt x="568" y="180"/>
                </a:lnTo>
                <a:lnTo>
                  <a:pt x="570" y="178"/>
                </a:lnTo>
                <a:lnTo>
                  <a:pt x="570" y="176"/>
                </a:lnTo>
                <a:lnTo>
                  <a:pt x="566" y="174"/>
                </a:lnTo>
                <a:lnTo>
                  <a:pt x="564" y="174"/>
                </a:lnTo>
                <a:lnTo>
                  <a:pt x="566" y="172"/>
                </a:lnTo>
                <a:lnTo>
                  <a:pt x="566" y="170"/>
                </a:lnTo>
                <a:lnTo>
                  <a:pt x="564" y="170"/>
                </a:lnTo>
                <a:lnTo>
                  <a:pt x="562" y="168"/>
                </a:lnTo>
                <a:lnTo>
                  <a:pt x="560" y="168"/>
                </a:lnTo>
                <a:lnTo>
                  <a:pt x="560" y="168"/>
                </a:lnTo>
                <a:lnTo>
                  <a:pt x="558" y="168"/>
                </a:lnTo>
                <a:lnTo>
                  <a:pt x="556" y="168"/>
                </a:lnTo>
                <a:lnTo>
                  <a:pt x="554" y="168"/>
                </a:lnTo>
                <a:lnTo>
                  <a:pt x="552" y="168"/>
                </a:lnTo>
                <a:lnTo>
                  <a:pt x="552" y="168"/>
                </a:lnTo>
                <a:lnTo>
                  <a:pt x="550" y="168"/>
                </a:lnTo>
                <a:lnTo>
                  <a:pt x="548" y="168"/>
                </a:lnTo>
                <a:lnTo>
                  <a:pt x="546" y="168"/>
                </a:lnTo>
                <a:lnTo>
                  <a:pt x="544" y="166"/>
                </a:lnTo>
                <a:lnTo>
                  <a:pt x="544" y="164"/>
                </a:lnTo>
                <a:lnTo>
                  <a:pt x="546" y="162"/>
                </a:lnTo>
                <a:lnTo>
                  <a:pt x="546" y="160"/>
                </a:lnTo>
                <a:lnTo>
                  <a:pt x="546" y="158"/>
                </a:lnTo>
                <a:lnTo>
                  <a:pt x="548" y="156"/>
                </a:lnTo>
                <a:lnTo>
                  <a:pt x="548" y="154"/>
                </a:lnTo>
                <a:lnTo>
                  <a:pt x="550" y="154"/>
                </a:lnTo>
                <a:lnTo>
                  <a:pt x="552" y="154"/>
                </a:lnTo>
                <a:lnTo>
                  <a:pt x="552" y="152"/>
                </a:lnTo>
                <a:lnTo>
                  <a:pt x="554" y="152"/>
                </a:lnTo>
                <a:lnTo>
                  <a:pt x="556" y="152"/>
                </a:lnTo>
                <a:lnTo>
                  <a:pt x="558" y="152"/>
                </a:lnTo>
                <a:lnTo>
                  <a:pt x="558" y="150"/>
                </a:lnTo>
                <a:lnTo>
                  <a:pt x="562" y="148"/>
                </a:lnTo>
                <a:lnTo>
                  <a:pt x="564" y="148"/>
                </a:lnTo>
                <a:lnTo>
                  <a:pt x="566" y="148"/>
                </a:lnTo>
                <a:lnTo>
                  <a:pt x="566" y="146"/>
                </a:lnTo>
                <a:lnTo>
                  <a:pt x="568" y="146"/>
                </a:lnTo>
                <a:lnTo>
                  <a:pt x="570" y="146"/>
                </a:lnTo>
                <a:lnTo>
                  <a:pt x="570" y="144"/>
                </a:lnTo>
                <a:lnTo>
                  <a:pt x="572" y="144"/>
                </a:lnTo>
                <a:lnTo>
                  <a:pt x="572" y="142"/>
                </a:lnTo>
                <a:lnTo>
                  <a:pt x="572" y="140"/>
                </a:lnTo>
                <a:lnTo>
                  <a:pt x="574" y="140"/>
                </a:lnTo>
                <a:lnTo>
                  <a:pt x="574" y="138"/>
                </a:lnTo>
                <a:lnTo>
                  <a:pt x="572" y="138"/>
                </a:lnTo>
                <a:lnTo>
                  <a:pt x="574" y="138"/>
                </a:lnTo>
                <a:lnTo>
                  <a:pt x="574" y="136"/>
                </a:lnTo>
                <a:lnTo>
                  <a:pt x="574" y="138"/>
                </a:lnTo>
                <a:lnTo>
                  <a:pt x="576" y="138"/>
                </a:lnTo>
                <a:lnTo>
                  <a:pt x="576" y="136"/>
                </a:lnTo>
                <a:lnTo>
                  <a:pt x="578" y="136"/>
                </a:lnTo>
                <a:lnTo>
                  <a:pt x="578" y="134"/>
                </a:lnTo>
                <a:lnTo>
                  <a:pt x="578" y="132"/>
                </a:lnTo>
                <a:lnTo>
                  <a:pt x="578" y="130"/>
                </a:lnTo>
                <a:lnTo>
                  <a:pt x="580" y="130"/>
                </a:lnTo>
                <a:lnTo>
                  <a:pt x="580" y="128"/>
                </a:lnTo>
                <a:lnTo>
                  <a:pt x="580" y="126"/>
                </a:lnTo>
                <a:lnTo>
                  <a:pt x="578" y="126"/>
                </a:lnTo>
                <a:lnTo>
                  <a:pt x="576" y="124"/>
                </a:lnTo>
                <a:lnTo>
                  <a:pt x="576" y="122"/>
                </a:lnTo>
                <a:lnTo>
                  <a:pt x="578" y="122"/>
                </a:lnTo>
                <a:lnTo>
                  <a:pt x="578" y="120"/>
                </a:lnTo>
                <a:lnTo>
                  <a:pt x="578" y="120"/>
                </a:lnTo>
                <a:lnTo>
                  <a:pt x="578" y="118"/>
                </a:lnTo>
                <a:lnTo>
                  <a:pt x="578" y="116"/>
                </a:lnTo>
                <a:lnTo>
                  <a:pt x="578" y="118"/>
                </a:lnTo>
                <a:lnTo>
                  <a:pt x="578" y="116"/>
                </a:lnTo>
                <a:lnTo>
                  <a:pt x="578" y="114"/>
                </a:lnTo>
                <a:lnTo>
                  <a:pt x="580" y="114"/>
                </a:lnTo>
                <a:lnTo>
                  <a:pt x="580" y="112"/>
                </a:lnTo>
                <a:lnTo>
                  <a:pt x="582" y="112"/>
                </a:lnTo>
                <a:lnTo>
                  <a:pt x="582" y="114"/>
                </a:lnTo>
                <a:lnTo>
                  <a:pt x="584" y="114"/>
                </a:lnTo>
                <a:lnTo>
                  <a:pt x="586" y="114"/>
                </a:lnTo>
                <a:lnTo>
                  <a:pt x="586" y="112"/>
                </a:lnTo>
                <a:lnTo>
                  <a:pt x="588" y="112"/>
                </a:lnTo>
                <a:lnTo>
                  <a:pt x="588" y="110"/>
                </a:lnTo>
                <a:lnTo>
                  <a:pt x="590" y="110"/>
                </a:lnTo>
                <a:lnTo>
                  <a:pt x="590" y="108"/>
                </a:lnTo>
                <a:lnTo>
                  <a:pt x="592" y="108"/>
                </a:lnTo>
                <a:lnTo>
                  <a:pt x="592" y="106"/>
                </a:lnTo>
                <a:lnTo>
                  <a:pt x="592" y="104"/>
                </a:lnTo>
                <a:lnTo>
                  <a:pt x="594" y="102"/>
                </a:lnTo>
                <a:lnTo>
                  <a:pt x="594" y="100"/>
                </a:lnTo>
                <a:lnTo>
                  <a:pt x="596" y="98"/>
                </a:lnTo>
                <a:lnTo>
                  <a:pt x="596" y="96"/>
                </a:lnTo>
                <a:lnTo>
                  <a:pt x="594" y="96"/>
                </a:lnTo>
                <a:lnTo>
                  <a:pt x="596" y="96"/>
                </a:lnTo>
                <a:lnTo>
                  <a:pt x="598" y="96"/>
                </a:lnTo>
                <a:lnTo>
                  <a:pt x="598" y="98"/>
                </a:lnTo>
                <a:lnTo>
                  <a:pt x="600" y="100"/>
                </a:lnTo>
                <a:lnTo>
                  <a:pt x="600" y="102"/>
                </a:lnTo>
                <a:lnTo>
                  <a:pt x="600" y="102"/>
                </a:lnTo>
                <a:lnTo>
                  <a:pt x="600" y="104"/>
                </a:lnTo>
                <a:lnTo>
                  <a:pt x="604" y="104"/>
                </a:lnTo>
                <a:lnTo>
                  <a:pt x="606" y="104"/>
                </a:lnTo>
                <a:lnTo>
                  <a:pt x="606" y="106"/>
                </a:lnTo>
                <a:lnTo>
                  <a:pt x="606" y="108"/>
                </a:lnTo>
                <a:lnTo>
                  <a:pt x="606" y="110"/>
                </a:lnTo>
                <a:lnTo>
                  <a:pt x="608" y="110"/>
                </a:lnTo>
                <a:lnTo>
                  <a:pt x="608" y="108"/>
                </a:lnTo>
                <a:lnTo>
                  <a:pt x="608" y="106"/>
                </a:lnTo>
                <a:lnTo>
                  <a:pt x="610" y="106"/>
                </a:lnTo>
                <a:lnTo>
                  <a:pt x="608" y="114"/>
                </a:lnTo>
                <a:lnTo>
                  <a:pt x="610" y="112"/>
                </a:lnTo>
                <a:lnTo>
                  <a:pt x="610" y="110"/>
                </a:lnTo>
                <a:lnTo>
                  <a:pt x="616" y="104"/>
                </a:lnTo>
                <a:lnTo>
                  <a:pt x="622" y="96"/>
                </a:lnTo>
                <a:lnTo>
                  <a:pt x="618" y="96"/>
                </a:lnTo>
                <a:lnTo>
                  <a:pt x="616" y="96"/>
                </a:lnTo>
                <a:lnTo>
                  <a:pt x="618" y="96"/>
                </a:lnTo>
                <a:lnTo>
                  <a:pt x="618" y="94"/>
                </a:lnTo>
                <a:lnTo>
                  <a:pt x="618" y="92"/>
                </a:lnTo>
                <a:lnTo>
                  <a:pt x="620" y="92"/>
                </a:lnTo>
                <a:lnTo>
                  <a:pt x="620" y="90"/>
                </a:lnTo>
                <a:lnTo>
                  <a:pt x="622" y="90"/>
                </a:lnTo>
                <a:lnTo>
                  <a:pt x="622" y="88"/>
                </a:lnTo>
                <a:lnTo>
                  <a:pt x="624" y="88"/>
                </a:lnTo>
                <a:lnTo>
                  <a:pt x="624" y="86"/>
                </a:lnTo>
                <a:lnTo>
                  <a:pt x="624" y="84"/>
                </a:lnTo>
                <a:lnTo>
                  <a:pt x="622" y="84"/>
                </a:lnTo>
                <a:lnTo>
                  <a:pt x="614" y="84"/>
                </a:lnTo>
                <a:lnTo>
                  <a:pt x="614" y="78"/>
                </a:lnTo>
                <a:lnTo>
                  <a:pt x="616" y="78"/>
                </a:lnTo>
                <a:lnTo>
                  <a:pt x="618" y="78"/>
                </a:lnTo>
                <a:lnTo>
                  <a:pt x="620" y="78"/>
                </a:lnTo>
                <a:lnTo>
                  <a:pt x="622" y="78"/>
                </a:lnTo>
                <a:lnTo>
                  <a:pt x="624" y="78"/>
                </a:lnTo>
                <a:lnTo>
                  <a:pt x="624" y="74"/>
                </a:lnTo>
                <a:lnTo>
                  <a:pt x="624" y="72"/>
                </a:lnTo>
                <a:lnTo>
                  <a:pt x="624" y="72"/>
                </a:lnTo>
                <a:lnTo>
                  <a:pt x="624" y="62"/>
                </a:lnTo>
                <a:lnTo>
                  <a:pt x="624" y="60"/>
                </a:lnTo>
                <a:lnTo>
                  <a:pt x="622" y="60"/>
                </a:lnTo>
                <a:lnTo>
                  <a:pt x="622" y="62"/>
                </a:lnTo>
                <a:lnTo>
                  <a:pt x="620" y="62"/>
                </a:lnTo>
                <a:lnTo>
                  <a:pt x="618" y="62"/>
                </a:lnTo>
                <a:lnTo>
                  <a:pt x="616" y="62"/>
                </a:lnTo>
                <a:lnTo>
                  <a:pt x="614" y="62"/>
                </a:lnTo>
                <a:lnTo>
                  <a:pt x="612" y="62"/>
                </a:lnTo>
                <a:lnTo>
                  <a:pt x="610" y="60"/>
                </a:lnTo>
                <a:lnTo>
                  <a:pt x="608" y="60"/>
                </a:lnTo>
                <a:lnTo>
                  <a:pt x="606" y="60"/>
                </a:lnTo>
                <a:lnTo>
                  <a:pt x="606" y="58"/>
                </a:lnTo>
                <a:lnTo>
                  <a:pt x="612" y="58"/>
                </a:lnTo>
                <a:lnTo>
                  <a:pt x="612" y="54"/>
                </a:lnTo>
                <a:lnTo>
                  <a:pt x="612" y="52"/>
                </a:lnTo>
                <a:lnTo>
                  <a:pt x="612" y="48"/>
                </a:lnTo>
                <a:lnTo>
                  <a:pt x="612" y="42"/>
                </a:lnTo>
                <a:lnTo>
                  <a:pt x="612" y="36"/>
                </a:lnTo>
                <a:lnTo>
                  <a:pt x="612" y="32"/>
                </a:lnTo>
                <a:lnTo>
                  <a:pt x="622" y="32"/>
                </a:lnTo>
                <a:lnTo>
                  <a:pt x="626" y="32"/>
                </a:lnTo>
                <a:lnTo>
                  <a:pt x="626" y="28"/>
                </a:lnTo>
                <a:lnTo>
                  <a:pt x="626" y="26"/>
                </a:lnTo>
                <a:lnTo>
                  <a:pt x="626" y="22"/>
                </a:lnTo>
                <a:lnTo>
                  <a:pt x="626" y="20"/>
                </a:lnTo>
                <a:lnTo>
                  <a:pt x="628" y="18"/>
                </a:lnTo>
                <a:lnTo>
                  <a:pt x="630" y="16"/>
                </a:lnTo>
                <a:lnTo>
                  <a:pt x="632" y="16"/>
                </a:lnTo>
                <a:lnTo>
                  <a:pt x="634" y="14"/>
                </a:lnTo>
                <a:lnTo>
                  <a:pt x="636" y="12"/>
                </a:lnTo>
                <a:lnTo>
                  <a:pt x="638" y="12"/>
                </a:lnTo>
                <a:lnTo>
                  <a:pt x="640" y="10"/>
                </a:lnTo>
                <a:lnTo>
                  <a:pt x="646" y="6"/>
                </a:lnTo>
                <a:lnTo>
                  <a:pt x="648" y="4"/>
                </a:lnTo>
                <a:lnTo>
                  <a:pt x="648" y="2"/>
                </a:lnTo>
                <a:lnTo>
                  <a:pt x="648" y="0"/>
                </a:lnTo>
                <a:lnTo>
                  <a:pt x="650" y="0"/>
                </a:lnTo>
                <a:lnTo>
                  <a:pt x="652" y="0"/>
                </a:lnTo>
                <a:lnTo>
                  <a:pt x="658" y="0"/>
                </a:lnTo>
                <a:lnTo>
                  <a:pt x="658" y="4"/>
                </a:lnTo>
                <a:lnTo>
                  <a:pt x="658" y="6"/>
                </a:lnTo>
                <a:lnTo>
                  <a:pt x="658" y="8"/>
                </a:lnTo>
                <a:lnTo>
                  <a:pt x="652" y="8"/>
                </a:lnTo>
                <a:lnTo>
                  <a:pt x="652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6" name="Freeform 84"/>
          <p:cNvSpPr>
            <a:spLocks/>
          </p:cNvSpPr>
          <p:nvPr/>
        </p:nvSpPr>
        <p:spPr bwMode="auto">
          <a:xfrm>
            <a:off x="3243263" y="5208588"/>
            <a:ext cx="63500" cy="28575"/>
          </a:xfrm>
          <a:custGeom>
            <a:avLst/>
            <a:gdLst>
              <a:gd name="T0" fmla="*/ 16 w 40"/>
              <a:gd name="T1" fmla="*/ 18 h 18"/>
              <a:gd name="T2" fmla="*/ 30 w 40"/>
              <a:gd name="T3" fmla="*/ 18 h 18"/>
              <a:gd name="T4" fmla="*/ 34 w 40"/>
              <a:gd name="T5" fmla="*/ 18 h 18"/>
              <a:gd name="T6" fmla="*/ 34 w 40"/>
              <a:gd name="T7" fmla="*/ 16 h 18"/>
              <a:gd name="T8" fmla="*/ 36 w 40"/>
              <a:gd name="T9" fmla="*/ 14 h 18"/>
              <a:gd name="T10" fmla="*/ 36 w 40"/>
              <a:gd name="T11" fmla="*/ 12 h 18"/>
              <a:gd name="T12" fmla="*/ 38 w 40"/>
              <a:gd name="T13" fmla="*/ 12 h 18"/>
              <a:gd name="T14" fmla="*/ 40 w 40"/>
              <a:gd name="T15" fmla="*/ 12 h 18"/>
              <a:gd name="T16" fmla="*/ 38 w 40"/>
              <a:gd name="T17" fmla="*/ 8 h 18"/>
              <a:gd name="T18" fmla="*/ 36 w 40"/>
              <a:gd name="T19" fmla="*/ 8 h 18"/>
              <a:gd name="T20" fmla="*/ 36 w 40"/>
              <a:gd name="T21" fmla="*/ 10 h 18"/>
              <a:gd name="T22" fmla="*/ 34 w 40"/>
              <a:gd name="T23" fmla="*/ 10 h 18"/>
              <a:gd name="T24" fmla="*/ 32 w 40"/>
              <a:gd name="T25" fmla="*/ 10 h 18"/>
              <a:gd name="T26" fmla="*/ 28 w 40"/>
              <a:gd name="T27" fmla="*/ 10 h 18"/>
              <a:gd name="T28" fmla="*/ 28 w 40"/>
              <a:gd name="T29" fmla="*/ 8 h 18"/>
              <a:gd name="T30" fmla="*/ 28 w 40"/>
              <a:gd name="T31" fmla="*/ 6 h 18"/>
              <a:gd name="T32" fmla="*/ 26 w 40"/>
              <a:gd name="T33" fmla="*/ 6 h 18"/>
              <a:gd name="T34" fmla="*/ 22 w 40"/>
              <a:gd name="T35" fmla="*/ 6 h 18"/>
              <a:gd name="T36" fmla="*/ 22 w 40"/>
              <a:gd name="T37" fmla="*/ 4 h 18"/>
              <a:gd name="T38" fmla="*/ 22 w 40"/>
              <a:gd name="T39" fmla="*/ 2 h 18"/>
              <a:gd name="T40" fmla="*/ 20 w 40"/>
              <a:gd name="T41" fmla="*/ 2 h 18"/>
              <a:gd name="T42" fmla="*/ 18 w 40"/>
              <a:gd name="T43" fmla="*/ 2 h 18"/>
              <a:gd name="T44" fmla="*/ 18 w 40"/>
              <a:gd name="T45" fmla="*/ 0 h 18"/>
              <a:gd name="T46" fmla="*/ 16 w 40"/>
              <a:gd name="T47" fmla="*/ 0 h 18"/>
              <a:gd name="T48" fmla="*/ 16 w 40"/>
              <a:gd name="T49" fmla="*/ 0 h 18"/>
              <a:gd name="T50" fmla="*/ 14 w 40"/>
              <a:gd name="T51" fmla="*/ 0 h 18"/>
              <a:gd name="T52" fmla="*/ 12 w 40"/>
              <a:gd name="T53" fmla="*/ 0 h 18"/>
              <a:gd name="T54" fmla="*/ 10 w 40"/>
              <a:gd name="T55" fmla="*/ 0 h 18"/>
              <a:gd name="T56" fmla="*/ 6 w 40"/>
              <a:gd name="T57" fmla="*/ 0 h 18"/>
              <a:gd name="T58" fmla="*/ 4 w 40"/>
              <a:gd name="T59" fmla="*/ 0 h 18"/>
              <a:gd name="T60" fmla="*/ 2 w 40"/>
              <a:gd name="T61" fmla="*/ 0 h 18"/>
              <a:gd name="T62" fmla="*/ 0 w 40"/>
              <a:gd name="T63" fmla="*/ 0 h 18"/>
              <a:gd name="T64" fmla="*/ 0 w 40"/>
              <a:gd name="T65" fmla="*/ 2 h 18"/>
              <a:gd name="T66" fmla="*/ 2 w 40"/>
              <a:gd name="T67" fmla="*/ 4 h 18"/>
              <a:gd name="T68" fmla="*/ 2 w 40"/>
              <a:gd name="T69" fmla="*/ 8 h 18"/>
              <a:gd name="T70" fmla="*/ 4 w 40"/>
              <a:gd name="T71" fmla="*/ 14 h 18"/>
              <a:gd name="T72" fmla="*/ 4 w 40"/>
              <a:gd name="T73" fmla="*/ 14 h 18"/>
              <a:gd name="T74" fmla="*/ 6 w 40"/>
              <a:gd name="T75" fmla="*/ 16 h 18"/>
              <a:gd name="T76" fmla="*/ 12 w 40"/>
              <a:gd name="T77" fmla="*/ 18 h 18"/>
              <a:gd name="T78" fmla="*/ 14 w 40"/>
              <a:gd name="T79" fmla="*/ 18 h 18"/>
              <a:gd name="T80" fmla="*/ 16 w 40"/>
              <a:gd name="T81" fmla="*/ 18 h 18"/>
              <a:gd name="T82" fmla="*/ 16 w 40"/>
              <a:gd name="T8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0" h="18">
                <a:moveTo>
                  <a:pt x="16" y="18"/>
                </a:moveTo>
                <a:lnTo>
                  <a:pt x="30" y="18"/>
                </a:lnTo>
                <a:lnTo>
                  <a:pt x="34" y="18"/>
                </a:lnTo>
                <a:lnTo>
                  <a:pt x="34" y="16"/>
                </a:lnTo>
                <a:lnTo>
                  <a:pt x="36" y="14"/>
                </a:lnTo>
                <a:lnTo>
                  <a:pt x="36" y="12"/>
                </a:lnTo>
                <a:lnTo>
                  <a:pt x="38" y="12"/>
                </a:lnTo>
                <a:lnTo>
                  <a:pt x="40" y="12"/>
                </a:lnTo>
                <a:lnTo>
                  <a:pt x="38" y="8"/>
                </a:lnTo>
                <a:lnTo>
                  <a:pt x="36" y="8"/>
                </a:lnTo>
                <a:lnTo>
                  <a:pt x="36" y="10"/>
                </a:lnTo>
                <a:lnTo>
                  <a:pt x="34" y="10"/>
                </a:lnTo>
                <a:lnTo>
                  <a:pt x="32" y="10"/>
                </a:lnTo>
                <a:lnTo>
                  <a:pt x="28" y="10"/>
                </a:lnTo>
                <a:lnTo>
                  <a:pt x="28" y="8"/>
                </a:lnTo>
                <a:lnTo>
                  <a:pt x="28" y="6"/>
                </a:lnTo>
                <a:lnTo>
                  <a:pt x="26" y="6"/>
                </a:lnTo>
                <a:lnTo>
                  <a:pt x="22" y="6"/>
                </a:lnTo>
                <a:lnTo>
                  <a:pt x="22" y="4"/>
                </a:lnTo>
                <a:lnTo>
                  <a:pt x="22" y="2"/>
                </a:lnTo>
                <a:lnTo>
                  <a:pt x="20" y="2"/>
                </a:lnTo>
                <a:lnTo>
                  <a:pt x="18" y="2"/>
                </a:lnTo>
                <a:lnTo>
                  <a:pt x="18" y="0"/>
                </a:lnTo>
                <a:lnTo>
                  <a:pt x="16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8"/>
                </a:lnTo>
                <a:lnTo>
                  <a:pt x="4" y="14"/>
                </a:lnTo>
                <a:lnTo>
                  <a:pt x="4" y="14"/>
                </a:lnTo>
                <a:lnTo>
                  <a:pt x="6" y="16"/>
                </a:lnTo>
                <a:lnTo>
                  <a:pt x="12" y="18"/>
                </a:lnTo>
                <a:lnTo>
                  <a:pt x="14" y="18"/>
                </a:lnTo>
                <a:lnTo>
                  <a:pt x="16" y="18"/>
                </a:lnTo>
                <a:lnTo>
                  <a:pt x="16" y="1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7" name="Freeform 85"/>
          <p:cNvSpPr>
            <a:spLocks/>
          </p:cNvSpPr>
          <p:nvPr/>
        </p:nvSpPr>
        <p:spPr bwMode="auto">
          <a:xfrm>
            <a:off x="3217863" y="4132263"/>
            <a:ext cx="66675" cy="31750"/>
          </a:xfrm>
          <a:custGeom>
            <a:avLst/>
            <a:gdLst>
              <a:gd name="T0" fmla="*/ 0 w 42"/>
              <a:gd name="T1" fmla="*/ 18 h 20"/>
              <a:gd name="T2" fmla="*/ 0 w 42"/>
              <a:gd name="T3" fmla="*/ 20 h 20"/>
              <a:gd name="T4" fmla="*/ 6 w 42"/>
              <a:gd name="T5" fmla="*/ 20 h 20"/>
              <a:gd name="T6" fmla="*/ 14 w 42"/>
              <a:gd name="T7" fmla="*/ 18 h 20"/>
              <a:gd name="T8" fmla="*/ 16 w 42"/>
              <a:gd name="T9" fmla="*/ 16 h 20"/>
              <a:gd name="T10" fmla="*/ 18 w 42"/>
              <a:gd name="T11" fmla="*/ 16 h 20"/>
              <a:gd name="T12" fmla="*/ 20 w 42"/>
              <a:gd name="T13" fmla="*/ 16 h 20"/>
              <a:gd name="T14" fmla="*/ 22 w 42"/>
              <a:gd name="T15" fmla="*/ 14 h 20"/>
              <a:gd name="T16" fmla="*/ 24 w 42"/>
              <a:gd name="T17" fmla="*/ 14 h 20"/>
              <a:gd name="T18" fmla="*/ 26 w 42"/>
              <a:gd name="T19" fmla="*/ 14 h 20"/>
              <a:gd name="T20" fmla="*/ 26 w 42"/>
              <a:gd name="T21" fmla="*/ 12 h 20"/>
              <a:gd name="T22" fmla="*/ 28 w 42"/>
              <a:gd name="T23" fmla="*/ 10 h 20"/>
              <a:gd name="T24" fmla="*/ 30 w 42"/>
              <a:gd name="T25" fmla="*/ 10 h 20"/>
              <a:gd name="T26" fmla="*/ 30 w 42"/>
              <a:gd name="T27" fmla="*/ 8 h 20"/>
              <a:gd name="T28" fmla="*/ 34 w 42"/>
              <a:gd name="T29" fmla="*/ 6 h 20"/>
              <a:gd name="T30" fmla="*/ 38 w 42"/>
              <a:gd name="T31" fmla="*/ 4 h 20"/>
              <a:gd name="T32" fmla="*/ 42 w 42"/>
              <a:gd name="T33" fmla="*/ 2 h 20"/>
              <a:gd name="T34" fmla="*/ 40 w 42"/>
              <a:gd name="T35" fmla="*/ 2 h 20"/>
              <a:gd name="T36" fmla="*/ 38 w 42"/>
              <a:gd name="T37" fmla="*/ 2 h 20"/>
              <a:gd name="T38" fmla="*/ 38 w 42"/>
              <a:gd name="T39" fmla="*/ 4 h 20"/>
              <a:gd name="T40" fmla="*/ 32 w 42"/>
              <a:gd name="T41" fmla="*/ 6 h 20"/>
              <a:gd name="T42" fmla="*/ 30 w 42"/>
              <a:gd name="T43" fmla="*/ 8 h 20"/>
              <a:gd name="T44" fmla="*/ 28 w 42"/>
              <a:gd name="T45" fmla="*/ 8 h 20"/>
              <a:gd name="T46" fmla="*/ 28 w 42"/>
              <a:gd name="T47" fmla="*/ 4 h 20"/>
              <a:gd name="T48" fmla="*/ 28 w 42"/>
              <a:gd name="T49" fmla="*/ 2 h 20"/>
              <a:gd name="T50" fmla="*/ 28 w 42"/>
              <a:gd name="T51" fmla="*/ 0 h 20"/>
              <a:gd name="T52" fmla="*/ 24 w 42"/>
              <a:gd name="T53" fmla="*/ 0 h 20"/>
              <a:gd name="T54" fmla="*/ 22 w 42"/>
              <a:gd name="T55" fmla="*/ 0 h 20"/>
              <a:gd name="T56" fmla="*/ 20 w 42"/>
              <a:gd name="T57" fmla="*/ 0 h 20"/>
              <a:gd name="T58" fmla="*/ 18 w 42"/>
              <a:gd name="T59" fmla="*/ 0 h 20"/>
              <a:gd name="T60" fmla="*/ 16 w 42"/>
              <a:gd name="T61" fmla="*/ 0 h 20"/>
              <a:gd name="T62" fmla="*/ 14 w 42"/>
              <a:gd name="T63" fmla="*/ 0 h 20"/>
              <a:gd name="T64" fmla="*/ 8 w 42"/>
              <a:gd name="T65" fmla="*/ 0 h 20"/>
              <a:gd name="T66" fmla="*/ 2 w 42"/>
              <a:gd name="T67" fmla="*/ 0 h 20"/>
              <a:gd name="T68" fmla="*/ 0 w 42"/>
              <a:gd name="T69" fmla="*/ 0 h 20"/>
              <a:gd name="T70" fmla="*/ 0 w 42"/>
              <a:gd name="T71" fmla="*/ 2 h 20"/>
              <a:gd name="T72" fmla="*/ 0 w 42"/>
              <a:gd name="T73" fmla="*/ 6 h 20"/>
              <a:gd name="T74" fmla="*/ 0 w 42"/>
              <a:gd name="T75" fmla="*/ 8 h 20"/>
              <a:gd name="T76" fmla="*/ 0 w 42"/>
              <a:gd name="T77" fmla="*/ 12 h 20"/>
              <a:gd name="T78" fmla="*/ 0 w 42"/>
              <a:gd name="T79" fmla="*/ 16 h 20"/>
              <a:gd name="T80" fmla="*/ 0 w 42"/>
              <a:gd name="T81" fmla="*/ 1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20">
                <a:moveTo>
                  <a:pt x="0" y="18"/>
                </a:moveTo>
                <a:lnTo>
                  <a:pt x="0" y="20"/>
                </a:lnTo>
                <a:lnTo>
                  <a:pt x="6" y="20"/>
                </a:lnTo>
                <a:lnTo>
                  <a:pt x="14" y="18"/>
                </a:lnTo>
                <a:lnTo>
                  <a:pt x="16" y="16"/>
                </a:lnTo>
                <a:lnTo>
                  <a:pt x="18" y="16"/>
                </a:lnTo>
                <a:lnTo>
                  <a:pt x="20" y="16"/>
                </a:lnTo>
                <a:lnTo>
                  <a:pt x="22" y="14"/>
                </a:lnTo>
                <a:lnTo>
                  <a:pt x="24" y="14"/>
                </a:lnTo>
                <a:lnTo>
                  <a:pt x="26" y="14"/>
                </a:lnTo>
                <a:lnTo>
                  <a:pt x="26" y="12"/>
                </a:lnTo>
                <a:lnTo>
                  <a:pt x="28" y="10"/>
                </a:lnTo>
                <a:lnTo>
                  <a:pt x="30" y="10"/>
                </a:lnTo>
                <a:lnTo>
                  <a:pt x="30" y="8"/>
                </a:lnTo>
                <a:lnTo>
                  <a:pt x="34" y="6"/>
                </a:lnTo>
                <a:lnTo>
                  <a:pt x="38" y="4"/>
                </a:lnTo>
                <a:lnTo>
                  <a:pt x="42" y="2"/>
                </a:lnTo>
                <a:lnTo>
                  <a:pt x="40" y="2"/>
                </a:lnTo>
                <a:lnTo>
                  <a:pt x="38" y="2"/>
                </a:lnTo>
                <a:lnTo>
                  <a:pt x="38" y="4"/>
                </a:lnTo>
                <a:lnTo>
                  <a:pt x="32" y="6"/>
                </a:lnTo>
                <a:lnTo>
                  <a:pt x="30" y="8"/>
                </a:lnTo>
                <a:lnTo>
                  <a:pt x="28" y="8"/>
                </a:lnTo>
                <a:lnTo>
                  <a:pt x="28" y="4"/>
                </a:lnTo>
                <a:lnTo>
                  <a:pt x="28" y="2"/>
                </a:lnTo>
                <a:lnTo>
                  <a:pt x="28" y="0"/>
                </a:lnTo>
                <a:lnTo>
                  <a:pt x="24" y="0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8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6"/>
                </a:lnTo>
                <a:lnTo>
                  <a:pt x="0" y="8"/>
                </a:lnTo>
                <a:lnTo>
                  <a:pt x="0" y="12"/>
                </a:lnTo>
                <a:lnTo>
                  <a:pt x="0" y="16"/>
                </a:lnTo>
                <a:lnTo>
                  <a:pt x="0" y="1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8" name="Freeform 86"/>
          <p:cNvSpPr>
            <a:spLocks/>
          </p:cNvSpPr>
          <p:nvPr/>
        </p:nvSpPr>
        <p:spPr bwMode="auto">
          <a:xfrm>
            <a:off x="2684463" y="2478088"/>
            <a:ext cx="577850" cy="612775"/>
          </a:xfrm>
          <a:custGeom>
            <a:avLst/>
            <a:gdLst>
              <a:gd name="T0" fmla="*/ 240 w 364"/>
              <a:gd name="T1" fmla="*/ 18 h 386"/>
              <a:gd name="T2" fmla="*/ 252 w 364"/>
              <a:gd name="T3" fmla="*/ 30 h 386"/>
              <a:gd name="T4" fmla="*/ 264 w 364"/>
              <a:gd name="T5" fmla="*/ 40 h 386"/>
              <a:gd name="T6" fmla="*/ 274 w 364"/>
              <a:gd name="T7" fmla="*/ 52 h 386"/>
              <a:gd name="T8" fmla="*/ 254 w 364"/>
              <a:gd name="T9" fmla="*/ 58 h 386"/>
              <a:gd name="T10" fmla="*/ 256 w 364"/>
              <a:gd name="T11" fmla="*/ 78 h 386"/>
              <a:gd name="T12" fmla="*/ 274 w 364"/>
              <a:gd name="T13" fmla="*/ 104 h 386"/>
              <a:gd name="T14" fmla="*/ 282 w 364"/>
              <a:gd name="T15" fmla="*/ 102 h 386"/>
              <a:gd name="T16" fmla="*/ 290 w 364"/>
              <a:gd name="T17" fmla="*/ 108 h 386"/>
              <a:gd name="T18" fmla="*/ 308 w 364"/>
              <a:gd name="T19" fmla="*/ 104 h 386"/>
              <a:gd name="T20" fmla="*/ 322 w 364"/>
              <a:gd name="T21" fmla="*/ 124 h 386"/>
              <a:gd name="T22" fmla="*/ 326 w 364"/>
              <a:gd name="T23" fmla="*/ 142 h 386"/>
              <a:gd name="T24" fmla="*/ 338 w 364"/>
              <a:gd name="T25" fmla="*/ 156 h 386"/>
              <a:gd name="T26" fmla="*/ 356 w 364"/>
              <a:gd name="T27" fmla="*/ 170 h 386"/>
              <a:gd name="T28" fmla="*/ 346 w 364"/>
              <a:gd name="T29" fmla="*/ 180 h 386"/>
              <a:gd name="T30" fmla="*/ 348 w 364"/>
              <a:gd name="T31" fmla="*/ 192 h 386"/>
              <a:gd name="T32" fmla="*/ 358 w 364"/>
              <a:gd name="T33" fmla="*/ 194 h 386"/>
              <a:gd name="T34" fmla="*/ 358 w 364"/>
              <a:gd name="T35" fmla="*/ 202 h 386"/>
              <a:gd name="T36" fmla="*/ 340 w 364"/>
              <a:gd name="T37" fmla="*/ 208 h 386"/>
              <a:gd name="T38" fmla="*/ 320 w 364"/>
              <a:gd name="T39" fmla="*/ 204 h 386"/>
              <a:gd name="T40" fmla="*/ 304 w 364"/>
              <a:gd name="T41" fmla="*/ 212 h 386"/>
              <a:gd name="T42" fmla="*/ 278 w 364"/>
              <a:gd name="T43" fmla="*/ 218 h 386"/>
              <a:gd name="T44" fmla="*/ 272 w 364"/>
              <a:gd name="T45" fmla="*/ 244 h 386"/>
              <a:gd name="T46" fmla="*/ 268 w 364"/>
              <a:gd name="T47" fmla="*/ 270 h 386"/>
              <a:gd name="T48" fmla="*/ 236 w 364"/>
              <a:gd name="T49" fmla="*/ 268 h 386"/>
              <a:gd name="T50" fmla="*/ 224 w 364"/>
              <a:gd name="T51" fmla="*/ 290 h 386"/>
              <a:gd name="T52" fmla="*/ 204 w 364"/>
              <a:gd name="T53" fmla="*/ 310 h 386"/>
              <a:gd name="T54" fmla="*/ 174 w 364"/>
              <a:gd name="T55" fmla="*/ 306 h 386"/>
              <a:gd name="T56" fmla="*/ 156 w 364"/>
              <a:gd name="T57" fmla="*/ 326 h 386"/>
              <a:gd name="T58" fmla="*/ 144 w 364"/>
              <a:gd name="T59" fmla="*/ 332 h 386"/>
              <a:gd name="T60" fmla="*/ 124 w 364"/>
              <a:gd name="T61" fmla="*/ 334 h 386"/>
              <a:gd name="T62" fmla="*/ 118 w 364"/>
              <a:gd name="T63" fmla="*/ 370 h 386"/>
              <a:gd name="T64" fmla="*/ 96 w 364"/>
              <a:gd name="T65" fmla="*/ 372 h 386"/>
              <a:gd name="T66" fmla="*/ 82 w 364"/>
              <a:gd name="T67" fmla="*/ 384 h 386"/>
              <a:gd name="T68" fmla="*/ 76 w 364"/>
              <a:gd name="T69" fmla="*/ 368 h 386"/>
              <a:gd name="T70" fmla="*/ 72 w 364"/>
              <a:gd name="T71" fmla="*/ 336 h 386"/>
              <a:gd name="T72" fmla="*/ 60 w 364"/>
              <a:gd name="T73" fmla="*/ 344 h 386"/>
              <a:gd name="T74" fmla="*/ 40 w 364"/>
              <a:gd name="T75" fmla="*/ 334 h 386"/>
              <a:gd name="T76" fmla="*/ 28 w 364"/>
              <a:gd name="T77" fmla="*/ 312 h 386"/>
              <a:gd name="T78" fmla="*/ 14 w 364"/>
              <a:gd name="T79" fmla="*/ 290 h 386"/>
              <a:gd name="T80" fmla="*/ 10 w 364"/>
              <a:gd name="T81" fmla="*/ 266 h 386"/>
              <a:gd name="T82" fmla="*/ 4 w 364"/>
              <a:gd name="T83" fmla="*/ 250 h 386"/>
              <a:gd name="T84" fmla="*/ 0 w 364"/>
              <a:gd name="T85" fmla="*/ 216 h 386"/>
              <a:gd name="T86" fmla="*/ 12 w 364"/>
              <a:gd name="T87" fmla="*/ 200 h 386"/>
              <a:gd name="T88" fmla="*/ 28 w 364"/>
              <a:gd name="T89" fmla="*/ 190 h 386"/>
              <a:gd name="T90" fmla="*/ 34 w 364"/>
              <a:gd name="T91" fmla="*/ 172 h 386"/>
              <a:gd name="T92" fmla="*/ 40 w 364"/>
              <a:gd name="T93" fmla="*/ 158 h 386"/>
              <a:gd name="T94" fmla="*/ 54 w 364"/>
              <a:gd name="T95" fmla="*/ 130 h 386"/>
              <a:gd name="T96" fmla="*/ 66 w 364"/>
              <a:gd name="T97" fmla="*/ 118 h 386"/>
              <a:gd name="T98" fmla="*/ 78 w 364"/>
              <a:gd name="T99" fmla="*/ 96 h 386"/>
              <a:gd name="T100" fmla="*/ 92 w 364"/>
              <a:gd name="T101" fmla="*/ 86 h 386"/>
              <a:gd name="T102" fmla="*/ 120 w 364"/>
              <a:gd name="T103" fmla="*/ 68 h 386"/>
              <a:gd name="T104" fmla="*/ 140 w 364"/>
              <a:gd name="T105" fmla="*/ 64 h 386"/>
              <a:gd name="T106" fmla="*/ 182 w 364"/>
              <a:gd name="T107" fmla="*/ 52 h 386"/>
              <a:gd name="T108" fmla="*/ 176 w 364"/>
              <a:gd name="T109" fmla="*/ 46 h 386"/>
              <a:gd name="T110" fmla="*/ 202 w 364"/>
              <a:gd name="T111" fmla="*/ 50 h 386"/>
              <a:gd name="T112" fmla="*/ 216 w 364"/>
              <a:gd name="T113" fmla="*/ 30 h 386"/>
              <a:gd name="T114" fmla="*/ 208 w 364"/>
              <a:gd name="T115" fmla="*/ 1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4" h="386">
                <a:moveTo>
                  <a:pt x="234" y="0"/>
                </a:moveTo>
                <a:lnTo>
                  <a:pt x="234" y="2"/>
                </a:lnTo>
                <a:lnTo>
                  <a:pt x="236" y="0"/>
                </a:lnTo>
                <a:lnTo>
                  <a:pt x="238" y="4"/>
                </a:lnTo>
                <a:lnTo>
                  <a:pt x="238" y="4"/>
                </a:lnTo>
                <a:lnTo>
                  <a:pt x="238" y="6"/>
                </a:lnTo>
                <a:lnTo>
                  <a:pt x="240" y="10"/>
                </a:lnTo>
                <a:lnTo>
                  <a:pt x="242" y="10"/>
                </a:lnTo>
                <a:lnTo>
                  <a:pt x="242" y="12"/>
                </a:lnTo>
                <a:lnTo>
                  <a:pt x="242" y="14"/>
                </a:lnTo>
                <a:lnTo>
                  <a:pt x="242" y="16"/>
                </a:lnTo>
                <a:lnTo>
                  <a:pt x="240" y="18"/>
                </a:lnTo>
                <a:lnTo>
                  <a:pt x="240" y="22"/>
                </a:lnTo>
                <a:lnTo>
                  <a:pt x="238" y="22"/>
                </a:lnTo>
                <a:lnTo>
                  <a:pt x="238" y="24"/>
                </a:lnTo>
                <a:lnTo>
                  <a:pt x="236" y="28"/>
                </a:lnTo>
                <a:lnTo>
                  <a:pt x="236" y="30"/>
                </a:lnTo>
                <a:lnTo>
                  <a:pt x="240" y="32"/>
                </a:lnTo>
                <a:lnTo>
                  <a:pt x="242" y="28"/>
                </a:lnTo>
                <a:lnTo>
                  <a:pt x="242" y="26"/>
                </a:lnTo>
                <a:lnTo>
                  <a:pt x="246" y="26"/>
                </a:lnTo>
                <a:lnTo>
                  <a:pt x="248" y="28"/>
                </a:lnTo>
                <a:lnTo>
                  <a:pt x="250" y="28"/>
                </a:lnTo>
                <a:lnTo>
                  <a:pt x="252" y="30"/>
                </a:lnTo>
                <a:lnTo>
                  <a:pt x="250" y="34"/>
                </a:lnTo>
                <a:lnTo>
                  <a:pt x="250" y="36"/>
                </a:lnTo>
                <a:lnTo>
                  <a:pt x="248" y="36"/>
                </a:lnTo>
                <a:lnTo>
                  <a:pt x="250" y="36"/>
                </a:lnTo>
                <a:lnTo>
                  <a:pt x="252" y="36"/>
                </a:lnTo>
                <a:lnTo>
                  <a:pt x="254" y="38"/>
                </a:lnTo>
                <a:lnTo>
                  <a:pt x="256" y="38"/>
                </a:lnTo>
                <a:lnTo>
                  <a:pt x="258" y="38"/>
                </a:lnTo>
                <a:lnTo>
                  <a:pt x="258" y="40"/>
                </a:lnTo>
                <a:lnTo>
                  <a:pt x="260" y="40"/>
                </a:lnTo>
                <a:lnTo>
                  <a:pt x="262" y="40"/>
                </a:lnTo>
                <a:lnTo>
                  <a:pt x="264" y="40"/>
                </a:lnTo>
                <a:lnTo>
                  <a:pt x="266" y="40"/>
                </a:lnTo>
                <a:lnTo>
                  <a:pt x="266" y="38"/>
                </a:lnTo>
                <a:lnTo>
                  <a:pt x="268" y="40"/>
                </a:lnTo>
                <a:lnTo>
                  <a:pt x="270" y="40"/>
                </a:lnTo>
                <a:lnTo>
                  <a:pt x="272" y="40"/>
                </a:lnTo>
                <a:lnTo>
                  <a:pt x="272" y="40"/>
                </a:lnTo>
                <a:lnTo>
                  <a:pt x="272" y="42"/>
                </a:lnTo>
                <a:lnTo>
                  <a:pt x="272" y="44"/>
                </a:lnTo>
                <a:lnTo>
                  <a:pt x="274" y="44"/>
                </a:lnTo>
                <a:lnTo>
                  <a:pt x="274" y="46"/>
                </a:lnTo>
                <a:lnTo>
                  <a:pt x="274" y="48"/>
                </a:lnTo>
                <a:lnTo>
                  <a:pt x="274" y="52"/>
                </a:lnTo>
                <a:lnTo>
                  <a:pt x="274" y="52"/>
                </a:lnTo>
                <a:lnTo>
                  <a:pt x="274" y="54"/>
                </a:lnTo>
                <a:lnTo>
                  <a:pt x="274" y="58"/>
                </a:lnTo>
                <a:lnTo>
                  <a:pt x="272" y="58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4" y="58"/>
                </a:lnTo>
                <a:lnTo>
                  <a:pt x="260" y="58"/>
                </a:lnTo>
                <a:lnTo>
                  <a:pt x="258" y="58"/>
                </a:lnTo>
                <a:lnTo>
                  <a:pt x="256" y="58"/>
                </a:lnTo>
                <a:lnTo>
                  <a:pt x="254" y="58"/>
                </a:lnTo>
                <a:lnTo>
                  <a:pt x="254" y="60"/>
                </a:lnTo>
                <a:lnTo>
                  <a:pt x="252" y="62"/>
                </a:lnTo>
                <a:lnTo>
                  <a:pt x="250" y="64"/>
                </a:lnTo>
                <a:lnTo>
                  <a:pt x="252" y="64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2"/>
                </a:lnTo>
                <a:lnTo>
                  <a:pt x="256" y="74"/>
                </a:lnTo>
                <a:lnTo>
                  <a:pt x="256" y="76"/>
                </a:lnTo>
                <a:lnTo>
                  <a:pt x="256" y="78"/>
                </a:lnTo>
                <a:lnTo>
                  <a:pt x="256" y="80"/>
                </a:lnTo>
                <a:lnTo>
                  <a:pt x="256" y="82"/>
                </a:lnTo>
                <a:lnTo>
                  <a:pt x="256" y="84"/>
                </a:lnTo>
                <a:lnTo>
                  <a:pt x="256" y="86"/>
                </a:lnTo>
                <a:lnTo>
                  <a:pt x="266" y="98"/>
                </a:lnTo>
                <a:lnTo>
                  <a:pt x="268" y="100"/>
                </a:lnTo>
                <a:lnTo>
                  <a:pt x="270" y="102"/>
                </a:lnTo>
                <a:lnTo>
                  <a:pt x="270" y="104"/>
                </a:lnTo>
                <a:lnTo>
                  <a:pt x="270" y="106"/>
                </a:lnTo>
                <a:lnTo>
                  <a:pt x="272" y="106"/>
                </a:lnTo>
                <a:lnTo>
                  <a:pt x="272" y="104"/>
                </a:lnTo>
                <a:lnTo>
                  <a:pt x="274" y="104"/>
                </a:lnTo>
                <a:lnTo>
                  <a:pt x="276" y="104"/>
                </a:lnTo>
                <a:lnTo>
                  <a:pt x="278" y="104"/>
                </a:lnTo>
                <a:lnTo>
                  <a:pt x="278" y="106"/>
                </a:lnTo>
                <a:lnTo>
                  <a:pt x="278" y="108"/>
                </a:lnTo>
                <a:lnTo>
                  <a:pt x="278" y="106"/>
                </a:lnTo>
                <a:lnTo>
                  <a:pt x="280" y="108"/>
                </a:lnTo>
                <a:lnTo>
                  <a:pt x="280" y="110"/>
                </a:lnTo>
                <a:lnTo>
                  <a:pt x="282" y="110"/>
                </a:lnTo>
                <a:lnTo>
                  <a:pt x="284" y="110"/>
                </a:lnTo>
                <a:lnTo>
                  <a:pt x="282" y="106"/>
                </a:lnTo>
                <a:lnTo>
                  <a:pt x="282" y="104"/>
                </a:lnTo>
                <a:lnTo>
                  <a:pt x="282" y="102"/>
                </a:lnTo>
                <a:lnTo>
                  <a:pt x="282" y="100"/>
                </a:lnTo>
                <a:lnTo>
                  <a:pt x="280" y="100"/>
                </a:lnTo>
                <a:lnTo>
                  <a:pt x="282" y="100"/>
                </a:lnTo>
                <a:lnTo>
                  <a:pt x="282" y="100"/>
                </a:lnTo>
                <a:lnTo>
                  <a:pt x="284" y="100"/>
                </a:lnTo>
                <a:lnTo>
                  <a:pt x="286" y="100"/>
                </a:lnTo>
                <a:lnTo>
                  <a:pt x="286" y="102"/>
                </a:lnTo>
                <a:lnTo>
                  <a:pt x="286" y="104"/>
                </a:lnTo>
                <a:lnTo>
                  <a:pt x="288" y="104"/>
                </a:lnTo>
                <a:lnTo>
                  <a:pt x="288" y="106"/>
                </a:lnTo>
                <a:lnTo>
                  <a:pt x="288" y="108"/>
                </a:lnTo>
                <a:lnTo>
                  <a:pt x="290" y="108"/>
                </a:lnTo>
                <a:lnTo>
                  <a:pt x="292" y="108"/>
                </a:lnTo>
                <a:lnTo>
                  <a:pt x="292" y="106"/>
                </a:lnTo>
                <a:lnTo>
                  <a:pt x="294" y="106"/>
                </a:lnTo>
                <a:lnTo>
                  <a:pt x="296" y="106"/>
                </a:lnTo>
                <a:lnTo>
                  <a:pt x="298" y="106"/>
                </a:lnTo>
                <a:lnTo>
                  <a:pt x="300" y="104"/>
                </a:lnTo>
                <a:lnTo>
                  <a:pt x="302" y="104"/>
                </a:lnTo>
                <a:lnTo>
                  <a:pt x="304" y="104"/>
                </a:lnTo>
                <a:lnTo>
                  <a:pt x="306" y="104"/>
                </a:lnTo>
                <a:lnTo>
                  <a:pt x="306" y="102"/>
                </a:lnTo>
                <a:lnTo>
                  <a:pt x="308" y="102"/>
                </a:lnTo>
                <a:lnTo>
                  <a:pt x="308" y="104"/>
                </a:lnTo>
                <a:lnTo>
                  <a:pt x="308" y="106"/>
                </a:lnTo>
                <a:lnTo>
                  <a:pt x="308" y="108"/>
                </a:lnTo>
                <a:lnTo>
                  <a:pt x="308" y="110"/>
                </a:lnTo>
                <a:lnTo>
                  <a:pt x="308" y="112"/>
                </a:lnTo>
                <a:lnTo>
                  <a:pt x="308" y="114"/>
                </a:lnTo>
                <a:lnTo>
                  <a:pt x="312" y="116"/>
                </a:lnTo>
                <a:lnTo>
                  <a:pt x="316" y="118"/>
                </a:lnTo>
                <a:lnTo>
                  <a:pt x="316" y="120"/>
                </a:lnTo>
                <a:lnTo>
                  <a:pt x="318" y="120"/>
                </a:lnTo>
                <a:lnTo>
                  <a:pt x="320" y="122"/>
                </a:lnTo>
                <a:lnTo>
                  <a:pt x="320" y="124"/>
                </a:lnTo>
                <a:lnTo>
                  <a:pt x="322" y="124"/>
                </a:lnTo>
                <a:lnTo>
                  <a:pt x="324" y="126"/>
                </a:lnTo>
                <a:lnTo>
                  <a:pt x="326" y="126"/>
                </a:lnTo>
                <a:lnTo>
                  <a:pt x="326" y="128"/>
                </a:lnTo>
                <a:lnTo>
                  <a:pt x="328" y="128"/>
                </a:lnTo>
                <a:lnTo>
                  <a:pt x="328" y="130"/>
                </a:lnTo>
                <a:lnTo>
                  <a:pt x="328" y="132"/>
                </a:lnTo>
                <a:lnTo>
                  <a:pt x="326" y="132"/>
                </a:lnTo>
                <a:lnTo>
                  <a:pt x="326" y="134"/>
                </a:lnTo>
                <a:lnTo>
                  <a:pt x="326" y="136"/>
                </a:lnTo>
                <a:lnTo>
                  <a:pt x="326" y="138"/>
                </a:lnTo>
                <a:lnTo>
                  <a:pt x="326" y="140"/>
                </a:lnTo>
                <a:lnTo>
                  <a:pt x="326" y="142"/>
                </a:lnTo>
                <a:lnTo>
                  <a:pt x="326" y="144"/>
                </a:lnTo>
                <a:lnTo>
                  <a:pt x="326" y="146"/>
                </a:lnTo>
                <a:lnTo>
                  <a:pt x="326" y="148"/>
                </a:lnTo>
                <a:lnTo>
                  <a:pt x="326" y="148"/>
                </a:lnTo>
                <a:lnTo>
                  <a:pt x="328" y="150"/>
                </a:lnTo>
                <a:lnTo>
                  <a:pt x="330" y="150"/>
                </a:lnTo>
                <a:lnTo>
                  <a:pt x="332" y="152"/>
                </a:lnTo>
                <a:lnTo>
                  <a:pt x="334" y="152"/>
                </a:lnTo>
                <a:lnTo>
                  <a:pt x="334" y="154"/>
                </a:lnTo>
                <a:lnTo>
                  <a:pt x="336" y="154"/>
                </a:lnTo>
                <a:lnTo>
                  <a:pt x="336" y="156"/>
                </a:lnTo>
                <a:lnTo>
                  <a:pt x="338" y="156"/>
                </a:lnTo>
                <a:lnTo>
                  <a:pt x="340" y="158"/>
                </a:lnTo>
                <a:lnTo>
                  <a:pt x="342" y="160"/>
                </a:lnTo>
                <a:lnTo>
                  <a:pt x="344" y="160"/>
                </a:lnTo>
                <a:lnTo>
                  <a:pt x="344" y="162"/>
                </a:lnTo>
                <a:lnTo>
                  <a:pt x="346" y="162"/>
                </a:lnTo>
                <a:lnTo>
                  <a:pt x="348" y="162"/>
                </a:lnTo>
                <a:lnTo>
                  <a:pt x="348" y="164"/>
                </a:lnTo>
                <a:lnTo>
                  <a:pt x="350" y="164"/>
                </a:lnTo>
                <a:lnTo>
                  <a:pt x="350" y="166"/>
                </a:lnTo>
                <a:lnTo>
                  <a:pt x="352" y="166"/>
                </a:lnTo>
                <a:lnTo>
                  <a:pt x="354" y="168"/>
                </a:lnTo>
                <a:lnTo>
                  <a:pt x="356" y="170"/>
                </a:lnTo>
                <a:lnTo>
                  <a:pt x="354" y="170"/>
                </a:lnTo>
                <a:lnTo>
                  <a:pt x="352" y="172"/>
                </a:lnTo>
                <a:lnTo>
                  <a:pt x="350" y="174"/>
                </a:lnTo>
                <a:lnTo>
                  <a:pt x="348" y="174"/>
                </a:lnTo>
                <a:lnTo>
                  <a:pt x="348" y="176"/>
                </a:lnTo>
                <a:lnTo>
                  <a:pt x="346" y="176"/>
                </a:lnTo>
                <a:lnTo>
                  <a:pt x="346" y="178"/>
                </a:lnTo>
                <a:lnTo>
                  <a:pt x="344" y="178"/>
                </a:lnTo>
                <a:lnTo>
                  <a:pt x="344" y="180"/>
                </a:lnTo>
                <a:lnTo>
                  <a:pt x="342" y="180"/>
                </a:lnTo>
                <a:lnTo>
                  <a:pt x="344" y="180"/>
                </a:lnTo>
                <a:lnTo>
                  <a:pt x="346" y="180"/>
                </a:lnTo>
                <a:lnTo>
                  <a:pt x="348" y="182"/>
                </a:lnTo>
                <a:lnTo>
                  <a:pt x="350" y="184"/>
                </a:lnTo>
                <a:lnTo>
                  <a:pt x="348" y="184"/>
                </a:lnTo>
                <a:lnTo>
                  <a:pt x="346" y="184"/>
                </a:lnTo>
                <a:lnTo>
                  <a:pt x="344" y="186"/>
                </a:lnTo>
                <a:lnTo>
                  <a:pt x="344" y="188"/>
                </a:lnTo>
                <a:lnTo>
                  <a:pt x="344" y="190"/>
                </a:lnTo>
                <a:lnTo>
                  <a:pt x="346" y="192"/>
                </a:lnTo>
                <a:lnTo>
                  <a:pt x="346" y="190"/>
                </a:lnTo>
                <a:lnTo>
                  <a:pt x="348" y="190"/>
                </a:lnTo>
                <a:lnTo>
                  <a:pt x="346" y="192"/>
                </a:lnTo>
                <a:lnTo>
                  <a:pt x="348" y="192"/>
                </a:lnTo>
                <a:lnTo>
                  <a:pt x="350" y="192"/>
                </a:lnTo>
                <a:lnTo>
                  <a:pt x="350" y="194"/>
                </a:lnTo>
                <a:lnTo>
                  <a:pt x="348" y="196"/>
                </a:lnTo>
                <a:lnTo>
                  <a:pt x="348" y="196"/>
                </a:lnTo>
                <a:lnTo>
                  <a:pt x="350" y="198"/>
                </a:lnTo>
                <a:lnTo>
                  <a:pt x="352" y="198"/>
                </a:lnTo>
                <a:lnTo>
                  <a:pt x="352" y="200"/>
                </a:lnTo>
                <a:lnTo>
                  <a:pt x="354" y="198"/>
                </a:lnTo>
                <a:lnTo>
                  <a:pt x="354" y="196"/>
                </a:lnTo>
                <a:lnTo>
                  <a:pt x="356" y="196"/>
                </a:lnTo>
                <a:lnTo>
                  <a:pt x="356" y="194"/>
                </a:lnTo>
                <a:lnTo>
                  <a:pt x="358" y="194"/>
                </a:lnTo>
                <a:lnTo>
                  <a:pt x="358" y="196"/>
                </a:lnTo>
                <a:lnTo>
                  <a:pt x="360" y="196"/>
                </a:lnTo>
                <a:lnTo>
                  <a:pt x="362" y="196"/>
                </a:lnTo>
                <a:lnTo>
                  <a:pt x="364" y="194"/>
                </a:lnTo>
                <a:lnTo>
                  <a:pt x="364" y="196"/>
                </a:lnTo>
                <a:lnTo>
                  <a:pt x="362" y="196"/>
                </a:lnTo>
                <a:lnTo>
                  <a:pt x="362" y="196"/>
                </a:lnTo>
                <a:lnTo>
                  <a:pt x="362" y="198"/>
                </a:lnTo>
                <a:lnTo>
                  <a:pt x="360" y="198"/>
                </a:lnTo>
                <a:lnTo>
                  <a:pt x="360" y="200"/>
                </a:lnTo>
                <a:lnTo>
                  <a:pt x="360" y="202"/>
                </a:lnTo>
                <a:lnTo>
                  <a:pt x="358" y="202"/>
                </a:lnTo>
                <a:lnTo>
                  <a:pt x="358" y="204"/>
                </a:lnTo>
                <a:lnTo>
                  <a:pt x="356" y="206"/>
                </a:lnTo>
                <a:lnTo>
                  <a:pt x="356" y="208"/>
                </a:lnTo>
                <a:lnTo>
                  <a:pt x="356" y="210"/>
                </a:lnTo>
                <a:lnTo>
                  <a:pt x="354" y="214"/>
                </a:lnTo>
                <a:lnTo>
                  <a:pt x="352" y="214"/>
                </a:lnTo>
                <a:lnTo>
                  <a:pt x="352" y="216"/>
                </a:lnTo>
                <a:lnTo>
                  <a:pt x="350" y="214"/>
                </a:lnTo>
                <a:lnTo>
                  <a:pt x="346" y="212"/>
                </a:lnTo>
                <a:lnTo>
                  <a:pt x="344" y="210"/>
                </a:lnTo>
                <a:lnTo>
                  <a:pt x="342" y="210"/>
                </a:lnTo>
                <a:lnTo>
                  <a:pt x="340" y="208"/>
                </a:lnTo>
                <a:lnTo>
                  <a:pt x="338" y="208"/>
                </a:lnTo>
                <a:lnTo>
                  <a:pt x="336" y="206"/>
                </a:lnTo>
                <a:lnTo>
                  <a:pt x="334" y="206"/>
                </a:lnTo>
                <a:lnTo>
                  <a:pt x="332" y="204"/>
                </a:lnTo>
                <a:lnTo>
                  <a:pt x="328" y="202"/>
                </a:lnTo>
                <a:lnTo>
                  <a:pt x="326" y="202"/>
                </a:lnTo>
                <a:lnTo>
                  <a:pt x="324" y="200"/>
                </a:lnTo>
                <a:lnTo>
                  <a:pt x="322" y="200"/>
                </a:lnTo>
                <a:lnTo>
                  <a:pt x="320" y="200"/>
                </a:lnTo>
                <a:lnTo>
                  <a:pt x="320" y="202"/>
                </a:lnTo>
                <a:lnTo>
                  <a:pt x="320" y="204"/>
                </a:lnTo>
                <a:lnTo>
                  <a:pt x="320" y="204"/>
                </a:lnTo>
                <a:lnTo>
                  <a:pt x="316" y="202"/>
                </a:lnTo>
                <a:lnTo>
                  <a:pt x="308" y="198"/>
                </a:lnTo>
                <a:lnTo>
                  <a:pt x="310" y="196"/>
                </a:lnTo>
                <a:lnTo>
                  <a:pt x="308" y="196"/>
                </a:lnTo>
                <a:lnTo>
                  <a:pt x="308" y="194"/>
                </a:lnTo>
                <a:lnTo>
                  <a:pt x="308" y="196"/>
                </a:lnTo>
                <a:lnTo>
                  <a:pt x="306" y="196"/>
                </a:lnTo>
                <a:lnTo>
                  <a:pt x="306" y="196"/>
                </a:lnTo>
                <a:lnTo>
                  <a:pt x="304" y="196"/>
                </a:lnTo>
                <a:lnTo>
                  <a:pt x="304" y="198"/>
                </a:lnTo>
                <a:lnTo>
                  <a:pt x="304" y="206"/>
                </a:lnTo>
                <a:lnTo>
                  <a:pt x="304" y="212"/>
                </a:lnTo>
                <a:lnTo>
                  <a:pt x="300" y="212"/>
                </a:lnTo>
                <a:lnTo>
                  <a:pt x="298" y="212"/>
                </a:lnTo>
                <a:lnTo>
                  <a:pt x="298" y="218"/>
                </a:lnTo>
                <a:lnTo>
                  <a:pt x="294" y="218"/>
                </a:lnTo>
                <a:lnTo>
                  <a:pt x="292" y="218"/>
                </a:lnTo>
                <a:lnTo>
                  <a:pt x="290" y="218"/>
                </a:lnTo>
                <a:lnTo>
                  <a:pt x="288" y="218"/>
                </a:lnTo>
                <a:lnTo>
                  <a:pt x="286" y="218"/>
                </a:lnTo>
                <a:lnTo>
                  <a:pt x="284" y="218"/>
                </a:lnTo>
                <a:lnTo>
                  <a:pt x="282" y="218"/>
                </a:lnTo>
                <a:lnTo>
                  <a:pt x="280" y="218"/>
                </a:lnTo>
                <a:lnTo>
                  <a:pt x="278" y="218"/>
                </a:lnTo>
                <a:lnTo>
                  <a:pt x="276" y="218"/>
                </a:lnTo>
                <a:lnTo>
                  <a:pt x="274" y="218"/>
                </a:lnTo>
                <a:lnTo>
                  <a:pt x="272" y="218"/>
                </a:lnTo>
                <a:lnTo>
                  <a:pt x="272" y="220"/>
                </a:lnTo>
                <a:lnTo>
                  <a:pt x="272" y="222"/>
                </a:lnTo>
                <a:lnTo>
                  <a:pt x="272" y="224"/>
                </a:lnTo>
                <a:lnTo>
                  <a:pt x="272" y="226"/>
                </a:lnTo>
                <a:lnTo>
                  <a:pt x="272" y="232"/>
                </a:lnTo>
                <a:lnTo>
                  <a:pt x="272" y="234"/>
                </a:lnTo>
                <a:lnTo>
                  <a:pt x="272" y="238"/>
                </a:lnTo>
                <a:lnTo>
                  <a:pt x="272" y="240"/>
                </a:lnTo>
                <a:lnTo>
                  <a:pt x="272" y="244"/>
                </a:lnTo>
                <a:lnTo>
                  <a:pt x="272" y="246"/>
                </a:lnTo>
                <a:lnTo>
                  <a:pt x="272" y="248"/>
                </a:lnTo>
                <a:lnTo>
                  <a:pt x="272" y="252"/>
                </a:lnTo>
                <a:lnTo>
                  <a:pt x="272" y="254"/>
                </a:lnTo>
                <a:lnTo>
                  <a:pt x="272" y="256"/>
                </a:lnTo>
                <a:lnTo>
                  <a:pt x="272" y="260"/>
                </a:lnTo>
                <a:lnTo>
                  <a:pt x="272" y="262"/>
                </a:lnTo>
                <a:lnTo>
                  <a:pt x="272" y="264"/>
                </a:lnTo>
                <a:lnTo>
                  <a:pt x="272" y="266"/>
                </a:lnTo>
                <a:lnTo>
                  <a:pt x="272" y="270"/>
                </a:lnTo>
                <a:lnTo>
                  <a:pt x="272" y="270"/>
                </a:lnTo>
                <a:lnTo>
                  <a:pt x="268" y="270"/>
                </a:lnTo>
                <a:lnTo>
                  <a:pt x="266" y="270"/>
                </a:lnTo>
                <a:lnTo>
                  <a:pt x="264" y="270"/>
                </a:lnTo>
                <a:lnTo>
                  <a:pt x="262" y="270"/>
                </a:lnTo>
                <a:lnTo>
                  <a:pt x="260" y="270"/>
                </a:lnTo>
                <a:lnTo>
                  <a:pt x="256" y="270"/>
                </a:lnTo>
                <a:lnTo>
                  <a:pt x="254" y="270"/>
                </a:lnTo>
                <a:lnTo>
                  <a:pt x="252" y="270"/>
                </a:lnTo>
                <a:lnTo>
                  <a:pt x="248" y="270"/>
                </a:lnTo>
                <a:lnTo>
                  <a:pt x="246" y="270"/>
                </a:lnTo>
                <a:lnTo>
                  <a:pt x="244" y="270"/>
                </a:lnTo>
                <a:lnTo>
                  <a:pt x="242" y="270"/>
                </a:lnTo>
                <a:lnTo>
                  <a:pt x="236" y="268"/>
                </a:lnTo>
                <a:lnTo>
                  <a:pt x="234" y="268"/>
                </a:lnTo>
                <a:lnTo>
                  <a:pt x="232" y="268"/>
                </a:lnTo>
                <a:lnTo>
                  <a:pt x="230" y="268"/>
                </a:lnTo>
                <a:lnTo>
                  <a:pt x="228" y="268"/>
                </a:lnTo>
                <a:lnTo>
                  <a:pt x="224" y="268"/>
                </a:lnTo>
                <a:lnTo>
                  <a:pt x="224" y="270"/>
                </a:lnTo>
                <a:lnTo>
                  <a:pt x="224" y="272"/>
                </a:lnTo>
                <a:lnTo>
                  <a:pt x="224" y="274"/>
                </a:lnTo>
                <a:lnTo>
                  <a:pt x="224" y="276"/>
                </a:lnTo>
                <a:lnTo>
                  <a:pt x="224" y="282"/>
                </a:lnTo>
                <a:lnTo>
                  <a:pt x="224" y="284"/>
                </a:lnTo>
                <a:lnTo>
                  <a:pt x="224" y="290"/>
                </a:lnTo>
                <a:lnTo>
                  <a:pt x="224" y="292"/>
                </a:lnTo>
                <a:lnTo>
                  <a:pt x="224" y="294"/>
                </a:lnTo>
                <a:lnTo>
                  <a:pt x="224" y="296"/>
                </a:lnTo>
                <a:lnTo>
                  <a:pt x="224" y="304"/>
                </a:lnTo>
                <a:lnTo>
                  <a:pt x="224" y="308"/>
                </a:lnTo>
                <a:lnTo>
                  <a:pt x="216" y="308"/>
                </a:lnTo>
                <a:lnTo>
                  <a:pt x="212" y="308"/>
                </a:lnTo>
                <a:lnTo>
                  <a:pt x="210" y="308"/>
                </a:lnTo>
                <a:lnTo>
                  <a:pt x="208" y="308"/>
                </a:lnTo>
                <a:lnTo>
                  <a:pt x="206" y="308"/>
                </a:lnTo>
                <a:lnTo>
                  <a:pt x="204" y="308"/>
                </a:lnTo>
                <a:lnTo>
                  <a:pt x="204" y="310"/>
                </a:lnTo>
                <a:lnTo>
                  <a:pt x="204" y="316"/>
                </a:lnTo>
                <a:lnTo>
                  <a:pt x="200" y="316"/>
                </a:lnTo>
                <a:lnTo>
                  <a:pt x="194" y="316"/>
                </a:lnTo>
                <a:lnTo>
                  <a:pt x="194" y="322"/>
                </a:lnTo>
                <a:lnTo>
                  <a:pt x="188" y="322"/>
                </a:lnTo>
                <a:lnTo>
                  <a:pt x="184" y="322"/>
                </a:lnTo>
                <a:lnTo>
                  <a:pt x="178" y="322"/>
                </a:lnTo>
                <a:lnTo>
                  <a:pt x="178" y="318"/>
                </a:lnTo>
                <a:lnTo>
                  <a:pt x="178" y="316"/>
                </a:lnTo>
                <a:lnTo>
                  <a:pt x="178" y="310"/>
                </a:lnTo>
                <a:lnTo>
                  <a:pt x="178" y="306"/>
                </a:lnTo>
                <a:lnTo>
                  <a:pt x="174" y="306"/>
                </a:lnTo>
                <a:lnTo>
                  <a:pt x="170" y="314"/>
                </a:lnTo>
                <a:lnTo>
                  <a:pt x="168" y="314"/>
                </a:lnTo>
                <a:lnTo>
                  <a:pt x="164" y="314"/>
                </a:lnTo>
                <a:lnTo>
                  <a:pt x="160" y="314"/>
                </a:lnTo>
                <a:lnTo>
                  <a:pt x="160" y="316"/>
                </a:lnTo>
                <a:lnTo>
                  <a:pt x="160" y="318"/>
                </a:lnTo>
                <a:lnTo>
                  <a:pt x="160" y="320"/>
                </a:lnTo>
                <a:lnTo>
                  <a:pt x="160" y="322"/>
                </a:lnTo>
                <a:lnTo>
                  <a:pt x="160" y="324"/>
                </a:lnTo>
                <a:lnTo>
                  <a:pt x="158" y="324"/>
                </a:lnTo>
                <a:lnTo>
                  <a:pt x="156" y="324"/>
                </a:lnTo>
                <a:lnTo>
                  <a:pt x="156" y="326"/>
                </a:lnTo>
                <a:lnTo>
                  <a:pt x="154" y="328"/>
                </a:lnTo>
                <a:lnTo>
                  <a:pt x="154" y="330"/>
                </a:lnTo>
                <a:lnTo>
                  <a:pt x="156" y="330"/>
                </a:lnTo>
                <a:lnTo>
                  <a:pt x="154" y="332"/>
                </a:lnTo>
                <a:lnTo>
                  <a:pt x="152" y="332"/>
                </a:lnTo>
                <a:lnTo>
                  <a:pt x="152" y="334"/>
                </a:lnTo>
                <a:lnTo>
                  <a:pt x="150" y="334"/>
                </a:lnTo>
                <a:lnTo>
                  <a:pt x="152" y="332"/>
                </a:lnTo>
                <a:lnTo>
                  <a:pt x="150" y="332"/>
                </a:lnTo>
                <a:lnTo>
                  <a:pt x="148" y="332"/>
                </a:lnTo>
                <a:lnTo>
                  <a:pt x="146" y="332"/>
                </a:lnTo>
                <a:lnTo>
                  <a:pt x="144" y="332"/>
                </a:lnTo>
                <a:lnTo>
                  <a:pt x="142" y="332"/>
                </a:lnTo>
                <a:lnTo>
                  <a:pt x="140" y="332"/>
                </a:lnTo>
                <a:lnTo>
                  <a:pt x="142" y="332"/>
                </a:lnTo>
                <a:lnTo>
                  <a:pt x="142" y="334"/>
                </a:lnTo>
                <a:lnTo>
                  <a:pt x="140" y="334"/>
                </a:lnTo>
                <a:lnTo>
                  <a:pt x="138" y="334"/>
                </a:lnTo>
                <a:lnTo>
                  <a:pt x="136" y="334"/>
                </a:lnTo>
                <a:lnTo>
                  <a:pt x="132" y="334"/>
                </a:lnTo>
                <a:lnTo>
                  <a:pt x="130" y="334"/>
                </a:lnTo>
                <a:lnTo>
                  <a:pt x="128" y="334"/>
                </a:lnTo>
                <a:lnTo>
                  <a:pt x="126" y="334"/>
                </a:lnTo>
                <a:lnTo>
                  <a:pt x="124" y="334"/>
                </a:lnTo>
                <a:lnTo>
                  <a:pt x="120" y="334"/>
                </a:lnTo>
                <a:lnTo>
                  <a:pt x="120" y="340"/>
                </a:lnTo>
                <a:lnTo>
                  <a:pt x="120" y="340"/>
                </a:lnTo>
                <a:lnTo>
                  <a:pt x="120" y="342"/>
                </a:lnTo>
                <a:lnTo>
                  <a:pt x="120" y="346"/>
                </a:lnTo>
                <a:lnTo>
                  <a:pt x="120" y="348"/>
                </a:lnTo>
                <a:lnTo>
                  <a:pt x="120" y="354"/>
                </a:lnTo>
                <a:lnTo>
                  <a:pt x="118" y="356"/>
                </a:lnTo>
                <a:lnTo>
                  <a:pt x="118" y="358"/>
                </a:lnTo>
                <a:lnTo>
                  <a:pt x="118" y="360"/>
                </a:lnTo>
                <a:lnTo>
                  <a:pt x="118" y="368"/>
                </a:lnTo>
                <a:lnTo>
                  <a:pt x="118" y="370"/>
                </a:lnTo>
                <a:lnTo>
                  <a:pt x="118" y="372"/>
                </a:lnTo>
                <a:lnTo>
                  <a:pt x="118" y="374"/>
                </a:lnTo>
                <a:lnTo>
                  <a:pt x="116" y="374"/>
                </a:lnTo>
                <a:lnTo>
                  <a:pt x="112" y="374"/>
                </a:lnTo>
                <a:lnTo>
                  <a:pt x="112" y="372"/>
                </a:lnTo>
                <a:lnTo>
                  <a:pt x="108" y="372"/>
                </a:lnTo>
                <a:lnTo>
                  <a:pt x="106" y="372"/>
                </a:lnTo>
                <a:lnTo>
                  <a:pt x="104" y="372"/>
                </a:lnTo>
                <a:lnTo>
                  <a:pt x="102" y="372"/>
                </a:lnTo>
                <a:lnTo>
                  <a:pt x="100" y="372"/>
                </a:lnTo>
                <a:lnTo>
                  <a:pt x="98" y="372"/>
                </a:lnTo>
                <a:lnTo>
                  <a:pt x="96" y="372"/>
                </a:lnTo>
                <a:lnTo>
                  <a:pt x="92" y="372"/>
                </a:lnTo>
                <a:lnTo>
                  <a:pt x="92" y="374"/>
                </a:lnTo>
                <a:lnTo>
                  <a:pt x="92" y="378"/>
                </a:lnTo>
                <a:lnTo>
                  <a:pt x="92" y="380"/>
                </a:lnTo>
                <a:lnTo>
                  <a:pt x="92" y="382"/>
                </a:lnTo>
                <a:lnTo>
                  <a:pt x="90" y="384"/>
                </a:lnTo>
                <a:lnTo>
                  <a:pt x="88" y="386"/>
                </a:lnTo>
                <a:lnTo>
                  <a:pt x="90" y="386"/>
                </a:lnTo>
                <a:lnTo>
                  <a:pt x="88" y="386"/>
                </a:lnTo>
                <a:lnTo>
                  <a:pt x="84" y="386"/>
                </a:lnTo>
                <a:lnTo>
                  <a:pt x="82" y="386"/>
                </a:lnTo>
                <a:lnTo>
                  <a:pt x="82" y="384"/>
                </a:lnTo>
                <a:lnTo>
                  <a:pt x="80" y="384"/>
                </a:lnTo>
                <a:lnTo>
                  <a:pt x="80" y="382"/>
                </a:lnTo>
                <a:lnTo>
                  <a:pt x="78" y="380"/>
                </a:lnTo>
                <a:lnTo>
                  <a:pt x="76" y="378"/>
                </a:lnTo>
                <a:lnTo>
                  <a:pt x="78" y="376"/>
                </a:lnTo>
                <a:lnTo>
                  <a:pt x="76" y="376"/>
                </a:lnTo>
                <a:lnTo>
                  <a:pt x="76" y="374"/>
                </a:lnTo>
                <a:lnTo>
                  <a:pt x="76" y="372"/>
                </a:lnTo>
                <a:lnTo>
                  <a:pt x="78" y="372"/>
                </a:lnTo>
                <a:lnTo>
                  <a:pt x="78" y="370"/>
                </a:lnTo>
                <a:lnTo>
                  <a:pt x="78" y="368"/>
                </a:lnTo>
                <a:lnTo>
                  <a:pt x="76" y="368"/>
                </a:lnTo>
                <a:lnTo>
                  <a:pt x="76" y="366"/>
                </a:lnTo>
                <a:lnTo>
                  <a:pt x="76" y="364"/>
                </a:lnTo>
                <a:lnTo>
                  <a:pt x="78" y="360"/>
                </a:lnTo>
                <a:lnTo>
                  <a:pt x="80" y="360"/>
                </a:lnTo>
                <a:lnTo>
                  <a:pt x="80" y="358"/>
                </a:lnTo>
                <a:lnTo>
                  <a:pt x="80" y="356"/>
                </a:lnTo>
                <a:lnTo>
                  <a:pt x="80" y="354"/>
                </a:lnTo>
                <a:lnTo>
                  <a:pt x="80" y="342"/>
                </a:lnTo>
                <a:lnTo>
                  <a:pt x="80" y="340"/>
                </a:lnTo>
                <a:lnTo>
                  <a:pt x="78" y="340"/>
                </a:lnTo>
                <a:lnTo>
                  <a:pt x="74" y="338"/>
                </a:lnTo>
                <a:lnTo>
                  <a:pt x="72" y="336"/>
                </a:lnTo>
                <a:lnTo>
                  <a:pt x="70" y="336"/>
                </a:lnTo>
                <a:lnTo>
                  <a:pt x="70" y="334"/>
                </a:lnTo>
                <a:lnTo>
                  <a:pt x="68" y="334"/>
                </a:lnTo>
                <a:lnTo>
                  <a:pt x="68" y="332"/>
                </a:lnTo>
                <a:lnTo>
                  <a:pt x="66" y="332"/>
                </a:lnTo>
                <a:lnTo>
                  <a:pt x="66" y="334"/>
                </a:lnTo>
                <a:lnTo>
                  <a:pt x="64" y="334"/>
                </a:lnTo>
                <a:lnTo>
                  <a:pt x="56" y="334"/>
                </a:lnTo>
                <a:lnTo>
                  <a:pt x="58" y="340"/>
                </a:lnTo>
                <a:lnTo>
                  <a:pt x="58" y="340"/>
                </a:lnTo>
                <a:lnTo>
                  <a:pt x="60" y="342"/>
                </a:lnTo>
                <a:lnTo>
                  <a:pt x="60" y="344"/>
                </a:lnTo>
                <a:lnTo>
                  <a:pt x="56" y="346"/>
                </a:lnTo>
                <a:lnTo>
                  <a:pt x="56" y="348"/>
                </a:lnTo>
                <a:lnTo>
                  <a:pt x="54" y="348"/>
                </a:lnTo>
                <a:lnTo>
                  <a:pt x="50" y="346"/>
                </a:lnTo>
                <a:lnTo>
                  <a:pt x="48" y="346"/>
                </a:lnTo>
                <a:lnTo>
                  <a:pt x="46" y="346"/>
                </a:lnTo>
                <a:lnTo>
                  <a:pt x="44" y="346"/>
                </a:lnTo>
                <a:lnTo>
                  <a:pt x="42" y="346"/>
                </a:lnTo>
                <a:lnTo>
                  <a:pt x="40" y="346"/>
                </a:lnTo>
                <a:lnTo>
                  <a:pt x="40" y="340"/>
                </a:lnTo>
                <a:lnTo>
                  <a:pt x="40" y="336"/>
                </a:lnTo>
                <a:lnTo>
                  <a:pt x="40" y="334"/>
                </a:lnTo>
                <a:lnTo>
                  <a:pt x="40" y="332"/>
                </a:lnTo>
                <a:lnTo>
                  <a:pt x="38" y="332"/>
                </a:lnTo>
                <a:lnTo>
                  <a:pt x="36" y="332"/>
                </a:lnTo>
                <a:lnTo>
                  <a:pt x="34" y="332"/>
                </a:lnTo>
                <a:lnTo>
                  <a:pt x="28" y="332"/>
                </a:lnTo>
                <a:lnTo>
                  <a:pt x="28" y="330"/>
                </a:lnTo>
                <a:lnTo>
                  <a:pt x="28" y="326"/>
                </a:lnTo>
                <a:lnTo>
                  <a:pt x="28" y="320"/>
                </a:lnTo>
                <a:lnTo>
                  <a:pt x="28" y="318"/>
                </a:lnTo>
                <a:lnTo>
                  <a:pt x="28" y="316"/>
                </a:lnTo>
                <a:lnTo>
                  <a:pt x="28" y="314"/>
                </a:lnTo>
                <a:lnTo>
                  <a:pt x="28" y="312"/>
                </a:lnTo>
                <a:lnTo>
                  <a:pt x="28" y="310"/>
                </a:lnTo>
                <a:lnTo>
                  <a:pt x="28" y="308"/>
                </a:lnTo>
                <a:lnTo>
                  <a:pt x="28" y="306"/>
                </a:lnTo>
                <a:lnTo>
                  <a:pt x="28" y="304"/>
                </a:lnTo>
                <a:lnTo>
                  <a:pt x="26" y="304"/>
                </a:lnTo>
                <a:lnTo>
                  <a:pt x="24" y="304"/>
                </a:lnTo>
                <a:lnTo>
                  <a:pt x="20" y="300"/>
                </a:lnTo>
                <a:lnTo>
                  <a:pt x="20" y="298"/>
                </a:lnTo>
                <a:lnTo>
                  <a:pt x="18" y="296"/>
                </a:lnTo>
                <a:lnTo>
                  <a:pt x="14" y="292"/>
                </a:lnTo>
                <a:lnTo>
                  <a:pt x="14" y="292"/>
                </a:lnTo>
                <a:lnTo>
                  <a:pt x="14" y="290"/>
                </a:lnTo>
                <a:lnTo>
                  <a:pt x="14" y="288"/>
                </a:lnTo>
                <a:lnTo>
                  <a:pt x="14" y="284"/>
                </a:lnTo>
                <a:lnTo>
                  <a:pt x="14" y="282"/>
                </a:lnTo>
                <a:lnTo>
                  <a:pt x="14" y="280"/>
                </a:lnTo>
                <a:lnTo>
                  <a:pt x="14" y="278"/>
                </a:lnTo>
                <a:lnTo>
                  <a:pt x="14" y="276"/>
                </a:lnTo>
                <a:lnTo>
                  <a:pt x="14" y="274"/>
                </a:lnTo>
                <a:lnTo>
                  <a:pt x="12" y="274"/>
                </a:lnTo>
                <a:lnTo>
                  <a:pt x="12" y="272"/>
                </a:lnTo>
                <a:lnTo>
                  <a:pt x="12" y="270"/>
                </a:lnTo>
                <a:lnTo>
                  <a:pt x="10" y="268"/>
                </a:lnTo>
                <a:lnTo>
                  <a:pt x="10" y="266"/>
                </a:lnTo>
                <a:lnTo>
                  <a:pt x="10" y="264"/>
                </a:lnTo>
                <a:lnTo>
                  <a:pt x="10" y="262"/>
                </a:lnTo>
                <a:lnTo>
                  <a:pt x="10" y="260"/>
                </a:lnTo>
                <a:lnTo>
                  <a:pt x="10" y="258"/>
                </a:lnTo>
                <a:lnTo>
                  <a:pt x="10" y="256"/>
                </a:lnTo>
                <a:lnTo>
                  <a:pt x="10" y="254"/>
                </a:lnTo>
                <a:lnTo>
                  <a:pt x="12" y="254"/>
                </a:lnTo>
                <a:lnTo>
                  <a:pt x="12" y="252"/>
                </a:lnTo>
                <a:lnTo>
                  <a:pt x="10" y="252"/>
                </a:lnTo>
                <a:lnTo>
                  <a:pt x="10" y="250"/>
                </a:lnTo>
                <a:lnTo>
                  <a:pt x="8" y="250"/>
                </a:lnTo>
                <a:lnTo>
                  <a:pt x="4" y="250"/>
                </a:lnTo>
                <a:lnTo>
                  <a:pt x="0" y="250"/>
                </a:lnTo>
                <a:lnTo>
                  <a:pt x="0" y="248"/>
                </a:lnTo>
                <a:lnTo>
                  <a:pt x="0" y="244"/>
                </a:lnTo>
                <a:lnTo>
                  <a:pt x="0" y="240"/>
                </a:lnTo>
                <a:lnTo>
                  <a:pt x="0" y="234"/>
                </a:lnTo>
                <a:lnTo>
                  <a:pt x="0" y="232"/>
                </a:lnTo>
                <a:lnTo>
                  <a:pt x="0" y="230"/>
                </a:lnTo>
                <a:lnTo>
                  <a:pt x="0" y="228"/>
                </a:lnTo>
                <a:lnTo>
                  <a:pt x="0" y="226"/>
                </a:lnTo>
                <a:lnTo>
                  <a:pt x="0" y="224"/>
                </a:lnTo>
                <a:lnTo>
                  <a:pt x="0" y="220"/>
                </a:lnTo>
                <a:lnTo>
                  <a:pt x="0" y="216"/>
                </a:lnTo>
                <a:lnTo>
                  <a:pt x="2" y="216"/>
                </a:lnTo>
                <a:lnTo>
                  <a:pt x="2" y="214"/>
                </a:lnTo>
                <a:lnTo>
                  <a:pt x="2" y="210"/>
                </a:lnTo>
                <a:lnTo>
                  <a:pt x="2" y="208"/>
                </a:lnTo>
                <a:lnTo>
                  <a:pt x="2" y="206"/>
                </a:lnTo>
                <a:lnTo>
                  <a:pt x="2" y="202"/>
                </a:lnTo>
                <a:lnTo>
                  <a:pt x="4" y="202"/>
                </a:lnTo>
                <a:lnTo>
                  <a:pt x="4" y="200"/>
                </a:lnTo>
                <a:lnTo>
                  <a:pt x="6" y="200"/>
                </a:lnTo>
                <a:lnTo>
                  <a:pt x="8" y="200"/>
                </a:lnTo>
                <a:lnTo>
                  <a:pt x="10" y="200"/>
                </a:lnTo>
                <a:lnTo>
                  <a:pt x="12" y="200"/>
                </a:lnTo>
                <a:lnTo>
                  <a:pt x="14" y="200"/>
                </a:lnTo>
                <a:lnTo>
                  <a:pt x="16" y="200"/>
                </a:lnTo>
                <a:lnTo>
                  <a:pt x="18" y="200"/>
                </a:lnTo>
                <a:lnTo>
                  <a:pt x="20" y="200"/>
                </a:lnTo>
                <a:lnTo>
                  <a:pt x="22" y="200"/>
                </a:lnTo>
                <a:lnTo>
                  <a:pt x="24" y="198"/>
                </a:lnTo>
                <a:lnTo>
                  <a:pt x="28" y="198"/>
                </a:lnTo>
                <a:lnTo>
                  <a:pt x="28" y="196"/>
                </a:lnTo>
                <a:lnTo>
                  <a:pt x="28" y="196"/>
                </a:lnTo>
                <a:lnTo>
                  <a:pt x="28" y="194"/>
                </a:lnTo>
                <a:lnTo>
                  <a:pt x="28" y="192"/>
                </a:lnTo>
                <a:lnTo>
                  <a:pt x="28" y="190"/>
                </a:lnTo>
                <a:lnTo>
                  <a:pt x="28" y="188"/>
                </a:lnTo>
                <a:lnTo>
                  <a:pt x="28" y="186"/>
                </a:lnTo>
                <a:lnTo>
                  <a:pt x="28" y="182"/>
                </a:lnTo>
                <a:lnTo>
                  <a:pt x="30" y="182"/>
                </a:lnTo>
                <a:lnTo>
                  <a:pt x="30" y="180"/>
                </a:lnTo>
                <a:lnTo>
                  <a:pt x="32" y="180"/>
                </a:lnTo>
                <a:lnTo>
                  <a:pt x="32" y="178"/>
                </a:lnTo>
                <a:lnTo>
                  <a:pt x="32" y="176"/>
                </a:lnTo>
                <a:lnTo>
                  <a:pt x="32" y="174"/>
                </a:lnTo>
                <a:lnTo>
                  <a:pt x="32" y="174"/>
                </a:lnTo>
                <a:lnTo>
                  <a:pt x="32" y="172"/>
                </a:lnTo>
                <a:lnTo>
                  <a:pt x="34" y="172"/>
                </a:lnTo>
                <a:lnTo>
                  <a:pt x="34" y="170"/>
                </a:lnTo>
                <a:lnTo>
                  <a:pt x="34" y="168"/>
                </a:lnTo>
                <a:lnTo>
                  <a:pt x="34" y="166"/>
                </a:lnTo>
                <a:lnTo>
                  <a:pt x="36" y="164"/>
                </a:lnTo>
                <a:lnTo>
                  <a:pt x="34" y="164"/>
                </a:lnTo>
                <a:lnTo>
                  <a:pt x="36" y="166"/>
                </a:lnTo>
                <a:lnTo>
                  <a:pt x="36" y="164"/>
                </a:lnTo>
                <a:lnTo>
                  <a:pt x="36" y="162"/>
                </a:lnTo>
                <a:lnTo>
                  <a:pt x="38" y="162"/>
                </a:lnTo>
                <a:lnTo>
                  <a:pt x="40" y="162"/>
                </a:lnTo>
                <a:lnTo>
                  <a:pt x="40" y="160"/>
                </a:lnTo>
                <a:lnTo>
                  <a:pt x="40" y="158"/>
                </a:lnTo>
                <a:lnTo>
                  <a:pt x="42" y="156"/>
                </a:lnTo>
                <a:lnTo>
                  <a:pt x="44" y="154"/>
                </a:lnTo>
                <a:lnTo>
                  <a:pt x="46" y="148"/>
                </a:lnTo>
                <a:lnTo>
                  <a:pt x="46" y="148"/>
                </a:lnTo>
                <a:lnTo>
                  <a:pt x="48" y="144"/>
                </a:lnTo>
                <a:lnTo>
                  <a:pt x="50" y="140"/>
                </a:lnTo>
                <a:lnTo>
                  <a:pt x="50" y="138"/>
                </a:lnTo>
                <a:lnTo>
                  <a:pt x="52" y="136"/>
                </a:lnTo>
                <a:lnTo>
                  <a:pt x="52" y="134"/>
                </a:lnTo>
                <a:lnTo>
                  <a:pt x="52" y="132"/>
                </a:lnTo>
                <a:lnTo>
                  <a:pt x="54" y="132"/>
                </a:lnTo>
                <a:lnTo>
                  <a:pt x="54" y="130"/>
                </a:lnTo>
                <a:lnTo>
                  <a:pt x="54" y="128"/>
                </a:lnTo>
                <a:lnTo>
                  <a:pt x="56" y="128"/>
                </a:lnTo>
                <a:lnTo>
                  <a:pt x="56" y="126"/>
                </a:lnTo>
                <a:lnTo>
                  <a:pt x="56" y="124"/>
                </a:lnTo>
                <a:lnTo>
                  <a:pt x="58" y="124"/>
                </a:lnTo>
                <a:lnTo>
                  <a:pt x="58" y="122"/>
                </a:lnTo>
                <a:lnTo>
                  <a:pt x="58" y="120"/>
                </a:lnTo>
                <a:lnTo>
                  <a:pt x="58" y="118"/>
                </a:lnTo>
                <a:lnTo>
                  <a:pt x="62" y="120"/>
                </a:lnTo>
                <a:lnTo>
                  <a:pt x="66" y="122"/>
                </a:lnTo>
                <a:lnTo>
                  <a:pt x="66" y="120"/>
                </a:lnTo>
                <a:lnTo>
                  <a:pt x="66" y="118"/>
                </a:lnTo>
                <a:lnTo>
                  <a:pt x="66" y="116"/>
                </a:lnTo>
                <a:lnTo>
                  <a:pt x="68" y="116"/>
                </a:lnTo>
                <a:lnTo>
                  <a:pt x="68" y="114"/>
                </a:lnTo>
                <a:lnTo>
                  <a:pt x="70" y="112"/>
                </a:lnTo>
                <a:lnTo>
                  <a:pt x="70" y="110"/>
                </a:lnTo>
                <a:lnTo>
                  <a:pt x="70" y="108"/>
                </a:lnTo>
                <a:lnTo>
                  <a:pt x="72" y="104"/>
                </a:lnTo>
                <a:lnTo>
                  <a:pt x="74" y="100"/>
                </a:lnTo>
                <a:lnTo>
                  <a:pt x="76" y="100"/>
                </a:lnTo>
                <a:lnTo>
                  <a:pt x="76" y="98"/>
                </a:lnTo>
                <a:lnTo>
                  <a:pt x="76" y="96"/>
                </a:lnTo>
                <a:lnTo>
                  <a:pt x="78" y="96"/>
                </a:lnTo>
                <a:lnTo>
                  <a:pt x="78" y="94"/>
                </a:lnTo>
                <a:lnTo>
                  <a:pt x="80" y="94"/>
                </a:lnTo>
                <a:lnTo>
                  <a:pt x="80" y="92"/>
                </a:lnTo>
                <a:lnTo>
                  <a:pt x="80" y="90"/>
                </a:lnTo>
                <a:lnTo>
                  <a:pt x="80" y="88"/>
                </a:lnTo>
                <a:lnTo>
                  <a:pt x="82" y="86"/>
                </a:lnTo>
                <a:lnTo>
                  <a:pt x="84" y="88"/>
                </a:lnTo>
                <a:lnTo>
                  <a:pt x="86" y="88"/>
                </a:lnTo>
                <a:lnTo>
                  <a:pt x="86" y="86"/>
                </a:lnTo>
                <a:lnTo>
                  <a:pt x="88" y="88"/>
                </a:lnTo>
                <a:lnTo>
                  <a:pt x="90" y="88"/>
                </a:lnTo>
                <a:lnTo>
                  <a:pt x="92" y="86"/>
                </a:lnTo>
                <a:lnTo>
                  <a:pt x="92" y="88"/>
                </a:lnTo>
                <a:lnTo>
                  <a:pt x="94" y="88"/>
                </a:lnTo>
                <a:lnTo>
                  <a:pt x="96" y="88"/>
                </a:lnTo>
                <a:lnTo>
                  <a:pt x="106" y="92"/>
                </a:lnTo>
                <a:lnTo>
                  <a:pt x="106" y="86"/>
                </a:lnTo>
                <a:lnTo>
                  <a:pt x="108" y="82"/>
                </a:lnTo>
                <a:lnTo>
                  <a:pt x="110" y="80"/>
                </a:lnTo>
                <a:lnTo>
                  <a:pt x="114" y="76"/>
                </a:lnTo>
                <a:lnTo>
                  <a:pt x="116" y="74"/>
                </a:lnTo>
                <a:lnTo>
                  <a:pt x="118" y="72"/>
                </a:lnTo>
                <a:lnTo>
                  <a:pt x="120" y="70"/>
                </a:lnTo>
                <a:lnTo>
                  <a:pt x="120" y="68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20" y="56"/>
                </a:lnTo>
                <a:lnTo>
                  <a:pt x="124" y="56"/>
                </a:lnTo>
                <a:lnTo>
                  <a:pt x="128" y="56"/>
                </a:lnTo>
                <a:lnTo>
                  <a:pt x="130" y="56"/>
                </a:lnTo>
                <a:lnTo>
                  <a:pt x="130" y="58"/>
                </a:lnTo>
                <a:lnTo>
                  <a:pt x="130" y="64"/>
                </a:lnTo>
                <a:lnTo>
                  <a:pt x="132" y="64"/>
                </a:lnTo>
                <a:lnTo>
                  <a:pt x="136" y="64"/>
                </a:lnTo>
                <a:lnTo>
                  <a:pt x="140" y="64"/>
                </a:lnTo>
                <a:lnTo>
                  <a:pt x="144" y="64"/>
                </a:lnTo>
                <a:lnTo>
                  <a:pt x="156" y="64"/>
                </a:lnTo>
                <a:lnTo>
                  <a:pt x="156" y="62"/>
                </a:lnTo>
                <a:lnTo>
                  <a:pt x="156" y="54"/>
                </a:lnTo>
                <a:lnTo>
                  <a:pt x="158" y="54"/>
                </a:lnTo>
                <a:lnTo>
                  <a:pt x="162" y="54"/>
                </a:lnTo>
                <a:lnTo>
                  <a:pt x="170" y="54"/>
                </a:lnTo>
                <a:lnTo>
                  <a:pt x="172" y="54"/>
                </a:lnTo>
                <a:lnTo>
                  <a:pt x="174" y="54"/>
                </a:lnTo>
                <a:lnTo>
                  <a:pt x="176" y="54"/>
                </a:lnTo>
                <a:lnTo>
                  <a:pt x="182" y="54"/>
                </a:lnTo>
                <a:lnTo>
                  <a:pt x="182" y="52"/>
                </a:lnTo>
                <a:lnTo>
                  <a:pt x="180" y="52"/>
                </a:lnTo>
                <a:lnTo>
                  <a:pt x="176" y="52"/>
                </a:lnTo>
                <a:lnTo>
                  <a:pt x="176" y="52"/>
                </a:lnTo>
                <a:lnTo>
                  <a:pt x="174" y="52"/>
                </a:lnTo>
                <a:lnTo>
                  <a:pt x="174" y="50"/>
                </a:lnTo>
                <a:lnTo>
                  <a:pt x="172" y="50"/>
                </a:lnTo>
                <a:lnTo>
                  <a:pt x="172" y="48"/>
                </a:lnTo>
                <a:lnTo>
                  <a:pt x="170" y="48"/>
                </a:lnTo>
                <a:lnTo>
                  <a:pt x="170" y="46"/>
                </a:lnTo>
                <a:lnTo>
                  <a:pt x="172" y="46"/>
                </a:lnTo>
                <a:lnTo>
                  <a:pt x="174" y="46"/>
                </a:lnTo>
                <a:lnTo>
                  <a:pt x="176" y="46"/>
                </a:lnTo>
                <a:lnTo>
                  <a:pt x="176" y="46"/>
                </a:lnTo>
                <a:lnTo>
                  <a:pt x="178" y="46"/>
                </a:lnTo>
                <a:lnTo>
                  <a:pt x="182" y="46"/>
                </a:lnTo>
                <a:lnTo>
                  <a:pt x="186" y="46"/>
                </a:lnTo>
                <a:lnTo>
                  <a:pt x="188" y="46"/>
                </a:lnTo>
                <a:lnTo>
                  <a:pt x="190" y="46"/>
                </a:lnTo>
                <a:lnTo>
                  <a:pt x="192" y="48"/>
                </a:lnTo>
                <a:lnTo>
                  <a:pt x="196" y="50"/>
                </a:lnTo>
                <a:lnTo>
                  <a:pt x="196" y="46"/>
                </a:lnTo>
                <a:lnTo>
                  <a:pt x="200" y="46"/>
                </a:lnTo>
                <a:lnTo>
                  <a:pt x="202" y="46"/>
                </a:lnTo>
                <a:lnTo>
                  <a:pt x="202" y="50"/>
                </a:lnTo>
                <a:lnTo>
                  <a:pt x="204" y="50"/>
                </a:lnTo>
                <a:lnTo>
                  <a:pt x="208" y="52"/>
                </a:lnTo>
                <a:lnTo>
                  <a:pt x="208" y="50"/>
                </a:lnTo>
                <a:lnTo>
                  <a:pt x="210" y="46"/>
                </a:lnTo>
                <a:lnTo>
                  <a:pt x="210" y="42"/>
                </a:lnTo>
                <a:lnTo>
                  <a:pt x="212" y="42"/>
                </a:lnTo>
                <a:lnTo>
                  <a:pt x="212" y="40"/>
                </a:lnTo>
                <a:lnTo>
                  <a:pt x="212" y="38"/>
                </a:lnTo>
                <a:lnTo>
                  <a:pt x="214" y="36"/>
                </a:lnTo>
                <a:lnTo>
                  <a:pt x="214" y="32"/>
                </a:lnTo>
                <a:lnTo>
                  <a:pt x="216" y="32"/>
                </a:lnTo>
                <a:lnTo>
                  <a:pt x="216" y="30"/>
                </a:lnTo>
                <a:lnTo>
                  <a:pt x="216" y="28"/>
                </a:lnTo>
                <a:lnTo>
                  <a:pt x="218" y="24"/>
                </a:lnTo>
                <a:lnTo>
                  <a:pt x="218" y="22"/>
                </a:lnTo>
                <a:lnTo>
                  <a:pt x="220" y="20"/>
                </a:lnTo>
                <a:lnTo>
                  <a:pt x="220" y="18"/>
                </a:lnTo>
                <a:lnTo>
                  <a:pt x="218" y="18"/>
                </a:lnTo>
                <a:lnTo>
                  <a:pt x="216" y="18"/>
                </a:lnTo>
                <a:lnTo>
                  <a:pt x="210" y="18"/>
                </a:lnTo>
                <a:lnTo>
                  <a:pt x="208" y="18"/>
                </a:lnTo>
                <a:lnTo>
                  <a:pt x="208" y="16"/>
                </a:lnTo>
                <a:lnTo>
                  <a:pt x="208" y="14"/>
                </a:lnTo>
                <a:lnTo>
                  <a:pt x="208" y="10"/>
                </a:lnTo>
                <a:lnTo>
                  <a:pt x="208" y="8"/>
                </a:lnTo>
                <a:lnTo>
                  <a:pt x="208" y="4"/>
                </a:lnTo>
                <a:lnTo>
                  <a:pt x="216" y="4"/>
                </a:lnTo>
                <a:lnTo>
                  <a:pt x="218" y="4"/>
                </a:lnTo>
                <a:lnTo>
                  <a:pt x="222" y="4"/>
                </a:lnTo>
                <a:lnTo>
                  <a:pt x="224" y="4"/>
                </a:lnTo>
                <a:lnTo>
                  <a:pt x="224" y="4"/>
                </a:lnTo>
                <a:lnTo>
                  <a:pt x="224" y="0"/>
                </a:lnTo>
                <a:lnTo>
                  <a:pt x="234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9" name="Freeform 87"/>
          <p:cNvSpPr>
            <a:spLocks/>
          </p:cNvSpPr>
          <p:nvPr/>
        </p:nvSpPr>
        <p:spPr bwMode="auto">
          <a:xfrm>
            <a:off x="2700338" y="2798763"/>
            <a:ext cx="174625" cy="130175"/>
          </a:xfrm>
          <a:custGeom>
            <a:avLst/>
            <a:gdLst>
              <a:gd name="T0" fmla="*/ 52 w 110"/>
              <a:gd name="T1" fmla="*/ 6 h 82"/>
              <a:gd name="T2" fmla="*/ 48 w 110"/>
              <a:gd name="T3" fmla="*/ 8 h 82"/>
              <a:gd name="T4" fmla="*/ 44 w 110"/>
              <a:gd name="T5" fmla="*/ 14 h 82"/>
              <a:gd name="T6" fmla="*/ 38 w 110"/>
              <a:gd name="T7" fmla="*/ 20 h 82"/>
              <a:gd name="T8" fmla="*/ 32 w 110"/>
              <a:gd name="T9" fmla="*/ 26 h 82"/>
              <a:gd name="T10" fmla="*/ 28 w 110"/>
              <a:gd name="T11" fmla="*/ 32 h 82"/>
              <a:gd name="T12" fmla="*/ 24 w 110"/>
              <a:gd name="T13" fmla="*/ 34 h 82"/>
              <a:gd name="T14" fmla="*/ 20 w 110"/>
              <a:gd name="T15" fmla="*/ 40 h 82"/>
              <a:gd name="T16" fmla="*/ 16 w 110"/>
              <a:gd name="T17" fmla="*/ 42 h 82"/>
              <a:gd name="T18" fmla="*/ 10 w 110"/>
              <a:gd name="T19" fmla="*/ 46 h 82"/>
              <a:gd name="T20" fmla="*/ 6 w 110"/>
              <a:gd name="T21" fmla="*/ 50 h 82"/>
              <a:gd name="T22" fmla="*/ 4 w 110"/>
              <a:gd name="T23" fmla="*/ 54 h 82"/>
              <a:gd name="T24" fmla="*/ 2 w 110"/>
              <a:gd name="T25" fmla="*/ 58 h 82"/>
              <a:gd name="T26" fmla="*/ 0 w 110"/>
              <a:gd name="T27" fmla="*/ 62 h 82"/>
              <a:gd name="T28" fmla="*/ 4 w 110"/>
              <a:gd name="T29" fmla="*/ 64 h 82"/>
              <a:gd name="T30" fmla="*/ 14 w 110"/>
              <a:gd name="T31" fmla="*/ 64 h 82"/>
              <a:gd name="T32" fmla="*/ 20 w 110"/>
              <a:gd name="T33" fmla="*/ 64 h 82"/>
              <a:gd name="T34" fmla="*/ 26 w 110"/>
              <a:gd name="T35" fmla="*/ 64 h 82"/>
              <a:gd name="T36" fmla="*/ 30 w 110"/>
              <a:gd name="T37" fmla="*/ 72 h 82"/>
              <a:gd name="T38" fmla="*/ 44 w 110"/>
              <a:gd name="T39" fmla="*/ 78 h 82"/>
              <a:gd name="T40" fmla="*/ 52 w 110"/>
              <a:gd name="T41" fmla="*/ 80 h 82"/>
              <a:gd name="T42" fmla="*/ 56 w 110"/>
              <a:gd name="T43" fmla="*/ 80 h 82"/>
              <a:gd name="T44" fmla="*/ 56 w 110"/>
              <a:gd name="T45" fmla="*/ 64 h 82"/>
              <a:gd name="T46" fmla="*/ 66 w 110"/>
              <a:gd name="T47" fmla="*/ 58 h 82"/>
              <a:gd name="T48" fmla="*/ 76 w 110"/>
              <a:gd name="T49" fmla="*/ 60 h 82"/>
              <a:gd name="T50" fmla="*/ 84 w 110"/>
              <a:gd name="T51" fmla="*/ 60 h 82"/>
              <a:gd name="T52" fmla="*/ 98 w 110"/>
              <a:gd name="T53" fmla="*/ 60 h 82"/>
              <a:gd name="T54" fmla="*/ 106 w 110"/>
              <a:gd name="T55" fmla="*/ 60 h 82"/>
              <a:gd name="T56" fmla="*/ 110 w 110"/>
              <a:gd name="T57" fmla="*/ 54 h 82"/>
              <a:gd name="T58" fmla="*/ 110 w 110"/>
              <a:gd name="T59" fmla="*/ 46 h 82"/>
              <a:gd name="T60" fmla="*/ 110 w 110"/>
              <a:gd name="T61" fmla="*/ 42 h 82"/>
              <a:gd name="T62" fmla="*/ 104 w 110"/>
              <a:gd name="T63" fmla="*/ 42 h 82"/>
              <a:gd name="T64" fmla="*/ 100 w 110"/>
              <a:gd name="T65" fmla="*/ 40 h 82"/>
              <a:gd name="T66" fmla="*/ 96 w 110"/>
              <a:gd name="T67" fmla="*/ 38 h 82"/>
              <a:gd name="T68" fmla="*/ 96 w 110"/>
              <a:gd name="T69" fmla="*/ 32 h 82"/>
              <a:gd name="T70" fmla="*/ 94 w 110"/>
              <a:gd name="T71" fmla="*/ 26 h 82"/>
              <a:gd name="T72" fmla="*/ 94 w 110"/>
              <a:gd name="T73" fmla="*/ 20 h 82"/>
              <a:gd name="T74" fmla="*/ 92 w 110"/>
              <a:gd name="T75" fmla="*/ 16 h 82"/>
              <a:gd name="T76" fmla="*/ 88 w 110"/>
              <a:gd name="T77" fmla="*/ 12 h 82"/>
              <a:gd name="T78" fmla="*/ 84 w 110"/>
              <a:gd name="T79" fmla="*/ 6 h 82"/>
              <a:gd name="T80" fmla="*/ 80 w 110"/>
              <a:gd name="T81" fmla="*/ 2 h 82"/>
              <a:gd name="T82" fmla="*/ 72 w 110"/>
              <a:gd name="T83" fmla="*/ 4 h 82"/>
              <a:gd name="T84" fmla="*/ 70 w 110"/>
              <a:gd name="T85" fmla="*/ 14 h 82"/>
              <a:gd name="T86" fmla="*/ 58 w 110"/>
              <a:gd name="T87" fmla="*/ 12 h 82"/>
              <a:gd name="T88" fmla="*/ 58 w 110"/>
              <a:gd name="T89" fmla="*/ 6 h 82"/>
              <a:gd name="T90" fmla="*/ 56 w 110"/>
              <a:gd name="T91" fmla="*/ 0 h 82"/>
              <a:gd name="T92" fmla="*/ 54 w 110"/>
              <a:gd name="T93" fmla="*/ 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82">
                <a:moveTo>
                  <a:pt x="54" y="4"/>
                </a:moveTo>
                <a:lnTo>
                  <a:pt x="52" y="4"/>
                </a:lnTo>
                <a:lnTo>
                  <a:pt x="52" y="6"/>
                </a:lnTo>
                <a:lnTo>
                  <a:pt x="50" y="6"/>
                </a:lnTo>
                <a:lnTo>
                  <a:pt x="50" y="8"/>
                </a:lnTo>
                <a:lnTo>
                  <a:pt x="48" y="8"/>
                </a:lnTo>
                <a:lnTo>
                  <a:pt x="48" y="10"/>
                </a:lnTo>
                <a:lnTo>
                  <a:pt x="46" y="12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8" y="20"/>
                </a:lnTo>
                <a:lnTo>
                  <a:pt x="36" y="22"/>
                </a:lnTo>
                <a:lnTo>
                  <a:pt x="34" y="24"/>
                </a:lnTo>
                <a:lnTo>
                  <a:pt x="32" y="26"/>
                </a:lnTo>
                <a:lnTo>
                  <a:pt x="30" y="28"/>
                </a:lnTo>
                <a:lnTo>
                  <a:pt x="28" y="30"/>
                </a:lnTo>
                <a:lnTo>
                  <a:pt x="28" y="32"/>
                </a:lnTo>
                <a:lnTo>
                  <a:pt x="26" y="32"/>
                </a:lnTo>
                <a:lnTo>
                  <a:pt x="26" y="34"/>
                </a:lnTo>
                <a:lnTo>
                  <a:pt x="24" y="34"/>
                </a:lnTo>
                <a:lnTo>
                  <a:pt x="22" y="38"/>
                </a:lnTo>
                <a:lnTo>
                  <a:pt x="22" y="40"/>
                </a:lnTo>
                <a:lnTo>
                  <a:pt x="20" y="40"/>
                </a:lnTo>
                <a:lnTo>
                  <a:pt x="20" y="42"/>
                </a:lnTo>
                <a:lnTo>
                  <a:pt x="18" y="42"/>
                </a:lnTo>
                <a:lnTo>
                  <a:pt x="16" y="42"/>
                </a:lnTo>
                <a:lnTo>
                  <a:pt x="14" y="44"/>
                </a:lnTo>
                <a:lnTo>
                  <a:pt x="12" y="46"/>
                </a:lnTo>
                <a:lnTo>
                  <a:pt x="10" y="46"/>
                </a:lnTo>
                <a:lnTo>
                  <a:pt x="10" y="48"/>
                </a:lnTo>
                <a:lnTo>
                  <a:pt x="8" y="48"/>
                </a:lnTo>
                <a:lnTo>
                  <a:pt x="6" y="50"/>
                </a:lnTo>
                <a:lnTo>
                  <a:pt x="4" y="50"/>
                </a:lnTo>
                <a:lnTo>
                  <a:pt x="4" y="52"/>
                </a:lnTo>
                <a:lnTo>
                  <a:pt x="4" y="54"/>
                </a:lnTo>
                <a:lnTo>
                  <a:pt x="2" y="54"/>
                </a:lnTo>
                <a:lnTo>
                  <a:pt x="2" y="56"/>
                </a:lnTo>
                <a:lnTo>
                  <a:pt x="2" y="58"/>
                </a:lnTo>
                <a:lnTo>
                  <a:pt x="0" y="58"/>
                </a:lnTo>
                <a:lnTo>
                  <a:pt x="0" y="60"/>
                </a:lnTo>
                <a:lnTo>
                  <a:pt x="0" y="62"/>
                </a:lnTo>
                <a:lnTo>
                  <a:pt x="0" y="64"/>
                </a:lnTo>
                <a:lnTo>
                  <a:pt x="2" y="64"/>
                </a:lnTo>
                <a:lnTo>
                  <a:pt x="4" y="64"/>
                </a:lnTo>
                <a:lnTo>
                  <a:pt x="8" y="64"/>
                </a:lnTo>
                <a:lnTo>
                  <a:pt x="12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20" y="64"/>
                </a:lnTo>
                <a:lnTo>
                  <a:pt x="22" y="64"/>
                </a:lnTo>
                <a:lnTo>
                  <a:pt x="24" y="64"/>
                </a:lnTo>
                <a:lnTo>
                  <a:pt x="26" y="64"/>
                </a:lnTo>
                <a:lnTo>
                  <a:pt x="30" y="64"/>
                </a:lnTo>
                <a:lnTo>
                  <a:pt x="30" y="70"/>
                </a:lnTo>
                <a:lnTo>
                  <a:pt x="30" y="72"/>
                </a:lnTo>
                <a:lnTo>
                  <a:pt x="30" y="78"/>
                </a:lnTo>
                <a:lnTo>
                  <a:pt x="40" y="78"/>
                </a:lnTo>
                <a:lnTo>
                  <a:pt x="44" y="78"/>
                </a:lnTo>
                <a:lnTo>
                  <a:pt x="46" y="78"/>
                </a:lnTo>
                <a:lnTo>
                  <a:pt x="50" y="80"/>
                </a:lnTo>
                <a:lnTo>
                  <a:pt x="52" y="80"/>
                </a:lnTo>
                <a:lnTo>
                  <a:pt x="54" y="82"/>
                </a:lnTo>
                <a:lnTo>
                  <a:pt x="56" y="82"/>
                </a:lnTo>
                <a:lnTo>
                  <a:pt x="56" y="80"/>
                </a:lnTo>
                <a:lnTo>
                  <a:pt x="56" y="76"/>
                </a:lnTo>
                <a:lnTo>
                  <a:pt x="56" y="66"/>
                </a:lnTo>
                <a:lnTo>
                  <a:pt x="56" y="64"/>
                </a:lnTo>
                <a:lnTo>
                  <a:pt x="56" y="58"/>
                </a:lnTo>
                <a:lnTo>
                  <a:pt x="62" y="58"/>
                </a:lnTo>
                <a:lnTo>
                  <a:pt x="66" y="58"/>
                </a:lnTo>
                <a:lnTo>
                  <a:pt x="68" y="58"/>
                </a:lnTo>
                <a:lnTo>
                  <a:pt x="70" y="60"/>
                </a:lnTo>
                <a:lnTo>
                  <a:pt x="76" y="60"/>
                </a:lnTo>
                <a:lnTo>
                  <a:pt x="80" y="60"/>
                </a:lnTo>
                <a:lnTo>
                  <a:pt x="82" y="60"/>
                </a:lnTo>
                <a:lnTo>
                  <a:pt x="84" y="60"/>
                </a:lnTo>
                <a:lnTo>
                  <a:pt x="90" y="60"/>
                </a:lnTo>
                <a:lnTo>
                  <a:pt x="92" y="60"/>
                </a:lnTo>
                <a:lnTo>
                  <a:pt x="98" y="60"/>
                </a:lnTo>
                <a:lnTo>
                  <a:pt x="102" y="60"/>
                </a:lnTo>
                <a:lnTo>
                  <a:pt x="104" y="60"/>
                </a:lnTo>
                <a:lnTo>
                  <a:pt x="106" y="60"/>
                </a:lnTo>
                <a:lnTo>
                  <a:pt x="108" y="60"/>
                </a:lnTo>
                <a:lnTo>
                  <a:pt x="110" y="60"/>
                </a:lnTo>
                <a:lnTo>
                  <a:pt x="110" y="54"/>
                </a:lnTo>
                <a:lnTo>
                  <a:pt x="110" y="52"/>
                </a:lnTo>
                <a:lnTo>
                  <a:pt x="110" y="48"/>
                </a:lnTo>
                <a:lnTo>
                  <a:pt x="110" y="46"/>
                </a:lnTo>
                <a:lnTo>
                  <a:pt x="110" y="44"/>
                </a:lnTo>
                <a:lnTo>
                  <a:pt x="110" y="42"/>
                </a:lnTo>
                <a:lnTo>
                  <a:pt x="110" y="42"/>
                </a:lnTo>
                <a:lnTo>
                  <a:pt x="108" y="42"/>
                </a:lnTo>
                <a:lnTo>
                  <a:pt x="106" y="42"/>
                </a:lnTo>
                <a:lnTo>
                  <a:pt x="104" y="42"/>
                </a:lnTo>
                <a:lnTo>
                  <a:pt x="104" y="40"/>
                </a:lnTo>
                <a:lnTo>
                  <a:pt x="102" y="40"/>
                </a:lnTo>
                <a:lnTo>
                  <a:pt x="100" y="40"/>
                </a:lnTo>
                <a:lnTo>
                  <a:pt x="98" y="40"/>
                </a:lnTo>
                <a:lnTo>
                  <a:pt x="96" y="40"/>
                </a:lnTo>
                <a:lnTo>
                  <a:pt x="96" y="38"/>
                </a:lnTo>
                <a:lnTo>
                  <a:pt x="96" y="36"/>
                </a:lnTo>
                <a:lnTo>
                  <a:pt x="96" y="34"/>
                </a:lnTo>
                <a:lnTo>
                  <a:pt x="96" y="32"/>
                </a:lnTo>
                <a:lnTo>
                  <a:pt x="94" y="32"/>
                </a:lnTo>
                <a:lnTo>
                  <a:pt x="94" y="28"/>
                </a:lnTo>
                <a:lnTo>
                  <a:pt x="94" y="26"/>
                </a:lnTo>
                <a:lnTo>
                  <a:pt x="94" y="24"/>
                </a:lnTo>
                <a:lnTo>
                  <a:pt x="94" y="22"/>
                </a:lnTo>
                <a:lnTo>
                  <a:pt x="94" y="20"/>
                </a:lnTo>
                <a:lnTo>
                  <a:pt x="94" y="18"/>
                </a:lnTo>
                <a:lnTo>
                  <a:pt x="94" y="16"/>
                </a:lnTo>
                <a:lnTo>
                  <a:pt x="92" y="16"/>
                </a:lnTo>
                <a:lnTo>
                  <a:pt x="90" y="14"/>
                </a:lnTo>
                <a:lnTo>
                  <a:pt x="90" y="12"/>
                </a:lnTo>
                <a:lnTo>
                  <a:pt x="88" y="12"/>
                </a:lnTo>
                <a:lnTo>
                  <a:pt x="88" y="10"/>
                </a:lnTo>
                <a:lnTo>
                  <a:pt x="86" y="10"/>
                </a:lnTo>
                <a:lnTo>
                  <a:pt x="84" y="6"/>
                </a:lnTo>
                <a:lnTo>
                  <a:pt x="82" y="4"/>
                </a:lnTo>
                <a:lnTo>
                  <a:pt x="80" y="4"/>
                </a:lnTo>
                <a:lnTo>
                  <a:pt x="80" y="2"/>
                </a:lnTo>
                <a:lnTo>
                  <a:pt x="78" y="2"/>
                </a:lnTo>
                <a:lnTo>
                  <a:pt x="76" y="2"/>
                </a:lnTo>
                <a:lnTo>
                  <a:pt x="72" y="4"/>
                </a:lnTo>
                <a:lnTo>
                  <a:pt x="70" y="6"/>
                </a:lnTo>
                <a:lnTo>
                  <a:pt x="70" y="8"/>
                </a:lnTo>
                <a:lnTo>
                  <a:pt x="70" y="14"/>
                </a:lnTo>
                <a:lnTo>
                  <a:pt x="66" y="14"/>
                </a:lnTo>
                <a:lnTo>
                  <a:pt x="58" y="14"/>
                </a:lnTo>
                <a:lnTo>
                  <a:pt x="58" y="12"/>
                </a:lnTo>
                <a:lnTo>
                  <a:pt x="58" y="10"/>
                </a:lnTo>
                <a:lnTo>
                  <a:pt x="58" y="8"/>
                </a:lnTo>
                <a:lnTo>
                  <a:pt x="58" y="6"/>
                </a:lnTo>
                <a:lnTo>
                  <a:pt x="58" y="4"/>
                </a:lnTo>
                <a:lnTo>
                  <a:pt x="58" y="0"/>
                </a:lnTo>
                <a:lnTo>
                  <a:pt x="56" y="0"/>
                </a:lnTo>
                <a:lnTo>
                  <a:pt x="56" y="2"/>
                </a:lnTo>
                <a:lnTo>
                  <a:pt x="54" y="2"/>
                </a:lnTo>
                <a:lnTo>
                  <a:pt x="54" y="4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0" name="Freeform 88"/>
          <p:cNvSpPr>
            <a:spLocks/>
          </p:cNvSpPr>
          <p:nvPr/>
        </p:nvSpPr>
        <p:spPr bwMode="auto">
          <a:xfrm>
            <a:off x="2744788" y="2805113"/>
            <a:ext cx="31750" cy="31750"/>
          </a:xfrm>
          <a:custGeom>
            <a:avLst/>
            <a:gdLst>
              <a:gd name="T0" fmla="*/ 18 w 20"/>
              <a:gd name="T1" fmla="*/ 2 h 20"/>
              <a:gd name="T2" fmla="*/ 16 w 20"/>
              <a:gd name="T3" fmla="*/ 2 h 20"/>
              <a:gd name="T4" fmla="*/ 16 w 20"/>
              <a:gd name="T5" fmla="*/ 0 h 20"/>
              <a:gd name="T6" fmla="*/ 16 w 20"/>
              <a:gd name="T7" fmla="*/ 2 h 20"/>
              <a:gd name="T8" fmla="*/ 14 w 20"/>
              <a:gd name="T9" fmla="*/ 0 h 20"/>
              <a:gd name="T10" fmla="*/ 14 w 20"/>
              <a:gd name="T11" fmla="*/ 2 h 20"/>
              <a:gd name="T12" fmla="*/ 12 w 20"/>
              <a:gd name="T13" fmla="*/ 2 h 20"/>
              <a:gd name="T14" fmla="*/ 12 w 20"/>
              <a:gd name="T15" fmla="*/ 4 h 20"/>
              <a:gd name="T16" fmla="*/ 10 w 20"/>
              <a:gd name="T17" fmla="*/ 4 h 20"/>
              <a:gd name="T18" fmla="*/ 10 w 20"/>
              <a:gd name="T19" fmla="*/ 6 h 20"/>
              <a:gd name="T20" fmla="*/ 8 w 20"/>
              <a:gd name="T21" fmla="*/ 6 h 20"/>
              <a:gd name="T22" fmla="*/ 8 w 20"/>
              <a:gd name="T23" fmla="*/ 8 h 20"/>
              <a:gd name="T24" fmla="*/ 6 w 20"/>
              <a:gd name="T25" fmla="*/ 8 h 20"/>
              <a:gd name="T26" fmla="*/ 6 w 20"/>
              <a:gd name="T27" fmla="*/ 10 h 20"/>
              <a:gd name="T28" fmla="*/ 4 w 20"/>
              <a:gd name="T29" fmla="*/ 10 h 20"/>
              <a:gd name="T30" fmla="*/ 4 w 20"/>
              <a:gd name="T31" fmla="*/ 12 h 20"/>
              <a:gd name="T32" fmla="*/ 2 w 20"/>
              <a:gd name="T33" fmla="*/ 12 h 20"/>
              <a:gd name="T34" fmla="*/ 2 w 20"/>
              <a:gd name="T35" fmla="*/ 14 h 20"/>
              <a:gd name="T36" fmla="*/ 0 w 20"/>
              <a:gd name="T37" fmla="*/ 14 h 20"/>
              <a:gd name="T38" fmla="*/ 0 w 20"/>
              <a:gd name="T39" fmla="*/ 16 h 20"/>
              <a:gd name="T40" fmla="*/ 2 w 20"/>
              <a:gd name="T41" fmla="*/ 16 h 20"/>
              <a:gd name="T42" fmla="*/ 4 w 20"/>
              <a:gd name="T43" fmla="*/ 18 h 20"/>
              <a:gd name="T44" fmla="*/ 4 w 20"/>
              <a:gd name="T45" fmla="*/ 20 h 20"/>
              <a:gd name="T46" fmla="*/ 6 w 20"/>
              <a:gd name="T47" fmla="*/ 20 h 20"/>
              <a:gd name="T48" fmla="*/ 6 w 20"/>
              <a:gd name="T49" fmla="*/ 18 h 20"/>
              <a:gd name="T50" fmla="*/ 8 w 20"/>
              <a:gd name="T51" fmla="*/ 18 h 20"/>
              <a:gd name="T52" fmla="*/ 8 w 20"/>
              <a:gd name="T53" fmla="*/ 16 h 20"/>
              <a:gd name="T54" fmla="*/ 10 w 20"/>
              <a:gd name="T55" fmla="*/ 16 h 20"/>
              <a:gd name="T56" fmla="*/ 10 w 20"/>
              <a:gd name="T57" fmla="*/ 14 h 20"/>
              <a:gd name="T58" fmla="*/ 12 w 20"/>
              <a:gd name="T59" fmla="*/ 14 h 20"/>
              <a:gd name="T60" fmla="*/ 12 w 20"/>
              <a:gd name="T61" fmla="*/ 12 h 20"/>
              <a:gd name="T62" fmla="*/ 14 w 20"/>
              <a:gd name="T63" fmla="*/ 12 h 20"/>
              <a:gd name="T64" fmla="*/ 14 w 20"/>
              <a:gd name="T65" fmla="*/ 10 h 20"/>
              <a:gd name="T66" fmla="*/ 16 w 20"/>
              <a:gd name="T67" fmla="*/ 8 h 20"/>
              <a:gd name="T68" fmla="*/ 18 w 20"/>
              <a:gd name="T69" fmla="*/ 8 h 20"/>
              <a:gd name="T70" fmla="*/ 18 w 20"/>
              <a:gd name="T71" fmla="*/ 6 h 20"/>
              <a:gd name="T72" fmla="*/ 20 w 20"/>
              <a:gd name="T73" fmla="*/ 4 h 20"/>
              <a:gd name="T74" fmla="*/ 18 w 20"/>
              <a:gd name="T75" fmla="*/ 4 h 20"/>
              <a:gd name="T76" fmla="*/ 18 w 20"/>
              <a:gd name="T77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" h="20">
                <a:moveTo>
                  <a:pt x="18" y="2"/>
                </a:moveTo>
                <a:lnTo>
                  <a:pt x="16" y="2"/>
                </a:lnTo>
                <a:lnTo>
                  <a:pt x="16" y="0"/>
                </a:lnTo>
                <a:lnTo>
                  <a:pt x="16" y="2"/>
                </a:lnTo>
                <a:lnTo>
                  <a:pt x="14" y="0"/>
                </a:lnTo>
                <a:lnTo>
                  <a:pt x="14" y="2"/>
                </a:lnTo>
                <a:lnTo>
                  <a:pt x="12" y="2"/>
                </a:lnTo>
                <a:lnTo>
                  <a:pt x="12" y="4"/>
                </a:lnTo>
                <a:lnTo>
                  <a:pt x="10" y="4"/>
                </a:lnTo>
                <a:lnTo>
                  <a:pt x="10" y="6"/>
                </a:lnTo>
                <a:lnTo>
                  <a:pt x="8" y="6"/>
                </a:lnTo>
                <a:lnTo>
                  <a:pt x="8" y="8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4" y="12"/>
                </a:lnTo>
                <a:lnTo>
                  <a:pt x="2" y="12"/>
                </a:lnTo>
                <a:lnTo>
                  <a:pt x="2" y="14"/>
                </a:lnTo>
                <a:lnTo>
                  <a:pt x="0" y="14"/>
                </a:lnTo>
                <a:lnTo>
                  <a:pt x="0" y="16"/>
                </a:lnTo>
                <a:lnTo>
                  <a:pt x="2" y="16"/>
                </a:lnTo>
                <a:lnTo>
                  <a:pt x="4" y="18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10" y="16"/>
                </a:lnTo>
                <a:lnTo>
                  <a:pt x="10" y="14"/>
                </a:lnTo>
                <a:lnTo>
                  <a:pt x="12" y="14"/>
                </a:lnTo>
                <a:lnTo>
                  <a:pt x="12" y="12"/>
                </a:lnTo>
                <a:lnTo>
                  <a:pt x="14" y="12"/>
                </a:lnTo>
                <a:lnTo>
                  <a:pt x="14" y="10"/>
                </a:lnTo>
                <a:lnTo>
                  <a:pt x="16" y="8"/>
                </a:lnTo>
                <a:lnTo>
                  <a:pt x="18" y="8"/>
                </a:lnTo>
                <a:lnTo>
                  <a:pt x="18" y="6"/>
                </a:lnTo>
                <a:lnTo>
                  <a:pt x="20" y="4"/>
                </a:lnTo>
                <a:lnTo>
                  <a:pt x="18" y="4"/>
                </a:lnTo>
                <a:lnTo>
                  <a:pt x="18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" name="Freeform 89"/>
          <p:cNvSpPr>
            <a:spLocks/>
          </p:cNvSpPr>
          <p:nvPr/>
        </p:nvSpPr>
        <p:spPr bwMode="auto">
          <a:xfrm>
            <a:off x="2706688" y="2859088"/>
            <a:ext cx="22225" cy="12700"/>
          </a:xfrm>
          <a:custGeom>
            <a:avLst/>
            <a:gdLst>
              <a:gd name="T0" fmla="*/ 2 w 14"/>
              <a:gd name="T1" fmla="*/ 2 h 8"/>
              <a:gd name="T2" fmla="*/ 0 w 14"/>
              <a:gd name="T3" fmla="*/ 0 h 8"/>
              <a:gd name="T4" fmla="*/ 0 w 14"/>
              <a:gd name="T5" fmla="*/ 2 h 8"/>
              <a:gd name="T6" fmla="*/ 0 w 14"/>
              <a:gd name="T7" fmla="*/ 4 h 8"/>
              <a:gd name="T8" fmla="*/ 4 w 14"/>
              <a:gd name="T9" fmla="*/ 4 h 8"/>
              <a:gd name="T10" fmla="*/ 4 w 14"/>
              <a:gd name="T11" fmla="*/ 6 h 8"/>
              <a:gd name="T12" fmla="*/ 6 w 14"/>
              <a:gd name="T13" fmla="*/ 8 h 8"/>
              <a:gd name="T14" fmla="*/ 8 w 14"/>
              <a:gd name="T15" fmla="*/ 6 h 8"/>
              <a:gd name="T16" fmla="*/ 10 w 14"/>
              <a:gd name="T17" fmla="*/ 4 h 8"/>
              <a:gd name="T18" fmla="*/ 12 w 14"/>
              <a:gd name="T19" fmla="*/ 4 h 8"/>
              <a:gd name="T20" fmla="*/ 14 w 14"/>
              <a:gd name="T21" fmla="*/ 4 h 8"/>
              <a:gd name="T22" fmla="*/ 14 w 14"/>
              <a:gd name="T23" fmla="*/ 2 h 8"/>
              <a:gd name="T24" fmla="*/ 12 w 14"/>
              <a:gd name="T25" fmla="*/ 2 h 8"/>
              <a:gd name="T26" fmla="*/ 10 w 14"/>
              <a:gd name="T27" fmla="*/ 2 h 8"/>
              <a:gd name="T28" fmla="*/ 6 w 14"/>
              <a:gd name="T29" fmla="*/ 2 h 8"/>
              <a:gd name="T30" fmla="*/ 4 w 14"/>
              <a:gd name="T31" fmla="*/ 2 h 8"/>
              <a:gd name="T32" fmla="*/ 2 w 14"/>
              <a:gd name="T33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8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4" y="4"/>
                </a:lnTo>
                <a:lnTo>
                  <a:pt x="4" y="6"/>
                </a:lnTo>
                <a:lnTo>
                  <a:pt x="6" y="8"/>
                </a:lnTo>
                <a:lnTo>
                  <a:pt x="8" y="6"/>
                </a:lnTo>
                <a:lnTo>
                  <a:pt x="10" y="4"/>
                </a:lnTo>
                <a:lnTo>
                  <a:pt x="12" y="4"/>
                </a:lnTo>
                <a:lnTo>
                  <a:pt x="14" y="4"/>
                </a:lnTo>
                <a:lnTo>
                  <a:pt x="14" y="2"/>
                </a:lnTo>
                <a:lnTo>
                  <a:pt x="12" y="2"/>
                </a:lnTo>
                <a:lnTo>
                  <a:pt x="10" y="2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2" name="Freeform 90"/>
          <p:cNvSpPr>
            <a:spLocks/>
          </p:cNvSpPr>
          <p:nvPr/>
        </p:nvSpPr>
        <p:spPr bwMode="auto">
          <a:xfrm>
            <a:off x="3589338" y="4106863"/>
            <a:ext cx="485775" cy="498475"/>
          </a:xfrm>
          <a:custGeom>
            <a:avLst/>
            <a:gdLst>
              <a:gd name="T0" fmla="*/ 232 w 306"/>
              <a:gd name="T1" fmla="*/ 52 h 314"/>
              <a:gd name="T2" fmla="*/ 232 w 306"/>
              <a:gd name="T3" fmla="*/ 84 h 314"/>
              <a:gd name="T4" fmla="*/ 232 w 306"/>
              <a:gd name="T5" fmla="*/ 122 h 314"/>
              <a:gd name="T6" fmla="*/ 232 w 306"/>
              <a:gd name="T7" fmla="*/ 140 h 314"/>
              <a:gd name="T8" fmla="*/ 232 w 306"/>
              <a:gd name="T9" fmla="*/ 158 h 314"/>
              <a:gd name="T10" fmla="*/ 242 w 306"/>
              <a:gd name="T11" fmla="*/ 162 h 314"/>
              <a:gd name="T12" fmla="*/ 258 w 306"/>
              <a:gd name="T13" fmla="*/ 170 h 314"/>
              <a:gd name="T14" fmla="*/ 278 w 306"/>
              <a:gd name="T15" fmla="*/ 180 h 314"/>
              <a:gd name="T16" fmla="*/ 284 w 306"/>
              <a:gd name="T17" fmla="*/ 192 h 314"/>
              <a:gd name="T18" fmla="*/ 284 w 306"/>
              <a:gd name="T19" fmla="*/ 210 h 314"/>
              <a:gd name="T20" fmla="*/ 284 w 306"/>
              <a:gd name="T21" fmla="*/ 230 h 314"/>
              <a:gd name="T22" fmla="*/ 288 w 306"/>
              <a:gd name="T23" fmla="*/ 250 h 314"/>
              <a:gd name="T24" fmla="*/ 298 w 306"/>
              <a:gd name="T25" fmla="*/ 268 h 314"/>
              <a:gd name="T26" fmla="*/ 292 w 306"/>
              <a:gd name="T27" fmla="*/ 284 h 314"/>
              <a:gd name="T28" fmla="*/ 278 w 306"/>
              <a:gd name="T29" fmla="*/ 276 h 314"/>
              <a:gd name="T30" fmla="*/ 264 w 306"/>
              <a:gd name="T31" fmla="*/ 266 h 314"/>
              <a:gd name="T32" fmla="*/ 242 w 306"/>
              <a:gd name="T33" fmla="*/ 266 h 314"/>
              <a:gd name="T34" fmla="*/ 240 w 306"/>
              <a:gd name="T35" fmla="*/ 276 h 314"/>
              <a:gd name="T36" fmla="*/ 232 w 306"/>
              <a:gd name="T37" fmla="*/ 274 h 314"/>
              <a:gd name="T38" fmla="*/ 228 w 306"/>
              <a:gd name="T39" fmla="*/ 268 h 314"/>
              <a:gd name="T40" fmla="*/ 210 w 306"/>
              <a:gd name="T41" fmla="*/ 266 h 314"/>
              <a:gd name="T42" fmla="*/ 188 w 306"/>
              <a:gd name="T43" fmla="*/ 266 h 314"/>
              <a:gd name="T44" fmla="*/ 176 w 306"/>
              <a:gd name="T45" fmla="*/ 262 h 314"/>
              <a:gd name="T46" fmla="*/ 156 w 306"/>
              <a:gd name="T47" fmla="*/ 260 h 314"/>
              <a:gd name="T48" fmla="*/ 148 w 306"/>
              <a:gd name="T49" fmla="*/ 270 h 314"/>
              <a:gd name="T50" fmla="*/ 140 w 306"/>
              <a:gd name="T51" fmla="*/ 276 h 314"/>
              <a:gd name="T52" fmla="*/ 132 w 306"/>
              <a:gd name="T53" fmla="*/ 268 h 314"/>
              <a:gd name="T54" fmla="*/ 118 w 306"/>
              <a:gd name="T55" fmla="*/ 270 h 314"/>
              <a:gd name="T56" fmla="*/ 124 w 306"/>
              <a:gd name="T57" fmla="*/ 274 h 314"/>
              <a:gd name="T58" fmla="*/ 124 w 306"/>
              <a:gd name="T59" fmla="*/ 280 h 314"/>
              <a:gd name="T60" fmla="*/ 116 w 306"/>
              <a:gd name="T61" fmla="*/ 286 h 314"/>
              <a:gd name="T62" fmla="*/ 108 w 306"/>
              <a:gd name="T63" fmla="*/ 296 h 314"/>
              <a:gd name="T64" fmla="*/ 86 w 306"/>
              <a:gd name="T65" fmla="*/ 304 h 314"/>
              <a:gd name="T66" fmla="*/ 72 w 306"/>
              <a:gd name="T67" fmla="*/ 302 h 314"/>
              <a:gd name="T68" fmla="*/ 30 w 306"/>
              <a:gd name="T69" fmla="*/ 270 h 314"/>
              <a:gd name="T70" fmla="*/ 0 w 306"/>
              <a:gd name="T71" fmla="*/ 258 h 314"/>
              <a:gd name="T72" fmla="*/ 2 w 306"/>
              <a:gd name="T73" fmla="*/ 246 h 314"/>
              <a:gd name="T74" fmla="*/ 8 w 306"/>
              <a:gd name="T75" fmla="*/ 232 h 314"/>
              <a:gd name="T76" fmla="*/ 42 w 306"/>
              <a:gd name="T77" fmla="*/ 232 h 314"/>
              <a:gd name="T78" fmla="*/ 54 w 306"/>
              <a:gd name="T79" fmla="*/ 238 h 314"/>
              <a:gd name="T80" fmla="*/ 88 w 306"/>
              <a:gd name="T81" fmla="*/ 240 h 314"/>
              <a:gd name="T82" fmla="*/ 102 w 306"/>
              <a:gd name="T83" fmla="*/ 230 h 314"/>
              <a:gd name="T84" fmla="*/ 82 w 306"/>
              <a:gd name="T85" fmla="*/ 228 h 314"/>
              <a:gd name="T86" fmla="*/ 52 w 306"/>
              <a:gd name="T87" fmla="*/ 232 h 314"/>
              <a:gd name="T88" fmla="*/ 46 w 306"/>
              <a:gd name="T89" fmla="*/ 216 h 314"/>
              <a:gd name="T90" fmla="*/ 50 w 306"/>
              <a:gd name="T91" fmla="*/ 200 h 314"/>
              <a:gd name="T92" fmla="*/ 62 w 306"/>
              <a:gd name="T93" fmla="*/ 194 h 314"/>
              <a:gd name="T94" fmla="*/ 86 w 306"/>
              <a:gd name="T95" fmla="*/ 190 h 314"/>
              <a:gd name="T96" fmla="*/ 86 w 306"/>
              <a:gd name="T97" fmla="*/ 176 h 314"/>
              <a:gd name="T98" fmla="*/ 86 w 306"/>
              <a:gd name="T99" fmla="*/ 154 h 314"/>
              <a:gd name="T100" fmla="*/ 86 w 306"/>
              <a:gd name="T101" fmla="*/ 136 h 314"/>
              <a:gd name="T102" fmla="*/ 96 w 306"/>
              <a:gd name="T103" fmla="*/ 118 h 314"/>
              <a:gd name="T104" fmla="*/ 120 w 306"/>
              <a:gd name="T105" fmla="*/ 80 h 314"/>
              <a:gd name="T106" fmla="*/ 140 w 306"/>
              <a:gd name="T107" fmla="*/ 30 h 314"/>
              <a:gd name="T108" fmla="*/ 168 w 306"/>
              <a:gd name="T109" fmla="*/ 14 h 314"/>
              <a:gd name="T110" fmla="*/ 184 w 306"/>
              <a:gd name="T111" fmla="*/ 10 h 314"/>
              <a:gd name="T112" fmla="*/ 232 w 306"/>
              <a:gd name="T113" fmla="*/ 8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314">
                <a:moveTo>
                  <a:pt x="232" y="10"/>
                </a:moveTo>
                <a:lnTo>
                  <a:pt x="232" y="18"/>
                </a:lnTo>
                <a:lnTo>
                  <a:pt x="232" y="20"/>
                </a:lnTo>
                <a:lnTo>
                  <a:pt x="232" y="22"/>
                </a:lnTo>
                <a:lnTo>
                  <a:pt x="232" y="28"/>
                </a:lnTo>
                <a:lnTo>
                  <a:pt x="232" y="30"/>
                </a:lnTo>
                <a:lnTo>
                  <a:pt x="232" y="34"/>
                </a:lnTo>
                <a:lnTo>
                  <a:pt x="232" y="48"/>
                </a:lnTo>
                <a:lnTo>
                  <a:pt x="232" y="52"/>
                </a:lnTo>
                <a:lnTo>
                  <a:pt x="232" y="60"/>
                </a:lnTo>
                <a:lnTo>
                  <a:pt x="232" y="62"/>
                </a:lnTo>
                <a:lnTo>
                  <a:pt x="232" y="66"/>
                </a:lnTo>
                <a:lnTo>
                  <a:pt x="232" y="68"/>
                </a:lnTo>
                <a:lnTo>
                  <a:pt x="232" y="70"/>
                </a:lnTo>
                <a:lnTo>
                  <a:pt x="232" y="76"/>
                </a:lnTo>
                <a:lnTo>
                  <a:pt x="232" y="78"/>
                </a:lnTo>
                <a:lnTo>
                  <a:pt x="232" y="80"/>
                </a:lnTo>
                <a:lnTo>
                  <a:pt x="232" y="84"/>
                </a:lnTo>
                <a:lnTo>
                  <a:pt x="232" y="88"/>
                </a:lnTo>
                <a:lnTo>
                  <a:pt x="232" y="92"/>
                </a:lnTo>
                <a:lnTo>
                  <a:pt x="232" y="96"/>
                </a:lnTo>
                <a:lnTo>
                  <a:pt x="232" y="100"/>
                </a:lnTo>
                <a:lnTo>
                  <a:pt x="232" y="102"/>
                </a:lnTo>
                <a:lnTo>
                  <a:pt x="232" y="106"/>
                </a:lnTo>
                <a:lnTo>
                  <a:pt x="232" y="108"/>
                </a:lnTo>
                <a:lnTo>
                  <a:pt x="232" y="116"/>
                </a:lnTo>
                <a:lnTo>
                  <a:pt x="232" y="122"/>
                </a:lnTo>
                <a:lnTo>
                  <a:pt x="232" y="126"/>
                </a:lnTo>
                <a:lnTo>
                  <a:pt x="232" y="128"/>
                </a:lnTo>
                <a:lnTo>
                  <a:pt x="232" y="130"/>
                </a:lnTo>
                <a:lnTo>
                  <a:pt x="232" y="132"/>
                </a:lnTo>
                <a:lnTo>
                  <a:pt x="232" y="132"/>
                </a:lnTo>
                <a:lnTo>
                  <a:pt x="232" y="134"/>
                </a:lnTo>
                <a:lnTo>
                  <a:pt x="232" y="136"/>
                </a:lnTo>
                <a:lnTo>
                  <a:pt x="232" y="138"/>
                </a:lnTo>
                <a:lnTo>
                  <a:pt x="232" y="140"/>
                </a:lnTo>
                <a:lnTo>
                  <a:pt x="232" y="142"/>
                </a:lnTo>
                <a:lnTo>
                  <a:pt x="232" y="144"/>
                </a:lnTo>
                <a:lnTo>
                  <a:pt x="232" y="146"/>
                </a:lnTo>
                <a:lnTo>
                  <a:pt x="232" y="148"/>
                </a:lnTo>
                <a:lnTo>
                  <a:pt x="232" y="150"/>
                </a:lnTo>
                <a:lnTo>
                  <a:pt x="232" y="152"/>
                </a:lnTo>
                <a:lnTo>
                  <a:pt x="232" y="154"/>
                </a:lnTo>
                <a:lnTo>
                  <a:pt x="232" y="156"/>
                </a:lnTo>
                <a:lnTo>
                  <a:pt x="232" y="158"/>
                </a:lnTo>
                <a:lnTo>
                  <a:pt x="230" y="158"/>
                </a:lnTo>
                <a:lnTo>
                  <a:pt x="230" y="160"/>
                </a:lnTo>
                <a:lnTo>
                  <a:pt x="232" y="160"/>
                </a:lnTo>
                <a:lnTo>
                  <a:pt x="234" y="160"/>
                </a:lnTo>
                <a:lnTo>
                  <a:pt x="236" y="160"/>
                </a:lnTo>
                <a:lnTo>
                  <a:pt x="238" y="160"/>
                </a:lnTo>
                <a:lnTo>
                  <a:pt x="240" y="160"/>
                </a:lnTo>
                <a:lnTo>
                  <a:pt x="240" y="162"/>
                </a:lnTo>
                <a:lnTo>
                  <a:pt x="242" y="162"/>
                </a:lnTo>
                <a:lnTo>
                  <a:pt x="244" y="162"/>
                </a:lnTo>
                <a:lnTo>
                  <a:pt x="246" y="164"/>
                </a:lnTo>
                <a:lnTo>
                  <a:pt x="248" y="164"/>
                </a:lnTo>
                <a:lnTo>
                  <a:pt x="250" y="164"/>
                </a:lnTo>
                <a:lnTo>
                  <a:pt x="252" y="164"/>
                </a:lnTo>
                <a:lnTo>
                  <a:pt x="252" y="166"/>
                </a:lnTo>
                <a:lnTo>
                  <a:pt x="254" y="166"/>
                </a:lnTo>
                <a:lnTo>
                  <a:pt x="258" y="168"/>
                </a:lnTo>
                <a:lnTo>
                  <a:pt x="258" y="170"/>
                </a:lnTo>
                <a:lnTo>
                  <a:pt x="258" y="174"/>
                </a:lnTo>
                <a:lnTo>
                  <a:pt x="258" y="180"/>
                </a:lnTo>
                <a:lnTo>
                  <a:pt x="268" y="180"/>
                </a:lnTo>
                <a:lnTo>
                  <a:pt x="270" y="180"/>
                </a:lnTo>
                <a:lnTo>
                  <a:pt x="272" y="180"/>
                </a:lnTo>
                <a:lnTo>
                  <a:pt x="274" y="180"/>
                </a:lnTo>
                <a:lnTo>
                  <a:pt x="276" y="180"/>
                </a:lnTo>
                <a:lnTo>
                  <a:pt x="278" y="180"/>
                </a:lnTo>
                <a:lnTo>
                  <a:pt x="278" y="180"/>
                </a:lnTo>
                <a:lnTo>
                  <a:pt x="280" y="180"/>
                </a:lnTo>
                <a:lnTo>
                  <a:pt x="282" y="180"/>
                </a:lnTo>
                <a:lnTo>
                  <a:pt x="284" y="180"/>
                </a:lnTo>
                <a:lnTo>
                  <a:pt x="284" y="182"/>
                </a:lnTo>
                <a:lnTo>
                  <a:pt x="284" y="184"/>
                </a:lnTo>
                <a:lnTo>
                  <a:pt x="284" y="186"/>
                </a:lnTo>
                <a:lnTo>
                  <a:pt x="284" y="188"/>
                </a:lnTo>
                <a:lnTo>
                  <a:pt x="284" y="190"/>
                </a:lnTo>
                <a:lnTo>
                  <a:pt x="284" y="192"/>
                </a:lnTo>
                <a:lnTo>
                  <a:pt x="284" y="194"/>
                </a:lnTo>
                <a:lnTo>
                  <a:pt x="284" y="196"/>
                </a:lnTo>
                <a:lnTo>
                  <a:pt x="284" y="198"/>
                </a:lnTo>
                <a:lnTo>
                  <a:pt x="284" y="200"/>
                </a:lnTo>
                <a:lnTo>
                  <a:pt x="284" y="202"/>
                </a:lnTo>
                <a:lnTo>
                  <a:pt x="284" y="204"/>
                </a:lnTo>
                <a:lnTo>
                  <a:pt x="284" y="206"/>
                </a:lnTo>
                <a:lnTo>
                  <a:pt x="284" y="208"/>
                </a:lnTo>
                <a:lnTo>
                  <a:pt x="284" y="210"/>
                </a:lnTo>
                <a:lnTo>
                  <a:pt x="284" y="212"/>
                </a:lnTo>
                <a:lnTo>
                  <a:pt x="284" y="214"/>
                </a:lnTo>
                <a:lnTo>
                  <a:pt x="284" y="216"/>
                </a:lnTo>
                <a:lnTo>
                  <a:pt x="284" y="222"/>
                </a:lnTo>
                <a:lnTo>
                  <a:pt x="284" y="224"/>
                </a:lnTo>
                <a:lnTo>
                  <a:pt x="284" y="226"/>
                </a:lnTo>
                <a:lnTo>
                  <a:pt x="284" y="228"/>
                </a:lnTo>
                <a:lnTo>
                  <a:pt x="284" y="228"/>
                </a:lnTo>
                <a:lnTo>
                  <a:pt x="284" y="230"/>
                </a:lnTo>
                <a:lnTo>
                  <a:pt x="284" y="232"/>
                </a:lnTo>
                <a:lnTo>
                  <a:pt x="284" y="234"/>
                </a:lnTo>
                <a:lnTo>
                  <a:pt x="284" y="236"/>
                </a:lnTo>
                <a:lnTo>
                  <a:pt x="284" y="238"/>
                </a:lnTo>
                <a:lnTo>
                  <a:pt x="284" y="242"/>
                </a:lnTo>
                <a:lnTo>
                  <a:pt x="284" y="244"/>
                </a:lnTo>
                <a:lnTo>
                  <a:pt x="286" y="248"/>
                </a:lnTo>
                <a:lnTo>
                  <a:pt x="286" y="250"/>
                </a:lnTo>
                <a:lnTo>
                  <a:pt x="288" y="250"/>
                </a:lnTo>
                <a:lnTo>
                  <a:pt x="288" y="252"/>
                </a:lnTo>
                <a:lnTo>
                  <a:pt x="290" y="252"/>
                </a:lnTo>
                <a:lnTo>
                  <a:pt x="292" y="254"/>
                </a:lnTo>
                <a:lnTo>
                  <a:pt x="294" y="258"/>
                </a:lnTo>
                <a:lnTo>
                  <a:pt x="294" y="260"/>
                </a:lnTo>
                <a:lnTo>
                  <a:pt x="296" y="260"/>
                </a:lnTo>
                <a:lnTo>
                  <a:pt x="296" y="262"/>
                </a:lnTo>
                <a:lnTo>
                  <a:pt x="296" y="264"/>
                </a:lnTo>
                <a:lnTo>
                  <a:pt x="298" y="268"/>
                </a:lnTo>
                <a:lnTo>
                  <a:pt x="300" y="270"/>
                </a:lnTo>
                <a:lnTo>
                  <a:pt x="300" y="272"/>
                </a:lnTo>
                <a:lnTo>
                  <a:pt x="302" y="276"/>
                </a:lnTo>
                <a:lnTo>
                  <a:pt x="304" y="278"/>
                </a:lnTo>
                <a:lnTo>
                  <a:pt x="306" y="282"/>
                </a:lnTo>
                <a:lnTo>
                  <a:pt x="306" y="284"/>
                </a:lnTo>
                <a:lnTo>
                  <a:pt x="304" y="284"/>
                </a:lnTo>
                <a:lnTo>
                  <a:pt x="300" y="284"/>
                </a:lnTo>
                <a:lnTo>
                  <a:pt x="292" y="284"/>
                </a:lnTo>
                <a:lnTo>
                  <a:pt x="288" y="284"/>
                </a:lnTo>
                <a:lnTo>
                  <a:pt x="288" y="282"/>
                </a:lnTo>
                <a:lnTo>
                  <a:pt x="288" y="280"/>
                </a:lnTo>
                <a:lnTo>
                  <a:pt x="286" y="280"/>
                </a:lnTo>
                <a:lnTo>
                  <a:pt x="284" y="278"/>
                </a:lnTo>
                <a:lnTo>
                  <a:pt x="282" y="278"/>
                </a:lnTo>
                <a:lnTo>
                  <a:pt x="282" y="276"/>
                </a:lnTo>
                <a:lnTo>
                  <a:pt x="280" y="276"/>
                </a:lnTo>
                <a:lnTo>
                  <a:pt x="278" y="276"/>
                </a:lnTo>
                <a:lnTo>
                  <a:pt x="278" y="274"/>
                </a:lnTo>
                <a:lnTo>
                  <a:pt x="278" y="272"/>
                </a:lnTo>
                <a:lnTo>
                  <a:pt x="278" y="270"/>
                </a:lnTo>
                <a:lnTo>
                  <a:pt x="278" y="268"/>
                </a:lnTo>
                <a:lnTo>
                  <a:pt x="278" y="266"/>
                </a:lnTo>
                <a:lnTo>
                  <a:pt x="276" y="266"/>
                </a:lnTo>
                <a:lnTo>
                  <a:pt x="268" y="266"/>
                </a:lnTo>
                <a:lnTo>
                  <a:pt x="266" y="266"/>
                </a:lnTo>
                <a:lnTo>
                  <a:pt x="264" y="266"/>
                </a:lnTo>
                <a:lnTo>
                  <a:pt x="262" y="266"/>
                </a:lnTo>
                <a:lnTo>
                  <a:pt x="260" y="266"/>
                </a:lnTo>
                <a:lnTo>
                  <a:pt x="254" y="266"/>
                </a:lnTo>
                <a:lnTo>
                  <a:pt x="252" y="266"/>
                </a:lnTo>
                <a:lnTo>
                  <a:pt x="250" y="266"/>
                </a:lnTo>
                <a:lnTo>
                  <a:pt x="248" y="266"/>
                </a:lnTo>
                <a:lnTo>
                  <a:pt x="246" y="266"/>
                </a:lnTo>
                <a:lnTo>
                  <a:pt x="244" y="266"/>
                </a:lnTo>
                <a:lnTo>
                  <a:pt x="242" y="266"/>
                </a:lnTo>
                <a:lnTo>
                  <a:pt x="240" y="266"/>
                </a:lnTo>
                <a:lnTo>
                  <a:pt x="238" y="266"/>
                </a:lnTo>
                <a:lnTo>
                  <a:pt x="238" y="268"/>
                </a:lnTo>
                <a:lnTo>
                  <a:pt x="238" y="270"/>
                </a:lnTo>
                <a:lnTo>
                  <a:pt x="238" y="272"/>
                </a:lnTo>
                <a:lnTo>
                  <a:pt x="238" y="274"/>
                </a:lnTo>
                <a:lnTo>
                  <a:pt x="238" y="276"/>
                </a:lnTo>
                <a:lnTo>
                  <a:pt x="238" y="276"/>
                </a:lnTo>
                <a:lnTo>
                  <a:pt x="240" y="276"/>
                </a:lnTo>
                <a:lnTo>
                  <a:pt x="240" y="278"/>
                </a:lnTo>
                <a:lnTo>
                  <a:pt x="240" y="280"/>
                </a:lnTo>
                <a:lnTo>
                  <a:pt x="238" y="280"/>
                </a:lnTo>
                <a:lnTo>
                  <a:pt x="238" y="282"/>
                </a:lnTo>
                <a:lnTo>
                  <a:pt x="234" y="282"/>
                </a:lnTo>
                <a:lnTo>
                  <a:pt x="232" y="282"/>
                </a:lnTo>
                <a:lnTo>
                  <a:pt x="230" y="282"/>
                </a:lnTo>
                <a:lnTo>
                  <a:pt x="232" y="280"/>
                </a:lnTo>
                <a:lnTo>
                  <a:pt x="232" y="274"/>
                </a:lnTo>
                <a:lnTo>
                  <a:pt x="230" y="274"/>
                </a:lnTo>
                <a:lnTo>
                  <a:pt x="230" y="274"/>
                </a:lnTo>
                <a:lnTo>
                  <a:pt x="228" y="272"/>
                </a:lnTo>
                <a:lnTo>
                  <a:pt x="228" y="274"/>
                </a:lnTo>
                <a:lnTo>
                  <a:pt x="226" y="274"/>
                </a:lnTo>
                <a:lnTo>
                  <a:pt x="226" y="272"/>
                </a:lnTo>
                <a:lnTo>
                  <a:pt x="226" y="270"/>
                </a:lnTo>
                <a:lnTo>
                  <a:pt x="228" y="270"/>
                </a:lnTo>
                <a:lnTo>
                  <a:pt x="228" y="268"/>
                </a:lnTo>
                <a:lnTo>
                  <a:pt x="228" y="266"/>
                </a:lnTo>
                <a:lnTo>
                  <a:pt x="226" y="266"/>
                </a:lnTo>
                <a:lnTo>
                  <a:pt x="224" y="266"/>
                </a:lnTo>
                <a:lnTo>
                  <a:pt x="222" y="266"/>
                </a:lnTo>
                <a:lnTo>
                  <a:pt x="220" y="266"/>
                </a:lnTo>
                <a:lnTo>
                  <a:pt x="218" y="266"/>
                </a:lnTo>
                <a:lnTo>
                  <a:pt x="216" y="266"/>
                </a:lnTo>
                <a:lnTo>
                  <a:pt x="214" y="266"/>
                </a:lnTo>
                <a:lnTo>
                  <a:pt x="210" y="266"/>
                </a:lnTo>
                <a:lnTo>
                  <a:pt x="208" y="266"/>
                </a:lnTo>
                <a:lnTo>
                  <a:pt x="204" y="266"/>
                </a:lnTo>
                <a:lnTo>
                  <a:pt x="202" y="266"/>
                </a:lnTo>
                <a:lnTo>
                  <a:pt x="200" y="266"/>
                </a:lnTo>
                <a:lnTo>
                  <a:pt x="198" y="266"/>
                </a:lnTo>
                <a:lnTo>
                  <a:pt x="196" y="266"/>
                </a:lnTo>
                <a:lnTo>
                  <a:pt x="192" y="266"/>
                </a:lnTo>
                <a:lnTo>
                  <a:pt x="190" y="266"/>
                </a:lnTo>
                <a:lnTo>
                  <a:pt x="188" y="266"/>
                </a:lnTo>
                <a:lnTo>
                  <a:pt x="186" y="266"/>
                </a:lnTo>
                <a:lnTo>
                  <a:pt x="184" y="266"/>
                </a:lnTo>
                <a:lnTo>
                  <a:pt x="184" y="264"/>
                </a:lnTo>
                <a:lnTo>
                  <a:pt x="182" y="264"/>
                </a:lnTo>
                <a:lnTo>
                  <a:pt x="182" y="264"/>
                </a:lnTo>
                <a:lnTo>
                  <a:pt x="180" y="264"/>
                </a:lnTo>
                <a:lnTo>
                  <a:pt x="178" y="264"/>
                </a:lnTo>
                <a:lnTo>
                  <a:pt x="178" y="262"/>
                </a:lnTo>
                <a:lnTo>
                  <a:pt x="176" y="262"/>
                </a:lnTo>
                <a:lnTo>
                  <a:pt x="174" y="262"/>
                </a:lnTo>
                <a:lnTo>
                  <a:pt x="170" y="262"/>
                </a:lnTo>
                <a:lnTo>
                  <a:pt x="168" y="262"/>
                </a:lnTo>
                <a:lnTo>
                  <a:pt x="166" y="262"/>
                </a:lnTo>
                <a:lnTo>
                  <a:pt x="164" y="260"/>
                </a:lnTo>
                <a:lnTo>
                  <a:pt x="162" y="260"/>
                </a:lnTo>
                <a:lnTo>
                  <a:pt x="160" y="260"/>
                </a:lnTo>
                <a:lnTo>
                  <a:pt x="158" y="260"/>
                </a:lnTo>
                <a:lnTo>
                  <a:pt x="156" y="260"/>
                </a:lnTo>
                <a:lnTo>
                  <a:pt x="154" y="260"/>
                </a:lnTo>
                <a:lnTo>
                  <a:pt x="154" y="262"/>
                </a:lnTo>
                <a:lnTo>
                  <a:pt x="154" y="264"/>
                </a:lnTo>
                <a:lnTo>
                  <a:pt x="154" y="266"/>
                </a:lnTo>
                <a:lnTo>
                  <a:pt x="154" y="268"/>
                </a:lnTo>
                <a:lnTo>
                  <a:pt x="152" y="268"/>
                </a:lnTo>
                <a:lnTo>
                  <a:pt x="152" y="270"/>
                </a:lnTo>
                <a:lnTo>
                  <a:pt x="150" y="270"/>
                </a:lnTo>
                <a:lnTo>
                  <a:pt x="148" y="270"/>
                </a:lnTo>
                <a:lnTo>
                  <a:pt x="146" y="270"/>
                </a:lnTo>
                <a:lnTo>
                  <a:pt x="146" y="272"/>
                </a:lnTo>
                <a:lnTo>
                  <a:pt x="148" y="272"/>
                </a:lnTo>
                <a:lnTo>
                  <a:pt x="148" y="276"/>
                </a:lnTo>
                <a:lnTo>
                  <a:pt x="148" y="276"/>
                </a:lnTo>
                <a:lnTo>
                  <a:pt x="146" y="276"/>
                </a:lnTo>
                <a:lnTo>
                  <a:pt x="144" y="276"/>
                </a:lnTo>
                <a:lnTo>
                  <a:pt x="142" y="276"/>
                </a:lnTo>
                <a:lnTo>
                  <a:pt x="140" y="276"/>
                </a:lnTo>
                <a:lnTo>
                  <a:pt x="138" y="276"/>
                </a:lnTo>
                <a:lnTo>
                  <a:pt x="136" y="276"/>
                </a:lnTo>
                <a:lnTo>
                  <a:pt x="136" y="276"/>
                </a:lnTo>
                <a:lnTo>
                  <a:pt x="136" y="274"/>
                </a:lnTo>
                <a:lnTo>
                  <a:pt x="134" y="274"/>
                </a:lnTo>
                <a:lnTo>
                  <a:pt x="134" y="272"/>
                </a:lnTo>
                <a:lnTo>
                  <a:pt x="134" y="268"/>
                </a:lnTo>
                <a:lnTo>
                  <a:pt x="134" y="268"/>
                </a:lnTo>
                <a:lnTo>
                  <a:pt x="132" y="268"/>
                </a:lnTo>
                <a:lnTo>
                  <a:pt x="130" y="268"/>
                </a:lnTo>
                <a:lnTo>
                  <a:pt x="130" y="266"/>
                </a:lnTo>
                <a:lnTo>
                  <a:pt x="128" y="266"/>
                </a:lnTo>
                <a:lnTo>
                  <a:pt x="128" y="268"/>
                </a:lnTo>
                <a:lnTo>
                  <a:pt x="126" y="268"/>
                </a:lnTo>
                <a:lnTo>
                  <a:pt x="124" y="268"/>
                </a:lnTo>
                <a:lnTo>
                  <a:pt x="120" y="268"/>
                </a:lnTo>
                <a:lnTo>
                  <a:pt x="120" y="270"/>
                </a:lnTo>
                <a:lnTo>
                  <a:pt x="118" y="270"/>
                </a:lnTo>
                <a:lnTo>
                  <a:pt x="116" y="270"/>
                </a:lnTo>
                <a:lnTo>
                  <a:pt x="116" y="272"/>
                </a:lnTo>
                <a:lnTo>
                  <a:pt x="118" y="272"/>
                </a:lnTo>
                <a:lnTo>
                  <a:pt x="120" y="272"/>
                </a:lnTo>
                <a:lnTo>
                  <a:pt x="122" y="272"/>
                </a:lnTo>
                <a:lnTo>
                  <a:pt x="122" y="274"/>
                </a:lnTo>
                <a:lnTo>
                  <a:pt x="122" y="276"/>
                </a:lnTo>
                <a:lnTo>
                  <a:pt x="124" y="276"/>
                </a:lnTo>
                <a:lnTo>
                  <a:pt x="124" y="274"/>
                </a:lnTo>
                <a:lnTo>
                  <a:pt x="126" y="274"/>
                </a:lnTo>
                <a:lnTo>
                  <a:pt x="128" y="274"/>
                </a:lnTo>
                <a:lnTo>
                  <a:pt x="128" y="276"/>
                </a:lnTo>
                <a:lnTo>
                  <a:pt x="130" y="276"/>
                </a:lnTo>
                <a:lnTo>
                  <a:pt x="130" y="276"/>
                </a:lnTo>
                <a:lnTo>
                  <a:pt x="130" y="278"/>
                </a:lnTo>
                <a:lnTo>
                  <a:pt x="128" y="280"/>
                </a:lnTo>
                <a:lnTo>
                  <a:pt x="126" y="280"/>
                </a:lnTo>
                <a:lnTo>
                  <a:pt x="124" y="280"/>
                </a:lnTo>
                <a:lnTo>
                  <a:pt x="122" y="280"/>
                </a:lnTo>
                <a:lnTo>
                  <a:pt x="120" y="280"/>
                </a:lnTo>
                <a:lnTo>
                  <a:pt x="118" y="280"/>
                </a:lnTo>
                <a:lnTo>
                  <a:pt x="118" y="278"/>
                </a:lnTo>
                <a:lnTo>
                  <a:pt x="118" y="280"/>
                </a:lnTo>
                <a:lnTo>
                  <a:pt x="118" y="282"/>
                </a:lnTo>
                <a:lnTo>
                  <a:pt x="116" y="282"/>
                </a:lnTo>
                <a:lnTo>
                  <a:pt x="116" y="284"/>
                </a:lnTo>
                <a:lnTo>
                  <a:pt x="116" y="286"/>
                </a:lnTo>
                <a:lnTo>
                  <a:pt x="116" y="288"/>
                </a:lnTo>
                <a:lnTo>
                  <a:pt x="118" y="290"/>
                </a:lnTo>
                <a:lnTo>
                  <a:pt x="118" y="292"/>
                </a:lnTo>
                <a:lnTo>
                  <a:pt x="116" y="294"/>
                </a:lnTo>
                <a:lnTo>
                  <a:pt x="116" y="296"/>
                </a:lnTo>
                <a:lnTo>
                  <a:pt x="114" y="298"/>
                </a:lnTo>
                <a:lnTo>
                  <a:pt x="112" y="298"/>
                </a:lnTo>
                <a:lnTo>
                  <a:pt x="112" y="300"/>
                </a:lnTo>
                <a:lnTo>
                  <a:pt x="108" y="296"/>
                </a:lnTo>
                <a:lnTo>
                  <a:pt x="100" y="296"/>
                </a:lnTo>
                <a:lnTo>
                  <a:pt x="100" y="298"/>
                </a:lnTo>
                <a:lnTo>
                  <a:pt x="94" y="298"/>
                </a:lnTo>
                <a:lnTo>
                  <a:pt x="88" y="298"/>
                </a:lnTo>
                <a:lnTo>
                  <a:pt x="86" y="298"/>
                </a:lnTo>
                <a:lnTo>
                  <a:pt x="84" y="298"/>
                </a:lnTo>
                <a:lnTo>
                  <a:pt x="86" y="298"/>
                </a:lnTo>
                <a:lnTo>
                  <a:pt x="86" y="300"/>
                </a:lnTo>
                <a:lnTo>
                  <a:pt x="86" y="304"/>
                </a:lnTo>
                <a:lnTo>
                  <a:pt x="86" y="308"/>
                </a:lnTo>
                <a:lnTo>
                  <a:pt x="86" y="310"/>
                </a:lnTo>
                <a:lnTo>
                  <a:pt x="86" y="314"/>
                </a:lnTo>
                <a:lnTo>
                  <a:pt x="86" y="314"/>
                </a:lnTo>
                <a:lnTo>
                  <a:pt x="84" y="312"/>
                </a:lnTo>
                <a:lnTo>
                  <a:pt x="82" y="310"/>
                </a:lnTo>
                <a:lnTo>
                  <a:pt x="76" y="306"/>
                </a:lnTo>
                <a:lnTo>
                  <a:pt x="74" y="304"/>
                </a:lnTo>
                <a:lnTo>
                  <a:pt x="72" y="302"/>
                </a:lnTo>
                <a:lnTo>
                  <a:pt x="70" y="300"/>
                </a:lnTo>
                <a:lnTo>
                  <a:pt x="68" y="300"/>
                </a:lnTo>
                <a:lnTo>
                  <a:pt x="62" y="294"/>
                </a:lnTo>
                <a:lnTo>
                  <a:pt x="54" y="288"/>
                </a:lnTo>
                <a:lnTo>
                  <a:pt x="44" y="280"/>
                </a:lnTo>
                <a:lnTo>
                  <a:pt x="42" y="280"/>
                </a:lnTo>
                <a:lnTo>
                  <a:pt x="38" y="276"/>
                </a:lnTo>
                <a:lnTo>
                  <a:pt x="32" y="272"/>
                </a:lnTo>
                <a:lnTo>
                  <a:pt x="30" y="270"/>
                </a:lnTo>
                <a:lnTo>
                  <a:pt x="28" y="268"/>
                </a:lnTo>
                <a:lnTo>
                  <a:pt x="24" y="264"/>
                </a:lnTo>
                <a:lnTo>
                  <a:pt x="16" y="260"/>
                </a:lnTo>
                <a:lnTo>
                  <a:pt x="14" y="258"/>
                </a:lnTo>
                <a:lnTo>
                  <a:pt x="8" y="258"/>
                </a:lnTo>
                <a:lnTo>
                  <a:pt x="6" y="258"/>
                </a:lnTo>
                <a:lnTo>
                  <a:pt x="4" y="258"/>
                </a:lnTo>
                <a:lnTo>
                  <a:pt x="2" y="258"/>
                </a:lnTo>
                <a:lnTo>
                  <a:pt x="0" y="258"/>
                </a:lnTo>
                <a:lnTo>
                  <a:pt x="2" y="256"/>
                </a:lnTo>
                <a:lnTo>
                  <a:pt x="2" y="254"/>
                </a:lnTo>
                <a:lnTo>
                  <a:pt x="4" y="252"/>
                </a:lnTo>
                <a:lnTo>
                  <a:pt x="6" y="252"/>
                </a:lnTo>
                <a:lnTo>
                  <a:pt x="6" y="250"/>
                </a:lnTo>
                <a:lnTo>
                  <a:pt x="4" y="250"/>
                </a:lnTo>
                <a:lnTo>
                  <a:pt x="2" y="248"/>
                </a:lnTo>
                <a:lnTo>
                  <a:pt x="0" y="248"/>
                </a:lnTo>
                <a:lnTo>
                  <a:pt x="2" y="246"/>
                </a:lnTo>
                <a:lnTo>
                  <a:pt x="2" y="244"/>
                </a:lnTo>
                <a:lnTo>
                  <a:pt x="4" y="244"/>
                </a:lnTo>
                <a:lnTo>
                  <a:pt x="4" y="242"/>
                </a:lnTo>
                <a:lnTo>
                  <a:pt x="4" y="240"/>
                </a:lnTo>
                <a:lnTo>
                  <a:pt x="6" y="234"/>
                </a:lnTo>
                <a:lnTo>
                  <a:pt x="6" y="232"/>
                </a:lnTo>
                <a:lnTo>
                  <a:pt x="6" y="230"/>
                </a:lnTo>
                <a:lnTo>
                  <a:pt x="8" y="230"/>
                </a:lnTo>
                <a:lnTo>
                  <a:pt x="8" y="232"/>
                </a:lnTo>
                <a:lnTo>
                  <a:pt x="12" y="232"/>
                </a:lnTo>
                <a:lnTo>
                  <a:pt x="14" y="232"/>
                </a:lnTo>
                <a:lnTo>
                  <a:pt x="16" y="232"/>
                </a:lnTo>
                <a:lnTo>
                  <a:pt x="24" y="234"/>
                </a:lnTo>
                <a:lnTo>
                  <a:pt x="34" y="236"/>
                </a:lnTo>
                <a:lnTo>
                  <a:pt x="38" y="236"/>
                </a:lnTo>
                <a:lnTo>
                  <a:pt x="38" y="236"/>
                </a:lnTo>
                <a:lnTo>
                  <a:pt x="38" y="234"/>
                </a:lnTo>
                <a:lnTo>
                  <a:pt x="42" y="232"/>
                </a:lnTo>
                <a:lnTo>
                  <a:pt x="42" y="230"/>
                </a:lnTo>
                <a:lnTo>
                  <a:pt x="44" y="230"/>
                </a:lnTo>
                <a:lnTo>
                  <a:pt x="46" y="230"/>
                </a:lnTo>
                <a:lnTo>
                  <a:pt x="46" y="232"/>
                </a:lnTo>
                <a:lnTo>
                  <a:pt x="48" y="232"/>
                </a:lnTo>
                <a:lnTo>
                  <a:pt x="50" y="234"/>
                </a:lnTo>
                <a:lnTo>
                  <a:pt x="50" y="238"/>
                </a:lnTo>
                <a:lnTo>
                  <a:pt x="52" y="238"/>
                </a:lnTo>
                <a:lnTo>
                  <a:pt x="54" y="238"/>
                </a:lnTo>
                <a:lnTo>
                  <a:pt x="56" y="238"/>
                </a:lnTo>
                <a:lnTo>
                  <a:pt x="68" y="240"/>
                </a:lnTo>
                <a:lnTo>
                  <a:pt x="74" y="240"/>
                </a:lnTo>
                <a:lnTo>
                  <a:pt x="80" y="240"/>
                </a:lnTo>
                <a:lnTo>
                  <a:pt x="82" y="240"/>
                </a:lnTo>
                <a:lnTo>
                  <a:pt x="84" y="240"/>
                </a:lnTo>
                <a:lnTo>
                  <a:pt x="86" y="240"/>
                </a:lnTo>
                <a:lnTo>
                  <a:pt x="86" y="240"/>
                </a:lnTo>
                <a:lnTo>
                  <a:pt x="88" y="240"/>
                </a:lnTo>
                <a:lnTo>
                  <a:pt x="90" y="240"/>
                </a:lnTo>
                <a:lnTo>
                  <a:pt x="92" y="240"/>
                </a:lnTo>
                <a:lnTo>
                  <a:pt x="92" y="238"/>
                </a:lnTo>
                <a:lnTo>
                  <a:pt x="94" y="238"/>
                </a:lnTo>
                <a:lnTo>
                  <a:pt x="96" y="238"/>
                </a:lnTo>
                <a:lnTo>
                  <a:pt x="100" y="236"/>
                </a:lnTo>
                <a:lnTo>
                  <a:pt x="102" y="234"/>
                </a:lnTo>
                <a:lnTo>
                  <a:pt x="102" y="232"/>
                </a:lnTo>
                <a:lnTo>
                  <a:pt x="102" y="230"/>
                </a:lnTo>
                <a:lnTo>
                  <a:pt x="102" y="222"/>
                </a:lnTo>
                <a:lnTo>
                  <a:pt x="100" y="222"/>
                </a:lnTo>
                <a:lnTo>
                  <a:pt x="94" y="226"/>
                </a:lnTo>
                <a:lnTo>
                  <a:pt x="92" y="226"/>
                </a:lnTo>
                <a:lnTo>
                  <a:pt x="90" y="226"/>
                </a:lnTo>
                <a:lnTo>
                  <a:pt x="88" y="226"/>
                </a:lnTo>
                <a:lnTo>
                  <a:pt x="86" y="226"/>
                </a:lnTo>
                <a:lnTo>
                  <a:pt x="86" y="226"/>
                </a:lnTo>
                <a:lnTo>
                  <a:pt x="82" y="228"/>
                </a:lnTo>
                <a:lnTo>
                  <a:pt x="78" y="228"/>
                </a:lnTo>
                <a:lnTo>
                  <a:pt x="76" y="228"/>
                </a:lnTo>
                <a:lnTo>
                  <a:pt x="74" y="230"/>
                </a:lnTo>
                <a:lnTo>
                  <a:pt x="72" y="232"/>
                </a:lnTo>
                <a:lnTo>
                  <a:pt x="68" y="234"/>
                </a:lnTo>
                <a:lnTo>
                  <a:pt x="62" y="236"/>
                </a:lnTo>
                <a:lnTo>
                  <a:pt x="56" y="234"/>
                </a:lnTo>
                <a:lnTo>
                  <a:pt x="54" y="232"/>
                </a:lnTo>
                <a:lnTo>
                  <a:pt x="52" y="232"/>
                </a:lnTo>
                <a:lnTo>
                  <a:pt x="50" y="230"/>
                </a:lnTo>
                <a:lnTo>
                  <a:pt x="46" y="228"/>
                </a:lnTo>
                <a:lnTo>
                  <a:pt x="46" y="228"/>
                </a:lnTo>
                <a:lnTo>
                  <a:pt x="46" y="226"/>
                </a:lnTo>
                <a:lnTo>
                  <a:pt x="46" y="224"/>
                </a:lnTo>
                <a:lnTo>
                  <a:pt x="46" y="222"/>
                </a:lnTo>
                <a:lnTo>
                  <a:pt x="46" y="220"/>
                </a:lnTo>
                <a:lnTo>
                  <a:pt x="46" y="218"/>
                </a:lnTo>
                <a:lnTo>
                  <a:pt x="46" y="216"/>
                </a:lnTo>
                <a:lnTo>
                  <a:pt x="46" y="214"/>
                </a:lnTo>
                <a:lnTo>
                  <a:pt x="46" y="212"/>
                </a:lnTo>
                <a:lnTo>
                  <a:pt x="46" y="210"/>
                </a:lnTo>
                <a:lnTo>
                  <a:pt x="46" y="208"/>
                </a:lnTo>
                <a:lnTo>
                  <a:pt x="46" y="206"/>
                </a:lnTo>
                <a:lnTo>
                  <a:pt x="48" y="204"/>
                </a:lnTo>
                <a:lnTo>
                  <a:pt x="48" y="202"/>
                </a:lnTo>
                <a:lnTo>
                  <a:pt x="50" y="202"/>
                </a:lnTo>
                <a:lnTo>
                  <a:pt x="50" y="200"/>
                </a:lnTo>
                <a:lnTo>
                  <a:pt x="52" y="200"/>
                </a:lnTo>
                <a:lnTo>
                  <a:pt x="52" y="198"/>
                </a:lnTo>
                <a:lnTo>
                  <a:pt x="54" y="198"/>
                </a:lnTo>
                <a:lnTo>
                  <a:pt x="54" y="196"/>
                </a:lnTo>
                <a:lnTo>
                  <a:pt x="56" y="196"/>
                </a:lnTo>
                <a:lnTo>
                  <a:pt x="58" y="196"/>
                </a:lnTo>
                <a:lnTo>
                  <a:pt x="58" y="194"/>
                </a:lnTo>
                <a:lnTo>
                  <a:pt x="60" y="194"/>
                </a:lnTo>
                <a:lnTo>
                  <a:pt x="62" y="194"/>
                </a:lnTo>
                <a:lnTo>
                  <a:pt x="64" y="194"/>
                </a:lnTo>
                <a:lnTo>
                  <a:pt x="66" y="192"/>
                </a:lnTo>
                <a:lnTo>
                  <a:pt x="68" y="192"/>
                </a:lnTo>
                <a:lnTo>
                  <a:pt x="70" y="192"/>
                </a:lnTo>
                <a:lnTo>
                  <a:pt x="72" y="192"/>
                </a:lnTo>
                <a:lnTo>
                  <a:pt x="74" y="192"/>
                </a:lnTo>
                <a:lnTo>
                  <a:pt x="78" y="190"/>
                </a:lnTo>
                <a:lnTo>
                  <a:pt x="82" y="190"/>
                </a:lnTo>
                <a:lnTo>
                  <a:pt x="86" y="190"/>
                </a:lnTo>
                <a:lnTo>
                  <a:pt x="86" y="188"/>
                </a:lnTo>
                <a:lnTo>
                  <a:pt x="86" y="186"/>
                </a:lnTo>
                <a:lnTo>
                  <a:pt x="86" y="184"/>
                </a:lnTo>
                <a:lnTo>
                  <a:pt x="86" y="182"/>
                </a:lnTo>
                <a:lnTo>
                  <a:pt x="86" y="180"/>
                </a:lnTo>
                <a:lnTo>
                  <a:pt x="86" y="180"/>
                </a:lnTo>
                <a:lnTo>
                  <a:pt x="86" y="180"/>
                </a:lnTo>
                <a:lnTo>
                  <a:pt x="86" y="178"/>
                </a:lnTo>
                <a:lnTo>
                  <a:pt x="86" y="176"/>
                </a:lnTo>
                <a:lnTo>
                  <a:pt x="86" y="174"/>
                </a:lnTo>
                <a:lnTo>
                  <a:pt x="86" y="172"/>
                </a:lnTo>
                <a:lnTo>
                  <a:pt x="86" y="170"/>
                </a:lnTo>
                <a:lnTo>
                  <a:pt x="86" y="168"/>
                </a:lnTo>
                <a:lnTo>
                  <a:pt x="86" y="166"/>
                </a:lnTo>
                <a:lnTo>
                  <a:pt x="86" y="164"/>
                </a:lnTo>
                <a:lnTo>
                  <a:pt x="86" y="162"/>
                </a:lnTo>
                <a:lnTo>
                  <a:pt x="86" y="156"/>
                </a:lnTo>
                <a:lnTo>
                  <a:pt x="86" y="154"/>
                </a:lnTo>
                <a:lnTo>
                  <a:pt x="86" y="152"/>
                </a:lnTo>
                <a:lnTo>
                  <a:pt x="86" y="150"/>
                </a:lnTo>
                <a:lnTo>
                  <a:pt x="86" y="148"/>
                </a:lnTo>
                <a:lnTo>
                  <a:pt x="86" y="146"/>
                </a:lnTo>
                <a:lnTo>
                  <a:pt x="86" y="144"/>
                </a:lnTo>
                <a:lnTo>
                  <a:pt x="86" y="142"/>
                </a:lnTo>
                <a:lnTo>
                  <a:pt x="86" y="140"/>
                </a:lnTo>
                <a:lnTo>
                  <a:pt x="86" y="138"/>
                </a:lnTo>
                <a:lnTo>
                  <a:pt x="86" y="136"/>
                </a:lnTo>
                <a:lnTo>
                  <a:pt x="88" y="136"/>
                </a:lnTo>
                <a:lnTo>
                  <a:pt x="88" y="134"/>
                </a:lnTo>
                <a:lnTo>
                  <a:pt x="90" y="132"/>
                </a:lnTo>
                <a:lnTo>
                  <a:pt x="90" y="132"/>
                </a:lnTo>
                <a:lnTo>
                  <a:pt x="90" y="130"/>
                </a:lnTo>
                <a:lnTo>
                  <a:pt x="92" y="128"/>
                </a:lnTo>
                <a:lnTo>
                  <a:pt x="92" y="126"/>
                </a:lnTo>
                <a:lnTo>
                  <a:pt x="96" y="120"/>
                </a:lnTo>
                <a:lnTo>
                  <a:pt x="96" y="118"/>
                </a:lnTo>
                <a:lnTo>
                  <a:pt x="96" y="116"/>
                </a:lnTo>
                <a:lnTo>
                  <a:pt x="100" y="108"/>
                </a:lnTo>
                <a:lnTo>
                  <a:pt x="102" y="106"/>
                </a:lnTo>
                <a:lnTo>
                  <a:pt x="102" y="102"/>
                </a:lnTo>
                <a:lnTo>
                  <a:pt x="104" y="102"/>
                </a:lnTo>
                <a:lnTo>
                  <a:pt x="108" y="92"/>
                </a:lnTo>
                <a:lnTo>
                  <a:pt x="114" y="86"/>
                </a:lnTo>
                <a:lnTo>
                  <a:pt x="116" y="84"/>
                </a:lnTo>
                <a:lnTo>
                  <a:pt x="120" y="80"/>
                </a:lnTo>
                <a:lnTo>
                  <a:pt x="126" y="70"/>
                </a:lnTo>
                <a:lnTo>
                  <a:pt x="126" y="68"/>
                </a:lnTo>
                <a:lnTo>
                  <a:pt x="128" y="66"/>
                </a:lnTo>
                <a:lnTo>
                  <a:pt x="132" y="60"/>
                </a:lnTo>
                <a:lnTo>
                  <a:pt x="132" y="58"/>
                </a:lnTo>
                <a:lnTo>
                  <a:pt x="136" y="46"/>
                </a:lnTo>
                <a:lnTo>
                  <a:pt x="138" y="38"/>
                </a:lnTo>
                <a:lnTo>
                  <a:pt x="140" y="34"/>
                </a:lnTo>
                <a:lnTo>
                  <a:pt x="140" y="30"/>
                </a:lnTo>
                <a:lnTo>
                  <a:pt x="142" y="28"/>
                </a:lnTo>
                <a:lnTo>
                  <a:pt x="148" y="24"/>
                </a:lnTo>
                <a:lnTo>
                  <a:pt x="152" y="22"/>
                </a:lnTo>
                <a:lnTo>
                  <a:pt x="152" y="20"/>
                </a:lnTo>
                <a:lnTo>
                  <a:pt x="156" y="16"/>
                </a:lnTo>
                <a:lnTo>
                  <a:pt x="158" y="16"/>
                </a:lnTo>
                <a:lnTo>
                  <a:pt x="160" y="16"/>
                </a:lnTo>
                <a:lnTo>
                  <a:pt x="166" y="16"/>
                </a:lnTo>
                <a:lnTo>
                  <a:pt x="168" y="14"/>
                </a:lnTo>
                <a:lnTo>
                  <a:pt x="168" y="12"/>
                </a:lnTo>
                <a:lnTo>
                  <a:pt x="168" y="10"/>
                </a:lnTo>
                <a:lnTo>
                  <a:pt x="168" y="2"/>
                </a:lnTo>
                <a:lnTo>
                  <a:pt x="168" y="0"/>
                </a:lnTo>
                <a:lnTo>
                  <a:pt x="172" y="0"/>
                </a:lnTo>
                <a:lnTo>
                  <a:pt x="180" y="0"/>
                </a:lnTo>
                <a:lnTo>
                  <a:pt x="180" y="2"/>
                </a:lnTo>
                <a:lnTo>
                  <a:pt x="180" y="12"/>
                </a:lnTo>
                <a:lnTo>
                  <a:pt x="184" y="10"/>
                </a:lnTo>
                <a:lnTo>
                  <a:pt x="190" y="10"/>
                </a:lnTo>
                <a:lnTo>
                  <a:pt x="206" y="6"/>
                </a:lnTo>
                <a:lnTo>
                  <a:pt x="208" y="6"/>
                </a:lnTo>
                <a:lnTo>
                  <a:pt x="216" y="4"/>
                </a:lnTo>
                <a:lnTo>
                  <a:pt x="224" y="2"/>
                </a:lnTo>
                <a:lnTo>
                  <a:pt x="232" y="0"/>
                </a:lnTo>
                <a:lnTo>
                  <a:pt x="232" y="2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3" name="Freeform 91"/>
          <p:cNvSpPr>
            <a:spLocks/>
          </p:cNvSpPr>
          <p:nvPr/>
        </p:nvSpPr>
        <p:spPr bwMode="auto">
          <a:xfrm>
            <a:off x="2449513" y="3503613"/>
            <a:ext cx="196850" cy="158750"/>
          </a:xfrm>
          <a:custGeom>
            <a:avLst/>
            <a:gdLst>
              <a:gd name="T0" fmla="*/ 72 w 124"/>
              <a:gd name="T1" fmla="*/ 0 h 100"/>
              <a:gd name="T2" fmla="*/ 80 w 124"/>
              <a:gd name="T3" fmla="*/ 0 h 100"/>
              <a:gd name="T4" fmla="*/ 86 w 124"/>
              <a:gd name="T5" fmla="*/ 0 h 100"/>
              <a:gd name="T6" fmla="*/ 96 w 124"/>
              <a:gd name="T7" fmla="*/ 0 h 100"/>
              <a:gd name="T8" fmla="*/ 98 w 124"/>
              <a:gd name="T9" fmla="*/ 6 h 100"/>
              <a:gd name="T10" fmla="*/ 100 w 124"/>
              <a:gd name="T11" fmla="*/ 0 h 100"/>
              <a:gd name="T12" fmla="*/ 108 w 124"/>
              <a:gd name="T13" fmla="*/ 0 h 100"/>
              <a:gd name="T14" fmla="*/ 112 w 124"/>
              <a:gd name="T15" fmla="*/ 4 h 100"/>
              <a:gd name="T16" fmla="*/ 114 w 124"/>
              <a:gd name="T17" fmla="*/ 8 h 100"/>
              <a:gd name="T18" fmla="*/ 120 w 124"/>
              <a:gd name="T19" fmla="*/ 8 h 100"/>
              <a:gd name="T20" fmla="*/ 120 w 124"/>
              <a:gd name="T21" fmla="*/ 12 h 100"/>
              <a:gd name="T22" fmla="*/ 124 w 124"/>
              <a:gd name="T23" fmla="*/ 16 h 100"/>
              <a:gd name="T24" fmla="*/ 120 w 124"/>
              <a:gd name="T25" fmla="*/ 22 h 100"/>
              <a:gd name="T26" fmla="*/ 120 w 124"/>
              <a:gd name="T27" fmla="*/ 26 h 100"/>
              <a:gd name="T28" fmla="*/ 120 w 124"/>
              <a:gd name="T29" fmla="*/ 34 h 100"/>
              <a:gd name="T30" fmla="*/ 118 w 124"/>
              <a:gd name="T31" fmla="*/ 46 h 100"/>
              <a:gd name="T32" fmla="*/ 118 w 124"/>
              <a:gd name="T33" fmla="*/ 54 h 100"/>
              <a:gd name="T34" fmla="*/ 114 w 124"/>
              <a:gd name="T35" fmla="*/ 56 h 100"/>
              <a:gd name="T36" fmla="*/ 114 w 124"/>
              <a:gd name="T37" fmla="*/ 62 h 100"/>
              <a:gd name="T38" fmla="*/ 112 w 124"/>
              <a:gd name="T39" fmla="*/ 70 h 100"/>
              <a:gd name="T40" fmla="*/ 118 w 124"/>
              <a:gd name="T41" fmla="*/ 74 h 100"/>
              <a:gd name="T42" fmla="*/ 114 w 124"/>
              <a:gd name="T43" fmla="*/ 78 h 100"/>
              <a:gd name="T44" fmla="*/ 104 w 124"/>
              <a:gd name="T45" fmla="*/ 78 h 100"/>
              <a:gd name="T46" fmla="*/ 96 w 124"/>
              <a:gd name="T47" fmla="*/ 78 h 100"/>
              <a:gd name="T48" fmla="*/ 88 w 124"/>
              <a:gd name="T49" fmla="*/ 78 h 100"/>
              <a:gd name="T50" fmla="*/ 84 w 124"/>
              <a:gd name="T51" fmla="*/ 80 h 100"/>
              <a:gd name="T52" fmla="*/ 84 w 124"/>
              <a:gd name="T53" fmla="*/ 88 h 100"/>
              <a:gd name="T54" fmla="*/ 80 w 124"/>
              <a:gd name="T55" fmla="*/ 90 h 100"/>
              <a:gd name="T56" fmla="*/ 68 w 124"/>
              <a:gd name="T57" fmla="*/ 90 h 100"/>
              <a:gd name="T58" fmla="*/ 66 w 124"/>
              <a:gd name="T59" fmla="*/ 96 h 100"/>
              <a:gd name="T60" fmla="*/ 62 w 124"/>
              <a:gd name="T61" fmla="*/ 100 h 100"/>
              <a:gd name="T62" fmla="*/ 54 w 124"/>
              <a:gd name="T63" fmla="*/ 98 h 100"/>
              <a:gd name="T64" fmla="*/ 46 w 124"/>
              <a:gd name="T65" fmla="*/ 96 h 100"/>
              <a:gd name="T66" fmla="*/ 36 w 124"/>
              <a:gd name="T67" fmla="*/ 96 h 100"/>
              <a:gd name="T68" fmla="*/ 30 w 124"/>
              <a:gd name="T69" fmla="*/ 96 h 100"/>
              <a:gd name="T70" fmla="*/ 22 w 124"/>
              <a:gd name="T71" fmla="*/ 96 h 100"/>
              <a:gd name="T72" fmla="*/ 14 w 124"/>
              <a:gd name="T73" fmla="*/ 94 h 100"/>
              <a:gd name="T74" fmla="*/ 12 w 124"/>
              <a:gd name="T75" fmla="*/ 88 h 100"/>
              <a:gd name="T76" fmla="*/ 12 w 124"/>
              <a:gd name="T77" fmla="*/ 80 h 100"/>
              <a:gd name="T78" fmla="*/ 10 w 124"/>
              <a:gd name="T79" fmla="*/ 70 h 100"/>
              <a:gd name="T80" fmla="*/ 10 w 124"/>
              <a:gd name="T81" fmla="*/ 60 h 100"/>
              <a:gd name="T82" fmla="*/ 6 w 124"/>
              <a:gd name="T83" fmla="*/ 48 h 100"/>
              <a:gd name="T84" fmla="*/ 6 w 124"/>
              <a:gd name="T85" fmla="*/ 40 h 100"/>
              <a:gd name="T86" fmla="*/ 4 w 124"/>
              <a:gd name="T87" fmla="*/ 34 h 100"/>
              <a:gd name="T88" fmla="*/ 0 w 124"/>
              <a:gd name="T89" fmla="*/ 30 h 100"/>
              <a:gd name="T90" fmla="*/ 0 w 124"/>
              <a:gd name="T91" fmla="*/ 24 h 100"/>
              <a:gd name="T92" fmla="*/ 4 w 124"/>
              <a:gd name="T93" fmla="*/ 20 h 100"/>
              <a:gd name="T94" fmla="*/ 6 w 124"/>
              <a:gd name="T95" fmla="*/ 12 h 100"/>
              <a:gd name="T96" fmla="*/ 12 w 124"/>
              <a:gd name="T97" fmla="*/ 10 h 100"/>
              <a:gd name="T98" fmla="*/ 20 w 124"/>
              <a:gd name="T99" fmla="*/ 12 h 100"/>
              <a:gd name="T100" fmla="*/ 32 w 124"/>
              <a:gd name="T101" fmla="*/ 12 h 100"/>
              <a:gd name="T102" fmla="*/ 44 w 124"/>
              <a:gd name="T103" fmla="*/ 12 h 100"/>
              <a:gd name="T104" fmla="*/ 56 w 124"/>
              <a:gd name="T105" fmla="*/ 12 h 100"/>
              <a:gd name="T106" fmla="*/ 52 w 124"/>
              <a:gd name="T107" fmla="*/ 4 h 100"/>
              <a:gd name="T108" fmla="*/ 58 w 124"/>
              <a:gd name="T109" fmla="*/ 0 h 100"/>
              <a:gd name="T110" fmla="*/ 66 w 124"/>
              <a:gd name="T111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4" h="100">
                <a:moveTo>
                  <a:pt x="66" y="0"/>
                </a:moveTo>
                <a:lnTo>
                  <a:pt x="68" y="0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4" y="0"/>
                </a:lnTo>
                <a:lnTo>
                  <a:pt x="84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98" y="2"/>
                </a:lnTo>
                <a:lnTo>
                  <a:pt x="98" y="4"/>
                </a:lnTo>
                <a:lnTo>
                  <a:pt x="98" y="6"/>
                </a:lnTo>
                <a:lnTo>
                  <a:pt x="100" y="6"/>
                </a:lnTo>
                <a:lnTo>
                  <a:pt x="100" y="4"/>
                </a:lnTo>
                <a:lnTo>
                  <a:pt x="100" y="2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2" y="2"/>
                </a:lnTo>
                <a:lnTo>
                  <a:pt x="112" y="4"/>
                </a:lnTo>
                <a:lnTo>
                  <a:pt x="114" y="4"/>
                </a:lnTo>
                <a:lnTo>
                  <a:pt x="114" y="6"/>
                </a:lnTo>
                <a:lnTo>
                  <a:pt x="116" y="6"/>
                </a:lnTo>
                <a:lnTo>
                  <a:pt x="114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0" y="8"/>
                </a:lnTo>
                <a:lnTo>
                  <a:pt x="120" y="10"/>
                </a:lnTo>
                <a:lnTo>
                  <a:pt x="122" y="10"/>
                </a:lnTo>
                <a:lnTo>
                  <a:pt x="122" y="12"/>
                </a:lnTo>
                <a:lnTo>
                  <a:pt x="120" y="12"/>
                </a:lnTo>
                <a:lnTo>
                  <a:pt x="120" y="14"/>
                </a:lnTo>
                <a:lnTo>
                  <a:pt x="120" y="16"/>
                </a:lnTo>
                <a:lnTo>
                  <a:pt x="122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20"/>
                </a:lnTo>
                <a:lnTo>
                  <a:pt x="122" y="22"/>
                </a:lnTo>
                <a:lnTo>
                  <a:pt x="120" y="22"/>
                </a:lnTo>
                <a:lnTo>
                  <a:pt x="120" y="24"/>
                </a:lnTo>
                <a:lnTo>
                  <a:pt x="118" y="24"/>
                </a:lnTo>
                <a:lnTo>
                  <a:pt x="118" y="26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0" y="32"/>
                </a:lnTo>
                <a:lnTo>
                  <a:pt x="120" y="34"/>
                </a:lnTo>
                <a:lnTo>
                  <a:pt x="118" y="40"/>
                </a:lnTo>
                <a:lnTo>
                  <a:pt x="118" y="42"/>
                </a:lnTo>
                <a:lnTo>
                  <a:pt x="118" y="44"/>
                </a:lnTo>
                <a:lnTo>
                  <a:pt x="118" y="46"/>
                </a:lnTo>
                <a:lnTo>
                  <a:pt x="118" y="48"/>
                </a:lnTo>
                <a:lnTo>
                  <a:pt x="118" y="50"/>
                </a:lnTo>
                <a:lnTo>
                  <a:pt x="118" y="52"/>
                </a:lnTo>
                <a:lnTo>
                  <a:pt x="118" y="54"/>
                </a:lnTo>
                <a:lnTo>
                  <a:pt x="118" y="52"/>
                </a:lnTo>
                <a:lnTo>
                  <a:pt x="116" y="52"/>
                </a:lnTo>
                <a:lnTo>
                  <a:pt x="116" y="56"/>
                </a:lnTo>
                <a:lnTo>
                  <a:pt x="114" y="56"/>
                </a:lnTo>
                <a:lnTo>
                  <a:pt x="114" y="58"/>
                </a:lnTo>
                <a:lnTo>
                  <a:pt x="116" y="58"/>
                </a:lnTo>
                <a:lnTo>
                  <a:pt x="114" y="60"/>
                </a:lnTo>
                <a:lnTo>
                  <a:pt x="114" y="62"/>
                </a:lnTo>
                <a:lnTo>
                  <a:pt x="112" y="64"/>
                </a:lnTo>
                <a:lnTo>
                  <a:pt x="112" y="66"/>
                </a:lnTo>
                <a:lnTo>
                  <a:pt x="112" y="68"/>
                </a:lnTo>
                <a:lnTo>
                  <a:pt x="112" y="70"/>
                </a:lnTo>
                <a:lnTo>
                  <a:pt x="112" y="72"/>
                </a:lnTo>
                <a:lnTo>
                  <a:pt x="114" y="72"/>
                </a:lnTo>
                <a:lnTo>
                  <a:pt x="118" y="72"/>
                </a:lnTo>
                <a:lnTo>
                  <a:pt x="118" y="74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112" y="78"/>
                </a:lnTo>
                <a:lnTo>
                  <a:pt x="110" y="78"/>
                </a:lnTo>
                <a:lnTo>
                  <a:pt x="108" y="78"/>
                </a:lnTo>
                <a:lnTo>
                  <a:pt x="104" y="78"/>
                </a:lnTo>
                <a:lnTo>
                  <a:pt x="102" y="78"/>
                </a:lnTo>
                <a:lnTo>
                  <a:pt x="100" y="78"/>
                </a:lnTo>
                <a:lnTo>
                  <a:pt x="98" y="78"/>
                </a:lnTo>
                <a:lnTo>
                  <a:pt x="96" y="78"/>
                </a:lnTo>
                <a:lnTo>
                  <a:pt x="94" y="78"/>
                </a:lnTo>
                <a:lnTo>
                  <a:pt x="92" y="78"/>
                </a:lnTo>
                <a:lnTo>
                  <a:pt x="90" y="78"/>
                </a:lnTo>
                <a:lnTo>
                  <a:pt x="88" y="78"/>
                </a:lnTo>
                <a:lnTo>
                  <a:pt x="86" y="78"/>
                </a:lnTo>
                <a:lnTo>
                  <a:pt x="84" y="78"/>
                </a:lnTo>
                <a:lnTo>
                  <a:pt x="84" y="78"/>
                </a:lnTo>
                <a:lnTo>
                  <a:pt x="84" y="80"/>
                </a:lnTo>
                <a:lnTo>
                  <a:pt x="84" y="82"/>
                </a:lnTo>
                <a:lnTo>
                  <a:pt x="84" y="84"/>
                </a:lnTo>
                <a:lnTo>
                  <a:pt x="84" y="86"/>
                </a:lnTo>
                <a:lnTo>
                  <a:pt x="84" y="88"/>
                </a:lnTo>
                <a:lnTo>
                  <a:pt x="84" y="90"/>
                </a:lnTo>
                <a:lnTo>
                  <a:pt x="84" y="90"/>
                </a:lnTo>
                <a:lnTo>
                  <a:pt x="82" y="90"/>
                </a:lnTo>
                <a:lnTo>
                  <a:pt x="80" y="90"/>
                </a:lnTo>
                <a:lnTo>
                  <a:pt x="76" y="90"/>
                </a:lnTo>
                <a:lnTo>
                  <a:pt x="74" y="90"/>
                </a:lnTo>
                <a:lnTo>
                  <a:pt x="72" y="90"/>
                </a:lnTo>
                <a:lnTo>
                  <a:pt x="68" y="90"/>
                </a:lnTo>
                <a:lnTo>
                  <a:pt x="66" y="90"/>
                </a:lnTo>
                <a:lnTo>
                  <a:pt x="66" y="92"/>
                </a:lnTo>
                <a:lnTo>
                  <a:pt x="66" y="94"/>
                </a:lnTo>
                <a:lnTo>
                  <a:pt x="66" y="96"/>
                </a:lnTo>
                <a:lnTo>
                  <a:pt x="66" y="98"/>
                </a:lnTo>
                <a:lnTo>
                  <a:pt x="66" y="100"/>
                </a:lnTo>
                <a:lnTo>
                  <a:pt x="64" y="100"/>
                </a:lnTo>
                <a:lnTo>
                  <a:pt x="62" y="100"/>
                </a:lnTo>
                <a:lnTo>
                  <a:pt x="60" y="100"/>
                </a:lnTo>
                <a:lnTo>
                  <a:pt x="60" y="98"/>
                </a:lnTo>
                <a:lnTo>
                  <a:pt x="58" y="98"/>
                </a:lnTo>
                <a:lnTo>
                  <a:pt x="54" y="98"/>
                </a:lnTo>
                <a:lnTo>
                  <a:pt x="52" y="96"/>
                </a:lnTo>
                <a:lnTo>
                  <a:pt x="50" y="96"/>
                </a:lnTo>
                <a:lnTo>
                  <a:pt x="48" y="96"/>
                </a:lnTo>
                <a:lnTo>
                  <a:pt x="46" y="96"/>
                </a:lnTo>
                <a:lnTo>
                  <a:pt x="44" y="96"/>
                </a:lnTo>
                <a:lnTo>
                  <a:pt x="40" y="96"/>
                </a:lnTo>
                <a:lnTo>
                  <a:pt x="38" y="96"/>
                </a:lnTo>
                <a:lnTo>
                  <a:pt x="36" y="96"/>
                </a:lnTo>
                <a:lnTo>
                  <a:pt x="36" y="96"/>
                </a:lnTo>
                <a:lnTo>
                  <a:pt x="34" y="96"/>
                </a:lnTo>
                <a:lnTo>
                  <a:pt x="32" y="96"/>
                </a:lnTo>
                <a:lnTo>
                  <a:pt x="30" y="96"/>
                </a:lnTo>
                <a:lnTo>
                  <a:pt x="28" y="96"/>
                </a:lnTo>
                <a:lnTo>
                  <a:pt x="26" y="96"/>
                </a:lnTo>
                <a:lnTo>
                  <a:pt x="24" y="96"/>
                </a:lnTo>
                <a:lnTo>
                  <a:pt x="22" y="96"/>
                </a:lnTo>
                <a:lnTo>
                  <a:pt x="20" y="96"/>
                </a:lnTo>
                <a:lnTo>
                  <a:pt x="16" y="96"/>
                </a:lnTo>
                <a:lnTo>
                  <a:pt x="14" y="96"/>
                </a:lnTo>
                <a:lnTo>
                  <a:pt x="14" y="94"/>
                </a:lnTo>
                <a:lnTo>
                  <a:pt x="14" y="92"/>
                </a:lnTo>
                <a:lnTo>
                  <a:pt x="14" y="90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4"/>
                </a:lnTo>
                <a:lnTo>
                  <a:pt x="12" y="72"/>
                </a:lnTo>
                <a:lnTo>
                  <a:pt x="10" y="72"/>
                </a:lnTo>
                <a:lnTo>
                  <a:pt x="10" y="70"/>
                </a:lnTo>
                <a:lnTo>
                  <a:pt x="10" y="68"/>
                </a:lnTo>
                <a:lnTo>
                  <a:pt x="10" y="64"/>
                </a:lnTo>
                <a:lnTo>
                  <a:pt x="10" y="62"/>
                </a:lnTo>
                <a:lnTo>
                  <a:pt x="10" y="60"/>
                </a:lnTo>
                <a:lnTo>
                  <a:pt x="8" y="60"/>
                </a:lnTo>
                <a:lnTo>
                  <a:pt x="8" y="52"/>
                </a:lnTo>
                <a:lnTo>
                  <a:pt x="6" y="50"/>
                </a:lnTo>
                <a:lnTo>
                  <a:pt x="6" y="48"/>
                </a:lnTo>
                <a:lnTo>
                  <a:pt x="6" y="46"/>
                </a:lnTo>
                <a:lnTo>
                  <a:pt x="6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2" y="34"/>
                </a:lnTo>
                <a:lnTo>
                  <a:pt x="2" y="32"/>
                </a:lnTo>
                <a:lnTo>
                  <a:pt x="2" y="30"/>
                </a:lnTo>
                <a:lnTo>
                  <a:pt x="0" y="30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2" y="24"/>
                </a:lnTo>
                <a:lnTo>
                  <a:pt x="2" y="22"/>
                </a:lnTo>
                <a:lnTo>
                  <a:pt x="4" y="22"/>
                </a:lnTo>
                <a:lnTo>
                  <a:pt x="4" y="20"/>
                </a:lnTo>
                <a:lnTo>
                  <a:pt x="2" y="18"/>
                </a:lnTo>
                <a:lnTo>
                  <a:pt x="4" y="16"/>
                </a:lnTo>
                <a:lnTo>
                  <a:pt x="6" y="14"/>
                </a:lnTo>
                <a:lnTo>
                  <a:pt x="6" y="12"/>
                </a:lnTo>
                <a:lnTo>
                  <a:pt x="8" y="12"/>
                </a:lnTo>
                <a:lnTo>
                  <a:pt x="10" y="12"/>
                </a:lnTo>
                <a:lnTo>
                  <a:pt x="12" y="12"/>
                </a:lnTo>
                <a:lnTo>
                  <a:pt x="12" y="10"/>
                </a:lnTo>
                <a:lnTo>
                  <a:pt x="14" y="10"/>
                </a:lnTo>
                <a:lnTo>
                  <a:pt x="16" y="10"/>
                </a:lnTo>
                <a:lnTo>
                  <a:pt x="16" y="12"/>
                </a:lnTo>
                <a:lnTo>
                  <a:pt x="20" y="12"/>
                </a:lnTo>
                <a:lnTo>
                  <a:pt x="22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4" y="12"/>
                </a:lnTo>
                <a:lnTo>
                  <a:pt x="38" y="12"/>
                </a:lnTo>
                <a:lnTo>
                  <a:pt x="40" y="12"/>
                </a:lnTo>
                <a:lnTo>
                  <a:pt x="44" y="12"/>
                </a:lnTo>
                <a:lnTo>
                  <a:pt x="48" y="12"/>
                </a:lnTo>
                <a:lnTo>
                  <a:pt x="52" y="12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4" y="6"/>
                </a:lnTo>
                <a:lnTo>
                  <a:pt x="54" y="4"/>
                </a:lnTo>
                <a:lnTo>
                  <a:pt x="52" y="4"/>
                </a:lnTo>
                <a:lnTo>
                  <a:pt x="52" y="2"/>
                </a:lnTo>
                <a:lnTo>
                  <a:pt x="54" y="0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4" y="0"/>
                </a:lnTo>
                <a:lnTo>
                  <a:pt x="66" y="0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4" name="Freeform 92"/>
          <p:cNvSpPr>
            <a:spLocks/>
          </p:cNvSpPr>
          <p:nvPr/>
        </p:nvSpPr>
        <p:spPr bwMode="auto">
          <a:xfrm>
            <a:off x="2538413" y="2189163"/>
            <a:ext cx="333375" cy="609600"/>
          </a:xfrm>
          <a:custGeom>
            <a:avLst/>
            <a:gdLst>
              <a:gd name="T0" fmla="*/ 34 w 210"/>
              <a:gd name="T1" fmla="*/ 16 h 384"/>
              <a:gd name="T2" fmla="*/ 52 w 210"/>
              <a:gd name="T3" fmla="*/ 18 h 384"/>
              <a:gd name="T4" fmla="*/ 70 w 210"/>
              <a:gd name="T5" fmla="*/ 30 h 384"/>
              <a:gd name="T6" fmla="*/ 80 w 210"/>
              <a:gd name="T7" fmla="*/ 28 h 384"/>
              <a:gd name="T8" fmla="*/ 98 w 210"/>
              <a:gd name="T9" fmla="*/ 36 h 384"/>
              <a:gd name="T10" fmla="*/ 94 w 210"/>
              <a:gd name="T11" fmla="*/ 26 h 384"/>
              <a:gd name="T12" fmla="*/ 108 w 210"/>
              <a:gd name="T13" fmla="*/ 10 h 384"/>
              <a:gd name="T14" fmla="*/ 128 w 210"/>
              <a:gd name="T15" fmla="*/ 12 h 384"/>
              <a:gd name="T16" fmla="*/ 130 w 210"/>
              <a:gd name="T17" fmla="*/ 30 h 384"/>
              <a:gd name="T18" fmla="*/ 138 w 210"/>
              <a:gd name="T19" fmla="*/ 32 h 384"/>
              <a:gd name="T20" fmla="*/ 136 w 210"/>
              <a:gd name="T21" fmla="*/ 34 h 384"/>
              <a:gd name="T22" fmla="*/ 152 w 210"/>
              <a:gd name="T23" fmla="*/ 42 h 384"/>
              <a:gd name="T24" fmla="*/ 170 w 210"/>
              <a:gd name="T25" fmla="*/ 56 h 384"/>
              <a:gd name="T26" fmla="*/ 174 w 210"/>
              <a:gd name="T27" fmla="*/ 64 h 384"/>
              <a:gd name="T28" fmla="*/ 162 w 210"/>
              <a:gd name="T29" fmla="*/ 80 h 384"/>
              <a:gd name="T30" fmla="*/ 162 w 210"/>
              <a:gd name="T31" fmla="*/ 96 h 384"/>
              <a:gd name="T32" fmla="*/ 180 w 210"/>
              <a:gd name="T33" fmla="*/ 102 h 384"/>
              <a:gd name="T34" fmla="*/ 172 w 210"/>
              <a:gd name="T35" fmla="*/ 116 h 384"/>
              <a:gd name="T36" fmla="*/ 186 w 210"/>
              <a:gd name="T37" fmla="*/ 108 h 384"/>
              <a:gd name="T38" fmla="*/ 194 w 210"/>
              <a:gd name="T39" fmla="*/ 112 h 384"/>
              <a:gd name="T40" fmla="*/ 210 w 210"/>
              <a:gd name="T41" fmla="*/ 130 h 384"/>
              <a:gd name="T42" fmla="*/ 174 w 210"/>
              <a:gd name="T43" fmla="*/ 130 h 384"/>
              <a:gd name="T44" fmla="*/ 148 w 210"/>
              <a:gd name="T45" fmla="*/ 120 h 384"/>
              <a:gd name="T46" fmla="*/ 134 w 210"/>
              <a:gd name="T47" fmla="*/ 134 h 384"/>
              <a:gd name="T48" fmla="*/ 142 w 210"/>
              <a:gd name="T49" fmla="*/ 144 h 384"/>
              <a:gd name="T50" fmla="*/ 160 w 210"/>
              <a:gd name="T51" fmla="*/ 160 h 384"/>
              <a:gd name="T52" fmla="*/ 152 w 210"/>
              <a:gd name="T53" fmla="*/ 184 h 384"/>
              <a:gd name="T54" fmla="*/ 138 w 210"/>
              <a:gd name="T55" fmla="*/ 174 h 384"/>
              <a:gd name="T56" fmla="*/ 130 w 210"/>
              <a:gd name="T57" fmla="*/ 172 h 384"/>
              <a:gd name="T58" fmla="*/ 124 w 210"/>
              <a:gd name="T59" fmla="*/ 188 h 384"/>
              <a:gd name="T60" fmla="*/ 124 w 210"/>
              <a:gd name="T61" fmla="*/ 206 h 384"/>
              <a:gd name="T62" fmla="*/ 110 w 210"/>
              <a:gd name="T63" fmla="*/ 208 h 384"/>
              <a:gd name="T64" fmla="*/ 106 w 210"/>
              <a:gd name="T65" fmla="*/ 228 h 384"/>
              <a:gd name="T66" fmla="*/ 130 w 210"/>
              <a:gd name="T67" fmla="*/ 234 h 384"/>
              <a:gd name="T68" fmla="*/ 138 w 210"/>
              <a:gd name="T69" fmla="*/ 232 h 384"/>
              <a:gd name="T70" fmla="*/ 152 w 210"/>
              <a:gd name="T71" fmla="*/ 246 h 384"/>
              <a:gd name="T72" fmla="*/ 144 w 210"/>
              <a:gd name="T73" fmla="*/ 258 h 384"/>
              <a:gd name="T74" fmla="*/ 136 w 210"/>
              <a:gd name="T75" fmla="*/ 264 h 384"/>
              <a:gd name="T76" fmla="*/ 144 w 210"/>
              <a:gd name="T77" fmla="*/ 282 h 384"/>
              <a:gd name="T78" fmla="*/ 128 w 210"/>
              <a:gd name="T79" fmla="*/ 282 h 384"/>
              <a:gd name="T80" fmla="*/ 128 w 210"/>
              <a:gd name="T81" fmla="*/ 302 h 384"/>
              <a:gd name="T82" fmla="*/ 146 w 210"/>
              <a:gd name="T83" fmla="*/ 300 h 384"/>
              <a:gd name="T84" fmla="*/ 138 w 210"/>
              <a:gd name="T85" fmla="*/ 330 h 384"/>
              <a:gd name="T86" fmla="*/ 124 w 210"/>
              <a:gd name="T87" fmla="*/ 356 h 384"/>
              <a:gd name="T88" fmla="*/ 114 w 210"/>
              <a:gd name="T89" fmla="*/ 382 h 384"/>
              <a:gd name="T90" fmla="*/ 88 w 210"/>
              <a:gd name="T91" fmla="*/ 372 h 384"/>
              <a:gd name="T92" fmla="*/ 44 w 210"/>
              <a:gd name="T93" fmla="*/ 356 h 384"/>
              <a:gd name="T94" fmla="*/ 24 w 210"/>
              <a:gd name="T95" fmla="*/ 324 h 384"/>
              <a:gd name="T96" fmla="*/ 16 w 210"/>
              <a:gd name="T97" fmla="*/ 296 h 384"/>
              <a:gd name="T98" fmla="*/ 14 w 210"/>
              <a:gd name="T99" fmla="*/ 274 h 384"/>
              <a:gd name="T100" fmla="*/ 30 w 210"/>
              <a:gd name="T101" fmla="*/ 246 h 384"/>
              <a:gd name="T102" fmla="*/ 50 w 210"/>
              <a:gd name="T103" fmla="*/ 238 h 384"/>
              <a:gd name="T104" fmla="*/ 72 w 210"/>
              <a:gd name="T105" fmla="*/ 234 h 384"/>
              <a:gd name="T106" fmla="*/ 84 w 210"/>
              <a:gd name="T107" fmla="*/ 214 h 384"/>
              <a:gd name="T108" fmla="*/ 64 w 210"/>
              <a:gd name="T109" fmla="*/ 210 h 384"/>
              <a:gd name="T110" fmla="*/ 48 w 210"/>
              <a:gd name="T111" fmla="*/ 226 h 384"/>
              <a:gd name="T112" fmla="*/ 30 w 210"/>
              <a:gd name="T113" fmla="*/ 218 h 384"/>
              <a:gd name="T114" fmla="*/ 22 w 210"/>
              <a:gd name="T115" fmla="*/ 222 h 384"/>
              <a:gd name="T116" fmla="*/ 20 w 210"/>
              <a:gd name="T117" fmla="*/ 210 h 384"/>
              <a:gd name="T118" fmla="*/ 4 w 210"/>
              <a:gd name="T119" fmla="*/ 19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0" h="384">
                <a:moveTo>
                  <a:pt x="20" y="0"/>
                </a:moveTo>
                <a:lnTo>
                  <a:pt x="22" y="2"/>
                </a:lnTo>
                <a:lnTo>
                  <a:pt x="24" y="2"/>
                </a:lnTo>
                <a:lnTo>
                  <a:pt x="24" y="4"/>
                </a:lnTo>
                <a:lnTo>
                  <a:pt x="26" y="4"/>
                </a:lnTo>
                <a:lnTo>
                  <a:pt x="28" y="4"/>
                </a:lnTo>
                <a:lnTo>
                  <a:pt x="28" y="6"/>
                </a:lnTo>
                <a:lnTo>
                  <a:pt x="28" y="8"/>
                </a:lnTo>
                <a:lnTo>
                  <a:pt x="30" y="8"/>
                </a:lnTo>
                <a:lnTo>
                  <a:pt x="32" y="8"/>
                </a:lnTo>
                <a:lnTo>
                  <a:pt x="32" y="10"/>
                </a:lnTo>
                <a:lnTo>
                  <a:pt x="34" y="10"/>
                </a:lnTo>
                <a:lnTo>
                  <a:pt x="34" y="12"/>
                </a:lnTo>
                <a:lnTo>
                  <a:pt x="34" y="14"/>
                </a:lnTo>
                <a:lnTo>
                  <a:pt x="36" y="14"/>
                </a:lnTo>
                <a:lnTo>
                  <a:pt x="34" y="14"/>
                </a:lnTo>
                <a:lnTo>
                  <a:pt x="34" y="16"/>
                </a:lnTo>
                <a:lnTo>
                  <a:pt x="36" y="16"/>
                </a:lnTo>
                <a:lnTo>
                  <a:pt x="36" y="18"/>
                </a:lnTo>
                <a:lnTo>
                  <a:pt x="46" y="14"/>
                </a:lnTo>
                <a:lnTo>
                  <a:pt x="46" y="12"/>
                </a:lnTo>
                <a:lnTo>
                  <a:pt x="46" y="10"/>
                </a:lnTo>
                <a:lnTo>
                  <a:pt x="48" y="10"/>
                </a:lnTo>
                <a:lnTo>
                  <a:pt x="46" y="10"/>
                </a:lnTo>
                <a:lnTo>
                  <a:pt x="46" y="8"/>
                </a:lnTo>
                <a:lnTo>
                  <a:pt x="46" y="10"/>
                </a:lnTo>
                <a:lnTo>
                  <a:pt x="48" y="8"/>
                </a:lnTo>
                <a:lnTo>
                  <a:pt x="48" y="10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2" y="18"/>
                </a:lnTo>
                <a:lnTo>
                  <a:pt x="52" y="16"/>
                </a:lnTo>
                <a:lnTo>
                  <a:pt x="52" y="14"/>
                </a:lnTo>
                <a:lnTo>
                  <a:pt x="54" y="14"/>
                </a:lnTo>
                <a:lnTo>
                  <a:pt x="54" y="16"/>
                </a:lnTo>
                <a:lnTo>
                  <a:pt x="56" y="18"/>
                </a:lnTo>
                <a:lnTo>
                  <a:pt x="56" y="20"/>
                </a:lnTo>
                <a:lnTo>
                  <a:pt x="56" y="22"/>
                </a:lnTo>
                <a:lnTo>
                  <a:pt x="56" y="24"/>
                </a:lnTo>
                <a:lnTo>
                  <a:pt x="58" y="24"/>
                </a:lnTo>
                <a:lnTo>
                  <a:pt x="58" y="22"/>
                </a:lnTo>
                <a:lnTo>
                  <a:pt x="58" y="20"/>
                </a:lnTo>
                <a:lnTo>
                  <a:pt x="62" y="20"/>
                </a:lnTo>
                <a:lnTo>
                  <a:pt x="64" y="24"/>
                </a:lnTo>
                <a:lnTo>
                  <a:pt x="66" y="26"/>
                </a:lnTo>
                <a:lnTo>
                  <a:pt x="68" y="26"/>
                </a:lnTo>
                <a:lnTo>
                  <a:pt x="70" y="26"/>
                </a:lnTo>
                <a:lnTo>
                  <a:pt x="70" y="30"/>
                </a:lnTo>
                <a:lnTo>
                  <a:pt x="70" y="32"/>
                </a:lnTo>
                <a:lnTo>
                  <a:pt x="70" y="34"/>
                </a:lnTo>
                <a:lnTo>
                  <a:pt x="72" y="34"/>
                </a:lnTo>
                <a:lnTo>
                  <a:pt x="74" y="34"/>
                </a:lnTo>
                <a:lnTo>
                  <a:pt x="76" y="34"/>
                </a:lnTo>
                <a:lnTo>
                  <a:pt x="76" y="30"/>
                </a:lnTo>
                <a:lnTo>
                  <a:pt x="76" y="28"/>
                </a:lnTo>
                <a:lnTo>
                  <a:pt x="76" y="26"/>
                </a:lnTo>
                <a:lnTo>
                  <a:pt x="76" y="24"/>
                </a:lnTo>
                <a:lnTo>
                  <a:pt x="76" y="22"/>
                </a:lnTo>
                <a:lnTo>
                  <a:pt x="76" y="22"/>
                </a:lnTo>
                <a:lnTo>
                  <a:pt x="78" y="22"/>
                </a:lnTo>
                <a:lnTo>
                  <a:pt x="80" y="22"/>
                </a:lnTo>
                <a:lnTo>
                  <a:pt x="82" y="24"/>
                </a:lnTo>
                <a:lnTo>
                  <a:pt x="82" y="26"/>
                </a:lnTo>
                <a:lnTo>
                  <a:pt x="82" y="28"/>
                </a:lnTo>
                <a:lnTo>
                  <a:pt x="80" y="28"/>
                </a:lnTo>
                <a:lnTo>
                  <a:pt x="78" y="28"/>
                </a:lnTo>
                <a:lnTo>
                  <a:pt x="78" y="30"/>
                </a:lnTo>
                <a:lnTo>
                  <a:pt x="78" y="32"/>
                </a:lnTo>
                <a:lnTo>
                  <a:pt x="78" y="34"/>
                </a:lnTo>
                <a:lnTo>
                  <a:pt x="80" y="34"/>
                </a:lnTo>
                <a:lnTo>
                  <a:pt x="82" y="34"/>
                </a:lnTo>
                <a:lnTo>
                  <a:pt x="84" y="34"/>
                </a:lnTo>
                <a:lnTo>
                  <a:pt x="88" y="36"/>
                </a:lnTo>
                <a:lnTo>
                  <a:pt x="90" y="36"/>
                </a:lnTo>
                <a:lnTo>
                  <a:pt x="92" y="36"/>
                </a:lnTo>
                <a:lnTo>
                  <a:pt x="94" y="36"/>
                </a:lnTo>
                <a:lnTo>
                  <a:pt x="94" y="34"/>
                </a:lnTo>
                <a:lnTo>
                  <a:pt x="94" y="32"/>
                </a:lnTo>
                <a:lnTo>
                  <a:pt x="96" y="32"/>
                </a:lnTo>
                <a:lnTo>
                  <a:pt x="96" y="34"/>
                </a:lnTo>
                <a:lnTo>
                  <a:pt x="96" y="36"/>
                </a:lnTo>
                <a:lnTo>
                  <a:pt x="98" y="36"/>
                </a:lnTo>
                <a:lnTo>
                  <a:pt x="98" y="34"/>
                </a:lnTo>
                <a:lnTo>
                  <a:pt x="100" y="32"/>
                </a:lnTo>
                <a:lnTo>
                  <a:pt x="100" y="30"/>
                </a:lnTo>
                <a:lnTo>
                  <a:pt x="102" y="30"/>
                </a:lnTo>
                <a:lnTo>
                  <a:pt x="104" y="30"/>
                </a:lnTo>
                <a:lnTo>
                  <a:pt x="104" y="28"/>
                </a:lnTo>
                <a:lnTo>
                  <a:pt x="104" y="26"/>
                </a:lnTo>
                <a:lnTo>
                  <a:pt x="106" y="26"/>
                </a:lnTo>
                <a:lnTo>
                  <a:pt x="106" y="24"/>
                </a:lnTo>
                <a:lnTo>
                  <a:pt x="104" y="24"/>
                </a:lnTo>
                <a:lnTo>
                  <a:pt x="102" y="24"/>
                </a:lnTo>
                <a:lnTo>
                  <a:pt x="100" y="24"/>
                </a:lnTo>
                <a:lnTo>
                  <a:pt x="100" y="26"/>
                </a:lnTo>
                <a:lnTo>
                  <a:pt x="100" y="28"/>
                </a:lnTo>
                <a:lnTo>
                  <a:pt x="98" y="28"/>
                </a:lnTo>
                <a:lnTo>
                  <a:pt x="96" y="26"/>
                </a:lnTo>
                <a:lnTo>
                  <a:pt x="94" y="26"/>
                </a:lnTo>
                <a:lnTo>
                  <a:pt x="92" y="24"/>
                </a:lnTo>
                <a:lnTo>
                  <a:pt x="92" y="22"/>
                </a:lnTo>
                <a:lnTo>
                  <a:pt x="94" y="22"/>
                </a:lnTo>
                <a:lnTo>
                  <a:pt x="96" y="22"/>
                </a:lnTo>
                <a:lnTo>
                  <a:pt x="98" y="22"/>
                </a:lnTo>
                <a:lnTo>
                  <a:pt x="98" y="20"/>
                </a:lnTo>
                <a:lnTo>
                  <a:pt x="98" y="18"/>
                </a:lnTo>
                <a:lnTo>
                  <a:pt x="98" y="14"/>
                </a:lnTo>
                <a:lnTo>
                  <a:pt x="98" y="12"/>
                </a:lnTo>
                <a:lnTo>
                  <a:pt x="100" y="12"/>
                </a:lnTo>
                <a:lnTo>
                  <a:pt x="102" y="12"/>
                </a:lnTo>
                <a:lnTo>
                  <a:pt x="104" y="12"/>
                </a:lnTo>
                <a:lnTo>
                  <a:pt x="106" y="12"/>
                </a:lnTo>
                <a:lnTo>
                  <a:pt x="106" y="14"/>
                </a:lnTo>
                <a:lnTo>
                  <a:pt x="108" y="14"/>
                </a:lnTo>
                <a:lnTo>
                  <a:pt x="108" y="12"/>
                </a:lnTo>
                <a:lnTo>
                  <a:pt x="108" y="10"/>
                </a:lnTo>
                <a:lnTo>
                  <a:pt x="108" y="8"/>
                </a:lnTo>
                <a:lnTo>
                  <a:pt x="108" y="6"/>
                </a:lnTo>
                <a:lnTo>
                  <a:pt x="112" y="6"/>
                </a:lnTo>
                <a:lnTo>
                  <a:pt x="114" y="6"/>
                </a:lnTo>
                <a:lnTo>
                  <a:pt x="114" y="8"/>
                </a:lnTo>
                <a:lnTo>
                  <a:pt x="116" y="8"/>
                </a:lnTo>
                <a:lnTo>
                  <a:pt x="118" y="8"/>
                </a:lnTo>
                <a:lnTo>
                  <a:pt x="120" y="8"/>
                </a:lnTo>
                <a:lnTo>
                  <a:pt x="122" y="8"/>
                </a:lnTo>
                <a:lnTo>
                  <a:pt x="124" y="8"/>
                </a:lnTo>
                <a:lnTo>
                  <a:pt x="124" y="8"/>
                </a:lnTo>
                <a:lnTo>
                  <a:pt x="124" y="10"/>
                </a:lnTo>
                <a:lnTo>
                  <a:pt x="126" y="10"/>
                </a:lnTo>
                <a:lnTo>
                  <a:pt x="124" y="10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28" y="16"/>
                </a:lnTo>
                <a:lnTo>
                  <a:pt x="126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18"/>
                </a:lnTo>
                <a:lnTo>
                  <a:pt x="124" y="24"/>
                </a:lnTo>
                <a:lnTo>
                  <a:pt x="120" y="22"/>
                </a:lnTo>
                <a:lnTo>
                  <a:pt x="120" y="24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2" y="30"/>
                </a:lnTo>
                <a:lnTo>
                  <a:pt x="124" y="30"/>
                </a:lnTo>
                <a:lnTo>
                  <a:pt x="124" y="30"/>
                </a:lnTo>
                <a:lnTo>
                  <a:pt x="126" y="30"/>
                </a:lnTo>
                <a:lnTo>
                  <a:pt x="128" y="30"/>
                </a:lnTo>
                <a:lnTo>
                  <a:pt x="130" y="30"/>
                </a:lnTo>
                <a:lnTo>
                  <a:pt x="130" y="32"/>
                </a:lnTo>
                <a:lnTo>
                  <a:pt x="130" y="34"/>
                </a:lnTo>
                <a:lnTo>
                  <a:pt x="132" y="34"/>
                </a:lnTo>
                <a:lnTo>
                  <a:pt x="134" y="34"/>
                </a:lnTo>
                <a:lnTo>
                  <a:pt x="134" y="32"/>
                </a:lnTo>
                <a:lnTo>
                  <a:pt x="136" y="30"/>
                </a:lnTo>
                <a:lnTo>
                  <a:pt x="136" y="28"/>
                </a:lnTo>
                <a:lnTo>
                  <a:pt x="136" y="26"/>
                </a:lnTo>
                <a:lnTo>
                  <a:pt x="138" y="26"/>
                </a:lnTo>
                <a:lnTo>
                  <a:pt x="140" y="26"/>
                </a:lnTo>
                <a:lnTo>
                  <a:pt x="140" y="24"/>
                </a:lnTo>
                <a:lnTo>
                  <a:pt x="142" y="24"/>
                </a:lnTo>
                <a:lnTo>
                  <a:pt x="142" y="26"/>
                </a:lnTo>
                <a:lnTo>
                  <a:pt x="140" y="26"/>
                </a:lnTo>
                <a:lnTo>
                  <a:pt x="138" y="28"/>
                </a:lnTo>
                <a:lnTo>
                  <a:pt x="138" y="30"/>
                </a:lnTo>
                <a:lnTo>
                  <a:pt x="138" y="32"/>
                </a:lnTo>
                <a:lnTo>
                  <a:pt x="138" y="30"/>
                </a:lnTo>
                <a:lnTo>
                  <a:pt x="140" y="30"/>
                </a:lnTo>
                <a:lnTo>
                  <a:pt x="142" y="30"/>
                </a:lnTo>
                <a:lnTo>
                  <a:pt x="142" y="28"/>
                </a:lnTo>
                <a:lnTo>
                  <a:pt x="142" y="30"/>
                </a:lnTo>
                <a:lnTo>
                  <a:pt x="144" y="30"/>
                </a:lnTo>
                <a:lnTo>
                  <a:pt x="142" y="32"/>
                </a:lnTo>
                <a:lnTo>
                  <a:pt x="144" y="32"/>
                </a:lnTo>
                <a:lnTo>
                  <a:pt x="144" y="34"/>
                </a:lnTo>
                <a:lnTo>
                  <a:pt x="144" y="36"/>
                </a:lnTo>
                <a:lnTo>
                  <a:pt x="142" y="36"/>
                </a:lnTo>
                <a:lnTo>
                  <a:pt x="142" y="38"/>
                </a:lnTo>
                <a:lnTo>
                  <a:pt x="140" y="38"/>
                </a:lnTo>
                <a:lnTo>
                  <a:pt x="140" y="36"/>
                </a:lnTo>
                <a:lnTo>
                  <a:pt x="138" y="36"/>
                </a:lnTo>
                <a:lnTo>
                  <a:pt x="138" y="34"/>
                </a:lnTo>
                <a:lnTo>
                  <a:pt x="136" y="34"/>
                </a:lnTo>
                <a:lnTo>
                  <a:pt x="136" y="36"/>
                </a:lnTo>
                <a:lnTo>
                  <a:pt x="138" y="36"/>
                </a:lnTo>
                <a:lnTo>
                  <a:pt x="138" y="38"/>
                </a:lnTo>
                <a:lnTo>
                  <a:pt x="142" y="38"/>
                </a:lnTo>
                <a:lnTo>
                  <a:pt x="142" y="42"/>
                </a:lnTo>
                <a:lnTo>
                  <a:pt x="142" y="44"/>
                </a:lnTo>
                <a:lnTo>
                  <a:pt x="140" y="44"/>
                </a:lnTo>
                <a:lnTo>
                  <a:pt x="140" y="46"/>
                </a:lnTo>
                <a:lnTo>
                  <a:pt x="140" y="48"/>
                </a:lnTo>
                <a:lnTo>
                  <a:pt x="142" y="48"/>
                </a:lnTo>
                <a:lnTo>
                  <a:pt x="144" y="48"/>
                </a:lnTo>
                <a:lnTo>
                  <a:pt x="144" y="46"/>
                </a:lnTo>
                <a:lnTo>
                  <a:pt x="146" y="46"/>
                </a:lnTo>
                <a:lnTo>
                  <a:pt x="146" y="44"/>
                </a:lnTo>
                <a:lnTo>
                  <a:pt x="148" y="44"/>
                </a:lnTo>
                <a:lnTo>
                  <a:pt x="150" y="42"/>
                </a:lnTo>
                <a:lnTo>
                  <a:pt x="152" y="42"/>
                </a:lnTo>
                <a:lnTo>
                  <a:pt x="154" y="42"/>
                </a:lnTo>
                <a:lnTo>
                  <a:pt x="156" y="42"/>
                </a:lnTo>
                <a:lnTo>
                  <a:pt x="158" y="42"/>
                </a:lnTo>
                <a:lnTo>
                  <a:pt x="160" y="42"/>
                </a:lnTo>
                <a:lnTo>
                  <a:pt x="162" y="40"/>
                </a:lnTo>
                <a:lnTo>
                  <a:pt x="162" y="42"/>
                </a:lnTo>
                <a:lnTo>
                  <a:pt x="170" y="42"/>
                </a:lnTo>
                <a:lnTo>
                  <a:pt x="172" y="42"/>
                </a:lnTo>
                <a:lnTo>
                  <a:pt x="172" y="42"/>
                </a:lnTo>
                <a:lnTo>
                  <a:pt x="172" y="44"/>
                </a:lnTo>
                <a:lnTo>
                  <a:pt x="172" y="46"/>
                </a:lnTo>
                <a:lnTo>
                  <a:pt x="172" y="48"/>
                </a:lnTo>
                <a:lnTo>
                  <a:pt x="172" y="52"/>
                </a:lnTo>
                <a:lnTo>
                  <a:pt x="172" y="52"/>
                </a:lnTo>
                <a:lnTo>
                  <a:pt x="172" y="54"/>
                </a:lnTo>
                <a:lnTo>
                  <a:pt x="172" y="56"/>
                </a:lnTo>
                <a:lnTo>
                  <a:pt x="170" y="56"/>
                </a:lnTo>
                <a:lnTo>
                  <a:pt x="168" y="56"/>
                </a:lnTo>
                <a:lnTo>
                  <a:pt x="168" y="58"/>
                </a:lnTo>
                <a:lnTo>
                  <a:pt x="166" y="58"/>
                </a:lnTo>
                <a:lnTo>
                  <a:pt x="166" y="60"/>
                </a:lnTo>
                <a:lnTo>
                  <a:pt x="164" y="62"/>
                </a:lnTo>
                <a:lnTo>
                  <a:pt x="166" y="62"/>
                </a:lnTo>
                <a:lnTo>
                  <a:pt x="166" y="64"/>
                </a:lnTo>
                <a:lnTo>
                  <a:pt x="168" y="64"/>
                </a:lnTo>
                <a:lnTo>
                  <a:pt x="168" y="62"/>
                </a:lnTo>
                <a:lnTo>
                  <a:pt x="170" y="62"/>
                </a:lnTo>
                <a:lnTo>
                  <a:pt x="172" y="62"/>
                </a:lnTo>
                <a:lnTo>
                  <a:pt x="172" y="60"/>
                </a:lnTo>
                <a:lnTo>
                  <a:pt x="172" y="58"/>
                </a:lnTo>
                <a:lnTo>
                  <a:pt x="174" y="58"/>
                </a:lnTo>
                <a:lnTo>
                  <a:pt x="174" y="60"/>
                </a:lnTo>
                <a:lnTo>
                  <a:pt x="174" y="62"/>
                </a:lnTo>
                <a:lnTo>
                  <a:pt x="174" y="64"/>
                </a:lnTo>
                <a:lnTo>
                  <a:pt x="172" y="64"/>
                </a:lnTo>
                <a:lnTo>
                  <a:pt x="172" y="64"/>
                </a:lnTo>
                <a:lnTo>
                  <a:pt x="172" y="66"/>
                </a:lnTo>
                <a:lnTo>
                  <a:pt x="170" y="66"/>
                </a:lnTo>
                <a:lnTo>
                  <a:pt x="170" y="68"/>
                </a:lnTo>
                <a:lnTo>
                  <a:pt x="168" y="68"/>
                </a:lnTo>
                <a:lnTo>
                  <a:pt x="168" y="70"/>
                </a:lnTo>
                <a:lnTo>
                  <a:pt x="168" y="72"/>
                </a:lnTo>
                <a:lnTo>
                  <a:pt x="168" y="74"/>
                </a:lnTo>
                <a:lnTo>
                  <a:pt x="166" y="74"/>
                </a:lnTo>
                <a:lnTo>
                  <a:pt x="166" y="76"/>
                </a:lnTo>
                <a:lnTo>
                  <a:pt x="166" y="74"/>
                </a:lnTo>
                <a:lnTo>
                  <a:pt x="164" y="74"/>
                </a:lnTo>
                <a:lnTo>
                  <a:pt x="162" y="74"/>
                </a:lnTo>
                <a:lnTo>
                  <a:pt x="162" y="76"/>
                </a:lnTo>
                <a:lnTo>
                  <a:pt x="162" y="78"/>
                </a:lnTo>
                <a:lnTo>
                  <a:pt x="162" y="80"/>
                </a:lnTo>
                <a:lnTo>
                  <a:pt x="164" y="80"/>
                </a:lnTo>
                <a:lnTo>
                  <a:pt x="166" y="80"/>
                </a:lnTo>
                <a:lnTo>
                  <a:pt x="168" y="80"/>
                </a:lnTo>
                <a:lnTo>
                  <a:pt x="170" y="80"/>
                </a:lnTo>
                <a:lnTo>
                  <a:pt x="170" y="82"/>
                </a:lnTo>
                <a:lnTo>
                  <a:pt x="168" y="82"/>
                </a:lnTo>
                <a:lnTo>
                  <a:pt x="166" y="82"/>
                </a:lnTo>
                <a:lnTo>
                  <a:pt x="164" y="82"/>
                </a:lnTo>
                <a:lnTo>
                  <a:pt x="162" y="82"/>
                </a:lnTo>
                <a:lnTo>
                  <a:pt x="162" y="86"/>
                </a:lnTo>
                <a:lnTo>
                  <a:pt x="162" y="88"/>
                </a:lnTo>
                <a:lnTo>
                  <a:pt x="162" y="90"/>
                </a:lnTo>
                <a:lnTo>
                  <a:pt x="162" y="90"/>
                </a:lnTo>
                <a:lnTo>
                  <a:pt x="162" y="92"/>
                </a:lnTo>
                <a:lnTo>
                  <a:pt x="162" y="94"/>
                </a:lnTo>
                <a:lnTo>
                  <a:pt x="164" y="94"/>
                </a:lnTo>
                <a:lnTo>
                  <a:pt x="162" y="96"/>
                </a:lnTo>
                <a:lnTo>
                  <a:pt x="162" y="98"/>
                </a:lnTo>
                <a:lnTo>
                  <a:pt x="164" y="98"/>
                </a:lnTo>
                <a:lnTo>
                  <a:pt x="166" y="98"/>
                </a:lnTo>
                <a:lnTo>
                  <a:pt x="166" y="96"/>
                </a:lnTo>
                <a:lnTo>
                  <a:pt x="166" y="94"/>
                </a:lnTo>
                <a:lnTo>
                  <a:pt x="168" y="94"/>
                </a:lnTo>
                <a:lnTo>
                  <a:pt x="170" y="94"/>
                </a:lnTo>
                <a:lnTo>
                  <a:pt x="172" y="94"/>
                </a:lnTo>
                <a:lnTo>
                  <a:pt x="172" y="94"/>
                </a:lnTo>
                <a:lnTo>
                  <a:pt x="174" y="94"/>
                </a:lnTo>
                <a:lnTo>
                  <a:pt x="176" y="94"/>
                </a:lnTo>
                <a:lnTo>
                  <a:pt x="178" y="94"/>
                </a:lnTo>
                <a:lnTo>
                  <a:pt x="180" y="94"/>
                </a:lnTo>
                <a:lnTo>
                  <a:pt x="180" y="96"/>
                </a:lnTo>
                <a:lnTo>
                  <a:pt x="180" y="98"/>
                </a:lnTo>
                <a:lnTo>
                  <a:pt x="182" y="98"/>
                </a:lnTo>
                <a:lnTo>
                  <a:pt x="180" y="102"/>
                </a:lnTo>
                <a:lnTo>
                  <a:pt x="178" y="102"/>
                </a:lnTo>
                <a:lnTo>
                  <a:pt x="176" y="102"/>
                </a:lnTo>
                <a:lnTo>
                  <a:pt x="174" y="102"/>
                </a:lnTo>
                <a:lnTo>
                  <a:pt x="172" y="102"/>
                </a:lnTo>
                <a:lnTo>
                  <a:pt x="172" y="102"/>
                </a:lnTo>
                <a:lnTo>
                  <a:pt x="170" y="102"/>
                </a:lnTo>
                <a:lnTo>
                  <a:pt x="168" y="100"/>
                </a:lnTo>
                <a:lnTo>
                  <a:pt x="168" y="102"/>
                </a:lnTo>
                <a:lnTo>
                  <a:pt x="168" y="104"/>
                </a:lnTo>
                <a:lnTo>
                  <a:pt x="170" y="104"/>
                </a:lnTo>
                <a:lnTo>
                  <a:pt x="172" y="106"/>
                </a:lnTo>
                <a:lnTo>
                  <a:pt x="172" y="108"/>
                </a:lnTo>
                <a:lnTo>
                  <a:pt x="172" y="108"/>
                </a:lnTo>
                <a:lnTo>
                  <a:pt x="172" y="112"/>
                </a:lnTo>
                <a:lnTo>
                  <a:pt x="172" y="114"/>
                </a:lnTo>
                <a:lnTo>
                  <a:pt x="172" y="116"/>
                </a:lnTo>
                <a:lnTo>
                  <a:pt x="172" y="116"/>
                </a:lnTo>
                <a:lnTo>
                  <a:pt x="172" y="118"/>
                </a:lnTo>
                <a:lnTo>
                  <a:pt x="174" y="118"/>
                </a:lnTo>
                <a:lnTo>
                  <a:pt x="174" y="116"/>
                </a:lnTo>
                <a:lnTo>
                  <a:pt x="176" y="116"/>
                </a:lnTo>
                <a:lnTo>
                  <a:pt x="176" y="114"/>
                </a:lnTo>
                <a:lnTo>
                  <a:pt x="178" y="114"/>
                </a:lnTo>
                <a:lnTo>
                  <a:pt x="180" y="114"/>
                </a:lnTo>
                <a:lnTo>
                  <a:pt x="180" y="116"/>
                </a:lnTo>
                <a:lnTo>
                  <a:pt x="180" y="118"/>
                </a:lnTo>
                <a:lnTo>
                  <a:pt x="182" y="118"/>
                </a:lnTo>
                <a:lnTo>
                  <a:pt x="182" y="116"/>
                </a:lnTo>
                <a:lnTo>
                  <a:pt x="184" y="116"/>
                </a:lnTo>
                <a:lnTo>
                  <a:pt x="186" y="116"/>
                </a:lnTo>
                <a:lnTo>
                  <a:pt x="186" y="114"/>
                </a:lnTo>
                <a:lnTo>
                  <a:pt x="186" y="112"/>
                </a:lnTo>
                <a:lnTo>
                  <a:pt x="186" y="110"/>
                </a:lnTo>
                <a:lnTo>
                  <a:pt x="186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4"/>
                </a:lnTo>
                <a:lnTo>
                  <a:pt x="184" y="102"/>
                </a:lnTo>
                <a:lnTo>
                  <a:pt x="186" y="102"/>
                </a:lnTo>
                <a:lnTo>
                  <a:pt x="188" y="102"/>
                </a:lnTo>
                <a:lnTo>
                  <a:pt x="190" y="102"/>
                </a:lnTo>
                <a:lnTo>
                  <a:pt x="190" y="104"/>
                </a:lnTo>
                <a:lnTo>
                  <a:pt x="190" y="106"/>
                </a:lnTo>
                <a:lnTo>
                  <a:pt x="190" y="108"/>
                </a:lnTo>
                <a:lnTo>
                  <a:pt x="192" y="108"/>
                </a:lnTo>
                <a:lnTo>
                  <a:pt x="194" y="108"/>
                </a:lnTo>
                <a:lnTo>
                  <a:pt x="198" y="108"/>
                </a:lnTo>
                <a:lnTo>
                  <a:pt x="198" y="110"/>
                </a:lnTo>
                <a:lnTo>
                  <a:pt x="200" y="112"/>
                </a:lnTo>
                <a:lnTo>
                  <a:pt x="198" y="112"/>
                </a:lnTo>
                <a:lnTo>
                  <a:pt x="194" y="112"/>
                </a:lnTo>
                <a:lnTo>
                  <a:pt x="194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16"/>
                </a:lnTo>
                <a:lnTo>
                  <a:pt x="202" y="116"/>
                </a:lnTo>
                <a:lnTo>
                  <a:pt x="204" y="116"/>
                </a:lnTo>
                <a:lnTo>
                  <a:pt x="206" y="116"/>
                </a:lnTo>
                <a:lnTo>
                  <a:pt x="208" y="114"/>
                </a:lnTo>
                <a:lnTo>
                  <a:pt x="210" y="114"/>
                </a:lnTo>
                <a:lnTo>
                  <a:pt x="210" y="116"/>
                </a:lnTo>
                <a:lnTo>
                  <a:pt x="210" y="118"/>
                </a:lnTo>
                <a:lnTo>
                  <a:pt x="210" y="120"/>
                </a:lnTo>
                <a:lnTo>
                  <a:pt x="210" y="122"/>
                </a:lnTo>
                <a:lnTo>
                  <a:pt x="210" y="124"/>
                </a:lnTo>
                <a:lnTo>
                  <a:pt x="210" y="128"/>
                </a:lnTo>
                <a:lnTo>
                  <a:pt x="210" y="130"/>
                </a:lnTo>
                <a:lnTo>
                  <a:pt x="210" y="132"/>
                </a:lnTo>
                <a:lnTo>
                  <a:pt x="210" y="134"/>
                </a:lnTo>
                <a:lnTo>
                  <a:pt x="210" y="136"/>
                </a:lnTo>
                <a:lnTo>
                  <a:pt x="198" y="136"/>
                </a:lnTo>
                <a:lnTo>
                  <a:pt x="196" y="136"/>
                </a:lnTo>
                <a:lnTo>
                  <a:pt x="192" y="136"/>
                </a:lnTo>
                <a:lnTo>
                  <a:pt x="192" y="132"/>
                </a:lnTo>
                <a:lnTo>
                  <a:pt x="192" y="130"/>
                </a:lnTo>
                <a:lnTo>
                  <a:pt x="192" y="128"/>
                </a:lnTo>
                <a:lnTo>
                  <a:pt x="190" y="130"/>
                </a:lnTo>
                <a:lnTo>
                  <a:pt x="188" y="130"/>
                </a:lnTo>
                <a:lnTo>
                  <a:pt x="186" y="132"/>
                </a:lnTo>
                <a:lnTo>
                  <a:pt x="186" y="130"/>
                </a:lnTo>
                <a:lnTo>
                  <a:pt x="182" y="130"/>
                </a:lnTo>
                <a:lnTo>
                  <a:pt x="180" y="130"/>
                </a:lnTo>
                <a:lnTo>
                  <a:pt x="176" y="130"/>
                </a:lnTo>
                <a:lnTo>
                  <a:pt x="174" y="130"/>
                </a:lnTo>
                <a:lnTo>
                  <a:pt x="174" y="134"/>
                </a:lnTo>
                <a:lnTo>
                  <a:pt x="174" y="136"/>
                </a:lnTo>
                <a:lnTo>
                  <a:pt x="172" y="136"/>
                </a:lnTo>
                <a:lnTo>
                  <a:pt x="172" y="136"/>
                </a:lnTo>
                <a:lnTo>
                  <a:pt x="168" y="136"/>
                </a:lnTo>
                <a:lnTo>
                  <a:pt x="168" y="134"/>
                </a:lnTo>
                <a:lnTo>
                  <a:pt x="168" y="132"/>
                </a:lnTo>
                <a:lnTo>
                  <a:pt x="164" y="132"/>
                </a:lnTo>
                <a:lnTo>
                  <a:pt x="164" y="130"/>
                </a:lnTo>
                <a:lnTo>
                  <a:pt x="160" y="130"/>
                </a:lnTo>
                <a:lnTo>
                  <a:pt x="160" y="126"/>
                </a:lnTo>
                <a:lnTo>
                  <a:pt x="160" y="124"/>
                </a:lnTo>
                <a:lnTo>
                  <a:pt x="162" y="122"/>
                </a:lnTo>
                <a:lnTo>
                  <a:pt x="154" y="122"/>
                </a:lnTo>
                <a:lnTo>
                  <a:pt x="152" y="122"/>
                </a:lnTo>
                <a:lnTo>
                  <a:pt x="150" y="122"/>
                </a:lnTo>
                <a:lnTo>
                  <a:pt x="148" y="120"/>
                </a:lnTo>
                <a:lnTo>
                  <a:pt x="148" y="122"/>
                </a:lnTo>
                <a:lnTo>
                  <a:pt x="146" y="122"/>
                </a:lnTo>
                <a:lnTo>
                  <a:pt x="146" y="124"/>
                </a:lnTo>
                <a:lnTo>
                  <a:pt x="148" y="124"/>
                </a:lnTo>
                <a:lnTo>
                  <a:pt x="148" y="126"/>
                </a:lnTo>
                <a:lnTo>
                  <a:pt x="146" y="126"/>
                </a:lnTo>
                <a:lnTo>
                  <a:pt x="144" y="126"/>
                </a:lnTo>
                <a:lnTo>
                  <a:pt x="144" y="124"/>
                </a:lnTo>
                <a:lnTo>
                  <a:pt x="142" y="126"/>
                </a:lnTo>
                <a:lnTo>
                  <a:pt x="140" y="124"/>
                </a:lnTo>
                <a:lnTo>
                  <a:pt x="138" y="124"/>
                </a:lnTo>
                <a:lnTo>
                  <a:pt x="138" y="126"/>
                </a:lnTo>
                <a:lnTo>
                  <a:pt x="136" y="126"/>
                </a:lnTo>
                <a:lnTo>
                  <a:pt x="136" y="128"/>
                </a:lnTo>
                <a:lnTo>
                  <a:pt x="136" y="130"/>
                </a:lnTo>
                <a:lnTo>
                  <a:pt x="136" y="132"/>
                </a:lnTo>
                <a:lnTo>
                  <a:pt x="134" y="134"/>
                </a:lnTo>
                <a:lnTo>
                  <a:pt x="136" y="134"/>
                </a:lnTo>
                <a:lnTo>
                  <a:pt x="138" y="134"/>
                </a:lnTo>
                <a:lnTo>
                  <a:pt x="140" y="134"/>
                </a:lnTo>
                <a:lnTo>
                  <a:pt x="140" y="132"/>
                </a:lnTo>
                <a:lnTo>
                  <a:pt x="142" y="130"/>
                </a:lnTo>
                <a:lnTo>
                  <a:pt x="144" y="130"/>
                </a:lnTo>
                <a:lnTo>
                  <a:pt x="146" y="130"/>
                </a:lnTo>
                <a:lnTo>
                  <a:pt x="146" y="132"/>
                </a:lnTo>
                <a:lnTo>
                  <a:pt x="146" y="134"/>
                </a:lnTo>
                <a:lnTo>
                  <a:pt x="144" y="134"/>
                </a:lnTo>
                <a:lnTo>
                  <a:pt x="144" y="136"/>
                </a:lnTo>
                <a:lnTo>
                  <a:pt x="144" y="138"/>
                </a:lnTo>
                <a:lnTo>
                  <a:pt x="144" y="138"/>
                </a:lnTo>
                <a:lnTo>
                  <a:pt x="142" y="138"/>
                </a:lnTo>
                <a:lnTo>
                  <a:pt x="142" y="140"/>
                </a:lnTo>
                <a:lnTo>
                  <a:pt x="142" y="142"/>
                </a:lnTo>
                <a:lnTo>
                  <a:pt x="142" y="144"/>
                </a:lnTo>
                <a:lnTo>
                  <a:pt x="144" y="144"/>
                </a:lnTo>
                <a:lnTo>
                  <a:pt x="146" y="146"/>
                </a:lnTo>
                <a:lnTo>
                  <a:pt x="146" y="148"/>
                </a:lnTo>
                <a:lnTo>
                  <a:pt x="146" y="150"/>
                </a:lnTo>
                <a:lnTo>
                  <a:pt x="146" y="154"/>
                </a:lnTo>
                <a:lnTo>
                  <a:pt x="146" y="156"/>
                </a:lnTo>
                <a:lnTo>
                  <a:pt x="148" y="156"/>
                </a:lnTo>
                <a:lnTo>
                  <a:pt x="150" y="156"/>
                </a:lnTo>
                <a:lnTo>
                  <a:pt x="150" y="158"/>
                </a:lnTo>
                <a:lnTo>
                  <a:pt x="150" y="160"/>
                </a:lnTo>
                <a:lnTo>
                  <a:pt x="152" y="160"/>
                </a:lnTo>
                <a:lnTo>
                  <a:pt x="152" y="158"/>
                </a:lnTo>
                <a:lnTo>
                  <a:pt x="154" y="156"/>
                </a:lnTo>
                <a:lnTo>
                  <a:pt x="156" y="156"/>
                </a:lnTo>
                <a:lnTo>
                  <a:pt x="158" y="156"/>
                </a:lnTo>
                <a:lnTo>
                  <a:pt x="160" y="156"/>
                </a:lnTo>
                <a:lnTo>
                  <a:pt x="160" y="160"/>
                </a:lnTo>
                <a:lnTo>
                  <a:pt x="158" y="160"/>
                </a:lnTo>
                <a:lnTo>
                  <a:pt x="154" y="160"/>
                </a:lnTo>
                <a:lnTo>
                  <a:pt x="154" y="164"/>
                </a:lnTo>
                <a:lnTo>
                  <a:pt x="154" y="166"/>
                </a:lnTo>
                <a:lnTo>
                  <a:pt x="158" y="166"/>
                </a:lnTo>
                <a:lnTo>
                  <a:pt x="158" y="168"/>
                </a:lnTo>
                <a:lnTo>
                  <a:pt x="158" y="172"/>
                </a:lnTo>
                <a:lnTo>
                  <a:pt x="158" y="174"/>
                </a:lnTo>
                <a:lnTo>
                  <a:pt x="156" y="176"/>
                </a:lnTo>
                <a:lnTo>
                  <a:pt x="156" y="178"/>
                </a:lnTo>
                <a:lnTo>
                  <a:pt x="156" y="180"/>
                </a:lnTo>
                <a:lnTo>
                  <a:pt x="156" y="182"/>
                </a:lnTo>
                <a:lnTo>
                  <a:pt x="156" y="184"/>
                </a:lnTo>
                <a:lnTo>
                  <a:pt x="156" y="186"/>
                </a:lnTo>
                <a:lnTo>
                  <a:pt x="154" y="186"/>
                </a:lnTo>
                <a:lnTo>
                  <a:pt x="152" y="186"/>
                </a:lnTo>
                <a:lnTo>
                  <a:pt x="152" y="184"/>
                </a:lnTo>
                <a:lnTo>
                  <a:pt x="150" y="184"/>
                </a:lnTo>
                <a:lnTo>
                  <a:pt x="150" y="186"/>
                </a:lnTo>
                <a:lnTo>
                  <a:pt x="148" y="186"/>
                </a:lnTo>
                <a:lnTo>
                  <a:pt x="146" y="186"/>
                </a:lnTo>
                <a:lnTo>
                  <a:pt x="146" y="186"/>
                </a:lnTo>
                <a:lnTo>
                  <a:pt x="144" y="186"/>
                </a:lnTo>
                <a:lnTo>
                  <a:pt x="144" y="186"/>
                </a:lnTo>
                <a:lnTo>
                  <a:pt x="144" y="184"/>
                </a:lnTo>
                <a:lnTo>
                  <a:pt x="144" y="182"/>
                </a:lnTo>
                <a:lnTo>
                  <a:pt x="146" y="182"/>
                </a:lnTo>
                <a:lnTo>
                  <a:pt x="144" y="182"/>
                </a:lnTo>
                <a:lnTo>
                  <a:pt x="144" y="180"/>
                </a:lnTo>
                <a:lnTo>
                  <a:pt x="144" y="178"/>
                </a:lnTo>
                <a:lnTo>
                  <a:pt x="144" y="176"/>
                </a:lnTo>
                <a:lnTo>
                  <a:pt x="144" y="174"/>
                </a:lnTo>
                <a:lnTo>
                  <a:pt x="140" y="174"/>
                </a:lnTo>
                <a:lnTo>
                  <a:pt x="138" y="174"/>
                </a:lnTo>
                <a:lnTo>
                  <a:pt x="138" y="172"/>
                </a:lnTo>
                <a:lnTo>
                  <a:pt x="138" y="170"/>
                </a:lnTo>
                <a:lnTo>
                  <a:pt x="136" y="170"/>
                </a:lnTo>
                <a:lnTo>
                  <a:pt x="134" y="172"/>
                </a:lnTo>
                <a:lnTo>
                  <a:pt x="132" y="172"/>
                </a:lnTo>
                <a:lnTo>
                  <a:pt x="134" y="174"/>
                </a:lnTo>
                <a:lnTo>
                  <a:pt x="136" y="174"/>
                </a:lnTo>
                <a:lnTo>
                  <a:pt x="138" y="174"/>
                </a:lnTo>
                <a:lnTo>
                  <a:pt x="138" y="176"/>
                </a:lnTo>
                <a:lnTo>
                  <a:pt x="136" y="178"/>
                </a:lnTo>
                <a:lnTo>
                  <a:pt x="134" y="180"/>
                </a:lnTo>
                <a:lnTo>
                  <a:pt x="132" y="180"/>
                </a:lnTo>
                <a:lnTo>
                  <a:pt x="132" y="178"/>
                </a:lnTo>
                <a:lnTo>
                  <a:pt x="132" y="176"/>
                </a:lnTo>
                <a:lnTo>
                  <a:pt x="132" y="174"/>
                </a:lnTo>
                <a:lnTo>
                  <a:pt x="132" y="172"/>
                </a:lnTo>
                <a:lnTo>
                  <a:pt x="130" y="172"/>
                </a:lnTo>
                <a:lnTo>
                  <a:pt x="128" y="172"/>
                </a:lnTo>
                <a:lnTo>
                  <a:pt x="126" y="172"/>
                </a:lnTo>
                <a:lnTo>
                  <a:pt x="124" y="172"/>
                </a:lnTo>
                <a:lnTo>
                  <a:pt x="124" y="174"/>
                </a:lnTo>
                <a:lnTo>
                  <a:pt x="124" y="176"/>
                </a:lnTo>
                <a:lnTo>
                  <a:pt x="124" y="178"/>
                </a:lnTo>
                <a:lnTo>
                  <a:pt x="124" y="180"/>
                </a:lnTo>
                <a:lnTo>
                  <a:pt x="122" y="184"/>
                </a:lnTo>
                <a:lnTo>
                  <a:pt x="122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4" y="186"/>
                </a:lnTo>
                <a:lnTo>
                  <a:pt x="122" y="186"/>
                </a:lnTo>
                <a:lnTo>
                  <a:pt x="122" y="188"/>
                </a:lnTo>
                <a:lnTo>
                  <a:pt x="124" y="188"/>
                </a:lnTo>
                <a:lnTo>
                  <a:pt x="124" y="188"/>
                </a:lnTo>
                <a:lnTo>
                  <a:pt x="124" y="190"/>
                </a:lnTo>
                <a:lnTo>
                  <a:pt x="126" y="190"/>
                </a:lnTo>
                <a:lnTo>
                  <a:pt x="128" y="190"/>
                </a:lnTo>
                <a:lnTo>
                  <a:pt x="128" y="192"/>
                </a:lnTo>
                <a:lnTo>
                  <a:pt x="128" y="194"/>
                </a:lnTo>
                <a:lnTo>
                  <a:pt x="128" y="196"/>
                </a:lnTo>
                <a:lnTo>
                  <a:pt x="128" y="198"/>
                </a:lnTo>
                <a:lnTo>
                  <a:pt x="128" y="200"/>
                </a:lnTo>
                <a:lnTo>
                  <a:pt x="126" y="198"/>
                </a:lnTo>
                <a:lnTo>
                  <a:pt x="126" y="200"/>
                </a:lnTo>
                <a:lnTo>
                  <a:pt x="124" y="198"/>
                </a:lnTo>
                <a:lnTo>
                  <a:pt x="124" y="200"/>
                </a:lnTo>
                <a:lnTo>
                  <a:pt x="124" y="202"/>
                </a:lnTo>
                <a:lnTo>
                  <a:pt x="124" y="204"/>
                </a:lnTo>
                <a:lnTo>
                  <a:pt x="122" y="202"/>
                </a:lnTo>
                <a:lnTo>
                  <a:pt x="122" y="204"/>
                </a:lnTo>
                <a:lnTo>
                  <a:pt x="124" y="206"/>
                </a:lnTo>
                <a:lnTo>
                  <a:pt x="122" y="206"/>
                </a:lnTo>
                <a:lnTo>
                  <a:pt x="120" y="206"/>
                </a:lnTo>
                <a:lnTo>
                  <a:pt x="120" y="208"/>
                </a:lnTo>
                <a:lnTo>
                  <a:pt x="120" y="210"/>
                </a:lnTo>
                <a:lnTo>
                  <a:pt x="118" y="210"/>
                </a:lnTo>
                <a:lnTo>
                  <a:pt x="118" y="208"/>
                </a:lnTo>
                <a:lnTo>
                  <a:pt x="116" y="208"/>
                </a:lnTo>
                <a:lnTo>
                  <a:pt x="116" y="206"/>
                </a:lnTo>
                <a:lnTo>
                  <a:pt x="114" y="206"/>
                </a:lnTo>
                <a:lnTo>
                  <a:pt x="114" y="204"/>
                </a:lnTo>
                <a:lnTo>
                  <a:pt x="112" y="204"/>
                </a:lnTo>
                <a:lnTo>
                  <a:pt x="112" y="206"/>
                </a:lnTo>
                <a:lnTo>
                  <a:pt x="114" y="206"/>
                </a:lnTo>
                <a:lnTo>
                  <a:pt x="112" y="206"/>
                </a:lnTo>
                <a:lnTo>
                  <a:pt x="110" y="208"/>
                </a:lnTo>
                <a:lnTo>
                  <a:pt x="110" y="210"/>
                </a:lnTo>
                <a:lnTo>
                  <a:pt x="110" y="208"/>
                </a:lnTo>
                <a:lnTo>
                  <a:pt x="108" y="208"/>
                </a:lnTo>
                <a:lnTo>
                  <a:pt x="108" y="210"/>
                </a:lnTo>
                <a:lnTo>
                  <a:pt x="108" y="212"/>
                </a:lnTo>
                <a:lnTo>
                  <a:pt x="106" y="212"/>
                </a:lnTo>
                <a:lnTo>
                  <a:pt x="104" y="212"/>
                </a:lnTo>
                <a:lnTo>
                  <a:pt x="102" y="212"/>
                </a:lnTo>
                <a:lnTo>
                  <a:pt x="100" y="212"/>
                </a:lnTo>
                <a:lnTo>
                  <a:pt x="100" y="214"/>
                </a:lnTo>
                <a:lnTo>
                  <a:pt x="102" y="216"/>
                </a:lnTo>
                <a:lnTo>
                  <a:pt x="102" y="218"/>
                </a:lnTo>
                <a:lnTo>
                  <a:pt x="102" y="220"/>
                </a:lnTo>
                <a:lnTo>
                  <a:pt x="104" y="220"/>
                </a:lnTo>
                <a:lnTo>
                  <a:pt x="104" y="222"/>
                </a:lnTo>
                <a:lnTo>
                  <a:pt x="104" y="224"/>
                </a:lnTo>
                <a:lnTo>
                  <a:pt x="106" y="224"/>
                </a:lnTo>
                <a:lnTo>
                  <a:pt x="106" y="226"/>
                </a:lnTo>
                <a:lnTo>
                  <a:pt x="106" y="228"/>
                </a:lnTo>
                <a:lnTo>
                  <a:pt x="108" y="228"/>
                </a:lnTo>
                <a:lnTo>
                  <a:pt x="108" y="230"/>
                </a:lnTo>
                <a:lnTo>
                  <a:pt x="110" y="232"/>
                </a:lnTo>
                <a:lnTo>
                  <a:pt x="112" y="232"/>
                </a:lnTo>
                <a:lnTo>
                  <a:pt x="112" y="230"/>
                </a:lnTo>
                <a:lnTo>
                  <a:pt x="112" y="232"/>
                </a:lnTo>
                <a:lnTo>
                  <a:pt x="114" y="232"/>
                </a:lnTo>
                <a:lnTo>
                  <a:pt x="116" y="232"/>
                </a:lnTo>
                <a:lnTo>
                  <a:pt x="118" y="232"/>
                </a:lnTo>
                <a:lnTo>
                  <a:pt x="118" y="234"/>
                </a:lnTo>
                <a:lnTo>
                  <a:pt x="120" y="234"/>
                </a:lnTo>
                <a:lnTo>
                  <a:pt x="122" y="234"/>
                </a:lnTo>
                <a:lnTo>
                  <a:pt x="124" y="232"/>
                </a:lnTo>
                <a:lnTo>
                  <a:pt x="126" y="232"/>
                </a:lnTo>
                <a:lnTo>
                  <a:pt x="126" y="234"/>
                </a:lnTo>
                <a:lnTo>
                  <a:pt x="128" y="234"/>
                </a:lnTo>
                <a:lnTo>
                  <a:pt x="130" y="234"/>
                </a:lnTo>
                <a:lnTo>
                  <a:pt x="132" y="234"/>
                </a:lnTo>
                <a:lnTo>
                  <a:pt x="132" y="232"/>
                </a:lnTo>
                <a:lnTo>
                  <a:pt x="130" y="232"/>
                </a:lnTo>
                <a:lnTo>
                  <a:pt x="128" y="232"/>
                </a:lnTo>
                <a:lnTo>
                  <a:pt x="128" y="230"/>
                </a:lnTo>
                <a:lnTo>
                  <a:pt x="128" y="228"/>
                </a:lnTo>
                <a:lnTo>
                  <a:pt x="130" y="228"/>
                </a:lnTo>
                <a:lnTo>
                  <a:pt x="130" y="226"/>
                </a:lnTo>
                <a:lnTo>
                  <a:pt x="130" y="224"/>
                </a:lnTo>
                <a:lnTo>
                  <a:pt x="130" y="226"/>
                </a:lnTo>
                <a:lnTo>
                  <a:pt x="132" y="226"/>
                </a:lnTo>
                <a:lnTo>
                  <a:pt x="134" y="226"/>
                </a:lnTo>
                <a:lnTo>
                  <a:pt x="136" y="226"/>
                </a:lnTo>
                <a:lnTo>
                  <a:pt x="138" y="226"/>
                </a:lnTo>
                <a:lnTo>
                  <a:pt x="138" y="228"/>
                </a:lnTo>
                <a:lnTo>
                  <a:pt x="138" y="230"/>
                </a:lnTo>
                <a:lnTo>
                  <a:pt x="138" y="232"/>
                </a:lnTo>
                <a:lnTo>
                  <a:pt x="140" y="232"/>
                </a:lnTo>
                <a:lnTo>
                  <a:pt x="142" y="232"/>
                </a:lnTo>
                <a:lnTo>
                  <a:pt x="142" y="234"/>
                </a:lnTo>
                <a:lnTo>
                  <a:pt x="142" y="234"/>
                </a:lnTo>
                <a:lnTo>
                  <a:pt x="142" y="236"/>
                </a:lnTo>
                <a:lnTo>
                  <a:pt x="142" y="238"/>
                </a:lnTo>
                <a:lnTo>
                  <a:pt x="142" y="240"/>
                </a:lnTo>
                <a:lnTo>
                  <a:pt x="142" y="242"/>
                </a:lnTo>
                <a:lnTo>
                  <a:pt x="144" y="242"/>
                </a:lnTo>
                <a:lnTo>
                  <a:pt x="146" y="242"/>
                </a:lnTo>
                <a:lnTo>
                  <a:pt x="146" y="244"/>
                </a:lnTo>
                <a:lnTo>
                  <a:pt x="146" y="242"/>
                </a:lnTo>
                <a:lnTo>
                  <a:pt x="148" y="242"/>
                </a:lnTo>
                <a:lnTo>
                  <a:pt x="148" y="240"/>
                </a:lnTo>
                <a:lnTo>
                  <a:pt x="150" y="242"/>
                </a:lnTo>
                <a:lnTo>
                  <a:pt x="150" y="244"/>
                </a:lnTo>
                <a:lnTo>
                  <a:pt x="152" y="246"/>
                </a:lnTo>
                <a:lnTo>
                  <a:pt x="152" y="248"/>
                </a:lnTo>
                <a:lnTo>
                  <a:pt x="150" y="248"/>
                </a:lnTo>
                <a:lnTo>
                  <a:pt x="150" y="250"/>
                </a:lnTo>
                <a:lnTo>
                  <a:pt x="152" y="250"/>
                </a:lnTo>
                <a:lnTo>
                  <a:pt x="154" y="250"/>
                </a:lnTo>
                <a:lnTo>
                  <a:pt x="156" y="250"/>
                </a:lnTo>
                <a:lnTo>
                  <a:pt x="156" y="252"/>
                </a:lnTo>
                <a:lnTo>
                  <a:pt x="156" y="254"/>
                </a:lnTo>
                <a:lnTo>
                  <a:pt x="156" y="252"/>
                </a:lnTo>
                <a:lnTo>
                  <a:pt x="154" y="252"/>
                </a:lnTo>
                <a:lnTo>
                  <a:pt x="152" y="254"/>
                </a:lnTo>
                <a:lnTo>
                  <a:pt x="150" y="254"/>
                </a:lnTo>
                <a:lnTo>
                  <a:pt x="148" y="254"/>
                </a:lnTo>
                <a:lnTo>
                  <a:pt x="148" y="256"/>
                </a:lnTo>
                <a:lnTo>
                  <a:pt x="148" y="258"/>
                </a:lnTo>
                <a:lnTo>
                  <a:pt x="146" y="258"/>
                </a:lnTo>
                <a:lnTo>
                  <a:pt x="144" y="258"/>
                </a:lnTo>
                <a:lnTo>
                  <a:pt x="144" y="256"/>
                </a:lnTo>
                <a:lnTo>
                  <a:pt x="142" y="256"/>
                </a:lnTo>
                <a:lnTo>
                  <a:pt x="142" y="254"/>
                </a:lnTo>
                <a:lnTo>
                  <a:pt x="142" y="256"/>
                </a:lnTo>
                <a:lnTo>
                  <a:pt x="140" y="256"/>
                </a:lnTo>
                <a:lnTo>
                  <a:pt x="140" y="258"/>
                </a:lnTo>
                <a:lnTo>
                  <a:pt x="140" y="260"/>
                </a:lnTo>
                <a:lnTo>
                  <a:pt x="142" y="260"/>
                </a:lnTo>
                <a:lnTo>
                  <a:pt x="142" y="262"/>
                </a:lnTo>
                <a:lnTo>
                  <a:pt x="144" y="262"/>
                </a:lnTo>
                <a:lnTo>
                  <a:pt x="144" y="264"/>
                </a:lnTo>
                <a:lnTo>
                  <a:pt x="142" y="264"/>
                </a:lnTo>
                <a:lnTo>
                  <a:pt x="142" y="262"/>
                </a:lnTo>
                <a:lnTo>
                  <a:pt x="140" y="262"/>
                </a:lnTo>
                <a:lnTo>
                  <a:pt x="138" y="262"/>
                </a:lnTo>
                <a:lnTo>
                  <a:pt x="136" y="262"/>
                </a:lnTo>
                <a:lnTo>
                  <a:pt x="136" y="264"/>
                </a:lnTo>
                <a:lnTo>
                  <a:pt x="134" y="264"/>
                </a:lnTo>
                <a:lnTo>
                  <a:pt x="134" y="266"/>
                </a:lnTo>
                <a:lnTo>
                  <a:pt x="132" y="268"/>
                </a:lnTo>
                <a:lnTo>
                  <a:pt x="130" y="270"/>
                </a:lnTo>
                <a:lnTo>
                  <a:pt x="130" y="272"/>
                </a:lnTo>
                <a:lnTo>
                  <a:pt x="130" y="274"/>
                </a:lnTo>
                <a:lnTo>
                  <a:pt x="132" y="274"/>
                </a:lnTo>
                <a:lnTo>
                  <a:pt x="134" y="276"/>
                </a:lnTo>
                <a:lnTo>
                  <a:pt x="134" y="274"/>
                </a:lnTo>
                <a:lnTo>
                  <a:pt x="136" y="274"/>
                </a:lnTo>
                <a:lnTo>
                  <a:pt x="136" y="276"/>
                </a:lnTo>
                <a:lnTo>
                  <a:pt x="138" y="276"/>
                </a:lnTo>
                <a:lnTo>
                  <a:pt x="138" y="278"/>
                </a:lnTo>
                <a:lnTo>
                  <a:pt x="138" y="280"/>
                </a:lnTo>
                <a:lnTo>
                  <a:pt x="140" y="282"/>
                </a:lnTo>
                <a:lnTo>
                  <a:pt x="142" y="282"/>
                </a:lnTo>
                <a:lnTo>
                  <a:pt x="144" y="282"/>
                </a:lnTo>
                <a:lnTo>
                  <a:pt x="146" y="284"/>
                </a:lnTo>
                <a:lnTo>
                  <a:pt x="144" y="284"/>
                </a:lnTo>
                <a:lnTo>
                  <a:pt x="142" y="286"/>
                </a:lnTo>
                <a:lnTo>
                  <a:pt x="140" y="286"/>
                </a:lnTo>
                <a:lnTo>
                  <a:pt x="138" y="286"/>
                </a:lnTo>
                <a:lnTo>
                  <a:pt x="138" y="284"/>
                </a:lnTo>
                <a:lnTo>
                  <a:pt x="138" y="282"/>
                </a:lnTo>
                <a:lnTo>
                  <a:pt x="138" y="282"/>
                </a:lnTo>
                <a:lnTo>
                  <a:pt x="136" y="282"/>
                </a:lnTo>
                <a:lnTo>
                  <a:pt x="136" y="282"/>
                </a:lnTo>
                <a:lnTo>
                  <a:pt x="134" y="282"/>
                </a:lnTo>
                <a:lnTo>
                  <a:pt x="134" y="282"/>
                </a:lnTo>
                <a:lnTo>
                  <a:pt x="132" y="282"/>
                </a:lnTo>
                <a:lnTo>
                  <a:pt x="132" y="280"/>
                </a:lnTo>
                <a:lnTo>
                  <a:pt x="130" y="280"/>
                </a:lnTo>
                <a:lnTo>
                  <a:pt x="130" y="282"/>
                </a:lnTo>
                <a:lnTo>
                  <a:pt x="128" y="282"/>
                </a:lnTo>
                <a:lnTo>
                  <a:pt x="126" y="282"/>
                </a:lnTo>
                <a:lnTo>
                  <a:pt x="126" y="284"/>
                </a:lnTo>
                <a:lnTo>
                  <a:pt x="128" y="284"/>
                </a:lnTo>
                <a:lnTo>
                  <a:pt x="128" y="286"/>
                </a:lnTo>
                <a:lnTo>
                  <a:pt x="130" y="286"/>
                </a:lnTo>
                <a:lnTo>
                  <a:pt x="132" y="286"/>
                </a:lnTo>
                <a:lnTo>
                  <a:pt x="134" y="286"/>
                </a:lnTo>
                <a:lnTo>
                  <a:pt x="134" y="288"/>
                </a:lnTo>
                <a:lnTo>
                  <a:pt x="136" y="288"/>
                </a:lnTo>
                <a:lnTo>
                  <a:pt x="134" y="288"/>
                </a:lnTo>
                <a:lnTo>
                  <a:pt x="134" y="290"/>
                </a:lnTo>
                <a:lnTo>
                  <a:pt x="132" y="292"/>
                </a:lnTo>
                <a:lnTo>
                  <a:pt x="132" y="294"/>
                </a:lnTo>
                <a:lnTo>
                  <a:pt x="130" y="296"/>
                </a:lnTo>
                <a:lnTo>
                  <a:pt x="130" y="298"/>
                </a:lnTo>
                <a:lnTo>
                  <a:pt x="130" y="300"/>
                </a:lnTo>
                <a:lnTo>
                  <a:pt x="128" y="302"/>
                </a:lnTo>
                <a:lnTo>
                  <a:pt x="128" y="304"/>
                </a:lnTo>
                <a:lnTo>
                  <a:pt x="130" y="306"/>
                </a:lnTo>
                <a:lnTo>
                  <a:pt x="132" y="308"/>
                </a:lnTo>
                <a:lnTo>
                  <a:pt x="134" y="310"/>
                </a:lnTo>
                <a:lnTo>
                  <a:pt x="136" y="310"/>
                </a:lnTo>
                <a:lnTo>
                  <a:pt x="136" y="308"/>
                </a:lnTo>
                <a:lnTo>
                  <a:pt x="136" y="306"/>
                </a:lnTo>
                <a:lnTo>
                  <a:pt x="138" y="304"/>
                </a:lnTo>
                <a:lnTo>
                  <a:pt x="138" y="302"/>
                </a:lnTo>
                <a:lnTo>
                  <a:pt x="140" y="300"/>
                </a:lnTo>
                <a:lnTo>
                  <a:pt x="140" y="298"/>
                </a:lnTo>
                <a:lnTo>
                  <a:pt x="140" y="296"/>
                </a:lnTo>
                <a:lnTo>
                  <a:pt x="142" y="296"/>
                </a:lnTo>
                <a:lnTo>
                  <a:pt x="142" y="298"/>
                </a:lnTo>
                <a:lnTo>
                  <a:pt x="144" y="298"/>
                </a:lnTo>
                <a:lnTo>
                  <a:pt x="144" y="300"/>
                </a:lnTo>
                <a:lnTo>
                  <a:pt x="146" y="300"/>
                </a:lnTo>
                <a:lnTo>
                  <a:pt x="146" y="302"/>
                </a:lnTo>
                <a:lnTo>
                  <a:pt x="146" y="304"/>
                </a:lnTo>
                <a:lnTo>
                  <a:pt x="144" y="304"/>
                </a:lnTo>
                <a:lnTo>
                  <a:pt x="144" y="306"/>
                </a:lnTo>
                <a:lnTo>
                  <a:pt x="144" y="308"/>
                </a:lnTo>
                <a:lnTo>
                  <a:pt x="142" y="308"/>
                </a:lnTo>
                <a:lnTo>
                  <a:pt x="142" y="310"/>
                </a:lnTo>
                <a:lnTo>
                  <a:pt x="140" y="312"/>
                </a:lnTo>
                <a:lnTo>
                  <a:pt x="140" y="314"/>
                </a:lnTo>
                <a:lnTo>
                  <a:pt x="142" y="314"/>
                </a:lnTo>
                <a:lnTo>
                  <a:pt x="144" y="316"/>
                </a:lnTo>
                <a:lnTo>
                  <a:pt x="144" y="318"/>
                </a:lnTo>
                <a:lnTo>
                  <a:pt x="142" y="320"/>
                </a:lnTo>
                <a:lnTo>
                  <a:pt x="142" y="322"/>
                </a:lnTo>
                <a:lnTo>
                  <a:pt x="140" y="326"/>
                </a:lnTo>
                <a:lnTo>
                  <a:pt x="138" y="330"/>
                </a:lnTo>
                <a:lnTo>
                  <a:pt x="138" y="330"/>
                </a:lnTo>
                <a:lnTo>
                  <a:pt x="136" y="336"/>
                </a:lnTo>
                <a:lnTo>
                  <a:pt x="134" y="338"/>
                </a:lnTo>
                <a:lnTo>
                  <a:pt x="132" y="340"/>
                </a:lnTo>
                <a:lnTo>
                  <a:pt x="132" y="342"/>
                </a:lnTo>
                <a:lnTo>
                  <a:pt x="132" y="344"/>
                </a:lnTo>
                <a:lnTo>
                  <a:pt x="130" y="344"/>
                </a:lnTo>
                <a:lnTo>
                  <a:pt x="128" y="344"/>
                </a:lnTo>
                <a:lnTo>
                  <a:pt x="128" y="346"/>
                </a:lnTo>
                <a:lnTo>
                  <a:pt x="128" y="348"/>
                </a:lnTo>
                <a:lnTo>
                  <a:pt x="126" y="346"/>
                </a:lnTo>
                <a:lnTo>
                  <a:pt x="128" y="346"/>
                </a:lnTo>
                <a:lnTo>
                  <a:pt x="126" y="348"/>
                </a:lnTo>
                <a:lnTo>
                  <a:pt x="126" y="350"/>
                </a:lnTo>
                <a:lnTo>
                  <a:pt x="126" y="352"/>
                </a:lnTo>
                <a:lnTo>
                  <a:pt x="126" y="354"/>
                </a:lnTo>
                <a:lnTo>
                  <a:pt x="124" y="354"/>
                </a:lnTo>
                <a:lnTo>
                  <a:pt x="124" y="356"/>
                </a:lnTo>
                <a:lnTo>
                  <a:pt x="124" y="356"/>
                </a:lnTo>
                <a:lnTo>
                  <a:pt x="124" y="358"/>
                </a:lnTo>
                <a:lnTo>
                  <a:pt x="122" y="358"/>
                </a:lnTo>
                <a:lnTo>
                  <a:pt x="120" y="358"/>
                </a:lnTo>
                <a:lnTo>
                  <a:pt x="120" y="360"/>
                </a:lnTo>
                <a:lnTo>
                  <a:pt x="120" y="362"/>
                </a:lnTo>
                <a:lnTo>
                  <a:pt x="120" y="364"/>
                </a:lnTo>
                <a:lnTo>
                  <a:pt x="120" y="368"/>
                </a:lnTo>
                <a:lnTo>
                  <a:pt x="120" y="370"/>
                </a:lnTo>
                <a:lnTo>
                  <a:pt x="120" y="372"/>
                </a:lnTo>
                <a:lnTo>
                  <a:pt x="120" y="374"/>
                </a:lnTo>
                <a:lnTo>
                  <a:pt x="120" y="376"/>
                </a:lnTo>
                <a:lnTo>
                  <a:pt x="120" y="378"/>
                </a:lnTo>
                <a:lnTo>
                  <a:pt x="120" y="378"/>
                </a:lnTo>
                <a:lnTo>
                  <a:pt x="120" y="380"/>
                </a:lnTo>
                <a:lnTo>
                  <a:pt x="116" y="380"/>
                </a:lnTo>
                <a:lnTo>
                  <a:pt x="114" y="382"/>
                </a:lnTo>
                <a:lnTo>
                  <a:pt x="112" y="382"/>
                </a:lnTo>
                <a:lnTo>
                  <a:pt x="110" y="382"/>
                </a:lnTo>
                <a:lnTo>
                  <a:pt x="108" y="382"/>
                </a:lnTo>
                <a:lnTo>
                  <a:pt x="106" y="382"/>
                </a:lnTo>
                <a:lnTo>
                  <a:pt x="104" y="382"/>
                </a:lnTo>
                <a:lnTo>
                  <a:pt x="102" y="382"/>
                </a:lnTo>
                <a:lnTo>
                  <a:pt x="100" y="382"/>
                </a:lnTo>
                <a:lnTo>
                  <a:pt x="98" y="382"/>
                </a:lnTo>
                <a:lnTo>
                  <a:pt x="96" y="382"/>
                </a:lnTo>
                <a:lnTo>
                  <a:pt x="96" y="384"/>
                </a:lnTo>
                <a:lnTo>
                  <a:pt x="94" y="384"/>
                </a:lnTo>
                <a:lnTo>
                  <a:pt x="94" y="382"/>
                </a:lnTo>
                <a:lnTo>
                  <a:pt x="94" y="378"/>
                </a:lnTo>
                <a:lnTo>
                  <a:pt x="94" y="376"/>
                </a:lnTo>
                <a:lnTo>
                  <a:pt x="94" y="372"/>
                </a:lnTo>
                <a:lnTo>
                  <a:pt x="90" y="372"/>
                </a:lnTo>
                <a:lnTo>
                  <a:pt x="88" y="372"/>
                </a:lnTo>
                <a:lnTo>
                  <a:pt x="86" y="372"/>
                </a:lnTo>
                <a:lnTo>
                  <a:pt x="84" y="372"/>
                </a:lnTo>
                <a:lnTo>
                  <a:pt x="82" y="372"/>
                </a:lnTo>
                <a:lnTo>
                  <a:pt x="80" y="372"/>
                </a:lnTo>
                <a:lnTo>
                  <a:pt x="70" y="372"/>
                </a:lnTo>
                <a:lnTo>
                  <a:pt x="68" y="372"/>
                </a:lnTo>
                <a:lnTo>
                  <a:pt x="64" y="372"/>
                </a:lnTo>
                <a:lnTo>
                  <a:pt x="52" y="372"/>
                </a:lnTo>
                <a:lnTo>
                  <a:pt x="50" y="372"/>
                </a:lnTo>
                <a:lnTo>
                  <a:pt x="44" y="372"/>
                </a:lnTo>
                <a:lnTo>
                  <a:pt x="44" y="370"/>
                </a:lnTo>
                <a:lnTo>
                  <a:pt x="44" y="368"/>
                </a:lnTo>
                <a:lnTo>
                  <a:pt x="44" y="364"/>
                </a:lnTo>
                <a:lnTo>
                  <a:pt x="44" y="362"/>
                </a:lnTo>
                <a:lnTo>
                  <a:pt x="44" y="360"/>
                </a:lnTo>
                <a:lnTo>
                  <a:pt x="44" y="358"/>
                </a:lnTo>
                <a:lnTo>
                  <a:pt x="44" y="356"/>
                </a:lnTo>
                <a:lnTo>
                  <a:pt x="44" y="352"/>
                </a:lnTo>
                <a:lnTo>
                  <a:pt x="44" y="350"/>
                </a:lnTo>
                <a:lnTo>
                  <a:pt x="44" y="348"/>
                </a:lnTo>
                <a:lnTo>
                  <a:pt x="44" y="346"/>
                </a:lnTo>
                <a:lnTo>
                  <a:pt x="44" y="344"/>
                </a:lnTo>
                <a:lnTo>
                  <a:pt x="44" y="342"/>
                </a:lnTo>
                <a:lnTo>
                  <a:pt x="44" y="340"/>
                </a:lnTo>
                <a:lnTo>
                  <a:pt x="44" y="338"/>
                </a:lnTo>
                <a:lnTo>
                  <a:pt x="42" y="336"/>
                </a:lnTo>
                <a:lnTo>
                  <a:pt x="42" y="332"/>
                </a:lnTo>
                <a:lnTo>
                  <a:pt x="42" y="330"/>
                </a:lnTo>
                <a:lnTo>
                  <a:pt x="32" y="330"/>
                </a:lnTo>
                <a:lnTo>
                  <a:pt x="28" y="330"/>
                </a:lnTo>
                <a:lnTo>
                  <a:pt x="24" y="330"/>
                </a:lnTo>
                <a:lnTo>
                  <a:pt x="24" y="330"/>
                </a:lnTo>
                <a:lnTo>
                  <a:pt x="24" y="328"/>
                </a:lnTo>
                <a:lnTo>
                  <a:pt x="24" y="324"/>
                </a:lnTo>
                <a:lnTo>
                  <a:pt x="24" y="320"/>
                </a:lnTo>
                <a:lnTo>
                  <a:pt x="24" y="316"/>
                </a:lnTo>
                <a:lnTo>
                  <a:pt x="24" y="314"/>
                </a:lnTo>
                <a:lnTo>
                  <a:pt x="24" y="310"/>
                </a:lnTo>
                <a:lnTo>
                  <a:pt x="24" y="308"/>
                </a:lnTo>
                <a:lnTo>
                  <a:pt x="22" y="308"/>
                </a:lnTo>
                <a:lnTo>
                  <a:pt x="20" y="308"/>
                </a:lnTo>
                <a:lnTo>
                  <a:pt x="18" y="308"/>
                </a:lnTo>
                <a:lnTo>
                  <a:pt x="16" y="308"/>
                </a:lnTo>
                <a:lnTo>
                  <a:pt x="18" y="308"/>
                </a:lnTo>
                <a:lnTo>
                  <a:pt x="18" y="306"/>
                </a:lnTo>
                <a:lnTo>
                  <a:pt x="16" y="306"/>
                </a:lnTo>
                <a:lnTo>
                  <a:pt x="16" y="304"/>
                </a:lnTo>
                <a:lnTo>
                  <a:pt x="16" y="302"/>
                </a:lnTo>
                <a:lnTo>
                  <a:pt x="16" y="300"/>
                </a:lnTo>
                <a:lnTo>
                  <a:pt x="16" y="298"/>
                </a:lnTo>
                <a:lnTo>
                  <a:pt x="16" y="296"/>
                </a:lnTo>
                <a:lnTo>
                  <a:pt x="14" y="296"/>
                </a:lnTo>
                <a:lnTo>
                  <a:pt x="14" y="294"/>
                </a:lnTo>
                <a:lnTo>
                  <a:pt x="14" y="292"/>
                </a:lnTo>
                <a:lnTo>
                  <a:pt x="14" y="290"/>
                </a:lnTo>
                <a:lnTo>
                  <a:pt x="12" y="290"/>
                </a:lnTo>
                <a:lnTo>
                  <a:pt x="12" y="288"/>
                </a:lnTo>
                <a:lnTo>
                  <a:pt x="10" y="288"/>
                </a:lnTo>
                <a:lnTo>
                  <a:pt x="8" y="288"/>
                </a:lnTo>
                <a:lnTo>
                  <a:pt x="8" y="286"/>
                </a:lnTo>
                <a:lnTo>
                  <a:pt x="6" y="286"/>
                </a:lnTo>
                <a:lnTo>
                  <a:pt x="6" y="284"/>
                </a:lnTo>
                <a:lnTo>
                  <a:pt x="8" y="284"/>
                </a:lnTo>
                <a:lnTo>
                  <a:pt x="8" y="282"/>
                </a:lnTo>
                <a:lnTo>
                  <a:pt x="10" y="282"/>
                </a:lnTo>
                <a:lnTo>
                  <a:pt x="10" y="280"/>
                </a:lnTo>
                <a:lnTo>
                  <a:pt x="12" y="278"/>
                </a:lnTo>
                <a:lnTo>
                  <a:pt x="14" y="274"/>
                </a:lnTo>
                <a:lnTo>
                  <a:pt x="16" y="274"/>
                </a:lnTo>
                <a:lnTo>
                  <a:pt x="16" y="272"/>
                </a:lnTo>
                <a:lnTo>
                  <a:pt x="18" y="270"/>
                </a:lnTo>
                <a:lnTo>
                  <a:pt x="18" y="268"/>
                </a:lnTo>
                <a:lnTo>
                  <a:pt x="20" y="266"/>
                </a:lnTo>
                <a:lnTo>
                  <a:pt x="20" y="264"/>
                </a:lnTo>
                <a:lnTo>
                  <a:pt x="22" y="264"/>
                </a:lnTo>
                <a:lnTo>
                  <a:pt x="22" y="262"/>
                </a:lnTo>
                <a:lnTo>
                  <a:pt x="24" y="262"/>
                </a:lnTo>
                <a:lnTo>
                  <a:pt x="24" y="260"/>
                </a:lnTo>
                <a:lnTo>
                  <a:pt x="24" y="258"/>
                </a:lnTo>
                <a:lnTo>
                  <a:pt x="26" y="258"/>
                </a:lnTo>
                <a:lnTo>
                  <a:pt x="26" y="256"/>
                </a:lnTo>
                <a:lnTo>
                  <a:pt x="28" y="254"/>
                </a:lnTo>
                <a:lnTo>
                  <a:pt x="28" y="252"/>
                </a:lnTo>
                <a:lnTo>
                  <a:pt x="30" y="250"/>
                </a:lnTo>
                <a:lnTo>
                  <a:pt x="30" y="246"/>
                </a:lnTo>
                <a:lnTo>
                  <a:pt x="32" y="246"/>
                </a:lnTo>
                <a:lnTo>
                  <a:pt x="36" y="238"/>
                </a:lnTo>
                <a:lnTo>
                  <a:pt x="38" y="238"/>
                </a:lnTo>
                <a:lnTo>
                  <a:pt x="38" y="240"/>
                </a:lnTo>
                <a:lnTo>
                  <a:pt x="38" y="244"/>
                </a:lnTo>
                <a:lnTo>
                  <a:pt x="40" y="244"/>
                </a:lnTo>
                <a:lnTo>
                  <a:pt x="44" y="244"/>
                </a:lnTo>
                <a:lnTo>
                  <a:pt x="44" y="246"/>
                </a:lnTo>
                <a:lnTo>
                  <a:pt x="44" y="248"/>
                </a:lnTo>
                <a:lnTo>
                  <a:pt x="44" y="250"/>
                </a:lnTo>
                <a:lnTo>
                  <a:pt x="50" y="250"/>
                </a:lnTo>
                <a:lnTo>
                  <a:pt x="50" y="248"/>
                </a:lnTo>
                <a:lnTo>
                  <a:pt x="50" y="246"/>
                </a:lnTo>
                <a:lnTo>
                  <a:pt x="50" y="244"/>
                </a:lnTo>
                <a:lnTo>
                  <a:pt x="50" y="242"/>
                </a:lnTo>
                <a:lnTo>
                  <a:pt x="50" y="240"/>
                </a:lnTo>
                <a:lnTo>
                  <a:pt x="50" y="238"/>
                </a:lnTo>
                <a:lnTo>
                  <a:pt x="50" y="236"/>
                </a:lnTo>
                <a:lnTo>
                  <a:pt x="50" y="234"/>
                </a:lnTo>
                <a:lnTo>
                  <a:pt x="50" y="234"/>
                </a:lnTo>
                <a:lnTo>
                  <a:pt x="48" y="234"/>
                </a:lnTo>
                <a:lnTo>
                  <a:pt x="50" y="234"/>
                </a:lnTo>
                <a:lnTo>
                  <a:pt x="52" y="234"/>
                </a:lnTo>
                <a:lnTo>
                  <a:pt x="52" y="234"/>
                </a:lnTo>
                <a:lnTo>
                  <a:pt x="54" y="234"/>
                </a:lnTo>
                <a:lnTo>
                  <a:pt x="56" y="234"/>
                </a:lnTo>
                <a:lnTo>
                  <a:pt x="58" y="234"/>
                </a:lnTo>
                <a:lnTo>
                  <a:pt x="60" y="234"/>
                </a:lnTo>
                <a:lnTo>
                  <a:pt x="62" y="234"/>
                </a:lnTo>
                <a:lnTo>
                  <a:pt x="64" y="234"/>
                </a:lnTo>
                <a:lnTo>
                  <a:pt x="66" y="234"/>
                </a:lnTo>
                <a:lnTo>
                  <a:pt x="68" y="234"/>
                </a:lnTo>
                <a:lnTo>
                  <a:pt x="70" y="234"/>
                </a:lnTo>
                <a:lnTo>
                  <a:pt x="72" y="234"/>
                </a:lnTo>
                <a:lnTo>
                  <a:pt x="74" y="234"/>
                </a:lnTo>
                <a:lnTo>
                  <a:pt x="76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8" y="228"/>
                </a:lnTo>
                <a:lnTo>
                  <a:pt x="78" y="226"/>
                </a:lnTo>
                <a:lnTo>
                  <a:pt x="78" y="224"/>
                </a:lnTo>
                <a:lnTo>
                  <a:pt x="80" y="224"/>
                </a:lnTo>
                <a:lnTo>
                  <a:pt x="82" y="226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4" y="218"/>
                </a:lnTo>
                <a:lnTo>
                  <a:pt x="84" y="216"/>
                </a:lnTo>
                <a:lnTo>
                  <a:pt x="86" y="216"/>
                </a:lnTo>
                <a:lnTo>
                  <a:pt x="84" y="214"/>
                </a:lnTo>
                <a:lnTo>
                  <a:pt x="82" y="214"/>
                </a:lnTo>
                <a:lnTo>
                  <a:pt x="82" y="212"/>
                </a:lnTo>
                <a:lnTo>
                  <a:pt x="80" y="212"/>
                </a:lnTo>
                <a:lnTo>
                  <a:pt x="78" y="212"/>
                </a:lnTo>
                <a:lnTo>
                  <a:pt x="76" y="212"/>
                </a:lnTo>
                <a:lnTo>
                  <a:pt x="76" y="212"/>
                </a:lnTo>
                <a:lnTo>
                  <a:pt x="74" y="212"/>
                </a:lnTo>
                <a:lnTo>
                  <a:pt x="72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6" y="206"/>
                </a:lnTo>
                <a:lnTo>
                  <a:pt x="66" y="208"/>
                </a:lnTo>
                <a:lnTo>
                  <a:pt x="64" y="208"/>
                </a:lnTo>
                <a:lnTo>
                  <a:pt x="64" y="210"/>
                </a:lnTo>
                <a:lnTo>
                  <a:pt x="62" y="210"/>
                </a:lnTo>
                <a:lnTo>
                  <a:pt x="62" y="212"/>
                </a:lnTo>
                <a:lnTo>
                  <a:pt x="60" y="212"/>
                </a:lnTo>
                <a:lnTo>
                  <a:pt x="60" y="214"/>
                </a:lnTo>
                <a:lnTo>
                  <a:pt x="58" y="214"/>
                </a:lnTo>
                <a:lnTo>
                  <a:pt x="56" y="214"/>
                </a:lnTo>
                <a:lnTo>
                  <a:pt x="56" y="216"/>
                </a:lnTo>
                <a:lnTo>
                  <a:pt x="54" y="216"/>
                </a:lnTo>
                <a:lnTo>
                  <a:pt x="52" y="216"/>
                </a:lnTo>
                <a:lnTo>
                  <a:pt x="52" y="218"/>
                </a:lnTo>
                <a:lnTo>
                  <a:pt x="50" y="218"/>
                </a:lnTo>
                <a:lnTo>
                  <a:pt x="50" y="220"/>
                </a:lnTo>
                <a:lnTo>
                  <a:pt x="52" y="220"/>
                </a:lnTo>
                <a:lnTo>
                  <a:pt x="52" y="224"/>
                </a:lnTo>
                <a:lnTo>
                  <a:pt x="50" y="224"/>
                </a:lnTo>
                <a:lnTo>
                  <a:pt x="50" y="226"/>
                </a:lnTo>
                <a:lnTo>
                  <a:pt x="48" y="226"/>
                </a:lnTo>
                <a:lnTo>
                  <a:pt x="48" y="224"/>
                </a:lnTo>
                <a:lnTo>
                  <a:pt x="46" y="222"/>
                </a:lnTo>
                <a:lnTo>
                  <a:pt x="42" y="226"/>
                </a:lnTo>
                <a:lnTo>
                  <a:pt x="42" y="224"/>
                </a:lnTo>
                <a:lnTo>
                  <a:pt x="40" y="224"/>
                </a:lnTo>
                <a:lnTo>
                  <a:pt x="40" y="222"/>
                </a:lnTo>
                <a:lnTo>
                  <a:pt x="40" y="220"/>
                </a:lnTo>
                <a:lnTo>
                  <a:pt x="38" y="218"/>
                </a:lnTo>
                <a:lnTo>
                  <a:pt x="38" y="216"/>
                </a:lnTo>
                <a:lnTo>
                  <a:pt x="38" y="214"/>
                </a:lnTo>
                <a:lnTo>
                  <a:pt x="38" y="212"/>
                </a:lnTo>
                <a:lnTo>
                  <a:pt x="36" y="212"/>
                </a:lnTo>
                <a:lnTo>
                  <a:pt x="36" y="214"/>
                </a:lnTo>
                <a:lnTo>
                  <a:pt x="36" y="216"/>
                </a:lnTo>
                <a:lnTo>
                  <a:pt x="34" y="216"/>
                </a:lnTo>
                <a:lnTo>
                  <a:pt x="34" y="218"/>
                </a:lnTo>
                <a:lnTo>
                  <a:pt x="30" y="218"/>
                </a:lnTo>
                <a:lnTo>
                  <a:pt x="28" y="220"/>
                </a:lnTo>
                <a:lnTo>
                  <a:pt x="26" y="220"/>
                </a:lnTo>
                <a:lnTo>
                  <a:pt x="24" y="220"/>
                </a:lnTo>
                <a:lnTo>
                  <a:pt x="26" y="222"/>
                </a:lnTo>
                <a:lnTo>
                  <a:pt x="26" y="224"/>
                </a:lnTo>
                <a:lnTo>
                  <a:pt x="28" y="224"/>
                </a:lnTo>
                <a:lnTo>
                  <a:pt x="28" y="228"/>
                </a:lnTo>
                <a:lnTo>
                  <a:pt x="28" y="230"/>
                </a:lnTo>
                <a:lnTo>
                  <a:pt x="26" y="230"/>
                </a:lnTo>
                <a:lnTo>
                  <a:pt x="26" y="232"/>
                </a:lnTo>
                <a:lnTo>
                  <a:pt x="24" y="232"/>
                </a:lnTo>
                <a:lnTo>
                  <a:pt x="24" y="230"/>
                </a:lnTo>
                <a:lnTo>
                  <a:pt x="24" y="228"/>
                </a:lnTo>
                <a:lnTo>
                  <a:pt x="22" y="226"/>
                </a:lnTo>
                <a:lnTo>
                  <a:pt x="22" y="224"/>
                </a:lnTo>
                <a:lnTo>
                  <a:pt x="24" y="224"/>
                </a:lnTo>
                <a:lnTo>
                  <a:pt x="22" y="222"/>
                </a:lnTo>
                <a:lnTo>
                  <a:pt x="20" y="222"/>
                </a:lnTo>
                <a:lnTo>
                  <a:pt x="20" y="224"/>
                </a:lnTo>
                <a:lnTo>
                  <a:pt x="20" y="222"/>
                </a:lnTo>
                <a:lnTo>
                  <a:pt x="18" y="222"/>
                </a:lnTo>
                <a:lnTo>
                  <a:pt x="16" y="220"/>
                </a:lnTo>
                <a:lnTo>
                  <a:pt x="16" y="218"/>
                </a:lnTo>
                <a:lnTo>
                  <a:pt x="18" y="218"/>
                </a:lnTo>
                <a:lnTo>
                  <a:pt x="20" y="220"/>
                </a:lnTo>
                <a:lnTo>
                  <a:pt x="20" y="218"/>
                </a:lnTo>
                <a:lnTo>
                  <a:pt x="22" y="218"/>
                </a:lnTo>
                <a:lnTo>
                  <a:pt x="22" y="216"/>
                </a:lnTo>
                <a:lnTo>
                  <a:pt x="24" y="216"/>
                </a:lnTo>
                <a:lnTo>
                  <a:pt x="24" y="214"/>
                </a:lnTo>
                <a:lnTo>
                  <a:pt x="22" y="214"/>
                </a:lnTo>
                <a:lnTo>
                  <a:pt x="22" y="212"/>
                </a:lnTo>
                <a:lnTo>
                  <a:pt x="20" y="212"/>
                </a:lnTo>
                <a:lnTo>
                  <a:pt x="20" y="210"/>
                </a:lnTo>
                <a:lnTo>
                  <a:pt x="22" y="208"/>
                </a:lnTo>
                <a:lnTo>
                  <a:pt x="22" y="206"/>
                </a:lnTo>
                <a:lnTo>
                  <a:pt x="24" y="206"/>
                </a:lnTo>
                <a:lnTo>
                  <a:pt x="24" y="204"/>
                </a:lnTo>
                <a:lnTo>
                  <a:pt x="24" y="202"/>
                </a:lnTo>
                <a:lnTo>
                  <a:pt x="24" y="200"/>
                </a:lnTo>
                <a:lnTo>
                  <a:pt x="22" y="202"/>
                </a:lnTo>
                <a:lnTo>
                  <a:pt x="20" y="200"/>
                </a:lnTo>
                <a:lnTo>
                  <a:pt x="20" y="198"/>
                </a:lnTo>
                <a:lnTo>
                  <a:pt x="18" y="198"/>
                </a:lnTo>
                <a:lnTo>
                  <a:pt x="16" y="198"/>
                </a:lnTo>
                <a:lnTo>
                  <a:pt x="12" y="198"/>
                </a:lnTo>
                <a:lnTo>
                  <a:pt x="10" y="198"/>
                </a:lnTo>
                <a:lnTo>
                  <a:pt x="8" y="198"/>
                </a:lnTo>
                <a:lnTo>
                  <a:pt x="6" y="198"/>
                </a:lnTo>
                <a:lnTo>
                  <a:pt x="4" y="198"/>
                </a:lnTo>
                <a:lnTo>
                  <a:pt x="4" y="192"/>
                </a:lnTo>
                <a:lnTo>
                  <a:pt x="2" y="192"/>
                </a:lnTo>
                <a:lnTo>
                  <a:pt x="2" y="194"/>
                </a:lnTo>
                <a:lnTo>
                  <a:pt x="2" y="198"/>
                </a:lnTo>
                <a:lnTo>
                  <a:pt x="0" y="198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5" name="Freeform 93"/>
          <p:cNvSpPr>
            <a:spLocks/>
          </p:cNvSpPr>
          <p:nvPr/>
        </p:nvSpPr>
        <p:spPr bwMode="auto">
          <a:xfrm>
            <a:off x="2411413" y="2185988"/>
            <a:ext cx="168275" cy="327025"/>
          </a:xfrm>
          <a:custGeom>
            <a:avLst/>
            <a:gdLst>
              <a:gd name="T0" fmla="*/ 78 w 106"/>
              <a:gd name="T1" fmla="*/ 194 h 206"/>
              <a:gd name="T2" fmla="*/ 72 w 106"/>
              <a:gd name="T3" fmla="*/ 196 h 206"/>
              <a:gd name="T4" fmla="*/ 74 w 106"/>
              <a:gd name="T5" fmla="*/ 194 h 206"/>
              <a:gd name="T6" fmla="*/ 70 w 106"/>
              <a:gd name="T7" fmla="*/ 190 h 206"/>
              <a:gd name="T8" fmla="*/ 74 w 106"/>
              <a:gd name="T9" fmla="*/ 188 h 206"/>
              <a:gd name="T10" fmla="*/ 68 w 106"/>
              <a:gd name="T11" fmla="*/ 188 h 206"/>
              <a:gd name="T12" fmla="*/ 64 w 106"/>
              <a:gd name="T13" fmla="*/ 190 h 206"/>
              <a:gd name="T14" fmla="*/ 64 w 106"/>
              <a:gd name="T15" fmla="*/ 200 h 206"/>
              <a:gd name="T16" fmla="*/ 60 w 106"/>
              <a:gd name="T17" fmla="*/ 198 h 206"/>
              <a:gd name="T18" fmla="*/ 56 w 106"/>
              <a:gd name="T19" fmla="*/ 198 h 206"/>
              <a:gd name="T20" fmla="*/ 50 w 106"/>
              <a:gd name="T21" fmla="*/ 200 h 206"/>
              <a:gd name="T22" fmla="*/ 50 w 106"/>
              <a:gd name="T23" fmla="*/ 192 h 206"/>
              <a:gd name="T24" fmla="*/ 48 w 106"/>
              <a:gd name="T25" fmla="*/ 188 h 206"/>
              <a:gd name="T26" fmla="*/ 42 w 106"/>
              <a:gd name="T27" fmla="*/ 190 h 206"/>
              <a:gd name="T28" fmla="*/ 38 w 106"/>
              <a:gd name="T29" fmla="*/ 194 h 206"/>
              <a:gd name="T30" fmla="*/ 34 w 106"/>
              <a:gd name="T31" fmla="*/ 194 h 206"/>
              <a:gd name="T32" fmla="*/ 28 w 106"/>
              <a:gd name="T33" fmla="*/ 196 h 206"/>
              <a:gd name="T34" fmla="*/ 22 w 106"/>
              <a:gd name="T35" fmla="*/ 202 h 206"/>
              <a:gd name="T36" fmla="*/ 10 w 106"/>
              <a:gd name="T37" fmla="*/ 204 h 206"/>
              <a:gd name="T38" fmla="*/ 12 w 106"/>
              <a:gd name="T39" fmla="*/ 196 h 206"/>
              <a:gd name="T40" fmla="*/ 6 w 106"/>
              <a:gd name="T41" fmla="*/ 196 h 206"/>
              <a:gd name="T42" fmla="*/ 0 w 106"/>
              <a:gd name="T43" fmla="*/ 194 h 206"/>
              <a:gd name="T44" fmla="*/ 0 w 106"/>
              <a:gd name="T45" fmla="*/ 188 h 206"/>
              <a:gd name="T46" fmla="*/ 8 w 106"/>
              <a:gd name="T47" fmla="*/ 186 h 206"/>
              <a:gd name="T48" fmla="*/ 6 w 106"/>
              <a:gd name="T49" fmla="*/ 178 h 206"/>
              <a:gd name="T50" fmla="*/ 2 w 106"/>
              <a:gd name="T51" fmla="*/ 174 h 206"/>
              <a:gd name="T52" fmla="*/ 2 w 106"/>
              <a:gd name="T53" fmla="*/ 166 h 206"/>
              <a:gd name="T54" fmla="*/ 4 w 106"/>
              <a:gd name="T55" fmla="*/ 160 h 206"/>
              <a:gd name="T56" fmla="*/ 10 w 106"/>
              <a:gd name="T57" fmla="*/ 160 h 206"/>
              <a:gd name="T58" fmla="*/ 18 w 106"/>
              <a:gd name="T59" fmla="*/ 160 h 206"/>
              <a:gd name="T60" fmla="*/ 26 w 106"/>
              <a:gd name="T61" fmla="*/ 160 h 206"/>
              <a:gd name="T62" fmla="*/ 26 w 106"/>
              <a:gd name="T63" fmla="*/ 152 h 206"/>
              <a:gd name="T64" fmla="*/ 26 w 106"/>
              <a:gd name="T65" fmla="*/ 144 h 206"/>
              <a:gd name="T66" fmla="*/ 26 w 106"/>
              <a:gd name="T67" fmla="*/ 138 h 206"/>
              <a:gd name="T68" fmla="*/ 26 w 106"/>
              <a:gd name="T69" fmla="*/ 130 h 206"/>
              <a:gd name="T70" fmla="*/ 26 w 106"/>
              <a:gd name="T71" fmla="*/ 122 h 206"/>
              <a:gd name="T72" fmla="*/ 32 w 106"/>
              <a:gd name="T73" fmla="*/ 120 h 206"/>
              <a:gd name="T74" fmla="*/ 44 w 106"/>
              <a:gd name="T75" fmla="*/ 122 h 206"/>
              <a:gd name="T76" fmla="*/ 50 w 106"/>
              <a:gd name="T77" fmla="*/ 122 h 206"/>
              <a:gd name="T78" fmla="*/ 52 w 106"/>
              <a:gd name="T79" fmla="*/ 116 h 206"/>
              <a:gd name="T80" fmla="*/ 52 w 106"/>
              <a:gd name="T81" fmla="*/ 108 h 206"/>
              <a:gd name="T82" fmla="*/ 60 w 106"/>
              <a:gd name="T83" fmla="*/ 108 h 206"/>
              <a:gd name="T84" fmla="*/ 66 w 106"/>
              <a:gd name="T85" fmla="*/ 108 h 206"/>
              <a:gd name="T86" fmla="*/ 72 w 106"/>
              <a:gd name="T87" fmla="*/ 104 h 206"/>
              <a:gd name="T88" fmla="*/ 78 w 106"/>
              <a:gd name="T89" fmla="*/ 100 h 206"/>
              <a:gd name="T90" fmla="*/ 78 w 106"/>
              <a:gd name="T91" fmla="*/ 92 h 206"/>
              <a:gd name="T92" fmla="*/ 78 w 106"/>
              <a:gd name="T93" fmla="*/ 86 h 206"/>
              <a:gd name="T94" fmla="*/ 78 w 106"/>
              <a:gd name="T95" fmla="*/ 76 h 206"/>
              <a:gd name="T96" fmla="*/ 84 w 106"/>
              <a:gd name="T97" fmla="*/ 68 h 206"/>
              <a:gd name="T98" fmla="*/ 90 w 106"/>
              <a:gd name="T99" fmla="*/ 66 h 206"/>
              <a:gd name="T100" fmla="*/ 98 w 106"/>
              <a:gd name="T101" fmla="*/ 68 h 206"/>
              <a:gd name="T102" fmla="*/ 98 w 106"/>
              <a:gd name="T103" fmla="*/ 58 h 206"/>
              <a:gd name="T104" fmla="*/ 106 w 106"/>
              <a:gd name="T105" fmla="*/ 54 h 206"/>
              <a:gd name="T106" fmla="*/ 94 w 106"/>
              <a:gd name="T107" fmla="*/ 50 h 206"/>
              <a:gd name="T108" fmla="*/ 80 w 106"/>
              <a:gd name="T109" fmla="*/ 42 h 206"/>
              <a:gd name="T110" fmla="*/ 86 w 106"/>
              <a:gd name="T111" fmla="*/ 38 h 206"/>
              <a:gd name="T112" fmla="*/ 90 w 106"/>
              <a:gd name="T113" fmla="*/ 34 h 206"/>
              <a:gd name="T114" fmla="*/ 92 w 106"/>
              <a:gd name="T115" fmla="*/ 26 h 206"/>
              <a:gd name="T116" fmla="*/ 92 w 106"/>
              <a:gd name="T117" fmla="*/ 16 h 206"/>
              <a:gd name="T118" fmla="*/ 88 w 106"/>
              <a:gd name="T119" fmla="*/ 12 h 206"/>
              <a:gd name="T120" fmla="*/ 92 w 106"/>
              <a:gd name="T121" fmla="*/ 8 h 206"/>
              <a:gd name="T122" fmla="*/ 96 w 106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6" h="206">
                <a:moveTo>
                  <a:pt x="80" y="200"/>
                </a:moveTo>
                <a:lnTo>
                  <a:pt x="80" y="196"/>
                </a:lnTo>
                <a:lnTo>
                  <a:pt x="80" y="194"/>
                </a:lnTo>
                <a:lnTo>
                  <a:pt x="78" y="194"/>
                </a:lnTo>
                <a:lnTo>
                  <a:pt x="76" y="194"/>
                </a:lnTo>
                <a:lnTo>
                  <a:pt x="76" y="196"/>
                </a:lnTo>
                <a:lnTo>
                  <a:pt x="74" y="196"/>
                </a:lnTo>
                <a:lnTo>
                  <a:pt x="72" y="196"/>
                </a:lnTo>
                <a:lnTo>
                  <a:pt x="70" y="196"/>
                </a:lnTo>
                <a:lnTo>
                  <a:pt x="70" y="194"/>
                </a:lnTo>
                <a:lnTo>
                  <a:pt x="72" y="194"/>
                </a:lnTo>
                <a:lnTo>
                  <a:pt x="74" y="194"/>
                </a:lnTo>
                <a:lnTo>
                  <a:pt x="74" y="192"/>
                </a:lnTo>
                <a:lnTo>
                  <a:pt x="72" y="192"/>
                </a:lnTo>
                <a:lnTo>
                  <a:pt x="70" y="192"/>
                </a:lnTo>
                <a:lnTo>
                  <a:pt x="70" y="190"/>
                </a:lnTo>
                <a:lnTo>
                  <a:pt x="72" y="190"/>
                </a:lnTo>
                <a:lnTo>
                  <a:pt x="74" y="190"/>
                </a:lnTo>
                <a:lnTo>
                  <a:pt x="74" y="188"/>
                </a:lnTo>
                <a:lnTo>
                  <a:pt x="74" y="188"/>
                </a:lnTo>
                <a:lnTo>
                  <a:pt x="72" y="188"/>
                </a:lnTo>
                <a:lnTo>
                  <a:pt x="72" y="188"/>
                </a:lnTo>
                <a:lnTo>
                  <a:pt x="70" y="188"/>
                </a:lnTo>
                <a:lnTo>
                  <a:pt x="68" y="188"/>
                </a:lnTo>
                <a:lnTo>
                  <a:pt x="68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90"/>
                </a:lnTo>
                <a:lnTo>
                  <a:pt x="64" y="192"/>
                </a:lnTo>
                <a:lnTo>
                  <a:pt x="64" y="194"/>
                </a:lnTo>
                <a:lnTo>
                  <a:pt x="64" y="196"/>
                </a:lnTo>
                <a:lnTo>
                  <a:pt x="64" y="200"/>
                </a:lnTo>
                <a:lnTo>
                  <a:pt x="62" y="200"/>
                </a:lnTo>
                <a:lnTo>
                  <a:pt x="62" y="198"/>
                </a:lnTo>
                <a:lnTo>
                  <a:pt x="60" y="198"/>
                </a:lnTo>
                <a:lnTo>
                  <a:pt x="60" y="198"/>
                </a:lnTo>
                <a:lnTo>
                  <a:pt x="60" y="200"/>
                </a:lnTo>
                <a:lnTo>
                  <a:pt x="58" y="202"/>
                </a:lnTo>
                <a:lnTo>
                  <a:pt x="56" y="202"/>
                </a:lnTo>
                <a:lnTo>
                  <a:pt x="56" y="198"/>
                </a:lnTo>
                <a:lnTo>
                  <a:pt x="54" y="198"/>
                </a:lnTo>
                <a:lnTo>
                  <a:pt x="54" y="200"/>
                </a:lnTo>
                <a:lnTo>
                  <a:pt x="52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50" y="194"/>
                </a:lnTo>
                <a:lnTo>
                  <a:pt x="50" y="192"/>
                </a:lnTo>
                <a:lnTo>
                  <a:pt x="50" y="190"/>
                </a:lnTo>
                <a:lnTo>
                  <a:pt x="50" y="188"/>
                </a:lnTo>
                <a:lnTo>
                  <a:pt x="50" y="188"/>
                </a:lnTo>
                <a:lnTo>
                  <a:pt x="48" y="188"/>
                </a:lnTo>
                <a:lnTo>
                  <a:pt x="46" y="188"/>
                </a:lnTo>
                <a:lnTo>
                  <a:pt x="42" y="188"/>
                </a:lnTo>
                <a:lnTo>
                  <a:pt x="42" y="188"/>
                </a:lnTo>
                <a:lnTo>
                  <a:pt x="42" y="190"/>
                </a:lnTo>
                <a:lnTo>
                  <a:pt x="40" y="190"/>
                </a:lnTo>
                <a:lnTo>
                  <a:pt x="40" y="192"/>
                </a:lnTo>
                <a:lnTo>
                  <a:pt x="40" y="194"/>
                </a:lnTo>
                <a:lnTo>
                  <a:pt x="38" y="194"/>
                </a:lnTo>
                <a:lnTo>
                  <a:pt x="38" y="192"/>
                </a:lnTo>
                <a:lnTo>
                  <a:pt x="36" y="192"/>
                </a:lnTo>
                <a:lnTo>
                  <a:pt x="36" y="194"/>
                </a:lnTo>
                <a:lnTo>
                  <a:pt x="34" y="194"/>
                </a:lnTo>
                <a:lnTo>
                  <a:pt x="34" y="196"/>
                </a:lnTo>
                <a:lnTo>
                  <a:pt x="32" y="196"/>
                </a:lnTo>
                <a:lnTo>
                  <a:pt x="30" y="196"/>
                </a:lnTo>
                <a:lnTo>
                  <a:pt x="28" y="196"/>
                </a:lnTo>
                <a:lnTo>
                  <a:pt x="26" y="198"/>
                </a:lnTo>
                <a:lnTo>
                  <a:pt x="24" y="200"/>
                </a:lnTo>
                <a:lnTo>
                  <a:pt x="24" y="202"/>
                </a:lnTo>
                <a:lnTo>
                  <a:pt x="22" y="202"/>
                </a:lnTo>
                <a:lnTo>
                  <a:pt x="22" y="204"/>
                </a:lnTo>
                <a:lnTo>
                  <a:pt x="22" y="206"/>
                </a:lnTo>
                <a:lnTo>
                  <a:pt x="18" y="204"/>
                </a:lnTo>
                <a:lnTo>
                  <a:pt x="10" y="204"/>
                </a:lnTo>
                <a:lnTo>
                  <a:pt x="10" y="202"/>
                </a:lnTo>
                <a:lnTo>
                  <a:pt x="10" y="200"/>
                </a:lnTo>
                <a:lnTo>
                  <a:pt x="10" y="198"/>
                </a:lnTo>
                <a:lnTo>
                  <a:pt x="12" y="196"/>
                </a:lnTo>
                <a:lnTo>
                  <a:pt x="10" y="196"/>
                </a:lnTo>
                <a:lnTo>
                  <a:pt x="10" y="196"/>
                </a:lnTo>
                <a:lnTo>
                  <a:pt x="8" y="196"/>
                </a:lnTo>
                <a:lnTo>
                  <a:pt x="6" y="196"/>
                </a:lnTo>
                <a:lnTo>
                  <a:pt x="4" y="196"/>
                </a:lnTo>
                <a:lnTo>
                  <a:pt x="2" y="196"/>
                </a:lnTo>
                <a:lnTo>
                  <a:pt x="0" y="196"/>
                </a:lnTo>
                <a:lnTo>
                  <a:pt x="0" y="194"/>
                </a:lnTo>
                <a:lnTo>
                  <a:pt x="0" y="192"/>
                </a:lnTo>
                <a:lnTo>
                  <a:pt x="0" y="190"/>
                </a:lnTo>
                <a:lnTo>
                  <a:pt x="0" y="188"/>
                </a:lnTo>
                <a:lnTo>
                  <a:pt x="0" y="188"/>
                </a:lnTo>
                <a:lnTo>
                  <a:pt x="0" y="186"/>
                </a:lnTo>
                <a:lnTo>
                  <a:pt x="4" y="186"/>
                </a:lnTo>
                <a:lnTo>
                  <a:pt x="6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8" y="180"/>
                </a:lnTo>
                <a:lnTo>
                  <a:pt x="6" y="178"/>
                </a:lnTo>
                <a:lnTo>
                  <a:pt x="6" y="176"/>
                </a:lnTo>
                <a:lnTo>
                  <a:pt x="6" y="174"/>
                </a:lnTo>
                <a:lnTo>
                  <a:pt x="4" y="174"/>
                </a:lnTo>
                <a:lnTo>
                  <a:pt x="2" y="174"/>
                </a:lnTo>
                <a:lnTo>
                  <a:pt x="2" y="172"/>
                </a:lnTo>
                <a:lnTo>
                  <a:pt x="2" y="170"/>
                </a:lnTo>
                <a:lnTo>
                  <a:pt x="2" y="168"/>
                </a:lnTo>
                <a:lnTo>
                  <a:pt x="2" y="166"/>
                </a:lnTo>
                <a:lnTo>
                  <a:pt x="2" y="164"/>
                </a:lnTo>
                <a:lnTo>
                  <a:pt x="2" y="162"/>
                </a:lnTo>
                <a:lnTo>
                  <a:pt x="2" y="160"/>
                </a:lnTo>
                <a:lnTo>
                  <a:pt x="4" y="160"/>
                </a:lnTo>
                <a:lnTo>
                  <a:pt x="6" y="160"/>
                </a:lnTo>
                <a:lnTo>
                  <a:pt x="8" y="160"/>
                </a:lnTo>
                <a:lnTo>
                  <a:pt x="10" y="160"/>
                </a:lnTo>
                <a:lnTo>
                  <a:pt x="10" y="160"/>
                </a:lnTo>
                <a:lnTo>
                  <a:pt x="12" y="160"/>
                </a:lnTo>
                <a:lnTo>
                  <a:pt x="14" y="160"/>
                </a:lnTo>
                <a:lnTo>
                  <a:pt x="16" y="160"/>
                </a:lnTo>
                <a:lnTo>
                  <a:pt x="18" y="160"/>
                </a:lnTo>
                <a:lnTo>
                  <a:pt x="20" y="160"/>
                </a:lnTo>
                <a:lnTo>
                  <a:pt x="22" y="160"/>
                </a:lnTo>
                <a:lnTo>
                  <a:pt x="24" y="160"/>
                </a:lnTo>
                <a:lnTo>
                  <a:pt x="26" y="160"/>
                </a:lnTo>
                <a:lnTo>
                  <a:pt x="26" y="158"/>
                </a:lnTo>
                <a:lnTo>
                  <a:pt x="26" y="156"/>
                </a:lnTo>
                <a:lnTo>
                  <a:pt x="26" y="154"/>
                </a:lnTo>
                <a:lnTo>
                  <a:pt x="26" y="152"/>
                </a:lnTo>
                <a:lnTo>
                  <a:pt x="26" y="150"/>
                </a:lnTo>
                <a:lnTo>
                  <a:pt x="26" y="148"/>
                </a:lnTo>
                <a:lnTo>
                  <a:pt x="26" y="146"/>
                </a:lnTo>
                <a:lnTo>
                  <a:pt x="26" y="144"/>
                </a:lnTo>
                <a:lnTo>
                  <a:pt x="26" y="142"/>
                </a:lnTo>
                <a:lnTo>
                  <a:pt x="26" y="140"/>
                </a:lnTo>
                <a:lnTo>
                  <a:pt x="26" y="140"/>
                </a:lnTo>
                <a:lnTo>
                  <a:pt x="26" y="138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6" y="128"/>
                </a:lnTo>
                <a:lnTo>
                  <a:pt x="26" y="126"/>
                </a:lnTo>
                <a:lnTo>
                  <a:pt x="26" y="124"/>
                </a:lnTo>
                <a:lnTo>
                  <a:pt x="26" y="122"/>
                </a:lnTo>
                <a:lnTo>
                  <a:pt x="26" y="120"/>
                </a:lnTo>
                <a:lnTo>
                  <a:pt x="28" y="120"/>
                </a:lnTo>
                <a:lnTo>
                  <a:pt x="30" y="120"/>
                </a:lnTo>
                <a:lnTo>
                  <a:pt x="32" y="120"/>
                </a:lnTo>
                <a:lnTo>
                  <a:pt x="36" y="122"/>
                </a:lnTo>
                <a:lnTo>
                  <a:pt x="40" y="122"/>
                </a:lnTo>
                <a:lnTo>
                  <a:pt x="42" y="122"/>
                </a:lnTo>
                <a:lnTo>
                  <a:pt x="44" y="122"/>
                </a:lnTo>
                <a:lnTo>
                  <a:pt x="48" y="122"/>
                </a:lnTo>
                <a:lnTo>
                  <a:pt x="48" y="118"/>
                </a:lnTo>
                <a:lnTo>
                  <a:pt x="50" y="118"/>
                </a:lnTo>
                <a:lnTo>
                  <a:pt x="50" y="122"/>
                </a:lnTo>
                <a:lnTo>
                  <a:pt x="52" y="122"/>
                </a:lnTo>
                <a:lnTo>
                  <a:pt x="52" y="120"/>
                </a:lnTo>
                <a:lnTo>
                  <a:pt x="52" y="118"/>
                </a:lnTo>
                <a:lnTo>
                  <a:pt x="52" y="116"/>
                </a:lnTo>
                <a:lnTo>
                  <a:pt x="52" y="114"/>
                </a:lnTo>
                <a:lnTo>
                  <a:pt x="52" y="112"/>
                </a:lnTo>
                <a:lnTo>
                  <a:pt x="52" y="110"/>
                </a:lnTo>
                <a:lnTo>
                  <a:pt x="52" y="108"/>
                </a:lnTo>
                <a:lnTo>
                  <a:pt x="54" y="108"/>
                </a:lnTo>
                <a:lnTo>
                  <a:pt x="56" y="108"/>
                </a:lnTo>
                <a:lnTo>
                  <a:pt x="58" y="108"/>
                </a:lnTo>
                <a:lnTo>
                  <a:pt x="60" y="108"/>
                </a:lnTo>
                <a:lnTo>
                  <a:pt x="60" y="108"/>
                </a:lnTo>
                <a:lnTo>
                  <a:pt x="62" y="108"/>
                </a:lnTo>
                <a:lnTo>
                  <a:pt x="64" y="108"/>
                </a:lnTo>
                <a:lnTo>
                  <a:pt x="66" y="108"/>
                </a:lnTo>
                <a:lnTo>
                  <a:pt x="68" y="106"/>
                </a:lnTo>
                <a:lnTo>
                  <a:pt x="70" y="106"/>
                </a:lnTo>
                <a:lnTo>
                  <a:pt x="70" y="104"/>
                </a:lnTo>
                <a:lnTo>
                  <a:pt x="72" y="104"/>
                </a:lnTo>
                <a:lnTo>
                  <a:pt x="74" y="104"/>
                </a:lnTo>
                <a:lnTo>
                  <a:pt x="74" y="102"/>
                </a:lnTo>
                <a:lnTo>
                  <a:pt x="76" y="102"/>
                </a:lnTo>
                <a:lnTo>
                  <a:pt x="78" y="100"/>
                </a:lnTo>
                <a:lnTo>
                  <a:pt x="78" y="98"/>
                </a:lnTo>
                <a:lnTo>
                  <a:pt x="78" y="96"/>
                </a:lnTo>
                <a:lnTo>
                  <a:pt x="78" y="94"/>
                </a:lnTo>
                <a:lnTo>
                  <a:pt x="78" y="92"/>
                </a:lnTo>
                <a:lnTo>
                  <a:pt x="78" y="92"/>
                </a:lnTo>
                <a:lnTo>
                  <a:pt x="78" y="90"/>
                </a:lnTo>
                <a:lnTo>
                  <a:pt x="78" y="88"/>
                </a:lnTo>
                <a:lnTo>
                  <a:pt x="78" y="86"/>
                </a:lnTo>
                <a:lnTo>
                  <a:pt x="78" y="84"/>
                </a:lnTo>
                <a:lnTo>
                  <a:pt x="78" y="80"/>
                </a:lnTo>
                <a:lnTo>
                  <a:pt x="78" y="78"/>
                </a:lnTo>
                <a:lnTo>
                  <a:pt x="78" y="76"/>
                </a:lnTo>
                <a:lnTo>
                  <a:pt x="78" y="72"/>
                </a:lnTo>
                <a:lnTo>
                  <a:pt x="78" y="70"/>
                </a:lnTo>
                <a:lnTo>
                  <a:pt x="80" y="70"/>
                </a:lnTo>
                <a:lnTo>
                  <a:pt x="84" y="68"/>
                </a:lnTo>
                <a:lnTo>
                  <a:pt x="86" y="68"/>
                </a:lnTo>
                <a:lnTo>
                  <a:pt x="88" y="68"/>
                </a:lnTo>
                <a:lnTo>
                  <a:pt x="90" y="68"/>
                </a:lnTo>
                <a:lnTo>
                  <a:pt x="90" y="66"/>
                </a:lnTo>
                <a:lnTo>
                  <a:pt x="92" y="66"/>
                </a:lnTo>
                <a:lnTo>
                  <a:pt x="94" y="68"/>
                </a:lnTo>
                <a:lnTo>
                  <a:pt x="96" y="68"/>
                </a:lnTo>
                <a:lnTo>
                  <a:pt x="98" y="68"/>
                </a:lnTo>
                <a:lnTo>
                  <a:pt x="98" y="66"/>
                </a:lnTo>
                <a:lnTo>
                  <a:pt x="98" y="64"/>
                </a:lnTo>
                <a:lnTo>
                  <a:pt x="98" y="62"/>
                </a:lnTo>
                <a:lnTo>
                  <a:pt x="98" y="58"/>
                </a:lnTo>
                <a:lnTo>
                  <a:pt x="98" y="56"/>
                </a:lnTo>
                <a:lnTo>
                  <a:pt x="104" y="56"/>
                </a:lnTo>
                <a:lnTo>
                  <a:pt x="106" y="56"/>
                </a:lnTo>
                <a:lnTo>
                  <a:pt x="106" y="54"/>
                </a:lnTo>
                <a:lnTo>
                  <a:pt x="104" y="54"/>
                </a:lnTo>
                <a:lnTo>
                  <a:pt x="98" y="54"/>
                </a:lnTo>
                <a:lnTo>
                  <a:pt x="94" y="54"/>
                </a:lnTo>
                <a:lnTo>
                  <a:pt x="94" y="50"/>
                </a:lnTo>
                <a:lnTo>
                  <a:pt x="88" y="46"/>
                </a:lnTo>
                <a:lnTo>
                  <a:pt x="84" y="44"/>
                </a:lnTo>
                <a:lnTo>
                  <a:pt x="78" y="42"/>
                </a:lnTo>
                <a:lnTo>
                  <a:pt x="80" y="42"/>
                </a:lnTo>
                <a:lnTo>
                  <a:pt x="82" y="40"/>
                </a:lnTo>
                <a:lnTo>
                  <a:pt x="84" y="40"/>
                </a:lnTo>
                <a:lnTo>
                  <a:pt x="84" y="38"/>
                </a:lnTo>
                <a:lnTo>
                  <a:pt x="86" y="38"/>
                </a:lnTo>
                <a:lnTo>
                  <a:pt x="88" y="38"/>
                </a:lnTo>
                <a:lnTo>
                  <a:pt x="88" y="36"/>
                </a:lnTo>
                <a:lnTo>
                  <a:pt x="90" y="36"/>
                </a:lnTo>
                <a:lnTo>
                  <a:pt x="90" y="34"/>
                </a:lnTo>
                <a:lnTo>
                  <a:pt x="90" y="32"/>
                </a:lnTo>
                <a:lnTo>
                  <a:pt x="92" y="30"/>
                </a:lnTo>
                <a:lnTo>
                  <a:pt x="92" y="28"/>
                </a:lnTo>
                <a:lnTo>
                  <a:pt x="92" y="26"/>
                </a:lnTo>
                <a:lnTo>
                  <a:pt x="92" y="24"/>
                </a:lnTo>
                <a:lnTo>
                  <a:pt x="92" y="20"/>
                </a:lnTo>
                <a:lnTo>
                  <a:pt x="92" y="18"/>
                </a:lnTo>
                <a:lnTo>
                  <a:pt x="92" y="16"/>
                </a:lnTo>
                <a:lnTo>
                  <a:pt x="92" y="14"/>
                </a:lnTo>
                <a:lnTo>
                  <a:pt x="94" y="12"/>
                </a:lnTo>
                <a:lnTo>
                  <a:pt x="92" y="12"/>
                </a:lnTo>
                <a:lnTo>
                  <a:pt x="88" y="12"/>
                </a:lnTo>
                <a:lnTo>
                  <a:pt x="88" y="10"/>
                </a:lnTo>
                <a:lnTo>
                  <a:pt x="90" y="10"/>
                </a:lnTo>
                <a:lnTo>
                  <a:pt x="90" y="8"/>
                </a:lnTo>
                <a:lnTo>
                  <a:pt x="92" y="8"/>
                </a:lnTo>
                <a:lnTo>
                  <a:pt x="92" y="6"/>
                </a:lnTo>
                <a:lnTo>
                  <a:pt x="94" y="4"/>
                </a:lnTo>
                <a:lnTo>
                  <a:pt x="94" y="2"/>
                </a:lnTo>
                <a:lnTo>
                  <a:pt x="96" y="0"/>
                </a:lnTo>
                <a:lnTo>
                  <a:pt x="98" y="2"/>
                </a:lnTo>
                <a:lnTo>
                  <a:pt x="100" y="2"/>
                </a:lnTo>
              </a:path>
            </a:pathLst>
          </a:custGeom>
          <a:noFill/>
          <a:ln w="8">
            <a:solidFill>
              <a:srgbClr val="9C9C9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3263900" y="378936"/>
            <a:ext cx="266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Building Height Extraction</a:t>
            </a:r>
            <a:endParaRPr lang="en-US" b="1" dirty="0"/>
          </a:p>
        </p:txBody>
      </p:sp>
      <p:sp>
        <p:nvSpPr>
          <p:cNvPr id="150" name="Freeform 7"/>
          <p:cNvSpPr>
            <a:spLocks noEditPoints="1"/>
          </p:cNvSpPr>
          <p:nvPr/>
        </p:nvSpPr>
        <p:spPr bwMode="auto">
          <a:xfrm>
            <a:off x="3171825" y="5354638"/>
            <a:ext cx="947738" cy="612775"/>
          </a:xfrm>
          <a:custGeom>
            <a:avLst/>
            <a:gdLst>
              <a:gd name="T0" fmla="*/ 597 w 597"/>
              <a:gd name="T1" fmla="*/ 6 h 386"/>
              <a:gd name="T2" fmla="*/ 591 w 597"/>
              <a:gd name="T3" fmla="*/ 68 h 386"/>
              <a:gd name="T4" fmla="*/ 567 w 597"/>
              <a:gd name="T5" fmla="*/ 98 h 386"/>
              <a:gd name="T6" fmla="*/ 565 w 597"/>
              <a:gd name="T7" fmla="*/ 114 h 386"/>
              <a:gd name="T8" fmla="*/ 553 w 597"/>
              <a:gd name="T9" fmla="*/ 136 h 386"/>
              <a:gd name="T10" fmla="*/ 583 w 597"/>
              <a:gd name="T11" fmla="*/ 132 h 386"/>
              <a:gd name="T12" fmla="*/ 577 w 597"/>
              <a:gd name="T13" fmla="*/ 152 h 386"/>
              <a:gd name="T14" fmla="*/ 583 w 597"/>
              <a:gd name="T15" fmla="*/ 168 h 386"/>
              <a:gd name="T16" fmla="*/ 589 w 597"/>
              <a:gd name="T17" fmla="*/ 194 h 386"/>
              <a:gd name="T18" fmla="*/ 583 w 597"/>
              <a:gd name="T19" fmla="*/ 220 h 386"/>
              <a:gd name="T20" fmla="*/ 581 w 597"/>
              <a:gd name="T21" fmla="*/ 232 h 386"/>
              <a:gd name="T22" fmla="*/ 581 w 597"/>
              <a:gd name="T23" fmla="*/ 276 h 386"/>
              <a:gd name="T24" fmla="*/ 591 w 597"/>
              <a:gd name="T25" fmla="*/ 312 h 386"/>
              <a:gd name="T26" fmla="*/ 491 w 597"/>
              <a:gd name="T27" fmla="*/ 348 h 386"/>
              <a:gd name="T28" fmla="*/ 383 w 597"/>
              <a:gd name="T29" fmla="*/ 384 h 386"/>
              <a:gd name="T30" fmla="*/ 354 w 597"/>
              <a:gd name="T31" fmla="*/ 366 h 386"/>
              <a:gd name="T32" fmla="*/ 332 w 597"/>
              <a:gd name="T33" fmla="*/ 348 h 386"/>
              <a:gd name="T34" fmla="*/ 278 w 597"/>
              <a:gd name="T35" fmla="*/ 340 h 386"/>
              <a:gd name="T36" fmla="*/ 240 w 597"/>
              <a:gd name="T37" fmla="*/ 340 h 386"/>
              <a:gd name="T38" fmla="*/ 226 w 597"/>
              <a:gd name="T39" fmla="*/ 338 h 386"/>
              <a:gd name="T40" fmla="*/ 200 w 597"/>
              <a:gd name="T41" fmla="*/ 344 h 386"/>
              <a:gd name="T42" fmla="*/ 126 w 597"/>
              <a:gd name="T43" fmla="*/ 336 h 386"/>
              <a:gd name="T44" fmla="*/ 102 w 597"/>
              <a:gd name="T45" fmla="*/ 312 h 386"/>
              <a:gd name="T46" fmla="*/ 90 w 597"/>
              <a:gd name="T47" fmla="*/ 286 h 386"/>
              <a:gd name="T48" fmla="*/ 18 w 597"/>
              <a:gd name="T49" fmla="*/ 276 h 386"/>
              <a:gd name="T50" fmla="*/ 64 w 597"/>
              <a:gd name="T51" fmla="*/ 138 h 386"/>
              <a:gd name="T52" fmla="*/ 82 w 597"/>
              <a:gd name="T53" fmla="*/ 108 h 386"/>
              <a:gd name="T54" fmla="*/ 108 w 597"/>
              <a:gd name="T55" fmla="*/ 116 h 386"/>
              <a:gd name="T56" fmla="*/ 120 w 597"/>
              <a:gd name="T57" fmla="*/ 84 h 386"/>
              <a:gd name="T58" fmla="*/ 146 w 597"/>
              <a:gd name="T59" fmla="*/ 104 h 386"/>
              <a:gd name="T60" fmla="*/ 174 w 597"/>
              <a:gd name="T61" fmla="*/ 120 h 386"/>
              <a:gd name="T62" fmla="*/ 200 w 597"/>
              <a:gd name="T63" fmla="*/ 134 h 386"/>
              <a:gd name="T64" fmla="*/ 186 w 597"/>
              <a:gd name="T65" fmla="*/ 146 h 386"/>
              <a:gd name="T66" fmla="*/ 178 w 597"/>
              <a:gd name="T67" fmla="*/ 160 h 386"/>
              <a:gd name="T68" fmla="*/ 192 w 597"/>
              <a:gd name="T69" fmla="*/ 162 h 386"/>
              <a:gd name="T70" fmla="*/ 200 w 597"/>
              <a:gd name="T71" fmla="*/ 150 h 386"/>
              <a:gd name="T72" fmla="*/ 210 w 597"/>
              <a:gd name="T73" fmla="*/ 154 h 386"/>
              <a:gd name="T74" fmla="*/ 222 w 597"/>
              <a:gd name="T75" fmla="*/ 148 h 386"/>
              <a:gd name="T76" fmla="*/ 242 w 597"/>
              <a:gd name="T77" fmla="*/ 134 h 386"/>
              <a:gd name="T78" fmla="*/ 258 w 597"/>
              <a:gd name="T79" fmla="*/ 114 h 386"/>
              <a:gd name="T80" fmla="*/ 282 w 597"/>
              <a:gd name="T81" fmla="*/ 100 h 386"/>
              <a:gd name="T82" fmla="*/ 268 w 597"/>
              <a:gd name="T83" fmla="*/ 92 h 386"/>
              <a:gd name="T84" fmla="*/ 246 w 597"/>
              <a:gd name="T85" fmla="*/ 94 h 386"/>
              <a:gd name="T86" fmla="*/ 254 w 597"/>
              <a:gd name="T87" fmla="*/ 74 h 386"/>
              <a:gd name="T88" fmla="*/ 284 w 597"/>
              <a:gd name="T89" fmla="*/ 68 h 386"/>
              <a:gd name="T90" fmla="*/ 306 w 597"/>
              <a:gd name="T91" fmla="*/ 70 h 386"/>
              <a:gd name="T92" fmla="*/ 302 w 597"/>
              <a:gd name="T93" fmla="*/ 84 h 386"/>
              <a:gd name="T94" fmla="*/ 312 w 597"/>
              <a:gd name="T95" fmla="*/ 94 h 386"/>
              <a:gd name="T96" fmla="*/ 330 w 597"/>
              <a:gd name="T97" fmla="*/ 102 h 386"/>
              <a:gd name="T98" fmla="*/ 350 w 597"/>
              <a:gd name="T99" fmla="*/ 106 h 386"/>
              <a:gd name="T100" fmla="*/ 344 w 597"/>
              <a:gd name="T101" fmla="*/ 74 h 386"/>
              <a:gd name="T102" fmla="*/ 385 w 597"/>
              <a:gd name="T103" fmla="*/ 90 h 386"/>
              <a:gd name="T104" fmla="*/ 439 w 597"/>
              <a:gd name="T105" fmla="*/ 86 h 386"/>
              <a:gd name="T106" fmla="*/ 425 w 597"/>
              <a:gd name="T107" fmla="*/ 70 h 386"/>
              <a:gd name="T108" fmla="*/ 397 w 597"/>
              <a:gd name="T109" fmla="*/ 70 h 386"/>
              <a:gd name="T110" fmla="*/ 391 w 597"/>
              <a:gd name="T111" fmla="*/ 40 h 386"/>
              <a:gd name="T112" fmla="*/ 413 w 597"/>
              <a:gd name="T113" fmla="*/ 26 h 386"/>
              <a:gd name="T114" fmla="*/ 447 w 597"/>
              <a:gd name="T115" fmla="*/ 54 h 386"/>
              <a:gd name="T116" fmla="*/ 493 w 597"/>
              <a:gd name="T117" fmla="*/ 32 h 386"/>
              <a:gd name="T118" fmla="*/ 342 w 597"/>
              <a:gd name="T119" fmla="*/ 284 h 386"/>
              <a:gd name="T120" fmla="*/ 314 w 597"/>
              <a:gd name="T121" fmla="*/ 310 h 386"/>
              <a:gd name="T122" fmla="*/ 350 w 597"/>
              <a:gd name="T123" fmla="*/ 312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" h="386">
                <a:moveTo>
                  <a:pt x="533" y="26"/>
                </a:moveTo>
                <a:lnTo>
                  <a:pt x="535" y="26"/>
                </a:lnTo>
                <a:lnTo>
                  <a:pt x="539" y="26"/>
                </a:lnTo>
                <a:lnTo>
                  <a:pt x="545" y="26"/>
                </a:lnTo>
                <a:lnTo>
                  <a:pt x="547" y="26"/>
                </a:lnTo>
                <a:lnTo>
                  <a:pt x="553" y="26"/>
                </a:lnTo>
                <a:lnTo>
                  <a:pt x="555" y="26"/>
                </a:lnTo>
                <a:lnTo>
                  <a:pt x="557" y="26"/>
                </a:lnTo>
                <a:lnTo>
                  <a:pt x="559" y="22"/>
                </a:lnTo>
                <a:lnTo>
                  <a:pt x="559" y="20"/>
                </a:lnTo>
                <a:lnTo>
                  <a:pt x="559" y="16"/>
                </a:lnTo>
                <a:lnTo>
                  <a:pt x="545" y="14"/>
                </a:lnTo>
                <a:lnTo>
                  <a:pt x="545" y="2"/>
                </a:lnTo>
                <a:lnTo>
                  <a:pt x="585" y="4"/>
                </a:lnTo>
                <a:lnTo>
                  <a:pt x="589" y="4"/>
                </a:lnTo>
                <a:lnTo>
                  <a:pt x="591" y="6"/>
                </a:lnTo>
                <a:lnTo>
                  <a:pt x="597" y="6"/>
                </a:lnTo>
                <a:lnTo>
                  <a:pt x="597" y="10"/>
                </a:lnTo>
                <a:lnTo>
                  <a:pt x="597" y="16"/>
                </a:lnTo>
                <a:lnTo>
                  <a:pt x="597" y="20"/>
                </a:lnTo>
                <a:lnTo>
                  <a:pt x="597" y="24"/>
                </a:lnTo>
                <a:lnTo>
                  <a:pt x="597" y="28"/>
                </a:lnTo>
                <a:lnTo>
                  <a:pt x="597" y="32"/>
                </a:lnTo>
                <a:lnTo>
                  <a:pt x="597" y="34"/>
                </a:lnTo>
                <a:lnTo>
                  <a:pt x="597" y="38"/>
                </a:lnTo>
                <a:lnTo>
                  <a:pt x="597" y="44"/>
                </a:lnTo>
                <a:lnTo>
                  <a:pt x="597" y="48"/>
                </a:lnTo>
                <a:lnTo>
                  <a:pt x="597" y="50"/>
                </a:lnTo>
                <a:lnTo>
                  <a:pt x="597" y="54"/>
                </a:lnTo>
                <a:lnTo>
                  <a:pt x="597" y="64"/>
                </a:lnTo>
                <a:lnTo>
                  <a:pt x="597" y="66"/>
                </a:lnTo>
                <a:lnTo>
                  <a:pt x="597" y="68"/>
                </a:lnTo>
                <a:lnTo>
                  <a:pt x="595" y="68"/>
                </a:lnTo>
                <a:lnTo>
                  <a:pt x="591" y="68"/>
                </a:lnTo>
                <a:lnTo>
                  <a:pt x="585" y="68"/>
                </a:lnTo>
                <a:lnTo>
                  <a:pt x="579" y="68"/>
                </a:lnTo>
                <a:lnTo>
                  <a:pt x="579" y="70"/>
                </a:lnTo>
                <a:lnTo>
                  <a:pt x="579" y="70"/>
                </a:lnTo>
                <a:lnTo>
                  <a:pt x="577" y="70"/>
                </a:lnTo>
                <a:lnTo>
                  <a:pt x="577" y="72"/>
                </a:lnTo>
                <a:lnTo>
                  <a:pt x="571" y="72"/>
                </a:lnTo>
                <a:lnTo>
                  <a:pt x="571" y="74"/>
                </a:lnTo>
                <a:lnTo>
                  <a:pt x="571" y="80"/>
                </a:lnTo>
                <a:lnTo>
                  <a:pt x="571" y="88"/>
                </a:lnTo>
                <a:lnTo>
                  <a:pt x="571" y="94"/>
                </a:lnTo>
                <a:lnTo>
                  <a:pt x="571" y="98"/>
                </a:lnTo>
                <a:lnTo>
                  <a:pt x="571" y="100"/>
                </a:lnTo>
                <a:lnTo>
                  <a:pt x="569" y="98"/>
                </a:lnTo>
                <a:lnTo>
                  <a:pt x="569" y="96"/>
                </a:lnTo>
                <a:lnTo>
                  <a:pt x="569" y="98"/>
                </a:lnTo>
                <a:lnTo>
                  <a:pt x="567" y="98"/>
                </a:lnTo>
                <a:lnTo>
                  <a:pt x="567" y="100"/>
                </a:lnTo>
                <a:lnTo>
                  <a:pt x="567" y="102"/>
                </a:lnTo>
                <a:lnTo>
                  <a:pt x="565" y="100"/>
                </a:lnTo>
                <a:lnTo>
                  <a:pt x="565" y="102"/>
                </a:lnTo>
                <a:lnTo>
                  <a:pt x="567" y="102"/>
                </a:lnTo>
                <a:lnTo>
                  <a:pt x="569" y="106"/>
                </a:lnTo>
                <a:lnTo>
                  <a:pt x="571" y="106"/>
                </a:lnTo>
                <a:lnTo>
                  <a:pt x="569" y="106"/>
                </a:lnTo>
                <a:lnTo>
                  <a:pt x="567" y="106"/>
                </a:lnTo>
                <a:lnTo>
                  <a:pt x="567" y="108"/>
                </a:lnTo>
                <a:lnTo>
                  <a:pt x="561" y="108"/>
                </a:lnTo>
                <a:lnTo>
                  <a:pt x="559" y="110"/>
                </a:lnTo>
                <a:lnTo>
                  <a:pt x="557" y="110"/>
                </a:lnTo>
                <a:lnTo>
                  <a:pt x="561" y="110"/>
                </a:lnTo>
                <a:lnTo>
                  <a:pt x="563" y="112"/>
                </a:lnTo>
                <a:lnTo>
                  <a:pt x="563" y="114"/>
                </a:lnTo>
                <a:lnTo>
                  <a:pt x="565" y="114"/>
                </a:lnTo>
                <a:lnTo>
                  <a:pt x="569" y="114"/>
                </a:lnTo>
                <a:lnTo>
                  <a:pt x="569" y="116"/>
                </a:lnTo>
                <a:lnTo>
                  <a:pt x="567" y="118"/>
                </a:lnTo>
                <a:lnTo>
                  <a:pt x="563" y="118"/>
                </a:lnTo>
                <a:lnTo>
                  <a:pt x="561" y="120"/>
                </a:lnTo>
                <a:lnTo>
                  <a:pt x="565" y="120"/>
                </a:lnTo>
                <a:lnTo>
                  <a:pt x="569" y="120"/>
                </a:lnTo>
                <a:lnTo>
                  <a:pt x="569" y="122"/>
                </a:lnTo>
                <a:lnTo>
                  <a:pt x="567" y="124"/>
                </a:lnTo>
                <a:lnTo>
                  <a:pt x="565" y="126"/>
                </a:lnTo>
                <a:lnTo>
                  <a:pt x="563" y="126"/>
                </a:lnTo>
                <a:lnTo>
                  <a:pt x="563" y="128"/>
                </a:lnTo>
                <a:lnTo>
                  <a:pt x="561" y="128"/>
                </a:lnTo>
                <a:lnTo>
                  <a:pt x="559" y="126"/>
                </a:lnTo>
                <a:lnTo>
                  <a:pt x="559" y="130"/>
                </a:lnTo>
                <a:lnTo>
                  <a:pt x="553" y="134"/>
                </a:lnTo>
                <a:lnTo>
                  <a:pt x="553" y="136"/>
                </a:lnTo>
                <a:lnTo>
                  <a:pt x="555" y="134"/>
                </a:lnTo>
                <a:lnTo>
                  <a:pt x="557" y="134"/>
                </a:lnTo>
                <a:lnTo>
                  <a:pt x="559" y="134"/>
                </a:lnTo>
                <a:lnTo>
                  <a:pt x="563" y="136"/>
                </a:lnTo>
                <a:lnTo>
                  <a:pt x="563" y="134"/>
                </a:lnTo>
                <a:lnTo>
                  <a:pt x="565" y="134"/>
                </a:lnTo>
                <a:lnTo>
                  <a:pt x="565" y="132"/>
                </a:lnTo>
                <a:lnTo>
                  <a:pt x="567" y="134"/>
                </a:lnTo>
                <a:lnTo>
                  <a:pt x="567" y="136"/>
                </a:lnTo>
                <a:lnTo>
                  <a:pt x="569" y="134"/>
                </a:lnTo>
                <a:lnTo>
                  <a:pt x="571" y="134"/>
                </a:lnTo>
                <a:lnTo>
                  <a:pt x="571" y="132"/>
                </a:lnTo>
                <a:lnTo>
                  <a:pt x="573" y="134"/>
                </a:lnTo>
                <a:lnTo>
                  <a:pt x="575" y="134"/>
                </a:lnTo>
                <a:lnTo>
                  <a:pt x="579" y="136"/>
                </a:lnTo>
                <a:lnTo>
                  <a:pt x="581" y="134"/>
                </a:lnTo>
                <a:lnTo>
                  <a:pt x="583" y="132"/>
                </a:lnTo>
                <a:lnTo>
                  <a:pt x="583" y="134"/>
                </a:lnTo>
                <a:lnTo>
                  <a:pt x="583" y="136"/>
                </a:lnTo>
                <a:lnTo>
                  <a:pt x="587" y="138"/>
                </a:lnTo>
                <a:lnTo>
                  <a:pt x="587" y="140"/>
                </a:lnTo>
                <a:lnTo>
                  <a:pt x="585" y="140"/>
                </a:lnTo>
                <a:lnTo>
                  <a:pt x="585" y="142"/>
                </a:lnTo>
                <a:lnTo>
                  <a:pt x="583" y="142"/>
                </a:lnTo>
                <a:lnTo>
                  <a:pt x="579" y="142"/>
                </a:lnTo>
                <a:lnTo>
                  <a:pt x="581" y="144"/>
                </a:lnTo>
                <a:lnTo>
                  <a:pt x="583" y="144"/>
                </a:lnTo>
                <a:lnTo>
                  <a:pt x="583" y="146"/>
                </a:lnTo>
                <a:lnTo>
                  <a:pt x="581" y="146"/>
                </a:lnTo>
                <a:lnTo>
                  <a:pt x="581" y="148"/>
                </a:lnTo>
                <a:lnTo>
                  <a:pt x="581" y="150"/>
                </a:lnTo>
                <a:lnTo>
                  <a:pt x="581" y="152"/>
                </a:lnTo>
                <a:lnTo>
                  <a:pt x="579" y="152"/>
                </a:lnTo>
                <a:lnTo>
                  <a:pt x="577" y="152"/>
                </a:lnTo>
                <a:lnTo>
                  <a:pt x="577" y="154"/>
                </a:lnTo>
                <a:lnTo>
                  <a:pt x="575" y="154"/>
                </a:lnTo>
                <a:lnTo>
                  <a:pt x="579" y="154"/>
                </a:lnTo>
                <a:lnTo>
                  <a:pt x="581" y="154"/>
                </a:lnTo>
                <a:lnTo>
                  <a:pt x="581" y="156"/>
                </a:lnTo>
                <a:lnTo>
                  <a:pt x="581" y="158"/>
                </a:lnTo>
                <a:lnTo>
                  <a:pt x="583" y="158"/>
                </a:lnTo>
                <a:lnTo>
                  <a:pt x="583" y="160"/>
                </a:lnTo>
                <a:lnTo>
                  <a:pt x="583" y="162"/>
                </a:lnTo>
                <a:lnTo>
                  <a:pt x="583" y="164"/>
                </a:lnTo>
                <a:lnTo>
                  <a:pt x="581" y="164"/>
                </a:lnTo>
                <a:lnTo>
                  <a:pt x="581" y="166"/>
                </a:lnTo>
                <a:lnTo>
                  <a:pt x="579" y="166"/>
                </a:lnTo>
                <a:lnTo>
                  <a:pt x="579" y="166"/>
                </a:lnTo>
                <a:lnTo>
                  <a:pt x="581" y="166"/>
                </a:lnTo>
                <a:lnTo>
                  <a:pt x="583" y="166"/>
                </a:lnTo>
                <a:lnTo>
                  <a:pt x="583" y="168"/>
                </a:lnTo>
                <a:lnTo>
                  <a:pt x="585" y="168"/>
                </a:lnTo>
                <a:lnTo>
                  <a:pt x="585" y="170"/>
                </a:lnTo>
                <a:lnTo>
                  <a:pt x="585" y="174"/>
                </a:lnTo>
                <a:lnTo>
                  <a:pt x="587" y="176"/>
                </a:lnTo>
                <a:lnTo>
                  <a:pt x="587" y="180"/>
                </a:lnTo>
                <a:lnTo>
                  <a:pt x="587" y="182"/>
                </a:lnTo>
                <a:lnTo>
                  <a:pt x="587" y="184"/>
                </a:lnTo>
                <a:lnTo>
                  <a:pt x="585" y="184"/>
                </a:lnTo>
                <a:lnTo>
                  <a:pt x="583" y="184"/>
                </a:lnTo>
                <a:lnTo>
                  <a:pt x="581" y="184"/>
                </a:lnTo>
                <a:lnTo>
                  <a:pt x="581" y="186"/>
                </a:lnTo>
                <a:lnTo>
                  <a:pt x="585" y="188"/>
                </a:lnTo>
                <a:lnTo>
                  <a:pt x="587" y="188"/>
                </a:lnTo>
                <a:lnTo>
                  <a:pt x="587" y="190"/>
                </a:lnTo>
                <a:lnTo>
                  <a:pt x="589" y="190"/>
                </a:lnTo>
                <a:lnTo>
                  <a:pt x="589" y="192"/>
                </a:lnTo>
                <a:lnTo>
                  <a:pt x="589" y="194"/>
                </a:lnTo>
                <a:lnTo>
                  <a:pt x="589" y="198"/>
                </a:lnTo>
                <a:lnTo>
                  <a:pt x="589" y="202"/>
                </a:lnTo>
                <a:lnTo>
                  <a:pt x="587" y="202"/>
                </a:lnTo>
                <a:lnTo>
                  <a:pt x="585" y="204"/>
                </a:lnTo>
                <a:lnTo>
                  <a:pt x="583" y="204"/>
                </a:lnTo>
                <a:lnTo>
                  <a:pt x="585" y="206"/>
                </a:lnTo>
                <a:lnTo>
                  <a:pt x="589" y="206"/>
                </a:lnTo>
                <a:lnTo>
                  <a:pt x="589" y="208"/>
                </a:lnTo>
                <a:lnTo>
                  <a:pt x="591" y="208"/>
                </a:lnTo>
                <a:lnTo>
                  <a:pt x="591" y="210"/>
                </a:lnTo>
                <a:lnTo>
                  <a:pt x="591" y="212"/>
                </a:lnTo>
                <a:lnTo>
                  <a:pt x="589" y="212"/>
                </a:lnTo>
                <a:lnTo>
                  <a:pt x="589" y="214"/>
                </a:lnTo>
                <a:lnTo>
                  <a:pt x="587" y="218"/>
                </a:lnTo>
                <a:lnTo>
                  <a:pt x="587" y="220"/>
                </a:lnTo>
                <a:lnTo>
                  <a:pt x="585" y="220"/>
                </a:lnTo>
                <a:lnTo>
                  <a:pt x="583" y="220"/>
                </a:lnTo>
                <a:lnTo>
                  <a:pt x="583" y="218"/>
                </a:lnTo>
                <a:lnTo>
                  <a:pt x="581" y="220"/>
                </a:lnTo>
                <a:lnTo>
                  <a:pt x="579" y="220"/>
                </a:lnTo>
                <a:lnTo>
                  <a:pt x="577" y="218"/>
                </a:lnTo>
                <a:lnTo>
                  <a:pt x="577" y="220"/>
                </a:lnTo>
                <a:lnTo>
                  <a:pt x="579" y="220"/>
                </a:lnTo>
                <a:lnTo>
                  <a:pt x="579" y="222"/>
                </a:lnTo>
                <a:lnTo>
                  <a:pt x="581" y="222"/>
                </a:lnTo>
                <a:lnTo>
                  <a:pt x="583" y="222"/>
                </a:lnTo>
                <a:lnTo>
                  <a:pt x="585" y="224"/>
                </a:lnTo>
                <a:lnTo>
                  <a:pt x="585" y="226"/>
                </a:lnTo>
                <a:lnTo>
                  <a:pt x="583" y="226"/>
                </a:lnTo>
                <a:lnTo>
                  <a:pt x="581" y="226"/>
                </a:lnTo>
                <a:lnTo>
                  <a:pt x="581" y="228"/>
                </a:lnTo>
                <a:lnTo>
                  <a:pt x="583" y="230"/>
                </a:lnTo>
                <a:lnTo>
                  <a:pt x="583" y="232"/>
                </a:lnTo>
                <a:lnTo>
                  <a:pt x="581" y="232"/>
                </a:lnTo>
                <a:lnTo>
                  <a:pt x="581" y="234"/>
                </a:lnTo>
                <a:lnTo>
                  <a:pt x="581" y="236"/>
                </a:lnTo>
                <a:lnTo>
                  <a:pt x="579" y="236"/>
                </a:lnTo>
                <a:lnTo>
                  <a:pt x="577" y="236"/>
                </a:lnTo>
                <a:lnTo>
                  <a:pt x="577" y="238"/>
                </a:lnTo>
                <a:lnTo>
                  <a:pt x="579" y="238"/>
                </a:lnTo>
                <a:lnTo>
                  <a:pt x="579" y="240"/>
                </a:lnTo>
                <a:lnTo>
                  <a:pt x="579" y="242"/>
                </a:lnTo>
                <a:lnTo>
                  <a:pt x="581" y="264"/>
                </a:lnTo>
                <a:lnTo>
                  <a:pt x="579" y="264"/>
                </a:lnTo>
                <a:lnTo>
                  <a:pt x="577" y="264"/>
                </a:lnTo>
                <a:lnTo>
                  <a:pt x="577" y="266"/>
                </a:lnTo>
                <a:lnTo>
                  <a:pt x="579" y="270"/>
                </a:lnTo>
                <a:lnTo>
                  <a:pt x="579" y="272"/>
                </a:lnTo>
                <a:lnTo>
                  <a:pt x="579" y="274"/>
                </a:lnTo>
                <a:lnTo>
                  <a:pt x="581" y="274"/>
                </a:lnTo>
                <a:lnTo>
                  <a:pt x="581" y="276"/>
                </a:lnTo>
                <a:lnTo>
                  <a:pt x="581" y="278"/>
                </a:lnTo>
                <a:lnTo>
                  <a:pt x="583" y="282"/>
                </a:lnTo>
                <a:lnTo>
                  <a:pt x="581" y="284"/>
                </a:lnTo>
                <a:lnTo>
                  <a:pt x="579" y="284"/>
                </a:lnTo>
                <a:lnTo>
                  <a:pt x="577" y="284"/>
                </a:lnTo>
                <a:lnTo>
                  <a:pt x="579" y="286"/>
                </a:lnTo>
                <a:lnTo>
                  <a:pt x="579" y="288"/>
                </a:lnTo>
                <a:lnTo>
                  <a:pt x="579" y="290"/>
                </a:lnTo>
                <a:lnTo>
                  <a:pt x="581" y="290"/>
                </a:lnTo>
                <a:lnTo>
                  <a:pt x="585" y="290"/>
                </a:lnTo>
                <a:lnTo>
                  <a:pt x="585" y="292"/>
                </a:lnTo>
                <a:lnTo>
                  <a:pt x="587" y="292"/>
                </a:lnTo>
                <a:lnTo>
                  <a:pt x="587" y="294"/>
                </a:lnTo>
                <a:lnTo>
                  <a:pt x="591" y="306"/>
                </a:lnTo>
                <a:lnTo>
                  <a:pt x="591" y="310"/>
                </a:lnTo>
                <a:lnTo>
                  <a:pt x="591" y="310"/>
                </a:lnTo>
                <a:lnTo>
                  <a:pt x="591" y="312"/>
                </a:lnTo>
                <a:lnTo>
                  <a:pt x="587" y="314"/>
                </a:lnTo>
                <a:lnTo>
                  <a:pt x="575" y="318"/>
                </a:lnTo>
                <a:lnTo>
                  <a:pt x="569" y="320"/>
                </a:lnTo>
                <a:lnTo>
                  <a:pt x="561" y="324"/>
                </a:lnTo>
                <a:lnTo>
                  <a:pt x="549" y="326"/>
                </a:lnTo>
                <a:lnTo>
                  <a:pt x="543" y="330"/>
                </a:lnTo>
                <a:lnTo>
                  <a:pt x="537" y="332"/>
                </a:lnTo>
                <a:lnTo>
                  <a:pt x="533" y="334"/>
                </a:lnTo>
                <a:lnTo>
                  <a:pt x="529" y="334"/>
                </a:lnTo>
                <a:lnTo>
                  <a:pt x="527" y="336"/>
                </a:lnTo>
                <a:lnTo>
                  <a:pt x="523" y="336"/>
                </a:lnTo>
                <a:lnTo>
                  <a:pt x="517" y="338"/>
                </a:lnTo>
                <a:lnTo>
                  <a:pt x="507" y="342"/>
                </a:lnTo>
                <a:lnTo>
                  <a:pt x="503" y="342"/>
                </a:lnTo>
                <a:lnTo>
                  <a:pt x="503" y="344"/>
                </a:lnTo>
                <a:lnTo>
                  <a:pt x="501" y="344"/>
                </a:lnTo>
                <a:lnTo>
                  <a:pt x="491" y="348"/>
                </a:lnTo>
                <a:lnTo>
                  <a:pt x="477" y="352"/>
                </a:lnTo>
                <a:lnTo>
                  <a:pt x="473" y="354"/>
                </a:lnTo>
                <a:lnTo>
                  <a:pt x="471" y="354"/>
                </a:lnTo>
                <a:lnTo>
                  <a:pt x="461" y="358"/>
                </a:lnTo>
                <a:lnTo>
                  <a:pt x="451" y="360"/>
                </a:lnTo>
                <a:lnTo>
                  <a:pt x="447" y="360"/>
                </a:lnTo>
                <a:lnTo>
                  <a:pt x="439" y="364"/>
                </a:lnTo>
                <a:lnTo>
                  <a:pt x="425" y="368"/>
                </a:lnTo>
                <a:lnTo>
                  <a:pt x="411" y="374"/>
                </a:lnTo>
                <a:lnTo>
                  <a:pt x="401" y="376"/>
                </a:lnTo>
                <a:lnTo>
                  <a:pt x="399" y="378"/>
                </a:lnTo>
                <a:lnTo>
                  <a:pt x="397" y="378"/>
                </a:lnTo>
                <a:lnTo>
                  <a:pt x="393" y="380"/>
                </a:lnTo>
                <a:lnTo>
                  <a:pt x="391" y="382"/>
                </a:lnTo>
                <a:lnTo>
                  <a:pt x="387" y="382"/>
                </a:lnTo>
                <a:lnTo>
                  <a:pt x="385" y="382"/>
                </a:lnTo>
                <a:lnTo>
                  <a:pt x="383" y="384"/>
                </a:lnTo>
                <a:lnTo>
                  <a:pt x="381" y="384"/>
                </a:lnTo>
                <a:lnTo>
                  <a:pt x="377" y="386"/>
                </a:lnTo>
                <a:lnTo>
                  <a:pt x="377" y="384"/>
                </a:lnTo>
                <a:lnTo>
                  <a:pt x="377" y="382"/>
                </a:lnTo>
                <a:lnTo>
                  <a:pt x="377" y="380"/>
                </a:lnTo>
                <a:lnTo>
                  <a:pt x="375" y="380"/>
                </a:lnTo>
                <a:lnTo>
                  <a:pt x="375" y="378"/>
                </a:lnTo>
                <a:lnTo>
                  <a:pt x="375" y="376"/>
                </a:lnTo>
                <a:lnTo>
                  <a:pt x="375" y="374"/>
                </a:lnTo>
                <a:lnTo>
                  <a:pt x="373" y="374"/>
                </a:lnTo>
                <a:lnTo>
                  <a:pt x="373" y="372"/>
                </a:lnTo>
                <a:lnTo>
                  <a:pt x="373" y="370"/>
                </a:lnTo>
                <a:lnTo>
                  <a:pt x="373" y="368"/>
                </a:lnTo>
                <a:lnTo>
                  <a:pt x="371" y="366"/>
                </a:lnTo>
                <a:lnTo>
                  <a:pt x="358" y="366"/>
                </a:lnTo>
                <a:lnTo>
                  <a:pt x="356" y="366"/>
                </a:lnTo>
                <a:lnTo>
                  <a:pt x="354" y="366"/>
                </a:lnTo>
                <a:lnTo>
                  <a:pt x="352" y="366"/>
                </a:lnTo>
                <a:lnTo>
                  <a:pt x="352" y="364"/>
                </a:lnTo>
                <a:lnTo>
                  <a:pt x="350" y="364"/>
                </a:lnTo>
                <a:lnTo>
                  <a:pt x="348" y="364"/>
                </a:lnTo>
                <a:lnTo>
                  <a:pt x="340" y="364"/>
                </a:lnTo>
                <a:lnTo>
                  <a:pt x="336" y="364"/>
                </a:lnTo>
                <a:lnTo>
                  <a:pt x="334" y="364"/>
                </a:lnTo>
                <a:lnTo>
                  <a:pt x="332" y="364"/>
                </a:lnTo>
                <a:lnTo>
                  <a:pt x="332" y="362"/>
                </a:lnTo>
                <a:lnTo>
                  <a:pt x="332" y="360"/>
                </a:lnTo>
                <a:lnTo>
                  <a:pt x="332" y="358"/>
                </a:lnTo>
                <a:lnTo>
                  <a:pt x="332" y="358"/>
                </a:lnTo>
                <a:lnTo>
                  <a:pt x="332" y="356"/>
                </a:lnTo>
                <a:lnTo>
                  <a:pt x="332" y="354"/>
                </a:lnTo>
                <a:lnTo>
                  <a:pt x="332" y="352"/>
                </a:lnTo>
                <a:lnTo>
                  <a:pt x="332" y="350"/>
                </a:lnTo>
                <a:lnTo>
                  <a:pt x="332" y="348"/>
                </a:lnTo>
                <a:lnTo>
                  <a:pt x="332" y="346"/>
                </a:lnTo>
                <a:lnTo>
                  <a:pt x="332" y="344"/>
                </a:lnTo>
                <a:lnTo>
                  <a:pt x="332" y="342"/>
                </a:lnTo>
                <a:lnTo>
                  <a:pt x="332" y="340"/>
                </a:lnTo>
                <a:lnTo>
                  <a:pt x="332" y="338"/>
                </a:lnTo>
                <a:lnTo>
                  <a:pt x="320" y="338"/>
                </a:lnTo>
                <a:lnTo>
                  <a:pt x="316" y="338"/>
                </a:lnTo>
                <a:lnTo>
                  <a:pt x="310" y="338"/>
                </a:lnTo>
                <a:lnTo>
                  <a:pt x="306" y="338"/>
                </a:lnTo>
                <a:lnTo>
                  <a:pt x="304" y="338"/>
                </a:lnTo>
                <a:lnTo>
                  <a:pt x="302" y="338"/>
                </a:lnTo>
                <a:lnTo>
                  <a:pt x="300" y="338"/>
                </a:lnTo>
                <a:lnTo>
                  <a:pt x="298" y="338"/>
                </a:lnTo>
                <a:lnTo>
                  <a:pt x="292" y="338"/>
                </a:lnTo>
                <a:lnTo>
                  <a:pt x="284" y="338"/>
                </a:lnTo>
                <a:lnTo>
                  <a:pt x="278" y="338"/>
                </a:lnTo>
                <a:lnTo>
                  <a:pt x="278" y="340"/>
                </a:lnTo>
                <a:lnTo>
                  <a:pt x="278" y="348"/>
                </a:lnTo>
                <a:lnTo>
                  <a:pt x="278" y="350"/>
                </a:lnTo>
                <a:lnTo>
                  <a:pt x="266" y="350"/>
                </a:lnTo>
                <a:lnTo>
                  <a:pt x="266" y="348"/>
                </a:lnTo>
                <a:lnTo>
                  <a:pt x="266" y="342"/>
                </a:lnTo>
                <a:lnTo>
                  <a:pt x="266" y="338"/>
                </a:lnTo>
                <a:lnTo>
                  <a:pt x="264" y="338"/>
                </a:lnTo>
                <a:lnTo>
                  <a:pt x="262" y="338"/>
                </a:lnTo>
                <a:lnTo>
                  <a:pt x="260" y="338"/>
                </a:lnTo>
                <a:lnTo>
                  <a:pt x="258" y="338"/>
                </a:lnTo>
                <a:lnTo>
                  <a:pt x="256" y="338"/>
                </a:lnTo>
                <a:lnTo>
                  <a:pt x="252" y="338"/>
                </a:lnTo>
                <a:lnTo>
                  <a:pt x="252" y="336"/>
                </a:lnTo>
                <a:lnTo>
                  <a:pt x="248" y="336"/>
                </a:lnTo>
                <a:lnTo>
                  <a:pt x="240" y="336"/>
                </a:lnTo>
                <a:lnTo>
                  <a:pt x="240" y="338"/>
                </a:lnTo>
                <a:lnTo>
                  <a:pt x="240" y="340"/>
                </a:lnTo>
                <a:lnTo>
                  <a:pt x="240" y="342"/>
                </a:lnTo>
                <a:lnTo>
                  <a:pt x="240" y="344"/>
                </a:lnTo>
                <a:lnTo>
                  <a:pt x="240" y="346"/>
                </a:lnTo>
                <a:lnTo>
                  <a:pt x="240" y="348"/>
                </a:lnTo>
                <a:lnTo>
                  <a:pt x="238" y="350"/>
                </a:lnTo>
                <a:lnTo>
                  <a:pt x="236" y="350"/>
                </a:lnTo>
                <a:lnTo>
                  <a:pt x="232" y="350"/>
                </a:lnTo>
                <a:lnTo>
                  <a:pt x="230" y="350"/>
                </a:lnTo>
                <a:lnTo>
                  <a:pt x="228" y="352"/>
                </a:lnTo>
                <a:lnTo>
                  <a:pt x="226" y="352"/>
                </a:lnTo>
                <a:lnTo>
                  <a:pt x="226" y="350"/>
                </a:lnTo>
                <a:lnTo>
                  <a:pt x="226" y="348"/>
                </a:lnTo>
                <a:lnTo>
                  <a:pt x="226" y="346"/>
                </a:lnTo>
                <a:lnTo>
                  <a:pt x="226" y="344"/>
                </a:lnTo>
                <a:lnTo>
                  <a:pt x="226" y="342"/>
                </a:lnTo>
                <a:lnTo>
                  <a:pt x="226" y="340"/>
                </a:lnTo>
                <a:lnTo>
                  <a:pt x="226" y="338"/>
                </a:lnTo>
                <a:lnTo>
                  <a:pt x="222" y="338"/>
                </a:lnTo>
                <a:lnTo>
                  <a:pt x="220" y="338"/>
                </a:lnTo>
                <a:lnTo>
                  <a:pt x="218" y="338"/>
                </a:lnTo>
                <a:lnTo>
                  <a:pt x="216" y="338"/>
                </a:lnTo>
                <a:lnTo>
                  <a:pt x="214" y="338"/>
                </a:lnTo>
                <a:lnTo>
                  <a:pt x="212" y="338"/>
                </a:lnTo>
                <a:lnTo>
                  <a:pt x="212" y="340"/>
                </a:lnTo>
                <a:lnTo>
                  <a:pt x="212" y="344"/>
                </a:lnTo>
                <a:lnTo>
                  <a:pt x="212" y="348"/>
                </a:lnTo>
                <a:lnTo>
                  <a:pt x="212" y="350"/>
                </a:lnTo>
                <a:lnTo>
                  <a:pt x="208" y="350"/>
                </a:lnTo>
                <a:lnTo>
                  <a:pt x="206" y="350"/>
                </a:lnTo>
                <a:lnTo>
                  <a:pt x="204" y="350"/>
                </a:lnTo>
                <a:lnTo>
                  <a:pt x="202" y="350"/>
                </a:lnTo>
                <a:lnTo>
                  <a:pt x="200" y="350"/>
                </a:lnTo>
                <a:lnTo>
                  <a:pt x="200" y="348"/>
                </a:lnTo>
                <a:lnTo>
                  <a:pt x="200" y="344"/>
                </a:lnTo>
                <a:lnTo>
                  <a:pt x="200" y="338"/>
                </a:lnTo>
                <a:lnTo>
                  <a:pt x="196" y="336"/>
                </a:lnTo>
                <a:lnTo>
                  <a:pt x="192" y="336"/>
                </a:lnTo>
                <a:lnTo>
                  <a:pt x="186" y="336"/>
                </a:lnTo>
                <a:lnTo>
                  <a:pt x="184" y="336"/>
                </a:lnTo>
                <a:lnTo>
                  <a:pt x="180" y="336"/>
                </a:lnTo>
                <a:lnTo>
                  <a:pt x="178" y="336"/>
                </a:lnTo>
                <a:lnTo>
                  <a:pt x="176" y="336"/>
                </a:lnTo>
                <a:lnTo>
                  <a:pt x="172" y="336"/>
                </a:lnTo>
                <a:lnTo>
                  <a:pt x="168" y="336"/>
                </a:lnTo>
                <a:lnTo>
                  <a:pt x="166" y="336"/>
                </a:lnTo>
                <a:lnTo>
                  <a:pt x="160" y="336"/>
                </a:lnTo>
                <a:lnTo>
                  <a:pt x="158" y="336"/>
                </a:lnTo>
                <a:lnTo>
                  <a:pt x="154" y="336"/>
                </a:lnTo>
                <a:lnTo>
                  <a:pt x="146" y="336"/>
                </a:lnTo>
                <a:lnTo>
                  <a:pt x="134" y="336"/>
                </a:lnTo>
                <a:lnTo>
                  <a:pt x="126" y="336"/>
                </a:lnTo>
                <a:lnTo>
                  <a:pt x="122" y="336"/>
                </a:lnTo>
                <a:lnTo>
                  <a:pt x="120" y="336"/>
                </a:lnTo>
                <a:lnTo>
                  <a:pt x="120" y="334"/>
                </a:lnTo>
                <a:lnTo>
                  <a:pt x="120" y="332"/>
                </a:lnTo>
                <a:lnTo>
                  <a:pt x="120" y="330"/>
                </a:lnTo>
                <a:lnTo>
                  <a:pt x="120" y="328"/>
                </a:lnTo>
                <a:lnTo>
                  <a:pt x="120" y="326"/>
                </a:lnTo>
                <a:lnTo>
                  <a:pt x="120" y="322"/>
                </a:lnTo>
                <a:lnTo>
                  <a:pt x="118" y="322"/>
                </a:lnTo>
                <a:lnTo>
                  <a:pt x="116" y="322"/>
                </a:lnTo>
                <a:lnTo>
                  <a:pt x="112" y="322"/>
                </a:lnTo>
                <a:lnTo>
                  <a:pt x="104" y="322"/>
                </a:lnTo>
                <a:lnTo>
                  <a:pt x="102" y="322"/>
                </a:lnTo>
                <a:lnTo>
                  <a:pt x="102" y="320"/>
                </a:lnTo>
                <a:lnTo>
                  <a:pt x="102" y="318"/>
                </a:lnTo>
                <a:lnTo>
                  <a:pt x="102" y="316"/>
                </a:lnTo>
                <a:lnTo>
                  <a:pt x="102" y="312"/>
                </a:lnTo>
                <a:lnTo>
                  <a:pt x="100" y="310"/>
                </a:lnTo>
                <a:lnTo>
                  <a:pt x="100" y="310"/>
                </a:lnTo>
                <a:lnTo>
                  <a:pt x="100" y="308"/>
                </a:lnTo>
                <a:lnTo>
                  <a:pt x="100" y="306"/>
                </a:lnTo>
                <a:lnTo>
                  <a:pt x="100" y="304"/>
                </a:lnTo>
                <a:lnTo>
                  <a:pt x="100" y="302"/>
                </a:lnTo>
                <a:lnTo>
                  <a:pt x="100" y="300"/>
                </a:lnTo>
                <a:lnTo>
                  <a:pt x="100" y="298"/>
                </a:lnTo>
                <a:lnTo>
                  <a:pt x="96" y="298"/>
                </a:lnTo>
                <a:lnTo>
                  <a:pt x="94" y="298"/>
                </a:lnTo>
                <a:lnTo>
                  <a:pt x="96" y="296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4" y="288"/>
                </a:lnTo>
                <a:lnTo>
                  <a:pt x="90" y="286"/>
                </a:lnTo>
                <a:lnTo>
                  <a:pt x="78" y="286"/>
                </a:lnTo>
                <a:lnTo>
                  <a:pt x="78" y="284"/>
                </a:lnTo>
                <a:lnTo>
                  <a:pt x="78" y="278"/>
                </a:lnTo>
                <a:lnTo>
                  <a:pt x="76" y="270"/>
                </a:lnTo>
                <a:lnTo>
                  <a:pt x="76" y="268"/>
                </a:lnTo>
                <a:lnTo>
                  <a:pt x="76" y="266"/>
                </a:lnTo>
                <a:lnTo>
                  <a:pt x="76" y="262"/>
                </a:lnTo>
                <a:lnTo>
                  <a:pt x="76" y="260"/>
                </a:lnTo>
                <a:lnTo>
                  <a:pt x="78" y="260"/>
                </a:lnTo>
                <a:lnTo>
                  <a:pt x="78" y="258"/>
                </a:lnTo>
                <a:lnTo>
                  <a:pt x="74" y="260"/>
                </a:lnTo>
                <a:lnTo>
                  <a:pt x="70" y="260"/>
                </a:lnTo>
                <a:lnTo>
                  <a:pt x="68" y="260"/>
                </a:lnTo>
                <a:lnTo>
                  <a:pt x="58" y="262"/>
                </a:lnTo>
                <a:lnTo>
                  <a:pt x="56" y="264"/>
                </a:lnTo>
                <a:lnTo>
                  <a:pt x="54" y="264"/>
                </a:lnTo>
                <a:lnTo>
                  <a:pt x="18" y="276"/>
                </a:lnTo>
                <a:lnTo>
                  <a:pt x="16" y="276"/>
                </a:lnTo>
                <a:lnTo>
                  <a:pt x="0" y="138"/>
                </a:lnTo>
                <a:lnTo>
                  <a:pt x="2" y="138"/>
                </a:lnTo>
                <a:lnTo>
                  <a:pt x="14" y="134"/>
                </a:lnTo>
                <a:lnTo>
                  <a:pt x="24" y="132"/>
                </a:lnTo>
                <a:lnTo>
                  <a:pt x="34" y="128"/>
                </a:lnTo>
                <a:lnTo>
                  <a:pt x="40" y="128"/>
                </a:lnTo>
                <a:lnTo>
                  <a:pt x="44" y="126"/>
                </a:lnTo>
                <a:lnTo>
                  <a:pt x="48" y="124"/>
                </a:lnTo>
                <a:lnTo>
                  <a:pt x="54" y="122"/>
                </a:lnTo>
                <a:lnTo>
                  <a:pt x="56" y="122"/>
                </a:lnTo>
                <a:lnTo>
                  <a:pt x="58" y="122"/>
                </a:lnTo>
                <a:lnTo>
                  <a:pt x="60" y="122"/>
                </a:lnTo>
                <a:lnTo>
                  <a:pt x="62" y="122"/>
                </a:lnTo>
                <a:lnTo>
                  <a:pt x="62" y="124"/>
                </a:lnTo>
                <a:lnTo>
                  <a:pt x="62" y="130"/>
                </a:lnTo>
                <a:lnTo>
                  <a:pt x="64" y="138"/>
                </a:lnTo>
                <a:lnTo>
                  <a:pt x="66" y="136"/>
                </a:lnTo>
                <a:lnTo>
                  <a:pt x="70" y="136"/>
                </a:lnTo>
                <a:lnTo>
                  <a:pt x="70" y="134"/>
                </a:lnTo>
                <a:lnTo>
                  <a:pt x="72" y="134"/>
                </a:lnTo>
                <a:lnTo>
                  <a:pt x="74" y="134"/>
                </a:lnTo>
                <a:lnTo>
                  <a:pt x="76" y="134"/>
                </a:lnTo>
                <a:lnTo>
                  <a:pt x="78" y="132"/>
                </a:lnTo>
                <a:lnTo>
                  <a:pt x="84" y="130"/>
                </a:lnTo>
                <a:lnTo>
                  <a:pt x="86" y="130"/>
                </a:lnTo>
                <a:lnTo>
                  <a:pt x="84" y="128"/>
                </a:lnTo>
                <a:lnTo>
                  <a:pt x="84" y="126"/>
                </a:lnTo>
                <a:lnTo>
                  <a:pt x="84" y="124"/>
                </a:lnTo>
                <a:lnTo>
                  <a:pt x="82" y="122"/>
                </a:lnTo>
                <a:lnTo>
                  <a:pt x="82" y="118"/>
                </a:lnTo>
                <a:lnTo>
                  <a:pt x="78" y="112"/>
                </a:lnTo>
                <a:lnTo>
                  <a:pt x="78" y="110"/>
                </a:lnTo>
                <a:lnTo>
                  <a:pt x="82" y="108"/>
                </a:lnTo>
                <a:lnTo>
                  <a:pt x="84" y="108"/>
                </a:lnTo>
                <a:lnTo>
                  <a:pt x="84" y="104"/>
                </a:lnTo>
                <a:lnTo>
                  <a:pt x="86" y="104"/>
                </a:lnTo>
                <a:lnTo>
                  <a:pt x="88" y="104"/>
                </a:lnTo>
                <a:lnTo>
                  <a:pt x="90" y="102"/>
                </a:lnTo>
                <a:lnTo>
                  <a:pt x="92" y="108"/>
                </a:lnTo>
                <a:lnTo>
                  <a:pt x="94" y="114"/>
                </a:lnTo>
                <a:lnTo>
                  <a:pt x="94" y="116"/>
                </a:lnTo>
                <a:lnTo>
                  <a:pt x="96" y="114"/>
                </a:lnTo>
                <a:lnTo>
                  <a:pt x="96" y="116"/>
                </a:lnTo>
                <a:lnTo>
                  <a:pt x="94" y="116"/>
                </a:lnTo>
                <a:lnTo>
                  <a:pt x="96" y="118"/>
                </a:lnTo>
                <a:lnTo>
                  <a:pt x="96" y="118"/>
                </a:lnTo>
                <a:lnTo>
                  <a:pt x="100" y="118"/>
                </a:lnTo>
                <a:lnTo>
                  <a:pt x="102" y="118"/>
                </a:lnTo>
                <a:lnTo>
                  <a:pt x="106" y="118"/>
                </a:lnTo>
                <a:lnTo>
                  <a:pt x="108" y="116"/>
                </a:lnTo>
                <a:lnTo>
                  <a:pt x="106" y="112"/>
                </a:lnTo>
                <a:lnTo>
                  <a:pt x="106" y="110"/>
                </a:lnTo>
                <a:lnTo>
                  <a:pt x="108" y="110"/>
                </a:lnTo>
                <a:lnTo>
                  <a:pt x="106" y="110"/>
                </a:lnTo>
                <a:lnTo>
                  <a:pt x="106" y="108"/>
                </a:lnTo>
                <a:lnTo>
                  <a:pt x="104" y="104"/>
                </a:lnTo>
                <a:lnTo>
                  <a:pt x="104" y="100"/>
                </a:lnTo>
                <a:lnTo>
                  <a:pt x="104" y="98"/>
                </a:lnTo>
                <a:lnTo>
                  <a:pt x="108" y="96"/>
                </a:lnTo>
                <a:lnTo>
                  <a:pt x="110" y="96"/>
                </a:lnTo>
                <a:lnTo>
                  <a:pt x="112" y="94"/>
                </a:lnTo>
                <a:lnTo>
                  <a:pt x="112" y="92"/>
                </a:lnTo>
                <a:lnTo>
                  <a:pt x="112" y="90"/>
                </a:lnTo>
                <a:lnTo>
                  <a:pt x="112" y="88"/>
                </a:lnTo>
                <a:lnTo>
                  <a:pt x="114" y="86"/>
                </a:lnTo>
                <a:lnTo>
                  <a:pt x="118" y="86"/>
                </a:lnTo>
                <a:lnTo>
                  <a:pt x="120" y="84"/>
                </a:lnTo>
                <a:lnTo>
                  <a:pt x="120" y="86"/>
                </a:lnTo>
                <a:lnTo>
                  <a:pt x="122" y="88"/>
                </a:lnTo>
                <a:lnTo>
                  <a:pt x="122" y="90"/>
                </a:lnTo>
                <a:lnTo>
                  <a:pt x="126" y="94"/>
                </a:lnTo>
                <a:lnTo>
                  <a:pt x="128" y="94"/>
                </a:lnTo>
                <a:lnTo>
                  <a:pt x="130" y="94"/>
                </a:lnTo>
                <a:lnTo>
                  <a:pt x="130" y="96"/>
                </a:lnTo>
                <a:lnTo>
                  <a:pt x="132" y="96"/>
                </a:lnTo>
                <a:lnTo>
                  <a:pt x="134" y="98"/>
                </a:lnTo>
                <a:lnTo>
                  <a:pt x="136" y="98"/>
                </a:lnTo>
                <a:lnTo>
                  <a:pt x="138" y="100"/>
                </a:lnTo>
                <a:lnTo>
                  <a:pt x="140" y="100"/>
                </a:lnTo>
                <a:lnTo>
                  <a:pt x="140" y="102"/>
                </a:lnTo>
                <a:lnTo>
                  <a:pt x="142" y="102"/>
                </a:lnTo>
                <a:lnTo>
                  <a:pt x="144" y="102"/>
                </a:lnTo>
                <a:lnTo>
                  <a:pt x="144" y="104"/>
                </a:lnTo>
                <a:lnTo>
                  <a:pt x="146" y="104"/>
                </a:lnTo>
                <a:lnTo>
                  <a:pt x="148" y="104"/>
                </a:lnTo>
                <a:lnTo>
                  <a:pt x="150" y="104"/>
                </a:lnTo>
                <a:lnTo>
                  <a:pt x="150" y="102"/>
                </a:lnTo>
                <a:lnTo>
                  <a:pt x="158" y="102"/>
                </a:lnTo>
                <a:lnTo>
                  <a:pt x="158" y="100"/>
                </a:lnTo>
                <a:lnTo>
                  <a:pt x="160" y="100"/>
                </a:lnTo>
                <a:lnTo>
                  <a:pt x="160" y="104"/>
                </a:lnTo>
                <a:lnTo>
                  <a:pt x="162" y="106"/>
                </a:lnTo>
                <a:lnTo>
                  <a:pt x="162" y="108"/>
                </a:lnTo>
                <a:lnTo>
                  <a:pt x="164" y="112"/>
                </a:lnTo>
                <a:lnTo>
                  <a:pt x="166" y="114"/>
                </a:lnTo>
                <a:lnTo>
                  <a:pt x="170" y="112"/>
                </a:lnTo>
                <a:lnTo>
                  <a:pt x="170" y="114"/>
                </a:lnTo>
                <a:lnTo>
                  <a:pt x="170" y="118"/>
                </a:lnTo>
                <a:lnTo>
                  <a:pt x="172" y="118"/>
                </a:lnTo>
                <a:lnTo>
                  <a:pt x="172" y="118"/>
                </a:lnTo>
                <a:lnTo>
                  <a:pt x="174" y="120"/>
                </a:lnTo>
                <a:lnTo>
                  <a:pt x="176" y="120"/>
                </a:lnTo>
                <a:lnTo>
                  <a:pt x="176" y="122"/>
                </a:lnTo>
                <a:lnTo>
                  <a:pt x="178" y="122"/>
                </a:lnTo>
                <a:lnTo>
                  <a:pt x="180" y="122"/>
                </a:lnTo>
                <a:lnTo>
                  <a:pt x="180" y="124"/>
                </a:lnTo>
                <a:lnTo>
                  <a:pt x="184" y="124"/>
                </a:lnTo>
                <a:lnTo>
                  <a:pt x="186" y="124"/>
                </a:lnTo>
                <a:lnTo>
                  <a:pt x="186" y="126"/>
                </a:lnTo>
                <a:lnTo>
                  <a:pt x="190" y="126"/>
                </a:lnTo>
                <a:lnTo>
                  <a:pt x="194" y="128"/>
                </a:lnTo>
                <a:lnTo>
                  <a:pt x="196" y="128"/>
                </a:lnTo>
                <a:lnTo>
                  <a:pt x="198" y="130"/>
                </a:lnTo>
                <a:lnTo>
                  <a:pt x="200" y="130"/>
                </a:lnTo>
                <a:lnTo>
                  <a:pt x="202" y="130"/>
                </a:lnTo>
                <a:lnTo>
                  <a:pt x="202" y="132"/>
                </a:lnTo>
                <a:lnTo>
                  <a:pt x="202" y="134"/>
                </a:lnTo>
                <a:lnTo>
                  <a:pt x="200" y="134"/>
                </a:lnTo>
                <a:lnTo>
                  <a:pt x="198" y="134"/>
                </a:lnTo>
                <a:lnTo>
                  <a:pt x="198" y="132"/>
                </a:lnTo>
                <a:lnTo>
                  <a:pt x="196" y="132"/>
                </a:lnTo>
                <a:lnTo>
                  <a:pt x="190" y="132"/>
                </a:lnTo>
                <a:lnTo>
                  <a:pt x="188" y="132"/>
                </a:lnTo>
                <a:lnTo>
                  <a:pt x="186" y="132"/>
                </a:lnTo>
                <a:lnTo>
                  <a:pt x="188" y="134"/>
                </a:lnTo>
                <a:lnTo>
                  <a:pt x="192" y="134"/>
                </a:lnTo>
                <a:lnTo>
                  <a:pt x="192" y="136"/>
                </a:lnTo>
                <a:lnTo>
                  <a:pt x="190" y="136"/>
                </a:lnTo>
                <a:lnTo>
                  <a:pt x="190" y="138"/>
                </a:lnTo>
                <a:lnTo>
                  <a:pt x="190" y="140"/>
                </a:lnTo>
                <a:lnTo>
                  <a:pt x="186" y="140"/>
                </a:lnTo>
                <a:lnTo>
                  <a:pt x="188" y="142"/>
                </a:lnTo>
                <a:lnTo>
                  <a:pt x="188" y="144"/>
                </a:lnTo>
                <a:lnTo>
                  <a:pt x="186" y="144"/>
                </a:lnTo>
                <a:lnTo>
                  <a:pt x="186" y="146"/>
                </a:lnTo>
                <a:lnTo>
                  <a:pt x="184" y="148"/>
                </a:lnTo>
                <a:lnTo>
                  <a:pt x="184" y="150"/>
                </a:lnTo>
                <a:lnTo>
                  <a:pt x="182" y="154"/>
                </a:lnTo>
                <a:lnTo>
                  <a:pt x="184" y="154"/>
                </a:lnTo>
                <a:lnTo>
                  <a:pt x="186" y="154"/>
                </a:lnTo>
                <a:lnTo>
                  <a:pt x="186" y="156"/>
                </a:lnTo>
                <a:lnTo>
                  <a:pt x="186" y="158"/>
                </a:lnTo>
                <a:lnTo>
                  <a:pt x="186" y="160"/>
                </a:lnTo>
                <a:lnTo>
                  <a:pt x="188" y="160"/>
                </a:lnTo>
                <a:lnTo>
                  <a:pt x="186" y="160"/>
                </a:lnTo>
                <a:lnTo>
                  <a:pt x="186" y="162"/>
                </a:lnTo>
                <a:lnTo>
                  <a:pt x="184" y="162"/>
                </a:lnTo>
                <a:lnTo>
                  <a:pt x="184" y="160"/>
                </a:lnTo>
                <a:lnTo>
                  <a:pt x="182" y="160"/>
                </a:lnTo>
                <a:lnTo>
                  <a:pt x="180" y="162"/>
                </a:lnTo>
                <a:lnTo>
                  <a:pt x="180" y="160"/>
                </a:lnTo>
                <a:lnTo>
                  <a:pt x="178" y="160"/>
                </a:lnTo>
                <a:lnTo>
                  <a:pt x="180" y="162"/>
                </a:lnTo>
                <a:lnTo>
                  <a:pt x="178" y="162"/>
                </a:lnTo>
                <a:lnTo>
                  <a:pt x="178" y="164"/>
                </a:lnTo>
                <a:lnTo>
                  <a:pt x="180" y="162"/>
                </a:lnTo>
                <a:lnTo>
                  <a:pt x="180" y="164"/>
                </a:lnTo>
                <a:lnTo>
                  <a:pt x="180" y="166"/>
                </a:lnTo>
                <a:lnTo>
                  <a:pt x="178" y="166"/>
                </a:lnTo>
                <a:lnTo>
                  <a:pt x="178" y="166"/>
                </a:lnTo>
                <a:lnTo>
                  <a:pt x="180" y="166"/>
                </a:lnTo>
                <a:lnTo>
                  <a:pt x="182" y="166"/>
                </a:lnTo>
                <a:lnTo>
                  <a:pt x="184" y="166"/>
                </a:lnTo>
                <a:lnTo>
                  <a:pt x="184" y="166"/>
                </a:lnTo>
                <a:lnTo>
                  <a:pt x="184" y="164"/>
                </a:lnTo>
                <a:lnTo>
                  <a:pt x="186" y="164"/>
                </a:lnTo>
                <a:lnTo>
                  <a:pt x="188" y="164"/>
                </a:lnTo>
                <a:lnTo>
                  <a:pt x="190" y="162"/>
                </a:lnTo>
                <a:lnTo>
                  <a:pt x="192" y="162"/>
                </a:lnTo>
                <a:lnTo>
                  <a:pt x="192" y="164"/>
                </a:lnTo>
                <a:lnTo>
                  <a:pt x="192" y="166"/>
                </a:lnTo>
                <a:lnTo>
                  <a:pt x="194" y="166"/>
                </a:lnTo>
                <a:lnTo>
                  <a:pt x="194" y="164"/>
                </a:lnTo>
                <a:lnTo>
                  <a:pt x="196" y="164"/>
                </a:lnTo>
                <a:lnTo>
                  <a:pt x="198" y="164"/>
                </a:lnTo>
                <a:lnTo>
                  <a:pt x="200" y="164"/>
                </a:lnTo>
                <a:lnTo>
                  <a:pt x="200" y="162"/>
                </a:lnTo>
                <a:lnTo>
                  <a:pt x="202" y="162"/>
                </a:lnTo>
                <a:lnTo>
                  <a:pt x="202" y="160"/>
                </a:lnTo>
                <a:lnTo>
                  <a:pt x="202" y="158"/>
                </a:lnTo>
                <a:lnTo>
                  <a:pt x="200" y="156"/>
                </a:lnTo>
                <a:lnTo>
                  <a:pt x="200" y="154"/>
                </a:lnTo>
                <a:lnTo>
                  <a:pt x="200" y="156"/>
                </a:lnTo>
                <a:lnTo>
                  <a:pt x="200" y="154"/>
                </a:lnTo>
                <a:lnTo>
                  <a:pt x="200" y="152"/>
                </a:lnTo>
                <a:lnTo>
                  <a:pt x="200" y="150"/>
                </a:lnTo>
                <a:lnTo>
                  <a:pt x="200" y="148"/>
                </a:lnTo>
                <a:lnTo>
                  <a:pt x="202" y="150"/>
                </a:lnTo>
                <a:lnTo>
                  <a:pt x="202" y="152"/>
                </a:lnTo>
                <a:lnTo>
                  <a:pt x="202" y="154"/>
                </a:lnTo>
                <a:lnTo>
                  <a:pt x="204" y="158"/>
                </a:lnTo>
                <a:lnTo>
                  <a:pt x="206" y="162"/>
                </a:lnTo>
                <a:lnTo>
                  <a:pt x="206" y="160"/>
                </a:lnTo>
                <a:lnTo>
                  <a:pt x="208" y="160"/>
                </a:lnTo>
                <a:lnTo>
                  <a:pt x="210" y="160"/>
                </a:lnTo>
                <a:lnTo>
                  <a:pt x="214" y="158"/>
                </a:lnTo>
                <a:lnTo>
                  <a:pt x="216" y="158"/>
                </a:lnTo>
                <a:lnTo>
                  <a:pt x="216" y="156"/>
                </a:lnTo>
                <a:lnTo>
                  <a:pt x="212" y="156"/>
                </a:lnTo>
                <a:lnTo>
                  <a:pt x="210" y="156"/>
                </a:lnTo>
                <a:lnTo>
                  <a:pt x="212" y="156"/>
                </a:lnTo>
                <a:lnTo>
                  <a:pt x="212" y="154"/>
                </a:lnTo>
                <a:lnTo>
                  <a:pt x="210" y="154"/>
                </a:lnTo>
                <a:lnTo>
                  <a:pt x="210" y="152"/>
                </a:lnTo>
                <a:lnTo>
                  <a:pt x="208" y="152"/>
                </a:lnTo>
                <a:lnTo>
                  <a:pt x="208" y="150"/>
                </a:lnTo>
                <a:lnTo>
                  <a:pt x="208" y="148"/>
                </a:lnTo>
                <a:lnTo>
                  <a:pt x="206" y="146"/>
                </a:lnTo>
                <a:lnTo>
                  <a:pt x="208" y="146"/>
                </a:lnTo>
                <a:lnTo>
                  <a:pt x="210" y="146"/>
                </a:lnTo>
                <a:lnTo>
                  <a:pt x="212" y="146"/>
                </a:lnTo>
                <a:lnTo>
                  <a:pt x="212" y="144"/>
                </a:lnTo>
                <a:lnTo>
                  <a:pt x="216" y="144"/>
                </a:lnTo>
                <a:lnTo>
                  <a:pt x="216" y="142"/>
                </a:lnTo>
                <a:lnTo>
                  <a:pt x="218" y="142"/>
                </a:lnTo>
                <a:lnTo>
                  <a:pt x="218" y="144"/>
                </a:lnTo>
                <a:lnTo>
                  <a:pt x="220" y="144"/>
                </a:lnTo>
                <a:lnTo>
                  <a:pt x="220" y="146"/>
                </a:lnTo>
                <a:lnTo>
                  <a:pt x="220" y="148"/>
                </a:lnTo>
                <a:lnTo>
                  <a:pt x="222" y="148"/>
                </a:lnTo>
                <a:lnTo>
                  <a:pt x="224" y="148"/>
                </a:lnTo>
                <a:lnTo>
                  <a:pt x="226" y="148"/>
                </a:lnTo>
                <a:lnTo>
                  <a:pt x="228" y="146"/>
                </a:lnTo>
                <a:lnTo>
                  <a:pt x="226" y="146"/>
                </a:lnTo>
                <a:lnTo>
                  <a:pt x="226" y="144"/>
                </a:lnTo>
                <a:lnTo>
                  <a:pt x="226" y="142"/>
                </a:lnTo>
                <a:lnTo>
                  <a:pt x="226" y="140"/>
                </a:lnTo>
                <a:lnTo>
                  <a:pt x="224" y="140"/>
                </a:lnTo>
                <a:lnTo>
                  <a:pt x="226" y="140"/>
                </a:lnTo>
                <a:lnTo>
                  <a:pt x="228" y="140"/>
                </a:lnTo>
                <a:lnTo>
                  <a:pt x="230" y="140"/>
                </a:lnTo>
                <a:lnTo>
                  <a:pt x="230" y="138"/>
                </a:lnTo>
                <a:lnTo>
                  <a:pt x="232" y="138"/>
                </a:lnTo>
                <a:lnTo>
                  <a:pt x="234" y="138"/>
                </a:lnTo>
                <a:lnTo>
                  <a:pt x="236" y="138"/>
                </a:lnTo>
                <a:lnTo>
                  <a:pt x="238" y="136"/>
                </a:lnTo>
                <a:lnTo>
                  <a:pt x="242" y="134"/>
                </a:lnTo>
                <a:lnTo>
                  <a:pt x="244" y="134"/>
                </a:lnTo>
                <a:lnTo>
                  <a:pt x="248" y="132"/>
                </a:lnTo>
                <a:lnTo>
                  <a:pt x="252" y="132"/>
                </a:lnTo>
                <a:lnTo>
                  <a:pt x="254" y="130"/>
                </a:lnTo>
                <a:lnTo>
                  <a:pt x="256" y="130"/>
                </a:lnTo>
                <a:lnTo>
                  <a:pt x="258" y="130"/>
                </a:lnTo>
                <a:lnTo>
                  <a:pt x="260" y="128"/>
                </a:lnTo>
                <a:lnTo>
                  <a:pt x="262" y="128"/>
                </a:lnTo>
                <a:lnTo>
                  <a:pt x="262" y="126"/>
                </a:lnTo>
                <a:lnTo>
                  <a:pt x="262" y="124"/>
                </a:lnTo>
                <a:lnTo>
                  <a:pt x="262" y="122"/>
                </a:lnTo>
                <a:lnTo>
                  <a:pt x="260" y="120"/>
                </a:lnTo>
                <a:lnTo>
                  <a:pt x="260" y="118"/>
                </a:lnTo>
                <a:lnTo>
                  <a:pt x="258" y="118"/>
                </a:lnTo>
                <a:lnTo>
                  <a:pt x="258" y="116"/>
                </a:lnTo>
                <a:lnTo>
                  <a:pt x="256" y="114"/>
                </a:lnTo>
                <a:lnTo>
                  <a:pt x="258" y="114"/>
                </a:lnTo>
                <a:lnTo>
                  <a:pt x="260" y="114"/>
                </a:lnTo>
                <a:lnTo>
                  <a:pt x="262" y="114"/>
                </a:lnTo>
                <a:lnTo>
                  <a:pt x="264" y="114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8" y="108"/>
                </a:lnTo>
                <a:lnTo>
                  <a:pt x="268" y="106"/>
                </a:lnTo>
                <a:lnTo>
                  <a:pt x="270" y="106"/>
                </a:lnTo>
                <a:lnTo>
                  <a:pt x="268" y="106"/>
                </a:lnTo>
                <a:lnTo>
                  <a:pt x="270" y="104"/>
                </a:lnTo>
                <a:lnTo>
                  <a:pt x="270" y="102"/>
                </a:lnTo>
                <a:lnTo>
                  <a:pt x="272" y="102"/>
                </a:lnTo>
                <a:lnTo>
                  <a:pt x="276" y="102"/>
                </a:lnTo>
                <a:lnTo>
                  <a:pt x="278" y="100"/>
                </a:lnTo>
                <a:lnTo>
                  <a:pt x="280" y="100"/>
                </a:lnTo>
                <a:lnTo>
                  <a:pt x="282" y="100"/>
                </a:lnTo>
                <a:lnTo>
                  <a:pt x="286" y="98"/>
                </a:lnTo>
                <a:lnTo>
                  <a:pt x="286" y="96"/>
                </a:lnTo>
                <a:lnTo>
                  <a:pt x="284" y="96"/>
                </a:lnTo>
                <a:lnTo>
                  <a:pt x="284" y="94"/>
                </a:lnTo>
                <a:lnTo>
                  <a:pt x="282" y="92"/>
                </a:lnTo>
                <a:lnTo>
                  <a:pt x="282" y="90"/>
                </a:lnTo>
                <a:lnTo>
                  <a:pt x="280" y="92"/>
                </a:lnTo>
                <a:lnTo>
                  <a:pt x="278" y="92"/>
                </a:lnTo>
                <a:lnTo>
                  <a:pt x="276" y="92"/>
                </a:lnTo>
                <a:lnTo>
                  <a:pt x="274" y="92"/>
                </a:lnTo>
                <a:lnTo>
                  <a:pt x="274" y="90"/>
                </a:lnTo>
                <a:lnTo>
                  <a:pt x="270" y="88"/>
                </a:lnTo>
                <a:lnTo>
                  <a:pt x="270" y="90"/>
                </a:lnTo>
                <a:lnTo>
                  <a:pt x="268" y="90"/>
                </a:lnTo>
                <a:lnTo>
                  <a:pt x="266" y="90"/>
                </a:lnTo>
                <a:lnTo>
                  <a:pt x="266" y="92"/>
                </a:lnTo>
                <a:lnTo>
                  <a:pt x="268" y="92"/>
                </a:lnTo>
                <a:lnTo>
                  <a:pt x="266" y="92"/>
                </a:lnTo>
                <a:lnTo>
                  <a:pt x="264" y="94"/>
                </a:lnTo>
                <a:lnTo>
                  <a:pt x="264" y="96"/>
                </a:lnTo>
                <a:lnTo>
                  <a:pt x="262" y="96"/>
                </a:lnTo>
                <a:lnTo>
                  <a:pt x="260" y="96"/>
                </a:lnTo>
                <a:lnTo>
                  <a:pt x="258" y="98"/>
                </a:lnTo>
                <a:lnTo>
                  <a:pt x="256" y="98"/>
                </a:lnTo>
                <a:lnTo>
                  <a:pt x="254" y="98"/>
                </a:lnTo>
                <a:lnTo>
                  <a:pt x="254" y="98"/>
                </a:lnTo>
                <a:lnTo>
                  <a:pt x="252" y="98"/>
                </a:lnTo>
                <a:lnTo>
                  <a:pt x="250" y="98"/>
                </a:lnTo>
                <a:lnTo>
                  <a:pt x="250" y="100"/>
                </a:lnTo>
                <a:lnTo>
                  <a:pt x="248" y="102"/>
                </a:lnTo>
                <a:lnTo>
                  <a:pt x="246" y="102"/>
                </a:lnTo>
                <a:lnTo>
                  <a:pt x="246" y="100"/>
                </a:lnTo>
                <a:lnTo>
                  <a:pt x="244" y="96"/>
                </a:lnTo>
                <a:lnTo>
                  <a:pt x="246" y="94"/>
                </a:lnTo>
                <a:lnTo>
                  <a:pt x="248" y="94"/>
                </a:lnTo>
                <a:lnTo>
                  <a:pt x="250" y="94"/>
                </a:lnTo>
                <a:lnTo>
                  <a:pt x="248" y="94"/>
                </a:lnTo>
                <a:lnTo>
                  <a:pt x="248" y="92"/>
                </a:lnTo>
                <a:lnTo>
                  <a:pt x="246" y="92"/>
                </a:lnTo>
                <a:lnTo>
                  <a:pt x="246" y="90"/>
                </a:lnTo>
                <a:lnTo>
                  <a:pt x="246" y="88"/>
                </a:lnTo>
                <a:lnTo>
                  <a:pt x="248" y="88"/>
                </a:lnTo>
                <a:lnTo>
                  <a:pt x="248" y="86"/>
                </a:lnTo>
                <a:lnTo>
                  <a:pt x="248" y="84"/>
                </a:lnTo>
                <a:lnTo>
                  <a:pt x="248" y="82"/>
                </a:lnTo>
                <a:lnTo>
                  <a:pt x="250" y="82"/>
                </a:lnTo>
                <a:lnTo>
                  <a:pt x="250" y="80"/>
                </a:lnTo>
                <a:lnTo>
                  <a:pt x="250" y="78"/>
                </a:lnTo>
                <a:lnTo>
                  <a:pt x="252" y="78"/>
                </a:lnTo>
                <a:lnTo>
                  <a:pt x="252" y="76"/>
                </a:lnTo>
                <a:lnTo>
                  <a:pt x="254" y="74"/>
                </a:lnTo>
                <a:lnTo>
                  <a:pt x="254" y="72"/>
                </a:lnTo>
                <a:lnTo>
                  <a:pt x="254" y="72"/>
                </a:lnTo>
                <a:lnTo>
                  <a:pt x="256" y="72"/>
                </a:lnTo>
                <a:lnTo>
                  <a:pt x="256" y="70"/>
                </a:lnTo>
                <a:lnTo>
                  <a:pt x="258" y="70"/>
                </a:lnTo>
                <a:lnTo>
                  <a:pt x="262" y="70"/>
                </a:lnTo>
                <a:lnTo>
                  <a:pt x="264" y="70"/>
                </a:lnTo>
                <a:lnTo>
                  <a:pt x="266" y="70"/>
                </a:lnTo>
                <a:lnTo>
                  <a:pt x="268" y="70"/>
                </a:lnTo>
                <a:lnTo>
                  <a:pt x="272" y="70"/>
                </a:lnTo>
                <a:lnTo>
                  <a:pt x="274" y="70"/>
                </a:lnTo>
                <a:lnTo>
                  <a:pt x="274" y="70"/>
                </a:lnTo>
                <a:lnTo>
                  <a:pt x="276" y="70"/>
                </a:lnTo>
                <a:lnTo>
                  <a:pt x="278" y="70"/>
                </a:lnTo>
                <a:lnTo>
                  <a:pt x="280" y="68"/>
                </a:lnTo>
                <a:lnTo>
                  <a:pt x="282" y="68"/>
                </a:lnTo>
                <a:lnTo>
                  <a:pt x="284" y="68"/>
                </a:lnTo>
                <a:lnTo>
                  <a:pt x="286" y="68"/>
                </a:lnTo>
                <a:lnTo>
                  <a:pt x="286" y="66"/>
                </a:lnTo>
                <a:lnTo>
                  <a:pt x="288" y="66"/>
                </a:lnTo>
                <a:lnTo>
                  <a:pt x="290" y="64"/>
                </a:lnTo>
                <a:lnTo>
                  <a:pt x="292" y="64"/>
                </a:lnTo>
                <a:lnTo>
                  <a:pt x="294" y="64"/>
                </a:lnTo>
                <a:lnTo>
                  <a:pt x="296" y="64"/>
                </a:lnTo>
                <a:lnTo>
                  <a:pt x="300" y="62"/>
                </a:lnTo>
                <a:lnTo>
                  <a:pt x="302" y="62"/>
                </a:lnTo>
                <a:lnTo>
                  <a:pt x="302" y="62"/>
                </a:lnTo>
                <a:lnTo>
                  <a:pt x="304" y="62"/>
                </a:lnTo>
                <a:lnTo>
                  <a:pt x="304" y="60"/>
                </a:lnTo>
                <a:lnTo>
                  <a:pt x="306" y="60"/>
                </a:lnTo>
                <a:lnTo>
                  <a:pt x="306" y="64"/>
                </a:lnTo>
                <a:lnTo>
                  <a:pt x="306" y="66"/>
                </a:lnTo>
                <a:lnTo>
                  <a:pt x="306" y="68"/>
                </a:lnTo>
                <a:lnTo>
                  <a:pt x="306" y="70"/>
                </a:lnTo>
                <a:lnTo>
                  <a:pt x="304" y="70"/>
                </a:lnTo>
                <a:lnTo>
                  <a:pt x="304" y="70"/>
                </a:lnTo>
                <a:lnTo>
                  <a:pt x="302" y="70"/>
                </a:lnTo>
                <a:lnTo>
                  <a:pt x="300" y="74"/>
                </a:lnTo>
                <a:lnTo>
                  <a:pt x="296" y="78"/>
                </a:lnTo>
                <a:lnTo>
                  <a:pt x="294" y="78"/>
                </a:lnTo>
                <a:lnTo>
                  <a:pt x="292" y="80"/>
                </a:lnTo>
                <a:lnTo>
                  <a:pt x="294" y="84"/>
                </a:lnTo>
                <a:lnTo>
                  <a:pt x="294" y="86"/>
                </a:lnTo>
                <a:lnTo>
                  <a:pt x="296" y="88"/>
                </a:lnTo>
                <a:lnTo>
                  <a:pt x="298" y="90"/>
                </a:lnTo>
                <a:lnTo>
                  <a:pt x="298" y="86"/>
                </a:lnTo>
                <a:lnTo>
                  <a:pt x="300" y="86"/>
                </a:lnTo>
                <a:lnTo>
                  <a:pt x="300" y="88"/>
                </a:lnTo>
                <a:lnTo>
                  <a:pt x="302" y="88"/>
                </a:lnTo>
                <a:lnTo>
                  <a:pt x="302" y="86"/>
                </a:lnTo>
                <a:lnTo>
                  <a:pt x="302" y="84"/>
                </a:lnTo>
                <a:lnTo>
                  <a:pt x="302" y="84"/>
                </a:lnTo>
                <a:lnTo>
                  <a:pt x="304" y="84"/>
                </a:lnTo>
                <a:lnTo>
                  <a:pt x="306" y="84"/>
                </a:lnTo>
                <a:lnTo>
                  <a:pt x="306" y="82"/>
                </a:lnTo>
                <a:lnTo>
                  <a:pt x="308" y="82"/>
                </a:lnTo>
                <a:lnTo>
                  <a:pt x="308" y="84"/>
                </a:lnTo>
                <a:lnTo>
                  <a:pt x="308" y="82"/>
                </a:lnTo>
                <a:lnTo>
                  <a:pt x="310" y="84"/>
                </a:lnTo>
                <a:lnTo>
                  <a:pt x="310" y="86"/>
                </a:lnTo>
                <a:lnTo>
                  <a:pt x="310" y="88"/>
                </a:lnTo>
                <a:lnTo>
                  <a:pt x="312" y="88"/>
                </a:lnTo>
                <a:lnTo>
                  <a:pt x="312" y="90"/>
                </a:lnTo>
                <a:lnTo>
                  <a:pt x="312" y="92"/>
                </a:lnTo>
                <a:lnTo>
                  <a:pt x="312" y="94"/>
                </a:lnTo>
                <a:lnTo>
                  <a:pt x="310" y="94"/>
                </a:lnTo>
                <a:lnTo>
                  <a:pt x="312" y="96"/>
                </a:lnTo>
                <a:lnTo>
                  <a:pt x="312" y="94"/>
                </a:lnTo>
                <a:lnTo>
                  <a:pt x="314" y="94"/>
                </a:lnTo>
                <a:lnTo>
                  <a:pt x="314" y="96"/>
                </a:lnTo>
                <a:lnTo>
                  <a:pt x="314" y="98"/>
                </a:lnTo>
                <a:lnTo>
                  <a:pt x="312" y="100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18" y="96"/>
                </a:lnTo>
                <a:lnTo>
                  <a:pt x="320" y="96"/>
                </a:lnTo>
                <a:lnTo>
                  <a:pt x="320" y="98"/>
                </a:lnTo>
                <a:lnTo>
                  <a:pt x="322" y="98"/>
                </a:lnTo>
                <a:lnTo>
                  <a:pt x="324" y="96"/>
                </a:lnTo>
                <a:lnTo>
                  <a:pt x="322" y="100"/>
                </a:lnTo>
                <a:lnTo>
                  <a:pt x="324" y="100"/>
                </a:lnTo>
                <a:lnTo>
                  <a:pt x="326" y="100"/>
                </a:lnTo>
                <a:lnTo>
                  <a:pt x="328" y="100"/>
                </a:lnTo>
                <a:lnTo>
                  <a:pt x="330" y="102"/>
                </a:lnTo>
                <a:lnTo>
                  <a:pt x="330" y="100"/>
                </a:lnTo>
                <a:lnTo>
                  <a:pt x="332" y="100"/>
                </a:lnTo>
                <a:lnTo>
                  <a:pt x="332" y="102"/>
                </a:lnTo>
                <a:lnTo>
                  <a:pt x="332" y="100"/>
                </a:lnTo>
                <a:lnTo>
                  <a:pt x="334" y="100"/>
                </a:lnTo>
                <a:lnTo>
                  <a:pt x="332" y="102"/>
                </a:lnTo>
                <a:lnTo>
                  <a:pt x="334" y="102"/>
                </a:lnTo>
                <a:lnTo>
                  <a:pt x="336" y="102"/>
                </a:lnTo>
                <a:lnTo>
                  <a:pt x="338" y="102"/>
                </a:lnTo>
                <a:lnTo>
                  <a:pt x="338" y="104"/>
                </a:lnTo>
                <a:lnTo>
                  <a:pt x="340" y="102"/>
                </a:lnTo>
                <a:lnTo>
                  <a:pt x="340" y="104"/>
                </a:lnTo>
                <a:lnTo>
                  <a:pt x="342" y="104"/>
                </a:lnTo>
                <a:lnTo>
                  <a:pt x="344" y="106"/>
                </a:lnTo>
                <a:lnTo>
                  <a:pt x="346" y="106"/>
                </a:lnTo>
                <a:lnTo>
                  <a:pt x="348" y="106"/>
                </a:lnTo>
                <a:lnTo>
                  <a:pt x="350" y="106"/>
                </a:lnTo>
                <a:lnTo>
                  <a:pt x="350" y="108"/>
                </a:lnTo>
                <a:lnTo>
                  <a:pt x="350" y="106"/>
                </a:lnTo>
                <a:lnTo>
                  <a:pt x="350" y="104"/>
                </a:lnTo>
                <a:lnTo>
                  <a:pt x="350" y="102"/>
                </a:lnTo>
                <a:lnTo>
                  <a:pt x="350" y="100"/>
                </a:lnTo>
                <a:lnTo>
                  <a:pt x="350" y="98"/>
                </a:lnTo>
                <a:lnTo>
                  <a:pt x="348" y="96"/>
                </a:lnTo>
                <a:lnTo>
                  <a:pt x="348" y="92"/>
                </a:lnTo>
                <a:lnTo>
                  <a:pt x="346" y="90"/>
                </a:lnTo>
                <a:lnTo>
                  <a:pt x="346" y="88"/>
                </a:lnTo>
                <a:lnTo>
                  <a:pt x="346" y="86"/>
                </a:lnTo>
                <a:lnTo>
                  <a:pt x="344" y="84"/>
                </a:lnTo>
                <a:lnTo>
                  <a:pt x="344" y="82"/>
                </a:lnTo>
                <a:lnTo>
                  <a:pt x="344" y="80"/>
                </a:lnTo>
                <a:lnTo>
                  <a:pt x="342" y="78"/>
                </a:lnTo>
                <a:lnTo>
                  <a:pt x="342" y="76"/>
                </a:lnTo>
                <a:lnTo>
                  <a:pt x="344" y="74"/>
                </a:lnTo>
                <a:lnTo>
                  <a:pt x="348" y="74"/>
                </a:lnTo>
                <a:lnTo>
                  <a:pt x="350" y="72"/>
                </a:lnTo>
                <a:lnTo>
                  <a:pt x="352" y="72"/>
                </a:lnTo>
                <a:lnTo>
                  <a:pt x="352" y="70"/>
                </a:lnTo>
                <a:lnTo>
                  <a:pt x="354" y="70"/>
                </a:lnTo>
                <a:lnTo>
                  <a:pt x="360" y="70"/>
                </a:lnTo>
                <a:lnTo>
                  <a:pt x="366" y="68"/>
                </a:lnTo>
                <a:lnTo>
                  <a:pt x="369" y="72"/>
                </a:lnTo>
                <a:lnTo>
                  <a:pt x="369" y="76"/>
                </a:lnTo>
                <a:lnTo>
                  <a:pt x="371" y="78"/>
                </a:lnTo>
                <a:lnTo>
                  <a:pt x="371" y="80"/>
                </a:lnTo>
                <a:lnTo>
                  <a:pt x="373" y="86"/>
                </a:lnTo>
                <a:lnTo>
                  <a:pt x="373" y="90"/>
                </a:lnTo>
                <a:lnTo>
                  <a:pt x="375" y="92"/>
                </a:lnTo>
                <a:lnTo>
                  <a:pt x="381" y="90"/>
                </a:lnTo>
                <a:lnTo>
                  <a:pt x="383" y="90"/>
                </a:lnTo>
                <a:lnTo>
                  <a:pt x="385" y="90"/>
                </a:lnTo>
                <a:lnTo>
                  <a:pt x="387" y="88"/>
                </a:lnTo>
                <a:lnTo>
                  <a:pt x="389" y="88"/>
                </a:lnTo>
                <a:lnTo>
                  <a:pt x="391" y="88"/>
                </a:lnTo>
                <a:lnTo>
                  <a:pt x="399" y="84"/>
                </a:lnTo>
                <a:lnTo>
                  <a:pt x="399" y="86"/>
                </a:lnTo>
                <a:lnTo>
                  <a:pt x="399" y="90"/>
                </a:lnTo>
                <a:lnTo>
                  <a:pt x="401" y="90"/>
                </a:lnTo>
                <a:lnTo>
                  <a:pt x="405" y="90"/>
                </a:lnTo>
                <a:lnTo>
                  <a:pt x="413" y="90"/>
                </a:lnTo>
                <a:lnTo>
                  <a:pt x="415" y="90"/>
                </a:lnTo>
                <a:lnTo>
                  <a:pt x="419" y="90"/>
                </a:lnTo>
                <a:lnTo>
                  <a:pt x="423" y="90"/>
                </a:lnTo>
                <a:lnTo>
                  <a:pt x="429" y="90"/>
                </a:lnTo>
                <a:lnTo>
                  <a:pt x="431" y="90"/>
                </a:lnTo>
                <a:lnTo>
                  <a:pt x="435" y="90"/>
                </a:lnTo>
                <a:lnTo>
                  <a:pt x="437" y="88"/>
                </a:lnTo>
                <a:lnTo>
                  <a:pt x="439" y="86"/>
                </a:lnTo>
                <a:lnTo>
                  <a:pt x="439" y="84"/>
                </a:lnTo>
                <a:lnTo>
                  <a:pt x="439" y="82"/>
                </a:lnTo>
                <a:lnTo>
                  <a:pt x="439" y="76"/>
                </a:lnTo>
                <a:lnTo>
                  <a:pt x="439" y="74"/>
                </a:lnTo>
                <a:lnTo>
                  <a:pt x="439" y="72"/>
                </a:lnTo>
                <a:lnTo>
                  <a:pt x="439" y="70"/>
                </a:lnTo>
                <a:lnTo>
                  <a:pt x="439" y="70"/>
                </a:lnTo>
                <a:lnTo>
                  <a:pt x="439" y="68"/>
                </a:lnTo>
                <a:lnTo>
                  <a:pt x="439" y="66"/>
                </a:lnTo>
                <a:lnTo>
                  <a:pt x="437" y="66"/>
                </a:lnTo>
                <a:lnTo>
                  <a:pt x="435" y="66"/>
                </a:lnTo>
                <a:lnTo>
                  <a:pt x="433" y="66"/>
                </a:lnTo>
                <a:lnTo>
                  <a:pt x="431" y="66"/>
                </a:lnTo>
                <a:lnTo>
                  <a:pt x="429" y="66"/>
                </a:lnTo>
                <a:lnTo>
                  <a:pt x="425" y="66"/>
                </a:lnTo>
                <a:lnTo>
                  <a:pt x="425" y="68"/>
                </a:lnTo>
                <a:lnTo>
                  <a:pt x="425" y="70"/>
                </a:lnTo>
                <a:lnTo>
                  <a:pt x="425" y="70"/>
                </a:lnTo>
                <a:lnTo>
                  <a:pt x="425" y="72"/>
                </a:lnTo>
                <a:lnTo>
                  <a:pt x="423" y="72"/>
                </a:lnTo>
                <a:lnTo>
                  <a:pt x="423" y="70"/>
                </a:lnTo>
                <a:lnTo>
                  <a:pt x="421" y="70"/>
                </a:lnTo>
                <a:lnTo>
                  <a:pt x="419" y="70"/>
                </a:lnTo>
                <a:lnTo>
                  <a:pt x="415" y="76"/>
                </a:lnTo>
                <a:lnTo>
                  <a:pt x="413" y="76"/>
                </a:lnTo>
                <a:lnTo>
                  <a:pt x="411" y="76"/>
                </a:lnTo>
                <a:lnTo>
                  <a:pt x="409" y="76"/>
                </a:lnTo>
                <a:lnTo>
                  <a:pt x="403" y="74"/>
                </a:lnTo>
                <a:lnTo>
                  <a:pt x="401" y="74"/>
                </a:lnTo>
                <a:lnTo>
                  <a:pt x="401" y="72"/>
                </a:lnTo>
                <a:lnTo>
                  <a:pt x="399" y="72"/>
                </a:lnTo>
                <a:lnTo>
                  <a:pt x="399" y="72"/>
                </a:lnTo>
                <a:lnTo>
                  <a:pt x="399" y="70"/>
                </a:lnTo>
                <a:lnTo>
                  <a:pt x="397" y="70"/>
                </a:lnTo>
                <a:lnTo>
                  <a:pt x="397" y="70"/>
                </a:lnTo>
                <a:lnTo>
                  <a:pt x="395" y="70"/>
                </a:lnTo>
                <a:lnTo>
                  <a:pt x="395" y="68"/>
                </a:lnTo>
                <a:lnTo>
                  <a:pt x="395" y="66"/>
                </a:lnTo>
                <a:lnTo>
                  <a:pt x="393" y="66"/>
                </a:lnTo>
                <a:lnTo>
                  <a:pt x="393" y="64"/>
                </a:lnTo>
                <a:lnTo>
                  <a:pt x="393" y="62"/>
                </a:lnTo>
                <a:lnTo>
                  <a:pt x="391" y="60"/>
                </a:lnTo>
                <a:lnTo>
                  <a:pt x="391" y="58"/>
                </a:lnTo>
                <a:lnTo>
                  <a:pt x="389" y="54"/>
                </a:lnTo>
                <a:lnTo>
                  <a:pt x="387" y="48"/>
                </a:lnTo>
                <a:lnTo>
                  <a:pt x="387" y="46"/>
                </a:lnTo>
                <a:lnTo>
                  <a:pt x="387" y="44"/>
                </a:lnTo>
                <a:lnTo>
                  <a:pt x="387" y="42"/>
                </a:lnTo>
                <a:lnTo>
                  <a:pt x="387" y="40"/>
                </a:lnTo>
                <a:lnTo>
                  <a:pt x="389" y="40"/>
                </a:lnTo>
                <a:lnTo>
                  <a:pt x="391" y="40"/>
                </a:lnTo>
                <a:lnTo>
                  <a:pt x="393" y="40"/>
                </a:lnTo>
                <a:lnTo>
                  <a:pt x="395" y="40"/>
                </a:lnTo>
                <a:lnTo>
                  <a:pt x="397" y="40"/>
                </a:lnTo>
                <a:lnTo>
                  <a:pt x="399" y="40"/>
                </a:lnTo>
                <a:lnTo>
                  <a:pt x="399" y="40"/>
                </a:lnTo>
                <a:lnTo>
                  <a:pt x="401" y="40"/>
                </a:lnTo>
                <a:lnTo>
                  <a:pt x="403" y="40"/>
                </a:lnTo>
                <a:lnTo>
                  <a:pt x="405" y="40"/>
                </a:lnTo>
                <a:lnTo>
                  <a:pt x="407" y="40"/>
                </a:lnTo>
                <a:lnTo>
                  <a:pt x="409" y="40"/>
                </a:lnTo>
                <a:lnTo>
                  <a:pt x="411" y="40"/>
                </a:lnTo>
                <a:lnTo>
                  <a:pt x="413" y="40"/>
                </a:lnTo>
                <a:lnTo>
                  <a:pt x="413" y="38"/>
                </a:lnTo>
                <a:lnTo>
                  <a:pt x="413" y="36"/>
                </a:lnTo>
                <a:lnTo>
                  <a:pt x="413" y="34"/>
                </a:lnTo>
                <a:lnTo>
                  <a:pt x="413" y="30"/>
                </a:lnTo>
                <a:lnTo>
                  <a:pt x="413" y="26"/>
                </a:lnTo>
                <a:lnTo>
                  <a:pt x="419" y="30"/>
                </a:lnTo>
                <a:lnTo>
                  <a:pt x="419" y="32"/>
                </a:lnTo>
                <a:lnTo>
                  <a:pt x="421" y="32"/>
                </a:lnTo>
                <a:lnTo>
                  <a:pt x="423" y="34"/>
                </a:lnTo>
                <a:lnTo>
                  <a:pt x="423" y="36"/>
                </a:lnTo>
                <a:lnTo>
                  <a:pt x="429" y="40"/>
                </a:lnTo>
                <a:lnTo>
                  <a:pt x="431" y="40"/>
                </a:lnTo>
                <a:lnTo>
                  <a:pt x="435" y="42"/>
                </a:lnTo>
                <a:lnTo>
                  <a:pt x="437" y="44"/>
                </a:lnTo>
                <a:lnTo>
                  <a:pt x="439" y="46"/>
                </a:lnTo>
                <a:lnTo>
                  <a:pt x="439" y="48"/>
                </a:lnTo>
                <a:lnTo>
                  <a:pt x="439" y="50"/>
                </a:lnTo>
                <a:lnTo>
                  <a:pt x="443" y="50"/>
                </a:lnTo>
                <a:lnTo>
                  <a:pt x="447" y="50"/>
                </a:lnTo>
                <a:lnTo>
                  <a:pt x="447" y="52"/>
                </a:lnTo>
                <a:lnTo>
                  <a:pt x="447" y="54"/>
                </a:lnTo>
                <a:lnTo>
                  <a:pt x="447" y="54"/>
                </a:lnTo>
                <a:lnTo>
                  <a:pt x="447" y="52"/>
                </a:lnTo>
                <a:lnTo>
                  <a:pt x="449" y="54"/>
                </a:lnTo>
                <a:lnTo>
                  <a:pt x="451" y="54"/>
                </a:lnTo>
                <a:lnTo>
                  <a:pt x="451" y="46"/>
                </a:lnTo>
                <a:lnTo>
                  <a:pt x="453" y="46"/>
                </a:lnTo>
                <a:lnTo>
                  <a:pt x="457" y="46"/>
                </a:lnTo>
                <a:lnTo>
                  <a:pt x="459" y="46"/>
                </a:lnTo>
                <a:lnTo>
                  <a:pt x="461" y="46"/>
                </a:lnTo>
                <a:lnTo>
                  <a:pt x="463" y="46"/>
                </a:lnTo>
                <a:lnTo>
                  <a:pt x="471" y="48"/>
                </a:lnTo>
                <a:lnTo>
                  <a:pt x="473" y="48"/>
                </a:lnTo>
                <a:lnTo>
                  <a:pt x="475" y="48"/>
                </a:lnTo>
                <a:lnTo>
                  <a:pt x="493" y="48"/>
                </a:lnTo>
                <a:lnTo>
                  <a:pt x="493" y="42"/>
                </a:lnTo>
                <a:lnTo>
                  <a:pt x="493" y="40"/>
                </a:lnTo>
                <a:lnTo>
                  <a:pt x="493" y="34"/>
                </a:lnTo>
                <a:lnTo>
                  <a:pt x="493" y="32"/>
                </a:lnTo>
                <a:lnTo>
                  <a:pt x="497" y="32"/>
                </a:lnTo>
                <a:lnTo>
                  <a:pt x="497" y="26"/>
                </a:lnTo>
                <a:lnTo>
                  <a:pt x="499" y="26"/>
                </a:lnTo>
                <a:lnTo>
                  <a:pt x="505" y="26"/>
                </a:lnTo>
                <a:lnTo>
                  <a:pt x="505" y="0"/>
                </a:lnTo>
                <a:lnTo>
                  <a:pt x="519" y="0"/>
                </a:lnTo>
                <a:lnTo>
                  <a:pt x="533" y="2"/>
                </a:lnTo>
                <a:lnTo>
                  <a:pt x="533" y="6"/>
                </a:lnTo>
                <a:lnTo>
                  <a:pt x="533" y="16"/>
                </a:lnTo>
                <a:lnTo>
                  <a:pt x="533" y="20"/>
                </a:lnTo>
                <a:lnTo>
                  <a:pt x="533" y="22"/>
                </a:lnTo>
                <a:lnTo>
                  <a:pt x="533" y="22"/>
                </a:lnTo>
                <a:lnTo>
                  <a:pt x="533" y="26"/>
                </a:lnTo>
                <a:lnTo>
                  <a:pt x="533" y="26"/>
                </a:lnTo>
                <a:close/>
                <a:moveTo>
                  <a:pt x="342" y="278"/>
                </a:moveTo>
                <a:lnTo>
                  <a:pt x="344" y="284"/>
                </a:lnTo>
                <a:lnTo>
                  <a:pt x="342" y="284"/>
                </a:lnTo>
                <a:lnTo>
                  <a:pt x="340" y="284"/>
                </a:lnTo>
                <a:lnTo>
                  <a:pt x="336" y="284"/>
                </a:lnTo>
                <a:lnTo>
                  <a:pt x="334" y="284"/>
                </a:lnTo>
                <a:lnTo>
                  <a:pt x="332" y="284"/>
                </a:lnTo>
                <a:lnTo>
                  <a:pt x="318" y="284"/>
                </a:lnTo>
                <a:lnTo>
                  <a:pt x="316" y="284"/>
                </a:lnTo>
                <a:lnTo>
                  <a:pt x="310" y="284"/>
                </a:lnTo>
                <a:lnTo>
                  <a:pt x="306" y="284"/>
                </a:lnTo>
                <a:lnTo>
                  <a:pt x="304" y="284"/>
                </a:lnTo>
                <a:lnTo>
                  <a:pt x="304" y="290"/>
                </a:lnTo>
                <a:lnTo>
                  <a:pt x="304" y="292"/>
                </a:lnTo>
                <a:lnTo>
                  <a:pt x="304" y="294"/>
                </a:lnTo>
                <a:lnTo>
                  <a:pt x="304" y="298"/>
                </a:lnTo>
                <a:lnTo>
                  <a:pt x="304" y="310"/>
                </a:lnTo>
                <a:lnTo>
                  <a:pt x="308" y="310"/>
                </a:lnTo>
                <a:lnTo>
                  <a:pt x="310" y="310"/>
                </a:lnTo>
                <a:lnTo>
                  <a:pt x="314" y="310"/>
                </a:lnTo>
                <a:lnTo>
                  <a:pt x="316" y="310"/>
                </a:lnTo>
                <a:lnTo>
                  <a:pt x="318" y="310"/>
                </a:lnTo>
                <a:lnTo>
                  <a:pt x="320" y="310"/>
                </a:lnTo>
                <a:lnTo>
                  <a:pt x="322" y="310"/>
                </a:lnTo>
                <a:lnTo>
                  <a:pt x="326" y="310"/>
                </a:lnTo>
                <a:lnTo>
                  <a:pt x="330" y="310"/>
                </a:lnTo>
                <a:lnTo>
                  <a:pt x="332" y="310"/>
                </a:lnTo>
                <a:lnTo>
                  <a:pt x="334" y="310"/>
                </a:lnTo>
                <a:lnTo>
                  <a:pt x="336" y="310"/>
                </a:lnTo>
                <a:lnTo>
                  <a:pt x="338" y="310"/>
                </a:lnTo>
                <a:lnTo>
                  <a:pt x="340" y="310"/>
                </a:lnTo>
                <a:lnTo>
                  <a:pt x="342" y="310"/>
                </a:lnTo>
                <a:lnTo>
                  <a:pt x="344" y="310"/>
                </a:lnTo>
                <a:lnTo>
                  <a:pt x="346" y="310"/>
                </a:lnTo>
                <a:lnTo>
                  <a:pt x="348" y="310"/>
                </a:lnTo>
                <a:lnTo>
                  <a:pt x="350" y="310"/>
                </a:lnTo>
                <a:lnTo>
                  <a:pt x="350" y="312"/>
                </a:lnTo>
                <a:lnTo>
                  <a:pt x="352" y="312"/>
                </a:lnTo>
                <a:lnTo>
                  <a:pt x="373" y="302"/>
                </a:lnTo>
                <a:lnTo>
                  <a:pt x="379" y="298"/>
                </a:lnTo>
                <a:lnTo>
                  <a:pt x="379" y="296"/>
                </a:lnTo>
                <a:lnTo>
                  <a:pt x="379" y="272"/>
                </a:lnTo>
                <a:lnTo>
                  <a:pt x="379" y="270"/>
                </a:lnTo>
                <a:lnTo>
                  <a:pt x="379" y="268"/>
                </a:lnTo>
                <a:lnTo>
                  <a:pt x="377" y="268"/>
                </a:lnTo>
                <a:lnTo>
                  <a:pt x="371" y="270"/>
                </a:lnTo>
                <a:lnTo>
                  <a:pt x="369" y="270"/>
                </a:lnTo>
                <a:lnTo>
                  <a:pt x="356" y="274"/>
                </a:lnTo>
                <a:lnTo>
                  <a:pt x="342" y="278"/>
                </a:lnTo>
                <a:lnTo>
                  <a:pt x="342" y="2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Freeform 9"/>
          <p:cNvSpPr>
            <a:spLocks/>
          </p:cNvSpPr>
          <p:nvPr/>
        </p:nvSpPr>
        <p:spPr bwMode="auto">
          <a:xfrm>
            <a:off x="2676525" y="5180013"/>
            <a:ext cx="536575" cy="739775"/>
          </a:xfrm>
          <a:custGeom>
            <a:avLst/>
            <a:gdLst>
              <a:gd name="T0" fmla="*/ 124 w 338"/>
              <a:gd name="T1" fmla="*/ 12 h 466"/>
              <a:gd name="T2" fmla="*/ 140 w 338"/>
              <a:gd name="T3" fmla="*/ 38 h 466"/>
              <a:gd name="T4" fmla="*/ 144 w 338"/>
              <a:gd name="T5" fmla="*/ 44 h 466"/>
              <a:gd name="T6" fmla="*/ 156 w 338"/>
              <a:gd name="T7" fmla="*/ 48 h 466"/>
              <a:gd name="T8" fmla="*/ 170 w 338"/>
              <a:gd name="T9" fmla="*/ 54 h 466"/>
              <a:gd name="T10" fmla="*/ 188 w 338"/>
              <a:gd name="T11" fmla="*/ 68 h 466"/>
              <a:gd name="T12" fmla="*/ 194 w 338"/>
              <a:gd name="T13" fmla="*/ 82 h 466"/>
              <a:gd name="T14" fmla="*/ 278 w 338"/>
              <a:gd name="T15" fmla="*/ 150 h 466"/>
              <a:gd name="T16" fmla="*/ 310 w 338"/>
              <a:gd name="T17" fmla="*/ 284 h 466"/>
              <a:gd name="T18" fmla="*/ 330 w 338"/>
              <a:gd name="T19" fmla="*/ 394 h 466"/>
              <a:gd name="T20" fmla="*/ 336 w 338"/>
              <a:gd name="T21" fmla="*/ 420 h 466"/>
              <a:gd name="T22" fmla="*/ 334 w 338"/>
              <a:gd name="T23" fmla="*/ 438 h 466"/>
              <a:gd name="T24" fmla="*/ 318 w 338"/>
              <a:gd name="T25" fmla="*/ 454 h 466"/>
              <a:gd name="T26" fmla="*/ 310 w 338"/>
              <a:gd name="T27" fmla="*/ 456 h 466"/>
              <a:gd name="T28" fmla="*/ 298 w 338"/>
              <a:gd name="T29" fmla="*/ 462 h 466"/>
              <a:gd name="T30" fmla="*/ 284 w 338"/>
              <a:gd name="T31" fmla="*/ 466 h 466"/>
              <a:gd name="T32" fmla="*/ 284 w 338"/>
              <a:gd name="T33" fmla="*/ 438 h 466"/>
              <a:gd name="T34" fmla="*/ 278 w 338"/>
              <a:gd name="T35" fmla="*/ 390 h 466"/>
              <a:gd name="T36" fmla="*/ 272 w 338"/>
              <a:gd name="T37" fmla="*/ 348 h 466"/>
              <a:gd name="T38" fmla="*/ 258 w 338"/>
              <a:gd name="T39" fmla="*/ 302 h 466"/>
              <a:gd name="T40" fmla="*/ 242 w 338"/>
              <a:gd name="T41" fmla="*/ 270 h 466"/>
              <a:gd name="T42" fmla="*/ 228 w 338"/>
              <a:gd name="T43" fmla="*/ 238 h 466"/>
              <a:gd name="T44" fmla="*/ 214 w 338"/>
              <a:gd name="T45" fmla="*/ 216 h 466"/>
              <a:gd name="T46" fmla="*/ 186 w 338"/>
              <a:gd name="T47" fmla="*/ 174 h 466"/>
              <a:gd name="T48" fmla="*/ 180 w 338"/>
              <a:gd name="T49" fmla="*/ 162 h 466"/>
              <a:gd name="T50" fmla="*/ 170 w 338"/>
              <a:gd name="T51" fmla="*/ 148 h 466"/>
              <a:gd name="T52" fmla="*/ 162 w 338"/>
              <a:gd name="T53" fmla="*/ 140 h 466"/>
              <a:gd name="T54" fmla="*/ 152 w 338"/>
              <a:gd name="T55" fmla="*/ 132 h 466"/>
              <a:gd name="T56" fmla="*/ 142 w 338"/>
              <a:gd name="T57" fmla="*/ 128 h 466"/>
              <a:gd name="T58" fmla="*/ 132 w 338"/>
              <a:gd name="T59" fmla="*/ 118 h 466"/>
              <a:gd name="T60" fmla="*/ 114 w 338"/>
              <a:gd name="T61" fmla="*/ 106 h 466"/>
              <a:gd name="T62" fmla="*/ 100 w 338"/>
              <a:gd name="T63" fmla="*/ 100 h 466"/>
              <a:gd name="T64" fmla="*/ 72 w 338"/>
              <a:gd name="T65" fmla="*/ 98 h 466"/>
              <a:gd name="T66" fmla="*/ 62 w 338"/>
              <a:gd name="T67" fmla="*/ 90 h 466"/>
              <a:gd name="T68" fmla="*/ 52 w 338"/>
              <a:gd name="T69" fmla="*/ 88 h 466"/>
              <a:gd name="T70" fmla="*/ 38 w 338"/>
              <a:gd name="T71" fmla="*/ 90 h 466"/>
              <a:gd name="T72" fmla="*/ 14 w 338"/>
              <a:gd name="T73" fmla="*/ 98 h 466"/>
              <a:gd name="T74" fmla="*/ 2 w 338"/>
              <a:gd name="T75" fmla="*/ 92 h 466"/>
              <a:gd name="T76" fmla="*/ 2 w 338"/>
              <a:gd name="T77" fmla="*/ 84 h 466"/>
              <a:gd name="T78" fmla="*/ 0 w 338"/>
              <a:gd name="T79" fmla="*/ 80 h 466"/>
              <a:gd name="T80" fmla="*/ 2 w 338"/>
              <a:gd name="T81" fmla="*/ 70 h 466"/>
              <a:gd name="T82" fmla="*/ 10 w 338"/>
              <a:gd name="T83" fmla="*/ 64 h 466"/>
              <a:gd name="T84" fmla="*/ 18 w 338"/>
              <a:gd name="T85" fmla="*/ 60 h 466"/>
              <a:gd name="T86" fmla="*/ 22 w 338"/>
              <a:gd name="T87" fmla="*/ 52 h 466"/>
              <a:gd name="T88" fmla="*/ 26 w 338"/>
              <a:gd name="T89" fmla="*/ 42 h 466"/>
              <a:gd name="T90" fmla="*/ 30 w 338"/>
              <a:gd name="T91" fmla="*/ 36 h 466"/>
              <a:gd name="T92" fmla="*/ 40 w 338"/>
              <a:gd name="T93" fmla="*/ 32 h 466"/>
              <a:gd name="T94" fmla="*/ 48 w 338"/>
              <a:gd name="T95" fmla="*/ 26 h 466"/>
              <a:gd name="T96" fmla="*/ 56 w 338"/>
              <a:gd name="T97" fmla="*/ 22 h 466"/>
              <a:gd name="T98" fmla="*/ 66 w 338"/>
              <a:gd name="T99" fmla="*/ 16 h 466"/>
              <a:gd name="T100" fmla="*/ 86 w 338"/>
              <a:gd name="T101" fmla="*/ 2 h 466"/>
              <a:gd name="T102" fmla="*/ 96 w 338"/>
              <a:gd name="T103" fmla="*/ 0 h 466"/>
              <a:gd name="T104" fmla="*/ 114 w 338"/>
              <a:gd name="T105" fmla="*/ 6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466">
                <a:moveTo>
                  <a:pt x="114" y="6"/>
                </a:moveTo>
                <a:lnTo>
                  <a:pt x="116" y="6"/>
                </a:lnTo>
                <a:lnTo>
                  <a:pt x="114" y="6"/>
                </a:lnTo>
                <a:lnTo>
                  <a:pt x="114" y="4"/>
                </a:lnTo>
                <a:lnTo>
                  <a:pt x="124" y="12"/>
                </a:lnTo>
                <a:lnTo>
                  <a:pt x="116" y="32"/>
                </a:lnTo>
                <a:lnTo>
                  <a:pt x="118" y="32"/>
                </a:lnTo>
                <a:lnTo>
                  <a:pt x="124" y="34"/>
                </a:lnTo>
                <a:lnTo>
                  <a:pt x="134" y="36"/>
                </a:lnTo>
                <a:lnTo>
                  <a:pt x="140" y="38"/>
                </a:lnTo>
                <a:lnTo>
                  <a:pt x="142" y="40"/>
                </a:lnTo>
                <a:lnTo>
                  <a:pt x="140" y="40"/>
                </a:lnTo>
                <a:lnTo>
                  <a:pt x="140" y="42"/>
                </a:lnTo>
                <a:lnTo>
                  <a:pt x="142" y="42"/>
                </a:lnTo>
                <a:lnTo>
                  <a:pt x="144" y="44"/>
                </a:lnTo>
                <a:lnTo>
                  <a:pt x="148" y="46"/>
                </a:lnTo>
                <a:lnTo>
                  <a:pt x="150" y="46"/>
                </a:lnTo>
                <a:lnTo>
                  <a:pt x="152" y="46"/>
                </a:lnTo>
                <a:lnTo>
                  <a:pt x="154" y="46"/>
                </a:lnTo>
                <a:lnTo>
                  <a:pt x="156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8" y="52"/>
                </a:lnTo>
                <a:lnTo>
                  <a:pt x="170" y="54"/>
                </a:lnTo>
                <a:lnTo>
                  <a:pt x="172" y="54"/>
                </a:lnTo>
                <a:lnTo>
                  <a:pt x="176" y="56"/>
                </a:lnTo>
                <a:lnTo>
                  <a:pt x="184" y="60"/>
                </a:lnTo>
                <a:lnTo>
                  <a:pt x="186" y="62"/>
                </a:lnTo>
                <a:lnTo>
                  <a:pt x="188" y="68"/>
                </a:lnTo>
                <a:lnTo>
                  <a:pt x="192" y="74"/>
                </a:lnTo>
                <a:lnTo>
                  <a:pt x="192" y="78"/>
                </a:lnTo>
                <a:lnTo>
                  <a:pt x="192" y="80"/>
                </a:lnTo>
                <a:lnTo>
                  <a:pt x="192" y="82"/>
                </a:lnTo>
                <a:lnTo>
                  <a:pt x="194" y="82"/>
                </a:lnTo>
                <a:lnTo>
                  <a:pt x="196" y="80"/>
                </a:lnTo>
                <a:lnTo>
                  <a:pt x="198" y="82"/>
                </a:lnTo>
                <a:lnTo>
                  <a:pt x="210" y="90"/>
                </a:lnTo>
                <a:lnTo>
                  <a:pt x="254" y="132"/>
                </a:lnTo>
                <a:lnTo>
                  <a:pt x="278" y="150"/>
                </a:lnTo>
                <a:lnTo>
                  <a:pt x="280" y="152"/>
                </a:lnTo>
                <a:lnTo>
                  <a:pt x="296" y="176"/>
                </a:lnTo>
                <a:lnTo>
                  <a:pt x="298" y="198"/>
                </a:lnTo>
                <a:lnTo>
                  <a:pt x="302" y="220"/>
                </a:lnTo>
                <a:lnTo>
                  <a:pt x="310" y="284"/>
                </a:lnTo>
                <a:lnTo>
                  <a:pt x="324" y="380"/>
                </a:lnTo>
                <a:lnTo>
                  <a:pt x="324" y="384"/>
                </a:lnTo>
                <a:lnTo>
                  <a:pt x="326" y="392"/>
                </a:lnTo>
                <a:lnTo>
                  <a:pt x="330" y="392"/>
                </a:lnTo>
                <a:lnTo>
                  <a:pt x="330" y="394"/>
                </a:lnTo>
                <a:lnTo>
                  <a:pt x="332" y="398"/>
                </a:lnTo>
                <a:lnTo>
                  <a:pt x="332" y="400"/>
                </a:lnTo>
                <a:lnTo>
                  <a:pt x="334" y="412"/>
                </a:lnTo>
                <a:lnTo>
                  <a:pt x="336" y="420"/>
                </a:lnTo>
                <a:lnTo>
                  <a:pt x="336" y="420"/>
                </a:lnTo>
                <a:lnTo>
                  <a:pt x="336" y="426"/>
                </a:lnTo>
                <a:lnTo>
                  <a:pt x="338" y="432"/>
                </a:lnTo>
                <a:lnTo>
                  <a:pt x="338" y="434"/>
                </a:lnTo>
                <a:lnTo>
                  <a:pt x="338" y="436"/>
                </a:lnTo>
                <a:lnTo>
                  <a:pt x="334" y="438"/>
                </a:lnTo>
                <a:lnTo>
                  <a:pt x="328" y="444"/>
                </a:lnTo>
                <a:lnTo>
                  <a:pt x="326" y="444"/>
                </a:lnTo>
                <a:lnTo>
                  <a:pt x="322" y="450"/>
                </a:lnTo>
                <a:lnTo>
                  <a:pt x="318" y="452"/>
                </a:lnTo>
                <a:lnTo>
                  <a:pt x="318" y="454"/>
                </a:lnTo>
                <a:lnTo>
                  <a:pt x="316" y="454"/>
                </a:lnTo>
                <a:lnTo>
                  <a:pt x="314" y="454"/>
                </a:lnTo>
                <a:lnTo>
                  <a:pt x="314" y="456"/>
                </a:lnTo>
                <a:lnTo>
                  <a:pt x="312" y="456"/>
                </a:lnTo>
                <a:lnTo>
                  <a:pt x="310" y="456"/>
                </a:lnTo>
                <a:lnTo>
                  <a:pt x="308" y="456"/>
                </a:lnTo>
                <a:lnTo>
                  <a:pt x="308" y="458"/>
                </a:lnTo>
                <a:lnTo>
                  <a:pt x="300" y="460"/>
                </a:lnTo>
                <a:lnTo>
                  <a:pt x="298" y="460"/>
                </a:lnTo>
                <a:lnTo>
                  <a:pt x="298" y="462"/>
                </a:lnTo>
                <a:lnTo>
                  <a:pt x="296" y="462"/>
                </a:lnTo>
                <a:lnTo>
                  <a:pt x="290" y="464"/>
                </a:lnTo>
                <a:lnTo>
                  <a:pt x="288" y="464"/>
                </a:lnTo>
                <a:lnTo>
                  <a:pt x="286" y="466"/>
                </a:lnTo>
                <a:lnTo>
                  <a:pt x="284" y="466"/>
                </a:lnTo>
                <a:lnTo>
                  <a:pt x="282" y="466"/>
                </a:lnTo>
                <a:lnTo>
                  <a:pt x="282" y="462"/>
                </a:lnTo>
                <a:lnTo>
                  <a:pt x="282" y="458"/>
                </a:lnTo>
                <a:lnTo>
                  <a:pt x="282" y="450"/>
                </a:lnTo>
                <a:lnTo>
                  <a:pt x="284" y="438"/>
                </a:lnTo>
                <a:lnTo>
                  <a:pt x="282" y="418"/>
                </a:lnTo>
                <a:lnTo>
                  <a:pt x="282" y="408"/>
                </a:lnTo>
                <a:lnTo>
                  <a:pt x="280" y="404"/>
                </a:lnTo>
                <a:lnTo>
                  <a:pt x="280" y="394"/>
                </a:lnTo>
                <a:lnTo>
                  <a:pt x="278" y="390"/>
                </a:lnTo>
                <a:lnTo>
                  <a:pt x="278" y="380"/>
                </a:lnTo>
                <a:lnTo>
                  <a:pt x="278" y="378"/>
                </a:lnTo>
                <a:lnTo>
                  <a:pt x="276" y="368"/>
                </a:lnTo>
                <a:lnTo>
                  <a:pt x="274" y="356"/>
                </a:lnTo>
                <a:lnTo>
                  <a:pt x="272" y="348"/>
                </a:lnTo>
                <a:lnTo>
                  <a:pt x="266" y="324"/>
                </a:lnTo>
                <a:lnTo>
                  <a:pt x="266" y="322"/>
                </a:lnTo>
                <a:lnTo>
                  <a:pt x="264" y="320"/>
                </a:lnTo>
                <a:lnTo>
                  <a:pt x="260" y="306"/>
                </a:lnTo>
                <a:lnTo>
                  <a:pt x="258" y="302"/>
                </a:lnTo>
                <a:lnTo>
                  <a:pt x="252" y="288"/>
                </a:lnTo>
                <a:lnTo>
                  <a:pt x="252" y="286"/>
                </a:lnTo>
                <a:lnTo>
                  <a:pt x="248" y="280"/>
                </a:lnTo>
                <a:lnTo>
                  <a:pt x="244" y="272"/>
                </a:lnTo>
                <a:lnTo>
                  <a:pt x="242" y="270"/>
                </a:lnTo>
                <a:lnTo>
                  <a:pt x="240" y="264"/>
                </a:lnTo>
                <a:lnTo>
                  <a:pt x="238" y="262"/>
                </a:lnTo>
                <a:lnTo>
                  <a:pt x="232" y="248"/>
                </a:lnTo>
                <a:lnTo>
                  <a:pt x="230" y="242"/>
                </a:lnTo>
                <a:lnTo>
                  <a:pt x="228" y="238"/>
                </a:lnTo>
                <a:lnTo>
                  <a:pt x="224" y="232"/>
                </a:lnTo>
                <a:lnTo>
                  <a:pt x="218" y="224"/>
                </a:lnTo>
                <a:lnTo>
                  <a:pt x="218" y="222"/>
                </a:lnTo>
                <a:lnTo>
                  <a:pt x="216" y="220"/>
                </a:lnTo>
                <a:lnTo>
                  <a:pt x="214" y="216"/>
                </a:lnTo>
                <a:lnTo>
                  <a:pt x="206" y="202"/>
                </a:lnTo>
                <a:lnTo>
                  <a:pt x="196" y="184"/>
                </a:lnTo>
                <a:lnTo>
                  <a:pt x="192" y="180"/>
                </a:lnTo>
                <a:lnTo>
                  <a:pt x="190" y="178"/>
                </a:lnTo>
                <a:lnTo>
                  <a:pt x="186" y="174"/>
                </a:lnTo>
                <a:lnTo>
                  <a:pt x="186" y="172"/>
                </a:lnTo>
                <a:lnTo>
                  <a:pt x="184" y="170"/>
                </a:lnTo>
                <a:lnTo>
                  <a:pt x="182" y="168"/>
                </a:lnTo>
                <a:lnTo>
                  <a:pt x="182" y="166"/>
                </a:lnTo>
                <a:lnTo>
                  <a:pt x="180" y="162"/>
                </a:lnTo>
                <a:lnTo>
                  <a:pt x="180" y="160"/>
                </a:lnTo>
                <a:lnTo>
                  <a:pt x="178" y="158"/>
                </a:lnTo>
                <a:lnTo>
                  <a:pt x="176" y="156"/>
                </a:lnTo>
                <a:lnTo>
                  <a:pt x="170" y="150"/>
                </a:lnTo>
                <a:lnTo>
                  <a:pt x="170" y="148"/>
                </a:lnTo>
                <a:lnTo>
                  <a:pt x="168" y="146"/>
                </a:lnTo>
                <a:lnTo>
                  <a:pt x="166" y="144"/>
                </a:lnTo>
                <a:lnTo>
                  <a:pt x="164" y="144"/>
                </a:lnTo>
                <a:lnTo>
                  <a:pt x="162" y="142"/>
                </a:lnTo>
                <a:lnTo>
                  <a:pt x="162" y="140"/>
                </a:lnTo>
                <a:lnTo>
                  <a:pt x="158" y="138"/>
                </a:lnTo>
                <a:lnTo>
                  <a:pt x="158" y="136"/>
                </a:lnTo>
                <a:lnTo>
                  <a:pt x="156" y="136"/>
                </a:lnTo>
                <a:lnTo>
                  <a:pt x="154" y="134"/>
                </a:lnTo>
                <a:lnTo>
                  <a:pt x="152" y="132"/>
                </a:lnTo>
                <a:lnTo>
                  <a:pt x="150" y="132"/>
                </a:lnTo>
                <a:lnTo>
                  <a:pt x="148" y="130"/>
                </a:lnTo>
                <a:lnTo>
                  <a:pt x="146" y="130"/>
                </a:lnTo>
                <a:lnTo>
                  <a:pt x="144" y="130"/>
                </a:lnTo>
                <a:lnTo>
                  <a:pt x="142" y="128"/>
                </a:lnTo>
                <a:lnTo>
                  <a:pt x="140" y="126"/>
                </a:lnTo>
                <a:lnTo>
                  <a:pt x="138" y="124"/>
                </a:lnTo>
                <a:lnTo>
                  <a:pt x="136" y="122"/>
                </a:lnTo>
                <a:lnTo>
                  <a:pt x="134" y="120"/>
                </a:lnTo>
                <a:lnTo>
                  <a:pt x="132" y="118"/>
                </a:lnTo>
                <a:lnTo>
                  <a:pt x="126" y="114"/>
                </a:lnTo>
                <a:lnTo>
                  <a:pt x="126" y="112"/>
                </a:lnTo>
                <a:lnTo>
                  <a:pt x="122" y="110"/>
                </a:lnTo>
                <a:lnTo>
                  <a:pt x="118" y="108"/>
                </a:lnTo>
                <a:lnTo>
                  <a:pt x="114" y="106"/>
                </a:lnTo>
                <a:lnTo>
                  <a:pt x="110" y="104"/>
                </a:lnTo>
                <a:lnTo>
                  <a:pt x="108" y="104"/>
                </a:lnTo>
                <a:lnTo>
                  <a:pt x="104" y="102"/>
                </a:lnTo>
                <a:lnTo>
                  <a:pt x="102" y="102"/>
                </a:lnTo>
                <a:lnTo>
                  <a:pt x="100" y="100"/>
                </a:lnTo>
                <a:lnTo>
                  <a:pt x="96" y="100"/>
                </a:lnTo>
                <a:lnTo>
                  <a:pt x="86" y="96"/>
                </a:lnTo>
                <a:lnTo>
                  <a:pt x="86" y="98"/>
                </a:lnTo>
                <a:lnTo>
                  <a:pt x="78" y="98"/>
                </a:lnTo>
                <a:lnTo>
                  <a:pt x="72" y="98"/>
                </a:lnTo>
                <a:lnTo>
                  <a:pt x="72" y="96"/>
                </a:lnTo>
                <a:lnTo>
                  <a:pt x="68" y="94"/>
                </a:lnTo>
                <a:lnTo>
                  <a:pt x="66" y="92"/>
                </a:lnTo>
                <a:lnTo>
                  <a:pt x="64" y="92"/>
                </a:lnTo>
                <a:lnTo>
                  <a:pt x="62" y="90"/>
                </a:lnTo>
                <a:lnTo>
                  <a:pt x="60" y="90"/>
                </a:lnTo>
                <a:lnTo>
                  <a:pt x="58" y="90"/>
                </a:lnTo>
                <a:lnTo>
                  <a:pt x="56" y="90"/>
                </a:lnTo>
                <a:lnTo>
                  <a:pt x="54" y="88"/>
                </a:lnTo>
                <a:lnTo>
                  <a:pt x="52" y="88"/>
                </a:lnTo>
                <a:lnTo>
                  <a:pt x="48" y="86"/>
                </a:lnTo>
                <a:lnTo>
                  <a:pt x="46" y="86"/>
                </a:lnTo>
                <a:lnTo>
                  <a:pt x="44" y="88"/>
                </a:lnTo>
                <a:lnTo>
                  <a:pt x="42" y="88"/>
                </a:lnTo>
                <a:lnTo>
                  <a:pt x="38" y="90"/>
                </a:lnTo>
                <a:lnTo>
                  <a:pt x="32" y="92"/>
                </a:lnTo>
                <a:lnTo>
                  <a:pt x="24" y="96"/>
                </a:lnTo>
                <a:lnTo>
                  <a:pt x="18" y="98"/>
                </a:lnTo>
                <a:lnTo>
                  <a:pt x="16" y="98"/>
                </a:lnTo>
                <a:lnTo>
                  <a:pt x="14" y="98"/>
                </a:lnTo>
                <a:lnTo>
                  <a:pt x="6" y="98"/>
                </a:lnTo>
                <a:lnTo>
                  <a:pt x="4" y="96"/>
                </a:lnTo>
                <a:lnTo>
                  <a:pt x="4" y="94"/>
                </a:lnTo>
                <a:lnTo>
                  <a:pt x="4" y="92"/>
                </a:lnTo>
                <a:lnTo>
                  <a:pt x="2" y="92"/>
                </a:lnTo>
                <a:lnTo>
                  <a:pt x="2" y="90"/>
                </a:lnTo>
                <a:lnTo>
                  <a:pt x="2" y="88"/>
                </a:lnTo>
                <a:lnTo>
                  <a:pt x="2" y="86"/>
                </a:lnTo>
                <a:lnTo>
                  <a:pt x="0" y="84"/>
                </a:lnTo>
                <a:lnTo>
                  <a:pt x="2" y="84"/>
                </a:lnTo>
                <a:lnTo>
                  <a:pt x="0" y="84"/>
                </a:lnTo>
                <a:lnTo>
                  <a:pt x="0" y="82"/>
                </a:lnTo>
                <a:lnTo>
                  <a:pt x="0" y="80"/>
                </a:lnTo>
                <a:lnTo>
                  <a:pt x="2" y="80"/>
                </a:lnTo>
                <a:lnTo>
                  <a:pt x="0" y="80"/>
                </a:lnTo>
                <a:lnTo>
                  <a:pt x="0" y="78"/>
                </a:lnTo>
                <a:lnTo>
                  <a:pt x="0" y="76"/>
                </a:lnTo>
                <a:lnTo>
                  <a:pt x="0" y="74"/>
                </a:lnTo>
                <a:lnTo>
                  <a:pt x="0" y="70"/>
                </a:lnTo>
                <a:lnTo>
                  <a:pt x="2" y="70"/>
                </a:lnTo>
                <a:lnTo>
                  <a:pt x="4" y="68"/>
                </a:lnTo>
                <a:lnTo>
                  <a:pt x="6" y="68"/>
                </a:lnTo>
                <a:lnTo>
                  <a:pt x="8" y="66"/>
                </a:lnTo>
                <a:lnTo>
                  <a:pt x="10" y="66"/>
                </a:lnTo>
                <a:lnTo>
                  <a:pt x="10" y="64"/>
                </a:lnTo>
                <a:lnTo>
                  <a:pt x="12" y="64"/>
                </a:lnTo>
                <a:lnTo>
                  <a:pt x="14" y="64"/>
                </a:lnTo>
                <a:lnTo>
                  <a:pt x="14" y="62"/>
                </a:lnTo>
                <a:lnTo>
                  <a:pt x="16" y="62"/>
                </a:lnTo>
                <a:lnTo>
                  <a:pt x="18" y="60"/>
                </a:lnTo>
                <a:lnTo>
                  <a:pt x="20" y="58"/>
                </a:lnTo>
                <a:lnTo>
                  <a:pt x="20" y="56"/>
                </a:lnTo>
                <a:lnTo>
                  <a:pt x="22" y="56"/>
                </a:lnTo>
                <a:lnTo>
                  <a:pt x="22" y="54"/>
                </a:lnTo>
                <a:lnTo>
                  <a:pt x="22" y="52"/>
                </a:lnTo>
                <a:lnTo>
                  <a:pt x="24" y="50"/>
                </a:lnTo>
                <a:lnTo>
                  <a:pt x="24" y="48"/>
                </a:lnTo>
                <a:lnTo>
                  <a:pt x="24" y="46"/>
                </a:lnTo>
                <a:lnTo>
                  <a:pt x="26" y="46"/>
                </a:lnTo>
                <a:lnTo>
                  <a:pt x="26" y="42"/>
                </a:lnTo>
                <a:lnTo>
                  <a:pt x="28" y="42"/>
                </a:lnTo>
                <a:lnTo>
                  <a:pt x="28" y="40"/>
                </a:lnTo>
                <a:lnTo>
                  <a:pt x="28" y="38"/>
                </a:lnTo>
                <a:lnTo>
                  <a:pt x="30" y="38"/>
                </a:lnTo>
                <a:lnTo>
                  <a:pt x="30" y="36"/>
                </a:lnTo>
                <a:lnTo>
                  <a:pt x="32" y="36"/>
                </a:lnTo>
                <a:lnTo>
                  <a:pt x="34" y="36"/>
                </a:lnTo>
                <a:lnTo>
                  <a:pt x="36" y="36"/>
                </a:lnTo>
                <a:lnTo>
                  <a:pt x="38" y="32"/>
                </a:lnTo>
                <a:lnTo>
                  <a:pt x="40" y="32"/>
                </a:lnTo>
                <a:lnTo>
                  <a:pt x="42" y="30"/>
                </a:lnTo>
                <a:lnTo>
                  <a:pt x="44" y="28"/>
                </a:lnTo>
                <a:lnTo>
                  <a:pt x="46" y="28"/>
                </a:lnTo>
                <a:lnTo>
                  <a:pt x="46" y="26"/>
                </a:lnTo>
                <a:lnTo>
                  <a:pt x="48" y="26"/>
                </a:lnTo>
                <a:lnTo>
                  <a:pt x="50" y="24"/>
                </a:lnTo>
                <a:lnTo>
                  <a:pt x="52" y="24"/>
                </a:lnTo>
                <a:lnTo>
                  <a:pt x="52" y="22"/>
                </a:lnTo>
                <a:lnTo>
                  <a:pt x="54" y="22"/>
                </a:lnTo>
                <a:lnTo>
                  <a:pt x="56" y="22"/>
                </a:lnTo>
                <a:lnTo>
                  <a:pt x="56" y="20"/>
                </a:lnTo>
                <a:lnTo>
                  <a:pt x="58" y="20"/>
                </a:lnTo>
                <a:lnTo>
                  <a:pt x="60" y="18"/>
                </a:lnTo>
                <a:lnTo>
                  <a:pt x="62" y="18"/>
                </a:lnTo>
                <a:lnTo>
                  <a:pt x="66" y="16"/>
                </a:lnTo>
                <a:lnTo>
                  <a:pt x="70" y="12"/>
                </a:lnTo>
                <a:lnTo>
                  <a:pt x="72" y="10"/>
                </a:lnTo>
                <a:lnTo>
                  <a:pt x="76" y="8"/>
                </a:lnTo>
                <a:lnTo>
                  <a:pt x="80" y="4"/>
                </a:lnTo>
                <a:lnTo>
                  <a:pt x="86" y="2"/>
                </a:lnTo>
                <a:lnTo>
                  <a:pt x="86" y="2"/>
                </a:lnTo>
                <a:lnTo>
                  <a:pt x="88" y="0"/>
                </a:lnTo>
                <a:lnTo>
                  <a:pt x="90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14" y="6"/>
                </a:lnTo>
                <a:lnTo>
                  <a:pt x="114" y="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Freeform 11"/>
          <p:cNvSpPr>
            <a:spLocks/>
          </p:cNvSpPr>
          <p:nvPr/>
        </p:nvSpPr>
        <p:spPr bwMode="auto">
          <a:xfrm>
            <a:off x="3724275" y="4524375"/>
            <a:ext cx="554038" cy="361950"/>
          </a:xfrm>
          <a:custGeom>
            <a:avLst/>
            <a:gdLst>
              <a:gd name="T0" fmla="*/ 119 w 349"/>
              <a:gd name="T1" fmla="*/ 6 h 228"/>
              <a:gd name="T2" fmla="*/ 147 w 349"/>
              <a:gd name="T3" fmla="*/ 14 h 228"/>
              <a:gd name="T4" fmla="*/ 145 w 349"/>
              <a:gd name="T5" fmla="*/ 44 h 228"/>
              <a:gd name="T6" fmla="*/ 141 w 349"/>
              <a:gd name="T7" fmla="*/ 70 h 228"/>
              <a:gd name="T8" fmla="*/ 159 w 349"/>
              <a:gd name="T9" fmla="*/ 70 h 228"/>
              <a:gd name="T10" fmla="*/ 175 w 349"/>
              <a:gd name="T11" fmla="*/ 74 h 228"/>
              <a:gd name="T12" fmla="*/ 175 w 349"/>
              <a:gd name="T13" fmla="*/ 54 h 228"/>
              <a:gd name="T14" fmla="*/ 187 w 349"/>
              <a:gd name="T15" fmla="*/ 34 h 228"/>
              <a:gd name="T16" fmla="*/ 197 w 349"/>
              <a:gd name="T17" fmla="*/ 40 h 228"/>
              <a:gd name="T18" fmla="*/ 195 w 349"/>
              <a:gd name="T19" fmla="*/ 58 h 228"/>
              <a:gd name="T20" fmla="*/ 193 w 349"/>
              <a:gd name="T21" fmla="*/ 80 h 228"/>
              <a:gd name="T22" fmla="*/ 221 w 349"/>
              <a:gd name="T23" fmla="*/ 80 h 228"/>
              <a:gd name="T24" fmla="*/ 223 w 349"/>
              <a:gd name="T25" fmla="*/ 62 h 228"/>
              <a:gd name="T26" fmla="*/ 227 w 349"/>
              <a:gd name="T27" fmla="*/ 52 h 228"/>
              <a:gd name="T28" fmla="*/ 249 w 349"/>
              <a:gd name="T29" fmla="*/ 62 h 228"/>
              <a:gd name="T30" fmla="*/ 269 w 349"/>
              <a:gd name="T31" fmla="*/ 46 h 228"/>
              <a:gd name="T32" fmla="*/ 283 w 349"/>
              <a:gd name="T33" fmla="*/ 30 h 228"/>
              <a:gd name="T34" fmla="*/ 303 w 349"/>
              <a:gd name="T35" fmla="*/ 38 h 228"/>
              <a:gd name="T36" fmla="*/ 291 w 349"/>
              <a:gd name="T37" fmla="*/ 52 h 228"/>
              <a:gd name="T38" fmla="*/ 305 w 349"/>
              <a:gd name="T39" fmla="*/ 66 h 228"/>
              <a:gd name="T40" fmla="*/ 291 w 349"/>
              <a:gd name="T41" fmla="*/ 74 h 228"/>
              <a:gd name="T42" fmla="*/ 287 w 349"/>
              <a:gd name="T43" fmla="*/ 84 h 228"/>
              <a:gd name="T44" fmla="*/ 273 w 349"/>
              <a:gd name="T45" fmla="*/ 98 h 228"/>
              <a:gd name="T46" fmla="*/ 291 w 349"/>
              <a:gd name="T47" fmla="*/ 112 h 228"/>
              <a:gd name="T48" fmla="*/ 317 w 349"/>
              <a:gd name="T49" fmla="*/ 108 h 228"/>
              <a:gd name="T50" fmla="*/ 331 w 349"/>
              <a:gd name="T51" fmla="*/ 98 h 228"/>
              <a:gd name="T52" fmla="*/ 337 w 349"/>
              <a:gd name="T53" fmla="*/ 84 h 228"/>
              <a:gd name="T54" fmla="*/ 341 w 349"/>
              <a:gd name="T55" fmla="*/ 102 h 228"/>
              <a:gd name="T56" fmla="*/ 341 w 349"/>
              <a:gd name="T57" fmla="*/ 120 h 228"/>
              <a:gd name="T58" fmla="*/ 325 w 349"/>
              <a:gd name="T59" fmla="*/ 128 h 228"/>
              <a:gd name="T60" fmla="*/ 305 w 349"/>
              <a:gd name="T61" fmla="*/ 124 h 228"/>
              <a:gd name="T62" fmla="*/ 283 w 349"/>
              <a:gd name="T63" fmla="*/ 128 h 228"/>
              <a:gd name="T64" fmla="*/ 263 w 349"/>
              <a:gd name="T65" fmla="*/ 138 h 228"/>
              <a:gd name="T66" fmla="*/ 283 w 349"/>
              <a:gd name="T67" fmla="*/ 152 h 228"/>
              <a:gd name="T68" fmla="*/ 283 w 349"/>
              <a:gd name="T69" fmla="*/ 172 h 228"/>
              <a:gd name="T70" fmla="*/ 263 w 349"/>
              <a:gd name="T71" fmla="*/ 184 h 228"/>
              <a:gd name="T72" fmla="*/ 253 w 349"/>
              <a:gd name="T73" fmla="*/ 198 h 228"/>
              <a:gd name="T74" fmla="*/ 239 w 349"/>
              <a:gd name="T75" fmla="*/ 180 h 228"/>
              <a:gd name="T76" fmla="*/ 227 w 349"/>
              <a:gd name="T77" fmla="*/ 166 h 228"/>
              <a:gd name="T78" fmla="*/ 211 w 349"/>
              <a:gd name="T79" fmla="*/ 160 h 228"/>
              <a:gd name="T80" fmla="*/ 197 w 349"/>
              <a:gd name="T81" fmla="*/ 166 h 228"/>
              <a:gd name="T82" fmla="*/ 195 w 349"/>
              <a:gd name="T83" fmla="*/ 186 h 228"/>
              <a:gd name="T84" fmla="*/ 177 w 349"/>
              <a:gd name="T85" fmla="*/ 188 h 228"/>
              <a:gd name="T86" fmla="*/ 167 w 349"/>
              <a:gd name="T87" fmla="*/ 214 h 228"/>
              <a:gd name="T88" fmla="*/ 155 w 349"/>
              <a:gd name="T89" fmla="*/ 226 h 228"/>
              <a:gd name="T90" fmla="*/ 155 w 349"/>
              <a:gd name="T91" fmla="*/ 210 h 228"/>
              <a:gd name="T92" fmla="*/ 151 w 349"/>
              <a:gd name="T93" fmla="*/ 204 h 228"/>
              <a:gd name="T94" fmla="*/ 133 w 349"/>
              <a:gd name="T95" fmla="*/ 200 h 228"/>
              <a:gd name="T96" fmla="*/ 107 w 349"/>
              <a:gd name="T97" fmla="*/ 206 h 228"/>
              <a:gd name="T98" fmla="*/ 103 w 349"/>
              <a:gd name="T99" fmla="*/ 184 h 228"/>
              <a:gd name="T100" fmla="*/ 89 w 349"/>
              <a:gd name="T101" fmla="*/ 186 h 228"/>
              <a:gd name="T102" fmla="*/ 63 w 349"/>
              <a:gd name="T103" fmla="*/ 180 h 228"/>
              <a:gd name="T104" fmla="*/ 75 w 349"/>
              <a:gd name="T105" fmla="*/ 162 h 228"/>
              <a:gd name="T106" fmla="*/ 77 w 349"/>
              <a:gd name="T107" fmla="*/ 148 h 228"/>
              <a:gd name="T108" fmla="*/ 69 w 349"/>
              <a:gd name="T109" fmla="*/ 128 h 228"/>
              <a:gd name="T110" fmla="*/ 37 w 349"/>
              <a:gd name="T111" fmla="*/ 128 h 228"/>
              <a:gd name="T112" fmla="*/ 14 w 349"/>
              <a:gd name="T113" fmla="*/ 122 h 228"/>
              <a:gd name="T114" fmla="*/ 12 w 349"/>
              <a:gd name="T115" fmla="*/ 62 h 228"/>
              <a:gd name="T116" fmla="*/ 16 w 349"/>
              <a:gd name="T117" fmla="*/ 36 h 228"/>
              <a:gd name="T118" fmla="*/ 41 w 349"/>
              <a:gd name="T119" fmla="*/ 20 h 228"/>
              <a:gd name="T120" fmla="*/ 37 w 349"/>
              <a:gd name="T121" fmla="*/ 10 h 228"/>
              <a:gd name="T122" fmla="*/ 61 w 349"/>
              <a:gd name="T123" fmla="*/ 16 h 228"/>
              <a:gd name="T124" fmla="*/ 79 w 349"/>
              <a:gd name="T12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9" h="228">
                <a:moveTo>
                  <a:pt x="85" y="2"/>
                </a:moveTo>
                <a:lnTo>
                  <a:pt x="87" y="2"/>
                </a:lnTo>
                <a:lnTo>
                  <a:pt x="91" y="2"/>
                </a:lnTo>
                <a:lnTo>
                  <a:pt x="93" y="2"/>
                </a:lnTo>
                <a:lnTo>
                  <a:pt x="95" y="2"/>
                </a:lnTo>
                <a:lnTo>
                  <a:pt x="95" y="4"/>
                </a:lnTo>
                <a:lnTo>
                  <a:pt x="97" y="4"/>
                </a:lnTo>
                <a:lnTo>
                  <a:pt x="99" y="4"/>
                </a:lnTo>
                <a:lnTo>
                  <a:pt x="99" y="4"/>
                </a:lnTo>
                <a:lnTo>
                  <a:pt x="101" y="4"/>
                </a:lnTo>
                <a:lnTo>
                  <a:pt x="101" y="6"/>
                </a:lnTo>
                <a:lnTo>
                  <a:pt x="103" y="6"/>
                </a:lnTo>
                <a:lnTo>
                  <a:pt x="105" y="6"/>
                </a:lnTo>
                <a:lnTo>
                  <a:pt x="107" y="6"/>
                </a:lnTo>
                <a:lnTo>
                  <a:pt x="109" y="6"/>
                </a:lnTo>
                <a:lnTo>
                  <a:pt x="113" y="6"/>
                </a:lnTo>
                <a:lnTo>
                  <a:pt x="115" y="6"/>
                </a:lnTo>
                <a:lnTo>
                  <a:pt x="117" y="6"/>
                </a:lnTo>
                <a:lnTo>
                  <a:pt x="119" y="6"/>
                </a:lnTo>
                <a:lnTo>
                  <a:pt x="121" y="6"/>
                </a:lnTo>
                <a:lnTo>
                  <a:pt x="125" y="6"/>
                </a:lnTo>
                <a:lnTo>
                  <a:pt x="127" y="6"/>
                </a:lnTo>
                <a:lnTo>
                  <a:pt x="131" y="6"/>
                </a:lnTo>
                <a:lnTo>
                  <a:pt x="133" y="6"/>
                </a:lnTo>
                <a:lnTo>
                  <a:pt x="135" y="6"/>
                </a:lnTo>
                <a:lnTo>
                  <a:pt x="137" y="6"/>
                </a:lnTo>
                <a:lnTo>
                  <a:pt x="139" y="6"/>
                </a:lnTo>
                <a:lnTo>
                  <a:pt x="141" y="6"/>
                </a:lnTo>
                <a:lnTo>
                  <a:pt x="143" y="6"/>
                </a:lnTo>
                <a:lnTo>
                  <a:pt x="145" y="6"/>
                </a:lnTo>
                <a:lnTo>
                  <a:pt x="145" y="8"/>
                </a:lnTo>
                <a:lnTo>
                  <a:pt x="145" y="10"/>
                </a:lnTo>
                <a:lnTo>
                  <a:pt x="143" y="10"/>
                </a:lnTo>
                <a:lnTo>
                  <a:pt x="143" y="12"/>
                </a:lnTo>
                <a:lnTo>
                  <a:pt x="143" y="14"/>
                </a:lnTo>
                <a:lnTo>
                  <a:pt x="145" y="14"/>
                </a:lnTo>
                <a:lnTo>
                  <a:pt x="145" y="12"/>
                </a:lnTo>
                <a:lnTo>
                  <a:pt x="147" y="14"/>
                </a:lnTo>
                <a:lnTo>
                  <a:pt x="147" y="14"/>
                </a:lnTo>
                <a:lnTo>
                  <a:pt x="149" y="14"/>
                </a:lnTo>
                <a:lnTo>
                  <a:pt x="149" y="20"/>
                </a:lnTo>
                <a:lnTo>
                  <a:pt x="147" y="22"/>
                </a:lnTo>
                <a:lnTo>
                  <a:pt x="147" y="24"/>
                </a:lnTo>
                <a:lnTo>
                  <a:pt x="147" y="24"/>
                </a:lnTo>
                <a:lnTo>
                  <a:pt x="145" y="24"/>
                </a:lnTo>
                <a:lnTo>
                  <a:pt x="143" y="24"/>
                </a:lnTo>
                <a:lnTo>
                  <a:pt x="141" y="24"/>
                </a:lnTo>
                <a:lnTo>
                  <a:pt x="141" y="26"/>
                </a:lnTo>
                <a:lnTo>
                  <a:pt x="141" y="28"/>
                </a:lnTo>
                <a:lnTo>
                  <a:pt x="141" y="30"/>
                </a:lnTo>
                <a:lnTo>
                  <a:pt x="141" y="32"/>
                </a:lnTo>
                <a:lnTo>
                  <a:pt x="141" y="34"/>
                </a:lnTo>
                <a:lnTo>
                  <a:pt x="141" y="38"/>
                </a:lnTo>
                <a:lnTo>
                  <a:pt x="141" y="42"/>
                </a:lnTo>
                <a:lnTo>
                  <a:pt x="141" y="44"/>
                </a:lnTo>
                <a:lnTo>
                  <a:pt x="143" y="44"/>
                </a:lnTo>
                <a:lnTo>
                  <a:pt x="145" y="44"/>
                </a:lnTo>
                <a:lnTo>
                  <a:pt x="145" y="48"/>
                </a:lnTo>
                <a:lnTo>
                  <a:pt x="145" y="50"/>
                </a:lnTo>
                <a:lnTo>
                  <a:pt x="145" y="52"/>
                </a:lnTo>
                <a:lnTo>
                  <a:pt x="143" y="52"/>
                </a:lnTo>
                <a:lnTo>
                  <a:pt x="143" y="54"/>
                </a:lnTo>
                <a:lnTo>
                  <a:pt x="143" y="56"/>
                </a:lnTo>
                <a:lnTo>
                  <a:pt x="143" y="58"/>
                </a:lnTo>
                <a:lnTo>
                  <a:pt x="141" y="58"/>
                </a:lnTo>
                <a:lnTo>
                  <a:pt x="141" y="60"/>
                </a:lnTo>
                <a:lnTo>
                  <a:pt x="141" y="62"/>
                </a:lnTo>
                <a:lnTo>
                  <a:pt x="141" y="64"/>
                </a:lnTo>
                <a:lnTo>
                  <a:pt x="143" y="64"/>
                </a:lnTo>
                <a:lnTo>
                  <a:pt x="141" y="64"/>
                </a:lnTo>
                <a:lnTo>
                  <a:pt x="139" y="64"/>
                </a:lnTo>
                <a:lnTo>
                  <a:pt x="137" y="66"/>
                </a:lnTo>
                <a:lnTo>
                  <a:pt x="137" y="68"/>
                </a:lnTo>
                <a:lnTo>
                  <a:pt x="137" y="70"/>
                </a:lnTo>
                <a:lnTo>
                  <a:pt x="139" y="70"/>
                </a:lnTo>
                <a:lnTo>
                  <a:pt x="141" y="70"/>
                </a:lnTo>
                <a:lnTo>
                  <a:pt x="143" y="70"/>
                </a:lnTo>
                <a:lnTo>
                  <a:pt x="145" y="70"/>
                </a:lnTo>
                <a:lnTo>
                  <a:pt x="145" y="68"/>
                </a:lnTo>
                <a:lnTo>
                  <a:pt x="143" y="68"/>
                </a:lnTo>
                <a:lnTo>
                  <a:pt x="143" y="66"/>
                </a:lnTo>
                <a:lnTo>
                  <a:pt x="145" y="66"/>
                </a:lnTo>
                <a:lnTo>
                  <a:pt x="147" y="66"/>
                </a:lnTo>
                <a:lnTo>
                  <a:pt x="147" y="66"/>
                </a:lnTo>
                <a:lnTo>
                  <a:pt x="149" y="66"/>
                </a:lnTo>
                <a:lnTo>
                  <a:pt x="149" y="70"/>
                </a:lnTo>
                <a:lnTo>
                  <a:pt x="151" y="70"/>
                </a:lnTo>
                <a:lnTo>
                  <a:pt x="153" y="70"/>
                </a:lnTo>
                <a:lnTo>
                  <a:pt x="155" y="70"/>
                </a:lnTo>
                <a:lnTo>
                  <a:pt x="157" y="70"/>
                </a:lnTo>
                <a:lnTo>
                  <a:pt x="157" y="72"/>
                </a:lnTo>
                <a:lnTo>
                  <a:pt x="157" y="74"/>
                </a:lnTo>
                <a:lnTo>
                  <a:pt x="157" y="72"/>
                </a:lnTo>
                <a:lnTo>
                  <a:pt x="157" y="70"/>
                </a:lnTo>
                <a:lnTo>
                  <a:pt x="159" y="70"/>
                </a:lnTo>
                <a:lnTo>
                  <a:pt x="159" y="72"/>
                </a:lnTo>
                <a:lnTo>
                  <a:pt x="159" y="74"/>
                </a:lnTo>
                <a:lnTo>
                  <a:pt x="161" y="74"/>
                </a:lnTo>
                <a:lnTo>
                  <a:pt x="161" y="72"/>
                </a:lnTo>
                <a:lnTo>
                  <a:pt x="161" y="70"/>
                </a:lnTo>
                <a:lnTo>
                  <a:pt x="161" y="74"/>
                </a:lnTo>
                <a:lnTo>
                  <a:pt x="163" y="74"/>
                </a:lnTo>
                <a:lnTo>
                  <a:pt x="165" y="74"/>
                </a:lnTo>
                <a:lnTo>
                  <a:pt x="167" y="74"/>
                </a:lnTo>
                <a:lnTo>
                  <a:pt x="169" y="74"/>
                </a:lnTo>
                <a:lnTo>
                  <a:pt x="171" y="74"/>
                </a:lnTo>
                <a:lnTo>
                  <a:pt x="173" y="74"/>
                </a:lnTo>
                <a:lnTo>
                  <a:pt x="173" y="72"/>
                </a:lnTo>
                <a:lnTo>
                  <a:pt x="173" y="70"/>
                </a:lnTo>
                <a:lnTo>
                  <a:pt x="173" y="68"/>
                </a:lnTo>
                <a:lnTo>
                  <a:pt x="175" y="68"/>
                </a:lnTo>
                <a:lnTo>
                  <a:pt x="175" y="70"/>
                </a:lnTo>
                <a:lnTo>
                  <a:pt x="175" y="72"/>
                </a:lnTo>
                <a:lnTo>
                  <a:pt x="175" y="74"/>
                </a:lnTo>
                <a:lnTo>
                  <a:pt x="177" y="74"/>
                </a:lnTo>
                <a:lnTo>
                  <a:pt x="177" y="72"/>
                </a:lnTo>
                <a:lnTo>
                  <a:pt x="177" y="70"/>
                </a:lnTo>
                <a:lnTo>
                  <a:pt x="177" y="68"/>
                </a:lnTo>
                <a:lnTo>
                  <a:pt x="179" y="68"/>
                </a:lnTo>
                <a:lnTo>
                  <a:pt x="181" y="68"/>
                </a:lnTo>
                <a:lnTo>
                  <a:pt x="181" y="66"/>
                </a:lnTo>
                <a:lnTo>
                  <a:pt x="181" y="64"/>
                </a:lnTo>
                <a:lnTo>
                  <a:pt x="177" y="64"/>
                </a:lnTo>
                <a:lnTo>
                  <a:pt x="175" y="64"/>
                </a:lnTo>
                <a:lnTo>
                  <a:pt x="171" y="64"/>
                </a:lnTo>
                <a:lnTo>
                  <a:pt x="167" y="64"/>
                </a:lnTo>
                <a:lnTo>
                  <a:pt x="167" y="64"/>
                </a:lnTo>
                <a:lnTo>
                  <a:pt x="167" y="58"/>
                </a:lnTo>
                <a:lnTo>
                  <a:pt x="169" y="58"/>
                </a:lnTo>
                <a:lnTo>
                  <a:pt x="173" y="58"/>
                </a:lnTo>
                <a:lnTo>
                  <a:pt x="175" y="58"/>
                </a:lnTo>
                <a:lnTo>
                  <a:pt x="175" y="56"/>
                </a:lnTo>
                <a:lnTo>
                  <a:pt x="175" y="54"/>
                </a:lnTo>
                <a:lnTo>
                  <a:pt x="175" y="52"/>
                </a:lnTo>
                <a:lnTo>
                  <a:pt x="177" y="52"/>
                </a:lnTo>
                <a:lnTo>
                  <a:pt x="181" y="52"/>
                </a:lnTo>
                <a:lnTo>
                  <a:pt x="183" y="52"/>
                </a:lnTo>
                <a:lnTo>
                  <a:pt x="185" y="52"/>
                </a:lnTo>
                <a:lnTo>
                  <a:pt x="187" y="52"/>
                </a:lnTo>
                <a:lnTo>
                  <a:pt x="187" y="50"/>
                </a:lnTo>
                <a:lnTo>
                  <a:pt x="187" y="46"/>
                </a:lnTo>
                <a:lnTo>
                  <a:pt x="187" y="44"/>
                </a:lnTo>
                <a:lnTo>
                  <a:pt x="183" y="44"/>
                </a:lnTo>
                <a:lnTo>
                  <a:pt x="181" y="44"/>
                </a:lnTo>
                <a:lnTo>
                  <a:pt x="181" y="42"/>
                </a:lnTo>
                <a:lnTo>
                  <a:pt x="181" y="40"/>
                </a:lnTo>
                <a:lnTo>
                  <a:pt x="181" y="38"/>
                </a:lnTo>
                <a:lnTo>
                  <a:pt x="181" y="36"/>
                </a:lnTo>
                <a:lnTo>
                  <a:pt x="181" y="34"/>
                </a:lnTo>
                <a:lnTo>
                  <a:pt x="183" y="34"/>
                </a:lnTo>
                <a:lnTo>
                  <a:pt x="185" y="34"/>
                </a:lnTo>
                <a:lnTo>
                  <a:pt x="187" y="34"/>
                </a:lnTo>
                <a:lnTo>
                  <a:pt x="189" y="34"/>
                </a:lnTo>
                <a:lnTo>
                  <a:pt x="189" y="32"/>
                </a:lnTo>
                <a:lnTo>
                  <a:pt x="189" y="30"/>
                </a:lnTo>
                <a:lnTo>
                  <a:pt x="189" y="28"/>
                </a:lnTo>
                <a:lnTo>
                  <a:pt x="189" y="30"/>
                </a:lnTo>
                <a:lnTo>
                  <a:pt x="191" y="30"/>
                </a:lnTo>
                <a:lnTo>
                  <a:pt x="193" y="30"/>
                </a:lnTo>
                <a:lnTo>
                  <a:pt x="193" y="32"/>
                </a:lnTo>
                <a:lnTo>
                  <a:pt x="195" y="32"/>
                </a:lnTo>
                <a:lnTo>
                  <a:pt x="195" y="30"/>
                </a:lnTo>
                <a:lnTo>
                  <a:pt x="195" y="32"/>
                </a:lnTo>
                <a:lnTo>
                  <a:pt x="195" y="34"/>
                </a:lnTo>
                <a:lnTo>
                  <a:pt x="195" y="36"/>
                </a:lnTo>
                <a:lnTo>
                  <a:pt x="195" y="36"/>
                </a:lnTo>
                <a:lnTo>
                  <a:pt x="195" y="34"/>
                </a:lnTo>
                <a:lnTo>
                  <a:pt x="195" y="32"/>
                </a:lnTo>
                <a:lnTo>
                  <a:pt x="197" y="34"/>
                </a:lnTo>
                <a:lnTo>
                  <a:pt x="197" y="36"/>
                </a:lnTo>
                <a:lnTo>
                  <a:pt x="197" y="40"/>
                </a:lnTo>
                <a:lnTo>
                  <a:pt x="195" y="40"/>
                </a:lnTo>
                <a:lnTo>
                  <a:pt x="195" y="42"/>
                </a:lnTo>
                <a:lnTo>
                  <a:pt x="195" y="42"/>
                </a:lnTo>
                <a:lnTo>
                  <a:pt x="195" y="44"/>
                </a:lnTo>
                <a:lnTo>
                  <a:pt x="195" y="46"/>
                </a:lnTo>
                <a:lnTo>
                  <a:pt x="195" y="48"/>
                </a:lnTo>
                <a:lnTo>
                  <a:pt x="195" y="50"/>
                </a:lnTo>
                <a:lnTo>
                  <a:pt x="195" y="52"/>
                </a:lnTo>
                <a:lnTo>
                  <a:pt x="195" y="52"/>
                </a:lnTo>
                <a:lnTo>
                  <a:pt x="197" y="52"/>
                </a:lnTo>
                <a:lnTo>
                  <a:pt x="199" y="52"/>
                </a:lnTo>
                <a:lnTo>
                  <a:pt x="201" y="52"/>
                </a:lnTo>
                <a:lnTo>
                  <a:pt x="201" y="54"/>
                </a:lnTo>
                <a:lnTo>
                  <a:pt x="201" y="56"/>
                </a:lnTo>
                <a:lnTo>
                  <a:pt x="199" y="56"/>
                </a:lnTo>
                <a:lnTo>
                  <a:pt x="197" y="56"/>
                </a:lnTo>
                <a:lnTo>
                  <a:pt x="195" y="56"/>
                </a:lnTo>
                <a:lnTo>
                  <a:pt x="195" y="58"/>
                </a:lnTo>
                <a:lnTo>
                  <a:pt x="195" y="58"/>
                </a:lnTo>
                <a:lnTo>
                  <a:pt x="193" y="58"/>
                </a:lnTo>
                <a:lnTo>
                  <a:pt x="193" y="56"/>
                </a:lnTo>
                <a:lnTo>
                  <a:pt x="191" y="56"/>
                </a:lnTo>
                <a:lnTo>
                  <a:pt x="191" y="58"/>
                </a:lnTo>
                <a:lnTo>
                  <a:pt x="189" y="58"/>
                </a:lnTo>
                <a:lnTo>
                  <a:pt x="189" y="60"/>
                </a:lnTo>
                <a:lnTo>
                  <a:pt x="189" y="62"/>
                </a:lnTo>
                <a:lnTo>
                  <a:pt x="189" y="64"/>
                </a:lnTo>
                <a:lnTo>
                  <a:pt x="189" y="64"/>
                </a:lnTo>
                <a:lnTo>
                  <a:pt x="189" y="66"/>
                </a:lnTo>
                <a:lnTo>
                  <a:pt x="189" y="68"/>
                </a:lnTo>
                <a:lnTo>
                  <a:pt x="189" y="70"/>
                </a:lnTo>
                <a:lnTo>
                  <a:pt x="189" y="72"/>
                </a:lnTo>
                <a:lnTo>
                  <a:pt x="189" y="74"/>
                </a:lnTo>
                <a:lnTo>
                  <a:pt x="189" y="76"/>
                </a:lnTo>
                <a:lnTo>
                  <a:pt x="189" y="78"/>
                </a:lnTo>
                <a:lnTo>
                  <a:pt x="189" y="80"/>
                </a:lnTo>
                <a:lnTo>
                  <a:pt x="191" y="80"/>
                </a:lnTo>
                <a:lnTo>
                  <a:pt x="193" y="80"/>
                </a:lnTo>
                <a:lnTo>
                  <a:pt x="195" y="80"/>
                </a:lnTo>
                <a:lnTo>
                  <a:pt x="195" y="82"/>
                </a:lnTo>
                <a:lnTo>
                  <a:pt x="195" y="82"/>
                </a:lnTo>
                <a:lnTo>
                  <a:pt x="197" y="82"/>
                </a:lnTo>
                <a:lnTo>
                  <a:pt x="199" y="82"/>
                </a:lnTo>
                <a:lnTo>
                  <a:pt x="199" y="80"/>
                </a:lnTo>
                <a:lnTo>
                  <a:pt x="201" y="80"/>
                </a:lnTo>
                <a:lnTo>
                  <a:pt x="203" y="80"/>
                </a:lnTo>
                <a:lnTo>
                  <a:pt x="205" y="80"/>
                </a:lnTo>
                <a:lnTo>
                  <a:pt x="207" y="80"/>
                </a:lnTo>
                <a:lnTo>
                  <a:pt x="209" y="80"/>
                </a:lnTo>
                <a:lnTo>
                  <a:pt x="211" y="80"/>
                </a:lnTo>
                <a:lnTo>
                  <a:pt x="213" y="80"/>
                </a:lnTo>
                <a:lnTo>
                  <a:pt x="213" y="78"/>
                </a:lnTo>
                <a:lnTo>
                  <a:pt x="215" y="78"/>
                </a:lnTo>
                <a:lnTo>
                  <a:pt x="215" y="80"/>
                </a:lnTo>
                <a:lnTo>
                  <a:pt x="217" y="80"/>
                </a:lnTo>
                <a:lnTo>
                  <a:pt x="219" y="80"/>
                </a:lnTo>
                <a:lnTo>
                  <a:pt x="221" y="80"/>
                </a:lnTo>
                <a:lnTo>
                  <a:pt x="223" y="80"/>
                </a:lnTo>
                <a:lnTo>
                  <a:pt x="223" y="78"/>
                </a:lnTo>
                <a:lnTo>
                  <a:pt x="225" y="78"/>
                </a:lnTo>
                <a:lnTo>
                  <a:pt x="227" y="78"/>
                </a:lnTo>
                <a:lnTo>
                  <a:pt x="227" y="76"/>
                </a:lnTo>
                <a:lnTo>
                  <a:pt x="227" y="74"/>
                </a:lnTo>
                <a:lnTo>
                  <a:pt x="225" y="74"/>
                </a:lnTo>
                <a:lnTo>
                  <a:pt x="225" y="72"/>
                </a:lnTo>
                <a:lnTo>
                  <a:pt x="227" y="72"/>
                </a:lnTo>
                <a:lnTo>
                  <a:pt x="227" y="70"/>
                </a:lnTo>
                <a:lnTo>
                  <a:pt x="227" y="68"/>
                </a:lnTo>
                <a:lnTo>
                  <a:pt x="227" y="66"/>
                </a:lnTo>
                <a:lnTo>
                  <a:pt x="227" y="64"/>
                </a:lnTo>
                <a:lnTo>
                  <a:pt x="227" y="64"/>
                </a:lnTo>
                <a:lnTo>
                  <a:pt x="229" y="64"/>
                </a:lnTo>
                <a:lnTo>
                  <a:pt x="229" y="62"/>
                </a:lnTo>
                <a:lnTo>
                  <a:pt x="227" y="62"/>
                </a:lnTo>
                <a:lnTo>
                  <a:pt x="225" y="62"/>
                </a:lnTo>
                <a:lnTo>
                  <a:pt x="223" y="62"/>
                </a:lnTo>
                <a:lnTo>
                  <a:pt x="223" y="64"/>
                </a:lnTo>
                <a:lnTo>
                  <a:pt x="221" y="64"/>
                </a:lnTo>
                <a:lnTo>
                  <a:pt x="219" y="64"/>
                </a:lnTo>
                <a:lnTo>
                  <a:pt x="219" y="62"/>
                </a:lnTo>
                <a:lnTo>
                  <a:pt x="217" y="62"/>
                </a:lnTo>
                <a:lnTo>
                  <a:pt x="215" y="62"/>
                </a:lnTo>
                <a:lnTo>
                  <a:pt x="215" y="60"/>
                </a:lnTo>
                <a:lnTo>
                  <a:pt x="215" y="58"/>
                </a:lnTo>
                <a:lnTo>
                  <a:pt x="215" y="56"/>
                </a:lnTo>
                <a:lnTo>
                  <a:pt x="217" y="56"/>
                </a:lnTo>
                <a:lnTo>
                  <a:pt x="217" y="54"/>
                </a:lnTo>
                <a:lnTo>
                  <a:pt x="215" y="54"/>
                </a:lnTo>
                <a:lnTo>
                  <a:pt x="215" y="52"/>
                </a:lnTo>
                <a:lnTo>
                  <a:pt x="217" y="52"/>
                </a:lnTo>
                <a:lnTo>
                  <a:pt x="219" y="52"/>
                </a:lnTo>
                <a:lnTo>
                  <a:pt x="221" y="52"/>
                </a:lnTo>
                <a:lnTo>
                  <a:pt x="223" y="52"/>
                </a:lnTo>
                <a:lnTo>
                  <a:pt x="225" y="52"/>
                </a:lnTo>
                <a:lnTo>
                  <a:pt x="227" y="52"/>
                </a:lnTo>
                <a:lnTo>
                  <a:pt x="229" y="52"/>
                </a:lnTo>
                <a:lnTo>
                  <a:pt x="233" y="52"/>
                </a:lnTo>
                <a:lnTo>
                  <a:pt x="235" y="52"/>
                </a:lnTo>
                <a:lnTo>
                  <a:pt x="237" y="52"/>
                </a:lnTo>
                <a:lnTo>
                  <a:pt x="239" y="52"/>
                </a:lnTo>
                <a:lnTo>
                  <a:pt x="239" y="54"/>
                </a:lnTo>
                <a:lnTo>
                  <a:pt x="241" y="54"/>
                </a:lnTo>
                <a:lnTo>
                  <a:pt x="243" y="56"/>
                </a:lnTo>
                <a:lnTo>
                  <a:pt x="243" y="56"/>
                </a:lnTo>
                <a:lnTo>
                  <a:pt x="243" y="58"/>
                </a:lnTo>
                <a:lnTo>
                  <a:pt x="245" y="58"/>
                </a:lnTo>
                <a:lnTo>
                  <a:pt x="245" y="60"/>
                </a:lnTo>
                <a:lnTo>
                  <a:pt x="243" y="64"/>
                </a:lnTo>
                <a:lnTo>
                  <a:pt x="245" y="64"/>
                </a:lnTo>
                <a:lnTo>
                  <a:pt x="245" y="64"/>
                </a:lnTo>
                <a:lnTo>
                  <a:pt x="247" y="64"/>
                </a:lnTo>
                <a:lnTo>
                  <a:pt x="247" y="64"/>
                </a:lnTo>
                <a:lnTo>
                  <a:pt x="247" y="62"/>
                </a:lnTo>
                <a:lnTo>
                  <a:pt x="249" y="62"/>
                </a:lnTo>
                <a:lnTo>
                  <a:pt x="249" y="60"/>
                </a:lnTo>
                <a:lnTo>
                  <a:pt x="249" y="58"/>
                </a:lnTo>
                <a:lnTo>
                  <a:pt x="249" y="56"/>
                </a:lnTo>
                <a:lnTo>
                  <a:pt x="247" y="56"/>
                </a:lnTo>
                <a:lnTo>
                  <a:pt x="249" y="54"/>
                </a:lnTo>
                <a:lnTo>
                  <a:pt x="251" y="54"/>
                </a:lnTo>
                <a:lnTo>
                  <a:pt x="251" y="52"/>
                </a:lnTo>
                <a:lnTo>
                  <a:pt x="253" y="52"/>
                </a:lnTo>
                <a:lnTo>
                  <a:pt x="255" y="52"/>
                </a:lnTo>
                <a:lnTo>
                  <a:pt x="257" y="52"/>
                </a:lnTo>
                <a:lnTo>
                  <a:pt x="259" y="52"/>
                </a:lnTo>
                <a:lnTo>
                  <a:pt x="259" y="50"/>
                </a:lnTo>
                <a:lnTo>
                  <a:pt x="261" y="50"/>
                </a:lnTo>
                <a:lnTo>
                  <a:pt x="263" y="50"/>
                </a:lnTo>
                <a:lnTo>
                  <a:pt x="263" y="48"/>
                </a:lnTo>
                <a:lnTo>
                  <a:pt x="265" y="48"/>
                </a:lnTo>
                <a:lnTo>
                  <a:pt x="267" y="48"/>
                </a:lnTo>
                <a:lnTo>
                  <a:pt x="267" y="46"/>
                </a:lnTo>
                <a:lnTo>
                  <a:pt x="269" y="46"/>
                </a:lnTo>
                <a:lnTo>
                  <a:pt x="269" y="48"/>
                </a:lnTo>
                <a:lnTo>
                  <a:pt x="271" y="48"/>
                </a:lnTo>
                <a:lnTo>
                  <a:pt x="273" y="48"/>
                </a:lnTo>
                <a:lnTo>
                  <a:pt x="275" y="48"/>
                </a:lnTo>
                <a:lnTo>
                  <a:pt x="277" y="48"/>
                </a:lnTo>
                <a:lnTo>
                  <a:pt x="279" y="48"/>
                </a:lnTo>
                <a:lnTo>
                  <a:pt x="281" y="48"/>
                </a:lnTo>
                <a:lnTo>
                  <a:pt x="281" y="46"/>
                </a:lnTo>
                <a:lnTo>
                  <a:pt x="281" y="44"/>
                </a:lnTo>
                <a:lnTo>
                  <a:pt x="279" y="44"/>
                </a:lnTo>
                <a:lnTo>
                  <a:pt x="279" y="42"/>
                </a:lnTo>
                <a:lnTo>
                  <a:pt x="277" y="42"/>
                </a:lnTo>
                <a:lnTo>
                  <a:pt x="277" y="40"/>
                </a:lnTo>
                <a:lnTo>
                  <a:pt x="279" y="40"/>
                </a:lnTo>
                <a:lnTo>
                  <a:pt x="279" y="38"/>
                </a:lnTo>
                <a:lnTo>
                  <a:pt x="281" y="36"/>
                </a:lnTo>
                <a:lnTo>
                  <a:pt x="283" y="34"/>
                </a:lnTo>
                <a:lnTo>
                  <a:pt x="283" y="32"/>
                </a:lnTo>
                <a:lnTo>
                  <a:pt x="283" y="30"/>
                </a:lnTo>
                <a:lnTo>
                  <a:pt x="285" y="32"/>
                </a:lnTo>
                <a:lnTo>
                  <a:pt x="287" y="32"/>
                </a:lnTo>
                <a:lnTo>
                  <a:pt x="289" y="34"/>
                </a:lnTo>
                <a:lnTo>
                  <a:pt x="291" y="34"/>
                </a:lnTo>
                <a:lnTo>
                  <a:pt x="291" y="34"/>
                </a:lnTo>
                <a:lnTo>
                  <a:pt x="291" y="36"/>
                </a:lnTo>
                <a:lnTo>
                  <a:pt x="293" y="36"/>
                </a:lnTo>
                <a:lnTo>
                  <a:pt x="293" y="32"/>
                </a:lnTo>
                <a:lnTo>
                  <a:pt x="295" y="30"/>
                </a:lnTo>
                <a:lnTo>
                  <a:pt x="295" y="32"/>
                </a:lnTo>
                <a:lnTo>
                  <a:pt x="295" y="34"/>
                </a:lnTo>
                <a:lnTo>
                  <a:pt x="293" y="34"/>
                </a:lnTo>
                <a:lnTo>
                  <a:pt x="293" y="36"/>
                </a:lnTo>
                <a:lnTo>
                  <a:pt x="295" y="36"/>
                </a:lnTo>
                <a:lnTo>
                  <a:pt x="297" y="36"/>
                </a:lnTo>
                <a:lnTo>
                  <a:pt x="299" y="36"/>
                </a:lnTo>
                <a:lnTo>
                  <a:pt x="301" y="36"/>
                </a:lnTo>
                <a:lnTo>
                  <a:pt x="301" y="38"/>
                </a:lnTo>
                <a:lnTo>
                  <a:pt x="303" y="38"/>
                </a:lnTo>
                <a:lnTo>
                  <a:pt x="305" y="38"/>
                </a:lnTo>
                <a:lnTo>
                  <a:pt x="307" y="38"/>
                </a:lnTo>
                <a:lnTo>
                  <a:pt x="309" y="38"/>
                </a:lnTo>
                <a:lnTo>
                  <a:pt x="307" y="42"/>
                </a:lnTo>
                <a:lnTo>
                  <a:pt x="307" y="44"/>
                </a:lnTo>
                <a:lnTo>
                  <a:pt x="305" y="44"/>
                </a:lnTo>
                <a:lnTo>
                  <a:pt x="305" y="46"/>
                </a:lnTo>
                <a:lnTo>
                  <a:pt x="303" y="46"/>
                </a:lnTo>
                <a:lnTo>
                  <a:pt x="301" y="46"/>
                </a:lnTo>
                <a:lnTo>
                  <a:pt x="299" y="46"/>
                </a:lnTo>
                <a:lnTo>
                  <a:pt x="297" y="46"/>
                </a:lnTo>
                <a:lnTo>
                  <a:pt x="295" y="46"/>
                </a:lnTo>
                <a:lnTo>
                  <a:pt x="295" y="44"/>
                </a:lnTo>
                <a:lnTo>
                  <a:pt x="293" y="44"/>
                </a:lnTo>
                <a:lnTo>
                  <a:pt x="293" y="46"/>
                </a:lnTo>
                <a:lnTo>
                  <a:pt x="293" y="48"/>
                </a:lnTo>
                <a:lnTo>
                  <a:pt x="291" y="48"/>
                </a:lnTo>
                <a:lnTo>
                  <a:pt x="291" y="50"/>
                </a:lnTo>
                <a:lnTo>
                  <a:pt x="291" y="52"/>
                </a:lnTo>
                <a:lnTo>
                  <a:pt x="293" y="54"/>
                </a:lnTo>
                <a:lnTo>
                  <a:pt x="295" y="54"/>
                </a:lnTo>
                <a:lnTo>
                  <a:pt x="297" y="56"/>
                </a:lnTo>
                <a:lnTo>
                  <a:pt x="299" y="56"/>
                </a:lnTo>
                <a:lnTo>
                  <a:pt x="299" y="54"/>
                </a:lnTo>
                <a:lnTo>
                  <a:pt x="299" y="56"/>
                </a:lnTo>
                <a:lnTo>
                  <a:pt x="301" y="58"/>
                </a:lnTo>
                <a:lnTo>
                  <a:pt x="301" y="60"/>
                </a:lnTo>
                <a:lnTo>
                  <a:pt x="299" y="60"/>
                </a:lnTo>
                <a:lnTo>
                  <a:pt x="299" y="62"/>
                </a:lnTo>
                <a:lnTo>
                  <a:pt x="301" y="62"/>
                </a:lnTo>
                <a:lnTo>
                  <a:pt x="303" y="62"/>
                </a:lnTo>
                <a:lnTo>
                  <a:pt x="305" y="62"/>
                </a:lnTo>
                <a:lnTo>
                  <a:pt x="307" y="62"/>
                </a:lnTo>
                <a:lnTo>
                  <a:pt x="307" y="64"/>
                </a:lnTo>
                <a:lnTo>
                  <a:pt x="307" y="64"/>
                </a:lnTo>
                <a:lnTo>
                  <a:pt x="307" y="66"/>
                </a:lnTo>
                <a:lnTo>
                  <a:pt x="307" y="68"/>
                </a:lnTo>
                <a:lnTo>
                  <a:pt x="305" y="66"/>
                </a:lnTo>
                <a:lnTo>
                  <a:pt x="303" y="68"/>
                </a:lnTo>
                <a:lnTo>
                  <a:pt x="303" y="66"/>
                </a:lnTo>
                <a:lnTo>
                  <a:pt x="301" y="66"/>
                </a:lnTo>
                <a:lnTo>
                  <a:pt x="299" y="68"/>
                </a:lnTo>
                <a:lnTo>
                  <a:pt x="297" y="68"/>
                </a:lnTo>
                <a:lnTo>
                  <a:pt x="297" y="70"/>
                </a:lnTo>
                <a:lnTo>
                  <a:pt x="297" y="72"/>
                </a:lnTo>
                <a:lnTo>
                  <a:pt x="295" y="72"/>
                </a:lnTo>
                <a:lnTo>
                  <a:pt x="297" y="72"/>
                </a:lnTo>
                <a:lnTo>
                  <a:pt x="297" y="74"/>
                </a:lnTo>
                <a:lnTo>
                  <a:pt x="295" y="74"/>
                </a:lnTo>
                <a:lnTo>
                  <a:pt x="295" y="72"/>
                </a:lnTo>
                <a:lnTo>
                  <a:pt x="295" y="74"/>
                </a:lnTo>
                <a:lnTo>
                  <a:pt x="293" y="76"/>
                </a:lnTo>
                <a:lnTo>
                  <a:pt x="293" y="78"/>
                </a:lnTo>
                <a:lnTo>
                  <a:pt x="291" y="76"/>
                </a:lnTo>
                <a:lnTo>
                  <a:pt x="293" y="76"/>
                </a:lnTo>
                <a:lnTo>
                  <a:pt x="293" y="74"/>
                </a:lnTo>
                <a:lnTo>
                  <a:pt x="291" y="74"/>
                </a:lnTo>
                <a:lnTo>
                  <a:pt x="291" y="76"/>
                </a:lnTo>
                <a:lnTo>
                  <a:pt x="291" y="76"/>
                </a:lnTo>
                <a:lnTo>
                  <a:pt x="291" y="78"/>
                </a:lnTo>
                <a:lnTo>
                  <a:pt x="291" y="78"/>
                </a:lnTo>
                <a:lnTo>
                  <a:pt x="293" y="80"/>
                </a:lnTo>
                <a:lnTo>
                  <a:pt x="291" y="80"/>
                </a:lnTo>
                <a:lnTo>
                  <a:pt x="291" y="82"/>
                </a:lnTo>
                <a:lnTo>
                  <a:pt x="291" y="84"/>
                </a:lnTo>
                <a:lnTo>
                  <a:pt x="293" y="84"/>
                </a:lnTo>
                <a:lnTo>
                  <a:pt x="295" y="84"/>
                </a:lnTo>
                <a:lnTo>
                  <a:pt x="297" y="84"/>
                </a:lnTo>
                <a:lnTo>
                  <a:pt x="295" y="84"/>
                </a:lnTo>
                <a:lnTo>
                  <a:pt x="293" y="84"/>
                </a:lnTo>
                <a:lnTo>
                  <a:pt x="291" y="84"/>
                </a:lnTo>
                <a:lnTo>
                  <a:pt x="291" y="84"/>
                </a:lnTo>
                <a:lnTo>
                  <a:pt x="291" y="86"/>
                </a:lnTo>
                <a:lnTo>
                  <a:pt x="289" y="86"/>
                </a:lnTo>
                <a:lnTo>
                  <a:pt x="287" y="86"/>
                </a:lnTo>
                <a:lnTo>
                  <a:pt x="287" y="84"/>
                </a:lnTo>
                <a:lnTo>
                  <a:pt x="287" y="82"/>
                </a:lnTo>
                <a:lnTo>
                  <a:pt x="287" y="80"/>
                </a:lnTo>
                <a:lnTo>
                  <a:pt x="285" y="80"/>
                </a:lnTo>
                <a:lnTo>
                  <a:pt x="283" y="78"/>
                </a:lnTo>
                <a:lnTo>
                  <a:pt x="281" y="80"/>
                </a:lnTo>
                <a:lnTo>
                  <a:pt x="281" y="82"/>
                </a:lnTo>
                <a:lnTo>
                  <a:pt x="279" y="84"/>
                </a:lnTo>
                <a:lnTo>
                  <a:pt x="281" y="84"/>
                </a:lnTo>
                <a:lnTo>
                  <a:pt x="281" y="86"/>
                </a:lnTo>
                <a:lnTo>
                  <a:pt x="281" y="88"/>
                </a:lnTo>
                <a:lnTo>
                  <a:pt x="281" y="90"/>
                </a:lnTo>
                <a:lnTo>
                  <a:pt x="281" y="92"/>
                </a:lnTo>
                <a:lnTo>
                  <a:pt x="279" y="92"/>
                </a:lnTo>
                <a:lnTo>
                  <a:pt x="277" y="92"/>
                </a:lnTo>
                <a:lnTo>
                  <a:pt x="275" y="92"/>
                </a:lnTo>
                <a:lnTo>
                  <a:pt x="275" y="94"/>
                </a:lnTo>
                <a:lnTo>
                  <a:pt x="275" y="96"/>
                </a:lnTo>
                <a:lnTo>
                  <a:pt x="275" y="98"/>
                </a:lnTo>
                <a:lnTo>
                  <a:pt x="273" y="98"/>
                </a:lnTo>
                <a:lnTo>
                  <a:pt x="273" y="100"/>
                </a:lnTo>
                <a:lnTo>
                  <a:pt x="273" y="102"/>
                </a:lnTo>
                <a:lnTo>
                  <a:pt x="273" y="104"/>
                </a:lnTo>
                <a:lnTo>
                  <a:pt x="273" y="106"/>
                </a:lnTo>
                <a:lnTo>
                  <a:pt x="275" y="106"/>
                </a:lnTo>
                <a:lnTo>
                  <a:pt x="275" y="104"/>
                </a:lnTo>
                <a:lnTo>
                  <a:pt x="277" y="104"/>
                </a:lnTo>
                <a:lnTo>
                  <a:pt x="279" y="104"/>
                </a:lnTo>
                <a:lnTo>
                  <a:pt x="279" y="106"/>
                </a:lnTo>
                <a:lnTo>
                  <a:pt x="279" y="108"/>
                </a:lnTo>
                <a:lnTo>
                  <a:pt x="279" y="110"/>
                </a:lnTo>
                <a:lnTo>
                  <a:pt x="279" y="112"/>
                </a:lnTo>
                <a:lnTo>
                  <a:pt x="281" y="112"/>
                </a:lnTo>
                <a:lnTo>
                  <a:pt x="283" y="112"/>
                </a:lnTo>
                <a:lnTo>
                  <a:pt x="285" y="112"/>
                </a:lnTo>
                <a:lnTo>
                  <a:pt x="287" y="112"/>
                </a:lnTo>
                <a:lnTo>
                  <a:pt x="289" y="112"/>
                </a:lnTo>
                <a:lnTo>
                  <a:pt x="291" y="112"/>
                </a:lnTo>
                <a:lnTo>
                  <a:pt x="291" y="112"/>
                </a:lnTo>
                <a:lnTo>
                  <a:pt x="293" y="112"/>
                </a:lnTo>
                <a:lnTo>
                  <a:pt x="299" y="112"/>
                </a:lnTo>
                <a:lnTo>
                  <a:pt x="299" y="110"/>
                </a:lnTo>
                <a:lnTo>
                  <a:pt x="301" y="110"/>
                </a:lnTo>
                <a:lnTo>
                  <a:pt x="303" y="110"/>
                </a:lnTo>
                <a:lnTo>
                  <a:pt x="303" y="112"/>
                </a:lnTo>
                <a:lnTo>
                  <a:pt x="305" y="112"/>
                </a:lnTo>
                <a:lnTo>
                  <a:pt x="305" y="110"/>
                </a:lnTo>
                <a:lnTo>
                  <a:pt x="305" y="108"/>
                </a:lnTo>
                <a:lnTo>
                  <a:pt x="305" y="106"/>
                </a:lnTo>
                <a:lnTo>
                  <a:pt x="307" y="106"/>
                </a:lnTo>
                <a:lnTo>
                  <a:pt x="313" y="106"/>
                </a:lnTo>
                <a:lnTo>
                  <a:pt x="313" y="108"/>
                </a:lnTo>
                <a:lnTo>
                  <a:pt x="313" y="110"/>
                </a:lnTo>
                <a:lnTo>
                  <a:pt x="315" y="108"/>
                </a:lnTo>
                <a:lnTo>
                  <a:pt x="317" y="110"/>
                </a:lnTo>
                <a:lnTo>
                  <a:pt x="317" y="112"/>
                </a:lnTo>
                <a:lnTo>
                  <a:pt x="319" y="110"/>
                </a:lnTo>
                <a:lnTo>
                  <a:pt x="317" y="108"/>
                </a:lnTo>
                <a:lnTo>
                  <a:pt x="319" y="108"/>
                </a:lnTo>
                <a:lnTo>
                  <a:pt x="319" y="106"/>
                </a:lnTo>
                <a:lnTo>
                  <a:pt x="321" y="106"/>
                </a:lnTo>
                <a:lnTo>
                  <a:pt x="321" y="108"/>
                </a:lnTo>
                <a:lnTo>
                  <a:pt x="323" y="110"/>
                </a:lnTo>
                <a:lnTo>
                  <a:pt x="325" y="108"/>
                </a:lnTo>
                <a:lnTo>
                  <a:pt x="327" y="106"/>
                </a:lnTo>
                <a:lnTo>
                  <a:pt x="327" y="104"/>
                </a:lnTo>
                <a:lnTo>
                  <a:pt x="329" y="104"/>
                </a:lnTo>
                <a:lnTo>
                  <a:pt x="329" y="102"/>
                </a:lnTo>
                <a:lnTo>
                  <a:pt x="327" y="102"/>
                </a:lnTo>
                <a:lnTo>
                  <a:pt x="327" y="100"/>
                </a:lnTo>
                <a:lnTo>
                  <a:pt x="325" y="100"/>
                </a:lnTo>
                <a:lnTo>
                  <a:pt x="327" y="98"/>
                </a:lnTo>
                <a:lnTo>
                  <a:pt x="327" y="96"/>
                </a:lnTo>
                <a:lnTo>
                  <a:pt x="329" y="96"/>
                </a:lnTo>
                <a:lnTo>
                  <a:pt x="331" y="98"/>
                </a:lnTo>
                <a:lnTo>
                  <a:pt x="331" y="96"/>
                </a:lnTo>
                <a:lnTo>
                  <a:pt x="331" y="98"/>
                </a:lnTo>
                <a:lnTo>
                  <a:pt x="331" y="100"/>
                </a:lnTo>
                <a:lnTo>
                  <a:pt x="331" y="102"/>
                </a:lnTo>
                <a:lnTo>
                  <a:pt x="333" y="102"/>
                </a:lnTo>
                <a:lnTo>
                  <a:pt x="333" y="100"/>
                </a:lnTo>
                <a:lnTo>
                  <a:pt x="333" y="98"/>
                </a:lnTo>
                <a:lnTo>
                  <a:pt x="333" y="96"/>
                </a:lnTo>
                <a:lnTo>
                  <a:pt x="335" y="94"/>
                </a:lnTo>
                <a:lnTo>
                  <a:pt x="333" y="92"/>
                </a:lnTo>
                <a:lnTo>
                  <a:pt x="335" y="92"/>
                </a:lnTo>
                <a:lnTo>
                  <a:pt x="335" y="90"/>
                </a:lnTo>
                <a:lnTo>
                  <a:pt x="333" y="90"/>
                </a:lnTo>
                <a:lnTo>
                  <a:pt x="333" y="88"/>
                </a:lnTo>
                <a:lnTo>
                  <a:pt x="333" y="86"/>
                </a:lnTo>
                <a:lnTo>
                  <a:pt x="333" y="84"/>
                </a:lnTo>
                <a:lnTo>
                  <a:pt x="331" y="84"/>
                </a:lnTo>
                <a:lnTo>
                  <a:pt x="331" y="82"/>
                </a:lnTo>
                <a:lnTo>
                  <a:pt x="333" y="84"/>
                </a:lnTo>
                <a:lnTo>
                  <a:pt x="335" y="84"/>
                </a:lnTo>
                <a:lnTo>
                  <a:pt x="337" y="84"/>
                </a:lnTo>
                <a:lnTo>
                  <a:pt x="337" y="86"/>
                </a:lnTo>
                <a:lnTo>
                  <a:pt x="339" y="86"/>
                </a:lnTo>
                <a:lnTo>
                  <a:pt x="341" y="86"/>
                </a:lnTo>
                <a:lnTo>
                  <a:pt x="341" y="88"/>
                </a:lnTo>
                <a:lnTo>
                  <a:pt x="343" y="88"/>
                </a:lnTo>
                <a:lnTo>
                  <a:pt x="345" y="88"/>
                </a:lnTo>
                <a:lnTo>
                  <a:pt x="347" y="90"/>
                </a:lnTo>
                <a:lnTo>
                  <a:pt x="345" y="90"/>
                </a:lnTo>
                <a:lnTo>
                  <a:pt x="345" y="92"/>
                </a:lnTo>
                <a:lnTo>
                  <a:pt x="343" y="94"/>
                </a:lnTo>
                <a:lnTo>
                  <a:pt x="341" y="94"/>
                </a:lnTo>
                <a:lnTo>
                  <a:pt x="341" y="96"/>
                </a:lnTo>
                <a:lnTo>
                  <a:pt x="341" y="96"/>
                </a:lnTo>
                <a:lnTo>
                  <a:pt x="339" y="98"/>
                </a:lnTo>
                <a:lnTo>
                  <a:pt x="337" y="100"/>
                </a:lnTo>
                <a:lnTo>
                  <a:pt x="337" y="102"/>
                </a:lnTo>
                <a:lnTo>
                  <a:pt x="339" y="102"/>
                </a:lnTo>
                <a:lnTo>
                  <a:pt x="341" y="102"/>
                </a:lnTo>
                <a:lnTo>
                  <a:pt x="341" y="102"/>
                </a:lnTo>
                <a:lnTo>
                  <a:pt x="341" y="104"/>
                </a:lnTo>
                <a:lnTo>
                  <a:pt x="341" y="106"/>
                </a:lnTo>
                <a:lnTo>
                  <a:pt x="341" y="106"/>
                </a:lnTo>
                <a:lnTo>
                  <a:pt x="341" y="108"/>
                </a:lnTo>
                <a:lnTo>
                  <a:pt x="343" y="108"/>
                </a:lnTo>
                <a:lnTo>
                  <a:pt x="343" y="106"/>
                </a:lnTo>
                <a:lnTo>
                  <a:pt x="345" y="106"/>
                </a:lnTo>
                <a:lnTo>
                  <a:pt x="347" y="106"/>
                </a:lnTo>
                <a:lnTo>
                  <a:pt x="347" y="108"/>
                </a:lnTo>
                <a:lnTo>
                  <a:pt x="349" y="108"/>
                </a:lnTo>
                <a:lnTo>
                  <a:pt x="349" y="112"/>
                </a:lnTo>
                <a:lnTo>
                  <a:pt x="349" y="112"/>
                </a:lnTo>
                <a:lnTo>
                  <a:pt x="347" y="114"/>
                </a:lnTo>
                <a:lnTo>
                  <a:pt x="345" y="114"/>
                </a:lnTo>
                <a:lnTo>
                  <a:pt x="345" y="116"/>
                </a:lnTo>
                <a:lnTo>
                  <a:pt x="343" y="116"/>
                </a:lnTo>
                <a:lnTo>
                  <a:pt x="343" y="118"/>
                </a:lnTo>
                <a:lnTo>
                  <a:pt x="343" y="120"/>
                </a:lnTo>
                <a:lnTo>
                  <a:pt x="341" y="120"/>
                </a:lnTo>
                <a:lnTo>
                  <a:pt x="341" y="122"/>
                </a:lnTo>
                <a:lnTo>
                  <a:pt x="341" y="122"/>
                </a:lnTo>
                <a:lnTo>
                  <a:pt x="339" y="122"/>
                </a:lnTo>
                <a:lnTo>
                  <a:pt x="337" y="124"/>
                </a:lnTo>
                <a:lnTo>
                  <a:pt x="337" y="126"/>
                </a:lnTo>
                <a:lnTo>
                  <a:pt x="339" y="126"/>
                </a:lnTo>
                <a:lnTo>
                  <a:pt x="339" y="128"/>
                </a:lnTo>
                <a:lnTo>
                  <a:pt x="339" y="130"/>
                </a:lnTo>
                <a:lnTo>
                  <a:pt x="337" y="132"/>
                </a:lnTo>
                <a:lnTo>
                  <a:pt x="335" y="134"/>
                </a:lnTo>
                <a:lnTo>
                  <a:pt x="333" y="134"/>
                </a:lnTo>
                <a:lnTo>
                  <a:pt x="333" y="132"/>
                </a:lnTo>
                <a:lnTo>
                  <a:pt x="333" y="134"/>
                </a:lnTo>
                <a:lnTo>
                  <a:pt x="331" y="134"/>
                </a:lnTo>
                <a:lnTo>
                  <a:pt x="329" y="134"/>
                </a:lnTo>
                <a:lnTo>
                  <a:pt x="327" y="134"/>
                </a:lnTo>
                <a:lnTo>
                  <a:pt x="321" y="130"/>
                </a:lnTo>
                <a:lnTo>
                  <a:pt x="323" y="128"/>
                </a:lnTo>
                <a:lnTo>
                  <a:pt x="325" y="128"/>
                </a:lnTo>
                <a:lnTo>
                  <a:pt x="325" y="126"/>
                </a:lnTo>
                <a:lnTo>
                  <a:pt x="323" y="126"/>
                </a:lnTo>
                <a:lnTo>
                  <a:pt x="321" y="124"/>
                </a:lnTo>
                <a:lnTo>
                  <a:pt x="321" y="122"/>
                </a:lnTo>
                <a:lnTo>
                  <a:pt x="319" y="122"/>
                </a:lnTo>
                <a:lnTo>
                  <a:pt x="317" y="122"/>
                </a:lnTo>
                <a:lnTo>
                  <a:pt x="315" y="124"/>
                </a:lnTo>
                <a:lnTo>
                  <a:pt x="313" y="126"/>
                </a:lnTo>
                <a:lnTo>
                  <a:pt x="313" y="128"/>
                </a:lnTo>
                <a:lnTo>
                  <a:pt x="313" y="126"/>
                </a:lnTo>
                <a:lnTo>
                  <a:pt x="311" y="126"/>
                </a:lnTo>
                <a:lnTo>
                  <a:pt x="313" y="124"/>
                </a:lnTo>
                <a:lnTo>
                  <a:pt x="311" y="122"/>
                </a:lnTo>
                <a:lnTo>
                  <a:pt x="311" y="124"/>
                </a:lnTo>
                <a:lnTo>
                  <a:pt x="309" y="126"/>
                </a:lnTo>
                <a:lnTo>
                  <a:pt x="307" y="124"/>
                </a:lnTo>
                <a:lnTo>
                  <a:pt x="307" y="126"/>
                </a:lnTo>
                <a:lnTo>
                  <a:pt x="307" y="124"/>
                </a:lnTo>
                <a:lnTo>
                  <a:pt x="305" y="124"/>
                </a:lnTo>
                <a:lnTo>
                  <a:pt x="303" y="122"/>
                </a:lnTo>
                <a:lnTo>
                  <a:pt x="301" y="120"/>
                </a:lnTo>
                <a:lnTo>
                  <a:pt x="301" y="122"/>
                </a:lnTo>
                <a:lnTo>
                  <a:pt x="299" y="122"/>
                </a:lnTo>
                <a:lnTo>
                  <a:pt x="297" y="122"/>
                </a:lnTo>
                <a:lnTo>
                  <a:pt x="295" y="124"/>
                </a:lnTo>
                <a:lnTo>
                  <a:pt x="293" y="124"/>
                </a:lnTo>
                <a:lnTo>
                  <a:pt x="293" y="126"/>
                </a:lnTo>
                <a:lnTo>
                  <a:pt x="291" y="126"/>
                </a:lnTo>
                <a:lnTo>
                  <a:pt x="291" y="126"/>
                </a:lnTo>
                <a:lnTo>
                  <a:pt x="289" y="126"/>
                </a:lnTo>
                <a:lnTo>
                  <a:pt x="289" y="128"/>
                </a:lnTo>
                <a:lnTo>
                  <a:pt x="289" y="130"/>
                </a:lnTo>
                <a:lnTo>
                  <a:pt x="287" y="130"/>
                </a:lnTo>
                <a:lnTo>
                  <a:pt x="287" y="132"/>
                </a:lnTo>
                <a:lnTo>
                  <a:pt x="285" y="132"/>
                </a:lnTo>
                <a:lnTo>
                  <a:pt x="283" y="132"/>
                </a:lnTo>
                <a:lnTo>
                  <a:pt x="283" y="130"/>
                </a:lnTo>
                <a:lnTo>
                  <a:pt x="283" y="128"/>
                </a:lnTo>
                <a:lnTo>
                  <a:pt x="283" y="126"/>
                </a:lnTo>
                <a:lnTo>
                  <a:pt x="279" y="126"/>
                </a:lnTo>
                <a:lnTo>
                  <a:pt x="277" y="126"/>
                </a:lnTo>
                <a:lnTo>
                  <a:pt x="277" y="124"/>
                </a:lnTo>
                <a:lnTo>
                  <a:pt x="275" y="124"/>
                </a:lnTo>
                <a:lnTo>
                  <a:pt x="273" y="124"/>
                </a:lnTo>
                <a:lnTo>
                  <a:pt x="269" y="124"/>
                </a:lnTo>
                <a:lnTo>
                  <a:pt x="267" y="124"/>
                </a:lnTo>
                <a:lnTo>
                  <a:pt x="265" y="124"/>
                </a:lnTo>
                <a:lnTo>
                  <a:pt x="263" y="124"/>
                </a:lnTo>
                <a:lnTo>
                  <a:pt x="261" y="124"/>
                </a:lnTo>
                <a:lnTo>
                  <a:pt x="261" y="126"/>
                </a:lnTo>
                <a:lnTo>
                  <a:pt x="261" y="128"/>
                </a:lnTo>
                <a:lnTo>
                  <a:pt x="261" y="130"/>
                </a:lnTo>
                <a:lnTo>
                  <a:pt x="261" y="132"/>
                </a:lnTo>
                <a:lnTo>
                  <a:pt x="261" y="134"/>
                </a:lnTo>
                <a:lnTo>
                  <a:pt x="261" y="136"/>
                </a:lnTo>
                <a:lnTo>
                  <a:pt x="261" y="138"/>
                </a:lnTo>
                <a:lnTo>
                  <a:pt x="263" y="138"/>
                </a:lnTo>
                <a:lnTo>
                  <a:pt x="263" y="136"/>
                </a:lnTo>
                <a:lnTo>
                  <a:pt x="265" y="136"/>
                </a:lnTo>
                <a:lnTo>
                  <a:pt x="267" y="136"/>
                </a:lnTo>
                <a:lnTo>
                  <a:pt x="267" y="138"/>
                </a:lnTo>
                <a:lnTo>
                  <a:pt x="269" y="138"/>
                </a:lnTo>
                <a:lnTo>
                  <a:pt x="271" y="138"/>
                </a:lnTo>
                <a:lnTo>
                  <a:pt x="271" y="140"/>
                </a:lnTo>
                <a:lnTo>
                  <a:pt x="271" y="142"/>
                </a:lnTo>
                <a:lnTo>
                  <a:pt x="271" y="144"/>
                </a:lnTo>
                <a:lnTo>
                  <a:pt x="271" y="146"/>
                </a:lnTo>
                <a:lnTo>
                  <a:pt x="271" y="148"/>
                </a:lnTo>
                <a:lnTo>
                  <a:pt x="271" y="150"/>
                </a:lnTo>
                <a:lnTo>
                  <a:pt x="273" y="150"/>
                </a:lnTo>
                <a:lnTo>
                  <a:pt x="275" y="150"/>
                </a:lnTo>
                <a:lnTo>
                  <a:pt x="275" y="152"/>
                </a:lnTo>
                <a:lnTo>
                  <a:pt x="277" y="152"/>
                </a:lnTo>
                <a:lnTo>
                  <a:pt x="279" y="152"/>
                </a:lnTo>
                <a:lnTo>
                  <a:pt x="281" y="152"/>
                </a:lnTo>
                <a:lnTo>
                  <a:pt x="283" y="152"/>
                </a:lnTo>
                <a:lnTo>
                  <a:pt x="283" y="154"/>
                </a:lnTo>
                <a:lnTo>
                  <a:pt x="285" y="154"/>
                </a:lnTo>
                <a:lnTo>
                  <a:pt x="287" y="154"/>
                </a:lnTo>
                <a:lnTo>
                  <a:pt x="287" y="156"/>
                </a:lnTo>
                <a:lnTo>
                  <a:pt x="289" y="158"/>
                </a:lnTo>
                <a:lnTo>
                  <a:pt x="287" y="158"/>
                </a:lnTo>
                <a:lnTo>
                  <a:pt x="285" y="158"/>
                </a:lnTo>
                <a:lnTo>
                  <a:pt x="283" y="158"/>
                </a:lnTo>
                <a:lnTo>
                  <a:pt x="283" y="160"/>
                </a:lnTo>
                <a:lnTo>
                  <a:pt x="283" y="160"/>
                </a:lnTo>
                <a:lnTo>
                  <a:pt x="283" y="162"/>
                </a:lnTo>
                <a:lnTo>
                  <a:pt x="281" y="162"/>
                </a:lnTo>
                <a:lnTo>
                  <a:pt x="281" y="164"/>
                </a:lnTo>
                <a:lnTo>
                  <a:pt x="281" y="166"/>
                </a:lnTo>
                <a:lnTo>
                  <a:pt x="283" y="166"/>
                </a:lnTo>
                <a:lnTo>
                  <a:pt x="281" y="168"/>
                </a:lnTo>
                <a:lnTo>
                  <a:pt x="283" y="168"/>
                </a:lnTo>
                <a:lnTo>
                  <a:pt x="283" y="170"/>
                </a:lnTo>
                <a:lnTo>
                  <a:pt x="283" y="172"/>
                </a:lnTo>
                <a:lnTo>
                  <a:pt x="283" y="174"/>
                </a:lnTo>
                <a:lnTo>
                  <a:pt x="283" y="176"/>
                </a:lnTo>
                <a:lnTo>
                  <a:pt x="285" y="176"/>
                </a:lnTo>
                <a:lnTo>
                  <a:pt x="287" y="176"/>
                </a:lnTo>
                <a:lnTo>
                  <a:pt x="287" y="178"/>
                </a:lnTo>
                <a:lnTo>
                  <a:pt x="283" y="180"/>
                </a:lnTo>
                <a:lnTo>
                  <a:pt x="283" y="182"/>
                </a:lnTo>
                <a:lnTo>
                  <a:pt x="281" y="182"/>
                </a:lnTo>
                <a:lnTo>
                  <a:pt x="279" y="184"/>
                </a:lnTo>
                <a:lnTo>
                  <a:pt x="279" y="186"/>
                </a:lnTo>
                <a:lnTo>
                  <a:pt x="277" y="186"/>
                </a:lnTo>
                <a:lnTo>
                  <a:pt x="275" y="188"/>
                </a:lnTo>
                <a:lnTo>
                  <a:pt x="273" y="188"/>
                </a:lnTo>
                <a:lnTo>
                  <a:pt x="273" y="186"/>
                </a:lnTo>
                <a:lnTo>
                  <a:pt x="271" y="186"/>
                </a:lnTo>
                <a:lnTo>
                  <a:pt x="271" y="184"/>
                </a:lnTo>
                <a:lnTo>
                  <a:pt x="269" y="184"/>
                </a:lnTo>
                <a:lnTo>
                  <a:pt x="267" y="184"/>
                </a:lnTo>
                <a:lnTo>
                  <a:pt x="263" y="184"/>
                </a:lnTo>
                <a:lnTo>
                  <a:pt x="263" y="186"/>
                </a:lnTo>
                <a:lnTo>
                  <a:pt x="263" y="188"/>
                </a:lnTo>
                <a:lnTo>
                  <a:pt x="261" y="188"/>
                </a:lnTo>
                <a:lnTo>
                  <a:pt x="259" y="186"/>
                </a:lnTo>
                <a:lnTo>
                  <a:pt x="259" y="184"/>
                </a:lnTo>
                <a:lnTo>
                  <a:pt x="259" y="182"/>
                </a:lnTo>
                <a:lnTo>
                  <a:pt x="259" y="180"/>
                </a:lnTo>
                <a:lnTo>
                  <a:pt x="259" y="178"/>
                </a:lnTo>
                <a:lnTo>
                  <a:pt x="257" y="182"/>
                </a:lnTo>
                <a:lnTo>
                  <a:pt x="257" y="184"/>
                </a:lnTo>
                <a:lnTo>
                  <a:pt x="255" y="184"/>
                </a:lnTo>
                <a:lnTo>
                  <a:pt x="253" y="184"/>
                </a:lnTo>
                <a:lnTo>
                  <a:pt x="253" y="186"/>
                </a:lnTo>
                <a:lnTo>
                  <a:pt x="253" y="188"/>
                </a:lnTo>
                <a:lnTo>
                  <a:pt x="253" y="190"/>
                </a:lnTo>
                <a:lnTo>
                  <a:pt x="253" y="192"/>
                </a:lnTo>
                <a:lnTo>
                  <a:pt x="253" y="194"/>
                </a:lnTo>
                <a:lnTo>
                  <a:pt x="253" y="196"/>
                </a:lnTo>
                <a:lnTo>
                  <a:pt x="253" y="198"/>
                </a:lnTo>
                <a:lnTo>
                  <a:pt x="251" y="198"/>
                </a:lnTo>
                <a:lnTo>
                  <a:pt x="251" y="196"/>
                </a:lnTo>
                <a:lnTo>
                  <a:pt x="251" y="194"/>
                </a:lnTo>
                <a:lnTo>
                  <a:pt x="251" y="192"/>
                </a:lnTo>
                <a:lnTo>
                  <a:pt x="249" y="192"/>
                </a:lnTo>
                <a:lnTo>
                  <a:pt x="249" y="190"/>
                </a:lnTo>
                <a:lnTo>
                  <a:pt x="251" y="190"/>
                </a:lnTo>
                <a:lnTo>
                  <a:pt x="249" y="190"/>
                </a:lnTo>
                <a:lnTo>
                  <a:pt x="247" y="190"/>
                </a:lnTo>
                <a:lnTo>
                  <a:pt x="245" y="190"/>
                </a:lnTo>
                <a:lnTo>
                  <a:pt x="243" y="190"/>
                </a:lnTo>
                <a:lnTo>
                  <a:pt x="243" y="190"/>
                </a:lnTo>
                <a:lnTo>
                  <a:pt x="241" y="190"/>
                </a:lnTo>
                <a:lnTo>
                  <a:pt x="239" y="190"/>
                </a:lnTo>
                <a:lnTo>
                  <a:pt x="239" y="188"/>
                </a:lnTo>
                <a:lnTo>
                  <a:pt x="239" y="186"/>
                </a:lnTo>
                <a:lnTo>
                  <a:pt x="239" y="184"/>
                </a:lnTo>
                <a:lnTo>
                  <a:pt x="239" y="182"/>
                </a:lnTo>
                <a:lnTo>
                  <a:pt x="239" y="180"/>
                </a:lnTo>
                <a:lnTo>
                  <a:pt x="237" y="180"/>
                </a:lnTo>
                <a:lnTo>
                  <a:pt x="235" y="180"/>
                </a:lnTo>
                <a:lnTo>
                  <a:pt x="233" y="180"/>
                </a:lnTo>
                <a:lnTo>
                  <a:pt x="233" y="178"/>
                </a:lnTo>
                <a:lnTo>
                  <a:pt x="229" y="178"/>
                </a:lnTo>
                <a:lnTo>
                  <a:pt x="227" y="178"/>
                </a:lnTo>
                <a:lnTo>
                  <a:pt x="227" y="174"/>
                </a:lnTo>
                <a:lnTo>
                  <a:pt x="227" y="172"/>
                </a:lnTo>
                <a:lnTo>
                  <a:pt x="229" y="172"/>
                </a:lnTo>
                <a:lnTo>
                  <a:pt x="231" y="172"/>
                </a:lnTo>
                <a:lnTo>
                  <a:pt x="233" y="172"/>
                </a:lnTo>
                <a:lnTo>
                  <a:pt x="233" y="170"/>
                </a:lnTo>
                <a:lnTo>
                  <a:pt x="231" y="170"/>
                </a:lnTo>
                <a:lnTo>
                  <a:pt x="231" y="168"/>
                </a:lnTo>
                <a:lnTo>
                  <a:pt x="233" y="168"/>
                </a:lnTo>
                <a:lnTo>
                  <a:pt x="233" y="166"/>
                </a:lnTo>
                <a:lnTo>
                  <a:pt x="231" y="166"/>
                </a:lnTo>
                <a:lnTo>
                  <a:pt x="229" y="166"/>
                </a:lnTo>
                <a:lnTo>
                  <a:pt x="227" y="166"/>
                </a:lnTo>
                <a:lnTo>
                  <a:pt x="227" y="164"/>
                </a:lnTo>
                <a:lnTo>
                  <a:pt x="227" y="166"/>
                </a:lnTo>
                <a:lnTo>
                  <a:pt x="225" y="166"/>
                </a:lnTo>
                <a:lnTo>
                  <a:pt x="223" y="166"/>
                </a:lnTo>
                <a:lnTo>
                  <a:pt x="221" y="166"/>
                </a:lnTo>
                <a:lnTo>
                  <a:pt x="221" y="164"/>
                </a:lnTo>
                <a:lnTo>
                  <a:pt x="221" y="162"/>
                </a:lnTo>
                <a:lnTo>
                  <a:pt x="221" y="160"/>
                </a:lnTo>
                <a:lnTo>
                  <a:pt x="221" y="160"/>
                </a:lnTo>
                <a:lnTo>
                  <a:pt x="219" y="160"/>
                </a:lnTo>
                <a:lnTo>
                  <a:pt x="217" y="160"/>
                </a:lnTo>
                <a:lnTo>
                  <a:pt x="215" y="160"/>
                </a:lnTo>
                <a:lnTo>
                  <a:pt x="213" y="160"/>
                </a:lnTo>
                <a:lnTo>
                  <a:pt x="213" y="160"/>
                </a:lnTo>
                <a:lnTo>
                  <a:pt x="213" y="162"/>
                </a:lnTo>
                <a:lnTo>
                  <a:pt x="213" y="164"/>
                </a:lnTo>
                <a:lnTo>
                  <a:pt x="211" y="164"/>
                </a:lnTo>
                <a:lnTo>
                  <a:pt x="211" y="162"/>
                </a:lnTo>
                <a:lnTo>
                  <a:pt x="211" y="160"/>
                </a:lnTo>
                <a:lnTo>
                  <a:pt x="211" y="160"/>
                </a:lnTo>
                <a:lnTo>
                  <a:pt x="209" y="160"/>
                </a:lnTo>
                <a:lnTo>
                  <a:pt x="207" y="160"/>
                </a:lnTo>
                <a:lnTo>
                  <a:pt x="205" y="160"/>
                </a:lnTo>
                <a:lnTo>
                  <a:pt x="203" y="160"/>
                </a:lnTo>
                <a:lnTo>
                  <a:pt x="203" y="160"/>
                </a:lnTo>
                <a:lnTo>
                  <a:pt x="201" y="160"/>
                </a:lnTo>
                <a:lnTo>
                  <a:pt x="201" y="160"/>
                </a:lnTo>
                <a:lnTo>
                  <a:pt x="199" y="160"/>
                </a:lnTo>
                <a:lnTo>
                  <a:pt x="199" y="160"/>
                </a:lnTo>
                <a:lnTo>
                  <a:pt x="199" y="160"/>
                </a:lnTo>
                <a:lnTo>
                  <a:pt x="197" y="160"/>
                </a:lnTo>
                <a:lnTo>
                  <a:pt x="195" y="160"/>
                </a:lnTo>
                <a:lnTo>
                  <a:pt x="195" y="160"/>
                </a:lnTo>
                <a:lnTo>
                  <a:pt x="195" y="160"/>
                </a:lnTo>
                <a:lnTo>
                  <a:pt x="195" y="162"/>
                </a:lnTo>
                <a:lnTo>
                  <a:pt x="195" y="164"/>
                </a:lnTo>
                <a:lnTo>
                  <a:pt x="195" y="164"/>
                </a:lnTo>
                <a:lnTo>
                  <a:pt x="197" y="166"/>
                </a:lnTo>
                <a:lnTo>
                  <a:pt x="199" y="168"/>
                </a:lnTo>
                <a:lnTo>
                  <a:pt x="199" y="170"/>
                </a:lnTo>
                <a:lnTo>
                  <a:pt x="199" y="172"/>
                </a:lnTo>
                <a:lnTo>
                  <a:pt x="201" y="174"/>
                </a:lnTo>
                <a:lnTo>
                  <a:pt x="201" y="176"/>
                </a:lnTo>
                <a:lnTo>
                  <a:pt x="203" y="176"/>
                </a:lnTo>
                <a:lnTo>
                  <a:pt x="203" y="178"/>
                </a:lnTo>
                <a:lnTo>
                  <a:pt x="205" y="178"/>
                </a:lnTo>
                <a:lnTo>
                  <a:pt x="205" y="180"/>
                </a:lnTo>
                <a:lnTo>
                  <a:pt x="207" y="182"/>
                </a:lnTo>
                <a:lnTo>
                  <a:pt x="203" y="186"/>
                </a:lnTo>
                <a:lnTo>
                  <a:pt x="201" y="188"/>
                </a:lnTo>
                <a:lnTo>
                  <a:pt x="199" y="188"/>
                </a:lnTo>
                <a:lnTo>
                  <a:pt x="199" y="186"/>
                </a:lnTo>
                <a:lnTo>
                  <a:pt x="197" y="186"/>
                </a:lnTo>
                <a:lnTo>
                  <a:pt x="197" y="188"/>
                </a:lnTo>
                <a:lnTo>
                  <a:pt x="195" y="190"/>
                </a:lnTo>
                <a:lnTo>
                  <a:pt x="195" y="188"/>
                </a:lnTo>
                <a:lnTo>
                  <a:pt x="195" y="186"/>
                </a:lnTo>
                <a:lnTo>
                  <a:pt x="195" y="184"/>
                </a:lnTo>
                <a:lnTo>
                  <a:pt x="195" y="184"/>
                </a:lnTo>
                <a:lnTo>
                  <a:pt x="193" y="184"/>
                </a:lnTo>
                <a:lnTo>
                  <a:pt x="191" y="184"/>
                </a:lnTo>
                <a:lnTo>
                  <a:pt x="191" y="186"/>
                </a:lnTo>
                <a:lnTo>
                  <a:pt x="189" y="186"/>
                </a:lnTo>
                <a:lnTo>
                  <a:pt x="187" y="186"/>
                </a:lnTo>
                <a:lnTo>
                  <a:pt x="187" y="188"/>
                </a:lnTo>
                <a:lnTo>
                  <a:pt x="185" y="188"/>
                </a:lnTo>
                <a:lnTo>
                  <a:pt x="185" y="186"/>
                </a:lnTo>
                <a:lnTo>
                  <a:pt x="185" y="184"/>
                </a:lnTo>
                <a:lnTo>
                  <a:pt x="185" y="182"/>
                </a:lnTo>
                <a:lnTo>
                  <a:pt x="183" y="182"/>
                </a:lnTo>
                <a:lnTo>
                  <a:pt x="183" y="184"/>
                </a:lnTo>
                <a:lnTo>
                  <a:pt x="183" y="186"/>
                </a:lnTo>
                <a:lnTo>
                  <a:pt x="183" y="188"/>
                </a:lnTo>
                <a:lnTo>
                  <a:pt x="181" y="188"/>
                </a:lnTo>
                <a:lnTo>
                  <a:pt x="179" y="188"/>
                </a:lnTo>
                <a:lnTo>
                  <a:pt x="177" y="188"/>
                </a:lnTo>
                <a:lnTo>
                  <a:pt x="177" y="190"/>
                </a:lnTo>
                <a:lnTo>
                  <a:pt x="177" y="192"/>
                </a:lnTo>
                <a:lnTo>
                  <a:pt x="175" y="192"/>
                </a:lnTo>
                <a:lnTo>
                  <a:pt x="173" y="192"/>
                </a:lnTo>
                <a:lnTo>
                  <a:pt x="171" y="192"/>
                </a:lnTo>
                <a:lnTo>
                  <a:pt x="171" y="190"/>
                </a:lnTo>
                <a:lnTo>
                  <a:pt x="169" y="190"/>
                </a:lnTo>
                <a:lnTo>
                  <a:pt x="167" y="190"/>
                </a:lnTo>
                <a:lnTo>
                  <a:pt x="167" y="192"/>
                </a:lnTo>
                <a:lnTo>
                  <a:pt x="167" y="202"/>
                </a:lnTo>
                <a:lnTo>
                  <a:pt x="167" y="204"/>
                </a:lnTo>
                <a:lnTo>
                  <a:pt x="167" y="206"/>
                </a:lnTo>
                <a:lnTo>
                  <a:pt x="167" y="208"/>
                </a:lnTo>
                <a:lnTo>
                  <a:pt x="165" y="208"/>
                </a:lnTo>
                <a:lnTo>
                  <a:pt x="165" y="208"/>
                </a:lnTo>
                <a:lnTo>
                  <a:pt x="165" y="210"/>
                </a:lnTo>
                <a:lnTo>
                  <a:pt x="165" y="212"/>
                </a:lnTo>
                <a:lnTo>
                  <a:pt x="167" y="212"/>
                </a:lnTo>
                <a:lnTo>
                  <a:pt x="167" y="214"/>
                </a:lnTo>
                <a:lnTo>
                  <a:pt x="165" y="214"/>
                </a:lnTo>
                <a:lnTo>
                  <a:pt x="165" y="218"/>
                </a:lnTo>
                <a:lnTo>
                  <a:pt x="163" y="218"/>
                </a:lnTo>
                <a:lnTo>
                  <a:pt x="163" y="220"/>
                </a:lnTo>
                <a:lnTo>
                  <a:pt x="165" y="220"/>
                </a:lnTo>
                <a:lnTo>
                  <a:pt x="163" y="222"/>
                </a:lnTo>
                <a:lnTo>
                  <a:pt x="165" y="224"/>
                </a:lnTo>
                <a:lnTo>
                  <a:pt x="163" y="224"/>
                </a:lnTo>
                <a:lnTo>
                  <a:pt x="163" y="226"/>
                </a:lnTo>
                <a:lnTo>
                  <a:pt x="161" y="224"/>
                </a:lnTo>
                <a:lnTo>
                  <a:pt x="161" y="226"/>
                </a:lnTo>
                <a:lnTo>
                  <a:pt x="163" y="226"/>
                </a:lnTo>
                <a:lnTo>
                  <a:pt x="163" y="228"/>
                </a:lnTo>
                <a:lnTo>
                  <a:pt x="161" y="226"/>
                </a:lnTo>
                <a:lnTo>
                  <a:pt x="159" y="226"/>
                </a:lnTo>
                <a:lnTo>
                  <a:pt x="159" y="228"/>
                </a:lnTo>
                <a:lnTo>
                  <a:pt x="157" y="228"/>
                </a:lnTo>
                <a:lnTo>
                  <a:pt x="155" y="228"/>
                </a:lnTo>
                <a:lnTo>
                  <a:pt x="155" y="226"/>
                </a:lnTo>
                <a:lnTo>
                  <a:pt x="153" y="226"/>
                </a:lnTo>
                <a:lnTo>
                  <a:pt x="151" y="226"/>
                </a:lnTo>
                <a:lnTo>
                  <a:pt x="149" y="226"/>
                </a:lnTo>
                <a:lnTo>
                  <a:pt x="147" y="226"/>
                </a:lnTo>
                <a:lnTo>
                  <a:pt x="147" y="224"/>
                </a:lnTo>
                <a:lnTo>
                  <a:pt x="147" y="222"/>
                </a:lnTo>
                <a:lnTo>
                  <a:pt x="147" y="220"/>
                </a:lnTo>
                <a:lnTo>
                  <a:pt x="149" y="218"/>
                </a:lnTo>
                <a:lnTo>
                  <a:pt x="149" y="216"/>
                </a:lnTo>
                <a:lnTo>
                  <a:pt x="149" y="214"/>
                </a:lnTo>
                <a:lnTo>
                  <a:pt x="151" y="214"/>
                </a:lnTo>
                <a:lnTo>
                  <a:pt x="153" y="214"/>
                </a:lnTo>
                <a:lnTo>
                  <a:pt x="155" y="214"/>
                </a:lnTo>
                <a:lnTo>
                  <a:pt x="157" y="214"/>
                </a:lnTo>
                <a:lnTo>
                  <a:pt x="159" y="214"/>
                </a:lnTo>
                <a:lnTo>
                  <a:pt x="159" y="212"/>
                </a:lnTo>
                <a:lnTo>
                  <a:pt x="159" y="210"/>
                </a:lnTo>
                <a:lnTo>
                  <a:pt x="157" y="210"/>
                </a:lnTo>
                <a:lnTo>
                  <a:pt x="155" y="210"/>
                </a:lnTo>
                <a:lnTo>
                  <a:pt x="155" y="208"/>
                </a:lnTo>
                <a:lnTo>
                  <a:pt x="157" y="208"/>
                </a:lnTo>
                <a:lnTo>
                  <a:pt x="159" y="210"/>
                </a:lnTo>
                <a:lnTo>
                  <a:pt x="159" y="208"/>
                </a:lnTo>
                <a:lnTo>
                  <a:pt x="157" y="208"/>
                </a:lnTo>
                <a:lnTo>
                  <a:pt x="157" y="208"/>
                </a:lnTo>
                <a:lnTo>
                  <a:pt x="153" y="208"/>
                </a:lnTo>
                <a:lnTo>
                  <a:pt x="155" y="208"/>
                </a:lnTo>
                <a:lnTo>
                  <a:pt x="157" y="206"/>
                </a:lnTo>
                <a:lnTo>
                  <a:pt x="157" y="204"/>
                </a:lnTo>
                <a:lnTo>
                  <a:pt x="157" y="202"/>
                </a:lnTo>
                <a:lnTo>
                  <a:pt x="157" y="200"/>
                </a:lnTo>
                <a:lnTo>
                  <a:pt x="155" y="200"/>
                </a:lnTo>
                <a:lnTo>
                  <a:pt x="155" y="198"/>
                </a:lnTo>
                <a:lnTo>
                  <a:pt x="155" y="200"/>
                </a:lnTo>
                <a:lnTo>
                  <a:pt x="153" y="200"/>
                </a:lnTo>
                <a:lnTo>
                  <a:pt x="153" y="202"/>
                </a:lnTo>
                <a:lnTo>
                  <a:pt x="151" y="202"/>
                </a:lnTo>
                <a:lnTo>
                  <a:pt x="151" y="204"/>
                </a:lnTo>
                <a:lnTo>
                  <a:pt x="149" y="202"/>
                </a:lnTo>
                <a:lnTo>
                  <a:pt x="147" y="202"/>
                </a:lnTo>
                <a:lnTo>
                  <a:pt x="147" y="204"/>
                </a:lnTo>
                <a:lnTo>
                  <a:pt x="147" y="206"/>
                </a:lnTo>
                <a:lnTo>
                  <a:pt x="145" y="206"/>
                </a:lnTo>
                <a:lnTo>
                  <a:pt x="145" y="208"/>
                </a:lnTo>
                <a:lnTo>
                  <a:pt x="143" y="208"/>
                </a:lnTo>
                <a:lnTo>
                  <a:pt x="141" y="208"/>
                </a:lnTo>
                <a:lnTo>
                  <a:pt x="139" y="208"/>
                </a:lnTo>
                <a:lnTo>
                  <a:pt x="137" y="208"/>
                </a:lnTo>
                <a:lnTo>
                  <a:pt x="135" y="208"/>
                </a:lnTo>
                <a:lnTo>
                  <a:pt x="133" y="208"/>
                </a:lnTo>
                <a:lnTo>
                  <a:pt x="131" y="208"/>
                </a:lnTo>
                <a:lnTo>
                  <a:pt x="133" y="208"/>
                </a:lnTo>
                <a:lnTo>
                  <a:pt x="133" y="206"/>
                </a:lnTo>
                <a:lnTo>
                  <a:pt x="135" y="206"/>
                </a:lnTo>
                <a:lnTo>
                  <a:pt x="135" y="204"/>
                </a:lnTo>
                <a:lnTo>
                  <a:pt x="135" y="202"/>
                </a:lnTo>
                <a:lnTo>
                  <a:pt x="133" y="200"/>
                </a:lnTo>
                <a:lnTo>
                  <a:pt x="131" y="200"/>
                </a:lnTo>
                <a:lnTo>
                  <a:pt x="131" y="204"/>
                </a:lnTo>
                <a:lnTo>
                  <a:pt x="129" y="204"/>
                </a:lnTo>
                <a:lnTo>
                  <a:pt x="129" y="206"/>
                </a:lnTo>
                <a:lnTo>
                  <a:pt x="129" y="208"/>
                </a:lnTo>
                <a:lnTo>
                  <a:pt x="127" y="208"/>
                </a:lnTo>
                <a:lnTo>
                  <a:pt x="125" y="208"/>
                </a:lnTo>
                <a:lnTo>
                  <a:pt x="123" y="208"/>
                </a:lnTo>
                <a:lnTo>
                  <a:pt x="121" y="208"/>
                </a:lnTo>
                <a:lnTo>
                  <a:pt x="119" y="208"/>
                </a:lnTo>
                <a:lnTo>
                  <a:pt x="117" y="208"/>
                </a:lnTo>
                <a:lnTo>
                  <a:pt x="115" y="208"/>
                </a:lnTo>
                <a:lnTo>
                  <a:pt x="113" y="208"/>
                </a:lnTo>
                <a:lnTo>
                  <a:pt x="113" y="206"/>
                </a:lnTo>
                <a:lnTo>
                  <a:pt x="111" y="206"/>
                </a:lnTo>
                <a:lnTo>
                  <a:pt x="111" y="208"/>
                </a:lnTo>
                <a:lnTo>
                  <a:pt x="109" y="208"/>
                </a:lnTo>
                <a:lnTo>
                  <a:pt x="107" y="208"/>
                </a:lnTo>
                <a:lnTo>
                  <a:pt x="107" y="206"/>
                </a:lnTo>
                <a:lnTo>
                  <a:pt x="109" y="204"/>
                </a:lnTo>
                <a:lnTo>
                  <a:pt x="109" y="202"/>
                </a:lnTo>
                <a:lnTo>
                  <a:pt x="111" y="202"/>
                </a:lnTo>
                <a:lnTo>
                  <a:pt x="111" y="200"/>
                </a:lnTo>
                <a:lnTo>
                  <a:pt x="111" y="198"/>
                </a:lnTo>
                <a:lnTo>
                  <a:pt x="109" y="198"/>
                </a:lnTo>
                <a:lnTo>
                  <a:pt x="107" y="198"/>
                </a:lnTo>
                <a:lnTo>
                  <a:pt x="107" y="196"/>
                </a:lnTo>
                <a:lnTo>
                  <a:pt x="107" y="198"/>
                </a:lnTo>
                <a:lnTo>
                  <a:pt x="107" y="196"/>
                </a:lnTo>
                <a:lnTo>
                  <a:pt x="105" y="196"/>
                </a:lnTo>
                <a:lnTo>
                  <a:pt x="105" y="194"/>
                </a:lnTo>
                <a:lnTo>
                  <a:pt x="103" y="194"/>
                </a:lnTo>
                <a:lnTo>
                  <a:pt x="103" y="192"/>
                </a:lnTo>
                <a:lnTo>
                  <a:pt x="101" y="192"/>
                </a:lnTo>
                <a:lnTo>
                  <a:pt x="101" y="190"/>
                </a:lnTo>
                <a:lnTo>
                  <a:pt x="101" y="186"/>
                </a:lnTo>
                <a:lnTo>
                  <a:pt x="103" y="186"/>
                </a:lnTo>
                <a:lnTo>
                  <a:pt x="103" y="184"/>
                </a:lnTo>
                <a:lnTo>
                  <a:pt x="101" y="186"/>
                </a:lnTo>
                <a:lnTo>
                  <a:pt x="103" y="184"/>
                </a:lnTo>
                <a:lnTo>
                  <a:pt x="101" y="184"/>
                </a:lnTo>
                <a:lnTo>
                  <a:pt x="101" y="186"/>
                </a:lnTo>
                <a:lnTo>
                  <a:pt x="99" y="186"/>
                </a:lnTo>
                <a:lnTo>
                  <a:pt x="99" y="186"/>
                </a:lnTo>
                <a:lnTo>
                  <a:pt x="99" y="184"/>
                </a:lnTo>
                <a:lnTo>
                  <a:pt x="97" y="184"/>
                </a:lnTo>
                <a:lnTo>
                  <a:pt x="95" y="184"/>
                </a:lnTo>
                <a:lnTo>
                  <a:pt x="93" y="184"/>
                </a:lnTo>
                <a:lnTo>
                  <a:pt x="93" y="186"/>
                </a:lnTo>
                <a:lnTo>
                  <a:pt x="93" y="188"/>
                </a:lnTo>
                <a:lnTo>
                  <a:pt x="93" y="190"/>
                </a:lnTo>
                <a:lnTo>
                  <a:pt x="91" y="190"/>
                </a:lnTo>
                <a:lnTo>
                  <a:pt x="89" y="190"/>
                </a:lnTo>
                <a:lnTo>
                  <a:pt x="91" y="190"/>
                </a:lnTo>
                <a:lnTo>
                  <a:pt x="91" y="188"/>
                </a:lnTo>
                <a:lnTo>
                  <a:pt x="91" y="186"/>
                </a:lnTo>
                <a:lnTo>
                  <a:pt x="89" y="186"/>
                </a:lnTo>
                <a:lnTo>
                  <a:pt x="87" y="186"/>
                </a:lnTo>
                <a:lnTo>
                  <a:pt x="87" y="188"/>
                </a:lnTo>
                <a:lnTo>
                  <a:pt x="85" y="188"/>
                </a:lnTo>
                <a:lnTo>
                  <a:pt x="85" y="186"/>
                </a:lnTo>
                <a:lnTo>
                  <a:pt x="83" y="186"/>
                </a:lnTo>
                <a:lnTo>
                  <a:pt x="81" y="186"/>
                </a:lnTo>
                <a:lnTo>
                  <a:pt x="79" y="186"/>
                </a:lnTo>
                <a:lnTo>
                  <a:pt x="79" y="188"/>
                </a:lnTo>
                <a:lnTo>
                  <a:pt x="77" y="188"/>
                </a:lnTo>
                <a:lnTo>
                  <a:pt x="75" y="188"/>
                </a:lnTo>
                <a:lnTo>
                  <a:pt x="73" y="188"/>
                </a:lnTo>
                <a:lnTo>
                  <a:pt x="71" y="188"/>
                </a:lnTo>
                <a:lnTo>
                  <a:pt x="69" y="188"/>
                </a:lnTo>
                <a:lnTo>
                  <a:pt x="69" y="186"/>
                </a:lnTo>
                <a:lnTo>
                  <a:pt x="69" y="184"/>
                </a:lnTo>
                <a:lnTo>
                  <a:pt x="67" y="184"/>
                </a:lnTo>
                <a:lnTo>
                  <a:pt x="67" y="182"/>
                </a:lnTo>
                <a:lnTo>
                  <a:pt x="65" y="182"/>
                </a:lnTo>
                <a:lnTo>
                  <a:pt x="63" y="180"/>
                </a:lnTo>
                <a:lnTo>
                  <a:pt x="61" y="180"/>
                </a:lnTo>
                <a:lnTo>
                  <a:pt x="63" y="178"/>
                </a:lnTo>
                <a:lnTo>
                  <a:pt x="65" y="176"/>
                </a:lnTo>
                <a:lnTo>
                  <a:pt x="65" y="174"/>
                </a:lnTo>
                <a:lnTo>
                  <a:pt x="67" y="174"/>
                </a:lnTo>
                <a:lnTo>
                  <a:pt x="69" y="172"/>
                </a:lnTo>
                <a:lnTo>
                  <a:pt x="71" y="172"/>
                </a:lnTo>
                <a:lnTo>
                  <a:pt x="73" y="172"/>
                </a:lnTo>
                <a:lnTo>
                  <a:pt x="71" y="170"/>
                </a:lnTo>
                <a:lnTo>
                  <a:pt x="71" y="166"/>
                </a:lnTo>
                <a:lnTo>
                  <a:pt x="73" y="166"/>
                </a:lnTo>
                <a:lnTo>
                  <a:pt x="75" y="166"/>
                </a:lnTo>
                <a:lnTo>
                  <a:pt x="77" y="164"/>
                </a:lnTo>
                <a:lnTo>
                  <a:pt x="79" y="164"/>
                </a:lnTo>
                <a:lnTo>
                  <a:pt x="81" y="164"/>
                </a:lnTo>
                <a:lnTo>
                  <a:pt x="81" y="162"/>
                </a:lnTo>
                <a:lnTo>
                  <a:pt x="79" y="162"/>
                </a:lnTo>
                <a:lnTo>
                  <a:pt x="77" y="162"/>
                </a:lnTo>
                <a:lnTo>
                  <a:pt x="75" y="162"/>
                </a:lnTo>
                <a:lnTo>
                  <a:pt x="75" y="160"/>
                </a:lnTo>
                <a:lnTo>
                  <a:pt x="77" y="160"/>
                </a:lnTo>
                <a:lnTo>
                  <a:pt x="77" y="160"/>
                </a:lnTo>
                <a:lnTo>
                  <a:pt x="79" y="160"/>
                </a:lnTo>
                <a:lnTo>
                  <a:pt x="79" y="158"/>
                </a:lnTo>
                <a:lnTo>
                  <a:pt x="81" y="156"/>
                </a:lnTo>
                <a:lnTo>
                  <a:pt x="81" y="154"/>
                </a:lnTo>
                <a:lnTo>
                  <a:pt x="79" y="154"/>
                </a:lnTo>
                <a:lnTo>
                  <a:pt x="77" y="154"/>
                </a:lnTo>
                <a:lnTo>
                  <a:pt x="75" y="154"/>
                </a:lnTo>
                <a:lnTo>
                  <a:pt x="73" y="156"/>
                </a:lnTo>
                <a:lnTo>
                  <a:pt x="71" y="156"/>
                </a:lnTo>
                <a:lnTo>
                  <a:pt x="71" y="154"/>
                </a:lnTo>
                <a:lnTo>
                  <a:pt x="71" y="152"/>
                </a:lnTo>
                <a:lnTo>
                  <a:pt x="69" y="150"/>
                </a:lnTo>
                <a:lnTo>
                  <a:pt x="71" y="150"/>
                </a:lnTo>
                <a:lnTo>
                  <a:pt x="73" y="148"/>
                </a:lnTo>
                <a:lnTo>
                  <a:pt x="75" y="148"/>
                </a:lnTo>
                <a:lnTo>
                  <a:pt x="77" y="148"/>
                </a:lnTo>
                <a:lnTo>
                  <a:pt x="77" y="146"/>
                </a:lnTo>
                <a:lnTo>
                  <a:pt x="77" y="144"/>
                </a:lnTo>
                <a:lnTo>
                  <a:pt x="77" y="146"/>
                </a:lnTo>
                <a:lnTo>
                  <a:pt x="75" y="146"/>
                </a:lnTo>
                <a:lnTo>
                  <a:pt x="75" y="144"/>
                </a:lnTo>
                <a:lnTo>
                  <a:pt x="73" y="144"/>
                </a:lnTo>
                <a:lnTo>
                  <a:pt x="71" y="144"/>
                </a:lnTo>
                <a:lnTo>
                  <a:pt x="69" y="144"/>
                </a:lnTo>
                <a:lnTo>
                  <a:pt x="69" y="142"/>
                </a:lnTo>
                <a:lnTo>
                  <a:pt x="69" y="140"/>
                </a:lnTo>
                <a:lnTo>
                  <a:pt x="69" y="138"/>
                </a:lnTo>
                <a:lnTo>
                  <a:pt x="71" y="136"/>
                </a:lnTo>
                <a:lnTo>
                  <a:pt x="71" y="134"/>
                </a:lnTo>
                <a:lnTo>
                  <a:pt x="73" y="134"/>
                </a:lnTo>
                <a:lnTo>
                  <a:pt x="73" y="132"/>
                </a:lnTo>
                <a:lnTo>
                  <a:pt x="73" y="130"/>
                </a:lnTo>
                <a:lnTo>
                  <a:pt x="71" y="130"/>
                </a:lnTo>
                <a:lnTo>
                  <a:pt x="71" y="128"/>
                </a:lnTo>
                <a:lnTo>
                  <a:pt x="69" y="128"/>
                </a:lnTo>
                <a:lnTo>
                  <a:pt x="69" y="126"/>
                </a:lnTo>
                <a:lnTo>
                  <a:pt x="67" y="126"/>
                </a:lnTo>
                <a:lnTo>
                  <a:pt x="65" y="126"/>
                </a:lnTo>
                <a:lnTo>
                  <a:pt x="65" y="128"/>
                </a:lnTo>
                <a:lnTo>
                  <a:pt x="63" y="128"/>
                </a:lnTo>
                <a:lnTo>
                  <a:pt x="61" y="128"/>
                </a:lnTo>
                <a:lnTo>
                  <a:pt x="59" y="128"/>
                </a:lnTo>
                <a:lnTo>
                  <a:pt x="57" y="128"/>
                </a:lnTo>
                <a:lnTo>
                  <a:pt x="55" y="128"/>
                </a:lnTo>
                <a:lnTo>
                  <a:pt x="53" y="128"/>
                </a:lnTo>
                <a:lnTo>
                  <a:pt x="51" y="128"/>
                </a:lnTo>
                <a:lnTo>
                  <a:pt x="51" y="128"/>
                </a:lnTo>
                <a:lnTo>
                  <a:pt x="49" y="128"/>
                </a:lnTo>
                <a:lnTo>
                  <a:pt x="47" y="128"/>
                </a:lnTo>
                <a:lnTo>
                  <a:pt x="45" y="128"/>
                </a:lnTo>
                <a:lnTo>
                  <a:pt x="43" y="128"/>
                </a:lnTo>
                <a:lnTo>
                  <a:pt x="41" y="128"/>
                </a:lnTo>
                <a:lnTo>
                  <a:pt x="39" y="128"/>
                </a:lnTo>
                <a:lnTo>
                  <a:pt x="37" y="128"/>
                </a:lnTo>
                <a:lnTo>
                  <a:pt x="37" y="126"/>
                </a:lnTo>
                <a:lnTo>
                  <a:pt x="37" y="124"/>
                </a:lnTo>
                <a:lnTo>
                  <a:pt x="35" y="124"/>
                </a:lnTo>
                <a:lnTo>
                  <a:pt x="33" y="126"/>
                </a:lnTo>
                <a:lnTo>
                  <a:pt x="33" y="128"/>
                </a:lnTo>
                <a:lnTo>
                  <a:pt x="31" y="128"/>
                </a:lnTo>
                <a:lnTo>
                  <a:pt x="29" y="128"/>
                </a:lnTo>
                <a:lnTo>
                  <a:pt x="27" y="128"/>
                </a:lnTo>
                <a:lnTo>
                  <a:pt x="27" y="130"/>
                </a:lnTo>
                <a:lnTo>
                  <a:pt x="25" y="130"/>
                </a:lnTo>
                <a:lnTo>
                  <a:pt x="23" y="130"/>
                </a:lnTo>
                <a:lnTo>
                  <a:pt x="21" y="130"/>
                </a:lnTo>
                <a:lnTo>
                  <a:pt x="18" y="128"/>
                </a:lnTo>
                <a:lnTo>
                  <a:pt x="16" y="128"/>
                </a:lnTo>
                <a:lnTo>
                  <a:pt x="14" y="130"/>
                </a:lnTo>
                <a:lnTo>
                  <a:pt x="14" y="128"/>
                </a:lnTo>
                <a:lnTo>
                  <a:pt x="14" y="126"/>
                </a:lnTo>
                <a:lnTo>
                  <a:pt x="14" y="124"/>
                </a:lnTo>
                <a:lnTo>
                  <a:pt x="14" y="122"/>
                </a:lnTo>
                <a:lnTo>
                  <a:pt x="14" y="120"/>
                </a:lnTo>
                <a:lnTo>
                  <a:pt x="14" y="118"/>
                </a:lnTo>
                <a:lnTo>
                  <a:pt x="14" y="116"/>
                </a:lnTo>
                <a:lnTo>
                  <a:pt x="14" y="112"/>
                </a:lnTo>
                <a:lnTo>
                  <a:pt x="14" y="110"/>
                </a:lnTo>
                <a:lnTo>
                  <a:pt x="14" y="108"/>
                </a:lnTo>
                <a:lnTo>
                  <a:pt x="14" y="104"/>
                </a:lnTo>
                <a:lnTo>
                  <a:pt x="14" y="100"/>
                </a:lnTo>
                <a:lnTo>
                  <a:pt x="14" y="94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4" y="66"/>
                </a:lnTo>
                <a:lnTo>
                  <a:pt x="14" y="64"/>
                </a:lnTo>
                <a:lnTo>
                  <a:pt x="14" y="64"/>
                </a:lnTo>
                <a:lnTo>
                  <a:pt x="12" y="62"/>
                </a:lnTo>
                <a:lnTo>
                  <a:pt x="10" y="60"/>
                </a:lnTo>
                <a:lnTo>
                  <a:pt x="8" y="60"/>
                </a:lnTo>
                <a:lnTo>
                  <a:pt x="8" y="58"/>
                </a:lnTo>
                <a:lnTo>
                  <a:pt x="6" y="58"/>
                </a:lnTo>
                <a:lnTo>
                  <a:pt x="4" y="58"/>
                </a:lnTo>
                <a:lnTo>
                  <a:pt x="4" y="56"/>
                </a:lnTo>
                <a:lnTo>
                  <a:pt x="2" y="56"/>
                </a:lnTo>
                <a:lnTo>
                  <a:pt x="2" y="54"/>
                </a:lnTo>
                <a:lnTo>
                  <a:pt x="2" y="50"/>
                </a:lnTo>
                <a:lnTo>
                  <a:pt x="2" y="48"/>
                </a:lnTo>
                <a:lnTo>
                  <a:pt x="2" y="44"/>
                </a:lnTo>
                <a:lnTo>
                  <a:pt x="2" y="40"/>
                </a:lnTo>
                <a:lnTo>
                  <a:pt x="2" y="38"/>
                </a:lnTo>
                <a:lnTo>
                  <a:pt x="0" y="38"/>
                </a:lnTo>
                <a:lnTo>
                  <a:pt x="2" y="38"/>
                </a:lnTo>
                <a:lnTo>
                  <a:pt x="4" y="38"/>
                </a:lnTo>
                <a:lnTo>
                  <a:pt x="10" y="38"/>
                </a:lnTo>
                <a:lnTo>
                  <a:pt x="16" y="38"/>
                </a:lnTo>
                <a:lnTo>
                  <a:pt x="16" y="36"/>
                </a:lnTo>
                <a:lnTo>
                  <a:pt x="25" y="36"/>
                </a:lnTo>
                <a:lnTo>
                  <a:pt x="29" y="40"/>
                </a:lnTo>
                <a:lnTo>
                  <a:pt x="29" y="38"/>
                </a:lnTo>
                <a:lnTo>
                  <a:pt x="31" y="38"/>
                </a:lnTo>
                <a:lnTo>
                  <a:pt x="33" y="36"/>
                </a:lnTo>
                <a:lnTo>
                  <a:pt x="33" y="34"/>
                </a:lnTo>
                <a:lnTo>
                  <a:pt x="35" y="32"/>
                </a:lnTo>
                <a:lnTo>
                  <a:pt x="35" y="30"/>
                </a:lnTo>
                <a:lnTo>
                  <a:pt x="33" y="28"/>
                </a:lnTo>
                <a:lnTo>
                  <a:pt x="33" y="26"/>
                </a:lnTo>
                <a:lnTo>
                  <a:pt x="33" y="24"/>
                </a:lnTo>
                <a:lnTo>
                  <a:pt x="33" y="22"/>
                </a:lnTo>
                <a:lnTo>
                  <a:pt x="35" y="22"/>
                </a:lnTo>
                <a:lnTo>
                  <a:pt x="35" y="20"/>
                </a:lnTo>
                <a:lnTo>
                  <a:pt x="35" y="18"/>
                </a:lnTo>
                <a:lnTo>
                  <a:pt x="35" y="20"/>
                </a:lnTo>
                <a:lnTo>
                  <a:pt x="37" y="20"/>
                </a:lnTo>
                <a:lnTo>
                  <a:pt x="39" y="20"/>
                </a:lnTo>
                <a:lnTo>
                  <a:pt x="41" y="20"/>
                </a:lnTo>
                <a:lnTo>
                  <a:pt x="43" y="20"/>
                </a:lnTo>
                <a:lnTo>
                  <a:pt x="45" y="20"/>
                </a:lnTo>
                <a:lnTo>
                  <a:pt x="47" y="18"/>
                </a:lnTo>
                <a:lnTo>
                  <a:pt x="47" y="16"/>
                </a:lnTo>
                <a:lnTo>
                  <a:pt x="47" y="16"/>
                </a:lnTo>
                <a:lnTo>
                  <a:pt x="45" y="16"/>
                </a:lnTo>
                <a:lnTo>
                  <a:pt x="45" y="14"/>
                </a:lnTo>
                <a:lnTo>
                  <a:pt x="43" y="14"/>
                </a:lnTo>
                <a:lnTo>
                  <a:pt x="41" y="14"/>
                </a:lnTo>
                <a:lnTo>
                  <a:pt x="41" y="16"/>
                </a:lnTo>
                <a:lnTo>
                  <a:pt x="39" y="16"/>
                </a:lnTo>
                <a:lnTo>
                  <a:pt x="39" y="14"/>
                </a:lnTo>
                <a:lnTo>
                  <a:pt x="39" y="12"/>
                </a:lnTo>
                <a:lnTo>
                  <a:pt x="37" y="12"/>
                </a:lnTo>
                <a:lnTo>
                  <a:pt x="35" y="12"/>
                </a:lnTo>
                <a:lnTo>
                  <a:pt x="33" y="12"/>
                </a:lnTo>
                <a:lnTo>
                  <a:pt x="33" y="10"/>
                </a:lnTo>
                <a:lnTo>
                  <a:pt x="35" y="10"/>
                </a:lnTo>
                <a:lnTo>
                  <a:pt x="37" y="10"/>
                </a:lnTo>
                <a:lnTo>
                  <a:pt x="37" y="8"/>
                </a:lnTo>
                <a:lnTo>
                  <a:pt x="41" y="8"/>
                </a:lnTo>
                <a:lnTo>
                  <a:pt x="43" y="8"/>
                </a:lnTo>
                <a:lnTo>
                  <a:pt x="45" y="8"/>
                </a:lnTo>
                <a:lnTo>
                  <a:pt x="45" y="6"/>
                </a:lnTo>
                <a:lnTo>
                  <a:pt x="47" y="6"/>
                </a:lnTo>
                <a:lnTo>
                  <a:pt x="47" y="8"/>
                </a:lnTo>
                <a:lnTo>
                  <a:pt x="49" y="8"/>
                </a:lnTo>
                <a:lnTo>
                  <a:pt x="51" y="8"/>
                </a:lnTo>
                <a:lnTo>
                  <a:pt x="51" y="8"/>
                </a:lnTo>
                <a:lnTo>
                  <a:pt x="51" y="12"/>
                </a:lnTo>
                <a:lnTo>
                  <a:pt x="51" y="14"/>
                </a:lnTo>
                <a:lnTo>
                  <a:pt x="53" y="14"/>
                </a:lnTo>
                <a:lnTo>
                  <a:pt x="53" y="16"/>
                </a:lnTo>
                <a:lnTo>
                  <a:pt x="53" y="16"/>
                </a:lnTo>
                <a:lnTo>
                  <a:pt x="55" y="16"/>
                </a:lnTo>
                <a:lnTo>
                  <a:pt x="57" y="16"/>
                </a:lnTo>
                <a:lnTo>
                  <a:pt x="59" y="16"/>
                </a:lnTo>
                <a:lnTo>
                  <a:pt x="61" y="16"/>
                </a:lnTo>
                <a:lnTo>
                  <a:pt x="63" y="16"/>
                </a:lnTo>
                <a:lnTo>
                  <a:pt x="65" y="16"/>
                </a:lnTo>
                <a:lnTo>
                  <a:pt x="65" y="16"/>
                </a:lnTo>
                <a:lnTo>
                  <a:pt x="65" y="12"/>
                </a:lnTo>
                <a:lnTo>
                  <a:pt x="63" y="12"/>
                </a:lnTo>
                <a:lnTo>
                  <a:pt x="63" y="10"/>
                </a:lnTo>
                <a:lnTo>
                  <a:pt x="65" y="10"/>
                </a:lnTo>
                <a:lnTo>
                  <a:pt x="67" y="10"/>
                </a:lnTo>
                <a:lnTo>
                  <a:pt x="69" y="10"/>
                </a:lnTo>
                <a:lnTo>
                  <a:pt x="69" y="8"/>
                </a:lnTo>
                <a:lnTo>
                  <a:pt x="71" y="8"/>
                </a:lnTo>
                <a:lnTo>
                  <a:pt x="71" y="6"/>
                </a:lnTo>
                <a:lnTo>
                  <a:pt x="71" y="4"/>
                </a:lnTo>
                <a:lnTo>
                  <a:pt x="71" y="2"/>
                </a:lnTo>
                <a:lnTo>
                  <a:pt x="71" y="0"/>
                </a:lnTo>
                <a:lnTo>
                  <a:pt x="73" y="0"/>
                </a:lnTo>
                <a:lnTo>
                  <a:pt x="75" y="0"/>
                </a:lnTo>
                <a:lnTo>
                  <a:pt x="77" y="0"/>
                </a:lnTo>
                <a:lnTo>
                  <a:pt x="79" y="0"/>
                </a:lnTo>
                <a:lnTo>
                  <a:pt x="81" y="0"/>
                </a:lnTo>
                <a:lnTo>
                  <a:pt x="83" y="2"/>
                </a:lnTo>
                <a:lnTo>
                  <a:pt x="85" y="2"/>
                </a:lnTo>
                <a:lnTo>
                  <a:pt x="85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Freeform 17"/>
          <p:cNvSpPr>
            <a:spLocks/>
          </p:cNvSpPr>
          <p:nvPr/>
        </p:nvSpPr>
        <p:spPr bwMode="auto">
          <a:xfrm>
            <a:off x="3517900" y="4721225"/>
            <a:ext cx="347663" cy="298450"/>
          </a:xfrm>
          <a:custGeom>
            <a:avLst/>
            <a:gdLst>
              <a:gd name="T0" fmla="*/ 187 w 219"/>
              <a:gd name="T1" fmla="*/ 4 h 188"/>
              <a:gd name="T2" fmla="*/ 203 w 219"/>
              <a:gd name="T3" fmla="*/ 8 h 188"/>
              <a:gd name="T4" fmla="*/ 207 w 219"/>
              <a:gd name="T5" fmla="*/ 22 h 188"/>
              <a:gd name="T6" fmla="*/ 205 w 219"/>
              <a:gd name="T7" fmla="*/ 30 h 188"/>
              <a:gd name="T8" fmla="*/ 209 w 219"/>
              <a:gd name="T9" fmla="*/ 38 h 188"/>
              <a:gd name="T10" fmla="*/ 197 w 219"/>
              <a:gd name="T11" fmla="*/ 50 h 188"/>
              <a:gd name="T12" fmla="*/ 197 w 219"/>
              <a:gd name="T13" fmla="*/ 64 h 188"/>
              <a:gd name="T14" fmla="*/ 187 w 219"/>
              <a:gd name="T15" fmla="*/ 66 h 188"/>
              <a:gd name="T16" fmla="*/ 177 w 219"/>
              <a:gd name="T17" fmla="*/ 66 h 188"/>
              <a:gd name="T18" fmla="*/ 159 w 219"/>
              <a:gd name="T19" fmla="*/ 68 h 188"/>
              <a:gd name="T20" fmla="*/ 163 w 219"/>
              <a:gd name="T21" fmla="*/ 70 h 188"/>
              <a:gd name="T22" fmla="*/ 165 w 219"/>
              <a:gd name="T23" fmla="*/ 78 h 188"/>
              <a:gd name="T24" fmla="*/ 167 w 219"/>
              <a:gd name="T25" fmla="*/ 84 h 188"/>
              <a:gd name="T26" fmla="*/ 173 w 219"/>
              <a:gd name="T27" fmla="*/ 84 h 188"/>
              <a:gd name="T28" fmla="*/ 173 w 219"/>
              <a:gd name="T29" fmla="*/ 96 h 188"/>
              <a:gd name="T30" fmla="*/ 167 w 219"/>
              <a:gd name="T31" fmla="*/ 100 h 188"/>
              <a:gd name="T32" fmla="*/ 181 w 219"/>
              <a:gd name="T33" fmla="*/ 98 h 188"/>
              <a:gd name="T34" fmla="*/ 195 w 219"/>
              <a:gd name="T35" fmla="*/ 90 h 188"/>
              <a:gd name="T36" fmla="*/ 205 w 219"/>
              <a:gd name="T37" fmla="*/ 84 h 188"/>
              <a:gd name="T38" fmla="*/ 217 w 219"/>
              <a:gd name="T39" fmla="*/ 84 h 188"/>
              <a:gd name="T40" fmla="*/ 209 w 219"/>
              <a:gd name="T41" fmla="*/ 92 h 188"/>
              <a:gd name="T42" fmla="*/ 197 w 219"/>
              <a:gd name="T43" fmla="*/ 96 h 188"/>
              <a:gd name="T44" fmla="*/ 193 w 219"/>
              <a:gd name="T45" fmla="*/ 100 h 188"/>
              <a:gd name="T46" fmla="*/ 191 w 219"/>
              <a:gd name="T47" fmla="*/ 108 h 188"/>
              <a:gd name="T48" fmla="*/ 187 w 219"/>
              <a:gd name="T49" fmla="*/ 112 h 188"/>
              <a:gd name="T50" fmla="*/ 177 w 219"/>
              <a:gd name="T51" fmla="*/ 108 h 188"/>
              <a:gd name="T52" fmla="*/ 169 w 219"/>
              <a:gd name="T53" fmla="*/ 112 h 188"/>
              <a:gd name="T54" fmla="*/ 177 w 219"/>
              <a:gd name="T55" fmla="*/ 118 h 188"/>
              <a:gd name="T56" fmla="*/ 169 w 219"/>
              <a:gd name="T57" fmla="*/ 120 h 188"/>
              <a:gd name="T58" fmla="*/ 157 w 219"/>
              <a:gd name="T59" fmla="*/ 128 h 188"/>
              <a:gd name="T60" fmla="*/ 161 w 219"/>
              <a:gd name="T61" fmla="*/ 144 h 188"/>
              <a:gd name="T62" fmla="*/ 151 w 219"/>
              <a:gd name="T63" fmla="*/ 156 h 188"/>
              <a:gd name="T64" fmla="*/ 132 w 219"/>
              <a:gd name="T65" fmla="*/ 156 h 188"/>
              <a:gd name="T66" fmla="*/ 116 w 219"/>
              <a:gd name="T67" fmla="*/ 164 h 188"/>
              <a:gd name="T68" fmla="*/ 84 w 219"/>
              <a:gd name="T69" fmla="*/ 176 h 188"/>
              <a:gd name="T70" fmla="*/ 70 w 219"/>
              <a:gd name="T71" fmla="*/ 178 h 188"/>
              <a:gd name="T72" fmla="*/ 46 w 219"/>
              <a:gd name="T73" fmla="*/ 182 h 188"/>
              <a:gd name="T74" fmla="*/ 26 w 219"/>
              <a:gd name="T75" fmla="*/ 180 h 188"/>
              <a:gd name="T76" fmla="*/ 12 w 219"/>
              <a:gd name="T77" fmla="*/ 174 h 188"/>
              <a:gd name="T78" fmla="*/ 12 w 219"/>
              <a:gd name="T79" fmla="*/ 150 h 188"/>
              <a:gd name="T80" fmla="*/ 0 w 219"/>
              <a:gd name="T81" fmla="*/ 140 h 188"/>
              <a:gd name="T82" fmla="*/ 0 w 219"/>
              <a:gd name="T83" fmla="*/ 118 h 188"/>
              <a:gd name="T84" fmla="*/ 14 w 219"/>
              <a:gd name="T85" fmla="*/ 108 h 188"/>
              <a:gd name="T86" fmla="*/ 36 w 219"/>
              <a:gd name="T87" fmla="*/ 102 h 188"/>
              <a:gd name="T88" fmla="*/ 40 w 219"/>
              <a:gd name="T89" fmla="*/ 88 h 188"/>
              <a:gd name="T90" fmla="*/ 20 w 219"/>
              <a:gd name="T91" fmla="*/ 84 h 188"/>
              <a:gd name="T92" fmla="*/ 12 w 219"/>
              <a:gd name="T93" fmla="*/ 68 h 188"/>
              <a:gd name="T94" fmla="*/ 18 w 219"/>
              <a:gd name="T95" fmla="*/ 56 h 188"/>
              <a:gd name="T96" fmla="*/ 30 w 219"/>
              <a:gd name="T97" fmla="*/ 64 h 188"/>
              <a:gd name="T98" fmla="*/ 44 w 219"/>
              <a:gd name="T99" fmla="*/ 52 h 188"/>
              <a:gd name="T100" fmla="*/ 52 w 219"/>
              <a:gd name="T101" fmla="*/ 36 h 188"/>
              <a:gd name="T102" fmla="*/ 66 w 219"/>
              <a:gd name="T103" fmla="*/ 26 h 188"/>
              <a:gd name="T104" fmla="*/ 62 w 219"/>
              <a:gd name="T105" fmla="*/ 22 h 188"/>
              <a:gd name="T106" fmla="*/ 46 w 219"/>
              <a:gd name="T107" fmla="*/ 20 h 188"/>
              <a:gd name="T108" fmla="*/ 68 w 219"/>
              <a:gd name="T109" fmla="*/ 16 h 188"/>
              <a:gd name="T110" fmla="*/ 88 w 219"/>
              <a:gd name="T111" fmla="*/ 18 h 188"/>
              <a:gd name="T112" fmla="*/ 112 w 219"/>
              <a:gd name="T113" fmla="*/ 18 h 188"/>
              <a:gd name="T114" fmla="*/ 134 w 219"/>
              <a:gd name="T115" fmla="*/ 18 h 188"/>
              <a:gd name="T116" fmla="*/ 148 w 219"/>
              <a:gd name="T117" fmla="*/ 4 h 188"/>
              <a:gd name="T118" fmla="*/ 167 w 219"/>
              <a:gd name="T119" fmla="*/ 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188">
                <a:moveTo>
                  <a:pt x="167" y="4"/>
                </a:moveTo>
                <a:lnTo>
                  <a:pt x="169" y="4"/>
                </a:lnTo>
                <a:lnTo>
                  <a:pt x="171" y="4"/>
                </a:lnTo>
                <a:lnTo>
                  <a:pt x="173" y="4"/>
                </a:lnTo>
                <a:lnTo>
                  <a:pt x="175" y="4"/>
                </a:lnTo>
                <a:lnTo>
                  <a:pt x="177" y="4"/>
                </a:lnTo>
                <a:lnTo>
                  <a:pt x="179" y="4"/>
                </a:lnTo>
                <a:lnTo>
                  <a:pt x="181" y="4"/>
                </a:lnTo>
                <a:lnTo>
                  <a:pt x="181" y="4"/>
                </a:lnTo>
                <a:lnTo>
                  <a:pt x="183" y="4"/>
                </a:lnTo>
                <a:lnTo>
                  <a:pt x="185" y="4"/>
                </a:lnTo>
                <a:lnTo>
                  <a:pt x="187" y="4"/>
                </a:lnTo>
                <a:lnTo>
                  <a:pt x="189" y="4"/>
                </a:lnTo>
                <a:lnTo>
                  <a:pt x="191" y="4"/>
                </a:lnTo>
                <a:lnTo>
                  <a:pt x="193" y="4"/>
                </a:lnTo>
                <a:lnTo>
                  <a:pt x="195" y="4"/>
                </a:lnTo>
                <a:lnTo>
                  <a:pt x="195" y="2"/>
                </a:lnTo>
                <a:lnTo>
                  <a:pt x="197" y="2"/>
                </a:lnTo>
                <a:lnTo>
                  <a:pt x="199" y="2"/>
                </a:lnTo>
                <a:lnTo>
                  <a:pt x="199" y="4"/>
                </a:lnTo>
                <a:lnTo>
                  <a:pt x="201" y="4"/>
                </a:lnTo>
                <a:lnTo>
                  <a:pt x="201" y="6"/>
                </a:lnTo>
                <a:lnTo>
                  <a:pt x="203" y="6"/>
                </a:lnTo>
                <a:lnTo>
                  <a:pt x="203" y="8"/>
                </a:lnTo>
                <a:lnTo>
                  <a:pt x="203" y="10"/>
                </a:lnTo>
                <a:lnTo>
                  <a:pt x="201" y="10"/>
                </a:lnTo>
                <a:lnTo>
                  <a:pt x="201" y="12"/>
                </a:lnTo>
                <a:lnTo>
                  <a:pt x="199" y="14"/>
                </a:lnTo>
                <a:lnTo>
                  <a:pt x="199" y="16"/>
                </a:lnTo>
                <a:lnTo>
                  <a:pt x="199" y="18"/>
                </a:lnTo>
                <a:lnTo>
                  <a:pt x="199" y="20"/>
                </a:lnTo>
                <a:lnTo>
                  <a:pt x="201" y="20"/>
                </a:lnTo>
                <a:lnTo>
                  <a:pt x="203" y="20"/>
                </a:lnTo>
                <a:lnTo>
                  <a:pt x="205" y="20"/>
                </a:lnTo>
                <a:lnTo>
                  <a:pt x="205" y="22"/>
                </a:lnTo>
                <a:lnTo>
                  <a:pt x="207" y="22"/>
                </a:lnTo>
                <a:lnTo>
                  <a:pt x="207" y="20"/>
                </a:lnTo>
                <a:lnTo>
                  <a:pt x="207" y="22"/>
                </a:lnTo>
                <a:lnTo>
                  <a:pt x="207" y="24"/>
                </a:lnTo>
                <a:lnTo>
                  <a:pt x="205" y="24"/>
                </a:lnTo>
                <a:lnTo>
                  <a:pt x="203" y="24"/>
                </a:lnTo>
                <a:lnTo>
                  <a:pt x="201" y="26"/>
                </a:lnTo>
                <a:lnTo>
                  <a:pt x="199" y="26"/>
                </a:lnTo>
                <a:lnTo>
                  <a:pt x="201" y="28"/>
                </a:lnTo>
                <a:lnTo>
                  <a:pt x="201" y="30"/>
                </a:lnTo>
                <a:lnTo>
                  <a:pt x="201" y="32"/>
                </a:lnTo>
                <a:lnTo>
                  <a:pt x="203" y="32"/>
                </a:lnTo>
                <a:lnTo>
                  <a:pt x="205" y="30"/>
                </a:lnTo>
                <a:lnTo>
                  <a:pt x="207" y="30"/>
                </a:lnTo>
                <a:lnTo>
                  <a:pt x="209" y="30"/>
                </a:lnTo>
                <a:lnTo>
                  <a:pt x="211" y="30"/>
                </a:lnTo>
                <a:lnTo>
                  <a:pt x="211" y="32"/>
                </a:lnTo>
                <a:lnTo>
                  <a:pt x="209" y="34"/>
                </a:lnTo>
                <a:lnTo>
                  <a:pt x="209" y="36"/>
                </a:lnTo>
                <a:lnTo>
                  <a:pt x="207" y="36"/>
                </a:lnTo>
                <a:lnTo>
                  <a:pt x="207" y="36"/>
                </a:lnTo>
                <a:lnTo>
                  <a:pt x="205" y="36"/>
                </a:lnTo>
                <a:lnTo>
                  <a:pt x="205" y="38"/>
                </a:lnTo>
                <a:lnTo>
                  <a:pt x="207" y="38"/>
                </a:lnTo>
                <a:lnTo>
                  <a:pt x="209" y="38"/>
                </a:lnTo>
                <a:lnTo>
                  <a:pt x="211" y="38"/>
                </a:lnTo>
                <a:lnTo>
                  <a:pt x="211" y="40"/>
                </a:lnTo>
                <a:lnTo>
                  <a:pt x="209" y="40"/>
                </a:lnTo>
                <a:lnTo>
                  <a:pt x="207" y="40"/>
                </a:lnTo>
                <a:lnTo>
                  <a:pt x="205" y="42"/>
                </a:lnTo>
                <a:lnTo>
                  <a:pt x="203" y="42"/>
                </a:lnTo>
                <a:lnTo>
                  <a:pt x="201" y="42"/>
                </a:lnTo>
                <a:lnTo>
                  <a:pt x="201" y="46"/>
                </a:lnTo>
                <a:lnTo>
                  <a:pt x="203" y="48"/>
                </a:lnTo>
                <a:lnTo>
                  <a:pt x="201" y="48"/>
                </a:lnTo>
                <a:lnTo>
                  <a:pt x="199" y="48"/>
                </a:lnTo>
                <a:lnTo>
                  <a:pt x="197" y="50"/>
                </a:lnTo>
                <a:lnTo>
                  <a:pt x="195" y="50"/>
                </a:lnTo>
                <a:lnTo>
                  <a:pt x="195" y="52"/>
                </a:lnTo>
                <a:lnTo>
                  <a:pt x="193" y="54"/>
                </a:lnTo>
                <a:lnTo>
                  <a:pt x="191" y="56"/>
                </a:lnTo>
                <a:lnTo>
                  <a:pt x="193" y="56"/>
                </a:lnTo>
                <a:lnTo>
                  <a:pt x="195" y="58"/>
                </a:lnTo>
                <a:lnTo>
                  <a:pt x="197" y="58"/>
                </a:lnTo>
                <a:lnTo>
                  <a:pt x="197" y="60"/>
                </a:lnTo>
                <a:lnTo>
                  <a:pt x="199" y="60"/>
                </a:lnTo>
                <a:lnTo>
                  <a:pt x="199" y="62"/>
                </a:lnTo>
                <a:lnTo>
                  <a:pt x="199" y="64"/>
                </a:lnTo>
                <a:lnTo>
                  <a:pt x="197" y="64"/>
                </a:lnTo>
                <a:lnTo>
                  <a:pt x="195" y="64"/>
                </a:lnTo>
                <a:lnTo>
                  <a:pt x="195" y="66"/>
                </a:lnTo>
                <a:lnTo>
                  <a:pt x="193" y="66"/>
                </a:lnTo>
                <a:lnTo>
                  <a:pt x="193" y="64"/>
                </a:lnTo>
                <a:lnTo>
                  <a:pt x="193" y="66"/>
                </a:lnTo>
                <a:lnTo>
                  <a:pt x="191" y="68"/>
                </a:lnTo>
                <a:lnTo>
                  <a:pt x="189" y="70"/>
                </a:lnTo>
                <a:lnTo>
                  <a:pt x="189" y="68"/>
                </a:lnTo>
                <a:lnTo>
                  <a:pt x="187" y="68"/>
                </a:lnTo>
                <a:lnTo>
                  <a:pt x="185" y="68"/>
                </a:lnTo>
                <a:lnTo>
                  <a:pt x="185" y="66"/>
                </a:lnTo>
                <a:lnTo>
                  <a:pt x="187" y="66"/>
                </a:lnTo>
                <a:lnTo>
                  <a:pt x="189" y="66"/>
                </a:lnTo>
                <a:lnTo>
                  <a:pt x="189" y="64"/>
                </a:lnTo>
                <a:lnTo>
                  <a:pt x="187" y="64"/>
                </a:lnTo>
                <a:lnTo>
                  <a:pt x="185" y="64"/>
                </a:lnTo>
                <a:lnTo>
                  <a:pt x="187" y="66"/>
                </a:lnTo>
                <a:lnTo>
                  <a:pt x="185" y="66"/>
                </a:lnTo>
                <a:lnTo>
                  <a:pt x="183" y="64"/>
                </a:lnTo>
                <a:lnTo>
                  <a:pt x="181" y="64"/>
                </a:lnTo>
                <a:lnTo>
                  <a:pt x="181" y="64"/>
                </a:lnTo>
                <a:lnTo>
                  <a:pt x="181" y="66"/>
                </a:lnTo>
                <a:lnTo>
                  <a:pt x="179" y="66"/>
                </a:lnTo>
                <a:lnTo>
                  <a:pt x="177" y="66"/>
                </a:lnTo>
                <a:lnTo>
                  <a:pt x="175" y="66"/>
                </a:lnTo>
                <a:lnTo>
                  <a:pt x="173" y="64"/>
                </a:lnTo>
                <a:lnTo>
                  <a:pt x="171" y="64"/>
                </a:lnTo>
                <a:lnTo>
                  <a:pt x="171" y="66"/>
                </a:lnTo>
                <a:lnTo>
                  <a:pt x="169" y="64"/>
                </a:lnTo>
                <a:lnTo>
                  <a:pt x="167" y="64"/>
                </a:lnTo>
                <a:lnTo>
                  <a:pt x="165" y="64"/>
                </a:lnTo>
                <a:lnTo>
                  <a:pt x="163" y="64"/>
                </a:lnTo>
                <a:lnTo>
                  <a:pt x="163" y="66"/>
                </a:lnTo>
                <a:lnTo>
                  <a:pt x="161" y="66"/>
                </a:lnTo>
                <a:lnTo>
                  <a:pt x="161" y="68"/>
                </a:lnTo>
                <a:lnTo>
                  <a:pt x="159" y="68"/>
                </a:lnTo>
                <a:lnTo>
                  <a:pt x="159" y="70"/>
                </a:lnTo>
                <a:lnTo>
                  <a:pt x="161" y="70"/>
                </a:lnTo>
                <a:lnTo>
                  <a:pt x="159" y="70"/>
                </a:lnTo>
                <a:lnTo>
                  <a:pt x="159" y="72"/>
                </a:lnTo>
                <a:lnTo>
                  <a:pt x="159" y="74"/>
                </a:lnTo>
                <a:lnTo>
                  <a:pt x="159" y="76"/>
                </a:lnTo>
                <a:lnTo>
                  <a:pt x="161" y="76"/>
                </a:lnTo>
                <a:lnTo>
                  <a:pt x="161" y="74"/>
                </a:lnTo>
                <a:lnTo>
                  <a:pt x="163" y="74"/>
                </a:lnTo>
                <a:lnTo>
                  <a:pt x="161" y="74"/>
                </a:lnTo>
                <a:lnTo>
                  <a:pt x="163" y="72"/>
                </a:lnTo>
                <a:lnTo>
                  <a:pt x="163" y="70"/>
                </a:lnTo>
                <a:lnTo>
                  <a:pt x="163" y="68"/>
                </a:lnTo>
                <a:lnTo>
                  <a:pt x="165" y="68"/>
                </a:lnTo>
                <a:lnTo>
                  <a:pt x="165" y="70"/>
                </a:lnTo>
                <a:lnTo>
                  <a:pt x="167" y="70"/>
                </a:lnTo>
                <a:lnTo>
                  <a:pt x="167" y="72"/>
                </a:lnTo>
                <a:lnTo>
                  <a:pt x="167" y="74"/>
                </a:lnTo>
                <a:lnTo>
                  <a:pt x="167" y="76"/>
                </a:lnTo>
                <a:lnTo>
                  <a:pt x="169" y="78"/>
                </a:lnTo>
                <a:lnTo>
                  <a:pt x="167" y="78"/>
                </a:lnTo>
                <a:lnTo>
                  <a:pt x="167" y="76"/>
                </a:lnTo>
                <a:lnTo>
                  <a:pt x="165" y="76"/>
                </a:lnTo>
                <a:lnTo>
                  <a:pt x="165" y="78"/>
                </a:lnTo>
                <a:lnTo>
                  <a:pt x="163" y="78"/>
                </a:lnTo>
                <a:lnTo>
                  <a:pt x="163" y="80"/>
                </a:lnTo>
                <a:lnTo>
                  <a:pt x="163" y="82"/>
                </a:lnTo>
                <a:lnTo>
                  <a:pt x="163" y="84"/>
                </a:lnTo>
                <a:lnTo>
                  <a:pt x="161" y="84"/>
                </a:lnTo>
                <a:lnTo>
                  <a:pt x="161" y="84"/>
                </a:lnTo>
                <a:lnTo>
                  <a:pt x="163" y="84"/>
                </a:lnTo>
                <a:lnTo>
                  <a:pt x="163" y="86"/>
                </a:lnTo>
                <a:lnTo>
                  <a:pt x="165" y="86"/>
                </a:lnTo>
                <a:lnTo>
                  <a:pt x="165" y="84"/>
                </a:lnTo>
                <a:lnTo>
                  <a:pt x="167" y="84"/>
                </a:lnTo>
                <a:lnTo>
                  <a:pt x="167" y="84"/>
                </a:lnTo>
                <a:lnTo>
                  <a:pt x="165" y="84"/>
                </a:lnTo>
                <a:lnTo>
                  <a:pt x="165" y="82"/>
                </a:lnTo>
                <a:lnTo>
                  <a:pt x="167" y="82"/>
                </a:lnTo>
                <a:lnTo>
                  <a:pt x="167" y="80"/>
                </a:lnTo>
                <a:lnTo>
                  <a:pt x="169" y="80"/>
                </a:lnTo>
                <a:lnTo>
                  <a:pt x="169" y="78"/>
                </a:lnTo>
                <a:lnTo>
                  <a:pt x="171" y="78"/>
                </a:lnTo>
                <a:lnTo>
                  <a:pt x="173" y="80"/>
                </a:lnTo>
                <a:lnTo>
                  <a:pt x="171" y="82"/>
                </a:lnTo>
                <a:lnTo>
                  <a:pt x="173" y="82"/>
                </a:lnTo>
                <a:lnTo>
                  <a:pt x="173" y="84"/>
                </a:lnTo>
                <a:lnTo>
                  <a:pt x="173" y="84"/>
                </a:lnTo>
                <a:lnTo>
                  <a:pt x="171" y="84"/>
                </a:lnTo>
                <a:lnTo>
                  <a:pt x="171" y="86"/>
                </a:lnTo>
                <a:lnTo>
                  <a:pt x="171" y="88"/>
                </a:lnTo>
                <a:lnTo>
                  <a:pt x="173" y="88"/>
                </a:lnTo>
                <a:lnTo>
                  <a:pt x="173" y="90"/>
                </a:lnTo>
                <a:lnTo>
                  <a:pt x="173" y="92"/>
                </a:lnTo>
                <a:lnTo>
                  <a:pt x="175" y="92"/>
                </a:lnTo>
                <a:lnTo>
                  <a:pt x="175" y="90"/>
                </a:lnTo>
                <a:lnTo>
                  <a:pt x="175" y="92"/>
                </a:lnTo>
                <a:lnTo>
                  <a:pt x="175" y="94"/>
                </a:lnTo>
                <a:lnTo>
                  <a:pt x="175" y="96"/>
                </a:lnTo>
                <a:lnTo>
                  <a:pt x="173" y="96"/>
                </a:lnTo>
                <a:lnTo>
                  <a:pt x="171" y="96"/>
                </a:lnTo>
                <a:lnTo>
                  <a:pt x="171" y="98"/>
                </a:lnTo>
                <a:lnTo>
                  <a:pt x="169" y="98"/>
                </a:lnTo>
                <a:lnTo>
                  <a:pt x="167" y="98"/>
                </a:lnTo>
                <a:lnTo>
                  <a:pt x="165" y="98"/>
                </a:lnTo>
                <a:lnTo>
                  <a:pt x="163" y="98"/>
                </a:lnTo>
                <a:lnTo>
                  <a:pt x="161" y="98"/>
                </a:lnTo>
                <a:lnTo>
                  <a:pt x="159" y="98"/>
                </a:lnTo>
                <a:lnTo>
                  <a:pt x="159" y="100"/>
                </a:lnTo>
                <a:lnTo>
                  <a:pt x="163" y="100"/>
                </a:lnTo>
                <a:lnTo>
                  <a:pt x="165" y="100"/>
                </a:lnTo>
                <a:lnTo>
                  <a:pt x="167" y="100"/>
                </a:lnTo>
                <a:lnTo>
                  <a:pt x="167" y="102"/>
                </a:lnTo>
                <a:lnTo>
                  <a:pt x="169" y="102"/>
                </a:lnTo>
                <a:lnTo>
                  <a:pt x="171" y="102"/>
                </a:lnTo>
                <a:lnTo>
                  <a:pt x="173" y="102"/>
                </a:lnTo>
                <a:lnTo>
                  <a:pt x="173" y="100"/>
                </a:lnTo>
                <a:lnTo>
                  <a:pt x="175" y="100"/>
                </a:lnTo>
                <a:lnTo>
                  <a:pt x="177" y="100"/>
                </a:lnTo>
                <a:lnTo>
                  <a:pt x="179" y="100"/>
                </a:lnTo>
                <a:lnTo>
                  <a:pt x="181" y="102"/>
                </a:lnTo>
                <a:lnTo>
                  <a:pt x="181" y="102"/>
                </a:lnTo>
                <a:lnTo>
                  <a:pt x="181" y="100"/>
                </a:lnTo>
                <a:lnTo>
                  <a:pt x="181" y="98"/>
                </a:lnTo>
                <a:lnTo>
                  <a:pt x="183" y="98"/>
                </a:lnTo>
                <a:lnTo>
                  <a:pt x="185" y="98"/>
                </a:lnTo>
                <a:lnTo>
                  <a:pt x="187" y="98"/>
                </a:lnTo>
                <a:lnTo>
                  <a:pt x="185" y="96"/>
                </a:lnTo>
                <a:lnTo>
                  <a:pt x="185" y="94"/>
                </a:lnTo>
                <a:lnTo>
                  <a:pt x="187" y="94"/>
                </a:lnTo>
                <a:lnTo>
                  <a:pt x="189" y="94"/>
                </a:lnTo>
                <a:lnTo>
                  <a:pt x="189" y="92"/>
                </a:lnTo>
                <a:lnTo>
                  <a:pt x="191" y="92"/>
                </a:lnTo>
                <a:lnTo>
                  <a:pt x="193" y="92"/>
                </a:lnTo>
                <a:lnTo>
                  <a:pt x="193" y="90"/>
                </a:lnTo>
                <a:lnTo>
                  <a:pt x="195" y="90"/>
                </a:lnTo>
                <a:lnTo>
                  <a:pt x="197" y="90"/>
                </a:lnTo>
                <a:lnTo>
                  <a:pt x="199" y="90"/>
                </a:lnTo>
                <a:lnTo>
                  <a:pt x="201" y="88"/>
                </a:lnTo>
                <a:lnTo>
                  <a:pt x="201" y="90"/>
                </a:lnTo>
                <a:lnTo>
                  <a:pt x="203" y="90"/>
                </a:lnTo>
                <a:lnTo>
                  <a:pt x="205" y="90"/>
                </a:lnTo>
                <a:lnTo>
                  <a:pt x="205" y="88"/>
                </a:lnTo>
                <a:lnTo>
                  <a:pt x="205" y="86"/>
                </a:lnTo>
                <a:lnTo>
                  <a:pt x="205" y="88"/>
                </a:lnTo>
                <a:lnTo>
                  <a:pt x="203" y="86"/>
                </a:lnTo>
                <a:lnTo>
                  <a:pt x="203" y="84"/>
                </a:lnTo>
                <a:lnTo>
                  <a:pt x="205" y="84"/>
                </a:lnTo>
                <a:lnTo>
                  <a:pt x="205" y="84"/>
                </a:lnTo>
                <a:lnTo>
                  <a:pt x="207" y="84"/>
                </a:lnTo>
                <a:lnTo>
                  <a:pt x="207" y="82"/>
                </a:lnTo>
                <a:lnTo>
                  <a:pt x="209" y="82"/>
                </a:lnTo>
                <a:lnTo>
                  <a:pt x="211" y="82"/>
                </a:lnTo>
                <a:lnTo>
                  <a:pt x="213" y="80"/>
                </a:lnTo>
                <a:lnTo>
                  <a:pt x="213" y="82"/>
                </a:lnTo>
                <a:lnTo>
                  <a:pt x="213" y="84"/>
                </a:lnTo>
                <a:lnTo>
                  <a:pt x="213" y="84"/>
                </a:lnTo>
                <a:lnTo>
                  <a:pt x="215" y="84"/>
                </a:lnTo>
                <a:lnTo>
                  <a:pt x="215" y="84"/>
                </a:lnTo>
                <a:lnTo>
                  <a:pt x="217" y="84"/>
                </a:lnTo>
                <a:lnTo>
                  <a:pt x="219" y="84"/>
                </a:lnTo>
                <a:lnTo>
                  <a:pt x="217" y="86"/>
                </a:lnTo>
                <a:lnTo>
                  <a:pt x="219" y="86"/>
                </a:lnTo>
                <a:lnTo>
                  <a:pt x="217" y="86"/>
                </a:lnTo>
                <a:lnTo>
                  <a:pt x="215" y="88"/>
                </a:lnTo>
                <a:lnTo>
                  <a:pt x="213" y="88"/>
                </a:lnTo>
                <a:lnTo>
                  <a:pt x="213" y="90"/>
                </a:lnTo>
                <a:lnTo>
                  <a:pt x="211" y="90"/>
                </a:lnTo>
                <a:lnTo>
                  <a:pt x="209" y="90"/>
                </a:lnTo>
                <a:lnTo>
                  <a:pt x="207" y="90"/>
                </a:lnTo>
                <a:lnTo>
                  <a:pt x="207" y="92"/>
                </a:lnTo>
                <a:lnTo>
                  <a:pt x="209" y="92"/>
                </a:lnTo>
                <a:lnTo>
                  <a:pt x="207" y="94"/>
                </a:lnTo>
                <a:lnTo>
                  <a:pt x="207" y="96"/>
                </a:lnTo>
                <a:lnTo>
                  <a:pt x="207" y="98"/>
                </a:lnTo>
                <a:lnTo>
                  <a:pt x="205" y="98"/>
                </a:lnTo>
                <a:lnTo>
                  <a:pt x="205" y="96"/>
                </a:lnTo>
                <a:lnTo>
                  <a:pt x="203" y="96"/>
                </a:lnTo>
                <a:lnTo>
                  <a:pt x="203" y="98"/>
                </a:lnTo>
                <a:lnTo>
                  <a:pt x="201" y="98"/>
                </a:lnTo>
                <a:lnTo>
                  <a:pt x="199" y="98"/>
                </a:lnTo>
                <a:lnTo>
                  <a:pt x="199" y="96"/>
                </a:lnTo>
                <a:lnTo>
                  <a:pt x="197" y="98"/>
                </a:lnTo>
                <a:lnTo>
                  <a:pt x="197" y="96"/>
                </a:lnTo>
                <a:lnTo>
                  <a:pt x="195" y="96"/>
                </a:lnTo>
                <a:lnTo>
                  <a:pt x="195" y="94"/>
                </a:lnTo>
                <a:lnTo>
                  <a:pt x="193" y="94"/>
                </a:lnTo>
                <a:lnTo>
                  <a:pt x="191" y="94"/>
                </a:lnTo>
                <a:lnTo>
                  <a:pt x="191" y="96"/>
                </a:lnTo>
                <a:lnTo>
                  <a:pt x="191" y="98"/>
                </a:lnTo>
                <a:lnTo>
                  <a:pt x="193" y="98"/>
                </a:lnTo>
                <a:lnTo>
                  <a:pt x="193" y="96"/>
                </a:lnTo>
                <a:lnTo>
                  <a:pt x="195" y="96"/>
                </a:lnTo>
                <a:lnTo>
                  <a:pt x="195" y="98"/>
                </a:lnTo>
                <a:lnTo>
                  <a:pt x="195" y="100"/>
                </a:lnTo>
                <a:lnTo>
                  <a:pt x="193" y="100"/>
                </a:lnTo>
                <a:lnTo>
                  <a:pt x="193" y="102"/>
                </a:lnTo>
                <a:lnTo>
                  <a:pt x="191" y="102"/>
                </a:lnTo>
                <a:lnTo>
                  <a:pt x="193" y="102"/>
                </a:lnTo>
                <a:lnTo>
                  <a:pt x="195" y="102"/>
                </a:lnTo>
                <a:lnTo>
                  <a:pt x="195" y="104"/>
                </a:lnTo>
                <a:lnTo>
                  <a:pt x="197" y="104"/>
                </a:lnTo>
                <a:lnTo>
                  <a:pt x="197" y="106"/>
                </a:lnTo>
                <a:lnTo>
                  <a:pt x="195" y="106"/>
                </a:lnTo>
                <a:lnTo>
                  <a:pt x="193" y="106"/>
                </a:lnTo>
                <a:lnTo>
                  <a:pt x="193" y="108"/>
                </a:lnTo>
                <a:lnTo>
                  <a:pt x="191" y="106"/>
                </a:lnTo>
                <a:lnTo>
                  <a:pt x="191" y="108"/>
                </a:lnTo>
                <a:lnTo>
                  <a:pt x="189" y="108"/>
                </a:lnTo>
                <a:lnTo>
                  <a:pt x="189" y="110"/>
                </a:lnTo>
                <a:lnTo>
                  <a:pt x="189" y="112"/>
                </a:lnTo>
                <a:lnTo>
                  <a:pt x="189" y="114"/>
                </a:lnTo>
                <a:lnTo>
                  <a:pt x="189" y="112"/>
                </a:lnTo>
                <a:lnTo>
                  <a:pt x="189" y="110"/>
                </a:lnTo>
                <a:lnTo>
                  <a:pt x="189" y="108"/>
                </a:lnTo>
                <a:lnTo>
                  <a:pt x="187" y="108"/>
                </a:lnTo>
                <a:lnTo>
                  <a:pt x="185" y="108"/>
                </a:lnTo>
                <a:lnTo>
                  <a:pt x="185" y="110"/>
                </a:lnTo>
                <a:lnTo>
                  <a:pt x="185" y="112"/>
                </a:lnTo>
                <a:lnTo>
                  <a:pt x="187" y="112"/>
                </a:lnTo>
                <a:lnTo>
                  <a:pt x="187" y="114"/>
                </a:lnTo>
                <a:lnTo>
                  <a:pt x="185" y="114"/>
                </a:lnTo>
                <a:lnTo>
                  <a:pt x="183" y="114"/>
                </a:lnTo>
                <a:lnTo>
                  <a:pt x="181" y="114"/>
                </a:lnTo>
                <a:lnTo>
                  <a:pt x="181" y="114"/>
                </a:lnTo>
                <a:lnTo>
                  <a:pt x="179" y="114"/>
                </a:lnTo>
                <a:lnTo>
                  <a:pt x="177" y="114"/>
                </a:lnTo>
                <a:lnTo>
                  <a:pt x="177" y="112"/>
                </a:lnTo>
                <a:lnTo>
                  <a:pt x="177" y="110"/>
                </a:lnTo>
                <a:lnTo>
                  <a:pt x="175" y="110"/>
                </a:lnTo>
                <a:lnTo>
                  <a:pt x="177" y="110"/>
                </a:lnTo>
                <a:lnTo>
                  <a:pt x="177" y="108"/>
                </a:lnTo>
                <a:lnTo>
                  <a:pt x="175" y="108"/>
                </a:lnTo>
                <a:lnTo>
                  <a:pt x="173" y="108"/>
                </a:lnTo>
                <a:lnTo>
                  <a:pt x="173" y="110"/>
                </a:lnTo>
                <a:lnTo>
                  <a:pt x="171" y="110"/>
                </a:lnTo>
                <a:lnTo>
                  <a:pt x="171" y="112"/>
                </a:lnTo>
                <a:lnTo>
                  <a:pt x="169" y="112"/>
                </a:lnTo>
                <a:lnTo>
                  <a:pt x="167" y="112"/>
                </a:lnTo>
                <a:lnTo>
                  <a:pt x="167" y="114"/>
                </a:lnTo>
                <a:lnTo>
                  <a:pt x="165" y="114"/>
                </a:lnTo>
                <a:lnTo>
                  <a:pt x="167" y="114"/>
                </a:lnTo>
                <a:lnTo>
                  <a:pt x="169" y="114"/>
                </a:lnTo>
                <a:lnTo>
                  <a:pt x="169" y="112"/>
                </a:lnTo>
                <a:lnTo>
                  <a:pt x="169" y="114"/>
                </a:lnTo>
                <a:lnTo>
                  <a:pt x="171" y="114"/>
                </a:lnTo>
                <a:lnTo>
                  <a:pt x="171" y="112"/>
                </a:lnTo>
                <a:lnTo>
                  <a:pt x="173" y="114"/>
                </a:lnTo>
                <a:lnTo>
                  <a:pt x="171" y="114"/>
                </a:lnTo>
                <a:lnTo>
                  <a:pt x="173" y="114"/>
                </a:lnTo>
                <a:lnTo>
                  <a:pt x="173" y="116"/>
                </a:lnTo>
                <a:lnTo>
                  <a:pt x="175" y="116"/>
                </a:lnTo>
                <a:lnTo>
                  <a:pt x="175" y="118"/>
                </a:lnTo>
                <a:lnTo>
                  <a:pt x="177" y="118"/>
                </a:lnTo>
                <a:lnTo>
                  <a:pt x="175" y="118"/>
                </a:lnTo>
                <a:lnTo>
                  <a:pt x="177" y="118"/>
                </a:lnTo>
                <a:lnTo>
                  <a:pt x="177" y="120"/>
                </a:lnTo>
                <a:lnTo>
                  <a:pt x="179" y="120"/>
                </a:lnTo>
                <a:lnTo>
                  <a:pt x="179" y="122"/>
                </a:lnTo>
                <a:lnTo>
                  <a:pt x="177" y="124"/>
                </a:lnTo>
                <a:lnTo>
                  <a:pt x="175" y="124"/>
                </a:lnTo>
                <a:lnTo>
                  <a:pt x="173" y="124"/>
                </a:lnTo>
                <a:lnTo>
                  <a:pt x="173" y="122"/>
                </a:lnTo>
                <a:lnTo>
                  <a:pt x="173" y="124"/>
                </a:lnTo>
                <a:lnTo>
                  <a:pt x="171" y="124"/>
                </a:lnTo>
                <a:lnTo>
                  <a:pt x="171" y="122"/>
                </a:lnTo>
                <a:lnTo>
                  <a:pt x="169" y="122"/>
                </a:lnTo>
                <a:lnTo>
                  <a:pt x="169" y="120"/>
                </a:lnTo>
                <a:lnTo>
                  <a:pt x="169" y="118"/>
                </a:lnTo>
                <a:lnTo>
                  <a:pt x="167" y="118"/>
                </a:lnTo>
                <a:lnTo>
                  <a:pt x="165" y="118"/>
                </a:lnTo>
                <a:lnTo>
                  <a:pt x="163" y="118"/>
                </a:lnTo>
                <a:lnTo>
                  <a:pt x="161" y="118"/>
                </a:lnTo>
                <a:lnTo>
                  <a:pt x="161" y="120"/>
                </a:lnTo>
                <a:lnTo>
                  <a:pt x="159" y="120"/>
                </a:lnTo>
                <a:lnTo>
                  <a:pt x="159" y="122"/>
                </a:lnTo>
                <a:lnTo>
                  <a:pt x="159" y="124"/>
                </a:lnTo>
                <a:lnTo>
                  <a:pt x="157" y="124"/>
                </a:lnTo>
                <a:lnTo>
                  <a:pt x="157" y="126"/>
                </a:lnTo>
                <a:lnTo>
                  <a:pt x="157" y="128"/>
                </a:lnTo>
                <a:lnTo>
                  <a:pt x="155" y="128"/>
                </a:lnTo>
                <a:lnTo>
                  <a:pt x="155" y="130"/>
                </a:lnTo>
                <a:lnTo>
                  <a:pt x="157" y="130"/>
                </a:lnTo>
                <a:lnTo>
                  <a:pt x="157" y="132"/>
                </a:lnTo>
                <a:lnTo>
                  <a:pt x="157" y="132"/>
                </a:lnTo>
                <a:lnTo>
                  <a:pt x="157" y="134"/>
                </a:lnTo>
                <a:lnTo>
                  <a:pt x="159" y="134"/>
                </a:lnTo>
                <a:lnTo>
                  <a:pt x="159" y="136"/>
                </a:lnTo>
                <a:lnTo>
                  <a:pt x="159" y="138"/>
                </a:lnTo>
                <a:lnTo>
                  <a:pt x="159" y="140"/>
                </a:lnTo>
                <a:lnTo>
                  <a:pt x="161" y="142"/>
                </a:lnTo>
                <a:lnTo>
                  <a:pt x="161" y="144"/>
                </a:lnTo>
                <a:lnTo>
                  <a:pt x="161" y="146"/>
                </a:lnTo>
                <a:lnTo>
                  <a:pt x="159" y="148"/>
                </a:lnTo>
                <a:lnTo>
                  <a:pt x="159" y="150"/>
                </a:lnTo>
                <a:lnTo>
                  <a:pt x="159" y="152"/>
                </a:lnTo>
                <a:lnTo>
                  <a:pt x="159" y="154"/>
                </a:lnTo>
                <a:lnTo>
                  <a:pt x="159" y="156"/>
                </a:lnTo>
                <a:lnTo>
                  <a:pt x="159" y="158"/>
                </a:lnTo>
                <a:lnTo>
                  <a:pt x="157" y="158"/>
                </a:lnTo>
                <a:lnTo>
                  <a:pt x="155" y="158"/>
                </a:lnTo>
                <a:lnTo>
                  <a:pt x="153" y="158"/>
                </a:lnTo>
                <a:lnTo>
                  <a:pt x="153" y="156"/>
                </a:lnTo>
                <a:lnTo>
                  <a:pt x="151" y="156"/>
                </a:lnTo>
                <a:lnTo>
                  <a:pt x="151" y="158"/>
                </a:lnTo>
                <a:lnTo>
                  <a:pt x="148" y="158"/>
                </a:lnTo>
                <a:lnTo>
                  <a:pt x="146" y="158"/>
                </a:lnTo>
                <a:lnTo>
                  <a:pt x="146" y="156"/>
                </a:lnTo>
                <a:lnTo>
                  <a:pt x="144" y="156"/>
                </a:lnTo>
                <a:lnTo>
                  <a:pt x="142" y="156"/>
                </a:lnTo>
                <a:lnTo>
                  <a:pt x="140" y="156"/>
                </a:lnTo>
                <a:lnTo>
                  <a:pt x="138" y="156"/>
                </a:lnTo>
                <a:lnTo>
                  <a:pt x="136" y="156"/>
                </a:lnTo>
                <a:lnTo>
                  <a:pt x="134" y="156"/>
                </a:lnTo>
                <a:lnTo>
                  <a:pt x="132" y="156"/>
                </a:lnTo>
                <a:lnTo>
                  <a:pt x="132" y="156"/>
                </a:lnTo>
                <a:lnTo>
                  <a:pt x="132" y="154"/>
                </a:lnTo>
                <a:lnTo>
                  <a:pt x="132" y="152"/>
                </a:lnTo>
                <a:lnTo>
                  <a:pt x="132" y="148"/>
                </a:lnTo>
                <a:lnTo>
                  <a:pt x="128" y="148"/>
                </a:lnTo>
                <a:lnTo>
                  <a:pt x="126" y="148"/>
                </a:lnTo>
                <a:lnTo>
                  <a:pt x="126" y="150"/>
                </a:lnTo>
                <a:lnTo>
                  <a:pt x="126" y="152"/>
                </a:lnTo>
                <a:lnTo>
                  <a:pt x="126" y="154"/>
                </a:lnTo>
                <a:lnTo>
                  <a:pt x="124" y="156"/>
                </a:lnTo>
                <a:lnTo>
                  <a:pt x="122" y="158"/>
                </a:lnTo>
                <a:lnTo>
                  <a:pt x="120" y="160"/>
                </a:lnTo>
                <a:lnTo>
                  <a:pt x="116" y="164"/>
                </a:lnTo>
                <a:lnTo>
                  <a:pt x="114" y="166"/>
                </a:lnTo>
                <a:lnTo>
                  <a:pt x="110" y="170"/>
                </a:lnTo>
                <a:lnTo>
                  <a:pt x="106" y="172"/>
                </a:lnTo>
                <a:lnTo>
                  <a:pt x="104" y="174"/>
                </a:lnTo>
                <a:lnTo>
                  <a:pt x="100" y="176"/>
                </a:lnTo>
                <a:lnTo>
                  <a:pt x="98" y="176"/>
                </a:lnTo>
                <a:lnTo>
                  <a:pt x="96" y="176"/>
                </a:lnTo>
                <a:lnTo>
                  <a:pt x="94" y="176"/>
                </a:lnTo>
                <a:lnTo>
                  <a:pt x="92" y="176"/>
                </a:lnTo>
                <a:lnTo>
                  <a:pt x="90" y="176"/>
                </a:lnTo>
                <a:lnTo>
                  <a:pt x="88" y="176"/>
                </a:lnTo>
                <a:lnTo>
                  <a:pt x="84" y="176"/>
                </a:lnTo>
                <a:lnTo>
                  <a:pt x="84" y="176"/>
                </a:lnTo>
                <a:lnTo>
                  <a:pt x="82" y="176"/>
                </a:lnTo>
                <a:lnTo>
                  <a:pt x="80" y="176"/>
                </a:lnTo>
                <a:lnTo>
                  <a:pt x="78" y="176"/>
                </a:lnTo>
                <a:lnTo>
                  <a:pt x="78" y="174"/>
                </a:lnTo>
                <a:lnTo>
                  <a:pt x="78" y="176"/>
                </a:lnTo>
                <a:lnTo>
                  <a:pt x="76" y="174"/>
                </a:lnTo>
                <a:lnTo>
                  <a:pt x="74" y="174"/>
                </a:lnTo>
                <a:lnTo>
                  <a:pt x="74" y="176"/>
                </a:lnTo>
                <a:lnTo>
                  <a:pt x="72" y="176"/>
                </a:lnTo>
                <a:lnTo>
                  <a:pt x="70" y="176"/>
                </a:lnTo>
                <a:lnTo>
                  <a:pt x="70" y="178"/>
                </a:lnTo>
                <a:lnTo>
                  <a:pt x="66" y="178"/>
                </a:lnTo>
                <a:lnTo>
                  <a:pt x="64" y="178"/>
                </a:lnTo>
                <a:lnTo>
                  <a:pt x="62" y="178"/>
                </a:lnTo>
                <a:lnTo>
                  <a:pt x="62" y="180"/>
                </a:lnTo>
                <a:lnTo>
                  <a:pt x="60" y="180"/>
                </a:lnTo>
                <a:lnTo>
                  <a:pt x="58" y="180"/>
                </a:lnTo>
                <a:lnTo>
                  <a:pt x="56" y="180"/>
                </a:lnTo>
                <a:lnTo>
                  <a:pt x="54" y="180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6" y="182"/>
                </a:lnTo>
                <a:lnTo>
                  <a:pt x="34" y="180"/>
                </a:lnTo>
                <a:lnTo>
                  <a:pt x="32" y="180"/>
                </a:lnTo>
                <a:lnTo>
                  <a:pt x="32" y="180"/>
                </a:lnTo>
                <a:lnTo>
                  <a:pt x="32" y="180"/>
                </a:lnTo>
                <a:lnTo>
                  <a:pt x="30" y="180"/>
                </a:lnTo>
                <a:lnTo>
                  <a:pt x="26" y="180"/>
                </a:lnTo>
                <a:lnTo>
                  <a:pt x="20" y="182"/>
                </a:lnTo>
                <a:lnTo>
                  <a:pt x="16" y="184"/>
                </a:lnTo>
                <a:lnTo>
                  <a:pt x="14" y="186"/>
                </a:lnTo>
                <a:lnTo>
                  <a:pt x="12" y="188"/>
                </a:lnTo>
                <a:lnTo>
                  <a:pt x="12" y="186"/>
                </a:lnTo>
                <a:lnTo>
                  <a:pt x="12" y="184"/>
                </a:lnTo>
                <a:lnTo>
                  <a:pt x="12" y="182"/>
                </a:lnTo>
                <a:lnTo>
                  <a:pt x="12" y="180"/>
                </a:lnTo>
                <a:lnTo>
                  <a:pt x="12" y="180"/>
                </a:lnTo>
                <a:lnTo>
                  <a:pt x="12" y="178"/>
                </a:lnTo>
                <a:lnTo>
                  <a:pt x="12" y="176"/>
                </a:lnTo>
                <a:lnTo>
                  <a:pt x="12" y="174"/>
                </a:lnTo>
                <a:lnTo>
                  <a:pt x="12" y="172"/>
                </a:lnTo>
                <a:lnTo>
                  <a:pt x="12" y="170"/>
                </a:lnTo>
                <a:lnTo>
                  <a:pt x="12" y="168"/>
                </a:lnTo>
                <a:lnTo>
                  <a:pt x="12" y="166"/>
                </a:lnTo>
                <a:lnTo>
                  <a:pt x="12" y="164"/>
                </a:lnTo>
                <a:lnTo>
                  <a:pt x="12" y="162"/>
                </a:lnTo>
                <a:lnTo>
                  <a:pt x="12" y="160"/>
                </a:lnTo>
                <a:lnTo>
                  <a:pt x="12" y="158"/>
                </a:lnTo>
                <a:lnTo>
                  <a:pt x="12" y="156"/>
                </a:lnTo>
                <a:lnTo>
                  <a:pt x="12" y="154"/>
                </a:lnTo>
                <a:lnTo>
                  <a:pt x="12" y="152"/>
                </a:lnTo>
                <a:lnTo>
                  <a:pt x="12" y="150"/>
                </a:lnTo>
                <a:lnTo>
                  <a:pt x="14" y="148"/>
                </a:lnTo>
                <a:lnTo>
                  <a:pt x="14" y="146"/>
                </a:lnTo>
                <a:lnTo>
                  <a:pt x="12" y="146"/>
                </a:lnTo>
                <a:lnTo>
                  <a:pt x="12" y="144"/>
                </a:lnTo>
                <a:lnTo>
                  <a:pt x="10" y="144"/>
                </a:lnTo>
                <a:lnTo>
                  <a:pt x="8" y="144"/>
                </a:lnTo>
                <a:lnTo>
                  <a:pt x="6" y="144"/>
                </a:lnTo>
                <a:lnTo>
                  <a:pt x="4" y="144"/>
                </a:lnTo>
                <a:lnTo>
                  <a:pt x="2" y="144"/>
                </a:lnTo>
                <a:lnTo>
                  <a:pt x="0" y="144"/>
                </a:lnTo>
                <a:lnTo>
                  <a:pt x="0" y="142"/>
                </a:lnTo>
                <a:lnTo>
                  <a:pt x="0" y="140"/>
                </a:lnTo>
                <a:lnTo>
                  <a:pt x="0" y="138"/>
                </a:lnTo>
                <a:lnTo>
                  <a:pt x="0" y="136"/>
                </a:lnTo>
                <a:lnTo>
                  <a:pt x="0" y="134"/>
                </a:lnTo>
                <a:lnTo>
                  <a:pt x="0" y="132"/>
                </a:lnTo>
                <a:lnTo>
                  <a:pt x="0" y="132"/>
                </a:lnTo>
                <a:lnTo>
                  <a:pt x="0" y="130"/>
                </a:lnTo>
                <a:lnTo>
                  <a:pt x="0" y="128"/>
                </a:lnTo>
                <a:lnTo>
                  <a:pt x="0" y="126"/>
                </a:lnTo>
                <a:lnTo>
                  <a:pt x="0" y="124"/>
                </a:lnTo>
                <a:lnTo>
                  <a:pt x="0" y="122"/>
                </a:lnTo>
                <a:lnTo>
                  <a:pt x="0" y="120"/>
                </a:lnTo>
                <a:lnTo>
                  <a:pt x="0" y="118"/>
                </a:lnTo>
                <a:lnTo>
                  <a:pt x="2" y="118"/>
                </a:lnTo>
                <a:lnTo>
                  <a:pt x="4" y="118"/>
                </a:lnTo>
                <a:lnTo>
                  <a:pt x="6" y="118"/>
                </a:lnTo>
                <a:lnTo>
                  <a:pt x="6" y="116"/>
                </a:lnTo>
                <a:lnTo>
                  <a:pt x="6" y="114"/>
                </a:lnTo>
                <a:lnTo>
                  <a:pt x="6" y="112"/>
                </a:lnTo>
                <a:lnTo>
                  <a:pt x="6" y="110"/>
                </a:lnTo>
                <a:lnTo>
                  <a:pt x="6" y="108"/>
                </a:lnTo>
                <a:lnTo>
                  <a:pt x="8" y="108"/>
                </a:lnTo>
                <a:lnTo>
                  <a:pt x="10" y="108"/>
                </a:lnTo>
                <a:lnTo>
                  <a:pt x="12" y="108"/>
                </a:lnTo>
                <a:lnTo>
                  <a:pt x="14" y="108"/>
                </a:lnTo>
                <a:lnTo>
                  <a:pt x="16" y="108"/>
                </a:lnTo>
                <a:lnTo>
                  <a:pt x="18" y="108"/>
                </a:lnTo>
                <a:lnTo>
                  <a:pt x="20" y="108"/>
                </a:lnTo>
                <a:lnTo>
                  <a:pt x="22" y="108"/>
                </a:lnTo>
                <a:lnTo>
                  <a:pt x="24" y="108"/>
                </a:lnTo>
                <a:lnTo>
                  <a:pt x="24" y="102"/>
                </a:lnTo>
                <a:lnTo>
                  <a:pt x="26" y="102"/>
                </a:lnTo>
                <a:lnTo>
                  <a:pt x="28" y="102"/>
                </a:lnTo>
                <a:lnTo>
                  <a:pt x="30" y="102"/>
                </a:lnTo>
                <a:lnTo>
                  <a:pt x="32" y="102"/>
                </a:lnTo>
                <a:lnTo>
                  <a:pt x="34" y="102"/>
                </a:lnTo>
                <a:lnTo>
                  <a:pt x="36" y="102"/>
                </a:lnTo>
                <a:lnTo>
                  <a:pt x="36" y="102"/>
                </a:lnTo>
                <a:lnTo>
                  <a:pt x="38" y="102"/>
                </a:lnTo>
                <a:lnTo>
                  <a:pt x="38" y="100"/>
                </a:lnTo>
                <a:lnTo>
                  <a:pt x="38" y="98"/>
                </a:lnTo>
                <a:lnTo>
                  <a:pt x="38" y="96"/>
                </a:lnTo>
                <a:lnTo>
                  <a:pt x="40" y="96"/>
                </a:lnTo>
                <a:lnTo>
                  <a:pt x="42" y="96"/>
                </a:lnTo>
                <a:lnTo>
                  <a:pt x="42" y="94"/>
                </a:lnTo>
                <a:lnTo>
                  <a:pt x="42" y="92"/>
                </a:lnTo>
                <a:lnTo>
                  <a:pt x="42" y="90"/>
                </a:lnTo>
                <a:lnTo>
                  <a:pt x="40" y="90"/>
                </a:lnTo>
                <a:lnTo>
                  <a:pt x="40" y="88"/>
                </a:lnTo>
                <a:lnTo>
                  <a:pt x="38" y="88"/>
                </a:lnTo>
                <a:lnTo>
                  <a:pt x="36" y="88"/>
                </a:lnTo>
                <a:lnTo>
                  <a:pt x="36" y="90"/>
                </a:lnTo>
                <a:lnTo>
                  <a:pt x="36" y="90"/>
                </a:lnTo>
                <a:lnTo>
                  <a:pt x="34" y="90"/>
                </a:lnTo>
                <a:lnTo>
                  <a:pt x="34" y="88"/>
                </a:lnTo>
                <a:lnTo>
                  <a:pt x="32" y="88"/>
                </a:lnTo>
                <a:lnTo>
                  <a:pt x="30" y="88"/>
                </a:lnTo>
                <a:lnTo>
                  <a:pt x="28" y="88"/>
                </a:lnTo>
                <a:lnTo>
                  <a:pt x="26" y="88"/>
                </a:lnTo>
                <a:lnTo>
                  <a:pt x="20" y="90"/>
                </a:lnTo>
                <a:lnTo>
                  <a:pt x="20" y="84"/>
                </a:lnTo>
                <a:lnTo>
                  <a:pt x="20" y="84"/>
                </a:lnTo>
                <a:lnTo>
                  <a:pt x="22" y="82"/>
                </a:lnTo>
                <a:lnTo>
                  <a:pt x="20" y="80"/>
                </a:lnTo>
                <a:lnTo>
                  <a:pt x="18" y="80"/>
                </a:lnTo>
                <a:lnTo>
                  <a:pt x="16" y="78"/>
                </a:lnTo>
                <a:lnTo>
                  <a:pt x="14" y="78"/>
                </a:lnTo>
                <a:lnTo>
                  <a:pt x="14" y="76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0" y="66"/>
                </a:lnTo>
                <a:lnTo>
                  <a:pt x="8" y="66"/>
                </a:lnTo>
                <a:lnTo>
                  <a:pt x="6" y="64"/>
                </a:lnTo>
                <a:lnTo>
                  <a:pt x="8" y="64"/>
                </a:lnTo>
                <a:lnTo>
                  <a:pt x="10" y="62"/>
                </a:lnTo>
                <a:lnTo>
                  <a:pt x="12" y="62"/>
                </a:lnTo>
                <a:lnTo>
                  <a:pt x="12" y="60"/>
                </a:lnTo>
                <a:lnTo>
                  <a:pt x="14" y="60"/>
                </a:lnTo>
                <a:lnTo>
                  <a:pt x="14" y="58"/>
                </a:lnTo>
                <a:lnTo>
                  <a:pt x="14" y="56"/>
                </a:lnTo>
                <a:lnTo>
                  <a:pt x="16" y="56"/>
                </a:lnTo>
                <a:lnTo>
                  <a:pt x="18" y="56"/>
                </a:lnTo>
                <a:lnTo>
                  <a:pt x="20" y="56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lnTo>
                  <a:pt x="26" y="58"/>
                </a:lnTo>
                <a:lnTo>
                  <a:pt x="28" y="58"/>
                </a:lnTo>
                <a:lnTo>
                  <a:pt x="28" y="56"/>
                </a:lnTo>
                <a:lnTo>
                  <a:pt x="28" y="58"/>
                </a:lnTo>
                <a:lnTo>
                  <a:pt x="30" y="58"/>
                </a:lnTo>
                <a:lnTo>
                  <a:pt x="30" y="60"/>
                </a:lnTo>
                <a:lnTo>
                  <a:pt x="30" y="62"/>
                </a:lnTo>
                <a:lnTo>
                  <a:pt x="30" y="64"/>
                </a:lnTo>
                <a:lnTo>
                  <a:pt x="30" y="66"/>
                </a:lnTo>
                <a:lnTo>
                  <a:pt x="32" y="64"/>
                </a:lnTo>
                <a:lnTo>
                  <a:pt x="34" y="62"/>
                </a:lnTo>
                <a:lnTo>
                  <a:pt x="34" y="60"/>
                </a:lnTo>
                <a:lnTo>
                  <a:pt x="36" y="60"/>
                </a:lnTo>
                <a:lnTo>
                  <a:pt x="36" y="60"/>
                </a:lnTo>
                <a:lnTo>
                  <a:pt x="38" y="60"/>
                </a:lnTo>
                <a:lnTo>
                  <a:pt x="40" y="58"/>
                </a:lnTo>
                <a:lnTo>
                  <a:pt x="40" y="56"/>
                </a:lnTo>
                <a:lnTo>
                  <a:pt x="40" y="54"/>
                </a:lnTo>
                <a:lnTo>
                  <a:pt x="40" y="52"/>
                </a:lnTo>
                <a:lnTo>
                  <a:pt x="44" y="52"/>
                </a:lnTo>
                <a:lnTo>
                  <a:pt x="44" y="50"/>
                </a:lnTo>
                <a:lnTo>
                  <a:pt x="42" y="50"/>
                </a:lnTo>
                <a:lnTo>
                  <a:pt x="40" y="50"/>
                </a:lnTo>
                <a:lnTo>
                  <a:pt x="42" y="50"/>
                </a:lnTo>
                <a:lnTo>
                  <a:pt x="44" y="50"/>
                </a:lnTo>
                <a:lnTo>
                  <a:pt x="46" y="48"/>
                </a:lnTo>
                <a:lnTo>
                  <a:pt x="48" y="46"/>
                </a:lnTo>
                <a:lnTo>
                  <a:pt x="48" y="44"/>
                </a:lnTo>
                <a:lnTo>
                  <a:pt x="48" y="42"/>
                </a:lnTo>
                <a:lnTo>
                  <a:pt x="50" y="38"/>
                </a:lnTo>
                <a:lnTo>
                  <a:pt x="52" y="38"/>
                </a:lnTo>
                <a:lnTo>
                  <a:pt x="52" y="36"/>
                </a:lnTo>
                <a:lnTo>
                  <a:pt x="54" y="36"/>
                </a:lnTo>
                <a:lnTo>
                  <a:pt x="56" y="36"/>
                </a:lnTo>
                <a:lnTo>
                  <a:pt x="56" y="34"/>
                </a:lnTo>
                <a:lnTo>
                  <a:pt x="58" y="34"/>
                </a:lnTo>
                <a:lnTo>
                  <a:pt x="58" y="32"/>
                </a:lnTo>
                <a:lnTo>
                  <a:pt x="60" y="32"/>
                </a:lnTo>
                <a:lnTo>
                  <a:pt x="60" y="30"/>
                </a:lnTo>
                <a:lnTo>
                  <a:pt x="62" y="30"/>
                </a:lnTo>
                <a:lnTo>
                  <a:pt x="62" y="28"/>
                </a:lnTo>
                <a:lnTo>
                  <a:pt x="64" y="28"/>
                </a:lnTo>
                <a:lnTo>
                  <a:pt x="66" y="28"/>
                </a:lnTo>
                <a:lnTo>
                  <a:pt x="66" y="26"/>
                </a:lnTo>
                <a:lnTo>
                  <a:pt x="66" y="24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20"/>
                </a:lnTo>
                <a:lnTo>
                  <a:pt x="68" y="20"/>
                </a:lnTo>
                <a:lnTo>
                  <a:pt x="68" y="18"/>
                </a:lnTo>
                <a:lnTo>
                  <a:pt x="68" y="20"/>
                </a:lnTo>
                <a:lnTo>
                  <a:pt x="66" y="20"/>
                </a:lnTo>
                <a:lnTo>
                  <a:pt x="64" y="20"/>
                </a:lnTo>
                <a:lnTo>
                  <a:pt x="64" y="22"/>
                </a:lnTo>
                <a:lnTo>
                  <a:pt x="62" y="22"/>
                </a:lnTo>
                <a:lnTo>
                  <a:pt x="62" y="24"/>
                </a:lnTo>
                <a:lnTo>
                  <a:pt x="60" y="24"/>
                </a:lnTo>
                <a:lnTo>
                  <a:pt x="58" y="24"/>
                </a:lnTo>
                <a:lnTo>
                  <a:pt x="56" y="26"/>
                </a:lnTo>
                <a:lnTo>
                  <a:pt x="54" y="26"/>
                </a:lnTo>
                <a:lnTo>
                  <a:pt x="52" y="26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6" y="24"/>
                </a:lnTo>
                <a:lnTo>
                  <a:pt x="46" y="22"/>
                </a:lnTo>
                <a:lnTo>
                  <a:pt x="46" y="20"/>
                </a:lnTo>
                <a:lnTo>
                  <a:pt x="48" y="20"/>
                </a:lnTo>
                <a:lnTo>
                  <a:pt x="48" y="18"/>
                </a:lnTo>
                <a:lnTo>
                  <a:pt x="48" y="16"/>
                </a:lnTo>
                <a:lnTo>
                  <a:pt x="52" y="16"/>
                </a:lnTo>
                <a:lnTo>
                  <a:pt x="54" y="16"/>
                </a:lnTo>
                <a:lnTo>
                  <a:pt x="56" y="16"/>
                </a:lnTo>
                <a:lnTo>
                  <a:pt x="58" y="16"/>
                </a:lnTo>
                <a:lnTo>
                  <a:pt x="60" y="16"/>
                </a:lnTo>
                <a:lnTo>
                  <a:pt x="62" y="16"/>
                </a:lnTo>
                <a:lnTo>
                  <a:pt x="64" y="16"/>
                </a:lnTo>
                <a:lnTo>
                  <a:pt x="66" y="16"/>
                </a:lnTo>
                <a:lnTo>
                  <a:pt x="68" y="16"/>
                </a:lnTo>
                <a:lnTo>
                  <a:pt x="70" y="16"/>
                </a:lnTo>
                <a:lnTo>
                  <a:pt x="72" y="16"/>
                </a:lnTo>
                <a:lnTo>
                  <a:pt x="74" y="16"/>
                </a:lnTo>
                <a:lnTo>
                  <a:pt x="76" y="16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8"/>
                </a:lnTo>
                <a:lnTo>
                  <a:pt x="84" y="18"/>
                </a:lnTo>
                <a:lnTo>
                  <a:pt x="84" y="18"/>
                </a:lnTo>
                <a:lnTo>
                  <a:pt x="86" y="18"/>
                </a:lnTo>
                <a:lnTo>
                  <a:pt x="88" y="18"/>
                </a:lnTo>
                <a:lnTo>
                  <a:pt x="90" y="18"/>
                </a:lnTo>
                <a:lnTo>
                  <a:pt x="92" y="18"/>
                </a:lnTo>
                <a:lnTo>
                  <a:pt x="94" y="18"/>
                </a:lnTo>
                <a:lnTo>
                  <a:pt x="96" y="18"/>
                </a:lnTo>
                <a:lnTo>
                  <a:pt x="98" y="18"/>
                </a:lnTo>
                <a:lnTo>
                  <a:pt x="100" y="18"/>
                </a:lnTo>
                <a:lnTo>
                  <a:pt x="102" y="18"/>
                </a:lnTo>
                <a:lnTo>
                  <a:pt x="104" y="18"/>
                </a:lnTo>
                <a:lnTo>
                  <a:pt x="106" y="18"/>
                </a:lnTo>
                <a:lnTo>
                  <a:pt x="108" y="18"/>
                </a:lnTo>
                <a:lnTo>
                  <a:pt x="110" y="18"/>
                </a:lnTo>
                <a:lnTo>
                  <a:pt x="112" y="18"/>
                </a:lnTo>
                <a:lnTo>
                  <a:pt x="114" y="18"/>
                </a:lnTo>
                <a:lnTo>
                  <a:pt x="116" y="18"/>
                </a:lnTo>
                <a:lnTo>
                  <a:pt x="118" y="18"/>
                </a:lnTo>
                <a:lnTo>
                  <a:pt x="120" y="18"/>
                </a:lnTo>
                <a:lnTo>
                  <a:pt x="122" y="18"/>
                </a:lnTo>
                <a:lnTo>
                  <a:pt x="124" y="18"/>
                </a:lnTo>
                <a:lnTo>
                  <a:pt x="126" y="18"/>
                </a:lnTo>
                <a:lnTo>
                  <a:pt x="128" y="18"/>
                </a:lnTo>
                <a:lnTo>
                  <a:pt x="130" y="18"/>
                </a:lnTo>
                <a:lnTo>
                  <a:pt x="132" y="18"/>
                </a:lnTo>
                <a:lnTo>
                  <a:pt x="132" y="18"/>
                </a:lnTo>
                <a:lnTo>
                  <a:pt x="134" y="18"/>
                </a:lnTo>
                <a:lnTo>
                  <a:pt x="136" y="18"/>
                </a:lnTo>
                <a:lnTo>
                  <a:pt x="138" y="18"/>
                </a:lnTo>
                <a:lnTo>
                  <a:pt x="140" y="18"/>
                </a:lnTo>
                <a:lnTo>
                  <a:pt x="144" y="18"/>
                </a:lnTo>
                <a:lnTo>
                  <a:pt x="144" y="16"/>
                </a:lnTo>
                <a:lnTo>
                  <a:pt x="144" y="14"/>
                </a:lnTo>
                <a:lnTo>
                  <a:pt x="144" y="12"/>
                </a:lnTo>
                <a:lnTo>
                  <a:pt x="144" y="10"/>
                </a:lnTo>
                <a:lnTo>
                  <a:pt x="144" y="8"/>
                </a:lnTo>
                <a:lnTo>
                  <a:pt x="144" y="6"/>
                </a:lnTo>
                <a:lnTo>
                  <a:pt x="146" y="4"/>
                </a:lnTo>
                <a:lnTo>
                  <a:pt x="148" y="4"/>
                </a:lnTo>
                <a:lnTo>
                  <a:pt x="151" y="6"/>
                </a:lnTo>
                <a:lnTo>
                  <a:pt x="153" y="6"/>
                </a:lnTo>
                <a:lnTo>
                  <a:pt x="155" y="6"/>
                </a:lnTo>
                <a:lnTo>
                  <a:pt x="157" y="6"/>
                </a:lnTo>
                <a:lnTo>
                  <a:pt x="157" y="4"/>
                </a:lnTo>
                <a:lnTo>
                  <a:pt x="159" y="4"/>
                </a:lnTo>
                <a:lnTo>
                  <a:pt x="161" y="4"/>
                </a:lnTo>
                <a:lnTo>
                  <a:pt x="163" y="4"/>
                </a:lnTo>
                <a:lnTo>
                  <a:pt x="163" y="2"/>
                </a:lnTo>
                <a:lnTo>
                  <a:pt x="165" y="0"/>
                </a:lnTo>
                <a:lnTo>
                  <a:pt x="167" y="0"/>
                </a:lnTo>
                <a:lnTo>
                  <a:pt x="167" y="2"/>
                </a:lnTo>
                <a:lnTo>
                  <a:pt x="167" y="4"/>
                </a:lnTo>
                <a:lnTo>
                  <a:pt x="167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Freeform 18"/>
          <p:cNvSpPr>
            <a:spLocks/>
          </p:cNvSpPr>
          <p:nvPr/>
        </p:nvSpPr>
        <p:spPr bwMode="auto">
          <a:xfrm>
            <a:off x="3463925" y="4981575"/>
            <a:ext cx="241300" cy="201613"/>
          </a:xfrm>
          <a:custGeom>
            <a:avLst/>
            <a:gdLst>
              <a:gd name="T0" fmla="*/ 144 w 152"/>
              <a:gd name="T1" fmla="*/ 16 h 127"/>
              <a:gd name="T2" fmla="*/ 142 w 152"/>
              <a:gd name="T3" fmla="*/ 24 h 127"/>
              <a:gd name="T4" fmla="*/ 148 w 152"/>
              <a:gd name="T5" fmla="*/ 28 h 127"/>
              <a:gd name="T6" fmla="*/ 152 w 152"/>
              <a:gd name="T7" fmla="*/ 34 h 127"/>
              <a:gd name="T8" fmla="*/ 152 w 152"/>
              <a:gd name="T9" fmla="*/ 44 h 127"/>
              <a:gd name="T10" fmla="*/ 152 w 152"/>
              <a:gd name="T11" fmla="*/ 58 h 127"/>
              <a:gd name="T12" fmla="*/ 146 w 152"/>
              <a:gd name="T13" fmla="*/ 66 h 127"/>
              <a:gd name="T14" fmla="*/ 148 w 152"/>
              <a:gd name="T15" fmla="*/ 76 h 127"/>
              <a:gd name="T16" fmla="*/ 150 w 152"/>
              <a:gd name="T17" fmla="*/ 86 h 127"/>
              <a:gd name="T18" fmla="*/ 136 w 152"/>
              <a:gd name="T19" fmla="*/ 92 h 127"/>
              <a:gd name="T20" fmla="*/ 126 w 152"/>
              <a:gd name="T21" fmla="*/ 92 h 127"/>
              <a:gd name="T22" fmla="*/ 124 w 152"/>
              <a:gd name="T23" fmla="*/ 100 h 127"/>
              <a:gd name="T24" fmla="*/ 124 w 152"/>
              <a:gd name="T25" fmla="*/ 111 h 127"/>
              <a:gd name="T26" fmla="*/ 120 w 152"/>
              <a:gd name="T27" fmla="*/ 115 h 127"/>
              <a:gd name="T28" fmla="*/ 108 w 152"/>
              <a:gd name="T29" fmla="*/ 113 h 127"/>
              <a:gd name="T30" fmla="*/ 108 w 152"/>
              <a:gd name="T31" fmla="*/ 107 h 127"/>
              <a:gd name="T32" fmla="*/ 104 w 152"/>
              <a:gd name="T33" fmla="*/ 109 h 127"/>
              <a:gd name="T34" fmla="*/ 98 w 152"/>
              <a:gd name="T35" fmla="*/ 113 h 127"/>
              <a:gd name="T36" fmla="*/ 98 w 152"/>
              <a:gd name="T37" fmla="*/ 123 h 127"/>
              <a:gd name="T38" fmla="*/ 92 w 152"/>
              <a:gd name="T39" fmla="*/ 123 h 127"/>
              <a:gd name="T40" fmla="*/ 90 w 152"/>
              <a:gd name="T41" fmla="*/ 113 h 127"/>
              <a:gd name="T42" fmla="*/ 88 w 152"/>
              <a:gd name="T43" fmla="*/ 111 h 127"/>
              <a:gd name="T44" fmla="*/ 84 w 152"/>
              <a:gd name="T45" fmla="*/ 109 h 127"/>
              <a:gd name="T46" fmla="*/ 76 w 152"/>
              <a:gd name="T47" fmla="*/ 111 h 127"/>
              <a:gd name="T48" fmla="*/ 72 w 152"/>
              <a:gd name="T49" fmla="*/ 111 h 127"/>
              <a:gd name="T50" fmla="*/ 68 w 152"/>
              <a:gd name="T51" fmla="*/ 109 h 127"/>
              <a:gd name="T52" fmla="*/ 54 w 152"/>
              <a:gd name="T53" fmla="*/ 127 h 127"/>
              <a:gd name="T54" fmla="*/ 46 w 152"/>
              <a:gd name="T55" fmla="*/ 123 h 127"/>
              <a:gd name="T56" fmla="*/ 46 w 152"/>
              <a:gd name="T57" fmla="*/ 104 h 127"/>
              <a:gd name="T58" fmla="*/ 46 w 152"/>
              <a:gd name="T59" fmla="*/ 92 h 127"/>
              <a:gd name="T60" fmla="*/ 46 w 152"/>
              <a:gd name="T61" fmla="*/ 74 h 127"/>
              <a:gd name="T62" fmla="*/ 40 w 152"/>
              <a:gd name="T63" fmla="*/ 70 h 127"/>
              <a:gd name="T64" fmla="*/ 46 w 152"/>
              <a:gd name="T65" fmla="*/ 66 h 127"/>
              <a:gd name="T66" fmla="*/ 42 w 152"/>
              <a:gd name="T67" fmla="*/ 62 h 127"/>
              <a:gd name="T68" fmla="*/ 38 w 152"/>
              <a:gd name="T69" fmla="*/ 64 h 127"/>
              <a:gd name="T70" fmla="*/ 30 w 152"/>
              <a:gd name="T71" fmla="*/ 64 h 127"/>
              <a:gd name="T72" fmla="*/ 24 w 152"/>
              <a:gd name="T73" fmla="*/ 68 h 127"/>
              <a:gd name="T74" fmla="*/ 20 w 152"/>
              <a:gd name="T75" fmla="*/ 70 h 127"/>
              <a:gd name="T76" fmla="*/ 14 w 152"/>
              <a:gd name="T77" fmla="*/ 70 h 127"/>
              <a:gd name="T78" fmla="*/ 10 w 152"/>
              <a:gd name="T79" fmla="*/ 70 h 127"/>
              <a:gd name="T80" fmla="*/ 4 w 152"/>
              <a:gd name="T81" fmla="*/ 74 h 127"/>
              <a:gd name="T82" fmla="*/ 4 w 152"/>
              <a:gd name="T83" fmla="*/ 70 h 127"/>
              <a:gd name="T84" fmla="*/ 12 w 152"/>
              <a:gd name="T85" fmla="*/ 66 h 127"/>
              <a:gd name="T86" fmla="*/ 18 w 152"/>
              <a:gd name="T87" fmla="*/ 64 h 127"/>
              <a:gd name="T88" fmla="*/ 22 w 152"/>
              <a:gd name="T89" fmla="*/ 50 h 127"/>
              <a:gd name="T90" fmla="*/ 28 w 152"/>
              <a:gd name="T91" fmla="*/ 42 h 127"/>
              <a:gd name="T92" fmla="*/ 40 w 152"/>
              <a:gd name="T93" fmla="*/ 28 h 127"/>
              <a:gd name="T94" fmla="*/ 46 w 152"/>
              <a:gd name="T95" fmla="*/ 24 h 127"/>
              <a:gd name="T96" fmla="*/ 64 w 152"/>
              <a:gd name="T97" fmla="*/ 16 h 127"/>
              <a:gd name="T98" fmla="*/ 70 w 152"/>
              <a:gd name="T99" fmla="*/ 18 h 127"/>
              <a:gd name="T100" fmla="*/ 78 w 152"/>
              <a:gd name="T101" fmla="*/ 18 h 127"/>
              <a:gd name="T102" fmla="*/ 88 w 152"/>
              <a:gd name="T103" fmla="*/ 16 h 127"/>
              <a:gd name="T104" fmla="*/ 96 w 152"/>
              <a:gd name="T105" fmla="*/ 14 h 127"/>
              <a:gd name="T106" fmla="*/ 106 w 152"/>
              <a:gd name="T107" fmla="*/ 12 h 127"/>
              <a:gd name="T108" fmla="*/ 112 w 152"/>
              <a:gd name="T109" fmla="*/ 10 h 127"/>
              <a:gd name="T110" fmla="*/ 118 w 152"/>
              <a:gd name="T111" fmla="*/ 12 h 127"/>
              <a:gd name="T112" fmla="*/ 130 w 152"/>
              <a:gd name="T113" fmla="*/ 12 h 127"/>
              <a:gd name="T114" fmla="*/ 144 w 152"/>
              <a:gd name="T115" fmla="*/ 6 h 127"/>
              <a:gd name="T116" fmla="*/ 152 w 152"/>
              <a:gd name="T117" fmla="*/ 6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27">
                <a:moveTo>
                  <a:pt x="150" y="12"/>
                </a:moveTo>
                <a:lnTo>
                  <a:pt x="148" y="12"/>
                </a:lnTo>
                <a:lnTo>
                  <a:pt x="148" y="14"/>
                </a:lnTo>
                <a:lnTo>
                  <a:pt x="146" y="16"/>
                </a:lnTo>
                <a:lnTo>
                  <a:pt x="144" y="16"/>
                </a:lnTo>
                <a:lnTo>
                  <a:pt x="142" y="16"/>
                </a:lnTo>
                <a:lnTo>
                  <a:pt x="142" y="18"/>
                </a:lnTo>
                <a:lnTo>
                  <a:pt x="140" y="20"/>
                </a:lnTo>
                <a:lnTo>
                  <a:pt x="142" y="22"/>
                </a:lnTo>
                <a:lnTo>
                  <a:pt x="142" y="24"/>
                </a:lnTo>
                <a:lnTo>
                  <a:pt x="144" y="24"/>
                </a:lnTo>
                <a:lnTo>
                  <a:pt x="144" y="26"/>
                </a:lnTo>
                <a:lnTo>
                  <a:pt x="146" y="26"/>
                </a:lnTo>
                <a:lnTo>
                  <a:pt x="146" y="28"/>
                </a:lnTo>
                <a:lnTo>
                  <a:pt x="148" y="28"/>
                </a:lnTo>
                <a:lnTo>
                  <a:pt x="148" y="30"/>
                </a:lnTo>
                <a:lnTo>
                  <a:pt x="150" y="30"/>
                </a:lnTo>
                <a:lnTo>
                  <a:pt x="150" y="32"/>
                </a:lnTo>
                <a:lnTo>
                  <a:pt x="152" y="32"/>
                </a:lnTo>
                <a:lnTo>
                  <a:pt x="152" y="34"/>
                </a:lnTo>
                <a:lnTo>
                  <a:pt x="152" y="36"/>
                </a:lnTo>
                <a:lnTo>
                  <a:pt x="152" y="38"/>
                </a:lnTo>
                <a:lnTo>
                  <a:pt x="152" y="40"/>
                </a:lnTo>
                <a:lnTo>
                  <a:pt x="152" y="42"/>
                </a:lnTo>
                <a:lnTo>
                  <a:pt x="152" y="44"/>
                </a:lnTo>
                <a:lnTo>
                  <a:pt x="152" y="46"/>
                </a:lnTo>
                <a:lnTo>
                  <a:pt x="152" y="48"/>
                </a:lnTo>
                <a:lnTo>
                  <a:pt x="152" y="50"/>
                </a:lnTo>
                <a:lnTo>
                  <a:pt x="152" y="52"/>
                </a:lnTo>
                <a:lnTo>
                  <a:pt x="152" y="58"/>
                </a:lnTo>
                <a:lnTo>
                  <a:pt x="150" y="58"/>
                </a:lnTo>
                <a:lnTo>
                  <a:pt x="148" y="58"/>
                </a:lnTo>
                <a:lnTo>
                  <a:pt x="146" y="58"/>
                </a:lnTo>
                <a:lnTo>
                  <a:pt x="146" y="64"/>
                </a:lnTo>
                <a:lnTo>
                  <a:pt x="146" y="66"/>
                </a:lnTo>
                <a:lnTo>
                  <a:pt x="148" y="68"/>
                </a:lnTo>
                <a:lnTo>
                  <a:pt x="148" y="70"/>
                </a:lnTo>
                <a:lnTo>
                  <a:pt x="148" y="72"/>
                </a:lnTo>
                <a:lnTo>
                  <a:pt x="148" y="74"/>
                </a:lnTo>
                <a:lnTo>
                  <a:pt x="148" y="76"/>
                </a:lnTo>
                <a:lnTo>
                  <a:pt x="150" y="76"/>
                </a:lnTo>
                <a:lnTo>
                  <a:pt x="150" y="78"/>
                </a:lnTo>
                <a:lnTo>
                  <a:pt x="150" y="80"/>
                </a:lnTo>
                <a:lnTo>
                  <a:pt x="150" y="82"/>
                </a:lnTo>
                <a:lnTo>
                  <a:pt x="150" y="86"/>
                </a:lnTo>
                <a:lnTo>
                  <a:pt x="150" y="92"/>
                </a:lnTo>
                <a:lnTo>
                  <a:pt x="144" y="92"/>
                </a:lnTo>
                <a:lnTo>
                  <a:pt x="140" y="92"/>
                </a:lnTo>
                <a:lnTo>
                  <a:pt x="138" y="92"/>
                </a:lnTo>
                <a:lnTo>
                  <a:pt x="136" y="92"/>
                </a:lnTo>
                <a:lnTo>
                  <a:pt x="134" y="92"/>
                </a:lnTo>
                <a:lnTo>
                  <a:pt x="132" y="92"/>
                </a:lnTo>
                <a:lnTo>
                  <a:pt x="130" y="92"/>
                </a:lnTo>
                <a:lnTo>
                  <a:pt x="128" y="92"/>
                </a:lnTo>
                <a:lnTo>
                  <a:pt x="126" y="92"/>
                </a:lnTo>
                <a:lnTo>
                  <a:pt x="124" y="92"/>
                </a:lnTo>
                <a:lnTo>
                  <a:pt x="124" y="94"/>
                </a:lnTo>
                <a:lnTo>
                  <a:pt x="124" y="96"/>
                </a:lnTo>
                <a:lnTo>
                  <a:pt x="124" y="98"/>
                </a:lnTo>
                <a:lnTo>
                  <a:pt x="124" y="100"/>
                </a:lnTo>
                <a:lnTo>
                  <a:pt x="124" y="102"/>
                </a:lnTo>
                <a:lnTo>
                  <a:pt x="124" y="104"/>
                </a:lnTo>
                <a:lnTo>
                  <a:pt x="124" y="107"/>
                </a:lnTo>
                <a:lnTo>
                  <a:pt x="124" y="109"/>
                </a:lnTo>
                <a:lnTo>
                  <a:pt x="124" y="111"/>
                </a:lnTo>
                <a:lnTo>
                  <a:pt x="124" y="113"/>
                </a:lnTo>
                <a:lnTo>
                  <a:pt x="124" y="113"/>
                </a:lnTo>
                <a:lnTo>
                  <a:pt x="124" y="115"/>
                </a:lnTo>
                <a:lnTo>
                  <a:pt x="122" y="115"/>
                </a:lnTo>
                <a:lnTo>
                  <a:pt x="120" y="115"/>
                </a:lnTo>
                <a:lnTo>
                  <a:pt x="118" y="115"/>
                </a:lnTo>
                <a:lnTo>
                  <a:pt x="114" y="115"/>
                </a:lnTo>
                <a:lnTo>
                  <a:pt x="112" y="113"/>
                </a:lnTo>
                <a:lnTo>
                  <a:pt x="108" y="113"/>
                </a:lnTo>
                <a:lnTo>
                  <a:pt x="108" y="113"/>
                </a:lnTo>
                <a:lnTo>
                  <a:pt x="110" y="113"/>
                </a:lnTo>
                <a:lnTo>
                  <a:pt x="110" y="111"/>
                </a:lnTo>
                <a:lnTo>
                  <a:pt x="110" y="109"/>
                </a:lnTo>
                <a:lnTo>
                  <a:pt x="110" y="107"/>
                </a:lnTo>
                <a:lnTo>
                  <a:pt x="108" y="107"/>
                </a:lnTo>
                <a:lnTo>
                  <a:pt x="106" y="107"/>
                </a:lnTo>
                <a:lnTo>
                  <a:pt x="106" y="104"/>
                </a:lnTo>
                <a:lnTo>
                  <a:pt x="104" y="104"/>
                </a:lnTo>
                <a:lnTo>
                  <a:pt x="104" y="107"/>
                </a:lnTo>
                <a:lnTo>
                  <a:pt x="104" y="109"/>
                </a:lnTo>
                <a:lnTo>
                  <a:pt x="102" y="109"/>
                </a:lnTo>
                <a:lnTo>
                  <a:pt x="100" y="109"/>
                </a:lnTo>
                <a:lnTo>
                  <a:pt x="98" y="109"/>
                </a:lnTo>
                <a:lnTo>
                  <a:pt x="98" y="113"/>
                </a:lnTo>
                <a:lnTo>
                  <a:pt x="98" y="113"/>
                </a:lnTo>
                <a:lnTo>
                  <a:pt x="98" y="115"/>
                </a:lnTo>
                <a:lnTo>
                  <a:pt x="98" y="117"/>
                </a:lnTo>
                <a:lnTo>
                  <a:pt x="98" y="119"/>
                </a:lnTo>
                <a:lnTo>
                  <a:pt x="98" y="121"/>
                </a:lnTo>
                <a:lnTo>
                  <a:pt x="98" y="123"/>
                </a:lnTo>
                <a:lnTo>
                  <a:pt x="98" y="125"/>
                </a:lnTo>
                <a:lnTo>
                  <a:pt x="96" y="125"/>
                </a:lnTo>
                <a:lnTo>
                  <a:pt x="96" y="127"/>
                </a:lnTo>
                <a:lnTo>
                  <a:pt x="94" y="125"/>
                </a:lnTo>
                <a:lnTo>
                  <a:pt x="92" y="123"/>
                </a:lnTo>
                <a:lnTo>
                  <a:pt x="90" y="123"/>
                </a:lnTo>
                <a:lnTo>
                  <a:pt x="90" y="121"/>
                </a:lnTo>
                <a:lnTo>
                  <a:pt x="90" y="117"/>
                </a:lnTo>
                <a:lnTo>
                  <a:pt x="90" y="115"/>
                </a:lnTo>
                <a:lnTo>
                  <a:pt x="90" y="113"/>
                </a:lnTo>
                <a:lnTo>
                  <a:pt x="90" y="113"/>
                </a:lnTo>
                <a:lnTo>
                  <a:pt x="90" y="111"/>
                </a:lnTo>
                <a:lnTo>
                  <a:pt x="90" y="109"/>
                </a:lnTo>
                <a:lnTo>
                  <a:pt x="88" y="109"/>
                </a:lnTo>
                <a:lnTo>
                  <a:pt x="88" y="111"/>
                </a:lnTo>
                <a:lnTo>
                  <a:pt x="88" y="109"/>
                </a:lnTo>
                <a:lnTo>
                  <a:pt x="88" y="107"/>
                </a:lnTo>
                <a:lnTo>
                  <a:pt x="86" y="107"/>
                </a:lnTo>
                <a:lnTo>
                  <a:pt x="84" y="107"/>
                </a:lnTo>
                <a:lnTo>
                  <a:pt x="84" y="109"/>
                </a:lnTo>
                <a:lnTo>
                  <a:pt x="82" y="109"/>
                </a:lnTo>
                <a:lnTo>
                  <a:pt x="80" y="109"/>
                </a:lnTo>
                <a:lnTo>
                  <a:pt x="78" y="109"/>
                </a:lnTo>
                <a:lnTo>
                  <a:pt x="78" y="111"/>
                </a:lnTo>
                <a:lnTo>
                  <a:pt x="76" y="111"/>
                </a:lnTo>
                <a:lnTo>
                  <a:pt x="76" y="113"/>
                </a:lnTo>
                <a:lnTo>
                  <a:pt x="76" y="111"/>
                </a:lnTo>
                <a:lnTo>
                  <a:pt x="74" y="111"/>
                </a:lnTo>
                <a:lnTo>
                  <a:pt x="74" y="109"/>
                </a:lnTo>
                <a:lnTo>
                  <a:pt x="72" y="111"/>
                </a:lnTo>
                <a:lnTo>
                  <a:pt x="72" y="109"/>
                </a:lnTo>
                <a:lnTo>
                  <a:pt x="70" y="111"/>
                </a:lnTo>
                <a:lnTo>
                  <a:pt x="70" y="109"/>
                </a:lnTo>
                <a:lnTo>
                  <a:pt x="70" y="109"/>
                </a:lnTo>
                <a:lnTo>
                  <a:pt x="68" y="109"/>
                </a:lnTo>
                <a:lnTo>
                  <a:pt x="66" y="113"/>
                </a:lnTo>
                <a:lnTo>
                  <a:pt x="64" y="113"/>
                </a:lnTo>
                <a:lnTo>
                  <a:pt x="58" y="121"/>
                </a:lnTo>
                <a:lnTo>
                  <a:pt x="56" y="125"/>
                </a:lnTo>
                <a:lnTo>
                  <a:pt x="54" y="127"/>
                </a:lnTo>
                <a:lnTo>
                  <a:pt x="52" y="127"/>
                </a:lnTo>
                <a:lnTo>
                  <a:pt x="50" y="127"/>
                </a:lnTo>
                <a:lnTo>
                  <a:pt x="46" y="127"/>
                </a:lnTo>
                <a:lnTo>
                  <a:pt x="46" y="125"/>
                </a:lnTo>
                <a:lnTo>
                  <a:pt x="46" y="123"/>
                </a:lnTo>
                <a:lnTo>
                  <a:pt x="46" y="115"/>
                </a:lnTo>
                <a:lnTo>
                  <a:pt x="46" y="113"/>
                </a:lnTo>
                <a:lnTo>
                  <a:pt x="46" y="111"/>
                </a:lnTo>
                <a:lnTo>
                  <a:pt x="46" y="109"/>
                </a:lnTo>
                <a:lnTo>
                  <a:pt x="46" y="104"/>
                </a:lnTo>
                <a:lnTo>
                  <a:pt x="46" y="102"/>
                </a:lnTo>
                <a:lnTo>
                  <a:pt x="46" y="100"/>
                </a:lnTo>
                <a:lnTo>
                  <a:pt x="46" y="98"/>
                </a:lnTo>
                <a:lnTo>
                  <a:pt x="46" y="96"/>
                </a:lnTo>
                <a:lnTo>
                  <a:pt x="46" y="92"/>
                </a:lnTo>
                <a:lnTo>
                  <a:pt x="46" y="88"/>
                </a:lnTo>
                <a:lnTo>
                  <a:pt x="46" y="86"/>
                </a:lnTo>
                <a:lnTo>
                  <a:pt x="46" y="84"/>
                </a:lnTo>
                <a:lnTo>
                  <a:pt x="46" y="76"/>
                </a:lnTo>
                <a:lnTo>
                  <a:pt x="46" y="74"/>
                </a:lnTo>
                <a:lnTo>
                  <a:pt x="44" y="74"/>
                </a:lnTo>
                <a:lnTo>
                  <a:pt x="42" y="74"/>
                </a:lnTo>
                <a:lnTo>
                  <a:pt x="40" y="74"/>
                </a:lnTo>
                <a:lnTo>
                  <a:pt x="40" y="72"/>
                </a:lnTo>
                <a:lnTo>
                  <a:pt x="40" y="70"/>
                </a:lnTo>
                <a:lnTo>
                  <a:pt x="42" y="70"/>
                </a:lnTo>
                <a:lnTo>
                  <a:pt x="44" y="70"/>
                </a:lnTo>
                <a:lnTo>
                  <a:pt x="44" y="68"/>
                </a:lnTo>
                <a:lnTo>
                  <a:pt x="44" y="66"/>
                </a:lnTo>
                <a:lnTo>
                  <a:pt x="46" y="66"/>
                </a:lnTo>
                <a:lnTo>
                  <a:pt x="46" y="64"/>
                </a:lnTo>
                <a:lnTo>
                  <a:pt x="44" y="64"/>
                </a:lnTo>
                <a:lnTo>
                  <a:pt x="44" y="64"/>
                </a:lnTo>
                <a:lnTo>
                  <a:pt x="44" y="62"/>
                </a:lnTo>
                <a:lnTo>
                  <a:pt x="42" y="62"/>
                </a:lnTo>
                <a:lnTo>
                  <a:pt x="40" y="62"/>
                </a:lnTo>
                <a:lnTo>
                  <a:pt x="38" y="62"/>
                </a:lnTo>
                <a:lnTo>
                  <a:pt x="38" y="60"/>
                </a:lnTo>
                <a:lnTo>
                  <a:pt x="38" y="62"/>
                </a:lnTo>
                <a:lnTo>
                  <a:pt x="38" y="64"/>
                </a:lnTo>
                <a:lnTo>
                  <a:pt x="36" y="64"/>
                </a:lnTo>
                <a:lnTo>
                  <a:pt x="36" y="64"/>
                </a:lnTo>
                <a:lnTo>
                  <a:pt x="34" y="64"/>
                </a:lnTo>
                <a:lnTo>
                  <a:pt x="32" y="64"/>
                </a:lnTo>
                <a:lnTo>
                  <a:pt x="30" y="64"/>
                </a:lnTo>
                <a:lnTo>
                  <a:pt x="30" y="66"/>
                </a:lnTo>
                <a:lnTo>
                  <a:pt x="28" y="66"/>
                </a:lnTo>
                <a:lnTo>
                  <a:pt x="26" y="66"/>
                </a:lnTo>
                <a:lnTo>
                  <a:pt x="26" y="68"/>
                </a:lnTo>
                <a:lnTo>
                  <a:pt x="24" y="68"/>
                </a:lnTo>
                <a:lnTo>
                  <a:pt x="24" y="70"/>
                </a:lnTo>
                <a:lnTo>
                  <a:pt x="22" y="70"/>
                </a:lnTo>
                <a:lnTo>
                  <a:pt x="22" y="72"/>
                </a:lnTo>
                <a:lnTo>
                  <a:pt x="20" y="72"/>
                </a:lnTo>
                <a:lnTo>
                  <a:pt x="20" y="70"/>
                </a:lnTo>
                <a:lnTo>
                  <a:pt x="20" y="68"/>
                </a:lnTo>
                <a:lnTo>
                  <a:pt x="20" y="70"/>
                </a:lnTo>
                <a:lnTo>
                  <a:pt x="18" y="70"/>
                </a:lnTo>
                <a:lnTo>
                  <a:pt x="16" y="70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4" y="68"/>
                </a:lnTo>
                <a:lnTo>
                  <a:pt x="12" y="68"/>
                </a:lnTo>
                <a:lnTo>
                  <a:pt x="10" y="70"/>
                </a:lnTo>
                <a:lnTo>
                  <a:pt x="8" y="70"/>
                </a:lnTo>
                <a:lnTo>
                  <a:pt x="8" y="72"/>
                </a:lnTo>
                <a:lnTo>
                  <a:pt x="6" y="72"/>
                </a:lnTo>
                <a:lnTo>
                  <a:pt x="6" y="74"/>
                </a:lnTo>
                <a:lnTo>
                  <a:pt x="4" y="74"/>
                </a:lnTo>
                <a:lnTo>
                  <a:pt x="2" y="74"/>
                </a:lnTo>
                <a:lnTo>
                  <a:pt x="0" y="74"/>
                </a:lnTo>
                <a:lnTo>
                  <a:pt x="2" y="72"/>
                </a:lnTo>
                <a:lnTo>
                  <a:pt x="4" y="72"/>
                </a:lnTo>
                <a:lnTo>
                  <a:pt x="4" y="70"/>
                </a:lnTo>
                <a:lnTo>
                  <a:pt x="6" y="70"/>
                </a:lnTo>
                <a:lnTo>
                  <a:pt x="8" y="68"/>
                </a:lnTo>
                <a:lnTo>
                  <a:pt x="10" y="68"/>
                </a:lnTo>
                <a:lnTo>
                  <a:pt x="10" y="66"/>
                </a:lnTo>
                <a:lnTo>
                  <a:pt x="12" y="66"/>
                </a:lnTo>
                <a:lnTo>
                  <a:pt x="12" y="64"/>
                </a:lnTo>
                <a:lnTo>
                  <a:pt x="14" y="64"/>
                </a:lnTo>
                <a:lnTo>
                  <a:pt x="14" y="64"/>
                </a:lnTo>
                <a:lnTo>
                  <a:pt x="16" y="64"/>
                </a:lnTo>
                <a:lnTo>
                  <a:pt x="18" y="64"/>
                </a:lnTo>
                <a:lnTo>
                  <a:pt x="18" y="62"/>
                </a:lnTo>
                <a:lnTo>
                  <a:pt x="20" y="60"/>
                </a:lnTo>
                <a:lnTo>
                  <a:pt x="20" y="58"/>
                </a:lnTo>
                <a:lnTo>
                  <a:pt x="20" y="54"/>
                </a:lnTo>
                <a:lnTo>
                  <a:pt x="22" y="50"/>
                </a:lnTo>
                <a:lnTo>
                  <a:pt x="22" y="50"/>
                </a:lnTo>
                <a:lnTo>
                  <a:pt x="22" y="48"/>
                </a:lnTo>
                <a:lnTo>
                  <a:pt x="24" y="46"/>
                </a:lnTo>
                <a:lnTo>
                  <a:pt x="26" y="44"/>
                </a:lnTo>
                <a:lnTo>
                  <a:pt x="28" y="42"/>
                </a:lnTo>
                <a:lnTo>
                  <a:pt x="30" y="38"/>
                </a:lnTo>
                <a:lnTo>
                  <a:pt x="32" y="38"/>
                </a:lnTo>
                <a:lnTo>
                  <a:pt x="34" y="34"/>
                </a:lnTo>
                <a:lnTo>
                  <a:pt x="38" y="30"/>
                </a:lnTo>
                <a:lnTo>
                  <a:pt x="40" y="28"/>
                </a:lnTo>
                <a:lnTo>
                  <a:pt x="40" y="26"/>
                </a:lnTo>
                <a:lnTo>
                  <a:pt x="42" y="26"/>
                </a:lnTo>
                <a:lnTo>
                  <a:pt x="44" y="26"/>
                </a:lnTo>
                <a:lnTo>
                  <a:pt x="44" y="24"/>
                </a:lnTo>
                <a:lnTo>
                  <a:pt x="46" y="24"/>
                </a:lnTo>
                <a:lnTo>
                  <a:pt x="48" y="22"/>
                </a:lnTo>
                <a:lnTo>
                  <a:pt x="50" y="20"/>
                </a:lnTo>
                <a:lnTo>
                  <a:pt x="54" y="18"/>
                </a:lnTo>
                <a:lnTo>
                  <a:pt x="60" y="16"/>
                </a:lnTo>
                <a:lnTo>
                  <a:pt x="64" y="16"/>
                </a:lnTo>
                <a:lnTo>
                  <a:pt x="66" y="16"/>
                </a:lnTo>
                <a:lnTo>
                  <a:pt x="66" y="16"/>
                </a:lnTo>
                <a:lnTo>
                  <a:pt x="66" y="16"/>
                </a:lnTo>
                <a:lnTo>
                  <a:pt x="68" y="16"/>
                </a:lnTo>
                <a:lnTo>
                  <a:pt x="70" y="18"/>
                </a:lnTo>
                <a:lnTo>
                  <a:pt x="70" y="18"/>
                </a:lnTo>
                <a:lnTo>
                  <a:pt x="72" y="18"/>
                </a:lnTo>
                <a:lnTo>
                  <a:pt x="74" y="18"/>
                </a:lnTo>
                <a:lnTo>
                  <a:pt x="76" y="18"/>
                </a:lnTo>
                <a:lnTo>
                  <a:pt x="78" y="18"/>
                </a:lnTo>
                <a:lnTo>
                  <a:pt x="80" y="18"/>
                </a:lnTo>
                <a:lnTo>
                  <a:pt x="82" y="16"/>
                </a:lnTo>
                <a:lnTo>
                  <a:pt x="84" y="16"/>
                </a:lnTo>
                <a:lnTo>
                  <a:pt x="86" y="16"/>
                </a:lnTo>
                <a:lnTo>
                  <a:pt x="88" y="16"/>
                </a:lnTo>
                <a:lnTo>
                  <a:pt x="90" y="16"/>
                </a:lnTo>
                <a:lnTo>
                  <a:pt x="92" y="16"/>
                </a:lnTo>
                <a:lnTo>
                  <a:pt x="94" y="16"/>
                </a:lnTo>
                <a:lnTo>
                  <a:pt x="96" y="16"/>
                </a:lnTo>
                <a:lnTo>
                  <a:pt x="96" y="14"/>
                </a:lnTo>
                <a:lnTo>
                  <a:pt x="98" y="14"/>
                </a:lnTo>
                <a:lnTo>
                  <a:pt x="100" y="14"/>
                </a:lnTo>
                <a:lnTo>
                  <a:pt x="104" y="14"/>
                </a:lnTo>
                <a:lnTo>
                  <a:pt x="104" y="12"/>
                </a:lnTo>
                <a:lnTo>
                  <a:pt x="106" y="12"/>
                </a:lnTo>
                <a:lnTo>
                  <a:pt x="108" y="12"/>
                </a:lnTo>
                <a:lnTo>
                  <a:pt x="108" y="10"/>
                </a:lnTo>
                <a:lnTo>
                  <a:pt x="110" y="10"/>
                </a:lnTo>
                <a:lnTo>
                  <a:pt x="112" y="12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6" y="12"/>
                </a:lnTo>
                <a:lnTo>
                  <a:pt x="118" y="12"/>
                </a:lnTo>
                <a:lnTo>
                  <a:pt x="118" y="12"/>
                </a:lnTo>
                <a:lnTo>
                  <a:pt x="122" y="12"/>
                </a:lnTo>
                <a:lnTo>
                  <a:pt x="124" y="12"/>
                </a:lnTo>
                <a:lnTo>
                  <a:pt x="126" y="12"/>
                </a:lnTo>
                <a:lnTo>
                  <a:pt x="128" y="12"/>
                </a:lnTo>
                <a:lnTo>
                  <a:pt x="130" y="12"/>
                </a:lnTo>
                <a:lnTo>
                  <a:pt x="132" y="12"/>
                </a:lnTo>
                <a:lnTo>
                  <a:pt x="134" y="12"/>
                </a:lnTo>
                <a:lnTo>
                  <a:pt x="138" y="10"/>
                </a:lnTo>
                <a:lnTo>
                  <a:pt x="140" y="8"/>
                </a:lnTo>
                <a:lnTo>
                  <a:pt x="144" y="6"/>
                </a:lnTo>
                <a:lnTo>
                  <a:pt x="148" y="2"/>
                </a:lnTo>
                <a:lnTo>
                  <a:pt x="150" y="0"/>
                </a:lnTo>
                <a:lnTo>
                  <a:pt x="152" y="2"/>
                </a:lnTo>
                <a:lnTo>
                  <a:pt x="152" y="4"/>
                </a:lnTo>
                <a:lnTo>
                  <a:pt x="152" y="6"/>
                </a:lnTo>
                <a:lnTo>
                  <a:pt x="152" y="8"/>
                </a:lnTo>
                <a:lnTo>
                  <a:pt x="152" y="10"/>
                </a:lnTo>
                <a:lnTo>
                  <a:pt x="150" y="12"/>
                </a:lnTo>
                <a:lnTo>
                  <a:pt x="150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5" name="Freeform 19"/>
          <p:cNvSpPr>
            <a:spLocks noEditPoints="1"/>
          </p:cNvSpPr>
          <p:nvPr/>
        </p:nvSpPr>
        <p:spPr bwMode="auto">
          <a:xfrm>
            <a:off x="3089275" y="5307013"/>
            <a:ext cx="444500" cy="517525"/>
          </a:xfrm>
          <a:custGeom>
            <a:avLst/>
            <a:gdLst>
              <a:gd name="T0" fmla="*/ 196 w 280"/>
              <a:gd name="T1" fmla="*/ 4 h 326"/>
              <a:gd name="T2" fmla="*/ 208 w 280"/>
              <a:gd name="T3" fmla="*/ 14 h 326"/>
              <a:gd name="T4" fmla="*/ 222 w 280"/>
              <a:gd name="T5" fmla="*/ 10 h 326"/>
              <a:gd name="T6" fmla="*/ 234 w 280"/>
              <a:gd name="T7" fmla="*/ 10 h 326"/>
              <a:gd name="T8" fmla="*/ 230 w 280"/>
              <a:gd name="T9" fmla="*/ 26 h 326"/>
              <a:gd name="T10" fmla="*/ 228 w 280"/>
              <a:gd name="T11" fmla="*/ 36 h 326"/>
              <a:gd name="T12" fmla="*/ 212 w 280"/>
              <a:gd name="T13" fmla="*/ 42 h 326"/>
              <a:gd name="T14" fmla="*/ 212 w 280"/>
              <a:gd name="T15" fmla="*/ 56 h 326"/>
              <a:gd name="T16" fmla="*/ 222 w 280"/>
              <a:gd name="T17" fmla="*/ 82 h 326"/>
              <a:gd name="T18" fmla="*/ 226 w 280"/>
              <a:gd name="T19" fmla="*/ 98 h 326"/>
              <a:gd name="T20" fmla="*/ 240 w 280"/>
              <a:gd name="T21" fmla="*/ 108 h 326"/>
              <a:gd name="T22" fmla="*/ 264 w 280"/>
              <a:gd name="T23" fmla="*/ 100 h 326"/>
              <a:gd name="T24" fmla="*/ 274 w 280"/>
              <a:gd name="T25" fmla="*/ 104 h 326"/>
              <a:gd name="T26" fmla="*/ 272 w 280"/>
              <a:gd name="T27" fmla="*/ 110 h 326"/>
              <a:gd name="T28" fmla="*/ 260 w 280"/>
              <a:gd name="T29" fmla="*/ 106 h 326"/>
              <a:gd name="T30" fmla="*/ 258 w 280"/>
              <a:gd name="T31" fmla="*/ 124 h 326"/>
              <a:gd name="T32" fmla="*/ 250 w 280"/>
              <a:gd name="T33" fmla="*/ 132 h 326"/>
              <a:gd name="T34" fmla="*/ 236 w 280"/>
              <a:gd name="T35" fmla="*/ 130 h 326"/>
              <a:gd name="T36" fmla="*/ 234 w 280"/>
              <a:gd name="T37" fmla="*/ 146 h 326"/>
              <a:gd name="T38" fmla="*/ 228 w 280"/>
              <a:gd name="T39" fmla="*/ 150 h 326"/>
              <a:gd name="T40" fmla="*/ 214 w 280"/>
              <a:gd name="T41" fmla="*/ 136 h 326"/>
              <a:gd name="T42" fmla="*/ 210 w 280"/>
              <a:gd name="T43" fmla="*/ 122 h 326"/>
              <a:gd name="T44" fmla="*/ 210 w 280"/>
              <a:gd name="T45" fmla="*/ 114 h 326"/>
              <a:gd name="T46" fmla="*/ 214 w 280"/>
              <a:gd name="T47" fmla="*/ 112 h 326"/>
              <a:gd name="T48" fmla="*/ 216 w 280"/>
              <a:gd name="T49" fmla="*/ 106 h 326"/>
              <a:gd name="T50" fmla="*/ 224 w 280"/>
              <a:gd name="T51" fmla="*/ 100 h 326"/>
              <a:gd name="T52" fmla="*/ 218 w 280"/>
              <a:gd name="T53" fmla="*/ 90 h 326"/>
              <a:gd name="T54" fmla="*/ 210 w 280"/>
              <a:gd name="T55" fmla="*/ 86 h 326"/>
              <a:gd name="T56" fmla="*/ 200 w 280"/>
              <a:gd name="T57" fmla="*/ 86 h 326"/>
              <a:gd name="T58" fmla="*/ 196 w 280"/>
              <a:gd name="T59" fmla="*/ 98 h 326"/>
              <a:gd name="T60" fmla="*/ 190 w 280"/>
              <a:gd name="T61" fmla="*/ 100 h 326"/>
              <a:gd name="T62" fmla="*/ 190 w 280"/>
              <a:gd name="T63" fmla="*/ 92 h 326"/>
              <a:gd name="T64" fmla="*/ 182 w 280"/>
              <a:gd name="T65" fmla="*/ 96 h 326"/>
              <a:gd name="T66" fmla="*/ 178 w 280"/>
              <a:gd name="T67" fmla="*/ 102 h 326"/>
              <a:gd name="T68" fmla="*/ 182 w 280"/>
              <a:gd name="T69" fmla="*/ 108 h 326"/>
              <a:gd name="T70" fmla="*/ 186 w 280"/>
              <a:gd name="T71" fmla="*/ 114 h 326"/>
              <a:gd name="T72" fmla="*/ 196 w 280"/>
              <a:gd name="T73" fmla="*/ 110 h 326"/>
              <a:gd name="T74" fmla="*/ 198 w 280"/>
              <a:gd name="T75" fmla="*/ 116 h 326"/>
              <a:gd name="T76" fmla="*/ 186 w 280"/>
              <a:gd name="T77" fmla="*/ 128 h 326"/>
              <a:gd name="T78" fmla="*/ 170 w 280"/>
              <a:gd name="T79" fmla="*/ 116 h 326"/>
              <a:gd name="T80" fmla="*/ 156 w 280"/>
              <a:gd name="T81" fmla="*/ 134 h 326"/>
              <a:gd name="T82" fmla="*/ 148 w 280"/>
              <a:gd name="T83" fmla="*/ 148 h 326"/>
              <a:gd name="T84" fmla="*/ 138 w 280"/>
              <a:gd name="T85" fmla="*/ 134 h 326"/>
              <a:gd name="T86" fmla="*/ 136 w 280"/>
              <a:gd name="T87" fmla="*/ 158 h 326"/>
              <a:gd name="T88" fmla="*/ 116 w 280"/>
              <a:gd name="T89" fmla="*/ 168 h 326"/>
              <a:gd name="T90" fmla="*/ 92 w 280"/>
              <a:gd name="T91" fmla="*/ 158 h 326"/>
              <a:gd name="T92" fmla="*/ 110 w 280"/>
              <a:gd name="T93" fmla="*/ 292 h 326"/>
              <a:gd name="T94" fmla="*/ 128 w 280"/>
              <a:gd name="T95" fmla="*/ 300 h 326"/>
              <a:gd name="T96" fmla="*/ 110 w 280"/>
              <a:gd name="T97" fmla="*/ 324 h 326"/>
              <a:gd name="T98" fmla="*/ 52 w 280"/>
              <a:gd name="T99" fmla="*/ 190 h 326"/>
              <a:gd name="T100" fmla="*/ 12 w 280"/>
              <a:gd name="T101" fmla="*/ 52 h 326"/>
              <a:gd name="T102" fmla="*/ 76 w 280"/>
              <a:gd name="T103" fmla="*/ 44 h 326"/>
              <a:gd name="T104" fmla="*/ 108 w 280"/>
              <a:gd name="T105" fmla="*/ 34 h 326"/>
              <a:gd name="T106" fmla="*/ 120 w 280"/>
              <a:gd name="T107" fmla="*/ 20 h 326"/>
              <a:gd name="T108" fmla="*/ 132 w 280"/>
              <a:gd name="T109" fmla="*/ 14 h 326"/>
              <a:gd name="T110" fmla="*/ 148 w 280"/>
              <a:gd name="T111" fmla="*/ 4 h 326"/>
              <a:gd name="T112" fmla="*/ 162 w 280"/>
              <a:gd name="T113" fmla="*/ 6 h 326"/>
              <a:gd name="T114" fmla="*/ 176 w 280"/>
              <a:gd name="T115" fmla="*/ 2 h 326"/>
              <a:gd name="T116" fmla="*/ 252 w 280"/>
              <a:gd name="T117" fmla="*/ 114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" h="326">
                <a:moveTo>
                  <a:pt x="188" y="2"/>
                </a:moveTo>
                <a:lnTo>
                  <a:pt x="188" y="4"/>
                </a:lnTo>
                <a:lnTo>
                  <a:pt x="190" y="2"/>
                </a:lnTo>
                <a:lnTo>
                  <a:pt x="192" y="2"/>
                </a:lnTo>
                <a:lnTo>
                  <a:pt x="192" y="0"/>
                </a:lnTo>
                <a:lnTo>
                  <a:pt x="192" y="2"/>
                </a:lnTo>
                <a:lnTo>
                  <a:pt x="194" y="2"/>
                </a:lnTo>
                <a:lnTo>
                  <a:pt x="194" y="4"/>
                </a:lnTo>
                <a:lnTo>
                  <a:pt x="194" y="4"/>
                </a:lnTo>
                <a:lnTo>
                  <a:pt x="196" y="4"/>
                </a:lnTo>
                <a:lnTo>
                  <a:pt x="198" y="4"/>
                </a:lnTo>
                <a:lnTo>
                  <a:pt x="198" y="6"/>
                </a:lnTo>
                <a:lnTo>
                  <a:pt x="198" y="8"/>
                </a:lnTo>
                <a:lnTo>
                  <a:pt x="200" y="8"/>
                </a:lnTo>
                <a:lnTo>
                  <a:pt x="200" y="10"/>
                </a:lnTo>
                <a:lnTo>
                  <a:pt x="200" y="12"/>
                </a:lnTo>
                <a:lnTo>
                  <a:pt x="200" y="14"/>
                </a:lnTo>
                <a:lnTo>
                  <a:pt x="202" y="16"/>
                </a:lnTo>
                <a:lnTo>
                  <a:pt x="204" y="16"/>
                </a:lnTo>
                <a:lnTo>
                  <a:pt x="208" y="14"/>
                </a:lnTo>
                <a:lnTo>
                  <a:pt x="210" y="14"/>
                </a:lnTo>
                <a:lnTo>
                  <a:pt x="210" y="14"/>
                </a:lnTo>
                <a:lnTo>
                  <a:pt x="210" y="12"/>
                </a:lnTo>
                <a:lnTo>
                  <a:pt x="212" y="12"/>
                </a:lnTo>
                <a:lnTo>
                  <a:pt x="214" y="12"/>
                </a:lnTo>
                <a:lnTo>
                  <a:pt x="216" y="12"/>
                </a:lnTo>
                <a:lnTo>
                  <a:pt x="216" y="10"/>
                </a:lnTo>
                <a:lnTo>
                  <a:pt x="218" y="10"/>
                </a:lnTo>
                <a:lnTo>
                  <a:pt x="220" y="10"/>
                </a:lnTo>
                <a:lnTo>
                  <a:pt x="222" y="10"/>
                </a:lnTo>
                <a:lnTo>
                  <a:pt x="222" y="8"/>
                </a:lnTo>
                <a:lnTo>
                  <a:pt x="224" y="8"/>
                </a:lnTo>
                <a:lnTo>
                  <a:pt x="226" y="8"/>
                </a:lnTo>
                <a:lnTo>
                  <a:pt x="228" y="8"/>
                </a:lnTo>
                <a:lnTo>
                  <a:pt x="228" y="6"/>
                </a:lnTo>
                <a:lnTo>
                  <a:pt x="230" y="6"/>
                </a:lnTo>
                <a:lnTo>
                  <a:pt x="232" y="6"/>
                </a:lnTo>
                <a:lnTo>
                  <a:pt x="232" y="8"/>
                </a:lnTo>
                <a:lnTo>
                  <a:pt x="232" y="10"/>
                </a:lnTo>
                <a:lnTo>
                  <a:pt x="234" y="10"/>
                </a:lnTo>
                <a:lnTo>
                  <a:pt x="234" y="12"/>
                </a:lnTo>
                <a:lnTo>
                  <a:pt x="234" y="14"/>
                </a:lnTo>
                <a:lnTo>
                  <a:pt x="234" y="16"/>
                </a:lnTo>
                <a:lnTo>
                  <a:pt x="236" y="18"/>
                </a:lnTo>
                <a:lnTo>
                  <a:pt x="234" y="20"/>
                </a:lnTo>
                <a:lnTo>
                  <a:pt x="232" y="20"/>
                </a:lnTo>
                <a:lnTo>
                  <a:pt x="230" y="20"/>
                </a:lnTo>
                <a:lnTo>
                  <a:pt x="230" y="22"/>
                </a:lnTo>
                <a:lnTo>
                  <a:pt x="230" y="24"/>
                </a:lnTo>
                <a:lnTo>
                  <a:pt x="230" y="26"/>
                </a:lnTo>
                <a:lnTo>
                  <a:pt x="232" y="26"/>
                </a:lnTo>
                <a:lnTo>
                  <a:pt x="232" y="28"/>
                </a:lnTo>
                <a:lnTo>
                  <a:pt x="232" y="30"/>
                </a:lnTo>
                <a:lnTo>
                  <a:pt x="232" y="32"/>
                </a:lnTo>
                <a:lnTo>
                  <a:pt x="234" y="32"/>
                </a:lnTo>
                <a:lnTo>
                  <a:pt x="234" y="34"/>
                </a:lnTo>
                <a:lnTo>
                  <a:pt x="232" y="34"/>
                </a:lnTo>
                <a:lnTo>
                  <a:pt x="230" y="34"/>
                </a:lnTo>
                <a:lnTo>
                  <a:pt x="230" y="36"/>
                </a:lnTo>
                <a:lnTo>
                  <a:pt x="228" y="36"/>
                </a:lnTo>
                <a:lnTo>
                  <a:pt x="226" y="36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0" y="38"/>
                </a:lnTo>
                <a:lnTo>
                  <a:pt x="218" y="38"/>
                </a:lnTo>
                <a:lnTo>
                  <a:pt x="218" y="40"/>
                </a:lnTo>
                <a:lnTo>
                  <a:pt x="216" y="40"/>
                </a:lnTo>
                <a:lnTo>
                  <a:pt x="214" y="40"/>
                </a:lnTo>
                <a:lnTo>
                  <a:pt x="212" y="42"/>
                </a:lnTo>
                <a:lnTo>
                  <a:pt x="210" y="42"/>
                </a:lnTo>
                <a:lnTo>
                  <a:pt x="210" y="42"/>
                </a:lnTo>
                <a:lnTo>
                  <a:pt x="210" y="44"/>
                </a:lnTo>
                <a:lnTo>
                  <a:pt x="210" y="46"/>
                </a:lnTo>
                <a:lnTo>
                  <a:pt x="210" y="48"/>
                </a:lnTo>
                <a:lnTo>
                  <a:pt x="210" y="50"/>
                </a:lnTo>
                <a:lnTo>
                  <a:pt x="210" y="52"/>
                </a:lnTo>
                <a:lnTo>
                  <a:pt x="212" y="52"/>
                </a:lnTo>
                <a:lnTo>
                  <a:pt x="212" y="54"/>
                </a:lnTo>
                <a:lnTo>
                  <a:pt x="212" y="56"/>
                </a:lnTo>
                <a:lnTo>
                  <a:pt x="214" y="60"/>
                </a:lnTo>
                <a:lnTo>
                  <a:pt x="214" y="62"/>
                </a:lnTo>
                <a:lnTo>
                  <a:pt x="214" y="64"/>
                </a:lnTo>
                <a:lnTo>
                  <a:pt x="216" y="66"/>
                </a:lnTo>
                <a:lnTo>
                  <a:pt x="218" y="70"/>
                </a:lnTo>
                <a:lnTo>
                  <a:pt x="218" y="72"/>
                </a:lnTo>
                <a:lnTo>
                  <a:pt x="218" y="76"/>
                </a:lnTo>
                <a:lnTo>
                  <a:pt x="220" y="78"/>
                </a:lnTo>
                <a:lnTo>
                  <a:pt x="220" y="82"/>
                </a:lnTo>
                <a:lnTo>
                  <a:pt x="222" y="82"/>
                </a:lnTo>
                <a:lnTo>
                  <a:pt x="222" y="84"/>
                </a:lnTo>
                <a:lnTo>
                  <a:pt x="222" y="86"/>
                </a:lnTo>
                <a:lnTo>
                  <a:pt x="222" y="88"/>
                </a:lnTo>
                <a:lnTo>
                  <a:pt x="224" y="88"/>
                </a:lnTo>
                <a:lnTo>
                  <a:pt x="224" y="90"/>
                </a:lnTo>
                <a:lnTo>
                  <a:pt x="224" y="92"/>
                </a:lnTo>
                <a:lnTo>
                  <a:pt x="224" y="94"/>
                </a:lnTo>
                <a:lnTo>
                  <a:pt x="226" y="94"/>
                </a:lnTo>
                <a:lnTo>
                  <a:pt x="226" y="96"/>
                </a:lnTo>
                <a:lnTo>
                  <a:pt x="226" y="98"/>
                </a:lnTo>
                <a:lnTo>
                  <a:pt x="228" y="100"/>
                </a:lnTo>
                <a:lnTo>
                  <a:pt x="228" y="102"/>
                </a:lnTo>
                <a:lnTo>
                  <a:pt x="230" y="106"/>
                </a:lnTo>
                <a:lnTo>
                  <a:pt x="230" y="108"/>
                </a:lnTo>
                <a:lnTo>
                  <a:pt x="230" y="110"/>
                </a:lnTo>
                <a:lnTo>
                  <a:pt x="232" y="110"/>
                </a:lnTo>
                <a:lnTo>
                  <a:pt x="234" y="110"/>
                </a:lnTo>
                <a:lnTo>
                  <a:pt x="236" y="108"/>
                </a:lnTo>
                <a:lnTo>
                  <a:pt x="238" y="108"/>
                </a:lnTo>
                <a:lnTo>
                  <a:pt x="240" y="108"/>
                </a:lnTo>
                <a:lnTo>
                  <a:pt x="242" y="106"/>
                </a:lnTo>
                <a:lnTo>
                  <a:pt x="244" y="106"/>
                </a:lnTo>
                <a:lnTo>
                  <a:pt x="246" y="106"/>
                </a:lnTo>
                <a:lnTo>
                  <a:pt x="252" y="104"/>
                </a:lnTo>
                <a:lnTo>
                  <a:pt x="256" y="104"/>
                </a:lnTo>
                <a:lnTo>
                  <a:pt x="258" y="104"/>
                </a:lnTo>
                <a:lnTo>
                  <a:pt x="256" y="102"/>
                </a:lnTo>
                <a:lnTo>
                  <a:pt x="260" y="100"/>
                </a:lnTo>
                <a:lnTo>
                  <a:pt x="262" y="100"/>
                </a:lnTo>
                <a:lnTo>
                  <a:pt x="264" y="100"/>
                </a:lnTo>
                <a:lnTo>
                  <a:pt x="268" y="100"/>
                </a:lnTo>
                <a:lnTo>
                  <a:pt x="276" y="96"/>
                </a:lnTo>
                <a:lnTo>
                  <a:pt x="278" y="96"/>
                </a:lnTo>
                <a:lnTo>
                  <a:pt x="278" y="98"/>
                </a:lnTo>
                <a:lnTo>
                  <a:pt x="278" y="100"/>
                </a:lnTo>
                <a:lnTo>
                  <a:pt x="276" y="100"/>
                </a:lnTo>
                <a:lnTo>
                  <a:pt x="274" y="100"/>
                </a:lnTo>
                <a:lnTo>
                  <a:pt x="274" y="100"/>
                </a:lnTo>
                <a:lnTo>
                  <a:pt x="274" y="102"/>
                </a:lnTo>
                <a:lnTo>
                  <a:pt x="274" y="104"/>
                </a:lnTo>
                <a:lnTo>
                  <a:pt x="274" y="106"/>
                </a:lnTo>
                <a:lnTo>
                  <a:pt x="276" y="106"/>
                </a:lnTo>
                <a:lnTo>
                  <a:pt x="278" y="106"/>
                </a:lnTo>
                <a:lnTo>
                  <a:pt x="278" y="108"/>
                </a:lnTo>
                <a:lnTo>
                  <a:pt x="280" y="108"/>
                </a:lnTo>
                <a:lnTo>
                  <a:pt x="278" y="108"/>
                </a:lnTo>
                <a:lnTo>
                  <a:pt x="276" y="108"/>
                </a:lnTo>
                <a:lnTo>
                  <a:pt x="274" y="108"/>
                </a:lnTo>
                <a:lnTo>
                  <a:pt x="274" y="110"/>
                </a:lnTo>
                <a:lnTo>
                  <a:pt x="272" y="110"/>
                </a:lnTo>
                <a:lnTo>
                  <a:pt x="272" y="112"/>
                </a:lnTo>
                <a:lnTo>
                  <a:pt x="270" y="112"/>
                </a:lnTo>
                <a:lnTo>
                  <a:pt x="270" y="110"/>
                </a:lnTo>
                <a:lnTo>
                  <a:pt x="268" y="112"/>
                </a:lnTo>
                <a:lnTo>
                  <a:pt x="266" y="112"/>
                </a:lnTo>
                <a:lnTo>
                  <a:pt x="264" y="112"/>
                </a:lnTo>
                <a:lnTo>
                  <a:pt x="264" y="110"/>
                </a:lnTo>
                <a:lnTo>
                  <a:pt x="264" y="108"/>
                </a:lnTo>
                <a:lnTo>
                  <a:pt x="262" y="106"/>
                </a:lnTo>
                <a:lnTo>
                  <a:pt x="260" y="106"/>
                </a:lnTo>
                <a:lnTo>
                  <a:pt x="258" y="108"/>
                </a:lnTo>
                <a:lnTo>
                  <a:pt x="258" y="108"/>
                </a:lnTo>
                <a:lnTo>
                  <a:pt x="258" y="110"/>
                </a:lnTo>
                <a:lnTo>
                  <a:pt x="258" y="112"/>
                </a:lnTo>
                <a:lnTo>
                  <a:pt x="258" y="114"/>
                </a:lnTo>
                <a:lnTo>
                  <a:pt x="260" y="118"/>
                </a:lnTo>
                <a:lnTo>
                  <a:pt x="260" y="120"/>
                </a:lnTo>
                <a:lnTo>
                  <a:pt x="258" y="120"/>
                </a:lnTo>
                <a:lnTo>
                  <a:pt x="258" y="122"/>
                </a:lnTo>
                <a:lnTo>
                  <a:pt x="258" y="124"/>
                </a:lnTo>
                <a:lnTo>
                  <a:pt x="258" y="126"/>
                </a:lnTo>
                <a:lnTo>
                  <a:pt x="260" y="126"/>
                </a:lnTo>
                <a:lnTo>
                  <a:pt x="258" y="126"/>
                </a:lnTo>
                <a:lnTo>
                  <a:pt x="258" y="128"/>
                </a:lnTo>
                <a:lnTo>
                  <a:pt x="258" y="128"/>
                </a:lnTo>
                <a:lnTo>
                  <a:pt x="258" y="130"/>
                </a:lnTo>
                <a:lnTo>
                  <a:pt x="256" y="130"/>
                </a:lnTo>
                <a:lnTo>
                  <a:pt x="254" y="130"/>
                </a:lnTo>
                <a:lnTo>
                  <a:pt x="252" y="132"/>
                </a:lnTo>
                <a:lnTo>
                  <a:pt x="250" y="132"/>
                </a:lnTo>
                <a:lnTo>
                  <a:pt x="248" y="132"/>
                </a:lnTo>
                <a:lnTo>
                  <a:pt x="248" y="130"/>
                </a:lnTo>
                <a:lnTo>
                  <a:pt x="246" y="130"/>
                </a:lnTo>
                <a:lnTo>
                  <a:pt x="244" y="130"/>
                </a:lnTo>
                <a:lnTo>
                  <a:pt x="244" y="128"/>
                </a:lnTo>
                <a:lnTo>
                  <a:pt x="242" y="128"/>
                </a:lnTo>
                <a:lnTo>
                  <a:pt x="240" y="128"/>
                </a:lnTo>
                <a:lnTo>
                  <a:pt x="240" y="130"/>
                </a:lnTo>
                <a:lnTo>
                  <a:pt x="238" y="130"/>
                </a:lnTo>
                <a:lnTo>
                  <a:pt x="236" y="130"/>
                </a:lnTo>
                <a:lnTo>
                  <a:pt x="236" y="132"/>
                </a:lnTo>
                <a:lnTo>
                  <a:pt x="236" y="134"/>
                </a:lnTo>
                <a:lnTo>
                  <a:pt x="236" y="136"/>
                </a:lnTo>
                <a:lnTo>
                  <a:pt x="236" y="138"/>
                </a:lnTo>
                <a:lnTo>
                  <a:pt x="236" y="140"/>
                </a:lnTo>
                <a:lnTo>
                  <a:pt x="234" y="142"/>
                </a:lnTo>
                <a:lnTo>
                  <a:pt x="234" y="144"/>
                </a:lnTo>
                <a:lnTo>
                  <a:pt x="236" y="144"/>
                </a:lnTo>
                <a:lnTo>
                  <a:pt x="236" y="146"/>
                </a:lnTo>
                <a:lnTo>
                  <a:pt x="234" y="146"/>
                </a:lnTo>
                <a:lnTo>
                  <a:pt x="234" y="148"/>
                </a:lnTo>
                <a:lnTo>
                  <a:pt x="234" y="148"/>
                </a:lnTo>
                <a:lnTo>
                  <a:pt x="236" y="150"/>
                </a:lnTo>
                <a:lnTo>
                  <a:pt x="236" y="152"/>
                </a:lnTo>
                <a:lnTo>
                  <a:pt x="236" y="154"/>
                </a:lnTo>
                <a:lnTo>
                  <a:pt x="232" y="154"/>
                </a:lnTo>
                <a:lnTo>
                  <a:pt x="232" y="152"/>
                </a:lnTo>
                <a:lnTo>
                  <a:pt x="230" y="152"/>
                </a:lnTo>
                <a:lnTo>
                  <a:pt x="228" y="152"/>
                </a:lnTo>
                <a:lnTo>
                  <a:pt x="228" y="150"/>
                </a:lnTo>
                <a:lnTo>
                  <a:pt x="226" y="150"/>
                </a:lnTo>
                <a:lnTo>
                  <a:pt x="224" y="148"/>
                </a:lnTo>
                <a:lnTo>
                  <a:pt x="224" y="148"/>
                </a:lnTo>
                <a:lnTo>
                  <a:pt x="222" y="148"/>
                </a:lnTo>
                <a:lnTo>
                  <a:pt x="222" y="144"/>
                </a:lnTo>
                <a:lnTo>
                  <a:pt x="222" y="142"/>
                </a:lnTo>
                <a:lnTo>
                  <a:pt x="218" y="144"/>
                </a:lnTo>
                <a:lnTo>
                  <a:pt x="216" y="142"/>
                </a:lnTo>
                <a:lnTo>
                  <a:pt x="214" y="138"/>
                </a:lnTo>
                <a:lnTo>
                  <a:pt x="214" y="136"/>
                </a:lnTo>
                <a:lnTo>
                  <a:pt x="212" y="134"/>
                </a:lnTo>
                <a:lnTo>
                  <a:pt x="212" y="130"/>
                </a:lnTo>
                <a:lnTo>
                  <a:pt x="212" y="128"/>
                </a:lnTo>
                <a:lnTo>
                  <a:pt x="210" y="128"/>
                </a:lnTo>
                <a:lnTo>
                  <a:pt x="210" y="130"/>
                </a:lnTo>
                <a:lnTo>
                  <a:pt x="208" y="126"/>
                </a:lnTo>
                <a:lnTo>
                  <a:pt x="208" y="124"/>
                </a:lnTo>
                <a:lnTo>
                  <a:pt x="208" y="122"/>
                </a:lnTo>
                <a:lnTo>
                  <a:pt x="210" y="122"/>
                </a:lnTo>
                <a:lnTo>
                  <a:pt x="210" y="122"/>
                </a:lnTo>
                <a:lnTo>
                  <a:pt x="210" y="120"/>
                </a:lnTo>
                <a:lnTo>
                  <a:pt x="210" y="120"/>
                </a:lnTo>
                <a:lnTo>
                  <a:pt x="208" y="120"/>
                </a:lnTo>
                <a:lnTo>
                  <a:pt x="206" y="118"/>
                </a:lnTo>
                <a:lnTo>
                  <a:pt x="204" y="118"/>
                </a:lnTo>
                <a:lnTo>
                  <a:pt x="204" y="116"/>
                </a:lnTo>
                <a:lnTo>
                  <a:pt x="206" y="116"/>
                </a:lnTo>
                <a:lnTo>
                  <a:pt x="208" y="116"/>
                </a:lnTo>
                <a:lnTo>
                  <a:pt x="210" y="116"/>
                </a:lnTo>
                <a:lnTo>
                  <a:pt x="210" y="114"/>
                </a:lnTo>
                <a:lnTo>
                  <a:pt x="208" y="114"/>
                </a:lnTo>
                <a:lnTo>
                  <a:pt x="208" y="112"/>
                </a:lnTo>
                <a:lnTo>
                  <a:pt x="208" y="110"/>
                </a:lnTo>
                <a:lnTo>
                  <a:pt x="210" y="110"/>
                </a:lnTo>
                <a:lnTo>
                  <a:pt x="210" y="110"/>
                </a:lnTo>
                <a:lnTo>
                  <a:pt x="210" y="108"/>
                </a:lnTo>
                <a:lnTo>
                  <a:pt x="212" y="108"/>
                </a:lnTo>
                <a:lnTo>
                  <a:pt x="214" y="108"/>
                </a:lnTo>
                <a:lnTo>
                  <a:pt x="214" y="110"/>
                </a:lnTo>
                <a:lnTo>
                  <a:pt x="214" y="112"/>
                </a:lnTo>
                <a:lnTo>
                  <a:pt x="216" y="112"/>
                </a:lnTo>
                <a:lnTo>
                  <a:pt x="218" y="114"/>
                </a:lnTo>
                <a:lnTo>
                  <a:pt x="220" y="114"/>
                </a:lnTo>
                <a:lnTo>
                  <a:pt x="222" y="114"/>
                </a:lnTo>
                <a:lnTo>
                  <a:pt x="222" y="112"/>
                </a:lnTo>
                <a:lnTo>
                  <a:pt x="222" y="110"/>
                </a:lnTo>
                <a:lnTo>
                  <a:pt x="220" y="110"/>
                </a:lnTo>
                <a:lnTo>
                  <a:pt x="218" y="110"/>
                </a:lnTo>
                <a:lnTo>
                  <a:pt x="216" y="108"/>
                </a:lnTo>
                <a:lnTo>
                  <a:pt x="216" y="106"/>
                </a:lnTo>
                <a:lnTo>
                  <a:pt x="218" y="106"/>
                </a:lnTo>
                <a:lnTo>
                  <a:pt x="220" y="106"/>
                </a:lnTo>
                <a:lnTo>
                  <a:pt x="220" y="104"/>
                </a:lnTo>
                <a:lnTo>
                  <a:pt x="222" y="104"/>
                </a:lnTo>
                <a:lnTo>
                  <a:pt x="224" y="104"/>
                </a:lnTo>
                <a:lnTo>
                  <a:pt x="224" y="102"/>
                </a:lnTo>
                <a:lnTo>
                  <a:pt x="222" y="102"/>
                </a:lnTo>
                <a:lnTo>
                  <a:pt x="224" y="102"/>
                </a:lnTo>
                <a:lnTo>
                  <a:pt x="222" y="102"/>
                </a:lnTo>
                <a:lnTo>
                  <a:pt x="224" y="100"/>
                </a:lnTo>
                <a:lnTo>
                  <a:pt x="222" y="100"/>
                </a:lnTo>
                <a:lnTo>
                  <a:pt x="222" y="98"/>
                </a:lnTo>
                <a:lnTo>
                  <a:pt x="224" y="98"/>
                </a:lnTo>
                <a:lnTo>
                  <a:pt x="222" y="98"/>
                </a:lnTo>
                <a:lnTo>
                  <a:pt x="222" y="96"/>
                </a:lnTo>
                <a:lnTo>
                  <a:pt x="220" y="96"/>
                </a:lnTo>
                <a:lnTo>
                  <a:pt x="222" y="92"/>
                </a:lnTo>
                <a:lnTo>
                  <a:pt x="220" y="92"/>
                </a:lnTo>
                <a:lnTo>
                  <a:pt x="220" y="90"/>
                </a:lnTo>
                <a:lnTo>
                  <a:pt x="218" y="90"/>
                </a:lnTo>
                <a:lnTo>
                  <a:pt x="220" y="88"/>
                </a:lnTo>
                <a:lnTo>
                  <a:pt x="220" y="86"/>
                </a:lnTo>
                <a:lnTo>
                  <a:pt x="218" y="86"/>
                </a:lnTo>
                <a:lnTo>
                  <a:pt x="218" y="84"/>
                </a:lnTo>
                <a:lnTo>
                  <a:pt x="216" y="86"/>
                </a:lnTo>
                <a:lnTo>
                  <a:pt x="214" y="86"/>
                </a:lnTo>
                <a:lnTo>
                  <a:pt x="214" y="84"/>
                </a:lnTo>
                <a:lnTo>
                  <a:pt x="212" y="84"/>
                </a:lnTo>
                <a:lnTo>
                  <a:pt x="210" y="84"/>
                </a:lnTo>
                <a:lnTo>
                  <a:pt x="210" y="86"/>
                </a:lnTo>
                <a:lnTo>
                  <a:pt x="210" y="86"/>
                </a:lnTo>
                <a:lnTo>
                  <a:pt x="208" y="86"/>
                </a:lnTo>
                <a:lnTo>
                  <a:pt x="206" y="86"/>
                </a:lnTo>
                <a:lnTo>
                  <a:pt x="208" y="86"/>
                </a:lnTo>
                <a:lnTo>
                  <a:pt x="206" y="86"/>
                </a:lnTo>
                <a:lnTo>
                  <a:pt x="204" y="86"/>
                </a:lnTo>
                <a:lnTo>
                  <a:pt x="202" y="86"/>
                </a:lnTo>
                <a:lnTo>
                  <a:pt x="202" y="88"/>
                </a:lnTo>
                <a:lnTo>
                  <a:pt x="200" y="88"/>
                </a:lnTo>
                <a:lnTo>
                  <a:pt x="200" y="86"/>
                </a:lnTo>
                <a:lnTo>
                  <a:pt x="198" y="86"/>
                </a:lnTo>
                <a:lnTo>
                  <a:pt x="198" y="88"/>
                </a:lnTo>
                <a:lnTo>
                  <a:pt x="196" y="88"/>
                </a:lnTo>
                <a:lnTo>
                  <a:pt x="196" y="90"/>
                </a:lnTo>
                <a:lnTo>
                  <a:pt x="198" y="90"/>
                </a:lnTo>
                <a:lnTo>
                  <a:pt x="198" y="92"/>
                </a:lnTo>
                <a:lnTo>
                  <a:pt x="196" y="94"/>
                </a:lnTo>
                <a:lnTo>
                  <a:pt x="194" y="94"/>
                </a:lnTo>
                <a:lnTo>
                  <a:pt x="194" y="96"/>
                </a:lnTo>
                <a:lnTo>
                  <a:pt x="196" y="98"/>
                </a:lnTo>
                <a:lnTo>
                  <a:pt x="198" y="100"/>
                </a:lnTo>
                <a:lnTo>
                  <a:pt x="196" y="100"/>
                </a:lnTo>
                <a:lnTo>
                  <a:pt x="196" y="100"/>
                </a:lnTo>
                <a:lnTo>
                  <a:pt x="194" y="100"/>
                </a:lnTo>
                <a:lnTo>
                  <a:pt x="194" y="102"/>
                </a:lnTo>
                <a:lnTo>
                  <a:pt x="194" y="104"/>
                </a:lnTo>
                <a:lnTo>
                  <a:pt x="192" y="104"/>
                </a:lnTo>
                <a:lnTo>
                  <a:pt x="190" y="104"/>
                </a:lnTo>
                <a:lnTo>
                  <a:pt x="190" y="102"/>
                </a:lnTo>
                <a:lnTo>
                  <a:pt x="190" y="100"/>
                </a:lnTo>
                <a:lnTo>
                  <a:pt x="190" y="98"/>
                </a:lnTo>
                <a:lnTo>
                  <a:pt x="188" y="98"/>
                </a:lnTo>
                <a:lnTo>
                  <a:pt x="188" y="96"/>
                </a:lnTo>
                <a:lnTo>
                  <a:pt x="192" y="98"/>
                </a:lnTo>
                <a:lnTo>
                  <a:pt x="192" y="96"/>
                </a:lnTo>
                <a:lnTo>
                  <a:pt x="190" y="96"/>
                </a:lnTo>
                <a:lnTo>
                  <a:pt x="188" y="96"/>
                </a:lnTo>
                <a:lnTo>
                  <a:pt x="190" y="96"/>
                </a:lnTo>
                <a:lnTo>
                  <a:pt x="190" y="94"/>
                </a:lnTo>
                <a:lnTo>
                  <a:pt x="190" y="92"/>
                </a:lnTo>
                <a:lnTo>
                  <a:pt x="192" y="92"/>
                </a:lnTo>
                <a:lnTo>
                  <a:pt x="192" y="90"/>
                </a:lnTo>
                <a:lnTo>
                  <a:pt x="190" y="90"/>
                </a:lnTo>
                <a:lnTo>
                  <a:pt x="188" y="90"/>
                </a:lnTo>
                <a:lnTo>
                  <a:pt x="184" y="92"/>
                </a:lnTo>
                <a:lnTo>
                  <a:pt x="182" y="92"/>
                </a:lnTo>
                <a:lnTo>
                  <a:pt x="184" y="92"/>
                </a:lnTo>
                <a:lnTo>
                  <a:pt x="184" y="94"/>
                </a:lnTo>
                <a:lnTo>
                  <a:pt x="184" y="96"/>
                </a:lnTo>
                <a:lnTo>
                  <a:pt x="182" y="96"/>
                </a:lnTo>
                <a:lnTo>
                  <a:pt x="182" y="98"/>
                </a:lnTo>
                <a:lnTo>
                  <a:pt x="180" y="98"/>
                </a:lnTo>
                <a:lnTo>
                  <a:pt x="180" y="96"/>
                </a:lnTo>
                <a:lnTo>
                  <a:pt x="180" y="98"/>
                </a:lnTo>
                <a:lnTo>
                  <a:pt x="178" y="98"/>
                </a:lnTo>
                <a:lnTo>
                  <a:pt x="180" y="98"/>
                </a:lnTo>
                <a:lnTo>
                  <a:pt x="178" y="98"/>
                </a:lnTo>
                <a:lnTo>
                  <a:pt x="178" y="100"/>
                </a:lnTo>
                <a:lnTo>
                  <a:pt x="178" y="100"/>
                </a:lnTo>
                <a:lnTo>
                  <a:pt x="178" y="102"/>
                </a:lnTo>
                <a:lnTo>
                  <a:pt x="178" y="104"/>
                </a:lnTo>
                <a:lnTo>
                  <a:pt x="176" y="104"/>
                </a:lnTo>
                <a:lnTo>
                  <a:pt x="178" y="104"/>
                </a:lnTo>
                <a:lnTo>
                  <a:pt x="174" y="106"/>
                </a:lnTo>
                <a:lnTo>
                  <a:pt x="174" y="108"/>
                </a:lnTo>
                <a:lnTo>
                  <a:pt x="176" y="110"/>
                </a:lnTo>
                <a:lnTo>
                  <a:pt x="178" y="110"/>
                </a:lnTo>
                <a:lnTo>
                  <a:pt x="180" y="110"/>
                </a:lnTo>
                <a:lnTo>
                  <a:pt x="182" y="110"/>
                </a:lnTo>
                <a:lnTo>
                  <a:pt x="182" y="108"/>
                </a:lnTo>
                <a:lnTo>
                  <a:pt x="184" y="108"/>
                </a:lnTo>
                <a:lnTo>
                  <a:pt x="184" y="106"/>
                </a:lnTo>
                <a:lnTo>
                  <a:pt x="184" y="108"/>
                </a:lnTo>
                <a:lnTo>
                  <a:pt x="186" y="108"/>
                </a:lnTo>
                <a:lnTo>
                  <a:pt x="186" y="110"/>
                </a:lnTo>
                <a:lnTo>
                  <a:pt x="184" y="110"/>
                </a:lnTo>
                <a:lnTo>
                  <a:pt x="186" y="112"/>
                </a:lnTo>
                <a:lnTo>
                  <a:pt x="184" y="112"/>
                </a:lnTo>
                <a:lnTo>
                  <a:pt x="186" y="112"/>
                </a:lnTo>
                <a:lnTo>
                  <a:pt x="186" y="114"/>
                </a:lnTo>
                <a:lnTo>
                  <a:pt x="188" y="114"/>
                </a:lnTo>
                <a:lnTo>
                  <a:pt x="190" y="114"/>
                </a:lnTo>
                <a:lnTo>
                  <a:pt x="192" y="114"/>
                </a:lnTo>
                <a:lnTo>
                  <a:pt x="192" y="112"/>
                </a:lnTo>
                <a:lnTo>
                  <a:pt x="190" y="112"/>
                </a:lnTo>
                <a:lnTo>
                  <a:pt x="190" y="110"/>
                </a:lnTo>
                <a:lnTo>
                  <a:pt x="190" y="108"/>
                </a:lnTo>
                <a:lnTo>
                  <a:pt x="194" y="110"/>
                </a:lnTo>
                <a:lnTo>
                  <a:pt x="194" y="112"/>
                </a:lnTo>
                <a:lnTo>
                  <a:pt x="196" y="110"/>
                </a:lnTo>
                <a:lnTo>
                  <a:pt x="196" y="112"/>
                </a:lnTo>
                <a:lnTo>
                  <a:pt x="198" y="112"/>
                </a:lnTo>
                <a:lnTo>
                  <a:pt x="198" y="110"/>
                </a:lnTo>
                <a:lnTo>
                  <a:pt x="200" y="110"/>
                </a:lnTo>
                <a:lnTo>
                  <a:pt x="200" y="112"/>
                </a:lnTo>
                <a:lnTo>
                  <a:pt x="200" y="114"/>
                </a:lnTo>
                <a:lnTo>
                  <a:pt x="198" y="114"/>
                </a:lnTo>
                <a:lnTo>
                  <a:pt x="196" y="114"/>
                </a:lnTo>
                <a:lnTo>
                  <a:pt x="196" y="116"/>
                </a:lnTo>
                <a:lnTo>
                  <a:pt x="198" y="116"/>
                </a:lnTo>
                <a:lnTo>
                  <a:pt x="200" y="120"/>
                </a:lnTo>
                <a:lnTo>
                  <a:pt x="198" y="120"/>
                </a:lnTo>
                <a:lnTo>
                  <a:pt x="198" y="122"/>
                </a:lnTo>
                <a:lnTo>
                  <a:pt x="200" y="122"/>
                </a:lnTo>
                <a:lnTo>
                  <a:pt x="198" y="122"/>
                </a:lnTo>
                <a:lnTo>
                  <a:pt x="198" y="124"/>
                </a:lnTo>
                <a:lnTo>
                  <a:pt x="198" y="126"/>
                </a:lnTo>
                <a:lnTo>
                  <a:pt x="190" y="128"/>
                </a:lnTo>
                <a:lnTo>
                  <a:pt x="188" y="128"/>
                </a:lnTo>
                <a:lnTo>
                  <a:pt x="186" y="128"/>
                </a:lnTo>
                <a:lnTo>
                  <a:pt x="184" y="126"/>
                </a:lnTo>
                <a:lnTo>
                  <a:pt x="182" y="126"/>
                </a:lnTo>
                <a:lnTo>
                  <a:pt x="182" y="124"/>
                </a:lnTo>
                <a:lnTo>
                  <a:pt x="180" y="124"/>
                </a:lnTo>
                <a:lnTo>
                  <a:pt x="178" y="124"/>
                </a:lnTo>
                <a:lnTo>
                  <a:pt x="174" y="120"/>
                </a:lnTo>
                <a:lnTo>
                  <a:pt x="174" y="118"/>
                </a:lnTo>
                <a:lnTo>
                  <a:pt x="172" y="116"/>
                </a:lnTo>
                <a:lnTo>
                  <a:pt x="172" y="114"/>
                </a:lnTo>
                <a:lnTo>
                  <a:pt x="170" y="116"/>
                </a:lnTo>
                <a:lnTo>
                  <a:pt x="166" y="116"/>
                </a:lnTo>
                <a:lnTo>
                  <a:pt x="164" y="118"/>
                </a:lnTo>
                <a:lnTo>
                  <a:pt x="164" y="120"/>
                </a:lnTo>
                <a:lnTo>
                  <a:pt x="164" y="122"/>
                </a:lnTo>
                <a:lnTo>
                  <a:pt x="164" y="124"/>
                </a:lnTo>
                <a:lnTo>
                  <a:pt x="162" y="126"/>
                </a:lnTo>
                <a:lnTo>
                  <a:pt x="160" y="126"/>
                </a:lnTo>
                <a:lnTo>
                  <a:pt x="156" y="128"/>
                </a:lnTo>
                <a:lnTo>
                  <a:pt x="156" y="130"/>
                </a:lnTo>
                <a:lnTo>
                  <a:pt x="156" y="134"/>
                </a:lnTo>
                <a:lnTo>
                  <a:pt x="158" y="138"/>
                </a:lnTo>
                <a:lnTo>
                  <a:pt x="158" y="140"/>
                </a:lnTo>
                <a:lnTo>
                  <a:pt x="160" y="140"/>
                </a:lnTo>
                <a:lnTo>
                  <a:pt x="158" y="140"/>
                </a:lnTo>
                <a:lnTo>
                  <a:pt x="158" y="142"/>
                </a:lnTo>
                <a:lnTo>
                  <a:pt x="160" y="146"/>
                </a:lnTo>
                <a:lnTo>
                  <a:pt x="158" y="148"/>
                </a:lnTo>
                <a:lnTo>
                  <a:pt x="154" y="148"/>
                </a:lnTo>
                <a:lnTo>
                  <a:pt x="152" y="148"/>
                </a:lnTo>
                <a:lnTo>
                  <a:pt x="148" y="148"/>
                </a:lnTo>
                <a:lnTo>
                  <a:pt x="148" y="148"/>
                </a:lnTo>
                <a:lnTo>
                  <a:pt x="146" y="146"/>
                </a:lnTo>
                <a:lnTo>
                  <a:pt x="148" y="146"/>
                </a:lnTo>
                <a:lnTo>
                  <a:pt x="148" y="144"/>
                </a:lnTo>
                <a:lnTo>
                  <a:pt x="146" y="146"/>
                </a:lnTo>
                <a:lnTo>
                  <a:pt x="146" y="144"/>
                </a:lnTo>
                <a:lnTo>
                  <a:pt x="144" y="138"/>
                </a:lnTo>
                <a:lnTo>
                  <a:pt x="142" y="132"/>
                </a:lnTo>
                <a:lnTo>
                  <a:pt x="140" y="134"/>
                </a:lnTo>
                <a:lnTo>
                  <a:pt x="138" y="134"/>
                </a:lnTo>
                <a:lnTo>
                  <a:pt x="136" y="134"/>
                </a:lnTo>
                <a:lnTo>
                  <a:pt x="136" y="138"/>
                </a:lnTo>
                <a:lnTo>
                  <a:pt x="134" y="138"/>
                </a:lnTo>
                <a:lnTo>
                  <a:pt x="130" y="140"/>
                </a:lnTo>
                <a:lnTo>
                  <a:pt x="130" y="142"/>
                </a:lnTo>
                <a:lnTo>
                  <a:pt x="134" y="148"/>
                </a:lnTo>
                <a:lnTo>
                  <a:pt x="134" y="152"/>
                </a:lnTo>
                <a:lnTo>
                  <a:pt x="136" y="154"/>
                </a:lnTo>
                <a:lnTo>
                  <a:pt x="136" y="156"/>
                </a:lnTo>
                <a:lnTo>
                  <a:pt x="136" y="158"/>
                </a:lnTo>
                <a:lnTo>
                  <a:pt x="138" y="160"/>
                </a:lnTo>
                <a:lnTo>
                  <a:pt x="136" y="160"/>
                </a:lnTo>
                <a:lnTo>
                  <a:pt x="130" y="162"/>
                </a:lnTo>
                <a:lnTo>
                  <a:pt x="128" y="164"/>
                </a:lnTo>
                <a:lnTo>
                  <a:pt x="126" y="164"/>
                </a:lnTo>
                <a:lnTo>
                  <a:pt x="124" y="164"/>
                </a:lnTo>
                <a:lnTo>
                  <a:pt x="122" y="164"/>
                </a:lnTo>
                <a:lnTo>
                  <a:pt x="122" y="166"/>
                </a:lnTo>
                <a:lnTo>
                  <a:pt x="118" y="166"/>
                </a:lnTo>
                <a:lnTo>
                  <a:pt x="116" y="168"/>
                </a:lnTo>
                <a:lnTo>
                  <a:pt x="114" y="160"/>
                </a:lnTo>
                <a:lnTo>
                  <a:pt x="114" y="154"/>
                </a:lnTo>
                <a:lnTo>
                  <a:pt x="114" y="152"/>
                </a:lnTo>
                <a:lnTo>
                  <a:pt x="112" y="152"/>
                </a:lnTo>
                <a:lnTo>
                  <a:pt x="110" y="152"/>
                </a:lnTo>
                <a:lnTo>
                  <a:pt x="108" y="152"/>
                </a:lnTo>
                <a:lnTo>
                  <a:pt x="106" y="152"/>
                </a:lnTo>
                <a:lnTo>
                  <a:pt x="100" y="154"/>
                </a:lnTo>
                <a:lnTo>
                  <a:pt x="96" y="156"/>
                </a:lnTo>
                <a:lnTo>
                  <a:pt x="92" y="158"/>
                </a:lnTo>
                <a:lnTo>
                  <a:pt x="86" y="158"/>
                </a:lnTo>
                <a:lnTo>
                  <a:pt x="76" y="162"/>
                </a:lnTo>
                <a:lnTo>
                  <a:pt x="66" y="164"/>
                </a:lnTo>
                <a:lnTo>
                  <a:pt x="54" y="168"/>
                </a:lnTo>
                <a:lnTo>
                  <a:pt x="52" y="168"/>
                </a:lnTo>
                <a:lnTo>
                  <a:pt x="68" y="306"/>
                </a:lnTo>
                <a:lnTo>
                  <a:pt x="70" y="306"/>
                </a:lnTo>
                <a:lnTo>
                  <a:pt x="106" y="294"/>
                </a:lnTo>
                <a:lnTo>
                  <a:pt x="108" y="294"/>
                </a:lnTo>
                <a:lnTo>
                  <a:pt x="110" y="292"/>
                </a:lnTo>
                <a:lnTo>
                  <a:pt x="120" y="290"/>
                </a:lnTo>
                <a:lnTo>
                  <a:pt x="122" y="290"/>
                </a:lnTo>
                <a:lnTo>
                  <a:pt x="126" y="290"/>
                </a:lnTo>
                <a:lnTo>
                  <a:pt x="130" y="288"/>
                </a:lnTo>
                <a:lnTo>
                  <a:pt x="130" y="290"/>
                </a:lnTo>
                <a:lnTo>
                  <a:pt x="128" y="290"/>
                </a:lnTo>
                <a:lnTo>
                  <a:pt x="128" y="292"/>
                </a:lnTo>
                <a:lnTo>
                  <a:pt x="128" y="296"/>
                </a:lnTo>
                <a:lnTo>
                  <a:pt x="128" y="298"/>
                </a:lnTo>
                <a:lnTo>
                  <a:pt x="128" y="300"/>
                </a:lnTo>
                <a:lnTo>
                  <a:pt x="130" y="308"/>
                </a:lnTo>
                <a:lnTo>
                  <a:pt x="130" y="314"/>
                </a:lnTo>
                <a:lnTo>
                  <a:pt x="130" y="316"/>
                </a:lnTo>
                <a:lnTo>
                  <a:pt x="128" y="316"/>
                </a:lnTo>
                <a:lnTo>
                  <a:pt x="122" y="318"/>
                </a:lnTo>
                <a:lnTo>
                  <a:pt x="120" y="320"/>
                </a:lnTo>
                <a:lnTo>
                  <a:pt x="116" y="320"/>
                </a:lnTo>
                <a:lnTo>
                  <a:pt x="114" y="324"/>
                </a:lnTo>
                <a:lnTo>
                  <a:pt x="112" y="326"/>
                </a:lnTo>
                <a:lnTo>
                  <a:pt x="110" y="324"/>
                </a:lnTo>
                <a:lnTo>
                  <a:pt x="108" y="324"/>
                </a:lnTo>
                <a:lnTo>
                  <a:pt x="106" y="324"/>
                </a:lnTo>
                <a:lnTo>
                  <a:pt x="100" y="320"/>
                </a:lnTo>
                <a:lnTo>
                  <a:pt x="84" y="314"/>
                </a:lnTo>
                <a:lnTo>
                  <a:pt x="74" y="308"/>
                </a:lnTo>
                <a:lnTo>
                  <a:pt x="70" y="308"/>
                </a:lnTo>
                <a:lnTo>
                  <a:pt x="66" y="310"/>
                </a:lnTo>
                <a:lnTo>
                  <a:pt x="66" y="306"/>
                </a:lnTo>
                <a:lnTo>
                  <a:pt x="66" y="298"/>
                </a:lnTo>
                <a:lnTo>
                  <a:pt x="52" y="190"/>
                </a:lnTo>
                <a:lnTo>
                  <a:pt x="50" y="184"/>
                </a:lnTo>
                <a:lnTo>
                  <a:pt x="46" y="146"/>
                </a:lnTo>
                <a:lnTo>
                  <a:pt x="46" y="142"/>
                </a:lnTo>
                <a:lnTo>
                  <a:pt x="38" y="96"/>
                </a:lnTo>
                <a:lnTo>
                  <a:pt x="24" y="74"/>
                </a:lnTo>
                <a:lnTo>
                  <a:pt x="20" y="68"/>
                </a:lnTo>
                <a:lnTo>
                  <a:pt x="18" y="64"/>
                </a:lnTo>
                <a:lnTo>
                  <a:pt x="0" y="52"/>
                </a:lnTo>
                <a:lnTo>
                  <a:pt x="8" y="52"/>
                </a:lnTo>
                <a:lnTo>
                  <a:pt x="12" y="52"/>
                </a:lnTo>
                <a:lnTo>
                  <a:pt x="36" y="50"/>
                </a:lnTo>
                <a:lnTo>
                  <a:pt x="42" y="50"/>
                </a:lnTo>
                <a:lnTo>
                  <a:pt x="50" y="50"/>
                </a:lnTo>
                <a:lnTo>
                  <a:pt x="60" y="50"/>
                </a:lnTo>
                <a:lnTo>
                  <a:pt x="62" y="48"/>
                </a:lnTo>
                <a:lnTo>
                  <a:pt x="66" y="48"/>
                </a:lnTo>
                <a:lnTo>
                  <a:pt x="70" y="46"/>
                </a:lnTo>
                <a:lnTo>
                  <a:pt x="72" y="46"/>
                </a:lnTo>
                <a:lnTo>
                  <a:pt x="74" y="44"/>
                </a:lnTo>
                <a:lnTo>
                  <a:pt x="76" y="44"/>
                </a:lnTo>
                <a:lnTo>
                  <a:pt x="80" y="42"/>
                </a:lnTo>
                <a:lnTo>
                  <a:pt x="82" y="42"/>
                </a:lnTo>
                <a:lnTo>
                  <a:pt x="86" y="40"/>
                </a:lnTo>
                <a:lnTo>
                  <a:pt x="88" y="40"/>
                </a:lnTo>
                <a:lnTo>
                  <a:pt x="90" y="40"/>
                </a:lnTo>
                <a:lnTo>
                  <a:pt x="94" y="38"/>
                </a:lnTo>
                <a:lnTo>
                  <a:pt x="96" y="38"/>
                </a:lnTo>
                <a:lnTo>
                  <a:pt x="98" y="38"/>
                </a:lnTo>
                <a:lnTo>
                  <a:pt x="100" y="36"/>
                </a:lnTo>
                <a:lnTo>
                  <a:pt x="108" y="34"/>
                </a:lnTo>
                <a:lnTo>
                  <a:pt x="112" y="32"/>
                </a:lnTo>
                <a:lnTo>
                  <a:pt x="114" y="32"/>
                </a:lnTo>
                <a:lnTo>
                  <a:pt x="114" y="32"/>
                </a:lnTo>
                <a:lnTo>
                  <a:pt x="116" y="30"/>
                </a:lnTo>
                <a:lnTo>
                  <a:pt x="120" y="30"/>
                </a:lnTo>
                <a:lnTo>
                  <a:pt x="122" y="28"/>
                </a:lnTo>
                <a:lnTo>
                  <a:pt x="120" y="26"/>
                </a:lnTo>
                <a:lnTo>
                  <a:pt x="120" y="24"/>
                </a:lnTo>
                <a:lnTo>
                  <a:pt x="120" y="22"/>
                </a:lnTo>
                <a:lnTo>
                  <a:pt x="120" y="20"/>
                </a:lnTo>
                <a:lnTo>
                  <a:pt x="118" y="20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20" y="14"/>
                </a:lnTo>
                <a:lnTo>
                  <a:pt x="124" y="14"/>
                </a:lnTo>
                <a:lnTo>
                  <a:pt x="126" y="14"/>
                </a:lnTo>
                <a:lnTo>
                  <a:pt x="128" y="14"/>
                </a:lnTo>
                <a:lnTo>
                  <a:pt x="130" y="14"/>
                </a:lnTo>
                <a:lnTo>
                  <a:pt x="132" y="14"/>
                </a:lnTo>
                <a:lnTo>
                  <a:pt x="132" y="16"/>
                </a:lnTo>
                <a:lnTo>
                  <a:pt x="134" y="16"/>
                </a:lnTo>
                <a:lnTo>
                  <a:pt x="136" y="16"/>
                </a:lnTo>
                <a:lnTo>
                  <a:pt x="138" y="16"/>
                </a:lnTo>
                <a:lnTo>
                  <a:pt x="138" y="14"/>
                </a:lnTo>
                <a:lnTo>
                  <a:pt x="146" y="14"/>
                </a:lnTo>
                <a:lnTo>
                  <a:pt x="146" y="6"/>
                </a:lnTo>
                <a:lnTo>
                  <a:pt x="146" y="4"/>
                </a:lnTo>
                <a:lnTo>
                  <a:pt x="146" y="4"/>
                </a:lnTo>
                <a:lnTo>
                  <a:pt x="148" y="4"/>
                </a:lnTo>
                <a:lnTo>
                  <a:pt x="150" y="4"/>
                </a:lnTo>
                <a:lnTo>
                  <a:pt x="152" y="4"/>
                </a:lnTo>
                <a:lnTo>
                  <a:pt x="154" y="4"/>
                </a:lnTo>
                <a:lnTo>
                  <a:pt x="156" y="4"/>
                </a:lnTo>
                <a:lnTo>
                  <a:pt x="156" y="4"/>
                </a:lnTo>
                <a:lnTo>
                  <a:pt x="156" y="6"/>
                </a:lnTo>
                <a:lnTo>
                  <a:pt x="158" y="6"/>
                </a:lnTo>
                <a:lnTo>
                  <a:pt x="160" y="6"/>
                </a:lnTo>
                <a:lnTo>
                  <a:pt x="162" y="6"/>
                </a:lnTo>
                <a:lnTo>
                  <a:pt x="162" y="6"/>
                </a:lnTo>
                <a:lnTo>
                  <a:pt x="164" y="6"/>
                </a:lnTo>
                <a:lnTo>
                  <a:pt x="164" y="4"/>
                </a:lnTo>
                <a:lnTo>
                  <a:pt x="166" y="4"/>
                </a:lnTo>
                <a:lnTo>
                  <a:pt x="168" y="4"/>
                </a:lnTo>
                <a:lnTo>
                  <a:pt x="170" y="4"/>
                </a:lnTo>
                <a:lnTo>
                  <a:pt x="172" y="4"/>
                </a:lnTo>
                <a:lnTo>
                  <a:pt x="172" y="4"/>
                </a:lnTo>
                <a:lnTo>
                  <a:pt x="174" y="4"/>
                </a:lnTo>
                <a:lnTo>
                  <a:pt x="174" y="2"/>
                </a:lnTo>
                <a:lnTo>
                  <a:pt x="176" y="2"/>
                </a:lnTo>
                <a:lnTo>
                  <a:pt x="178" y="2"/>
                </a:lnTo>
                <a:lnTo>
                  <a:pt x="180" y="2"/>
                </a:lnTo>
                <a:lnTo>
                  <a:pt x="182" y="0"/>
                </a:lnTo>
                <a:lnTo>
                  <a:pt x="184" y="0"/>
                </a:lnTo>
                <a:lnTo>
                  <a:pt x="184" y="2"/>
                </a:lnTo>
                <a:lnTo>
                  <a:pt x="186" y="2"/>
                </a:lnTo>
                <a:lnTo>
                  <a:pt x="188" y="2"/>
                </a:lnTo>
                <a:lnTo>
                  <a:pt x="188" y="2"/>
                </a:lnTo>
                <a:close/>
                <a:moveTo>
                  <a:pt x="256" y="112"/>
                </a:moveTo>
                <a:lnTo>
                  <a:pt x="252" y="114"/>
                </a:lnTo>
                <a:lnTo>
                  <a:pt x="250" y="114"/>
                </a:lnTo>
                <a:lnTo>
                  <a:pt x="252" y="118"/>
                </a:lnTo>
                <a:lnTo>
                  <a:pt x="254" y="116"/>
                </a:lnTo>
                <a:lnTo>
                  <a:pt x="256" y="116"/>
                </a:lnTo>
                <a:lnTo>
                  <a:pt x="258" y="116"/>
                </a:lnTo>
                <a:lnTo>
                  <a:pt x="256" y="112"/>
                </a:lnTo>
                <a:lnTo>
                  <a:pt x="256" y="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6" name="Freeform 23"/>
          <p:cNvSpPr>
            <a:spLocks noEditPoints="1"/>
          </p:cNvSpPr>
          <p:nvPr/>
        </p:nvSpPr>
        <p:spPr bwMode="auto">
          <a:xfrm>
            <a:off x="2422525" y="2906713"/>
            <a:ext cx="1820863" cy="3302000"/>
          </a:xfrm>
          <a:custGeom>
            <a:avLst/>
            <a:gdLst>
              <a:gd name="T0" fmla="*/ 1027 w 1147"/>
              <a:gd name="T1" fmla="*/ 58 h 2080"/>
              <a:gd name="T2" fmla="*/ 997 w 1147"/>
              <a:gd name="T3" fmla="*/ 104 h 2080"/>
              <a:gd name="T4" fmla="*/ 804 w 1147"/>
              <a:gd name="T5" fmla="*/ 166 h 2080"/>
              <a:gd name="T6" fmla="*/ 766 w 1147"/>
              <a:gd name="T7" fmla="*/ 222 h 2080"/>
              <a:gd name="T8" fmla="*/ 718 w 1147"/>
              <a:gd name="T9" fmla="*/ 288 h 2080"/>
              <a:gd name="T10" fmla="*/ 678 w 1147"/>
              <a:gd name="T11" fmla="*/ 420 h 2080"/>
              <a:gd name="T12" fmla="*/ 602 w 1147"/>
              <a:gd name="T13" fmla="*/ 552 h 2080"/>
              <a:gd name="T14" fmla="*/ 678 w 1147"/>
              <a:gd name="T15" fmla="*/ 668 h 2080"/>
              <a:gd name="T16" fmla="*/ 824 w 1147"/>
              <a:gd name="T17" fmla="*/ 620 h 2080"/>
              <a:gd name="T18" fmla="*/ 889 w 1147"/>
              <a:gd name="T19" fmla="*/ 749 h 2080"/>
              <a:gd name="T20" fmla="*/ 822 w 1147"/>
              <a:gd name="T21" fmla="*/ 935 h 2080"/>
              <a:gd name="T22" fmla="*/ 838 w 1147"/>
              <a:gd name="T23" fmla="*/ 991 h 2080"/>
              <a:gd name="T24" fmla="*/ 774 w 1147"/>
              <a:gd name="T25" fmla="*/ 1035 h 2080"/>
              <a:gd name="T26" fmla="*/ 806 w 1147"/>
              <a:gd name="T27" fmla="*/ 1161 h 2080"/>
              <a:gd name="T28" fmla="*/ 754 w 1147"/>
              <a:gd name="T29" fmla="*/ 1171 h 2080"/>
              <a:gd name="T30" fmla="*/ 704 w 1147"/>
              <a:gd name="T31" fmla="*/ 1221 h 2080"/>
              <a:gd name="T32" fmla="*/ 690 w 1147"/>
              <a:gd name="T33" fmla="*/ 1279 h 2080"/>
              <a:gd name="T34" fmla="*/ 660 w 1147"/>
              <a:gd name="T35" fmla="*/ 1377 h 2080"/>
              <a:gd name="T36" fmla="*/ 702 w 1147"/>
              <a:gd name="T37" fmla="*/ 1409 h 2080"/>
              <a:gd name="T38" fmla="*/ 762 w 1147"/>
              <a:gd name="T39" fmla="*/ 1411 h 2080"/>
              <a:gd name="T40" fmla="*/ 774 w 1147"/>
              <a:gd name="T41" fmla="*/ 1496 h 2080"/>
              <a:gd name="T42" fmla="*/ 700 w 1147"/>
              <a:gd name="T43" fmla="*/ 1606 h 2080"/>
              <a:gd name="T44" fmla="*/ 650 w 1147"/>
              <a:gd name="T45" fmla="*/ 1548 h 2080"/>
              <a:gd name="T46" fmla="*/ 598 w 1147"/>
              <a:gd name="T47" fmla="*/ 1514 h 2080"/>
              <a:gd name="T48" fmla="*/ 490 w 1147"/>
              <a:gd name="T49" fmla="*/ 1558 h 2080"/>
              <a:gd name="T50" fmla="*/ 592 w 1147"/>
              <a:gd name="T51" fmla="*/ 1872 h 2080"/>
              <a:gd name="T52" fmla="*/ 732 w 1147"/>
              <a:gd name="T53" fmla="*/ 1880 h 2080"/>
              <a:gd name="T54" fmla="*/ 865 w 1147"/>
              <a:gd name="T55" fmla="*/ 1922 h 2080"/>
              <a:gd name="T56" fmla="*/ 1065 w 1147"/>
              <a:gd name="T57" fmla="*/ 2018 h 2080"/>
              <a:gd name="T58" fmla="*/ 672 w 1147"/>
              <a:gd name="T59" fmla="*/ 2062 h 2080"/>
              <a:gd name="T60" fmla="*/ 538 w 1147"/>
              <a:gd name="T61" fmla="*/ 1940 h 2080"/>
              <a:gd name="T62" fmla="*/ 496 w 1147"/>
              <a:gd name="T63" fmla="*/ 1852 h 2080"/>
              <a:gd name="T64" fmla="*/ 240 w 1147"/>
              <a:gd name="T65" fmla="*/ 1436 h 2080"/>
              <a:gd name="T66" fmla="*/ 162 w 1147"/>
              <a:gd name="T67" fmla="*/ 1524 h 2080"/>
              <a:gd name="T68" fmla="*/ 106 w 1147"/>
              <a:gd name="T69" fmla="*/ 1606 h 2080"/>
              <a:gd name="T70" fmla="*/ 92 w 1147"/>
              <a:gd name="T71" fmla="*/ 1524 h 2080"/>
              <a:gd name="T72" fmla="*/ 74 w 1147"/>
              <a:gd name="T73" fmla="*/ 1446 h 2080"/>
              <a:gd name="T74" fmla="*/ 72 w 1147"/>
              <a:gd name="T75" fmla="*/ 1367 h 2080"/>
              <a:gd name="T76" fmla="*/ 82 w 1147"/>
              <a:gd name="T77" fmla="*/ 1281 h 2080"/>
              <a:gd name="T78" fmla="*/ 78 w 1147"/>
              <a:gd name="T79" fmla="*/ 1153 h 2080"/>
              <a:gd name="T80" fmla="*/ 36 w 1147"/>
              <a:gd name="T81" fmla="*/ 1083 h 2080"/>
              <a:gd name="T82" fmla="*/ 4 w 1147"/>
              <a:gd name="T83" fmla="*/ 1013 h 2080"/>
              <a:gd name="T84" fmla="*/ 36 w 1147"/>
              <a:gd name="T85" fmla="*/ 943 h 2080"/>
              <a:gd name="T86" fmla="*/ 92 w 1147"/>
              <a:gd name="T87" fmla="*/ 863 h 2080"/>
              <a:gd name="T88" fmla="*/ 72 w 1147"/>
              <a:gd name="T89" fmla="*/ 701 h 2080"/>
              <a:gd name="T90" fmla="*/ 72 w 1147"/>
              <a:gd name="T91" fmla="*/ 600 h 2080"/>
              <a:gd name="T92" fmla="*/ 84 w 1147"/>
              <a:gd name="T93" fmla="*/ 476 h 2080"/>
              <a:gd name="T94" fmla="*/ 178 w 1147"/>
              <a:gd name="T95" fmla="*/ 462 h 2080"/>
              <a:gd name="T96" fmla="*/ 296 w 1147"/>
              <a:gd name="T97" fmla="*/ 500 h 2080"/>
              <a:gd name="T98" fmla="*/ 344 w 1147"/>
              <a:gd name="T99" fmla="*/ 382 h 2080"/>
              <a:gd name="T100" fmla="*/ 488 w 1147"/>
              <a:gd name="T101" fmla="*/ 370 h 2080"/>
              <a:gd name="T102" fmla="*/ 562 w 1147"/>
              <a:gd name="T103" fmla="*/ 350 h 2080"/>
              <a:gd name="T104" fmla="*/ 520 w 1147"/>
              <a:gd name="T105" fmla="*/ 182 h 2080"/>
              <a:gd name="T106" fmla="*/ 512 w 1147"/>
              <a:gd name="T107" fmla="*/ 218 h 2080"/>
              <a:gd name="T108" fmla="*/ 490 w 1147"/>
              <a:gd name="T109" fmla="*/ 224 h 2080"/>
              <a:gd name="T110" fmla="*/ 506 w 1147"/>
              <a:gd name="T111" fmla="*/ 130 h 2080"/>
              <a:gd name="T112" fmla="*/ 572 w 1147"/>
              <a:gd name="T113" fmla="*/ 188 h 2080"/>
              <a:gd name="T114" fmla="*/ 630 w 1147"/>
              <a:gd name="T115" fmla="*/ 192 h 2080"/>
              <a:gd name="T116" fmla="*/ 720 w 1147"/>
              <a:gd name="T117" fmla="*/ 196 h 2080"/>
              <a:gd name="T118" fmla="*/ 748 w 1147"/>
              <a:gd name="T119" fmla="*/ 138 h 2080"/>
              <a:gd name="T120" fmla="*/ 790 w 1147"/>
              <a:gd name="T121" fmla="*/ 96 h 2080"/>
              <a:gd name="T122" fmla="*/ 832 w 1147"/>
              <a:gd name="T123" fmla="*/ 8 h 2080"/>
              <a:gd name="T124" fmla="*/ 542 w 1147"/>
              <a:gd name="T125" fmla="*/ 777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7" h="2080">
                <a:moveTo>
                  <a:pt x="826" y="10"/>
                </a:moveTo>
                <a:lnTo>
                  <a:pt x="828" y="10"/>
                </a:lnTo>
                <a:lnTo>
                  <a:pt x="834" y="10"/>
                </a:lnTo>
                <a:lnTo>
                  <a:pt x="834" y="12"/>
                </a:lnTo>
                <a:lnTo>
                  <a:pt x="834" y="16"/>
                </a:lnTo>
                <a:lnTo>
                  <a:pt x="834" y="20"/>
                </a:lnTo>
                <a:lnTo>
                  <a:pt x="838" y="20"/>
                </a:lnTo>
                <a:lnTo>
                  <a:pt x="838" y="22"/>
                </a:lnTo>
                <a:lnTo>
                  <a:pt x="838" y="24"/>
                </a:lnTo>
                <a:lnTo>
                  <a:pt x="838" y="26"/>
                </a:lnTo>
                <a:lnTo>
                  <a:pt x="838" y="34"/>
                </a:lnTo>
                <a:lnTo>
                  <a:pt x="838" y="36"/>
                </a:lnTo>
                <a:lnTo>
                  <a:pt x="838" y="38"/>
                </a:lnTo>
                <a:lnTo>
                  <a:pt x="838" y="44"/>
                </a:lnTo>
                <a:lnTo>
                  <a:pt x="838" y="46"/>
                </a:lnTo>
                <a:lnTo>
                  <a:pt x="847" y="46"/>
                </a:lnTo>
                <a:lnTo>
                  <a:pt x="853" y="46"/>
                </a:lnTo>
                <a:lnTo>
                  <a:pt x="853" y="40"/>
                </a:lnTo>
                <a:lnTo>
                  <a:pt x="853" y="36"/>
                </a:lnTo>
                <a:lnTo>
                  <a:pt x="853" y="34"/>
                </a:lnTo>
                <a:lnTo>
                  <a:pt x="853" y="32"/>
                </a:lnTo>
                <a:lnTo>
                  <a:pt x="857" y="32"/>
                </a:lnTo>
                <a:lnTo>
                  <a:pt x="861" y="32"/>
                </a:lnTo>
                <a:lnTo>
                  <a:pt x="863" y="32"/>
                </a:lnTo>
                <a:lnTo>
                  <a:pt x="865" y="32"/>
                </a:lnTo>
                <a:lnTo>
                  <a:pt x="867" y="32"/>
                </a:lnTo>
                <a:lnTo>
                  <a:pt x="867" y="20"/>
                </a:lnTo>
                <a:lnTo>
                  <a:pt x="879" y="20"/>
                </a:lnTo>
                <a:lnTo>
                  <a:pt x="885" y="20"/>
                </a:lnTo>
                <a:lnTo>
                  <a:pt x="887" y="20"/>
                </a:lnTo>
                <a:lnTo>
                  <a:pt x="889" y="20"/>
                </a:lnTo>
                <a:lnTo>
                  <a:pt x="891" y="20"/>
                </a:lnTo>
                <a:lnTo>
                  <a:pt x="893" y="20"/>
                </a:lnTo>
                <a:lnTo>
                  <a:pt x="899" y="20"/>
                </a:lnTo>
                <a:lnTo>
                  <a:pt x="917" y="22"/>
                </a:lnTo>
                <a:lnTo>
                  <a:pt x="919" y="22"/>
                </a:lnTo>
                <a:lnTo>
                  <a:pt x="919" y="24"/>
                </a:lnTo>
                <a:lnTo>
                  <a:pt x="919" y="32"/>
                </a:lnTo>
                <a:lnTo>
                  <a:pt x="939" y="32"/>
                </a:lnTo>
                <a:lnTo>
                  <a:pt x="945" y="32"/>
                </a:lnTo>
                <a:lnTo>
                  <a:pt x="949" y="32"/>
                </a:lnTo>
                <a:lnTo>
                  <a:pt x="959" y="32"/>
                </a:lnTo>
                <a:lnTo>
                  <a:pt x="971" y="32"/>
                </a:lnTo>
                <a:lnTo>
                  <a:pt x="971" y="44"/>
                </a:lnTo>
                <a:lnTo>
                  <a:pt x="971" y="46"/>
                </a:lnTo>
                <a:lnTo>
                  <a:pt x="969" y="72"/>
                </a:lnTo>
                <a:lnTo>
                  <a:pt x="969" y="76"/>
                </a:lnTo>
                <a:lnTo>
                  <a:pt x="971" y="84"/>
                </a:lnTo>
                <a:lnTo>
                  <a:pt x="975" y="84"/>
                </a:lnTo>
                <a:lnTo>
                  <a:pt x="983" y="84"/>
                </a:lnTo>
                <a:lnTo>
                  <a:pt x="983" y="80"/>
                </a:lnTo>
                <a:lnTo>
                  <a:pt x="983" y="78"/>
                </a:lnTo>
                <a:lnTo>
                  <a:pt x="989" y="76"/>
                </a:lnTo>
                <a:lnTo>
                  <a:pt x="991" y="74"/>
                </a:lnTo>
                <a:lnTo>
                  <a:pt x="993" y="74"/>
                </a:lnTo>
                <a:lnTo>
                  <a:pt x="995" y="74"/>
                </a:lnTo>
                <a:lnTo>
                  <a:pt x="997" y="74"/>
                </a:lnTo>
                <a:lnTo>
                  <a:pt x="997" y="72"/>
                </a:lnTo>
                <a:lnTo>
                  <a:pt x="997" y="72"/>
                </a:lnTo>
                <a:lnTo>
                  <a:pt x="997" y="70"/>
                </a:lnTo>
                <a:lnTo>
                  <a:pt x="997" y="58"/>
                </a:lnTo>
                <a:lnTo>
                  <a:pt x="1005" y="58"/>
                </a:lnTo>
                <a:lnTo>
                  <a:pt x="1023" y="58"/>
                </a:lnTo>
                <a:lnTo>
                  <a:pt x="1027" y="58"/>
                </a:lnTo>
                <a:lnTo>
                  <a:pt x="1039" y="58"/>
                </a:lnTo>
                <a:lnTo>
                  <a:pt x="1037" y="72"/>
                </a:lnTo>
                <a:lnTo>
                  <a:pt x="1053" y="72"/>
                </a:lnTo>
                <a:lnTo>
                  <a:pt x="1063" y="72"/>
                </a:lnTo>
                <a:lnTo>
                  <a:pt x="1065" y="72"/>
                </a:lnTo>
                <a:lnTo>
                  <a:pt x="1065" y="74"/>
                </a:lnTo>
                <a:lnTo>
                  <a:pt x="1065" y="80"/>
                </a:lnTo>
                <a:lnTo>
                  <a:pt x="1065" y="84"/>
                </a:lnTo>
                <a:lnTo>
                  <a:pt x="1081" y="84"/>
                </a:lnTo>
                <a:lnTo>
                  <a:pt x="1107" y="84"/>
                </a:lnTo>
                <a:lnTo>
                  <a:pt x="1121" y="84"/>
                </a:lnTo>
                <a:lnTo>
                  <a:pt x="1125" y="84"/>
                </a:lnTo>
                <a:lnTo>
                  <a:pt x="1129" y="84"/>
                </a:lnTo>
                <a:lnTo>
                  <a:pt x="1133" y="84"/>
                </a:lnTo>
                <a:lnTo>
                  <a:pt x="1147" y="84"/>
                </a:lnTo>
                <a:lnTo>
                  <a:pt x="1147" y="90"/>
                </a:lnTo>
                <a:lnTo>
                  <a:pt x="1147" y="100"/>
                </a:lnTo>
                <a:lnTo>
                  <a:pt x="1147" y="102"/>
                </a:lnTo>
                <a:lnTo>
                  <a:pt x="1147" y="104"/>
                </a:lnTo>
                <a:lnTo>
                  <a:pt x="1147" y="114"/>
                </a:lnTo>
                <a:lnTo>
                  <a:pt x="1133" y="114"/>
                </a:lnTo>
                <a:lnTo>
                  <a:pt x="1129" y="114"/>
                </a:lnTo>
                <a:lnTo>
                  <a:pt x="1125" y="114"/>
                </a:lnTo>
                <a:lnTo>
                  <a:pt x="1121" y="114"/>
                </a:lnTo>
                <a:lnTo>
                  <a:pt x="1119" y="114"/>
                </a:lnTo>
                <a:lnTo>
                  <a:pt x="1119" y="116"/>
                </a:lnTo>
                <a:lnTo>
                  <a:pt x="1119" y="126"/>
                </a:lnTo>
                <a:lnTo>
                  <a:pt x="1107" y="126"/>
                </a:lnTo>
                <a:lnTo>
                  <a:pt x="1079" y="124"/>
                </a:lnTo>
                <a:lnTo>
                  <a:pt x="1063" y="124"/>
                </a:lnTo>
                <a:lnTo>
                  <a:pt x="1053" y="124"/>
                </a:lnTo>
                <a:lnTo>
                  <a:pt x="1047" y="124"/>
                </a:lnTo>
                <a:lnTo>
                  <a:pt x="1045" y="124"/>
                </a:lnTo>
                <a:lnTo>
                  <a:pt x="1041" y="124"/>
                </a:lnTo>
                <a:lnTo>
                  <a:pt x="1035" y="124"/>
                </a:lnTo>
                <a:lnTo>
                  <a:pt x="1031" y="124"/>
                </a:lnTo>
                <a:lnTo>
                  <a:pt x="1027" y="124"/>
                </a:lnTo>
                <a:lnTo>
                  <a:pt x="1025" y="124"/>
                </a:lnTo>
                <a:lnTo>
                  <a:pt x="1023" y="124"/>
                </a:lnTo>
                <a:lnTo>
                  <a:pt x="1023" y="122"/>
                </a:lnTo>
                <a:lnTo>
                  <a:pt x="1023" y="116"/>
                </a:lnTo>
                <a:lnTo>
                  <a:pt x="1023" y="112"/>
                </a:lnTo>
                <a:lnTo>
                  <a:pt x="1025" y="112"/>
                </a:lnTo>
                <a:lnTo>
                  <a:pt x="1025" y="98"/>
                </a:lnTo>
                <a:lnTo>
                  <a:pt x="1023" y="98"/>
                </a:lnTo>
                <a:lnTo>
                  <a:pt x="1023" y="96"/>
                </a:lnTo>
                <a:lnTo>
                  <a:pt x="1023" y="92"/>
                </a:lnTo>
                <a:lnTo>
                  <a:pt x="1023" y="90"/>
                </a:lnTo>
                <a:lnTo>
                  <a:pt x="1023" y="86"/>
                </a:lnTo>
                <a:lnTo>
                  <a:pt x="1023" y="80"/>
                </a:lnTo>
                <a:lnTo>
                  <a:pt x="1023" y="74"/>
                </a:lnTo>
                <a:lnTo>
                  <a:pt x="1023" y="72"/>
                </a:lnTo>
                <a:lnTo>
                  <a:pt x="1023" y="72"/>
                </a:lnTo>
                <a:lnTo>
                  <a:pt x="1011" y="72"/>
                </a:lnTo>
                <a:lnTo>
                  <a:pt x="1011" y="72"/>
                </a:lnTo>
                <a:lnTo>
                  <a:pt x="1011" y="86"/>
                </a:lnTo>
                <a:lnTo>
                  <a:pt x="1011" y="88"/>
                </a:lnTo>
                <a:lnTo>
                  <a:pt x="1011" y="90"/>
                </a:lnTo>
                <a:lnTo>
                  <a:pt x="1011" y="96"/>
                </a:lnTo>
                <a:lnTo>
                  <a:pt x="1005" y="96"/>
                </a:lnTo>
                <a:lnTo>
                  <a:pt x="997" y="96"/>
                </a:lnTo>
                <a:lnTo>
                  <a:pt x="997" y="98"/>
                </a:lnTo>
                <a:lnTo>
                  <a:pt x="997" y="102"/>
                </a:lnTo>
                <a:lnTo>
                  <a:pt x="997" y="104"/>
                </a:lnTo>
                <a:lnTo>
                  <a:pt x="1001" y="104"/>
                </a:lnTo>
                <a:lnTo>
                  <a:pt x="1001" y="112"/>
                </a:lnTo>
                <a:lnTo>
                  <a:pt x="999" y="112"/>
                </a:lnTo>
                <a:lnTo>
                  <a:pt x="997" y="112"/>
                </a:lnTo>
                <a:lnTo>
                  <a:pt x="997" y="114"/>
                </a:lnTo>
                <a:lnTo>
                  <a:pt x="997" y="116"/>
                </a:lnTo>
                <a:lnTo>
                  <a:pt x="989" y="116"/>
                </a:lnTo>
                <a:lnTo>
                  <a:pt x="989" y="124"/>
                </a:lnTo>
                <a:lnTo>
                  <a:pt x="987" y="124"/>
                </a:lnTo>
                <a:lnTo>
                  <a:pt x="985" y="124"/>
                </a:lnTo>
                <a:lnTo>
                  <a:pt x="981" y="124"/>
                </a:lnTo>
                <a:lnTo>
                  <a:pt x="975" y="124"/>
                </a:lnTo>
                <a:lnTo>
                  <a:pt x="971" y="124"/>
                </a:lnTo>
                <a:lnTo>
                  <a:pt x="959" y="124"/>
                </a:lnTo>
                <a:lnTo>
                  <a:pt x="947" y="124"/>
                </a:lnTo>
                <a:lnTo>
                  <a:pt x="947" y="142"/>
                </a:lnTo>
                <a:lnTo>
                  <a:pt x="939" y="140"/>
                </a:lnTo>
                <a:lnTo>
                  <a:pt x="937" y="142"/>
                </a:lnTo>
                <a:lnTo>
                  <a:pt x="935" y="142"/>
                </a:lnTo>
                <a:lnTo>
                  <a:pt x="931" y="146"/>
                </a:lnTo>
                <a:lnTo>
                  <a:pt x="929" y="146"/>
                </a:lnTo>
                <a:lnTo>
                  <a:pt x="929" y="148"/>
                </a:lnTo>
                <a:lnTo>
                  <a:pt x="927" y="148"/>
                </a:lnTo>
                <a:lnTo>
                  <a:pt x="925" y="148"/>
                </a:lnTo>
                <a:lnTo>
                  <a:pt x="923" y="148"/>
                </a:lnTo>
                <a:lnTo>
                  <a:pt x="921" y="146"/>
                </a:lnTo>
                <a:lnTo>
                  <a:pt x="919" y="144"/>
                </a:lnTo>
                <a:lnTo>
                  <a:pt x="921" y="154"/>
                </a:lnTo>
                <a:lnTo>
                  <a:pt x="921" y="156"/>
                </a:lnTo>
                <a:lnTo>
                  <a:pt x="921" y="162"/>
                </a:lnTo>
                <a:lnTo>
                  <a:pt x="909" y="162"/>
                </a:lnTo>
                <a:lnTo>
                  <a:pt x="903" y="162"/>
                </a:lnTo>
                <a:lnTo>
                  <a:pt x="899" y="162"/>
                </a:lnTo>
                <a:lnTo>
                  <a:pt x="895" y="162"/>
                </a:lnTo>
                <a:lnTo>
                  <a:pt x="897" y="156"/>
                </a:lnTo>
                <a:lnTo>
                  <a:pt x="895" y="156"/>
                </a:lnTo>
                <a:lnTo>
                  <a:pt x="895" y="150"/>
                </a:lnTo>
                <a:lnTo>
                  <a:pt x="891" y="148"/>
                </a:lnTo>
                <a:lnTo>
                  <a:pt x="885" y="148"/>
                </a:lnTo>
                <a:lnTo>
                  <a:pt x="883" y="148"/>
                </a:lnTo>
                <a:lnTo>
                  <a:pt x="881" y="148"/>
                </a:lnTo>
                <a:lnTo>
                  <a:pt x="871" y="148"/>
                </a:lnTo>
                <a:lnTo>
                  <a:pt x="863" y="148"/>
                </a:lnTo>
                <a:lnTo>
                  <a:pt x="861" y="148"/>
                </a:lnTo>
                <a:lnTo>
                  <a:pt x="857" y="148"/>
                </a:lnTo>
                <a:lnTo>
                  <a:pt x="853" y="148"/>
                </a:lnTo>
                <a:lnTo>
                  <a:pt x="851" y="148"/>
                </a:lnTo>
                <a:lnTo>
                  <a:pt x="849" y="148"/>
                </a:lnTo>
                <a:lnTo>
                  <a:pt x="847" y="148"/>
                </a:lnTo>
                <a:lnTo>
                  <a:pt x="845" y="148"/>
                </a:lnTo>
                <a:lnTo>
                  <a:pt x="843" y="148"/>
                </a:lnTo>
                <a:lnTo>
                  <a:pt x="838" y="148"/>
                </a:lnTo>
                <a:lnTo>
                  <a:pt x="832" y="148"/>
                </a:lnTo>
                <a:lnTo>
                  <a:pt x="828" y="148"/>
                </a:lnTo>
                <a:lnTo>
                  <a:pt x="824" y="148"/>
                </a:lnTo>
                <a:lnTo>
                  <a:pt x="822" y="148"/>
                </a:lnTo>
                <a:lnTo>
                  <a:pt x="820" y="148"/>
                </a:lnTo>
                <a:lnTo>
                  <a:pt x="816" y="148"/>
                </a:lnTo>
                <a:lnTo>
                  <a:pt x="812" y="148"/>
                </a:lnTo>
                <a:lnTo>
                  <a:pt x="804" y="148"/>
                </a:lnTo>
                <a:lnTo>
                  <a:pt x="804" y="156"/>
                </a:lnTo>
                <a:lnTo>
                  <a:pt x="804" y="160"/>
                </a:lnTo>
                <a:lnTo>
                  <a:pt x="804" y="164"/>
                </a:lnTo>
                <a:lnTo>
                  <a:pt x="804" y="166"/>
                </a:lnTo>
                <a:lnTo>
                  <a:pt x="804" y="168"/>
                </a:lnTo>
                <a:lnTo>
                  <a:pt x="804" y="172"/>
                </a:lnTo>
                <a:lnTo>
                  <a:pt x="802" y="172"/>
                </a:lnTo>
                <a:lnTo>
                  <a:pt x="800" y="172"/>
                </a:lnTo>
                <a:lnTo>
                  <a:pt x="796" y="172"/>
                </a:lnTo>
                <a:lnTo>
                  <a:pt x="790" y="172"/>
                </a:lnTo>
                <a:lnTo>
                  <a:pt x="784" y="172"/>
                </a:lnTo>
                <a:lnTo>
                  <a:pt x="782" y="172"/>
                </a:lnTo>
                <a:lnTo>
                  <a:pt x="780" y="172"/>
                </a:lnTo>
                <a:lnTo>
                  <a:pt x="776" y="172"/>
                </a:lnTo>
                <a:lnTo>
                  <a:pt x="774" y="172"/>
                </a:lnTo>
                <a:lnTo>
                  <a:pt x="774" y="172"/>
                </a:lnTo>
                <a:lnTo>
                  <a:pt x="770" y="172"/>
                </a:lnTo>
                <a:lnTo>
                  <a:pt x="770" y="174"/>
                </a:lnTo>
                <a:lnTo>
                  <a:pt x="772" y="174"/>
                </a:lnTo>
                <a:lnTo>
                  <a:pt x="770" y="174"/>
                </a:lnTo>
                <a:lnTo>
                  <a:pt x="770" y="176"/>
                </a:lnTo>
                <a:lnTo>
                  <a:pt x="770" y="178"/>
                </a:lnTo>
                <a:lnTo>
                  <a:pt x="772" y="180"/>
                </a:lnTo>
                <a:lnTo>
                  <a:pt x="774" y="180"/>
                </a:lnTo>
                <a:lnTo>
                  <a:pt x="774" y="182"/>
                </a:lnTo>
                <a:lnTo>
                  <a:pt x="774" y="184"/>
                </a:lnTo>
                <a:lnTo>
                  <a:pt x="774" y="186"/>
                </a:lnTo>
                <a:lnTo>
                  <a:pt x="776" y="186"/>
                </a:lnTo>
                <a:lnTo>
                  <a:pt x="780" y="186"/>
                </a:lnTo>
                <a:lnTo>
                  <a:pt x="782" y="186"/>
                </a:lnTo>
                <a:lnTo>
                  <a:pt x="784" y="186"/>
                </a:lnTo>
                <a:lnTo>
                  <a:pt x="784" y="188"/>
                </a:lnTo>
                <a:lnTo>
                  <a:pt x="786" y="188"/>
                </a:lnTo>
                <a:lnTo>
                  <a:pt x="786" y="190"/>
                </a:lnTo>
                <a:lnTo>
                  <a:pt x="788" y="190"/>
                </a:lnTo>
                <a:lnTo>
                  <a:pt x="790" y="190"/>
                </a:lnTo>
                <a:lnTo>
                  <a:pt x="790" y="194"/>
                </a:lnTo>
                <a:lnTo>
                  <a:pt x="790" y="196"/>
                </a:lnTo>
                <a:lnTo>
                  <a:pt x="788" y="196"/>
                </a:lnTo>
                <a:lnTo>
                  <a:pt x="786" y="196"/>
                </a:lnTo>
                <a:lnTo>
                  <a:pt x="784" y="196"/>
                </a:lnTo>
                <a:lnTo>
                  <a:pt x="786" y="198"/>
                </a:lnTo>
                <a:lnTo>
                  <a:pt x="786" y="200"/>
                </a:lnTo>
                <a:lnTo>
                  <a:pt x="784" y="200"/>
                </a:lnTo>
                <a:lnTo>
                  <a:pt x="782" y="200"/>
                </a:lnTo>
                <a:lnTo>
                  <a:pt x="782" y="202"/>
                </a:lnTo>
                <a:lnTo>
                  <a:pt x="780" y="204"/>
                </a:lnTo>
                <a:lnTo>
                  <a:pt x="778" y="204"/>
                </a:lnTo>
                <a:lnTo>
                  <a:pt x="780" y="206"/>
                </a:lnTo>
                <a:lnTo>
                  <a:pt x="778" y="206"/>
                </a:lnTo>
                <a:lnTo>
                  <a:pt x="778" y="204"/>
                </a:lnTo>
                <a:lnTo>
                  <a:pt x="776" y="206"/>
                </a:lnTo>
                <a:lnTo>
                  <a:pt x="774" y="208"/>
                </a:lnTo>
                <a:lnTo>
                  <a:pt x="774" y="208"/>
                </a:lnTo>
                <a:lnTo>
                  <a:pt x="772" y="212"/>
                </a:lnTo>
                <a:lnTo>
                  <a:pt x="770" y="212"/>
                </a:lnTo>
                <a:lnTo>
                  <a:pt x="770" y="214"/>
                </a:lnTo>
                <a:lnTo>
                  <a:pt x="770" y="216"/>
                </a:lnTo>
                <a:lnTo>
                  <a:pt x="768" y="216"/>
                </a:lnTo>
                <a:lnTo>
                  <a:pt x="770" y="216"/>
                </a:lnTo>
                <a:lnTo>
                  <a:pt x="768" y="216"/>
                </a:lnTo>
                <a:lnTo>
                  <a:pt x="768" y="218"/>
                </a:lnTo>
                <a:lnTo>
                  <a:pt x="770" y="218"/>
                </a:lnTo>
                <a:lnTo>
                  <a:pt x="770" y="220"/>
                </a:lnTo>
                <a:lnTo>
                  <a:pt x="770" y="222"/>
                </a:lnTo>
                <a:lnTo>
                  <a:pt x="768" y="222"/>
                </a:lnTo>
                <a:lnTo>
                  <a:pt x="766" y="224"/>
                </a:lnTo>
                <a:lnTo>
                  <a:pt x="766" y="222"/>
                </a:lnTo>
                <a:lnTo>
                  <a:pt x="764" y="222"/>
                </a:lnTo>
                <a:lnTo>
                  <a:pt x="764" y="220"/>
                </a:lnTo>
                <a:lnTo>
                  <a:pt x="764" y="218"/>
                </a:lnTo>
                <a:lnTo>
                  <a:pt x="762" y="218"/>
                </a:lnTo>
                <a:lnTo>
                  <a:pt x="762" y="216"/>
                </a:lnTo>
                <a:lnTo>
                  <a:pt x="760" y="216"/>
                </a:lnTo>
                <a:lnTo>
                  <a:pt x="760" y="218"/>
                </a:lnTo>
                <a:lnTo>
                  <a:pt x="758" y="216"/>
                </a:lnTo>
                <a:lnTo>
                  <a:pt x="756" y="216"/>
                </a:lnTo>
                <a:lnTo>
                  <a:pt x="754" y="218"/>
                </a:lnTo>
                <a:lnTo>
                  <a:pt x="752" y="218"/>
                </a:lnTo>
                <a:lnTo>
                  <a:pt x="752" y="220"/>
                </a:lnTo>
                <a:lnTo>
                  <a:pt x="752" y="222"/>
                </a:lnTo>
                <a:lnTo>
                  <a:pt x="754" y="222"/>
                </a:lnTo>
                <a:lnTo>
                  <a:pt x="752" y="222"/>
                </a:lnTo>
                <a:lnTo>
                  <a:pt x="752" y="224"/>
                </a:lnTo>
                <a:lnTo>
                  <a:pt x="750" y="226"/>
                </a:lnTo>
                <a:lnTo>
                  <a:pt x="750" y="228"/>
                </a:lnTo>
                <a:lnTo>
                  <a:pt x="748" y="230"/>
                </a:lnTo>
                <a:lnTo>
                  <a:pt x="746" y="230"/>
                </a:lnTo>
                <a:lnTo>
                  <a:pt x="744" y="230"/>
                </a:lnTo>
                <a:lnTo>
                  <a:pt x="744" y="232"/>
                </a:lnTo>
                <a:lnTo>
                  <a:pt x="744" y="234"/>
                </a:lnTo>
                <a:lnTo>
                  <a:pt x="744" y="236"/>
                </a:lnTo>
                <a:lnTo>
                  <a:pt x="744" y="238"/>
                </a:lnTo>
                <a:lnTo>
                  <a:pt x="744" y="236"/>
                </a:lnTo>
                <a:lnTo>
                  <a:pt x="744" y="238"/>
                </a:lnTo>
                <a:lnTo>
                  <a:pt x="746" y="238"/>
                </a:lnTo>
                <a:lnTo>
                  <a:pt x="744" y="238"/>
                </a:lnTo>
                <a:lnTo>
                  <a:pt x="744" y="240"/>
                </a:lnTo>
                <a:lnTo>
                  <a:pt x="746" y="242"/>
                </a:lnTo>
                <a:lnTo>
                  <a:pt x="744" y="242"/>
                </a:lnTo>
                <a:lnTo>
                  <a:pt x="744" y="244"/>
                </a:lnTo>
                <a:lnTo>
                  <a:pt x="744" y="246"/>
                </a:lnTo>
                <a:lnTo>
                  <a:pt x="742" y="246"/>
                </a:lnTo>
                <a:lnTo>
                  <a:pt x="744" y="246"/>
                </a:lnTo>
                <a:lnTo>
                  <a:pt x="742" y="246"/>
                </a:lnTo>
                <a:lnTo>
                  <a:pt x="742" y="248"/>
                </a:lnTo>
                <a:lnTo>
                  <a:pt x="742" y="250"/>
                </a:lnTo>
                <a:lnTo>
                  <a:pt x="740" y="252"/>
                </a:lnTo>
                <a:lnTo>
                  <a:pt x="738" y="252"/>
                </a:lnTo>
                <a:lnTo>
                  <a:pt x="736" y="252"/>
                </a:lnTo>
                <a:lnTo>
                  <a:pt x="734" y="252"/>
                </a:lnTo>
                <a:lnTo>
                  <a:pt x="732" y="256"/>
                </a:lnTo>
                <a:lnTo>
                  <a:pt x="732" y="258"/>
                </a:lnTo>
                <a:lnTo>
                  <a:pt x="732" y="260"/>
                </a:lnTo>
                <a:lnTo>
                  <a:pt x="730" y="262"/>
                </a:lnTo>
                <a:lnTo>
                  <a:pt x="728" y="264"/>
                </a:lnTo>
                <a:lnTo>
                  <a:pt x="728" y="264"/>
                </a:lnTo>
                <a:lnTo>
                  <a:pt x="728" y="266"/>
                </a:lnTo>
                <a:lnTo>
                  <a:pt x="726" y="266"/>
                </a:lnTo>
                <a:lnTo>
                  <a:pt x="726" y="268"/>
                </a:lnTo>
                <a:lnTo>
                  <a:pt x="726" y="270"/>
                </a:lnTo>
                <a:lnTo>
                  <a:pt x="726" y="272"/>
                </a:lnTo>
                <a:lnTo>
                  <a:pt x="726" y="274"/>
                </a:lnTo>
                <a:lnTo>
                  <a:pt x="724" y="274"/>
                </a:lnTo>
                <a:lnTo>
                  <a:pt x="724" y="276"/>
                </a:lnTo>
                <a:lnTo>
                  <a:pt x="724" y="278"/>
                </a:lnTo>
                <a:lnTo>
                  <a:pt x="722" y="278"/>
                </a:lnTo>
                <a:lnTo>
                  <a:pt x="722" y="280"/>
                </a:lnTo>
                <a:lnTo>
                  <a:pt x="722" y="282"/>
                </a:lnTo>
                <a:lnTo>
                  <a:pt x="720" y="282"/>
                </a:lnTo>
                <a:lnTo>
                  <a:pt x="720" y="284"/>
                </a:lnTo>
                <a:lnTo>
                  <a:pt x="718" y="288"/>
                </a:lnTo>
                <a:lnTo>
                  <a:pt x="716" y="292"/>
                </a:lnTo>
                <a:lnTo>
                  <a:pt x="716" y="294"/>
                </a:lnTo>
                <a:lnTo>
                  <a:pt x="714" y="294"/>
                </a:lnTo>
                <a:lnTo>
                  <a:pt x="714" y="298"/>
                </a:lnTo>
                <a:lnTo>
                  <a:pt x="712" y="300"/>
                </a:lnTo>
                <a:lnTo>
                  <a:pt x="712" y="302"/>
                </a:lnTo>
                <a:lnTo>
                  <a:pt x="710" y="304"/>
                </a:lnTo>
                <a:lnTo>
                  <a:pt x="710" y="306"/>
                </a:lnTo>
                <a:lnTo>
                  <a:pt x="708" y="308"/>
                </a:lnTo>
                <a:lnTo>
                  <a:pt x="708" y="310"/>
                </a:lnTo>
                <a:lnTo>
                  <a:pt x="708" y="312"/>
                </a:lnTo>
                <a:lnTo>
                  <a:pt x="706" y="312"/>
                </a:lnTo>
                <a:lnTo>
                  <a:pt x="706" y="312"/>
                </a:lnTo>
                <a:lnTo>
                  <a:pt x="706" y="314"/>
                </a:lnTo>
                <a:lnTo>
                  <a:pt x="704" y="316"/>
                </a:lnTo>
                <a:lnTo>
                  <a:pt x="702" y="318"/>
                </a:lnTo>
                <a:lnTo>
                  <a:pt x="702" y="320"/>
                </a:lnTo>
                <a:lnTo>
                  <a:pt x="702" y="322"/>
                </a:lnTo>
                <a:lnTo>
                  <a:pt x="700" y="322"/>
                </a:lnTo>
                <a:lnTo>
                  <a:pt x="700" y="324"/>
                </a:lnTo>
                <a:lnTo>
                  <a:pt x="700" y="326"/>
                </a:lnTo>
                <a:lnTo>
                  <a:pt x="700" y="328"/>
                </a:lnTo>
                <a:lnTo>
                  <a:pt x="698" y="330"/>
                </a:lnTo>
                <a:lnTo>
                  <a:pt x="698" y="332"/>
                </a:lnTo>
                <a:lnTo>
                  <a:pt x="698" y="334"/>
                </a:lnTo>
                <a:lnTo>
                  <a:pt x="698" y="336"/>
                </a:lnTo>
                <a:lnTo>
                  <a:pt x="696" y="338"/>
                </a:lnTo>
                <a:lnTo>
                  <a:pt x="696" y="340"/>
                </a:lnTo>
                <a:lnTo>
                  <a:pt x="696" y="342"/>
                </a:lnTo>
                <a:lnTo>
                  <a:pt x="696" y="344"/>
                </a:lnTo>
                <a:lnTo>
                  <a:pt x="696" y="346"/>
                </a:lnTo>
                <a:lnTo>
                  <a:pt x="694" y="346"/>
                </a:lnTo>
                <a:lnTo>
                  <a:pt x="694" y="348"/>
                </a:lnTo>
                <a:lnTo>
                  <a:pt x="694" y="350"/>
                </a:lnTo>
                <a:lnTo>
                  <a:pt x="694" y="352"/>
                </a:lnTo>
                <a:lnTo>
                  <a:pt x="694" y="354"/>
                </a:lnTo>
                <a:lnTo>
                  <a:pt x="692" y="356"/>
                </a:lnTo>
                <a:lnTo>
                  <a:pt x="692" y="360"/>
                </a:lnTo>
                <a:lnTo>
                  <a:pt x="692" y="360"/>
                </a:lnTo>
                <a:lnTo>
                  <a:pt x="690" y="362"/>
                </a:lnTo>
                <a:lnTo>
                  <a:pt x="690" y="364"/>
                </a:lnTo>
                <a:lnTo>
                  <a:pt x="690" y="368"/>
                </a:lnTo>
                <a:lnTo>
                  <a:pt x="690" y="370"/>
                </a:lnTo>
                <a:lnTo>
                  <a:pt x="688" y="372"/>
                </a:lnTo>
                <a:lnTo>
                  <a:pt x="688" y="376"/>
                </a:lnTo>
                <a:lnTo>
                  <a:pt x="686" y="382"/>
                </a:lnTo>
                <a:lnTo>
                  <a:pt x="686" y="386"/>
                </a:lnTo>
                <a:lnTo>
                  <a:pt x="684" y="388"/>
                </a:lnTo>
                <a:lnTo>
                  <a:pt x="684" y="390"/>
                </a:lnTo>
                <a:lnTo>
                  <a:pt x="684" y="392"/>
                </a:lnTo>
                <a:lnTo>
                  <a:pt x="684" y="394"/>
                </a:lnTo>
                <a:lnTo>
                  <a:pt x="684" y="396"/>
                </a:lnTo>
                <a:lnTo>
                  <a:pt x="682" y="396"/>
                </a:lnTo>
                <a:lnTo>
                  <a:pt x="682" y="398"/>
                </a:lnTo>
                <a:lnTo>
                  <a:pt x="682" y="400"/>
                </a:lnTo>
                <a:lnTo>
                  <a:pt x="682" y="402"/>
                </a:lnTo>
                <a:lnTo>
                  <a:pt x="682" y="404"/>
                </a:lnTo>
                <a:lnTo>
                  <a:pt x="680" y="404"/>
                </a:lnTo>
                <a:lnTo>
                  <a:pt x="680" y="406"/>
                </a:lnTo>
                <a:lnTo>
                  <a:pt x="680" y="408"/>
                </a:lnTo>
                <a:lnTo>
                  <a:pt x="680" y="410"/>
                </a:lnTo>
                <a:lnTo>
                  <a:pt x="678" y="414"/>
                </a:lnTo>
                <a:lnTo>
                  <a:pt x="678" y="416"/>
                </a:lnTo>
                <a:lnTo>
                  <a:pt x="678" y="420"/>
                </a:lnTo>
                <a:lnTo>
                  <a:pt x="678" y="428"/>
                </a:lnTo>
                <a:lnTo>
                  <a:pt x="676" y="428"/>
                </a:lnTo>
                <a:lnTo>
                  <a:pt x="674" y="428"/>
                </a:lnTo>
                <a:lnTo>
                  <a:pt x="670" y="428"/>
                </a:lnTo>
                <a:lnTo>
                  <a:pt x="670" y="434"/>
                </a:lnTo>
                <a:lnTo>
                  <a:pt x="658" y="434"/>
                </a:lnTo>
                <a:lnTo>
                  <a:pt x="658" y="436"/>
                </a:lnTo>
                <a:lnTo>
                  <a:pt x="658" y="438"/>
                </a:lnTo>
                <a:lnTo>
                  <a:pt x="658" y="440"/>
                </a:lnTo>
                <a:lnTo>
                  <a:pt x="658" y="442"/>
                </a:lnTo>
                <a:lnTo>
                  <a:pt x="658" y="444"/>
                </a:lnTo>
                <a:lnTo>
                  <a:pt x="658" y="446"/>
                </a:lnTo>
                <a:lnTo>
                  <a:pt x="658" y="448"/>
                </a:lnTo>
                <a:lnTo>
                  <a:pt x="656" y="448"/>
                </a:lnTo>
                <a:lnTo>
                  <a:pt x="656" y="450"/>
                </a:lnTo>
                <a:lnTo>
                  <a:pt x="656" y="452"/>
                </a:lnTo>
                <a:lnTo>
                  <a:pt x="656" y="454"/>
                </a:lnTo>
                <a:lnTo>
                  <a:pt x="656" y="456"/>
                </a:lnTo>
                <a:lnTo>
                  <a:pt x="656" y="456"/>
                </a:lnTo>
                <a:lnTo>
                  <a:pt x="656" y="458"/>
                </a:lnTo>
                <a:lnTo>
                  <a:pt x="656" y="460"/>
                </a:lnTo>
                <a:lnTo>
                  <a:pt x="656" y="462"/>
                </a:lnTo>
                <a:lnTo>
                  <a:pt x="656" y="464"/>
                </a:lnTo>
                <a:lnTo>
                  <a:pt x="656" y="466"/>
                </a:lnTo>
                <a:lnTo>
                  <a:pt x="656" y="468"/>
                </a:lnTo>
                <a:lnTo>
                  <a:pt x="656" y="470"/>
                </a:lnTo>
                <a:lnTo>
                  <a:pt x="656" y="472"/>
                </a:lnTo>
                <a:lnTo>
                  <a:pt x="656" y="474"/>
                </a:lnTo>
                <a:lnTo>
                  <a:pt x="656" y="476"/>
                </a:lnTo>
                <a:lnTo>
                  <a:pt x="656" y="478"/>
                </a:lnTo>
                <a:lnTo>
                  <a:pt x="656" y="480"/>
                </a:lnTo>
                <a:lnTo>
                  <a:pt x="656" y="482"/>
                </a:lnTo>
                <a:lnTo>
                  <a:pt x="656" y="484"/>
                </a:lnTo>
                <a:lnTo>
                  <a:pt x="656" y="486"/>
                </a:lnTo>
                <a:lnTo>
                  <a:pt x="656" y="498"/>
                </a:lnTo>
                <a:lnTo>
                  <a:pt x="656" y="500"/>
                </a:lnTo>
                <a:lnTo>
                  <a:pt x="656" y="504"/>
                </a:lnTo>
                <a:lnTo>
                  <a:pt x="656" y="504"/>
                </a:lnTo>
                <a:lnTo>
                  <a:pt x="656" y="506"/>
                </a:lnTo>
                <a:lnTo>
                  <a:pt x="656" y="508"/>
                </a:lnTo>
                <a:lnTo>
                  <a:pt x="656" y="510"/>
                </a:lnTo>
                <a:lnTo>
                  <a:pt x="656" y="512"/>
                </a:lnTo>
                <a:lnTo>
                  <a:pt x="656" y="514"/>
                </a:lnTo>
                <a:lnTo>
                  <a:pt x="656" y="516"/>
                </a:lnTo>
                <a:lnTo>
                  <a:pt x="656" y="518"/>
                </a:lnTo>
                <a:lnTo>
                  <a:pt x="656" y="522"/>
                </a:lnTo>
                <a:lnTo>
                  <a:pt x="656" y="528"/>
                </a:lnTo>
                <a:lnTo>
                  <a:pt x="656" y="530"/>
                </a:lnTo>
                <a:lnTo>
                  <a:pt x="654" y="534"/>
                </a:lnTo>
                <a:lnTo>
                  <a:pt x="654" y="538"/>
                </a:lnTo>
                <a:lnTo>
                  <a:pt x="648" y="538"/>
                </a:lnTo>
                <a:lnTo>
                  <a:pt x="642" y="538"/>
                </a:lnTo>
                <a:lnTo>
                  <a:pt x="640" y="538"/>
                </a:lnTo>
                <a:lnTo>
                  <a:pt x="636" y="538"/>
                </a:lnTo>
                <a:lnTo>
                  <a:pt x="632" y="538"/>
                </a:lnTo>
                <a:lnTo>
                  <a:pt x="630" y="536"/>
                </a:lnTo>
                <a:lnTo>
                  <a:pt x="626" y="536"/>
                </a:lnTo>
                <a:lnTo>
                  <a:pt x="616" y="536"/>
                </a:lnTo>
                <a:lnTo>
                  <a:pt x="608" y="536"/>
                </a:lnTo>
                <a:lnTo>
                  <a:pt x="606" y="536"/>
                </a:lnTo>
                <a:lnTo>
                  <a:pt x="602" y="536"/>
                </a:lnTo>
                <a:lnTo>
                  <a:pt x="602" y="550"/>
                </a:lnTo>
                <a:lnTo>
                  <a:pt x="602" y="552"/>
                </a:lnTo>
                <a:lnTo>
                  <a:pt x="602" y="552"/>
                </a:lnTo>
                <a:lnTo>
                  <a:pt x="602" y="556"/>
                </a:lnTo>
                <a:lnTo>
                  <a:pt x="602" y="560"/>
                </a:lnTo>
                <a:lnTo>
                  <a:pt x="602" y="562"/>
                </a:lnTo>
                <a:lnTo>
                  <a:pt x="602" y="576"/>
                </a:lnTo>
                <a:lnTo>
                  <a:pt x="602" y="578"/>
                </a:lnTo>
                <a:lnTo>
                  <a:pt x="602" y="582"/>
                </a:lnTo>
                <a:lnTo>
                  <a:pt x="602" y="584"/>
                </a:lnTo>
                <a:lnTo>
                  <a:pt x="602" y="588"/>
                </a:lnTo>
                <a:lnTo>
                  <a:pt x="602" y="590"/>
                </a:lnTo>
                <a:lnTo>
                  <a:pt x="604" y="590"/>
                </a:lnTo>
                <a:lnTo>
                  <a:pt x="606" y="590"/>
                </a:lnTo>
                <a:lnTo>
                  <a:pt x="608" y="590"/>
                </a:lnTo>
                <a:lnTo>
                  <a:pt x="610" y="590"/>
                </a:lnTo>
                <a:lnTo>
                  <a:pt x="616" y="590"/>
                </a:lnTo>
                <a:lnTo>
                  <a:pt x="618" y="590"/>
                </a:lnTo>
                <a:lnTo>
                  <a:pt x="622" y="590"/>
                </a:lnTo>
                <a:lnTo>
                  <a:pt x="624" y="590"/>
                </a:lnTo>
                <a:lnTo>
                  <a:pt x="628" y="590"/>
                </a:lnTo>
                <a:lnTo>
                  <a:pt x="630" y="590"/>
                </a:lnTo>
                <a:lnTo>
                  <a:pt x="630" y="592"/>
                </a:lnTo>
                <a:lnTo>
                  <a:pt x="630" y="594"/>
                </a:lnTo>
                <a:lnTo>
                  <a:pt x="630" y="596"/>
                </a:lnTo>
                <a:lnTo>
                  <a:pt x="630" y="602"/>
                </a:lnTo>
                <a:lnTo>
                  <a:pt x="632" y="602"/>
                </a:lnTo>
                <a:lnTo>
                  <a:pt x="640" y="602"/>
                </a:lnTo>
                <a:lnTo>
                  <a:pt x="642" y="602"/>
                </a:lnTo>
                <a:lnTo>
                  <a:pt x="642" y="608"/>
                </a:lnTo>
                <a:lnTo>
                  <a:pt x="640" y="614"/>
                </a:lnTo>
                <a:lnTo>
                  <a:pt x="640" y="616"/>
                </a:lnTo>
                <a:lnTo>
                  <a:pt x="642" y="616"/>
                </a:lnTo>
                <a:lnTo>
                  <a:pt x="648" y="616"/>
                </a:lnTo>
                <a:lnTo>
                  <a:pt x="654" y="616"/>
                </a:lnTo>
                <a:lnTo>
                  <a:pt x="654" y="620"/>
                </a:lnTo>
                <a:lnTo>
                  <a:pt x="654" y="622"/>
                </a:lnTo>
                <a:lnTo>
                  <a:pt x="654" y="628"/>
                </a:lnTo>
                <a:lnTo>
                  <a:pt x="654" y="630"/>
                </a:lnTo>
                <a:lnTo>
                  <a:pt x="654" y="632"/>
                </a:lnTo>
                <a:lnTo>
                  <a:pt x="654" y="634"/>
                </a:lnTo>
                <a:lnTo>
                  <a:pt x="654" y="636"/>
                </a:lnTo>
                <a:lnTo>
                  <a:pt x="654" y="638"/>
                </a:lnTo>
                <a:lnTo>
                  <a:pt x="654" y="640"/>
                </a:lnTo>
                <a:lnTo>
                  <a:pt x="652" y="642"/>
                </a:lnTo>
                <a:lnTo>
                  <a:pt x="654" y="644"/>
                </a:lnTo>
                <a:lnTo>
                  <a:pt x="654" y="646"/>
                </a:lnTo>
                <a:lnTo>
                  <a:pt x="654" y="648"/>
                </a:lnTo>
                <a:lnTo>
                  <a:pt x="654" y="650"/>
                </a:lnTo>
                <a:lnTo>
                  <a:pt x="654" y="650"/>
                </a:lnTo>
                <a:lnTo>
                  <a:pt x="654" y="654"/>
                </a:lnTo>
                <a:lnTo>
                  <a:pt x="654" y="656"/>
                </a:lnTo>
                <a:lnTo>
                  <a:pt x="654" y="658"/>
                </a:lnTo>
                <a:lnTo>
                  <a:pt x="654" y="660"/>
                </a:lnTo>
                <a:lnTo>
                  <a:pt x="654" y="662"/>
                </a:lnTo>
                <a:lnTo>
                  <a:pt x="654" y="664"/>
                </a:lnTo>
                <a:lnTo>
                  <a:pt x="654" y="666"/>
                </a:lnTo>
                <a:lnTo>
                  <a:pt x="654" y="668"/>
                </a:lnTo>
                <a:lnTo>
                  <a:pt x="656" y="668"/>
                </a:lnTo>
                <a:lnTo>
                  <a:pt x="658" y="668"/>
                </a:lnTo>
                <a:lnTo>
                  <a:pt x="660" y="668"/>
                </a:lnTo>
                <a:lnTo>
                  <a:pt x="662" y="668"/>
                </a:lnTo>
                <a:lnTo>
                  <a:pt x="664" y="668"/>
                </a:lnTo>
                <a:lnTo>
                  <a:pt x="666" y="668"/>
                </a:lnTo>
                <a:lnTo>
                  <a:pt x="674" y="668"/>
                </a:lnTo>
                <a:lnTo>
                  <a:pt x="676" y="668"/>
                </a:lnTo>
                <a:lnTo>
                  <a:pt x="678" y="668"/>
                </a:lnTo>
                <a:lnTo>
                  <a:pt x="678" y="668"/>
                </a:lnTo>
                <a:lnTo>
                  <a:pt x="680" y="668"/>
                </a:lnTo>
                <a:lnTo>
                  <a:pt x="680" y="666"/>
                </a:lnTo>
                <a:lnTo>
                  <a:pt x="680" y="664"/>
                </a:lnTo>
                <a:lnTo>
                  <a:pt x="680" y="662"/>
                </a:lnTo>
                <a:lnTo>
                  <a:pt x="680" y="660"/>
                </a:lnTo>
                <a:lnTo>
                  <a:pt x="680" y="658"/>
                </a:lnTo>
                <a:lnTo>
                  <a:pt x="680" y="656"/>
                </a:lnTo>
                <a:lnTo>
                  <a:pt x="680" y="658"/>
                </a:lnTo>
                <a:lnTo>
                  <a:pt x="682" y="658"/>
                </a:lnTo>
                <a:lnTo>
                  <a:pt x="684" y="658"/>
                </a:lnTo>
                <a:lnTo>
                  <a:pt x="684" y="660"/>
                </a:lnTo>
                <a:lnTo>
                  <a:pt x="684" y="662"/>
                </a:lnTo>
                <a:lnTo>
                  <a:pt x="686" y="662"/>
                </a:lnTo>
                <a:lnTo>
                  <a:pt x="688" y="664"/>
                </a:lnTo>
                <a:lnTo>
                  <a:pt x="690" y="664"/>
                </a:lnTo>
                <a:lnTo>
                  <a:pt x="692" y="666"/>
                </a:lnTo>
                <a:lnTo>
                  <a:pt x="694" y="666"/>
                </a:lnTo>
                <a:lnTo>
                  <a:pt x="698" y="668"/>
                </a:lnTo>
                <a:lnTo>
                  <a:pt x="704" y="668"/>
                </a:lnTo>
                <a:lnTo>
                  <a:pt x="704" y="670"/>
                </a:lnTo>
                <a:lnTo>
                  <a:pt x="706" y="668"/>
                </a:lnTo>
                <a:lnTo>
                  <a:pt x="708" y="668"/>
                </a:lnTo>
                <a:lnTo>
                  <a:pt x="710" y="668"/>
                </a:lnTo>
                <a:lnTo>
                  <a:pt x="716" y="670"/>
                </a:lnTo>
                <a:lnTo>
                  <a:pt x="724" y="670"/>
                </a:lnTo>
                <a:lnTo>
                  <a:pt x="726" y="670"/>
                </a:lnTo>
                <a:lnTo>
                  <a:pt x="732" y="670"/>
                </a:lnTo>
                <a:lnTo>
                  <a:pt x="734" y="670"/>
                </a:lnTo>
                <a:lnTo>
                  <a:pt x="742" y="670"/>
                </a:lnTo>
                <a:lnTo>
                  <a:pt x="744" y="670"/>
                </a:lnTo>
                <a:lnTo>
                  <a:pt x="744" y="668"/>
                </a:lnTo>
                <a:lnTo>
                  <a:pt x="746" y="668"/>
                </a:lnTo>
                <a:lnTo>
                  <a:pt x="754" y="668"/>
                </a:lnTo>
                <a:lnTo>
                  <a:pt x="754" y="666"/>
                </a:lnTo>
                <a:lnTo>
                  <a:pt x="756" y="664"/>
                </a:lnTo>
                <a:lnTo>
                  <a:pt x="758" y="664"/>
                </a:lnTo>
                <a:lnTo>
                  <a:pt x="758" y="662"/>
                </a:lnTo>
                <a:lnTo>
                  <a:pt x="760" y="662"/>
                </a:lnTo>
                <a:lnTo>
                  <a:pt x="766" y="658"/>
                </a:lnTo>
                <a:lnTo>
                  <a:pt x="772" y="658"/>
                </a:lnTo>
                <a:lnTo>
                  <a:pt x="774" y="654"/>
                </a:lnTo>
                <a:lnTo>
                  <a:pt x="776" y="654"/>
                </a:lnTo>
                <a:lnTo>
                  <a:pt x="778" y="654"/>
                </a:lnTo>
                <a:lnTo>
                  <a:pt x="780" y="652"/>
                </a:lnTo>
                <a:lnTo>
                  <a:pt x="784" y="652"/>
                </a:lnTo>
                <a:lnTo>
                  <a:pt x="784" y="650"/>
                </a:lnTo>
                <a:lnTo>
                  <a:pt x="786" y="650"/>
                </a:lnTo>
                <a:lnTo>
                  <a:pt x="792" y="650"/>
                </a:lnTo>
                <a:lnTo>
                  <a:pt x="796" y="650"/>
                </a:lnTo>
                <a:lnTo>
                  <a:pt x="800" y="648"/>
                </a:lnTo>
                <a:lnTo>
                  <a:pt x="800" y="646"/>
                </a:lnTo>
                <a:lnTo>
                  <a:pt x="802" y="646"/>
                </a:lnTo>
                <a:lnTo>
                  <a:pt x="804" y="646"/>
                </a:lnTo>
                <a:lnTo>
                  <a:pt x="804" y="644"/>
                </a:lnTo>
                <a:lnTo>
                  <a:pt x="806" y="644"/>
                </a:lnTo>
                <a:lnTo>
                  <a:pt x="808" y="642"/>
                </a:lnTo>
                <a:lnTo>
                  <a:pt x="808" y="640"/>
                </a:lnTo>
                <a:lnTo>
                  <a:pt x="812" y="636"/>
                </a:lnTo>
                <a:lnTo>
                  <a:pt x="818" y="636"/>
                </a:lnTo>
                <a:lnTo>
                  <a:pt x="820" y="630"/>
                </a:lnTo>
                <a:lnTo>
                  <a:pt x="822" y="628"/>
                </a:lnTo>
                <a:lnTo>
                  <a:pt x="824" y="624"/>
                </a:lnTo>
                <a:lnTo>
                  <a:pt x="824" y="620"/>
                </a:lnTo>
                <a:lnTo>
                  <a:pt x="826" y="620"/>
                </a:lnTo>
                <a:lnTo>
                  <a:pt x="828" y="620"/>
                </a:lnTo>
                <a:lnTo>
                  <a:pt x="830" y="620"/>
                </a:lnTo>
                <a:lnTo>
                  <a:pt x="832" y="618"/>
                </a:lnTo>
                <a:lnTo>
                  <a:pt x="851" y="610"/>
                </a:lnTo>
                <a:lnTo>
                  <a:pt x="853" y="610"/>
                </a:lnTo>
                <a:lnTo>
                  <a:pt x="855" y="608"/>
                </a:lnTo>
                <a:lnTo>
                  <a:pt x="857" y="608"/>
                </a:lnTo>
                <a:lnTo>
                  <a:pt x="857" y="610"/>
                </a:lnTo>
                <a:lnTo>
                  <a:pt x="861" y="610"/>
                </a:lnTo>
                <a:lnTo>
                  <a:pt x="863" y="614"/>
                </a:lnTo>
                <a:lnTo>
                  <a:pt x="865" y="614"/>
                </a:lnTo>
                <a:lnTo>
                  <a:pt x="871" y="618"/>
                </a:lnTo>
                <a:lnTo>
                  <a:pt x="875" y="618"/>
                </a:lnTo>
                <a:lnTo>
                  <a:pt x="879" y="616"/>
                </a:lnTo>
                <a:lnTo>
                  <a:pt x="883" y="618"/>
                </a:lnTo>
                <a:lnTo>
                  <a:pt x="885" y="618"/>
                </a:lnTo>
                <a:lnTo>
                  <a:pt x="887" y="618"/>
                </a:lnTo>
                <a:lnTo>
                  <a:pt x="889" y="618"/>
                </a:lnTo>
                <a:lnTo>
                  <a:pt x="893" y="616"/>
                </a:lnTo>
                <a:lnTo>
                  <a:pt x="895" y="616"/>
                </a:lnTo>
                <a:lnTo>
                  <a:pt x="897" y="616"/>
                </a:lnTo>
                <a:lnTo>
                  <a:pt x="899" y="616"/>
                </a:lnTo>
                <a:lnTo>
                  <a:pt x="901" y="616"/>
                </a:lnTo>
                <a:lnTo>
                  <a:pt x="903" y="616"/>
                </a:lnTo>
                <a:lnTo>
                  <a:pt x="905" y="616"/>
                </a:lnTo>
                <a:lnTo>
                  <a:pt x="907" y="618"/>
                </a:lnTo>
                <a:lnTo>
                  <a:pt x="909" y="618"/>
                </a:lnTo>
                <a:lnTo>
                  <a:pt x="913" y="616"/>
                </a:lnTo>
                <a:lnTo>
                  <a:pt x="915" y="618"/>
                </a:lnTo>
                <a:lnTo>
                  <a:pt x="917" y="618"/>
                </a:lnTo>
                <a:lnTo>
                  <a:pt x="917" y="622"/>
                </a:lnTo>
                <a:lnTo>
                  <a:pt x="917" y="624"/>
                </a:lnTo>
                <a:lnTo>
                  <a:pt x="917" y="628"/>
                </a:lnTo>
                <a:lnTo>
                  <a:pt x="915" y="626"/>
                </a:lnTo>
                <a:lnTo>
                  <a:pt x="913" y="626"/>
                </a:lnTo>
                <a:lnTo>
                  <a:pt x="907" y="632"/>
                </a:lnTo>
                <a:lnTo>
                  <a:pt x="905" y="634"/>
                </a:lnTo>
                <a:lnTo>
                  <a:pt x="905" y="640"/>
                </a:lnTo>
                <a:lnTo>
                  <a:pt x="905" y="642"/>
                </a:lnTo>
                <a:lnTo>
                  <a:pt x="907" y="642"/>
                </a:lnTo>
                <a:lnTo>
                  <a:pt x="907" y="648"/>
                </a:lnTo>
                <a:lnTo>
                  <a:pt x="907" y="650"/>
                </a:lnTo>
                <a:lnTo>
                  <a:pt x="889" y="650"/>
                </a:lnTo>
                <a:lnTo>
                  <a:pt x="889" y="660"/>
                </a:lnTo>
                <a:lnTo>
                  <a:pt x="889" y="674"/>
                </a:lnTo>
                <a:lnTo>
                  <a:pt x="889" y="699"/>
                </a:lnTo>
                <a:lnTo>
                  <a:pt x="887" y="699"/>
                </a:lnTo>
                <a:lnTo>
                  <a:pt x="887" y="703"/>
                </a:lnTo>
                <a:lnTo>
                  <a:pt x="889" y="707"/>
                </a:lnTo>
                <a:lnTo>
                  <a:pt x="889" y="713"/>
                </a:lnTo>
                <a:lnTo>
                  <a:pt x="889" y="717"/>
                </a:lnTo>
                <a:lnTo>
                  <a:pt x="889" y="721"/>
                </a:lnTo>
                <a:lnTo>
                  <a:pt x="889" y="723"/>
                </a:lnTo>
                <a:lnTo>
                  <a:pt x="889" y="725"/>
                </a:lnTo>
                <a:lnTo>
                  <a:pt x="889" y="727"/>
                </a:lnTo>
                <a:lnTo>
                  <a:pt x="889" y="731"/>
                </a:lnTo>
                <a:lnTo>
                  <a:pt x="889" y="735"/>
                </a:lnTo>
                <a:lnTo>
                  <a:pt x="889" y="737"/>
                </a:lnTo>
                <a:lnTo>
                  <a:pt x="889" y="741"/>
                </a:lnTo>
                <a:lnTo>
                  <a:pt x="889" y="745"/>
                </a:lnTo>
                <a:lnTo>
                  <a:pt x="889" y="747"/>
                </a:lnTo>
                <a:lnTo>
                  <a:pt x="889" y="747"/>
                </a:lnTo>
                <a:lnTo>
                  <a:pt x="889" y="749"/>
                </a:lnTo>
                <a:lnTo>
                  <a:pt x="889" y="751"/>
                </a:lnTo>
                <a:lnTo>
                  <a:pt x="889" y="753"/>
                </a:lnTo>
                <a:lnTo>
                  <a:pt x="895" y="753"/>
                </a:lnTo>
                <a:lnTo>
                  <a:pt x="903" y="753"/>
                </a:lnTo>
                <a:lnTo>
                  <a:pt x="905" y="753"/>
                </a:lnTo>
                <a:lnTo>
                  <a:pt x="905" y="759"/>
                </a:lnTo>
                <a:lnTo>
                  <a:pt x="905" y="761"/>
                </a:lnTo>
                <a:lnTo>
                  <a:pt x="905" y="769"/>
                </a:lnTo>
                <a:lnTo>
                  <a:pt x="905" y="771"/>
                </a:lnTo>
                <a:lnTo>
                  <a:pt x="905" y="773"/>
                </a:lnTo>
                <a:lnTo>
                  <a:pt x="903" y="775"/>
                </a:lnTo>
                <a:lnTo>
                  <a:pt x="897" y="775"/>
                </a:lnTo>
                <a:lnTo>
                  <a:pt x="895" y="775"/>
                </a:lnTo>
                <a:lnTo>
                  <a:pt x="893" y="775"/>
                </a:lnTo>
                <a:lnTo>
                  <a:pt x="889" y="779"/>
                </a:lnTo>
                <a:lnTo>
                  <a:pt x="889" y="781"/>
                </a:lnTo>
                <a:lnTo>
                  <a:pt x="885" y="783"/>
                </a:lnTo>
                <a:lnTo>
                  <a:pt x="879" y="787"/>
                </a:lnTo>
                <a:lnTo>
                  <a:pt x="877" y="789"/>
                </a:lnTo>
                <a:lnTo>
                  <a:pt x="877" y="793"/>
                </a:lnTo>
                <a:lnTo>
                  <a:pt x="875" y="797"/>
                </a:lnTo>
                <a:lnTo>
                  <a:pt x="873" y="805"/>
                </a:lnTo>
                <a:lnTo>
                  <a:pt x="869" y="817"/>
                </a:lnTo>
                <a:lnTo>
                  <a:pt x="869" y="819"/>
                </a:lnTo>
                <a:lnTo>
                  <a:pt x="865" y="825"/>
                </a:lnTo>
                <a:lnTo>
                  <a:pt x="863" y="827"/>
                </a:lnTo>
                <a:lnTo>
                  <a:pt x="863" y="829"/>
                </a:lnTo>
                <a:lnTo>
                  <a:pt x="857" y="839"/>
                </a:lnTo>
                <a:lnTo>
                  <a:pt x="853" y="843"/>
                </a:lnTo>
                <a:lnTo>
                  <a:pt x="851" y="845"/>
                </a:lnTo>
                <a:lnTo>
                  <a:pt x="845" y="851"/>
                </a:lnTo>
                <a:lnTo>
                  <a:pt x="841" y="861"/>
                </a:lnTo>
                <a:lnTo>
                  <a:pt x="838" y="861"/>
                </a:lnTo>
                <a:lnTo>
                  <a:pt x="838" y="865"/>
                </a:lnTo>
                <a:lnTo>
                  <a:pt x="836" y="867"/>
                </a:lnTo>
                <a:lnTo>
                  <a:pt x="832" y="875"/>
                </a:lnTo>
                <a:lnTo>
                  <a:pt x="832" y="877"/>
                </a:lnTo>
                <a:lnTo>
                  <a:pt x="832" y="879"/>
                </a:lnTo>
                <a:lnTo>
                  <a:pt x="828" y="885"/>
                </a:lnTo>
                <a:lnTo>
                  <a:pt x="828" y="887"/>
                </a:lnTo>
                <a:lnTo>
                  <a:pt x="826" y="889"/>
                </a:lnTo>
                <a:lnTo>
                  <a:pt x="826" y="891"/>
                </a:lnTo>
                <a:lnTo>
                  <a:pt x="826" y="891"/>
                </a:lnTo>
                <a:lnTo>
                  <a:pt x="824" y="893"/>
                </a:lnTo>
                <a:lnTo>
                  <a:pt x="824" y="895"/>
                </a:lnTo>
                <a:lnTo>
                  <a:pt x="822" y="895"/>
                </a:lnTo>
                <a:lnTo>
                  <a:pt x="822" y="897"/>
                </a:lnTo>
                <a:lnTo>
                  <a:pt x="822" y="899"/>
                </a:lnTo>
                <a:lnTo>
                  <a:pt x="822" y="901"/>
                </a:lnTo>
                <a:lnTo>
                  <a:pt x="822" y="903"/>
                </a:lnTo>
                <a:lnTo>
                  <a:pt x="822" y="905"/>
                </a:lnTo>
                <a:lnTo>
                  <a:pt x="822" y="907"/>
                </a:lnTo>
                <a:lnTo>
                  <a:pt x="822" y="909"/>
                </a:lnTo>
                <a:lnTo>
                  <a:pt x="822" y="911"/>
                </a:lnTo>
                <a:lnTo>
                  <a:pt x="822" y="913"/>
                </a:lnTo>
                <a:lnTo>
                  <a:pt x="822" y="915"/>
                </a:lnTo>
                <a:lnTo>
                  <a:pt x="822" y="921"/>
                </a:lnTo>
                <a:lnTo>
                  <a:pt x="822" y="923"/>
                </a:lnTo>
                <a:lnTo>
                  <a:pt x="822" y="925"/>
                </a:lnTo>
                <a:lnTo>
                  <a:pt x="822" y="927"/>
                </a:lnTo>
                <a:lnTo>
                  <a:pt x="822" y="929"/>
                </a:lnTo>
                <a:lnTo>
                  <a:pt x="822" y="931"/>
                </a:lnTo>
                <a:lnTo>
                  <a:pt x="822" y="933"/>
                </a:lnTo>
                <a:lnTo>
                  <a:pt x="822" y="935"/>
                </a:lnTo>
                <a:lnTo>
                  <a:pt x="822" y="937"/>
                </a:lnTo>
                <a:lnTo>
                  <a:pt x="822" y="939"/>
                </a:lnTo>
                <a:lnTo>
                  <a:pt x="822" y="939"/>
                </a:lnTo>
                <a:lnTo>
                  <a:pt x="822" y="939"/>
                </a:lnTo>
                <a:lnTo>
                  <a:pt x="822" y="941"/>
                </a:lnTo>
                <a:lnTo>
                  <a:pt x="822" y="943"/>
                </a:lnTo>
                <a:lnTo>
                  <a:pt x="822" y="945"/>
                </a:lnTo>
                <a:lnTo>
                  <a:pt x="822" y="947"/>
                </a:lnTo>
                <a:lnTo>
                  <a:pt x="822" y="949"/>
                </a:lnTo>
                <a:lnTo>
                  <a:pt x="818" y="949"/>
                </a:lnTo>
                <a:lnTo>
                  <a:pt x="814" y="949"/>
                </a:lnTo>
                <a:lnTo>
                  <a:pt x="810" y="951"/>
                </a:lnTo>
                <a:lnTo>
                  <a:pt x="808" y="951"/>
                </a:lnTo>
                <a:lnTo>
                  <a:pt x="806" y="951"/>
                </a:lnTo>
                <a:lnTo>
                  <a:pt x="804" y="951"/>
                </a:lnTo>
                <a:lnTo>
                  <a:pt x="802" y="951"/>
                </a:lnTo>
                <a:lnTo>
                  <a:pt x="800" y="953"/>
                </a:lnTo>
                <a:lnTo>
                  <a:pt x="798" y="953"/>
                </a:lnTo>
                <a:lnTo>
                  <a:pt x="796" y="953"/>
                </a:lnTo>
                <a:lnTo>
                  <a:pt x="794" y="953"/>
                </a:lnTo>
                <a:lnTo>
                  <a:pt x="794" y="955"/>
                </a:lnTo>
                <a:lnTo>
                  <a:pt x="792" y="955"/>
                </a:lnTo>
                <a:lnTo>
                  <a:pt x="790" y="955"/>
                </a:lnTo>
                <a:lnTo>
                  <a:pt x="790" y="957"/>
                </a:lnTo>
                <a:lnTo>
                  <a:pt x="788" y="957"/>
                </a:lnTo>
                <a:lnTo>
                  <a:pt x="788" y="959"/>
                </a:lnTo>
                <a:lnTo>
                  <a:pt x="786" y="959"/>
                </a:lnTo>
                <a:lnTo>
                  <a:pt x="786" y="961"/>
                </a:lnTo>
                <a:lnTo>
                  <a:pt x="784" y="961"/>
                </a:lnTo>
                <a:lnTo>
                  <a:pt x="784" y="963"/>
                </a:lnTo>
                <a:lnTo>
                  <a:pt x="782" y="965"/>
                </a:lnTo>
                <a:lnTo>
                  <a:pt x="782" y="967"/>
                </a:lnTo>
                <a:lnTo>
                  <a:pt x="782" y="969"/>
                </a:lnTo>
                <a:lnTo>
                  <a:pt x="782" y="971"/>
                </a:lnTo>
                <a:lnTo>
                  <a:pt x="782" y="973"/>
                </a:lnTo>
                <a:lnTo>
                  <a:pt x="782" y="975"/>
                </a:lnTo>
                <a:lnTo>
                  <a:pt x="782" y="977"/>
                </a:lnTo>
                <a:lnTo>
                  <a:pt x="782" y="979"/>
                </a:lnTo>
                <a:lnTo>
                  <a:pt x="782" y="981"/>
                </a:lnTo>
                <a:lnTo>
                  <a:pt x="782" y="983"/>
                </a:lnTo>
                <a:lnTo>
                  <a:pt x="782" y="985"/>
                </a:lnTo>
                <a:lnTo>
                  <a:pt x="782" y="987"/>
                </a:lnTo>
                <a:lnTo>
                  <a:pt x="782" y="987"/>
                </a:lnTo>
                <a:lnTo>
                  <a:pt x="786" y="989"/>
                </a:lnTo>
                <a:lnTo>
                  <a:pt x="788" y="991"/>
                </a:lnTo>
                <a:lnTo>
                  <a:pt x="790" y="991"/>
                </a:lnTo>
                <a:lnTo>
                  <a:pt x="792" y="993"/>
                </a:lnTo>
                <a:lnTo>
                  <a:pt x="798" y="995"/>
                </a:lnTo>
                <a:lnTo>
                  <a:pt x="804" y="993"/>
                </a:lnTo>
                <a:lnTo>
                  <a:pt x="808" y="991"/>
                </a:lnTo>
                <a:lnTo>
                  <a:pt x="810" y="989"/>
                </a:lnTo>
                <a:lnTo>
                  <a:pt x="812" y="987"/>
                </a:lnTo>
                <a:lnTo>
                  <a:pt x="814" y="987"/>
                </a:lnTo>
                <a:lnTo>
                  <a:pt x="818" y="987"/>
                </a:lnTo>
                <a:lnTo>
                  <a:pt x="822" y="985"/>
                </a:lnTo>
                <a:lnTo>
                  <a:pt x="822" y="985"/>
                </a:lnTo>
                <a:lnTo>
                  <a:pt x="824" y="985"/>
                </a:lnTo>
                <a:lnTo>
                  <a:pt x="826" y="985"/>
                </a:lnTo>
                <a:lnTo>
                  <a:pt x="828" y="985"/>
                </a:lnTo>
                <a:lnTo>
                  <a:pt x="830" y="985"/>
                </a:lnTo>
                <a:lnTo>
                  <a:pt x="836" y="981"/>
                </a:lnTo>
                <a:lnTo>
                  <a:pt x="838" y="981"/>
                </a:lnTo>
                <a:lnTo>
                  <a:pt x="838" y="989"/>
                </a:lnTo>
                <a:lnTo>
                  <a:pt x="838" y="991"/>
                </a:lnTo>
                <a:lnTo>
                  <a:pt x="838" y="993"/>
                </a:lnTo>
                <a:lnTo>
                  <a:pt x="836" y="995"/>
                </a:lnTo>
                <a:lnTo>
                  <a:pt x="832" y="997"/>
                </a:lnTo>
                <a:lnTo>
                  <a:pt x="830" y="997"/>
                </a:lnTo>
                <a:lnTo>
                  <a:pt x="828" y="997"/>
                </a:lnTo>
                <a:lnTo>
                  <a:pt x="828" y="999"/>
                </a:lnTo>
                <a:lnTo>
                  <a:pt x="826" y="999"/>
                </a:lnTo>
                <a:lnTo>
                  <a:pt x="824" y="999"/>
                </a:lnTo>
                <a:lnTo>
                  <a:pt x="822" y="999"/>
                </a:lnTo>
                <a:lnTo>
                  <a:pt x="822" y="999"/>
                </a:lnTo>
                <a:lnTo>
                  <a:pt x="820" y="999"/>
                </a:lnTo>
                <a:lnTo>
                  <a:pt x="818" y="999"/>
                </a:lnTo>
                <a:lnTo>
                  <a:pt x="816" y="999"/>
                </a:lnTo>
                <a:lnTo>
                  <a:pt x="810" y="999"/>
                </a:lnTo>
                <a:lnTo>
                  <a:pt x="804" y="999"/>
                </a:lnTo>
                <a:lnTo>
                  <a:pt x="792" y="997"/>
                </a:lnTo>
                <a:lnTo>
                  <a:pt x="790" y="997"/>
                </a:lnTo>
                <a:lnTo>
                  <a:pt x="788" y="997"/>
                </a:lnTo>
                <a:lnTo>
                  <a:pt x="786" y="997"/>
                </a:lnTo>
                <a:lnTo>
                  <a:pt x="786" y="993"/>
                </a:lnTo>
                <a:lnTo>
                  <a:pt x="784" y="991"/>
                </a:lnTo>
                <a:lnTo>
                  <a:pt x="782" y="991"/>
                </a:lnTo>
                <a:lnTo>
                  <a:pt x="782" y="989"/>
                </a:lnTo>
                <a:lnTo>
                  <a:pt x="780" y="989"/>
                </a:lnTo>
                <a:lnTo>
                  <a:pt x="778" y="989"/>
                </a:lnTo>
                <a:lnTo>
                  <a:pt x="778" y="991"/>
                </a:lnTo>
                <a:lnTo>
                  <a:pt x="774" y="993"/>
                </a:lnTo>
                <a:lnTo>
                  <a:pt x="774" y="995"/>
                </a:lnTo>
                <a:lnTo>
                  <a:pt x="774" y="995"/>
                </a:lnTo>
                <a:lnTo>
                  <a:pt x="770" y="995"/>
                </a:lnTo>
                <a:lnTo>
                  <a:pt x="760" y="993"/>
                </a:lnTo>
                <a:lnTo>
                  <a:pt x="752" y="991"/>
                </a:lnTo>
                <a:lnTo>
                  <a:pt x="750" y="991"/>
                </a:lnTo>
                <a:lnTo>
                  <a:pt x="748" y="991"/>
                </a:lnTo>
                <a:lnTo>
                  <a:pt x="744" y="991"/>
                </a:lnTo>
                <a:lnTo>
                  <a:pt x="744" y="989"/>
                </a:lnTo>
                <a:lnTo>
                  <a:pt x="742" y="989"/>
                </a:lnTo>
                <a:lnTo>
                  <a:pt x="742" y="991"/>
                </a:lnTo>
                <a:lnTo>
                  <a:pt x="742" y="993"/>
                </a:lnTo>
                <a:lnTo>
                  <a:pt x="740" y="999"/>
                </a:lnTo>
                <a:lnTo>
                  <a:pt x="740" y="1001"/>
                </a:lnTo>
                <a:lnTo>
                  <a:pt x="740" y="1003"/>
                </a:lnTo>
                <a:lnTo>
                  <a:pt x="738" y="1003"/>
                </a:lnTo>
                <a:lnTo>
                  <a:pt x="738" y="1005"/>
                </a:lnTo>
                <a:lnTo>
                  <a:pt x="736" y="1007"/>
                </a:lnTo>
                <a:lnTo>
                  <a:pt x="738" y="1007"/>
                </a:lnTo>
                <a:lnTo>
                  <a:pt x="740" y="1009"/>
                </a:lnTo>
                <a:lnTo>
                  <a:pt x="742" y="1009"/>
                </a:lnTo>
                <a:lnTo>
                  <a:pt x="742" y="1011"/>
                </a:lnTo>
                <a:lnTo>
                  <a:pt x="740" y="1011"/>
                </a:lnTo>
                <a:lnTo>
                  <a:pt x="738" y="1013"/>
                </a:lnTo>
                <a:lnTo>
                  <a:pt x="738" y="1015"/>
                </a:lnTo>
                <a:lnTo>
                  <a:pt x="736" y="1017"/>
                </a:lnTo>
                <a:lnTo>
                  <a:pt x="738" y="1017"/>
                </a:lnTo>
                <a:lnTo>
                  <a:pt x="740" y="1017"/>
                </a:lnTo>
                <a:lnTo>
                  <a:pt x="742" y="1017"/>
                </a:lnTo>
                <a:lnTo>
                  <a:pt x="744" y="1017"/>
                </a:lnTo>
                <a:lnTo>
                  <a:pt x="750" y="1017"/>
                </a:lnTo>
                <a:lnTo>
                  <a:pt x="752" y="1019"/>
                </a:lnTo>
                <a:lnTo>
                  <a:pt x="760" y="1023"/>
                </a:lnTo>
                <a:lnTo>
                  <a:pt x="764" y="1027"/>
                </a:lnTo>
                <a:lnTo>
                  <a:pt x="766" y="1029"/>
                </a:lnTo>
                <a:lnTo>
                  <a:pt x="768" y="1031"/>
                </a:lnTo>
                <a:lnTo>
                  <a:pt x="774" y="1035"/>
                </a:lnTo>
                <a:lnTo>
                  <a:pt x="778" y="1039"/>
                </a:lnTo>
                <a:lnTo>
                  <a:pt x="780" y="1039"/>
                </a:lnTo>
                <a:lnTo>
                  <a:pt x="790" y="1047"/>
                </a:lnTo>
                <a:lnTo>
                  <a:pt x="798" y="1053"/>
                </a:lnTo>
                <a:lnTo>
                  <a:pt x="804" y="1059"/>
                </a:lnTo>
                <a:lnTo>
                  <a:pt x="806" y="1059"/>
                </a:lnTo>
                <a:lnTo>
                  <a:pt x="808" y="1061"/>
                </a:lnTo>
                <a:lnTo>
                  <a:pt x="810" y="1063"/>
                </a:lnTo>
                <a:lnTo>
                  <a:pt x="812" y="1065"/>
                </a:lnTo>
                <a:lnTo>
                  <a:pt x="818" y="1069"/>
                </a:lnTo>
                <a:lnTo>
                  <a:pt x="820" y="1071"/>
                </a:lnTo>
                <a:lnTo>
                  <a:pt x="822" y="1073"/>
                </a:lnTo>
                <a:lnTo>
                  <a:pt x="822" y="1073"/>
                </a:lnTo>
                <a:lnTo>
                  <a:pt x="822" y="1075"/>
                </a:lnTo>
                <a:lnTo>
                  <a:pt x="824" y="1075"/>
                </a:lnTo>
                <a:lnTo>
                  <a:pt x="824" y="1077"/>
                </a:lnTo>
                <a:lnTo>
                  <a:pt x="826" y="1077"/>
                </a:lnTo>
                <a:lnTo>
                  <a:pt x="828" y="1077"/>
                </a:lnTo>
                <a:lnTo>
                  <a:pt x="828" y="1079"/>
                </a:lnTo>
                <a:lnTo>
                  <a:pt x="830" y="1079"/>
                </a:lnTo>
                <a:lnTo>
                  <a:pt x="832" y="1081"/>
                </a:lnTo>
                <a:lnTo>
                  <a:pt x="834" y="1083"/>
                </a:lnTo>
                <a:lnTo>
                  <a:pt x="834" y="1083"/>
                </a:lnTo>
                <a:lnTo>
                  <a:pt x="834" y="1085"/>
                </a:lnTo>
                <a:lnTo>
                  <a:pt x="834" y="1087"/>
                </a:lnTo>
                <a:lnTo>
                  <a:pt x="834" y="1089"/>
                </a:lnTo>
                <a:lnTo>
                  <a:pt x="834" y="1091"/>
                </a:lnTo>
                <a:lnTo>
                  <a:pt x="834" y="1093"/>
                </a:lnTo>
                <a:lnTo>
                  <a:pt x="834" y="1095"/>
                </a:lnTo>
                <a:lnTo>
                  <a:pt x="834" y="1097"/>
                </a:lnTo>
                <a:lnTo>
                  <a:pt x="834" y="1113"/>
                </a:lnTo>
                <a:lnTo>
                  <a:pt x="834" y="1119"/>
                </a:lnTo>
                <a:lnTo>
                  <a:pt x="834" y="1123"/>
                </a:lnTo>
                <a:lnTo>
                  <a:pt x="834" y="1127"/>
                </a:lnTo>
                <a:lnTo>
                  <a:pt x="834" y="1129"/>
                </a:lnTo>
                <a:lnTo>
                  <a:pt x="834" y="1131"/>
                </a:lnTo>
                <a:lnTo>
                  <a:pt x="834" y="1135"/>
                </a:lnTo>
                <a:lnTo>
                  <a:pt x="834" y="1137"/>
                </a:lnTo>
                <a:lnTo>
                  <a:pt x="834" y="1139"/>
                </a:lnTo>
                <a:lnTo>
                  <a:pt x="834" y="1141"/>
                </a:lnTo>
                <a:lnTo>
                  <a:pt x="834" y="1143"/>
                </a:lnTo>
                <a:lnTo>
                  <a:pt x="834" y="1145"/>
                </a:lnTo>
                <a:lnTo>
                  <a:pt x="834" y="1147"/>
                </a:lnTo>
                <a:lnTo>
                  <a:pt x="834" y="1149"/>
                </a:lnTo>
                <a:lnTo>
                  <a:pt x="834" y="1151"/>
                </a:lnTo>
                <a:lnTo>
                  <a:pt x="834" y="1153"/>
                </a:lnTo>
                <a:lnTo>
                  <a:pt x="834" y="1155"/>
                </a:lnTo>
                <a:lnTo>
                  <a:pt x="834" y="1157"/>
                </a:lnTo>
                <a:lnTo>
                  <a:pt x="834" y="1159"/>
                </a:lnTo>
                <a:lnTo>
                  <a:pt x="834" y="1161"/>
                </a:lnTo>
                <a:lnTo>
                  <a:pt x="830" y="1161"/>
                </a:lnTo>
                <a:lnTo>
                  <a:pt x="828" y="1161"/>
                </a:lnTo>
                <a:lnTo>
                  <a:pt x="826" y="1161"/>
                </a:lnTo>
                <a:lnTo>
                  <a:pt x="824" y="1161"/>
                </a:lnTo>
                <a:lnTo>
                  <a:pt x="822" y="1161"/>
                </a:lnTo>
                <a:lnTo>
                  <a:pt x="822" y="1161"/>
                </a:lnTo>
                <a:lnTo>
                  <a:pt x="820" y="1161"/>
                </a:lnTo>
                <a:lnTo>
                  <a:pt x="818" y="1161"/>
                </a:lnTo>
                <a:lnTo>
                  <a:pt x="816" y="1161"/>
                </a:lnTo>
                <a:lnTo>
                  <a:pt x="814" y="1161"/>
                </a:lnTo>
                <a:lnTo>
                  <a:pt x="812" y="1161"/>
                </a:lnTo>
                <a:lnTo>
                  <a:pt x="810" y="1161"/>
                </a:lnTo>
                <a:lnTo>
                  <a:pt x="808" y="1161"/>
                </a:lnTo>
                <a:lnTo>
                  <a:pt x="806" y="1161"/>
                </a:lnTo>
                <a:lnTo>
                  <a:pt x="804" y="1161"/>
                </a:lnTo>
                <a:lnTo>
                  <a:pt x="802" y="1161"/>
                </a:lnTo>
                <a:lnTo>
                  <a:pt x="800" y="1161"/>
                </a:lnTo>
                <a:lnTo>
                  <a:pt x="798" y="1161"/>
                </a:lnTo>
                <a:lnTo>
                  <a:pt x="796" y="1161"/>
                </a:lnTo>
                <a:lnTo>
                  <a:pt x="794" y="1161"/>
                </a:lnTo>
                <a:lnTo>
                  <a:pt x="792" y="1161"/>
                </a:lnTo>
                <a:lnTo>
                  <a:pt x="790" y="1161"/>
                </a:lnTo>
                <a:lnTo>
                  <a:pt x="788" y="1161"/>
                </a:lnTo>
                <a:lnTo>
                  <a:pt x="786" y="1161"/>
                </a:lnTo>
                <a:lnTo>
                  <a:pt x="784" y="1161"/>
                </a:lnTo>
                <a:lnTo>
                  <a:pt x="782" y="1161"/>
                </a:lnTo>
                <a:lnTo>
                  <a:pt x="780" y="1161"/>
                </a:lnTo>
                <a:lnTo>
                  <a:pt x="778" y="1161"/>
                </a:lnTo>
                <a:lnTo>
                  <a:pt x="776" y="1161"/>
                </a:lnTo>
                <a:lnTo>
                  <a:pt x="774" y="1161"/>
                </a:lnTo>
                <a:lnTo>
                  <a:pt x="774" y="1161"/>
                </a:lnTo>
                <a:lnTo>
                  <a:pt x="772" y="1161"/>
                </a:lnTo>
                <a:lnTo>
                  <a:pt x="770" y="1161"/>
                </a:lnTo>
                <a:lnTo>
                  <a:pt x="768" y="1161"/>
                </a:lnTo>
                <a:lnTo>
                  <a:pt x="766" y="1161"/>
                </a:lnTo>
                <a:lnTo>
                  <a:pt x="766" y="1159"/>
                </a:lnTo>
                <a:lnTo>
                  <a:pt x="764" y="1159"/>
                </a:lnTo>
                <a:lnTo>
                  <a:pt x="762" y="1159"/>
                </a:lnTo>
                <a:lnTo>
                  <a:pt x="760" y="1159"/>
                </a:lnTo>
                <a:lnTo>
                  <a:pt x="758" y="1159"/>
                </a:lnTo>
                <a:lnTo>
                  <a:pt x="756" y="1159"/>
                </a:lnTo>
                <a:lnTo>
                  <a:pt x="754" y="1159"/>
                </a:lnTo>
                <a:lnTo>
                  <a:pt x="752" y="1159"/>
                </a:lnTo>
                <a:lnTo>
                  <a:pt x="750" y="1159"/>
                </a:lnTo>
                <a:lnTo>
                  <a:pt x="748" y="1159"/>
                </a:lnTo>
                <a:lnTo>
                  <a:pt x="746" y="1159"/>
                </a:lnTo>
                <a:lnTo>
                  <a:pt x="744" y="1159"/>
                </a:lnTo>
                <a:lnTo>
                  <a:pt x="742" y="1159"/>
                </a:lnTo>
                <a:lnTo>
                  <a:pt x="738" y="1159"/>
                </a:lnTo>
                <a:lnTo>
                  <a:pt x="738" y="1161"/>
                </a:lnTo>
                <a:lnTo>
                  <a:pt x="738" y="1163"/>
                </a:lnTo>
                <a:lnTo>
                  <a:pt x="736" y="1163"/>
                </a:lnTo>
                <a:lnTo>
                  <a:pt x="736" y="1165"/>
                </a:lnTo>
                <a:lnTo>
                  <a:pt x="736" y="1167"/>
                </a:lnTo>
                <a:lnTo>
                  <a:pt x="738" y="1167"/>
                </a:lnTo>
                <a:lnTo>
                  <a:pt x="738" y="1169"/>
                </a:lnTo>
                <a:lnTo>
                  <a:pt x="740" y="1169"/>
                </a:lnTo>
                <a:lnTo>
                  <a:pt x="742" y="1169"/>
                </a:lnTo>
                <a:lnTo>
                  <a:pt x="744" y="1169"/>
                </a:lnTo>
                <a:lnTo>
                  <a:pt x="746" y="1169"/>
                </a:lnTo>
                <a:lnTo>
                  <a:pt x="748" y="1167"/>
                </a:lnTo>
                <a:lnTo>
                  <a:pt x="750" y="1167"/>
                </a:lnTo>
                <a:lnTo>
                  <a:pt x="752" y="1167"/>
                </a:lnTo>
                <a:lnTo>
                  <a:pt x="752" y="1165"/>
                </a:lnTo>
                <a:lnTo>
                  <a:pt x="754" y="1165"/>
                </a:lnTo>
                <a:lnTo>
                  <a:pt x="754" y="1163"/>
                </a:lnTo>
                <a:lnTo>
                  <a:pt x="756" y="1163"/>
                </a:lnTo>
                <a:lnTo>
                  <a:pt x="758" y="1163"/>
                </a:lnTo>
                <a:lnTo>
                  <a:pt x="758" y="1161"/>
                </a:lnTo>
                <a:lnTo>
                  <a:pt x="758" y="1163"/>
                </a:lnTo>
                <a:lnTo>
                  <a:pt x="760" y="1163"/>
                </a:lnTo>
                <a:lnTo>
                  <a:pt x="758" y="1163"/>
                </a:lnTo>
                <a:lnTo>
                  <a:pt x="758" y="1165"/>
                </a:lnTo>
                <a:lnTo>
                  <a:pt x="758" y="1167"/>
                </a:lnTo>
                <a:lnTo>
                  <a:pt x="756" y="1167"/>
                </a:lnTo>
                <a:lnTo>
                  <a:pt x="756" y="1169"/>
                </a:lnTo>
                <a:lnTo>
                  <a:pt x="756" y="1171"/>
                </a:lnTo>
                <a:lnTo>
                  <a:pt x="754" y="1171"/>
                </a:lnTo>
                <a:lnTo>
                  <a:pt x="752" y="1171"/>
                </a:lnTo>
                <a:lnTo>
                  <a:pt x="752" y="1173"/>
                </a:lnTo>
                <a:lnTo>
                  <a:pt x="750" y="1173"/>
                </a:lnTo>
                <a:lnTo>
                  <a:pt x="750" y="1175"/>
                </a:lnTo>
                <a:lnTo>
                  <a:pt x="748" y="1175"/>
                </a:lnTo>
                <a:lnTo>
                  <a:pt x="748" y="1177"/>
                </a:lnTo>
                <a:lnTo>
                  <a:pt x="746" y="1177"/>
                </a:lnTo>
                <a:lnTo>
                  <a:pt x="746" y="1179"/>
                </a:lnTo>
                <a:lnTo>
                  <a:pt x="744" y="1179"/>
                </a:lnTo>
                <a:lnTo>
                  <a:pt x="742" y="1179"/>
                </a:lnTo>
                <a:lnTo>
                  <a:pt x="742" y="1181"/>
                </a:lnTo>
                <a:lnTo>
                  <a:pt x="740" y="1181"/>
                </a:lnTo>
                <a:lnTo>
                  <a:pt x="738" y="1185"/>
                </a:lnTo>
                <a:lnTo>
                  <a:pt x="738" y="1187"/>
                </a:lnTo>
                <a:lnTo>
                  <a:pt x="738" y="1189"/>
                </a:lnTo>
                <a:lnTo>
                  <a:pt x="736" y="1191"/>
                </a:lnTo>
                <a:lnTo>
                  <a:pt x="734" y="1193"/>
                </a:lnTo>
                <a:lnTo>
                  <a:pt x="732" y="1193"/>
                </a:lnTo>
                <a:lnTo>
                  <a:pt x="730" y="1193"/>
                </a:lnTo>
                <a:lnTo>
                  <a:pt x="732" y="1193"/>
                </a:lnTo>
                <a:lnTo>
                  <a:pt x="734" y="1193"/>
                </a:lnTo>
                <a:lnTo>
                  <a:pt x="734" y="1195"/>
                </a:lnTo>
                <a:lnTo>
                  <a:pt x="730" y="1195"/>
                </a:lnTo>
                <a:lnTo>
                  <a:pt x="730" y="1197"/>
                </a:lnTo>
                <a:lnTo>
                  <a:pt x="730" y="1199"/>
                </a:lnTo>
                <a:lnTo>
                  <a:pt x="730" y="1201"/>
                </a:lnTo>
                <a:lnTo>
                  <a:pt x="728" y="1203"/>
                </a:lnTo>
                <a:lnTo>
                  <a:pt x="726" y="1203"/>
                </a:lnTo>
                <a:lnTo>
                  <a:pt x="726" y="1203"/>
                </a:lnTo>
                <a:lnTo>
                  <a:pt x="724" y="1203"/>
                </a:lnTo>
                <a:lnTo>
                  <a:pt x="724" y="1205"/>
                </a:lnTo>
                <a:lnTo>
                  <a:pt x="722" y="1207"/>
                </a:lnTo>
                <a:lnTo>
                  <a:pt x="720" y="1209"/>
                </a:lnTo>
                <a:lnTo>
                  <a:pt x="720" y="1207"/>
                </a:lnTo>
                <a:lnTo>
                  <a:pt x="720" y="1205"/>
                </a:lnTo>
                <a:lnTo>
                  <a:pt x="720" y="1203"/>
                </a:lnTo>
                <a:lnTo>
                  <a:pt x="720" y="1201"/>
                </a:lnTo>
                <a:lnTo>
                  <a:pt x="718" y="1201"/>
                </a:lnTo>
                <a:lnTo>
                  <a:pt x="718" y="1199"/>
                </a:lnTo>
                <a:lnTo>
                  <a:pt x="718" y="1201"/>
                </a:lnTo>
                <a:lnTo>
                  <a:pt x="716" y="1201"/>
                </a:lnTo>
                <a:lnTo>
                  <a:pt x="714" y="1201"/>
                </a:lnTo>
                <a:lnTo>
                  <a:pt x="712" y="1201"/>
                </a:lnTo>
                <a:lnTo>
                  <a:pt x="710" y="1201"/>
                </a:lnTo>
                <a:lnTo>
                  <a:pt x="710" y="1199"/>
                </a:lnTo>
                <a:lnTo>
                  <a:pt x="708" y="1199"/>
                </a:lnTo>
                <a:lnTo>
                  <a:pt x="706" y="1199"/>
                </a:lnTo>
                <a:lnTo>
                  <a:pt x="704" y="1199"/>
                </a:lnTo>
                <a:lnTo>
                  <a:pt x="704" y="1201"/>
                </a:lnTo>
                <a:lnTo>
                  <a:pt x="704" y="1203"/>
                </a:lnTo>
                <a:lnTo>
                  <a:pt x="702" y="1203"/>
                </a:lnTo>
                <a:lnTo>
                  <a:pt x="702" y="1205"/>
                </a:lnTo>
                <a:lnTo>
                  <a:pt x="700" y="1205"/>
                </a:lnTo>
                <a:lnTo>
                  <a:pt x="698" y="1207"/>
                </a:lnTo>
                <a:lnTo>
                  <a:pt x="696" y="1207"/>
                </a:lnTo>
                <a:lnTo>
                  <a:pt x="698" y="1209"/>
                </a:lnTo>
                <a:lnTo>
                  <a:pt x="700" y="1209"/>
                </a:lnTo>
                <a:lnTo>
                  <a:pt x="702" y="1211"/>
                </a:lnTo>
                <a:lnTo>
                  <a:pt x="704" y="1211"/>
                </a:lnTo>
                <a:lnTo>
                  <a:pt x="704" y="1213"/>
                </a:lnTo>
                <a:lnTo>
                  <a:pt x="704" y="1215"/>
                </a:lnTo>
                <a:lnTo>
                  <a:pt x="704" y="1217"/>
                </a:lnTo>
                <a:lnTo>
                  <a:pt x="704" y="1219"/>
                </a:lnTo>
                <a:lnTo>
                  <a:pt x="704" y="1221"/>
                </a:lnTo>
                <a:lnTo>
                  <a:pt x="706" y="1221"/>
                </a:lnTo>
                <a:lnTo>
                  <a:pt x="708" y="1223"/>
                </a:lnTo>
                <a:lnTo>
                  <a:pt x="710" y="1223"/>
                </a:lnTo>
                <a:lnTo>
                  <a:pt x="712" y="1225"/>
                </a:lnTo>
                <a:lnTo>
                  <a:pt x="710" y="1227"/>
                </a:lnTo>
                <a:lnTo>
                  <a:pt x="710" y="1227"/>
                </a:lnTo>
                <a:lnTo>
                  <a:pt x="710" y="1233"/>
                </a:lnTo>
                <a:lnTo>
                  <a:pt x="716" y="1231"/>
                </a:lnTo>
                <a:lnTo>
                  <a:pt x="718" y="1231"/>
                </a:lnTo>
                <a:lnTo>
                  <a:pt x="720" y="1231"/>
                </a:lnTo>
                <a:lnTo>
                  <a:pt x="722" y="1231"/>
                </a:lnTo>
                <a:lnTo>
                  <a:pt x="724" y="1231"/>
                </a:lnTo>
                <a:lnTo>
                  <a:pt x="724" y="1233"/>
                </a:lnTo>
                <a:lnTo>
                  <a:pt x="726" y="1233"/>
                </a:lnTo>
                <a:lnTo>
                  <a:pt x="726" y="1233"/>
                </a:lnTo>
                <a:lnTo>
                  <a:pt x="726" y="1231"/>
                </a:lnTo>
                <a:lnTo>
                  <a:pt x="728" y="1231"/>
                </a:lnTo>
                <a:lnTo>
                  <a:pt x="730" y="1231"/>
                </a:lnTo>
                <a:lnTo>
                  <a:pt x="730" y="1233"/>
                </a:lnTo>
                <a:lnTo>
                  <a:pt x="732" y="1233"/>
                </a:lnTo>
                <a:lnTo>
                  <a:pt x="732" y="1235"/>
                </a:lnTo>
                <a:lnTo>
                  <a:pt x="732" y="1237"/>
                </a:lnTo>
                <a:lnTo>
                  <a:pt x="732" y="1239"/>
                </a:lnTo>
                <a:lnTo>
                  <a:pt x="730" y="1239"/>
                </a:lnTo>
                <a:lnTo>
                  <a:pt x="728" y="1239"/>
                </a:lnTo>
                <a:lnTo>
                  <a:pt x="728" y="1241"/>
                </a:lnTo>
                <a:lnTo>
                  <a:pt x="728" y="1243"/>
                </a:lnTo>
                <a:lnTo>
                  <a:pt x="728" y="1245"/>
                </a:lnTo>
                <a:lnTo>
                  <a:pt x="726" y="1245"/>
                </a:lnTo>
                <a:lnTo>
                  <a:pt x="726" y="1245"/>
                </a:lnTo>
                <a:lnTo>
                  <a:pt x="724" y="1245"/>
                </a:lnTo>
                <a:lnTo>
                  <a:pt x="722" y="1245"/>
                </a:lnTo>
                <a:lnTo>
                  <a:pt x="720" y="1245"/>
                </a:lnTo>
                <a:lnTo>
                  <a:pt x="718" y="1245"/>
                </a:lnTo>
                <a:lnTo>
                  <a:pt x="716" y="1245"/>
                </a:lnTo>
                <a:lnTo>
                  <a:pt x="714" y="1245"/>
                </a:lnTo>
                <a:lnTo>
                  <a:pt x="714" y="1251"/>
                </a:lnTo>
                <a:lnTo>
                  <a:pt x="712" y="1251"/>
                </a:lnTo>
                <a:lnTo>
                  <a:pt x="710" y="1251"/>
                </a:lnTo>
                <a:lnTo>
                  <a:pt x="708" y="1251"/>
                </a:lnTo>
                <a:lnTo>
                  <a:pt x="706" y="1251"/>
                </a:lnTo>
                <a:lnTo>
                  <a:pt x="704" y="1251"/>
                </a:lnTo>
                <a:lnTo>
                  <a:pt x="702" y="1251"/>
                </a:lnTo>
                <a:lnTo>
                  <a:pt x="700" y="1251"/>
                </a:lnTo>
                <a:lnTo>
                  <a:pt x="698" y="1251"/>
                </a:lnTo>
                <a:lnTo>
                  <a:pt x="696" y="1251"/>
                </a:lnTo>
                <a:lnTo>
                  <a:pt x="696" y="1253"/>
                </a:lnTo>
                <a:lnTo>
                  <a:pt x="696" y="1255"/>
                </a:lnTo>
                <a:lnTo>
                  <a:pt x="696" y="1257"/>
                </a:lnTo>
                <a:lnTo>
                  <a:pt x="696" y="1259"/>
                </a:lnTo>
                <a:lnTo>
                  <a:pt x="696" y="1261"/>
                </a:lnTo>
                <a:lnTo>
                  <a:pt x="694" y="1261"/>
                </a:lnTo>
                <a:lnTo>
                  <a:pt x="692" y="1261"/>
                </a:lnTo>
                <a:lnTo>
                  <a:pt x="690" y="1261"/>
                </a:lnTo>
                <a:lnTo>
                  <a:pt x="690" y="1263"/>
                </a:lnTo>
                <a:lnTo>
                  <a:pt x="690" y="1265"/>
                </a:lnTo>
                <a:lnTo>
                  <a:pt x="690" y="1267"/>
                </a:lnTo>
                <a:lnTo>
                  <a:pt x="690" y="1269"/>
                </a:lnTo>
                <a:lnTo>
                  <a:pt x="690" y="1271"/>
                </a:lnTo>
                <a:lnTo>
                  <a:pt x="690" y="1273"/>
                </a:lnTo>
                <a:lnTo>
                  <a:pt x="690" y="1275"/>
                </a:lnTo>
                <a:lnTo>
                  <a:pt x="690" y="1275"/>
                </a:lnTo>
                <a:lnTo>
                  <a:pt x="690" y="1277"/>
                </a:lnTo>
                <a:lnTo>
                  <a:pt x="690" y="1279"/>
                </a:lnTo>
                <a:lnTo>
                  <a:pt x="690" y="1281"/>
                </a:lnTo>
                <a:lnTo>
                  <a:pt x="690" y="1283"/>
                </a:lnTo>
                <a:lnTo>
                  <a:pt x="690" y="1285"/>
                </a:lnTo>
                <a:lnTo>
                  <a:pt x="690" y="1287"/>
                </a:lnTo>
                <a:lnTo>
                  <a:pt x="692" y="1287"/>
                </a:lnTo>
                <a:lnTo>
                  <a:pt x="694" y="1287"/>
                </a:lnTo>
                <a:lnTo>
                  <a:pt x="696" y="1287"/>
                </a:lnTo>
                <a:lnTo>
                  <a:pt x="698" y="1287"/>
                </a:lnTo>
                <a:lnTo>
                  <a:pt x="700" y="1287"/>
                </a:lnTo>
                <a:lnTo>
                  <a:pt x="702" y="1287"/>
                </a:lnTo>
                <a:lnTo>
                  <a:pt x="702" y="1289"/>
                </a:lnTo>
                <a:lnTo>
                  <a:pt x="704" y="1289"/>
                </a:lnTo>
                <a:lnTo>
                  <a:pt x="704" y="1291"/>
                </a:lnTo>
                <a:lnTo>
                  <a:pt x="702" y="1293"/>
                </a:lnTo>
                <a:lnTo>
                  <a:pt x="702" y="1295"/>
                </a:lnTo>
                <a:lnTo>
                  <a:pt x="702" y="1297"/>
                </a:lnTo>
                <a:lnTo>
                  <a:pt x="702" y="1299"/>
                </a:lnTo>
                <a:lnTo>
                  <a:pt x="702" y="1301"/>
                </a:lnTo>
                <a:lnTo>
                  <a:pt x="702" y="1303"/>
                </a:lnTo>
                <a:lnTo>
                  <a:pt x="702" y="1305"/>
                </a:lnTo>
                <a:lnTo>
                  <a:pt x="702" y="1307"/>
                </a:lnTo>
                <a:lnTo>
                  <a:pt x="702" y="1309"/>
                </a:lnTo>
                <a:lnTo>
                  <a:pt x="702" y="1311"/>
                </a:lnTo>
                <a:lnTo>
                  <a:pt x="702" y="1313"/>
                </a:lnTo>
                <a:lnTo>
                  <a:pt x="702" y="1315"/>
                </a:lnTo>
                <a:lnTo>
                  <a:pt x="702" y="1317"/>
                </a:lnTo>
                <a:lnTo>
                  <a:pt x="702" y="1319"/>
                </a:lnTo>
                <a:lnTo>
                  <a:pt x="702" y="1321"/>
                </a:lnTo>
                <a:lnTo>
                  <a:pt x="702" y="1323"/>
                </a:lnTo>
                <a:lnTo>
                  <a:pt x="702" y="1323"/>
                </a:lnTo>
                <a:lnTo>
                  <a:pt x="702" y="1325"/>
                </a:lnTo>
                <a:lnTo>
                  <a:pt x="702" y="1327"/>
                </a:lnTo>
                <a:lnTo>
                  <a:pt x="702" y="1329"/>
                </a:lnTo>
                <a:lnTo>
                  <a:pt x="702" y="1331"/>
                </a:lnTo>
                <a:lnTo>
                  <a:pt x="700" y="1331"/>
                </a:lnTo>
                <a:lnTo>
                  <a:pt x="700" y="1333"/>
                </a:lnTo>
                <a:lnTo>
                  <a:pt x="698" y="1333"/>
                </a:lnTo>
                <a:lnTo>
                  <a:pt x="696" y="1333"/>
                </a:lnTo>
                <a:lnTo>
                  <a:pt x="696" y="1335"/>
                </a:lnTo>
                <a:lnTo>
                  <a:pt x="694" y="1337"/>
                </a:lnTo>
                <a:lnTo>
                  <a:pt x="690" y="1341"/>
                </a:lnTo>
                <a:lnTo>
                  <a:pt x="688" y="1345"/>
                </a:lnTo>
                <a:lnTo>
                  <a:pt x="686" y="1345"/>
                </a:lnTo>
                <a:lnTo>
                  <a:pt x="684" y="1349"/>
                </a:lnTo>
                <a:lnTo>
                  <a:pt x="682" y="1351"/>
                </a:lnTo>
                <a:lnTo>
                  <a:pt x="680" y="1353"/>
                </a:lnTo>
                <a:lnTo>
                  <a:pt x="678" y="1355"/>
                </a:lnTo>
                <a:lnTo>
                  <a:pt x="678" y="1357"/>
                </a:lnTo>
                <a:lnTo>
                  <a:pt x="678" y="1357"/>
                </a:lnTo>
                <a:lnTo>
                  <a:pt x="676" y="1361"/>
                </a:lnTo>
                <a:lnTo>
                  <a:pt x="676" y="1365"/>
                </a:lnTo>
                <a:lnTo>
                  <a:pt x="676" y="1367"/>
                </a:lnTo>
                <a:lnTo>
                  <a:pt x="674" y="1369"/>
                </a:lnTo>
                <a:lnTo>
                  <a:pt x="674" y="1371"/>
                </a:lnTo>
                <a:lnTo>
                  <a:pt x="672" y="1371"/>
                </a:lnTo>
                <a:lnTo>
                  <a:pt x="670" y="1371"/>
                </a:lnTo>
                <a:lnTo>
                  <a:pt x="670" y="1371"/>
                </a:lnTo>
                <a:lnTo>
                  <a:pt x="668" y="1371"/>
                </a:lnTo>
                <a:lnTo>
                  <a:pt x="668" y="1373"/>
                </a:lnTo>
                <a:lnTo>
                  <a:pt x="666" y="1373"/>
                </a:lnTo>
                <a:lnTo>
                  <a:pt x="666" y="1375"/>
                </a:lnTo>
                <a:lnTo>
                  <a:pt x="664" y="1375"/>
                </a:lnTo>
                <a:lnTo>
                  <a:pt x="662" y="1377"/>
                </a:lnTo>
                <a:lnTo>
                  <a:pt x="660" y="1377"/>
                </a:lnTo>
                <a:lnTo>
                  <a:pt x="660" y="1379"/>
                </a:lnTo>
                <a:lnTo>
                  <a:pt x="658" y="1379"/>
                </a:lnTo>
                <a:lnTo>
                  <a:pt x="656" y="1381"/>
                </a:lnTo>
                <a:lnTo>
                  <a:pt x="658" y="1381"/>
                </a:lnTo>
                <a:lnTo>
                  <a:pt x="660" y="1381"/>
                </a:lnTo>
                <a:lnTo>
                  <a:pt x="662" y="1381"/>
                </a:lnTo>
                <a:lnTo>
                  <a:pt x="662" y="1379"/>
                </a:lnTo>
                <a:lnTo>
                  <a:pt x="664" y="1379"/>
                </a:lnTo>
                <a:lnTo>
                  <a:pt x="664" y="1377"/>
                </a:lnTo>
                <a:lnTo>
                  <a:pt x="666" y="1377"/>
                </a:lnTo>
                <a:lnTo>
                  <a:pt x="668" y="1375"/>
                </a:lnTo>
                <a:lnTo>
                  <a:pt x="670" y="1375"/>
                </a:lnTo>
                <a:lnTo>
                  <a:pt x="668" y="1375"/>
                </a:lnTo>
                <a:lnTo>
                  <a:pt x="670" y="1375"/>
                </a:lnTo>
                <a:lnTo>
                  <a:pt x="670" y="1377"/>
                </a:lnTo>
                <a:lnTo>
                  <a:pt x="672" y="1377"/>
                </a:lnTo>
                <a:lnTo>
                  <a:pt x="674" y="1377"/>
                </a:lnTo>
                <a:lnTo>
                  <a:pt x="676" y="1377"/>
                </a:lnTo>
                <a:lnTo>
                  <a:pt x="676" y="1375"/>
                </a:lnTo>
                <a:lnTo>
                  <a:pt x="676" y="1377"/>
                </a:lnTo>
                <a:lnTo>
                  <a:pt x="676" y="1379"/>
                </a:lnTo>
                <a:lnTo>
                  <a:pt x="678" y="1379"/>
                </a:lnTo>
                <a:lnTo>
                  <a:pt x="678" y="1377"/>
                </a:lnTo>
                <a:lnTo>
                  <a:pt x="680" y="1377"/>
                </a:lnTo>
                <a:lnTo>
                  <a:pt x="680" y="1375"/>
                </a:lnTo>
                <a:lnTo>
                  <a:pt x="682" y="1375"/>
                </a:lnTo>
                <a:lnTo>
                  <a:pt x="682" y="1373"/>
                </a:lnTo>
                <a:lnTo>
                  <a:pt x="684" y="1373"/>
                </a:lnTo>
                <a:lnTo>
                  <a:pt x="686" y="1373"/>
                </a:lnTo>
                <a:lnTo>
                  <a:pt x="686" y="1371"/>
                </a:lnTo>
                <a:lnTo>
                  <a:pt x="688" y="1371"/>
                </a:lnTo>
                <a:lnTo>
                  <a:pt x="690" y="1371"/>
                </a:lnTo>
                <a:lnTo>
                  <a:pt x="692" y="1371"/>
                </a:lnTo>
                <a:lnTo>
                  <a:pt x="692" y="1371"/>
                </a:lnTo>
                <a:lnTo>
                  <a:pt x="694" y="1371"/>
                </a:lnTo>
                <a:lnTo>
                  <a:pt x="694" y="1369"/>
                </a:lnTo>
                <a:lnTo>
                  <a:pt x="694" y="1367"/>
                </a:lnTo>
                <a:lnTo>
                  <a:pt x="694" y="1369"/>
                </a:lnTo>
                <a:lnTo>
                  <a:pt x="696" y="1369"/>
                </a:lnTo>
                <a:lnTo>
                  <a:pt x="698" y="1369"/>
                </a:lnTo>
                <a:lnTo>
                  <a:pt x="700" y="1369"/>
                </a:lnTo>
                <a:lnTo>
                  <a:pt x="700" y="1371"/>
                </a:lnTo>
                <a:lnTo>
                  <a:pt x="700" y="1371"/>
                </a:lnTo>
                <a:lnTo>
                  <a:pt x="702" y="1371"/>
                </a:lnTo>
                <a:lnTo>
                  <a:pt x="702" y="1373"/>
                </a:lnTo>
                <a:lnTo>
                  <a:pt x="700" y="1373"/>
                </a:lnTo>
                <a:lnTo>
                  <a:pt x="700" y="1375"/>
                </a:lnTo>
                <a:lnTo>
                  <a:pt x="700" y="1377"/>
                </a:lnTo>
                <a:lnTo>
                  <a:pt x="698" y="1377"/>
                </a:lnTo>
                <a:lnTo>
                  <a:pt x="696" y="1377"/>
                </a:lnTo>
                <a:lnTo>
                  <a:pt x="696" y="1379"/>
                </a:lnTo>
                <a:lnTo>
                  <a:pt x="696" y="1381"/>
                </a:lnTo>
                <a:lnTo>
                  <a:pt x="698" y="1381"/>
                </a:lnTo>
                <a:lnTo>
                  <a:pt x="700" y="1381"/>
                </a:lnTo>
                <a:lnTo>
                  <a:pt x="702" y="1381"/>
                </a:lnTo>
                <a:lnTo>
                  <a:pt x="702" y="1383"/>
                </a:lnTo>
                <a:lnTo>
                  <a:pt x="702" y="1391"/>
                </a:lnTo>
                <a:lnTo>
                  <a:pt x="702" y="1393"/>
                </a:lnTo>
                <a:lnTo>
                  <a:pt x="702" y="1395"/>
                </a:lnTo>
                <a:lnTo>
                  <a:pt x="702" y="1399"/>
                </a:lnTo>
                <a:lnTo>
                  <a:pt x="702" y="1403"/>
                </a:lnTo>
                <a:lnTo>
                  <a:pt x="702" y="1405"/>
                </a:lnTo>
                <a:lnTo>
                  <a:pt x="702" y="1407"/>
                </a:lnTo>
                <a:lnTo>
                  <a:pt x="702" y="1409"/>
                </a:lnTo>
                <a:lnTo>
                  <a:pt x="702" y="1411"/>
                </a:lnTo>
                <a:lnTo>
                  <a:pt x="702" y="1416"/>
                </a:lnTo>
                <a:lnTo>
                  <a:pt x="702" y="1418"/>
                </a:lnTo>
                <a:lnTo>
                  <a:pt x="702" y="1420"/>
                </a:lnTo>
                <a:lnTo>
                  <a:pt x="702" y="1422"/>
                </a:lnTo>
                <a:lnTo>
                  <a:pt x="702" y="1430"/>
                </a:lnTo>
                <a:lnTo>
                  <a:pt x="702" y="1432"/>
                </a:lnTo>
                <a:lnTo>
                  <a:pt x="702" y="1434"/>
                </a:lnTo>
                <a:lnTo>
                  <a:pt x="706" y="1434"/>
                </a:lnTo>
                <a:lnTo>
                  <a:pt x="708" y="1434"/>
                </a:lnTo>
                <a:lnTo>
                  <a:pt x="710" y="1434"/>
                </a:lnTo>
                <a:lnTo>
                  <a:pt x="712" y="1432"/>
                </a:lnTo>
                <a:lnTo>
                  <a:pt x="714" y="1428"/>
                </a:lnTo>
                <a:lnTo>
                  <a:pt x="720" y="1420"/>
                </a:lnTo>
                <a:lnTo>
                  <a:pt x="722" y="1420"/>
                </a:lnTo>
                <a:lnTo>
                  <a:pt x="724" y="1416"/>
                </a:lnTo>
                <a:lnTo>
                  <a:pt x="726" y="1416"/>
                </a:lnTo>
                <a:lnTo>
                  <a:pt x="726" y="1416"/>
                </a:lnTo>
                <a:lnTo>
                  <a:pt x="726" y="1418"/>
                </a:lnTo>
                <a:lnTo>
                  <a:pt x="728" y="1416"/>
                </a:lnTo>
                <a:lnTo>
                  <a:pt x="728" y="1418"/>
                </a:lnTo>
                <a:lnTo>
                  <a:pt x="730" y="1416"/>
                </a:lnTo>
                <a:lnTo>
                  <a:pt x="730" y="1418"/>
                </a:lnTo>
                <a:lnTo>
                  <a:pt x="732" y="1418"/>
                </a:lnTo>
                <a:lnTo>
                  <a:pt x="732" y="1420"/>
                </a:lnTo>
                <a:lnTo>
                  <a:pt x="732" y="1418"/>
                </a:lnTo>
                <a:lnTo>
                  <a:pt x="734" y="1418"/>
                </a:lnTo>
                <a:lnTo>
                  <a:pt x="734" y="1416"/>
                </a:lnTo>
                <a:lnTo>
                  <a:pt x="736" y="1416"/>
                </a:lnTo>
                <a:lnTo>
                  <a:pt x="738" y="1416"/>
                </a:lnTo>
                <a:lnTo>
                  <a:pt x="740" y="1416"/>
                </a:lnTo>
                <a:lnTo>
                  <a:pt x="740" y="1414"/>
                </a:lnTo>
                <a:lnTo>
                  <a:pt x="742" y="1414"/>
                </a:lnTo>
                <a:lnTo>
                  <a:pt x="744" y="1414"/>
                </a:lnTo>
                <a:lnTo>
                  <a:pt x="744" y="1416"/>
                </a:lnTo>
                <a:lnTo>
                  <a:pt x="744" y="1418"/>
                </a:lnTo>
                <a:lnTo>
                  <a:pt x="744" y="1416"/>
                </a:lnTo>
                <a:lnTo>
                  <a:pt x="746" y="1416"/>
                </a:lnTo>
                <a:lnTo>
                  <a:pt x="746" y="1418"/>
                </a:lnTo>
                <a:lnTo>
                  <a:pt x="746" y="1420"/>
                </a:lnTo>
                <a:lnTo>
                  <a:pt x="746" y="1420"/>
                </a:lnTo>
                <a:lnTo>
                  <a:pt x="746" y="1422"/>
                </a:lnTo>
                <a:lnTo>
                  <a:pt x="746" y="1424"/>
                </a:lnTo>
                <a:lnTo>
                  <a:pt x="746" y="1428"/>
                </a:lnTo>
                <a:lnTo>
                  <a:pt x="746" y="1430"/>
                </a:lnTo>
                <a:lnTo>
                  <a:pt x="748" y="1430"/>
                </a:lnTo>
                <a:lnTo>
                  <a:pt x="750" y="1432"/>
                </a:lnTo>
                <a:lnTo>
                  <a:pt x="752" y="1434"/>
                </a:lnTo>
                <a:lnTo>
                  <a:pt x="752" y="1432"/>
                </a:lnTo>
                <a:lnTo>
                  <a:pt x="754" y="1432"/>
                </a:lnTo>
                <a:lnTo>
                  <a:pt x="754" y="1430"/>
                </a:lnTo>
                <a:lnTo>
                  <a:pt x="754" y="1428"/>
                </a:lnTo>
                <a:lnTo>
                  <a:pt x="754" y="1426"/>
                </a:lnTo>
                <a:lnTo>
                  <a:pt x="754" y="1424"/>
                </a:lnTo>
                <a:lnTo>
                  <a:pt x="754" y="1422"/>
                </a:lnTo>
                <a:lnTo>
                  <a:pt x="754" y="1420"/>
                </a:lnTo>
                <a:lnTo>
                  <a:pt x="754" y="1420"/>
                </a:lnTo>
                <a:lnTo>
                  <a:pt x="754" y="1416"/>
                </a:lnTo>
                <a:lnTo>
                  <a:pt x="756" y="1416"/>
                </a:lnTo>
                <a:lnTo>
                  <a:pt x="758" y="1416"/>
                </a:lnTo>
                <a:lnTo>
                  <a:pt x="760" y="1416"/>
                </a:lnTo>
                <a:lnTo>
                  <a:pt x="760" y="1414"/>
                </a:lnTo>
                <a:lnTo>
                  <a:pt x="760" y="1411"/>
                </a:lnTo>
                <a:lnTo>
                  <a:pt x="762" y="1411"/>
                </a:lnTo>
                <a:lnTo>
                  <a:pt x="762" y="1414"/>
                </a:lnTo>
                <a:lnTo>
                  <a:pt x="764" y="1414"/>
                </a:lnTo>
                <a:lnTo>
                  <a:pt x="766" y="1414"/>
                </a:lnTo>
                <a:lnTo>
                  <a:pt x="766" y="1416"/>
                </a:lnTo>
                <a:lnTo>
                  <a:pt x="766" y="1418"/>
                </a:lnTo>
                <a:lnTo>
                  <a:pt x="766" y="1420"/>
                </a:lnTo>
                <a:lnTo>
                  <a:pt x="764" y="1420"/>
                </a:lnTo>
                <a:lnTo>
                  <a:pt x="764" y="1420"/>
                </a:lnTo>
                <a:lnTo>
                  <a:pt x="768" y="1420"/>
                </a:lnTo>
                <a:lnTo>
                  <a:pt x="770" y="1422"/>
                </a:lnTo>
                <a:lnTo>
                  <a:pt x="774" y="1422"/>
                </a:lnTo>
                <a:lnTo>
                  <a:pt x="776" y="1422"/>
                </a:lnTo>
                <a:lnTo>
                  <a:pt x="778" y="1422"/>
                </a:lnTo>
                <a:lnTo>
                  <a:pt x="780" y="1422"/>
                </a:lnTo>
                <a:lnTo>
                  <a:pt x="780" y="1424"/>
                </a:lnTo>
                <a:lnTo>
                  <a:pt x="780" y="1426"/>
                </a:lnTo>
                <a:lnTo>
                  <a:pt x="780" y="1428"/>
                </a:lnTo>
                <a:lnTo>
                  <a:pt x="780" y="1430"/>
                </a:lnTo>
                <a:lnTo>
                  <a:pt x="780" y="1432"/>
                </a:lnTo>
                <a:lnTo>
                  <a:pt x="780" y="1436"/>
                </a:lnTo>
                <a:lnTo>
                  <a:pt x="782" y="1436"/>
                </a:lnTo>
                <a:lnTo>
                  <a:pt x="788" y="1436"/>
                </a:lnTo>
                <a:lnTo>
                  <a:pt x="790" y="1438"/>
                </a:lnTo>
                <a:lnTo>
                  <a:pt x="790" y="1440"/>
                </a:lnTo>
                <a:lnTo>
                  <a:pt x="792" y="1448"/>
                </a:lnTo>
                <a:lnTo>
                  <a:pt x="792" y="1452"/>
                </a:lnTo>
                <a:lnTo>
                  <a:pt x="794" y="1458"/>
                </a:lnTo>
                <a:lnTo>
                  <a:pt x="796" y="1460"/>
                </a:lnTo>
                <a:lnTo>
                  <a:pt x="792" y="1462"/>
                </a:lnTo>
                <a:lnTo>
                  <a:pt x="790" y="1462"/>
                </a:lnTo>
                <a:lnTo>
                  <a:pt x="788" y="1462"/>
                </a:lnTo>
                <a:lnTo>
                  <a:pt x="788" y="1464"/>
                </a:lnTo>
                <a:lnTo>
                  <a:pt x="788" y="1466"/>
                </a:lnTo>
                <a:lnTo>
                  <a:pt x="788" y="1468"/>
                </a:lnTo>
                <a:lnTo>
                  <a:pt x="790" y="1468"/>
                </a:lnTo>
                <a:lnTo>
                  <a:pt x="788" y="1468"/>
                </a:lnTo>
                <a:lnTo>
                  <a:pt x="786" y="1468"/>
                </a:lnTo>
                <a:lnTo>
                  <a:pt x="786" y="1470"/>
                </a:lnTo>
                <a:lnTo>
                  <a:pt x="786" y="1472"/>
                </a:lnTo>
                <a:lnTo>
                  <a:pt x="786" y="1474"/>
                </a:lnTo>
                <a:lnTo>
                  <a:pt x="786" y="1476"/>
                </a:lnTo>
                <a:lnTo>
                  <a:pt x="786" y="1478"/>
                </a:lnTo>
                <a:lnTo>
                  <a:pt x="788" y="1478"/>
                </a:lnTo>
                <a:lnTo>
                  <a:pt x="788" y="1480"/>
                </a:lnTo>
                <a:lnTo>
                  <a:pt x="788" y="1482"/>
                </a:lnTo>
                <a:lnTo>
                  <a:pt x="790" y="1484"/>
                </a:lnTo>
                <a:lnTo>
                  <a:pt x="790" y="1486"/>
                </a:lnTo>
                <a:lnTo>
                  <a:pt x="792" y="1486"/>
                </a:lnTo>
                <a:lnTo>
                  <a:pt x="792" y="1488"/>
                </a:lnTo>
                <a:lnTo>
                  <a:pt x="790" y="1488"/>
                </a:lnTo>
                <a:lnTo>
                  <a:pt x="788" y="1488"/>
                </a:lnTo>
                <a:lnTo>
                  <a:pt x="788" y="1490"/>
                </a:lnTo>
                <a:lnTo>
                  <a:pt x="786" y="1490"/>
                </a:lnTo>
                <a:lnTo>
                  <a:pt x="784" y="1490"/>
                </a:lnTo>
                <a:lnTo>
                  <a:pt x="782" y="1490"/>
                </a:lnTo>
                <a:lnTo>
                  <a:pt x="780" y="1490"/>
                </a:lnTo>
                <a:lnTo>
                  <a:pt x="780" y="1492"/>
                </a:lnTo>
                <a:lnTo>
                  <a:pt x="778" y="1492"/>
                </a:lnTo>
                <a:lnTo>
                  <a:pt x="776" y="1492"/>
                </a:lnTo>
                <a:lnTo>
                  <a:pt x="774" y="1492"/>
                </a:lnTo>
                <a:lnTo>
                  <a:pt x="774" y="1494"/>
                </a:lnTo>
                <a:lnTo>
                  <a:pt x="774" y="1494"/>
                </a:lnTo>
                <a:lnTo>
                  <a:pt x="774" y="1494"/>
                </a:lnTo>
                <a:lnTo>
                  <a:pt x="774" y="1496"/>
                </a:lnTo>
                <a:lnTo>
                  <a:pt x="774" y="1498"/>
                </a:lnTo>
                <a:lnTo>
                  <a:pt x="774" y="1500"/>
                </a:lnTo>
                <a:lnTo>
                  <a:pt x="780" y="1502"/>
                </a:lnTo>
                <a:lnTo>
                  <a:pt x="782" y="1508"/>
                </a:lnTo>
                <a:lnTo>
                  <a:pt x="782" y="1510"/>
                </a:lnTo>
                <a:lnTo>
                  <a:pt x="782" y="1512"/>
                </a:lnTo>
                <a:lnTo>
                  <a:pt x="782" y="1514"/>
                </a:lnTo>
                <a:lnTo>
                  <a:pt x="782" y="1516"/>
                </a:lnTo>
                <a:lnTo>
                  <a:pt x="780" y="1516"/>
                </a:lnTo>
                <a:lnTo>
                  <a:pt x="780" y="1516"/>
                </a:lnTo>
                <a:lnTo>
                  <a:pt x="780" y="1518"/>
                </a:lnTo>
                <a:lnTo>
                  <a:pt x="782" y="1522"/>
                </a:lnTo>
                <a:lnTo>
                  <a:pt x="784" y="1526"/>
                </a:lnTo>
                <a:lnTo>
                  <a:pt x="784" y="1530"/>
                </a:lnTo>
                <a:lnTo>
                  <a:pt x="782" y="1532"/>
                </a:lnTo>
                <a:lnTo>
                  <a:pt x="780" y="1532"/>
                </a:lnTo>
                <a:lnTo>
                  <a:pt x="778" y="1534"/>
                </a:lnTo>
                <a:lnTo>
                  <a:pt x="778" y="1536"/>
                </a:lnTo>
                <a:lnTo>
                  <a:pt x="776" y="1536"/>
                </a:lnTo>
                <a:lnTo>
                  <a:pt x="776" y="1538"/>
                </a:lnTo>
                <a:lnTo>
                  <a:pt x="774" y="1540"/>
                </a:lnTo>
                <a:lnTo>
                  <a:pt x="774" y="1540"/>
                </a:lnTo>
                <a:lnTo>
                  <a:pt x="772" y="1540"/>
                </a:lnTo>
                <a:lnTo>
                  <a:pt x="770" y="1544"/>
                </a:lnTo>
                <a:lnTo>
                  <a:pt x="766" y="1546"/>
                </a:lnTo>
                <a:lnTo>
                  <a:pt x="764" y="1550"/>
                </a:lnTo>
                <a:lnTo>
                  <a:pt x="762" y="1550"/>
                </a:lnTo>
                <a:lnTo>
                  <a:pt x="760" y="1552"/>
                </a:lnTo>
                <a:lnTo>
                  <a:pt x="760" y="1554"/>
                </a:lnTo>
                <a:lnTo>
                  <a:pt x="758" y="1556"/>
                </a:lnTo>
                <a:lnTo>
                  <a:pt x="756" y="1558"/>
                </a:lnTo>
                <a:lnTo>
                  <a:pt x="754" y="1558"/>
                </a:lnTo>
                <a:lnTo>
                  <a:pt x="752" y="1560"/>
                </a:lnTo>
                <a:lnTo>
                  <a:pt x="752" y="1562"/>
                </a:lnTo>
                <a:lnTo>
                  <a:pt x="750" y="1562"/>
                </a:lnTo>
                <a:lnTo>
                  <a:pt x="748" y="1564"/>
                </a:lnTo>
                <a:lnTo>
                  <a:pt x="746" y="1564"/>
                </a:lnTo>
                <a:lnTo>
                  <a:pt x="744" y="1566"/>
                </a:lnTo>
                <a:lnTo>
                  <a:pt x="742" y="1568"/>
                </a:lnTo>
                <a:lnTo>
                  <a:pt x="740" y="1570"/>
                </a:lnTo>
                <a:lnTo>
                  <a:pt x="738" y="1570"/>
                </a:lnTo>
                <a:lnTo>
                  <a:pt x="736" y="1572"/>
                </a:lnTo>
                <a:lnTo>
                  <a:pt x="734" y="1576"/>
                </a:lnTo>
                <a:lnTo>
                  <a:pt x="730" y="1582"/>
                </a:lnTo>
                <a:lnTo>
                  <a:pt x="728" y="1584"/>
                </a:lnTo>
                <a:lnTo>
                  <a:pt x="726" y="1586"/>
                </a:lnTo>
                <a:lnTo>
                  <a:pt x="726" y="1588"/>
                </a:lnTo>
                <a:lnTo>
                  <a:pt x="726" y="1588"/>
                </a:lnTo>
                <a:lnTo>
                  <a:pt x="724" y="1590"/>
                </a:lnTo>
                <a:lnTo>
                  <a:pt x="724" y="1592"/>
                </a:lnTo>
                <a:lnTo>
                  <a:pt x="722" y="1592"/>
                </a:lnTo>
                <a:lnTo>
                  <a:pt x="720" y="1594"/>
                </a:lnTo>
                <a:lnTo>
                  <a:pt x="718" y="1594"/>
                </a:lnTo>
                <a:lnTo>
                  <a:pt x="716" y="1594"/>
                </a:lnTo>
                <a:lnTo>
                  <a:pt x="714" y="1596"/>
                </a:lnTo>
                <a:lnTo>
                  <a:pt x="712" y="1598"/>
                </a:lnTo>
                <a:lnTo>
                  <a:pt x="710" y="1600"/>
                </a:lnTo>
                <a:lnTo>
                  <a:pt x="708" y="1600"/>
                </a:lnTo>
                <a:lnTo>
                  <a:pt x="706" y="1602"/>
                </a:lnTo>
                <a:lnTo>
                  <a:pt x="704" y="1602"/>
                </a:lnTo>
                <a:lnTo>
                  <a:pt x="702" y="1602"/>
                </a:lnTo>
                <a:lnTo>
                  <a:pt x="702" y="1604"/>
                </a:lnTo>
                <a:lnTo>
                  <a:pt x="700" y="1604"/>
                </a:lnTo>
                <a:lnTo>
                  <a:pt x="700" y="1606"/>
                </a:lnTo>
                <a:lnTo>
                  <a:pt x="696" y="1608"/>
                </a:lnTo>
                <a:lnTo>
                  <a:pt x="688" y="1612"/>
                </a:lnTo>
                <a:lnTo>
                  <a:pt x="684" y="1612"/>
                </a:lnTo>
                <a:lnTo>
                  <a:pt x="682" y="1612"/>
                </a:lnTo>
                <a:lnTo>
                  <a:pt x="680" y="1612"/>
                </a:lnTo>
                <a:lnTo>
                  <a:pt x="676" y="1614"/>
                </a:lnTo>
                <a:lnTo>
                  <a:pt x="678" y="1616"/>
                </a:lnTo>
                <a:lnTo>
                  <a:pt x="676" y="1616"/>
                </a:lnTo>
                <a:lnTo>
                  <a:pt x="672" y="1616"/>
                </a:lnTo>
                <a:lnTo>
                  <a:pt x="666" y="1618"/>
                </a:lnTo>
                <a:lnTo>
                  <a:pt x="664" y="1618"/>
                </a:lnTo>
                <a:lnTo>
                  <a:pt x="662" y="1618"/>
                </a:lnTo>
                <a:lnTo>
                  <a:pt x="660" y="1620"/>
                </a:lnTo>
                <a:lnTo>
                  <a:pt x="658" y="1620"/>
                </a:lnTo>
                <a:lnTo>
                  <a:pt x="656" y="1620"/>
                </a:lnTo>
                <a:lnTo>
                  <a:pt x="654" y="1622"/>
                </a:lnTo>
                <a:lnTo>
                  <a:pt x="652" y="1622"/>
                </a:lnTo>
                <a:lnTo>
                  <a:pt x="650" y="1622"/>
                </a:lnTo>
                <a:lnTo>
                  <a:pt x="650" y="1620"/>
                </a:lnTo>
                <a:lnTo>
                  <a:pt x="650" y="1618"/>
                </a:lnTo>
                <a:lnTo>
                  <a:pt x="648" y="1614"/>
                </a:lnTo>
                <a:lnTo>
                  <a:pt x="648" y="1612"/>
                </a:lnTo>
                <a:lnTo>
                  <a:pt x="646" y="1610"/>
                </a:lnTo>
                <a:lnTo>
                  <a:pt x="646" y="1608"/>
                </a:lnTo>
                <a:lnTo>
                  <a:pt x="646" y="1606"/>
                </a:lnTo>
                <a:lnTo>
                  <a:pt x="644" y="1606"/>
                </a:lnTo>
                <a:lnTo>
                  <a:pt x="644" y="1604"/>
                </a:lnTo>
                <a:lnTo>
                  <a:pt x="644" y="1602"/>
                </a:lnTo>
                <a:lnTo>
                  <a:pt x="644" y="1600"/>
                </a:lnTo>
                <a:lnTo>
                  <a:pt x="642" y="1600"/>
                </a:lnTo>
                <a:lnTo>
                  <a:pt x="642" y="1598"/>
                </a:lnTo>
                <a:lnTo>
                  <a:pt x="642" y="1596"/>
                </a:lnTo>
                <a:lnTo>
                  <a:pt x="642" y="1594"/>
                </a:lnTo>
                <a:lnTo>
                  <a:pt x="640" y="1594"/>
                </a:lnTo>
                <a:lnTo>
                  <a:pt x="640" y="1590"/>
                </a:lnTo>
                <a:lnTo>
                  <a:pt x="638" y="1588"/>
                </a:lnTo>
                <a:lnTo>
                  <a:pt x="638" y="1584"/>
                </a:lnTo>
                <a:lnTo>
                  <a:pt x="638" y="1582"/>
                </a:lnTo>
                <a:lnTo>
                  <a:pt x="636" y="1578"/>
                </a:lnTo>
                <a:lnTo>
                  <a:pt x="634" y="1576"/>
                </a:lnTo>
                <a:lnTo>
                  <a:pt x="634" y="1574"/>
                </a:lnTo>
                <a:lnTo>
                  <a:pt x="634" y="1572"/>
                </a:lnTo>
                <a:lnTo>
                  <a:pt x="632" y="1568"/>
                </a:lnTo>
                <a:lnTo>
                  <a:pt x="632" y="1566"/>
                </a:lnTo>
                <a:lnTo>
                  <a:pt x="632" y="1564"/>
                </a:lnTo>
                <a:lnTo>
                  <a:pt x="630" y="1564"/>
                </a:lnTo>
                <a:lnTo>
                  <a:pt x="630" y="1562"/>
                </a:lnTo>
                <a:lnTo>
                  <a:pt x="630" y="1560"/>
                </a:lnTo>
                <a:lnTo>
                  <a:pt x="630" y="1558"/>
                </a:lnTo>
                <a:lnTo>
                  <a:pt x="630" y="1556"/>
                </a:lnTo>
                <a:lnTo>
                  <a:pt x="630" y="1554"/>
                </a:lnTo>
                <a:lnTo>
                  <a:pt x="630" y="1554"/>
                </a:lnTo>
                <a:lnTo>
                  <a:pt x="632" y="1554"/>
                </a:lnTo>
                <a:lnTo>
                  <a:pt x="634" y="1552"/>
                </a:lnTo>
                <a:lnTo>
                  <a:pt x="636" y="1552"/>
                </a:lnTo>
                <a:lnTo>
                  <a:pt x="638" y="1552"/>
                </a:lnTo>
                <a:lnTo>
                  <a:pt x="638" y="1550"/>
                </a:lnTo>
                <a:lnTo>
                  <a:pt x="640" y="1550"/>
                </a:lnTo>
                <a:lnTo>
                  <a:pt x="642" y="1550"/>
                </a:lnTo>
                <a:lnTo>
                  <a:pt x="644" y="1550"/>
                </a:lnTo>
                <a:lnTo>
                  <a:pt x="644" y="1548"/>
                </a:lnTo>
                <a:lnTo>
                  <a:pt x="646" y="1548"/>
                </a:lnTo>
                <a:lnTo>
                  <a:pt x="648" y="1548"/>
                </a:lnTo>
                <a:lnTo>
                  <a:pt x="650" y="1548"/>
                </a:lnTo>
                <a:lnTo>
                  <a:pt x="650" y="1546"/>
                </a:lnTo>
                <a:lnTo>
                  <a:pt x="652" y="1546"/>
                </a:lnTo>
                <a:lnTo>
                  <a:pt x="654" y="1546"/>
                </a:lnTo>
                <a:lnTo>
                  <a:pt x="654" y="1544"/>
                </a:lnTo>
                <a:lnTo>
                  <a:pt x="652" y="1544"/>
                </a:lnTo>
                <a:lnTo>
                  <a:pt x="652" y="1542"/>
                </a:lnTo>
                <a:lnTo>
                  <a:pt x="652" y="1540"/>
                </a:lnTo>
                <a:lnTo>
                  <a:pt x="652" y="1538"/>
                </a:lnTo>
                <a:lnTo>
                  <a:pt x="650" y="1538"/>
                </a:lnTo>
                <a:lnTo>
                  <a:pt x="650" y="1536"/>
                </a:lnTo>
                <a:lnTo>
                  <a:pt x="650" y="1534"/>
                </a:lnTo>
                <a:lnTo>
                  <a:pt x="650" y="1532"/>
                </a:lnTo>
                <a:lnTo>
                  <a:pt x="652" y="1532"/>
                </a:lnTo>
                <a:lnTo>
                  <a:pt x="654" y="1532"/>
                </a:lnTo>
                <a:lnTo>
                  <a:pt x="656" y="1530"/>
                </a:lnTo>
                <a:lnTo>
                  <a:pt x="654" y="1528"/>
                </a:lnTo>
                <a:lnTo>
                  <a:pt x="654" y="1526"/>
                </a:lnTo>
                <a:lnTo>
                  <a:pt x="654" y="1524"/>
                </a:lnTo>
                <a:lnTo>
                  <a:pt x="654" y="1522"/>
                </a:lnTo>
                <a:lnTo>
                  <a:pt x="652" y="1522"/>
                </a:lnTo>
                <a:lnTo>
                  <a:pt x="652" y="1520"/>
                </a:lnTo>
                <a:lnTo>
                  <a:pt x="652" y="1518"/>
                </a:lnTo>
                <a:lnTo>
                  <a:pt x="650" y="1518"/>
                </a:lnTo>
                <a:lnTo>
                  <a:pt x="648" y="1518"/>
                </a:lnTo>
                <a:lnTo>
                  <a:pt x="648" y="1520"/>
                </a:lnTo>
                <a:lnTo>
                  <a:pt x="646" y="1520"/>
                </a:lnTo>
                <a:lnTo>
                  <a:pt x="644" y="1520"/>
                </a:lnTo>
                <a:lnTo>
                  <a:pt x="642" y="1520"/>
                </a:lnTo>
                <a:lnTo>
                  <a:pt x="642" y="1522"/>
                </a:lnTo>
                <a:lnTo>
                  <a:pt x="640" y="1522"/>
                </a:lnTo>
                <a:lnTo>
                  <a:pt x="638" y="1522"/>
                </a:lnTo>
                <a:lnTo>
                  <a:pt x="636" y="1522"/>
                </a:lnTo>
                <a:lnTo>
                  <a:pt x="636" y="1524"/>
                </a:lnTo>
                <a:lnTo>
                  <a:pt x="634" y="1524"/>
                </a:lnTo>
                <a:lnTo>
                  <a:pt x="632" y="1524"/>
                </a:lnTo>
                <a:lnTo>
                  <a:pt x="630" y="1524"/>
                </a:lnTo>
                <a:lnTo>
                  <a:pt x="630" y="1526"/>
                </a:lnTo>
                <a:lnTo>
                  <a:pt x="630" y="1526"/>
                </a:lnTo>
                <a:lnTo>
                  <a:pt x="628" y="1526"/>
                </a:lnTo>
                <a:lnTo>
                  <a:pt x="624" y="1528"/>
                </a:lnTo>
                <a:lnTo>
                  <a:pt x="622" y="1528"/>
                </a:lnTo>
                <a:lnTo>
                  <a:pt x="620" y="1526"/>
                </a:lnTo>
                <a:lnTo>
                  <a:pt x="620" y="1524"/>
                </a:lnTo>
                <a:lnTo>
                  <a:pt x="620" y="1522"/>
                </a:lnTo>
                <a:lnTo>
                  <a:pt x="620" y="1520"/>
                </a:lnTo>
                <a:lnTo>
                  <a:pt x="618" y="1520"/>
                </a:lnTo>
                <a:lnTo>
                  <a:pt x="618" y="1518"/>
                </a:lnTo>
                <a:lnTo>
                  <a:pt x="618" y="1516"/>
                </a:lnTo>
                <a:lnTo>
                  <a:pt x="616" y="1516"/>
                </a:lnTo>
                <a:lnTo>
                  <a:pt x="614" y="1516"/>
                </a:lnTo>
                <a:lnTo>
                  <a:pt x="614" y="1516"/>
                </a:lnTo>
                <a:lnTo>
                  <a:pt x="614" y="1514"/>
                </a:lnTo>
                <a:lnTo>
                  <a:pt x="612" y="1514"/>
                </a:lnTo>
                <a:lnTo>
                  <a:pt x="612" y="1512"/>
                </a:lnTo>
                <a:lnTo>
                  <a:pt x="612" y="1514"/>
                </a:lnTo>
                <a:lnTo>
                  <a:pt x="610" y="1514"/>
                </a:lnTo>
                <a:lnTo>
                  <a:pt x="608" y="1516"/>
                </a:lnTo>
                <a:lnTo>
                  <a:pt x="608" y="1514"/>
                </a:lnTo>
                <a:lnTo>
                  <a:pt x="606" y="1514"/>
                </a:lnTo>
                <a:lnTo>
                  <a:pt x="604" y="1514"/>
                </a:lnTo>
                <a:lnTo>
                  <a:pt x="604" y="1512"/>
                </a:lnTo>
                <a:lnTo>
                  <a:pt x="602" y="1512"/>
                </a:lnTo>
                <a:lnTo>
                  <a:pt x="600" y="1514"/>
                </a:lnTo>
                <a:lnTo>
                  <a:pt x="598" y="1514"/>
                </a:lnTo>
                <a:lnTo>
                  <a:pt x="596" y="1514"/>
                </a:lnTo>
                <a:lnTo>
                  <a:pt x="594" y="1514"/>
                </a:lnTo>
                <a:lnTo>
                  <a:pt x="594" y="1516"/>
                </a:lnTo>
                <a:lnTo>
                  <a:pt x="592" y="1516"/>
                </a:lnTo>
                <a:lnTo>
                  <a:pt x="592" y="1516"/>
                </a:lnTo>
                <a:lnTo>
                  <a:pt x="590" y="1516"/>
                </a:lnTo>
                <a:lnTo>
                  <a:pt x="588" y="1516"/>
                </a:lnTo>
                <a:lnTo>
                  <a:pt x="586" y="1516"/>
                </a:lnTo>
                <a:lnTo>
                  <a:pt x="584" y="1516"/>
                </a:lnTo>
                <a:lnTo>
                  <a:pt x="584" y="1518"/>
                </a:lnTo>
                <a:lnTo>
                  <a:pt x="582" y="1518"/>
                </a:lnTo>
                <a:lnTo>
                  <a:pt x="582" y="1518"/>
                </a:lnTo>
                <a:lnTo>
                  <a:pt x="580" y="1518"/>
                </a:lnTo>
                <a:lnTo>
                  <a:pt x="578" y="1518"/>
                </a:lnTo>
                <a:lnTo>
                  <a:pt x="576" y="1518"/>
                </a:lnTo>
                <a:lnTo>
                  <a:pt x="576" y="1516"/>
                </a:lnTo>
                <a:lnTo>
                  <a:pt x="576" y="1516"/>
                </a:lnTo>
                <a:lnTo>
                  <a:pt x="574" y="1516"/>
                </a:lnTo>
                <a:lnTo>
                  <a:pt x="572" y="1516"/>
                </a:lnTo>
                <a:lnTo>
                  <a:pt x="570" y="1516"/>
                </a:lnTo>
                <a:lnTo>
                  <a:pt x="568" y="1516"/>
                </a:lnTo>
                <a:lnTo>
                  <a:pt x="566" y="1516"/>
                </a:lnTo>
                <a:lnTo>
                  <a:pt x="566" y="1516"/>
                </a:lnTo>
                <a:lnTo>
                  <a:pt x="566" y="1518"/>
                </a:lnTo>
                <a:lnTo>
                  <a:pt x="566" y="1526"/>
                </a:lnTo>
                <a:lnTo>
                  <a:pt x="558" y="1526"/>
                </a:lnTo>
                <a:lnTo>
                  <a:pt x="558" y="1528"/>
                </a:lnTo>
                <a:lnTo>
                  <a:pt x="556" y="1528"/>
                </a:lnTo>
                <a:lnTo>
                  <a:pt x="554" y="1528"/>
                </a:lnTo>
                <a:lnTo>
                  <a:pt x="552" y="1528"/>
                </a:lnTo>
                <a:lnTo>
                  <a:pt x="552" y="1526"/>
                </a:lnTo>
                <a:lnTo>
                  <a:pt x="550" y="1526"/>
                </a:lnTo>
                <a:lnTo>
                  <a:pt x="548" y="1526"/>
                </a:lnTo>
                <a:lnTo>
                  <a:pt x="546" y="1526"/>
                </a:lnTo>
                <a:lnTo>
                  <a:pt x="544" y="1526"/>
                </a:lnTo>
                <a:lnTo>
                  <a:pt x="540" y="1526"/>
                </a:lnTo>
                <a:lnTo>
                  <a:pt x="538" y="1526"/>
                </a:lnTo>
                <a:lnTo>
                  <a:pt x="538" y="1528"/>
                </a:lnTo>
                <a:lnTo>
                  <a:pt x="538" y="1530"/>
                </a:lnTo>
                <a:lnTo>
                  <a:pt x="538" y="1532"/>
                </a:lnTo>
                <a:lnTo>
                  <a:pt x="540" y="1532"/>
                </a:lnTo>
                <a:lnTo>
                  <a:pt x="540" y="1534"/>
                </a:lnTo>
                <a:lnTo>
                  <a:pt x="540" y="1536"/>
                </a:lnTo>
                <a:lnTo>
                  <a:pt x="540" y="1538"/>
                </a:lnTo>
                <a:lnTo>
                  <a:pt x="542" y="1540"/>
                </a:lnTo>
                <a:lnTo>
                  <a:pt x="540" y="1542"/>
                </a:lnTo>
                <a:lnTo>
                  <a:pt x="536" y="1542"/>
                </a:lnTo>
                <a:lnTo>
                  <a:pt x="534" y="1544"/>
                </a:lnTo>
                <a:lnTo>
                  <a:pt x="534" y="1544"/>
                </a:lnTo>
                <a:lnTo>
                  <a:pt x="532" y="1544"/>
                </a:lnTo>
                <a:lnTo>
                  <a:pt x="528" y="1546"/>
                </a:lnTo>
                <a:lnTo>
                  <a:pt x="520" y="1548"/>
                </a:lnTo>
                <a:lnTo>
                  <a:pt x="518" y="1550"/>
                </a:lnTo>
                <a:lnTo>
                  <a:pt x="516" y="1550"/>
                </a:lnTo>
                <a:lnTo>
                  <a:pt x="514" y="1550"/>
                </a:lnTo>
                <a:lnTo>
                  <a:pt x="510" y="1552"/>
                </a:lnTo>
                <a:lnTo>
                  <a:pt x="508" y="1552"/>
                </a:lnTo>
                <a:lnTo>
                  <a:pt x="506" y="1552"/>
                </a:lnTo>
                <a:lnTo>
                  <a:pt x="502" y="1554"/>
                </a:lnTo>
                <a:lnTo>
                  <a:pt x="500" y="1554"/>
                </a:lnTo>
                <a:lnTo>
                  <a:pt x="496" y="1556"/>
                </a:lnTo>
                <a:lnTo>
                  <a:pt x="494" y="1556"/>
                </a:lnTo>
                <a:lnTo>
                  <a:pt x="492" y="1558"/>
                </a:lnTo>
                <a:lnTo>
                  <a:pt x="490" y="1558"/>
                </a:lnTo>
                <a:lnTo>
                  <a:pt x="486" y="1560"/>
                </a:lnTo>
                <a:lnTo>
                  <a:pt x="482" y="1560"/>
                </a:lnTo>
                <a:lnTo>
                  <a:pt x="480" y="1562"/>
                </a:lnTo>
                <a:lnTo>
                  <a:pt x="470" y="1562"/>
                </a:lnTo>
                <a:lnTo>
                  <a:pt x="462" y="1562"/>
                </a:lnTo>
                <a:lnTo>
                  <a:pt x="456" y="1562"/>
                </a:lnTo>
                <a:lnTo>
                  <a:pt x="432" y="1564"/>
                </a:lnTo>
                <a:lnTo>
                  <a:pt x="428" y="1564"/>
                </a:lnTo>
                <a:lnTo>
                  <a:pt x="420" y="1564"/>
                </a:lnTo>
                <a:lnTo>
                  <a:pt x="438" y="1576"/>
                </a:lnTo>
                <a:lnTo>
                  <a:pt x="440" y="1580"/>
                </a:lnTo>
                <a:lnTo>
                  <a:pt x="444" y="1586"/>
                </a:lnTo>
                <a:lnTo>
                  <a:pt x="458" y="1608"/>
                </a:lnTo>
                <a:lnTo>
                  <a:pt x="466" y="1654"/>
                </a:lnTo>
                <a:lnTo>
                  <a:pt x="466" y="1658"/>
                </a:lnTo>
                <a:lnTo>
                  <a:pt x="470" y="1696"/>
                </a:lnTo>
                <a:lnTo>
                  <a:pt x="472" y="1702"/>
                </a:lnTo>
                <a:lnTo>
                  <a:pt x="486" y="1810"/>
                </a:lnTo>
                <a:lnTo>
                  <a:pt x="486" y="1818"/>
                </a:lnTo>
                <a:lnTo>
                  <a:pt x="486" y="1822"/>
                </a:lnTo>
                <a:lnTo>
                  <a:pt x="490" y="1820"/>
                </a:lnTo>
                <a:lnTo>
                  <a:pt x="494" y="1820"/>
                </a:lnTo>
                <a:lnTo>
                  <a:pt x="504" y="1826"/>
                </a:lnTo>
                <a:lnTo>
                  <a:pt x="520" y="1832"/>
                </a:lnTo>
                <a:lnTo>
                  <a:pt x="526" y="1836"/>
                </a:lnTo>
                <a:lnTo>
                  <a:pt x="528" y="1836"/>
                </a:lnTo>
                <a:lnTo>
                  <a:pt x="530" y="1836"/>
                </a:lnTo>
                <a:lnTo>
                  <a:pt x="532" y="1838"/>
                </a:lnTo>
                <a:lnTo>
                  <a:pt x="534" y="1836"/>
                </a:lnTo>
                <a:lnTo>
                  <a:pt x="536" y="1832"/>
                </a:lnTo>
                <a:lnTo>
                  <a:pt x="540" y="1832"/>
                </a:lnTo>
                <a:lnTo>
                  <a:pt x="542" y="1830"/>
                </a:lnTo>
                <a:lnTo>
                  <a:pt x="548" y="1828"/>
                </a:lnTo>
                <a:lnTo>
                  <a:pt x="550" y="1828"/>
                </a:lnTo>
                <a:lnTo>
                  <a:pt x="562" y="1828"/>
                </a:lnTo>
                <a:lnTo>
                  <a:pt x="566" y="1830"/>
                </a:lnTo>
                <a:lnTo>
                  <a:pt x="568" y="1830"/>
                </a:lnTo>
                <a:lnTo>
                  <a:pt x="568" y="1832"/>
                </a:lnTo>
                <a:lnTo>
                  <a:pt x="568" y="1834"/>
                </a:lnTo>
                <a:lnTo>
                  <a:pt x="568" y="1836"/>
                </a:lnTo>
                <a:lnTo>
                  <a:pt x="568" y="1838"/>
                </a:lnTo>
                <a:lnTo>
                  <a:pt x="566" y="1840"/>
                </a:lnTo>
                <a:lnTo>
                  <a:pt x="568" y="1840"/>
                </a:lnTo>
                <a:lnTo>
                  <a:pt x="572" y="1840"/>
                </a:lnTo>
                <a:lnTo>
                  <a:pt x="572" y="1842"/>
                </a:lnTo>
                <a:lnTo>
                  <a:pt x="572" y="1844"/>
                </a:lnTo>
                <a:lnTo>
                  <a:pt x="572" y="1846"/>
                </a:lnTo>
                <a:lnTo>
                  <a:pt x="572" y="1848"/>
                </a:lnTo>
                <a:lnTo>
                  <a:pt x="572" y="1850"/>
                </a:lnTo>
                <a:lnTo>
                  <a:pt x="572" y="1852"/>
                </a:lnTo>
                <a:lnTo>
                  <a:pt x="572" y="1852"/>
                </a:lnTo>
                <a:lnTo>
                  <a:pt x="574" y="1854"/>
                </a:lnTo>
                <a:lnTo>
                  <a:pt x="574" y="1858"/>
                </a:lnTo>
                <a:lnTo>
                  <a:pt x="574" y="1860"/>
                </a:lnTo>
                <a:lnTo>
                  <a:pt x="574" y="1862"/>
                </a:lnTo>
                <a:lnTo>
                  <a:pt x="574" y="1864"/>
                </a:lnTo>
                <a:lnTo>
                  <a:pt x="576" y="1864"/>
                </a:lnTo>
                <a:lnTo>
                  <a:pt x="584" y="1864"/>
                </a:lnTo>
                <a:lnTo>
                  <a:pt x="588" y="1864"/>
                </a:lnTo>
                <a:lnTo>
                  <a:pt x="590" y="1864"/>
                </a:lnTo>
                <a:lnTo>
                  <a:pt x="592" y="1864"/>
                </a:lnTo>
                <a:lnTo>
                  <a:pt x="592" y="1868"/>
                </a:lnTo>
                <a:lnTo>
                  <a:pt x="592" y="1870"/>
                </a:lnTo>
                <a:lnTo>
                  <a:pt x="592" y="1872"/>
                </a:lnTo>
                <a:lnTo>
                  <a:pt x="592" y="1874"/>
                </a:lnTo>
                <a:lnTo>
                  <a:pt x="592" y="1876"/>
                </a:lnTo>
                <a:lnTo>
                  <a:pt x="592" y="1878"/>
                </a:lnTo>
                <a:lnTo>
                  <a:pt x="594" y="1878"/>
                </a:lnTo>
                <a:lnTo>
                  <a:pt x="598" y="1878"/>
                </a:lnTo>
                <a:lnTo>
                  <a:pt x="606" y="1878"/>
                </a:lnTo>
                <a:lnTo>
                  <a:pt x="618" y="1878"/>
                </a:lnTo>
                <a:lnTo>
                  <a:pt x="626" y="1878"/>
                </a:lnTo>
                <a:lnTo>
                  <a:pt x="630" y="1878"/>
                </a:lnTo>
                <a:lnTo>
                  <a:pt x="632" y="1878"/>
                </a:lnTo>
                <a:lnTo>
                  <a:pt x="638" y="1878"/>
                </a:lnTo>
                <a:lnTo>
                  <a:pt x="640" y="1878"/>
                </a:lnTo>
                <a:lnTo>
                  <a:pt x="644" y="1878"/>
                </a:lnTo>
                <a:lnTo>
                  <a:pt x="648" y="1878"/>
                </a:lnTo>
                <a:lnTo>
                  <a:pt x="650" y="1878"/>
                </a:lnTo>
                <a:lnTo>
                  <a:pt x="652" y="1878"/>
                </a:lnTo>
                <a:lnTo>
                  <a:pt x="656" y="1878"/>
                </a:lnTo>
                <a:lnTo>
                  <a:pt x="658" y="1878"/>
                </a:lnTo>
                <a:lnTo>
                  <a:pt x="664" y="1878"/>
                </a:lnTo>
                <a:lnTo>
                  <a:pt x="668" y="1878"/>
                </a:lnTo>
                <a:lnTo>
                  <a:pt x="672" y="1880"/>
                </a:lnTo>
                <a:lnTo>
                  <a:pt x="672" y="1886"/>
                </a:lnTo>
                <a:lnTo>
                  <a:pt x="672" y="1890"/>
                </a:lnTo>
                <a:lnTo>
                  <a:pt x="672" y="1892"/>
                </a:lnTo>
                <a:lnTo>
                  <a:pt x="674" y="1892"/>
                </a:lnTo>
                <a:lnTo>
                  <a:pt x="676" y="1892"/>
                </a:lnTo>
                <a:lnTo>
                  <a:pt x="678" y="1892"/>
                </a:lnTo>
                <a:lnTo>
                  <a:pt x="680" y="1892"/>
                </a:lnTo>
                <a:lnTo>
                  <a:pt x="684" y="1892"/>
                </a:lnTo>
                <a:lnTo>
                  <a:pt x="684" y="1890"/>
                </a:lnTo>
                <a:lnTo>
                  <a:pt x="684" y="1886"/>
                </a:lnTo>
                <a:lnTo>
                  <a:pt x="684" y="1882"/>
                </a:lnTo>
                <a:lnTo>
                  <a:pt x="684" y="1880"/>
                </a:lnTo>
                <a:lnTo>
                  <a:pt x="686" y="1880"/>
                </a:lnTo>
                <a:lnTo>
                  <a:pt x="688" y="1880"/>
                </a:lnTo>
                <a:lnTo>
                  <a:pt x="690" y="1880"/>
                </a:lnTo>
                <a:lnTo>
                  <a:pt x="692" y="1880"/>
                </a:lnTo>
                <a:lnTo>
                  <a:pt x="694" y="1880"/>
                </a:lnTo>
                <a:lnTo>
                  <a:pt x="698" y="1880"/>
                </a:lnTo>
                <a:lnTo>
                  <a:pt x="698" y="1882"/>
                </a:lnTo>
                <a:lnTo>
                  <a:pt x="698" y="1884"/>
                </a:lnTo>
                <a:lnTo>
                  <a:pt x="698" y="1886"/>
                </a:lnTo>
                <a:lnTo>
                  <a:pt x="698" y="1888"/>
                </a:lnTo>
                <a:lnTo>
                  <a:pt x="698" y="1890"/>
                </a:lnTo>
                <a:lnTo>
                  <a:pt x="698" y="1892"/>
                </a:lnTo>
                <a:lnTo>
                  <a:pt x="698" y="1894"/>
                </a:lnTo>
                <a:lnTo>
                  <a:pt x="700" y="1894"/>
                </a:lnTo>
                <a:lnTo>
                  <a:pt x="702" y="1892"/>
                </a:lnTo>
                <a:lnTo>
                  <a:pt x="704" y="1892"/>
                </a:lnTo>
                <a:lnTo>
                  <a:pt x="708" y="1892"/>
                </a:lnTo>
                <a:lnTo>
                  <a:pt x="710" y="1892"/>
                </a:lnTo>
                <a:lnTo>
                  <a:pt x="712" y="1890"/>
                </a:lnTo>
                <a:lnTo>
                  <a:pt x="712" y="1888"/>
                </a:lnTo>
                <a:lnTo>
                  <a:pt x="712" y="1886"/>
                </a:lnTo>
                <a:lnTo>
                  <a:pt x="712" y="1884"/>
                </a:lnTo>
                <a:lnTo>
                  <a:pt x="712" y="1882"/>
                </a:lnTo>
                <a:lnTo>
                  <a:pt x="712" y="1880"/>
                </a:lnTo>
                <a:lnTo>
                  <a:pt x="712" y="1878"/>
                </a:lnTo>
                <a:lnTo>
                  <a:pt x="720" y="1878"/>
                </a:lnTo>
                <a:lnTo>
                  <a:pt x="724" y="1878"/>
                </a:lnTo>
                <a:lnTo>
                  <a:pt x="724" y="1880"/>
                </a:lnTo>
                <a:lnTo>
                  <a:pt x="728" y="1880"/>
                </a:lnTo>
                <a:lnTo>
                  <a:pt x="730" y="1880"/>
                </a:lnTo>
                <a:lnTo>
                  <a:pt x="732" y="1880"/>
                </a:lnTo>
                <a:lnTo>
                  <a:pt x="734" y="1880"/>
                </a:lnTo>
                <a:lnTo>
                  <a:pt x="736" y="1880"/>
                </a:lnTo>
                <a:lnTo>
                  <a:pt x="738" y="1880"/>
                </a:lnTo>
                <a:lnTo>
                  <a:pt x="738" y="1884"/>
                </a:lnTo>
                <a:lnTo>
                  <a:pt x="738" y="1890"/>
                </a:lnTo>
                <a:lnTo>
                  <a:pt x="738" y="1892"/>
                </a:lnTo>
                <a:lnTo>
                  <a:pt x="750" y="1892"/>
                </a:lnTo>
                <a:lnTo>
                  <a:pt x="750" y="1890"/>
                </a:lnTo>
                <a:lnTo>
                  <a:pt x="750" y="1882"/>
                </a:lnTo>
                <a:lnTo>
                  <a:pt x="750" y="1880"/>
                </a:lnTo>
                <a:lnTo>
                  <a:pt x="756" y="1880"/>
                </a:lnTo>
                <a:lnTo>
                  <a:pt x="764" y="1880"/>
                </a:lnTo>
                <a:lnTo>
                  <a:pt x="770" y="1880"/>
                </a:lnTo>
                <a:lnTo>
                  <a:pt x="772" y="1880"/>
                </a:lnTo>
                <a:lnTo>
                  <a:pt x="774" y="1880"/>
                </a:lnTo>
                <a:lnTo>
                  <a:pt x="776" y="1880"/>
                </a:lnTo>
                <a:lnTo>
                  <a:pt x="778" y="1880"/>
                </a:lnTo>
                <a:lnTo>
                  <a:pt x="782" y="1880"/>
                </a:lnTo>
                <a:lnTo>
                  <a:pt x="788" y="1880"/>
                </a:lnTo>
                <a:lnTo>
                  <a:pt x="792" y="1880"/>
                </a:lnTo>
                <a:lnTo>
                  <a:pt x="804" y="1880"/>
                </a:lnTo>
                <a:lnTo>
                  <a:pt x="804" y="1882"/>
                </a:lnTo>
                <a:lnTo>
                  <a:pt x="804" y="1884"/>
                </a:lnTo>
                <a:lnTo>
                  <a:pt x="804" y="1886"/>
                </a:lnTo>
                <a:lnTo>
                  <a:pt x="804" y="1888"/>
                </a:lnTo>
                <a:lnTo>
                  <a:pt x="804" y="1890"/>
                </a:lnTo>
                <a:lnTo>
                  <a:pt x="804" y="1892"/>
                </a:lnTo>
                <a:lnTo>
                  <a:pt x="804" y="1894"/>
                </a:lnTo>
                <a:lnTo>
                  <a:pt x="804" y="1896"/>
                </a:lnTo>
                <a:lnTo>
                  <a:pt x="804" y="1898"/>
                </a:lnTo>
                <a:lnTo>
                  <a:pt x="804" y="1900"/>
                </a:lnTo>
                <a:lnTo>
                  <a:pt x="804" y="1900"/>
                </a:lnTo>
                <a:lnTo>
                  <a:pt x="804" y="1902"/>
                </a:lnTo>
                <a:lnTo>
                  <a:pt x="804" y="1904"/>
                </a:lnTo>
                <a:lnTo>
                  <a:pt x="804" y="1906"/>
                </a:lnTo>
                <a:lnTo>
                  <a:pt x="806" y="1906"/>
                </a:lnTo>
                <a:lnTo>
                  <a:pt x="808" y="1906"/>
                </a:lnTo>
                <a:lnTo>
                  <a:pt x="812" y="1906"/>
                </a:lnTo>
                <a:lnTo>
                  <a:pt x="820" y="1906"/>
                </a:lnTo>
                <a:lnTo>
                  <a:pt x="822" y="1906"/>
                </a:lnTo>
                <a:lnTo>
                  <a:pt x="824" y="1906"/>
                </a:lnTo>
                <a:lnTo>
                  <a:pt x="824" y="1908"/>
                </a:lnTo>
                <a:lnTo>
                  <a:pt x="826" y="1908"/>
                </a:lnTo>
                <a:lnTo>
                  <a:pt x="828" y="1908"/>
                </a:lnTo>
                <a:lnTo>
                  <a:pt x="830" y="1908"/>
                </a:lnTo>
                <a:lnTo>
                  <a:pt x="843" y="1908"/>
                </a:lnTo>
                <a:lnTo>
                  <a:pt x="845" y="1910"/>
                </a:lnTo>
                <a:lnTo>
                  <a:pt x="845" y="1912"/>
                </a:lnTo>
                <a:lnTo>
                  <a:pt x="845" y="1914"/>
                </a:lnTo>
                <a:lnTo>
                  <a:pt x="845" y="1916"/>
                </a:lnTo>
                <a:lnTo>
                  <a:pt x="847" y="1916"/>
                </a:lnTo>
                <a:lnTo>
                  <a:pt x="847" y="1918"/>
                </a:lnTo>
                <a:lnTo>
                  <a:pt x="847" y="1920"/>
                </a:lnTo>
                <a:lnTo>
                  <a:pt x="847" y="1922"/>
                </a:lnTo>
                <a:lnTo>
                  <a:pt x="849" y="1922"/>
                </a:lnTo>
                <a:lnTo>
                  <a:pt x="849" y="1924"/>
                </a:lnTo>
                <a:lnTo>
                  <a:pt x="849" y="1926"/>
                </a:lnTo>
                <a:lnTo>
                  <a:pt x="849" y="1928"/>
                </a:lnTo>
                <a:lnTo>
                  <a:pt x="853" y="1926"/>
                </a:lnTo>
                <a:lnTo>
                  <a:pt x="855" y="1926"/>
                </a:lnTo>
                <a:lnTo>
                  <a:pt x="857" y="1924"/>
                </a:lnTo>
                <a:lnTo>
                  <a:pt x="859" y="1924"/>
                </a:lnTo>
                <a:lnTo>
                  <a:pt x="863" y="1924"/>
                </a:lnTo>
                <a:lnTo>
                  <a:pt x="865" y="1922"/>
                </a:lnTo>
                <a:lnTo>
                  <a:pt x="869" y="1920"/>
                </a:lnTo>
                <a:lnTo>
                  <a:pt x="871" y="1920"/>
                </a:lnTo>
                <a:lnTo>
                  <a:pt x="873" y="1918"/>
                </a:lnTo>
                <a:lnTo>
                  <a:pt x="883" y="1916"/>
                </a:lnTo>
                <a:lnTo>
                  <a:pt x="897" y="1910"/>
                </a:lnTo>
                <a:lnTo>
                  <a:pt x="899" y="1910"/>
                </a:lnTo>
                <a:lnTo>
                  <a:pt x="903" y="1910"/>
                </a:lnTo>
                <a:lnTo>
                  <a:pt x="911" y="1910"/>
                </a:lnTo>
                <a:lnTo>
                  <a:pt x="919" y="1910"/>
                </a:lnTo>
                <a:lnTo>
                  <a:pt x="933" y="1912"/>
                </a:lnTo>
                <a:lnTo>
                  <a:pt x="935" y="1912"/>
                </a:lnTo>
                <a:lnTo>
                  <a:pt x="943" y="1912"/>
                </a:lnTo>
                <a:lnTo>
                  <a:pt x="945" y="1912"/>
                </a:lnTo>
                <a:lnTo>
                  <a:pt x="949" y="1912"/>
                </a:lnTo>
                <a:lnTo>
                  <a:pt x="949" y="1904"/>
                </a:lnTo>
                <a:lnTo>
                  <a:pt x="957" y="1904"/>
                </a:lnTo>
                <a:lnTo>
                  <a:pt x="963" y="1904"/>
                </a:lnTo>
                <a:lnTo>
                  <a:pt x="963" y="1900"/>
                </a:lnTo>
                <a:lnTo>
                  <a:pt x="975" y="1900"/>
                </a:lnTo>
                <a:lnTo>
                  <a:pt x="985" y="1900"/>
                </a:lnTo>
                <a:lnTo>
                  <a:pt x="989" y="1900"/>
                </a:lnTo>
                <a:lnTo>
                  <a:pt x="995" y="1900"/>
                </a:lnTo>
                <a:lnTo>
                  <a:pt x="995" y="1912"/>
                </a:lnTo>
                <a:lnTo>
                  <a:pt x="995" y="1914"/>
                </a:lnTo>
                <a:lnTo>
                  <a:pt x="995" y="1920"/>
                </a:lnTo>
                <a:lnTo>
                  <a:pt x="995" y="1922"/>
                </a:lnTo>
                <a:lnTo>
                  <a:pt x="995" y="1926"/>
                </a:lnTo>
                <a:lnTo>
                  <a:pt x="993" y="1926"/>
                </a:lnTo>
                <a:lnTo>
                  <a:pt x="989" y="1926"/>
                </a:lnTo>
                <a:lnTo>
                  <a:pt x="989" y="1932"/>
                </a:lnTo>
                <a:lnTo>
                  <a:pt x="989" y="1934"/>
                </a:lnTo>
                <a:lnTo>
                  <a:pt x="989" y="1936"/>
                </a:lnTo>
                <a:lnTo>
                  <a:pt x="989" y="1938"/>
                </a:lnTo>
                <a:lnTo>
                  <a:pt x="989" y="1940"/>
                </a:lnTo>
                <a:lnTo>
                  <a:pt x="989" y="1942"/>
                </a:lnTo>
                <a:lnTo>
                  <a:pt x="989" y="1946"/>
                </a:lnTo>
                <a:lnTo>
                  <a:pt x="989" y="1948"/>
                </a:lnTo>
                <a:lnTo>
                  <a:pt x="989" y="1958"/>
                </a:lnTo>
                <a:lnTo>
                  <a:pt x="989" y="1960"/>
                </a:lnTo>
                <a:lnTo>
                  <a:pt x="989" y="1964"/>
                </a:lnTo>
                <a:lnTo>
                  <a:pt x="995" y="1964"/>
                </a:lnTo>
                <a:lnTo>
                  <a:pt x="1001" y="1964"/>
                </a:lnTo>
                <a:lnTo>
                  <a:pt x="1003" y="1964"/>
                </a:lnTo>
                <a:lnTo>
                  <a:pt x="1005" y="1964"/>
                </a:lnTo>
                <a:lnTo>
                  <a:pt x="1009" y="1966"/>
                </a:lnTo>
                <a:lnTo>
                  <a:pt x="1015" y="1966"/>
                </a:lnTo>
                <a:lnTo>
                  <a:pt x="1041" y="1966"/>
                </a:lnTo>
                <a:lnTo>
                  <a:pt x="1041" y="1970"/>
                </a:lnTo>
                <a:lnTo>
                  <a:pt x="1041" y="1974"/>
                </a:lnTo>
                <a:lnTo>
                  <a:pt x="1041" y="1976"/>
                </a:lnTo>
                <a:lnTo>
                  <a:pt x="1041" y="1980"/>
                </a:lnTo>
                <a:lnTo>
                  <a:pt x="1041" y="1986"/>
                </a:lnTo>
                <a:lnTo>
                  <a:pt x="1041" y="1992"/>
                </a:lnTo>
                <a:lnTo>
                  <a:pt x="1041" y="1994"/>
                </a:lnTo>
                <a:lnTo>
                  <a:pt x="1043" y="1994"/>
                </a:lnTo>
                <a:lnTo>
                  <a:pt x="1055" y="1994"/>
                </a:lnTo>
                <a:lnTo>
                  <a:pt x="1063" y="1994"/>
                </a:lnTo>
                <a:lnTo>
                  <a:pt x="1067" y="1994"/>
                </a:lnTo>
                <a:lnTo>
                  <a:pt x="1067" y="1996"/>
                </a:lnTo>
                <a:lnTo>
                  <a:pt x="1067" y="2000"/>
                </a:lnTo>
                <a:lnTo>
                  <a:pt x="1067" y="2004"/>
                </a:lnTo>
                <a:lnTo>
                  <a:pt x="1065" y="2006"/>
                </a:lnTo>
                <a:lnTo>
                  <a:pt x="1065" y="2014"/>
                </a:lnTo>
                <a:lnTo>
                  <a:pt x="1065" y="2018"/>
                </a:lnTo>
                <a:lnTo>
                  <a:pt x="1065" y="2020"/>
                </a:lnTo>
                <a:lnTo>
                  <a:pt x="1065" y="2024"/>
                </a:lnTo>
                <a:lnTo>
                  <a:pt x="1065" y="2026"/>
                </a:lnTo>
                <a:lnTo>
                  <a:pt x="1063" y="2026"/>
                </a:lnTo>
                <a:lnTo>
                  <a:pt x="1059" y="2026"/>
                </a:lnTo>
                <a:lnTo>
                  <a:pt x="1057" y="2026"/>
                </a:lnTo>
                <a:lnTo>
                  <a:pt x="1047" y="2028"/>
                </a:lnTo>
                <a:lnTo>
                  <a:pt x="1041" y="2028"/>
                </a:lnTo>
                <a:lnTo>
                  <a:pt x="1039" y="2028"/>
                </a:lnTo>
                <a:lnTo>
                  <a:pt x="1037" y="2028"/>
                </a:lnTo>
                <a:lnTo>
                  <a:pt x="1027" y="2030"/>
                </a:lnTo>
                <a:lnTo>
                  <a:pt x="1015" y="2030"/>
                </a:lnTo>
                <a:lnTo>
                  <a:pt x="1009" y="2030"/>
                </a:lnTo>
                <a:lnTo>
                  <a:pt x="1005" y="2032"/>
                </a:lnTo>
                <a:lnTo>
                  <a:pt x="1003" y="2032"/>
                </a:lnTo>
                <a:lnTo>
                  <a:pt x="1001" y="2032"/>
                </a:lnTo>
                <a:lnTo>
                  <a:pt x="989" y="2032"/>
                </a:lnTo>
                <a:lnTo>
                  <a:pt x="987" y="2032"/>
                </a:lnTo>
                <a:lnTo>
                  <a:pt x="975" y="2034"/>
                </a:lnTo>
                <a:lnTo>
                  <a:pt x="973" y="2034"/>
                </a:lnTo>
                <a:lnTo>
                  <a:pt x="963" y="2036"/>
                </a:lnTo>
                <a:lnTo>
                  <a:pt x="961" y="2036"/>
                </a:lnTo>
                <a:lnTo>
                  <a:pt x="949" y="2036"/>
                </a:lnTo>
                <a:lnTo>
                  <a:pt x="945" y="2038"/>
                </a:lnTo>
                <a:lnTo>
                  <a:pt x="935" y="2038"/>
                </a:lnTo>
                <a:lnTo>
                  <a:pt x="921" y="2040"/>
                </a:lnTo>
                <a:lnTo>
                  <a:pt x="909" y="2040"/>
                </a:lnTo>
                <a:lnTo>
                  <a:pt x="907" y="2040"/>
                </a:lnTo>
                <a:lnTo>
                  <a:pt x="903" y="2042"/>
                </a:lnTo>
                <a:lnTo>
                  <a:pt x="895" y="2042"/>
                </a:lnTo>
                <a:lnTo>
                  <a:pt x="893" y="2042"/>
                </a:lnTo>
                <a:lnTo>
                  <a:pt x="889" y="2042"/>
                </a:lnTo>
                <a:lnTo>
                  <a:pt x="883" y="2044"/>
                </a:lnTo>
                <a:lnTo>
                  <a:pt x="877" y="2044"/>
                </a:lnTo>
                <a:lnTo>
                  <a:pt x="859" y="2044"/>
                </a:lnTo>
                <a:lnTo>
                  <a:pt x="857" y="2044"/>
                </a:lnTo>
                <a:lnTo>
                  <a:pt x="843" y="2046"/>
                </a:lnTo>
                <a:lnTo>
                  <a:pt x="828" y="2046"/>
                </a:lnTo>
                <a:lnTo>
                  <a:pt x="816" y="2048"/>
                </a:lnTo>
                <a:lnTo>
                  <a:pt x="804" y="2048"/>
                </a:lnTo>
                <a:lnTo>
                  <a:pt x="792" y="2050"/>
                </a:lnTo>
                <a:lnTo>
                  <a:pt x="790" y="2050"/>
                </a:lnTo>
                <a:lnTo>
                  <a:pt x="776" y="2052"/>
                </a:lnTo>
                <a:lnTo>
                  <a:pt x="774" y="2052"/>
                </a:lnTo>
                <a:lnTo>
                  <a:pt x="770" y="2052"/>
                </a:lnTo>
                <a:lnTo>
                  <a:pt x="768" y="2052"/>
                </a:lnTo>
                <a:lnTo>
                  <a:pt x="766" y="2052"/>
                </a:lnTo>
                <a:lnTo>
                  <a:pt x="764" y="2052"/>
                </a:lnTo>
                <a:lnTo>
                  <a:pt x="762" y="2052"/>
                </a:lnTo>
                <a:lnTo>
                  <a:pt x="760" y="2054"/>
                </a:lnTo>
                <a:lnTo>
                  <a:pt x="750" y="2054"/>
                </a:lnTo>
                <a:lnTo>
                  <a:pt x="744" y="2054"/>
                </a:lnTo>
                <a:lnTo>
                  <a:pt x="742" y="2054"/>
                </a:lnTo>
                <a:lnTo>
                  <a:pt x="738" y="2056"/>
                </a:lnTo>
                <a:lnTo>
                  <a:pt x="736" y="2056"/>
                </a:lnTo>
                <a:lnTo>
                  <a:pt x="734" y="2056"/>
                </a:lnTo>
                <a:lnTo>
                  <a:pt x="728" y="2056"/>
                </a:lnTo>
                <a:lnTo>
                  <a:pt x="720" y="2058"/>
                </a:lnTo>
                <a:lnTo>
                  <a:pt x="708" y="2058"/>
                </a:lnTo>
                <a:lnTo>
                  <a:pt x="698" y="2060"/>
                </a:lnTo>
                <a:lnTo>
                  <a:pt x="696" y="2060"/>
                </a:lnTo>
                <a:lnTo>
                  <a:pt x="690" y="2060"/>
                </a:lnTo>
                <a:lnTo>
                  <a:pt x="678" y="2062"/>
                </a:lnTo>
                <a:lnTo>
                  <a:pt x="672" y="2062"/>
                </a:lnTo>
                <a:lnTo>
                  <a:pt x="656" y="2064"/>
                </a:lnTo>
                <a:lnTo>
                  <a:pt x="648" y="2064"/>
                </a:lnTo>
                <a:lnTo>
                  <a:pt x="642" y="2064"/>
                </a:lnTo>
                <a:lnTo>
                  <a:pt x="626" y="2066"/>
                </a:lnTo>
                <a:lnTo>
                  <a:pt x="618" y="2066"/>
                </a:lnTo>
                <a:lnTo>
                  <a:pt x="614" y="2068"/>
                </a:lnTo>
                <a:lnTo>
                  <a:pt x="590" y="2070"/>
                </a:lnTo>
                <a:lnTo>
                  <a:pt x="588" y="2070"/>
                </a:lnTo>
                <a:lnTo>
                  <a:pt x="578" y="2070"/>
                </a:lnTo>
                <a:lnTo>
                  <a:pt x="560" y="2072"/>
                </a:lnTo>
                <a:lnTo>
                  <a:pt x="548" y="2074"/>
                </a:lnTo>
                <a:lnTo>
                  <a:pt x="536" y="2074"/>
                </a:lnTo>
                <a:lnTo>
                  <a:pt x="534" y="2076"/>
                </a:lnTo>
                <a:lnTo>
                  <a:pt x="530" y="2076"/>
                </a:lnTo>
                <a:lnTo>
                  <a:pt x="528" y="2076"/>
                </a:lnTo>
                <a:lnTo>
                  <a:pt x="524" y="2076"/>
                </a:lnTo>
                <a:lnTo>
                  <a:pt x="512" y="2078"/>
                </a:lnTo>
                <a:lnTo>
                  <a:pt x="498" y="2078"/>
                </a:lnTo>
                <a:lnTo>
                  <a:pt x="486" y="2080"/>
                </a:lnTo>
                <a:lnTo>
                  <a:pt x="486" y="2074"/>
                </a:lnTo>
                <a:lnTo>
                  <a:pt x="486" y="2060"/>
                </a:lnTo>
                <a:lnTo>
                  <a:pt x="486" y="2056"/>
                </a:lnTo>
                <a:lnTo>
                  <a:pt x="486" y="2050"/>
                </a:lnTo>
                <a:lnTo>
                  <a:pt x="486" y="2046"/>
                </a:lnTo>
                <a:lnTo>
                  <a:pt x="486" y="2036"/>
                </a:lnTo>
                <a:lnTo>
                  <a:pt x="486" y="2022"/>
                </a:lnTo>
                <a:lnTo>
                  <a:pt x="486" y="2014"/>
                </a:lnTo>
                <a:lnTo>
                  <a:pt x="486" y="2010"/>
                </a:lnTo>
                <a:lnTo>
                  <a:pt x="486" y="2008"/>
                </a:lnTo>
                <a:lnTo>
                  <a:pt x="486" y="2004"/>
                </a:lnTo>
                <a:lnTo>
                  <a:pt x="486" y="2000"/>
                </a:lnTo>
                <a:lnTo>
                  <a:pt x="486" y="1996"/>
                </a:lnTo>
                <a:lnTo>
                  <a:pt x="486" y="1996"/>
                </a:lnTo>
                <a:lnTo>
                  <a:pt x="492" y="1996"/>
                </a:lnTo>
                <a:lnTo>
                  <a:pt x="496" y="1996"/>
                </a:lnTo>
                <a:lnTo>
                  <a:pt x="498" y="1996"/>
                </a:lnTo>
                <a:lnTo>
                  <a:pt x="504" y="1996"/>
                </a:lnTo>
                <a:lnTo>
                  <a:pt x="508" y="1996"/>
                </a:lnTo>
                <a:lnTo>
                  <a:pt x="512" y="1996"/>
                </a:lnTo>
                <a:lnTo>
                  <a:pt x="514" y="1996"/>
                </a:lnTo>
                <a:lnTo>
                  <a:pt x="524" y="1996"/>
                </a:lnTo>
                <a:lnTo>
                  <a:pt x="526" y="1996"/>
                </a:lnTo>
                <a:lnTo>
                  <a:pt x="528" y="1996"/>
                </a:lnTo>
                <a:lnTo>
                  <a:pt x="530" y="1996"/>
                </a:lnTo>
                <a:lnTo>
                  <a:pt x="538" y="1996"/>
                </a:lnTo>
                <a:lnTo>
                  <a:pt x="538" y="1986"/>
                </a:lnTo>
                <a:lnTo>
                  <a:pt x="538" y="1972"/>
                </a:lnTo>
                <a:lnTo>
                  <a:pt x="538" y="1970"/>
                </a:lnTo>
                <a:lnTo>
                  <a:pt x="538" y="1964"/>
                </a:lnTo>
                <a:lnTo>
                  <a:pt x="540" y="1964"/>
                </a:lnTo>
                <a:lnTo>
                  <a:pt x="544" y="1964"/>
                </a:lnTo>
                <a:lnTo>
                  <a:pt x="544" y="1962"/>
                </a:lnTo>
                <a:lnTo>
                  <a:pt x="544" y="1960"/>
                </a:lnTo>
                <a:lnTo>
                  <a:pt x="538" y="1960"/>
                </a:lnTo>
                <a:lnTo>
                  <a:pt x="538" y="1956"/>
                </a:lnTo>
                <a:lnTo>
                  <a:pt x="538" y="1954"/>
                </a:lnTo>
                <a:lnTo>
                  <a:pt x="538" y="1952"/>
                </a:lnTo>
                <a:lnTo>
                  <a:pt x="538" y="1950"/>
                </a:lnTo>
                <a:lnTo>
                  <a:pt x="538" y="1948"/>
                </a:lnTo>
                <a:lnTo>
                  <a:pt x="538" y="1948"/>
                </a:lnTo>
                <a:lnTo>
                  <a:pt x="538" y="1946"/>
                </a:lnTo>
                <a:lnTo>
                  <a:pt x="538" y="1944"/>
                </a:lnTo>
                <a:lnTo>
                  <a:pt x="538" y="1942"/>
                </a:lnTo>
                <a:lnTo>
                  <a:pt x="538" y="1940"/>
                </a:lnTo>
                <a:lnTo>
                  <a:pt x="538" y="1938"/>
                </a:lnTo>
                <a:lnTo>
                  <a:pt x="538" y="1936"/>
                </a:lnTo>
                <a:lnTo>
                  <a:pt x="538" y="1934"/>
                </a:lnTo>
                <a:lnTo>
                  <a:pt x="538" y="1932"/>
                </a:lnTo>
                <a:lnTo>
                  <a:pt x="538" y="1930"/>
                </a:lnTo>
                <a:lnTo>
                  <a:pt x="536" y="1930"/>
                </a:lnTo>
                <a:lnTo>
                  <a:pt x="534" y="1930"/>
                </a:lnTo>
                <a:lnTo>
                  <a:pt x="534" y="1930"/>
                </a:lnTo>
                <a:lnTo>
                  <a:pt x="532" y="1930"/>
                </a:lnTo>
                <a:lnTo>
                  <a:pt x="532" y="1928"/>
                </a:lnTo>
                <a:lnTo>
                  <a:pt x="532" y="1926"/>
                </a:lnTo>
                <a:lnTo>
                  <a:pt x="532" y="1924"/>
                </a:lnTo>
                <a:lnTo>
                  <a:pt x="532" y="1922"/>
                </a:lnTo>
                <a:lnTo>
                  <a:pt x="532" y="1920"/>
                </a:lnTo>
                <a:lnTo>
                  <a:pt x="532" y="1918"/>
                </a:lnTo>
                <a:lnTo>
                  <a:pt x="532" y="1916"/>
                </a:lnTo>
                <a:lnTo>
                  <a:pt x="532" y="1914"/>
                </a:lnTo>
                <a:lnTo>
                  <a:pt x="532" y="1912"/>
                </a:lnTo>
                <a:lnTo>
                  <a:pt x="532" y="1910"/>
                </a:lnTo>
                <a:lnTo>
                  <a:pt x="532" y="1908"/>
                </a:lnTo>
                <a:lnTo>
                  <a:pt x="532" y="1906"/>
                </a:lnTo>
                <a:lnTo>
                  <a:pt x="532" y="1902"/>
                </a:lnTo>
                <a:lnTo>
                  <a:pt x="530" y="1902"/>
                </a:lnTo>
                <a:lnTo>
                  <a:pt x="528" y="1902"/>
                </a:lnTo>
                <a:lnTo>
                  <a:pt x="528" y="1900"/>
                </a:lnTo>
                <a:lnTo>
                  <a:pt x="528" y="1898"/>
                </a:lnTo>
                <a:lnTo>
                  <a:pt x="528" y="1896"/>
                </a:lnTo>
                <a:lnTo>
                  <a:pt x="528" y="1892"/>
                </a:lnTo>
                <a:lnTo>
                  <a:pt x="528" y="1890"/>
                </a:lnTo>
                <a:lnTo>
                  <a:pt x="526" y="1890"/>
                </a:lnTo>
                <a:lnTo>
                  <a:pt x="524" y="1890"/>
                </a:lnTo>
                <a:lnTo>
                  <a:pt x="522" y="1890"/>
                </a:lnTo>
                <a:lnTo>
                  <a:pt x="520" y="1890"/>
                </a:lnTo>
                <a:lnTo>
                  <a:pt x="518" y="1890"/>
                </a:lnTo>
                <a:lnTo>
                  <a:pt x="518" y="1888"/>
                </a:lnTo>
                <a:lnTo>
                  <a:pt x="516" y="1888"/>
                </a:lnTo>
                <a:lnTo>
                  <a:pt x="516" y="1886"/>
                </a:lnTo>
                <a:lnTo>
                  <a:pt x="514" y="1884"/>
                </a:lnTo>
                <a:lnTo>
                  <a:pt x="512" y="1884"/>
                </a:lnTo>
                <a:lnTo>
                  <a:pt x="510" y="1884"/>
                </a:lnTo>
                <a:lnTo>
                  <a:pt x="508" y="1884"/>
                </a:lnTo>
                <a:lnTo>
                  <a:pt x="506" y="1884"/>
                </a:lnTo>
                <a:lnTo>
                  <a:pt x="504" y="1884"/>
                </a:lnTo>
                <a:lnTo>
                  <a:pt x="504" y="1882"/>
                </a:lnTo>
                <a:lnTo>
                  <a:pt x="502" y="1882"/>
                </a:lnTo>
                <a:lnTo>
                  <a:pt x="500" y="1882"/>
                </a:lnTo>
                <a:lnTo>
                  <a:pt x="500" y="1880"/>
                </a:lnTo>
                <a:lnTo>
                  <a:pt x="498" y="1880"/>
                </a:lnTo>
                <a:lnTo>
                  <a:pt x="498" y="1878"/>
                </a:lnTo>
                <a:lnTo>
                  <a:pt x="496" y="1878"/>
                </a:lnTo>
                <a:lnTo>
                  <a:pt x="494" y="1878"/>
                </a:lnTo>
                <a:lnTo>
                  <a:pt x="494" y="1876"/>
                </a:lnTo>
                <a:lnTo>
                  <a:pt x="492" y="1876"/>
                </a:lnTo>
                <a:lnTo>
                  <a:pt x="490" y="1876"/>
                </a:lnTo>
                <a:lnTo>
                  <a:pt x="488" y="1876"/>
                </a:lnTo>
                <a:lnTo>
                  <a:pt x="486" y="1876"/>
                </a:lnTo>
                <a:lnTo>
                  <a:pt x="488" y="1876"/>
                </a:lnTo>
                <a:lnTo>
                  <a:pt x="494" y="1870"/>
                </a:lnTo>
                <a:lnTo>
                  <a:pt x="498" y="1868"/>
                </a:lnTo>
                <a:lnTo>
                  <a:pt x="498" y="1866"/>
                </a:lnTo>
                <a:lnTo>
                  <a:pt x="498" y="1864"/>
                </a:lnTo>
                <a:lnTo>
                  <a:pt x="496" y="1858"/>
                </a:lnTo>
                <a:lnTo>
                  <a:pt x="496" y="1852"/>
                </a:lnTo>
                <a:lnTo>
                  <a:pt x="496" y="1852"/>
                </a:lnTo>
                <a:lnTo>
                  <a:pt x="494" y="1844"/>
                </a:lnTo>
                <a:lnTo>
                  <a:pt x="492" y="1832"/>
                </a:lnTo>
                <a:lnTo>
                  <a:pt x="492" y="1830"/>
                </a:lnTo>
                <a:lnTo>
                  <a:pt x="490" y="1826"/>
                </a:lnTo>
                <a:lnTo>
                  <a:pt x="490" y="1824"/>
                </a:lnTo>
                <a:lnTo>
                  <a:pt x="486" y="1824"/>
                </a:lnTo>
                <a:lnTo>
                  <a:pt x="484" y="1816"/>
                </a:lnTo>
                <a:lnTo>
                  <a:pt x="484" y="1812"/>
                </a:lnTo>
                <a:lnTo>
                  <a:pt x="470" y="1716"/>
                </a:lnTo>
                <a:lnTo>
                  <a:pt x="462" y="1652"/>
                </a:lnTo>
                <a:lnTo>
                  <a:pt x="458" y="1630"/>
                </a:lnTo>
                <a:lnTo>
                  <a:pt x="456" y="1608"/>
                </a:lnTo>
                <a:lnTo>
                  <a:pt x="440" y="1584"/>
                </a:lnTo>
                <a:lnTo>
                  <a:pt x="438" y="1582"/>
                </a:lnTo>
                <a:lnTo>
                  <a:pt x="414" y="1564"/>
                </a:lnTo>
                <a:lnTo>
                  <a:pt x="370" y="1522"/>
                </a:lnTo>
                <a:lnTo>
                  <a:pt x="358" y="1514"/>
                </a:lnTo>
                <a:lnTo>
                  <a:pt x="356" y="1512"/>
                </a:lnTo>
                <a:lnTo>
                  <a:pt x="354" y="1514"/>
                </a:lnTo>
                <a:lnTo>
                  <a:pt x="352" y="1514"/>
                </a:lnTo>
                <a:lnTo>
                  <a:pt x="352" y="1512"/>
                </a:lnTo>
                <a:lnTo>
                  <a:pt x="352" y="1510"/>
                </a:lnTo>
                <a:lnTo>
                  <a:pt x="352" y="1506"/>
                </a:lnTo>
                <a:lnTo>
                  <a:pt x="348" y="1500"/>
                </a:lnTo>
                <a:lnTo>
                  <a:pt x="346" y="1494"/>
                </a:lnTo>
                <a:lnTo>
                  <a:pt x="344" y="1492"/>
                </a:lnTo>
                <a:lnTo>
                  <a:pt x="336" y="1488"/>
                </a:lnTo>
                <a:lnTo>
                  <a:pt x="332" y="1486"/>
                </a:lnTo>
                <a:lnTo>
                  <a:pt x="330" y="1486"/>
                </a:lnTo>
                <a:lnTo>
                  <a:pt x="328" y="1484"/>
                </a:lnTo>
                <a:lnTo>
                  <a:pt x="324" y="1484"/>
                </a:lnTo>
                <a:lnTo>
                  <a:pt x="324" y="1482"/>
                </a:lnTo>
                <a:lnTo>
                  <a:pt x="322" y="1482"/>
                </a:lnTo>
                <a:lnTo>
                  <a:pt x="316" y="1480"/>
                </a:lnTo>
                <a:lnTo>
                  <a:pt x="314" y="1478"/>
                </a:lnTo>
                <a:lnTo>
                  <a:pt x="312" y="1478"/>
                </a:lnTo>
                <a:lnTo>
                  <a:pt x="310" y="1478"/>
                </a:lnTo>
                <a:lnTo>
                  <a:pt x="308" y="1478"/>
                </a:lnTo>
                <a:lnTo>
                  <a:pt x="304" y="1476"/>
                </a:lnTo>
                <a:lnTo>
                  <a:pt x="302" y="1474"/>
                </a:lnTo>
                <a:lnTo>
                  <a:pt x="300" y="1474"/>
                </a:lnTo>
                <a:lnTo>
                  <a:pt x="300" y="1472"/>
                </a:lnTo>
                <a:lnTo>
                  <a:pt x="302" y="1472"/>
                </a:lnTo>
                <a:lnTo>
                  <a:pt x="300" y="1470"/>
                </a:lnTo>
                <a:lnTo>
                  <a:pt x="294" y="1468"/>
                </a:lnTo>
                <a:lnTo>
                  <a:pt x="284" y="1466"/>
                </a:lnTo>
                <a:lnTo>
                  <a:pt x="278" y="1464"/>
                </a:lnTo>
                <a:lnTo>
                  <a:pt x="276" y="1464"/>
                </a:lnTo>
                <a:lnTo>
                  <a:pt x="284" y="1444"/>
                </a:lnTo>
                <a:lnTo>
                  <a:pt x="274" y="1436"/>
                </a:lnTo>
                <a:lnTo>
                  <a:pt x="274" y="1438"/>
                </a:lnTo>
                <a:lnTo>
                  <a:pt x="276" y="1438"/>
                </a:lnTo>
                <a:lnTo>
                  <a:pt x="274" y="1438"/>
                </a:lnTo>
                <a:lnTo>
                  <a:pt x="264" y="1432"/>
                </a:lnTo>
                <a:lnTo>
                  <a:pt x="262" y="1432"/>
                </a:lnTo>
                <a:lnTo>
                  <a:pt x="260" y="1432"/>
                </a:lnTo>
                <a:lnTo>
                  <a:pt x="258" y="1432"/>
                </a:lnTo>
                <a:lnTo>
                  <a:pt x="256" y="1432"/>
                </a:lnTo>
                <a:lnTo>
                  <a:pt x="254" y="1432"/>
                </a:lnTo>
                <a:lnTo>
                  <a:pt x="250" y="1432"/>
                </a:lnTo>
                <a:lnTo>
                  <a:pt x="248" y="1432"/>
                </a:lnTo>
                <a:lnTo>
                  <a:pt x="246" y="1434"/>
                </a:lnTo>
                <a:lnTo>
                  <a:pt x="246" y="1434"/>
                </a:lnTo>
                <a:lnTo>
                  <a:pt x="240" y="1436"/>
                </a:lnTo>
                <a:lnTo>
                  <a:pt x="236" y="1440"/>
                </a:lnTo>
                <a:lnTo>
                  <a:pt x="232" y="1442"/>
                </a:lnTo>
                <a:lnTo>
                  <a:pt x="230" y="1444"/>
                </a:lnTo>
                <a:lnTo>
                  <a:pt x="226" y="1448"/>
                </a:lnTo>
                <a:lnTo>
                  <a:pt x="222" y="1450"/>
                </a:lnTo>
                <a:lnTo>
                  <a:pt x="220" y="1450"/>
                </a:lnTo>
                <a:lnTo>
                  <a:pt x="218" y="1452"/>
                </a:lnTo>
                <a:lnTo>
                  <a:pt x="216" y="1452"/>
                </a:lnTo>
                <a:lnTo>
                  <a:pt x="216" y="1454"/>
                </a:lnTo>
                <a:lnTo>
                  <a:pt x="214" y="1454"/>
                </a:lnTo>
                <a:lnTo>
                  <a:pt x="212" y="1454"/>
                </a:lnTo>
                <a:lnTo>
                  <a:pt x="212" y="1456"/>
                </a:lnTo>
                <a:lnTo>
                  <a:pt x="210" y="1456"/>
                </a:lnTo>
                <a:lnTo>
                  <a:pt x="208" y="1458"/>
                </a:lnTo>
                <a:lnTo>
                  <a:pt x="206" y="1458"/>
                </a:lnTo>
                <a:lnTo>
                  <a:pt x="206" y="1460"/>
                </a:lnTo>
                <a:lnTo>
                  <a:pt x="204" y="1460"/>
                </a:lnTo>
                <a:lnTo>
                  <a:pt x="202" y="1462"/>
                </a:lnTo>
                <a:lnTo>
                  <a:pt x="200" y="1464"/>
                </a:lnTo>
                <a:lnTo>
                  <a:pt x="198" y="1464"/>
                </a:lnTo>
                <a:lnTo>
                  <a:pt x="196" y="1468"/>
                </a:lnTo>
                <a:lnTo>
                  <a:pt x="194" y="1468"/>
                </a:lnTo>
                <a:lnTo>
                  <a:pt x="192" y="1468"/>
                </a:lnTo>
                <a:lnTo>
                  <a:pt x="190" y="1468"/>
                </a:lnTo>
                <a:lnTo>
                  <a:pt x="190" y="1470"/>
                </a:lnTo>
                <a:lnTo>
                  <a:pt x="188" y="1470"/>
                </a:lnTo>
                <a:lnTo>
                  <a:pt x="188" y="1472"/>
                </a:lnTo>
                <a:lnTo>
                  <a:pt x="188" y="1474"/>
                </a:lnTo>
                <a:lnTo>
                  <a:pt x="186" y="1474"/>
                </a:lnTo>
                <a:lnTo>
                  <a:pt x="186" y="1478"/>
                </a:lnTo>
                <a:lnTo>
                  <a:pt x="184" y="1478"/>
                </a:lnTo>
                <a:lnTo>
                  <a:pt x="184" y="1480"/>
                </a:lnTo>
                <a:lnTo>
                  <a:pt x="184" y="1482"/>
                </a:lnTo>
                <a:lnTo>
                  <a:pt x="182" y="1484"/>
                </a:lnTo>
                <a:lnTo>
                  <a:pt x="182" y="1486"/>
                </a:lnTo>
                <a:lnTo>
                  <a:pt x="182" y="1488"/>
                </a:lnTo>
                <a:lnTo>
                  <a:pt x="180" y="1488"/>
                </a:lnTo>
                <a:lnTo>
                  <a:pt x="180" y="1490"/>
                </a:lnTo>
                <a:lnTo>
                  <a:pt x="178" y="1492"/>
                </a:lnTo>
                <a:lnTo>
                  <a:pt x="176" y="1494"/>
                </a:lnTo>
                <a:lnTo>
                  <a:pt x="174" y="1494"/>
                </a:lnTo>
                <a:lnTo>
                  <a:pt x="174" y="1496"/>
                </a:lnTo>
                <a:lnTo>
                  <a:pt x="172" y="1496"/>
                </a:lnTo>
                <a:lnTo>
                  <a:pt x="170" y="1496"/>
                </a:lnTo>
                <a:lnTo>
                  <a:pt x="170" y="1498"/>
                </a:lnTo>
                <a:lnTo>
                  <a:pt x="168" y="1498"/>
                </a:lnTo>
                <a:lnTo>
                  <a:pt x="166" y="1500"/>
                </a:lnTo>
                <a:lnTo>
                  <a:pt x="164" y="1500"/>
                </a:lnTo>
                <a:lnTo>
                  <a:pt x="162" y="1502"/>
                </a:lnTo>
                <a:lnTo>
                  <a:pt x="160" y="1502"/>
                </a:lnTo>
                <a:lnTo>
                  <a:pt x="160" y="1506"/>
                </a:lnTo>
                <a:lnTo>
                  <a:pt x="160" y="1508"/>
                </a:lnTo>
                <a:lnTo>
                  <a:pt x="160" y="1510"/>
                </a:lnTo>
                <a:lnTo>
                  <a:pt x="160" y="1512"/>
                </a:lnTo>
                <a:lnTo>
                  <a:pt x="162" y="1512"/>
                </a:lnTo>
                <a:lnTo>
                  <a:pt x="160" y="1512"/>
                </a:lnTo>
                <a:lnTo>
                  <a:pt x="160" y="1514"/>
                </a:lnTo>
                <a:lnTo>
                  <a:pt x="160" y="1516"/>
                </a:lnTo>
                <a:lnTo>
                  <a:pt x="162" y="1516"/>
                </a:lnTo>
                <a:lnTo>
                  <a:pt x="160" y="1516"/>
                </a:lnTo>
                <a:lnTo>
                  <a:pt x="162" y="1518"/>
                </a:lnTo>
                <a:lnTo>
                  <a:pt x="162" y="1520"/>
                </a:lnTo>
                <a:lnTo>
                  <a:pt x="162" y="1522"/>
                </a:lnTo>
                <a:lnTo>
                  <a:pt x="162" y="1524"/>
                </a:lnTo>
                <a:lnTo>
                  <a:pt x="164" y="1524"/>
                </a:lnTo>
                <a:lnTo>
                  <a:pt x="164" y="1526"/>
                </a:lnTo>
                <a:lnTo>
                  <a:pt x="164" y="1528"/>
                </a:lnTo>
                <a:lnTo>
                  <a:pt x="166" y="1530"/>
                </a:lnTo>
                <a:lnTo>
                  <a:pt x="174" y="1530"/>
                </a:lnTo>
                <a:lnTo>
                  <a:pt x="176" y="1530"/>
                </a:lnTo>
                <a:lnTo>
                  <a:pt x="178" y="1530"/>
                </a:lnTo>
                <a:lnTo>
                  <a:pt x="184" y="1528"/>
                </a:lnTo>
                <a:lnTo>
                  <a:pt x="192" y="1524"/>
                </a:lnTo>
                <a:lnTo>
                  <a:pt x="198" y="1522"/>
                </a:lnTo>
                <a:lnTo>
                  <a:pt x="202" y="1520"/>
                </a:lnTo>
                <a:lnTo>
                  <a:pt x="204" y="1520"/>
                </a:lnTo>
                <a:lnTo>
                  <a:pt x="206" y="1518"/>
                </a:lnTo>
                <a:lnTo>
                  <a:pt x="208" y="1518"/>
                </a:lnTo>
                <a:lnTo>
                  <a:pt x="212" y="1520"/>
                </a:lnTo>
                <a:lnTo>
                  <a:pt x="214" y="1520"/>
                </a:lnTo>
                <a:lnTo>
                  <a:pt x="216" y="1522"/>
                </a:lnTo>
                <a:lnTo>
                  <a:pt x="218" y="1522"/>
                </a:lnTo>
                <a:lnTo>
                  <a:pt x="220" y="1522"/>
                </a:lnTo>
                <a:lnTo>
                  <a:pt x="222" y="1522"/>
                </a:lnTo>
                <a:lnTo>
                  <a:pt x="224" y="1524"/>
                </a:lnTo>
                <a:lnTo>
                  <a:pt x="226" y="1524"/>
                </a:lnTo>
                <a:lnTo>
                  <a:pt x="228" y="1526"/>
                </a:lnTo>
                <a:lnTo>
                  <a:pt x="232" y="1528"/>
                </a:lnTo>
                <a:lnTo>
                  <a:pt x="232" y="1530"/>
                </a:lnTo>
                <a:lnTo>
                  <a:pt x="238" y="1530"/>
                </a:lnTo>
                <a:lnTo>
                  <a:pt x="246" y="1530"/>
                </a:lnTo>
                <a:lnTo>
                  <a:pt x="246" y="1528"/>
                </a:lnTo>
                <a:lnTo>
                  <a:pt x="256" y="1532"/>
                </a:lnTo>
                <a:lnTo>
                  <a:pt x="260" y="1532"/>
                </a:lnTo>
                <a:lnTo>
                  <a:pt x="262" y="1534"/>
                </a:lnTo>
                <a:lnTo>
                  <a:pt x="260" y="1536"/>
                </a:lnTo>
                <a:lnTo>
                  <a:pt x="238" y="1576"/>
                </a:lnTo>
                <a:lnTo>
                  <a:pt x="236" y="1580"/>
                </a:lnTo>
                <a:lnTo>
                  <a:pt x="132" y="1584"/>
                </a:lnTo>
                <a:lnTo>
                  <a:pt x="132" y="1586"/>
                </a:lnTo>
                <a:lnTo>
                  <a:pt x="134" y="1586"/>
                </a:lnTo>
                <a:lnTo>
                  <a:pt x="132" y="1586"/>
                </a:lnTo>
                <a:lnTo>
                  <a:pt x="132" y="1588"/>
                </a:lnTo>
                <a:lnTo>
                  <a:pt x="130" y="1590"/>
                </a:lnTo>
                <a:lnTo>
                  <a:pt x="130" y="1592"/>
                </a:lnTo>
                <a:lnTo>
                  <a:pt x="130" y="1594"/>
                </a:lnTo>
                <a:lnTo>
                  <a:pt x="130" y="1596"/>
                </a:lnTo>
                <a:lnTo>
                  <a:pt x="130" y="1598"/>
                </a:lnTo>
                <a:lnTo>
                  <a:pt x="130" y="1600"/>
                </a:lnTo>
                <a:lnTo>
                  <a:pt x="128" y="1600"/>
                </a:lnTo>
                <a:lnTo>
                  <a:pt x="128" y="1602"/>
                </a:lnTo>
                <a:lnTo>
                  <a:pt x="126" y="1602"/>
                </a:lnTo>
                <a:lnTo>
                  <a:pt x="126" y="1604"/>
                </a:lnTo>
                <a:lnTo>
                  <a:pt x="124" y="1604"/>
                </a:lnTo>
                <a:lnTo>
                  <a:pt x="124" y="1606"/>
                </a:lnTo>
                <a:lnTo>
                  <a:pt x="122" y="1606"/>
                </a:lnTo>
                <a:lnTo>
                  <a:pt x="120" y="1606"/>
                </a:lnTo>
                <a:lnTo>
                  <a:pt x="120" y="1608"/>
                </a:lnTo>
                <a:lnTo>
                  <a:pt x="118" y="1608"/>
                </a:lnTo>
                <a:lnTo>
                  <a:pt x="116" y="1608"/>
                </a:lnTo>
                <a:lnTo>
                  <a:pt x="114" y="1608"/>
                </a:lnTo>
                <a:lnTo>
                  <a:pt x="114" y="1610"/>
                </a:lnTo>
                <a:lnTo>
                  <a:pt x="112" y="1610"/>
                </a:lnTo>
                <a:lnTo>
                  <a:pt x="112" y="1608"/>
                </a:lnTo>
                <a:lnTo>
                  <a:pt x="110" y="1608"/>
                </a:lnTo>
                <a:lnTo>
                  <a:pt x="108" y="1608"/>
                </a:lnTo>
                <a:lnTo>
                  <a:pt x="108" y="1606"/>
                </a:lnTo>
                <a:lnTo>
                  <a:pt x="106" y="1606"/>
                </a:lnTo>
                <a:lnTo>
                  <a:pt x="106" y="1604"/>
                </a:lnTo>
                <a:lnTo>
                  <a:pt x="106" y="1602"/>
                </a:lnTo>
                <a:lnTo>
                  <a:pt x="106" y="1600"/>
                </a:lnTo>
                <a:lnTo>
                  <a:pt x="104" y="1600"/>
                </a:lnTo>
                <a:lnTo>
                  <a:pt x="104" y="1598"/>
                </a:lnTo>
                <a:lnTo>
                  <a:pt x="106" y="1598"/>
                </a:lnTo>
                <a:lnTo>
                  <a:pt x="104" y="1598"/>
                </a:lnTo>
                <a:lnTo>
                  <a:pt x="106" y="1598"/>
                </a:lnTo>
                <a:lnTo>
                  <a:pt x="106" y="1596"/>
                </a:lnTo>
                <a:lnTo>
                  <a:pt x="106" y="1594"/>
                </a:lnTo>
                <a:lnTo>
                  <a:pt x="104" y="1594"/>
                </a:lnTo>
                <a:lnTo>
                  <a:pt x="104" y="1592"/>
                </a:lnTo>
                <a:lnTo>
                  <a:pt x="104" y="1590"/>
                </a:lnTo>
                <a:lnTo>
                  <a:pt x="104" y="1588"/>
                </a:lnTo>
                <a:lnTo>
                  <a:pt x="104" y="1586"/>
                </a:lnTo>
                <a:lnTo>
                  <a:pt x="104" y="1584"/>
                </a:lnTo>
                <a:lnTo>
                  <a:pt x="104" y="1582"/>
                </a:lnTo>
                <a:lnTo>
                  <a:pt x="104" y="1580"/>
                </a:lnTo>
                <a:lnTo>
                  <a:pt x="104" y="1578"/>
                </a:lnTo>
                <a:lnTo>
                  <a:pt x="104" y="1576"/>
                </a:lnTo>
                <a:lnTo>
                  <a:pt x="102" y="1576"/>
                </a:lnTo>
                <a:lnTo>
                  <a:pt x="102" y="1574"/>
                </a:lnTo>
                <a:lnTo>
                  <a:pt x="102" y="1574"/>
                </a:lnTo>
                <a:lnTo>
                  <a:pt x="102" y="1572"/>
                </a:lnTo>
                <a:lnTo>
                  <a:pt x="102" y="1570"/>
                </a:lnTo>
                <a:lnTo>
                  <a:pt x="102" y="1568"/>
                </a:lnTo>
                <a:lnTo>
                  <a:pt x="100" y="1566"/>
                </a:lnTo>
                <a:lnTo>
                  <a:pt x="102" y="1566"/>
                </a:lnTo>
                <a:lnTo>
                  <a:pt x="102" y="1564"/>
                </a:lnTo>
                <a:lnTo>
                  <a:pt x="100" y="1564"/>
                </a:lnTo>
                <a:lnTo>
                  <a:pt x="100" y="1564"/>
                </a:lnTo>
                <a:lnTo>
                  <a:pt x="100" y="1562"/>
                </a:lnTo>
                <a:lnTo>
                  <a:pt x="98" y="1562"/>
                </a:lnTo>
                <a:lnTo>
                  <a:pt x="98" y="1560"/>
                </a:lnTo>
                <a:lnTo>
                  <a:pt x="98" y="1558"/>
                </a:lnTo>
                <a:lnTo>
                  <a:pt x="98" y="1556"/>
                </a:lnTo>
                <a:lnTo>
                  <a:pt x="96" y="1556"/>
                </a:lnTo>
                <a:lnTo>
                  <a:pt x="96" y="1554"/>
                </a:lnTo>
                <a:lnTo>
                  <a:pt x="96" y="1552"/>
                </a:lnTo>
                <a:lnTo>
                  <a:pt x="98" y="1552"/>
                </a:lnTo>
                <a:lnTo>
                  <a:pt x="98" y="1550"/>
                </a:lnTo>
                <a:lnTo>
                  <a:pt x="96" y="1550"/>
                </a:lnTo>
                <a:lnTo>
                  <a:pt x="96" y="1548"/>
                </a:lnTo>
                <a:lnTo>
                  <a:pt x="98" y="1548"/>
                </a:lnTo>
                <a:lnTo>
                  <a:pt x="98" y="1546"/>
                </a:lnTo>
                <a:lnTo>
                  <a:pt x="96" y="1546"/>
                </a:lnTo>
                <a:lnTo>
                  <a:pt x="96" y="1544"/>
                </a:lnTo>
                <a:lnTo>
                  <a:pt x="94" y="1544"/>
                </a:lnTo>
                <a:lnTo>
                  <a:pt x="94" y="1546"/>
                </a:lnTo>
                <a:lnTo>
                  <a:pt x="94" y="1544"/>
                </a:lnTo>
                <a:lnTo>
                  <a:pt x="92" y="1544"/>
                </a:lnTo>
                <a:lnTo>
                  <a:pt x="94" y="1544"/>
                </a:lnTo>
                <a:lnTo>
                  <a:pt x="92" y="1544"/>
                </a:lnTo>
                <a:lnTo>
                  <a:pt x="92" y="1542"/>
                </a:lnTo>
                <a:lnTo>
                  <a:pt x="92" y="1540"/>
                </a:lnTo>
                <a:lnTo>
                  <a:pt x="92" y="1538"/>
                </a:lnTo>
                <a:lnTo>
                  <a:pt x="92" y="1536"/>
                </a:lnTo>
                <a:lnTo>
                  <a:pt x="92" y="1534"/>
                </a:lnTo>
                <a:lnTo>
                  <a:pt x="92" y="1532"/>
                </a:lnTo>
                <a:lnTo>
                  <a:pt x="90" y="1530"/>
                </a:lnTo>
                <a:lnTo>
                  <a:pt x="90" y="1528"/>
                </a:lnTo>
                <a:lnTo>
                  <a:pt x="92" y="1528"/>
                </a:lnTo>
                <a:lnTo>
                  <a:pt x="92" y="1526"/>
                </a:lnTo>
                <a:lnTo>
                  <a:pt x="92" y="1524"/>
                </a:lnTo>
                <a:lnTo>
                  <a:pt x="92" y="1522"/>
                </a:lnTo>
                <a:lnTo>
                  <a:pt x="92" y="1520"/>
                </a:lnTo>
                <a:lnTo>
                  <a:pt x="90" y="1520"/>
                </a:lnTo>
                <a:lnTo>
                  <a:pt x="90" y="1518"/>
                </a:lnTo>
                <a:lnTo>
                  <a:pt x="88" y="1516"/>
                </a:lnTo>
                <a:lnTo>
                  <a:pt x="86" y="1516"/>
                </a:lnTo>
                <a:lnTo>
                  <a:pt x="86" y="1514"/>
                </a:lnTo>
                <a:lnTo>
                  <a:pt x="84" y="1514"/>
                </a:lnTo>
                <a:lnTo>
                  <a:pt x="84" y="1512"/>
                </a:lnTo>
                <a:lnTo>
                  <a:pt x="82" y="1512"/>
                </a:lnTo>
                <a:lnTo>
                  <a:pt x="82" y="1510"/>
                </a:lnTo>
                <a:lnTo>
                  <a:pt x="84" y="1510"/>
                </a:lnTo>
                <a:lnTo>
                  <a:pt x="82" y="1510"/>
                </a:lnTo>
                <a:lnTo>
                  <a:pt x="82" y="1508"/>
                </a:lnTo>
                <a:lnTo>
                  <a:pt x="84" y="1508"/>
                </a:lnTo>
                <a:lnTo>
                  <a:pt x="82" y="1508"/>
                </a:lnTo>
                <a:lnTo>
                  <a:pt x="84" y="1508"/>
                </a:lnTo>
                <a:lnTo>
                  <a:pt x="84" y="1506"/>
                </a:lnTo>
                <a:lnTo>
                  <a:pt x="82" y="1506"/>
                </a:lnTo>
                <a:lnTo>
                  <a:pt x="82" y="1504"/>
                </a:lnTo>
                <a:lnTo>
                  <a:pt x="82" y="1502"/>
                </a:lnTo>
                <a:lnTo>
                  <a:pt x="80" y="1502"/>
                </a:lnTo>
                <a:lnTo>
                  <a:pt x="80" y="1500"/>
                </a:lnTo>
                <a:lnTo>
                  <a:pt x="80" y="1498"/>
                </a:lnTo>
                <a:lnTo>
                  <a:pt x="80" y="1496"/>
                </a:lnTo>
                <a:lnTo>
                  <a:pt x="78" y="1496"/>
                </a:lnTo>
                <a:lnTo>
                  <a:pt x="78" y="1494"/>
                </a:lnTo>
                <a:lnTo>
                  <a:pt x="80" y="1494"/>
                </a:lnTo>
                <a:lnTo>
                  <a:pt x="80" y="1492"/>
                </a:lnTo>
                <a:lnTo>
                  <a:pt x="78" y="1492"/>
                </a:lnTo>
                <a:lnTo>
                  <a:pt x="78" y="1490"/>
                </a:lnTo>
                <a:lnTo>
                  <a:pt x="78" y="1488"/>
                </a:lnTo>
                <a:lnTo>
                  <a:pt x="78" y="1486"/>
                </a:lnTo>
                <a:lnTo>
                  <a:pt x="76" y="1486"/>
                </a:lnTo>
                <a:lnTo>
                  <a:pt x="74" y="1486"/>
                </a:lnTo>
                <a:lnTo>
                  <a:pt x="76" y="1486"/>
                </a:lnTo>
                <a:lnTo>
                  <a:pt x="76" y="1484"/>
                </a:lnTo>
                <a:lnTo>
                  <a:pt x="76" y="1482"/>
                </a:lnTo>
                <a:lnTo>
                  <a:pt x="76" y="1480"/>
                </a:lnTo>
                <a:lnTo>
                  <a:pt x="76" y="1478"/>
                </a:lnTo>
                <a:lnTo>
                  <a:pt x="76" y="1476"/>
                </a:lnTo>
                <a:lnTo>
                  <a:pt x="76" y="1474"/>
                </a:lnTo>
                <a:lnTo>
                  <a:pt x="76" y="1472"/>
                </a:lnTo>
                <a:lnTo>
                  <a:pt x="76" y="1470"/>
                </a:lnTo>
                <a:lnTo>
                  <a:pt x="74" y="1470"/>
                </a:lnTo>
                <a:lnTo>
                  <a:pt x="74" y="1468"/>
                </a:lnTo>
                <a:lnTo>
                  <a:pt x="76" y="1468"/>
                </a:lnTo>
                <a:lnTo>
                  <a:pt x="76" y="1468"/>
                </a:lnTo>
                <a:lnTo>
                  <a:pt x="74" y="1468"/>
                </a:lnTo>
                <a:lnTo>
                  <a:pt x="74" y="1466"/>
                </a:lnTo>
                <a:lnTo>
                  <a:pt x="74" y="1464"/>
                </a:lnTo>
                <a:lnTo>
                  <a:pt x="76" y="1464"/>
                </a:lnTo>
                <a:lnTo>
                  <a:pt x="76" y="1462"/>
                </a:lnTo>
                <a:lnTo>
                  <a:pt x="76" y="1460"/>
                </a:lnTo>
                <a:lnTo>
                  <a:pt x="74" y="1460"/>
                </a:lnTo>
                <a:lnTo>
                  <a:pt x="74" y="1458"/>
                </a:lnTo>
                <a:lnTo>
                  <a:pt x="76" y="1458"/>
                </a:lnTo>
                <a:lnTo>
                  <a:pt x="76" y="1456"/>
                </a:lnTo>
                <a:lnTo>
                  <a:pt x="76" y="1454"/>
                </a:lnTo>
                <a:lnTo>
                  <a:pt x="76" y="1452"/>
                </a:lnTo>
                <a:lnTo>
                  <a:pt x="76" y="1450"/>
                </a:lnTo>
                <a:lnTo>
                  <a:pt x="76" y="1448"/>
                </a:lnTo>
                <a:lnTo>
                  <a:pt x="76" y="1446"/>
                </a:lnTo>
                <a:lnTo>
                  <a:pt x="74" y="1446"/>
                </a:lnTo>
                <a:lnTo>
                  <a:pt x="74" y="1444"/>
                </a:lnTo>
                <a:lnTo>
                  <a:pt x="74" y="1442"/>
                </a:lnTo>
                <a:lnTo>
                  <a:pt x="74" y="1440"/>
                </a:lnTo>
                <a:lnTo>
                  <a:pt x="74" y="1438"/>
                </a:lnTo>
                <a:lnTo>
                  <a:pt x="74" y="1436"/>
                </a:lnTo>
                <a:lnTo>
                  <a:pt x="74" y="1434"/>
                </a:lnTo>
                <a:lnTo>
                  <a:pt x="72" y="1434"/>
                </a:lnTo>
                <a:lnTo>
                  <a:pt x="74" y="1434"/>
                </a:lnTo>
                <a:lnTo>
                  <a:pt x="72" y="1434"/>
                </a:lnTo>
                <a:lnTo>
                  <a:pt x="74" y="1434"/>
                </a:lnTo>
                <a:lnTo>
                  <a:pt x="74" y="1432"/>
                </a:lnTo>
                <a:lnTo>
                  <a:pt x="72" y="1432"/>
                </a:lnTo>
                <a:lnTo>
                  <a:pt x="72" y="1430"/>
                </a:lnTo>
                <a:lnTo>
                  <a:pt x="72" y="1428"/>
                </a:lnTo>
                <a:lnTo>
                  <a:pt x="74" y="1428"/>
                </a:lnTo>
                <a:lnTo>
                  <a:pt x="74" y="1426"/>
                </a:lnTo>
                <a:lnTo>
                  <a:pt x="74" y="1424"/>
                </a:lnTo>
                <a:lnTo>
                  <a:pt x="74" y="1422"/>
                </a:lnTo>
                <a:lnTo>
                  <a:pt x="74" y="1420"/>
                </a:lnTo>
                <a:lnTo>
                  <a:pt x="74" y="1420"/>
                </a:lnTo>
                <a:lnTo>
                  <a:pt x="74" y="1418"/>
                </a:lnTo>
                <a:lnTo>
                  <a:pt x="72" y="1418"/>
                </a:lnTo>
                <a:lnTo>
                  <a:pt x="72" y="1416"/>
                </a:lnTo>
                <a:lnTo>
                  <a:pt x="72" y="1414"/>
                </a:lnTo>
                <a:lnTo>
                  <a:pt x="70" y="1414"/>
                </a:lnTo>
                <a:lnTo>
                  <a:pt x="70" y="1411"/>
                </a:lnTo>
                <a:lnTo>
                  <a:pt x="70" y="1409"/>
                </a:lnTo>
                <a:lnTo>
                  <a:pt x="70" y="1407"/>
                </a:lnTo>
                <a:lnTo>
                  <a:pt x="70" y="1405"/>
                </a:lnTo>
                <a:lnTo>
                  <a:pt x="70" y="1403"/>
                </a:lnTo>
                <a:lnTo>
                  <a:pt x="70" y="1401"/>
                </a:lnTo>
                <a:lnTo>
                  <a:pt x="70" y="1399"/>
                </a:lnTo>
                <a:lnTo>
                  <a:pt x="70" y="1397"/>
                </a:lnTo>
                <a:lnTo>
                  <a:pt x="68" y="1397"/>
                </a:lnTo>
                <a:lnTo>
                  <a:pt x="68" y="1395"/>
                </a:lnTo>
                <a:lnTo>
                  <a:pt x="70" y="1395"/>
                </a:lnTo>
                <a:lnTo>
                  <a:pt x="68" y="1395"/>
                </a:lnTo>
                <a:lnTo>
                  <a:pt x="68" y="1393"/>
                </a:lnTo>
                <a:lnTo>
                  <a:pt x="70" y="1393"/>
                </a:lnTo>
                <a:lnTo>
                  <a:pt x="68" y="1393"/>
                </a:lnTo>
                <a:lnTo>
                  <a:pt x="68" y="1391"/>
                </a:lnTo>
                <a:lnTo>
                  <a:pt x="66" y="1391"/>
                </a:lnTo>
                <a:lnTo>
                  <a:pt x="68" y="1391"/>
                </a:lnTo>
                <a:lnTo>
                  <a:pt x="68" y="1389"/>
                </a:lnTo>
                <a:lnTo>
                  <a:pt x="70" y="1389"/>
                </a:lnTo>
                <a:lnTo>
                  <a:pt x="72" y="1389"/>
                </a:lnTo>
                <a:lnTo>
                  <a:pt x="72" y="1387"/>
                </a:lnTo>
                <a:lnTo>
                  <a:pt x="72" y="1385"/>
                </a:lnTo>
                <a:lnTo>
                  <a:pt x="74" y="1385"/>
                </a:lnTo>
                <a:lnTo>
                  <a:pt x="74" y="1383"/>
                </a:lnTo>
                <a:lnTo>
                  <a:pt x="76" y="1383"/>
                </a:lnTo>
                <a:lnTo>
                  <a:pt x="76" y="1381"/>
                </a:lnTo>
                <a:lnTo>
                  <a:pt x="74" y="1381"/>
                </a:lnTo>
                <a:lnTo>
                  <a:pt x="74" y="1379"/>
                </a:lnTo>
                <a:lnTo>
                  <a:pt x="74" y="1377"/>
                </a:lnTo>
                <a:lnTo>
                  <a:pt x="74" y="1375"/>
                </a:lnTo>
                <a:lnTo>
                  <a:pt x="74" y="1373"/>
                </a:lnTo>
                <a:lnTo>
                  <a:pt x="72" y="1373"/>
                </a:lnTo>
                <a:lnTo>
                  <a:pt x="72" y="1371"/>
                </a:lnTo>
                <a:lnTo>
                  <a:pt x="70" y="1371"/>
                </a:lnTo>
                <a:lnTo>
                  <a:pt x="72" y="1371"/>
                </a:lnTo>
                <a:lnTo>
                  <a:pt x="72" y="1371"/>
                </a:lnTo>
                <a:lnTo>
                  <a:pt x="72" y="1369"/>
                </a:lnTo>
                <a:lnTo>
                  <a:pt x="72" y="1367"/>
                </a:lnTo>
                <a:lnTo>
                  <a:pt x="72" y="1365"/>
                </a:lnTo>
                <a:lnTo>
                  <a:pt x="72" y="1363"/>
                </a:lnTo>
                <a:lnTo>
                  <a:pt x="72" y="1361"/>
                </a:lnTo>
                <a:lnTo>
                  <a:pt x="74" y="1361"/>
                </a:lnTo>
                <a:lnTo>
                  <a:pt x="74" y="1359"/>
                </a:lnTo>
                <a:lnTo>
                  <a:pt x="74" y="1357"/>
                </a:lnTo>
                <a:lnTo>
                  <a:pt x="76" y="1357"/>
                </a:lnTo>
                <a:lnTo>
                  <a:pt x="76" y="1355"/>
                </a:lnTo>
                <a:lnTo>
                  <a:pt x="74" y="1355"/>
                </a:lnTo>
                <a:lnTo>
                  <a:pt x="74" y="1353"/>
                </a:lnTo>
                <a:lnTo>
                  <a:pt x="76" y="1353"/>
                </a:lnTo>
                <a:lnTo>
                  <a:pt x="76" y="1351"/>
                </a:lnTo>
                <a:lnTo>
                  <a:pt x="76" y="1349"/>
                </a:lnTo>
                <a:lnTo>
                  <a:pt x="78" y="1349"/>
                </a:lnTo>
                <a:lnTo>
                  <a:pt x="76" y="1349"/>
                </a:lnTo>
                <a:lnTo>
                  <a:pt x="78" y="1349"/>
                </a:lnTo>
                <a:lnTo>
                  <a:pt x="78" y="1347"/>
                </a:lnTo>
                <a:lnTo>
                  <a:pt x="76" y="1347"/>
                </a:lnTo>
                <a:lnTo>
                  <a:pt x="78" y="1347"/>
                </a:lnTo>
                <a:lnTo>
                  <a:pt x="78" y="1345"/>
                </a:lnTo>
                <a:lnTo>
                  <a:pt x="78" y="1343"/>
                </a:lnTo>
                <a:lnTo>
                  <a:pt x="78" y="1341"/>
                </a:lnTo>
                <a:lnTo>
                  <a:pt x="78" y="1339"/>
                </a:lnTo>
                <a:lnTo>
                  <a:pt x="78" y="1337"/>
                </a:lnTo>
                <a:lnTo>
                  <a:pt x="78" y="1335"/>
                </a:lnTo>
                <a:lnTo>
                  <a:pt x="78" y="1333"/>
                </a:lnTo>
                <a:lnTo>
                  <a:pt x="78" y="1331"/>
                </a:lnTo>
                <a:lnTo>
                  <a:pt x="78" y="1329"/>
                </a:lnTo>
                <a:lnTo>
                  <a:pt x="78" y="1327"/>
                </a:lnTo>
                <a:lnTo>
                  <a:pt x="78" y="1325"/>
                </a:lnTo>
                <a:lnTo>
                  <a:pt x="78" y="1323"/>
                </a:lnTo>
                <a:lnTo>
                  <a:pt x="76" y="1323"/>
                </a:lnTo>
                <a:lnTo>
                  <a:pt x="76" y="1323"/>
                </a:lnTo>
                <a:lnTo>
                  <a:pt x="76" y="1321"/>
                </a:lnTo>
                <a:lnTo>
                  <a:pt x="78" y="1321"/>
                </a:lnTo>
                <a:lnTo>
                  <a:pt x="78" y="1319"/>
                </a:lnTo>
                <a:lnTo>
                  <a:pt x="78" y="1317"/>
                </a:lnTo>
                <a:lnTo>
                  <a:pt x="78" y="1315"/>
                </a:lnTo>
                <a:lnTo>
                  <a:pt x="80" y="1315"/>
                </a:lnTo>
                <a:lnTo>
                  <a:pt x="80" y="1313"/>
                </a:lnTo>
                <a:lnTo>
                  <a:pt x="82" y="1315"/>
                </a:lnTo>
                <a:lnTo>
                  <a:pt x="82" y="1313"/>
                </a:lnTo>
                <a:lnTo>
                  <a:pt x="66" y="1301"/>
                </a:lnTo>
                <a:lnTo>
                  <a:pt x="66" y="1303"/>
                </a:lnTo>
                <a:lnTo>
                  <a:pt x="64" y="1305"/>
                </a:lnTo>
                <a:lnTo>
                  <a:pt x="66" y="1303"/>
                </a:lnTo>
                <a:lnTo>
                  <a:pt x="66" y="1301"/>
                </a:lnTo>
                <a:lnTo>
                  <a:pt x="68" y="1299"/>
                </a:lnTo>
                <a:lnTo>
                  <a:pt x="68" y="1301"/>
                </a:lnTo>
                <a:lnTo>
                  <a:pt x="78" y="1309"/>
                </a:lnTo>
                <a:lnTo>
                  <a:pt x="78" y="1311"/>
                </a:lnTo>
                <a:lnTo>
                  <a:pt x="82" y="1313"/>
                </a:lnTo>
                <a:lnTo>
                  <a:pt x="82" y="1311"/>
                </a:lnTo>
                <a:lnTo>
                  <a:pt x="84" y="1309"/>
                </a:lnTo>
                <a:lnTo>
                  <a:pt x="84" y="1305"/>
                </a:lnTo>
                <a:lnTo>
                  <a:pt x="84" y="1303"/>
                </a:lnTo>
                <a:lnTo>
                  <a:pt x="84" y="1299"/>
                </a:lnTo>
                <a:lnTo>
                  <a:pt x="84" y="1295"/>
                </a:lnTo>
                <a:lnTo>
                  <a:pt x="84" y="1293"/>
                </a:lnTo>
                <a:lnTo>
                  <a:pt x="82" y="1287"/>
                </a:lnTo>
                <a:lnTo>
                  <a:pt x="84" y="1287"/>
                </a:lnTo>
                <a:lnTo>
                  <a:pt x="82" y="1285"/>
                </a:lnTo>
                <a:lnTo>
                  <a:pt x="82" y="1283"/>
                </a:lnTo>
                <a:lnTo>
                  <a:pt x="82" y="1281"/>
                </a:lnTo>
                <a:lnTo>
                  <a:pt x="82" y="1279"/>
                </a:lnTo>
                <a:lnTo>
                  <a:pt x="80" y="1279"/>
                </a:lnTo>
                <a:lnTo>
                  <a:pt x="68" y="1281"/>
                </a:lnTo>
                <a:lnTo>
                  <a:pt x="66" y="1281"/>
                </a:lnTo>
                <a:lnTo>
                  <a:pt x="66" y="1279"/>
                </a:lnTo>
                <a:lnTo>
                  <a:pt x="82" y="1277"/>
                </a:lnTo>
                <a:lnTo>
                  <a:pt x="80" y="1271"/>
                </a:lnTo>
                <a:lnTo>
                  <a:pt x="64" y="1273"/>
                </a:lnTo>
                <a:lnTo>
                  <a:pt x="66" y="1273"/>
                </a:lnTo>
                <a:lnTo>
                  <a:pt x="84" y="1271"/>
                </a:lnTo>
                <a:lnTo>
                  <a:pt x="84" y="1269"/>
                </a:lnTo>
                <a:lnTo>
                  <a:pt x="84" y="1267"/>
                </a:lnTo>
                <a:lnTo>
                  <a:pt x="84" y="1265"/>
                </a:lnTo>
                <a:lnTo>
                  <a:pt x="84" y="1259"/>
                </a:lnTo>
                <a:lnTo>
                  <a:pt x="84" y="1255"/>
                </a:lnTo>
                <a:lnTo>
                  <a:pt x="86" y="1241"/>
                </a:lnTo>
                <a:lnTo>
                  <a:pt x="86" y="1239"/>
                </a:lnTo>
                <a:lnTo>
                  <a:pt x="86" y="1237"/>
                </a:lnTo>
                <a:lnTo>
                  <a:pt x="86" y="1235"/>
                </a:lnTo>
                <a:lnTo>
                  <a:pt x="86" y="1233"/>
                </a:lnTo>
                <a:lnTo>
                  <a:pt x="86" y="1231"/>
                </a:lnTo>
                <a:lnTo>
                  <a:pt x="86" y="1229"/>
                </a:lnTo>
                <a:lnTo>
                  <a:pt x="86" y="1227"/>
                </a:lnTo>
                <a:lnTo>
                  <a:pt x="86" y="1227"/>
                </a:lnTo>
                <a:lnTo>
                  <a:pt x="86" y="1225"/>
                </a:lnTo>
                <a:lnTo>
                  <a:pt x="86" y="1223"/>
                </a:lnTo>
                <a:lnTo>
                  <a:pt x="86" y="1221"/>
                </a:lnTo>
                <a:lnTo>
                  <a:pt x="86" y="1219"/>
                </a:lnTo>
                <a:lnTo>
                  <a:pt x="86" y="1217"/>
                </a:lnTo>
                <a:lnTo>
                  <a:pt x="86" y="1215"/>
                </a:lnTo>
                <a:lnTo>
                  <a:pt x="84" y="1215"/>
                </a:lnTo>
                <a:lnTo>
                  <a:pt x="84" y="1213"/>
                </a:lnTo>
                <a:lnTo>
                  <a:pt x="84" y="1211"/>
                </a:lnTo>
                <a:lnTo>
                  <a:pt x="84" y="1209"/>
                </a:lnTo>
                <a:lnTo>
                  <a:pt x="84" y="1207"/>
                </a:lnTo>
                <a:lnTo>
                  <a:pt x="84" y="1203"/>
                </a:lnTo>
                <a:lnTo>
                  <a:pt x="84" y="1201"/>
                </a:lnTo>
                <a:lnTo>
                  <a:pt x="84" y="1197"/>
                </a:lnTo>
                <a:lnTo>
                  <a:pt x="84" y="1195"/>
                </a:lnTo>
                <a:lnTo>
                  <a:pt x="84" y="1193"/>
                </a:lnTo>
                <a:lnTo>
                  <a:pt x="84" y="1191"/>
                </a:lnTo>
                <a:lnTo>
                  <a:pt x="84" y="1189"/>
                </a:lnTo>
                <a:lnTo>
                  <a:pt x="84" y="1187"/>
                </a:lnTo>
                <a:lnTo>
                  <a:pt x="84" y="1185"/>
                </a:lnTo>
                <a:lnTo>
                  <a:pt x="84" y="1183"/>
                </a:lnTo>
                <a:lnTo>
                  <a:pt x="82" y="1183"/>
                </a:lnTo>
                <a:lnTo>
                  <a:pt x="82" y="1181"/>
                </a:lnTo>
                <a:lnTo>
                  <a:pt x="82" y="1179"/>
                </a:lnTo>
                <a:lnTo>
                  <a:pt x="82" y="1179"/>
                </a:lnTo>
                <a:lnTo>
                  <a:pt x="82" y="1177"/>
                </a:lnTo>
                <a:lnTo>
                  <a:pt x="82" y="1175"/>
                </a:lnTo>
                <a:lnTo>
                  <a:pt x="82" y="1173"/>
                </a:lnTo>
                <a:lnTo>
                  <a:pt x="82" y="1171"/>
                </a:lnTo>
                <a:lnTo>
                  <a:pt x="80" y="1171"/>
                </a:lnTo>
                <a:lnTo>
                  <a:pt x="80" y="1169"/>
                </a:lnTo>
                <a:lnTo>
                  <a:pt x="80" y="1167"/>
                </a:lnTo>
                <a:lnTo>
                  <a:pt x="80" y="1165"/>
                </a:lnTo>
                <a:lnTo>
                  <a:pt x="80" y="1163"/>
                </a:lnTo>
                <a:lnTo>
                  <a:pt x="80" y="1161"/>
                </a:lnTo>
                <a:lnTo>
                  <a:pt x="78" y="1161"/>
                </a:lnTo>
                <a:lnTo>
                  <a:pt x="78" y="1159"/>
                </a:lnTo>
                <a:lnTo>
                  <a:pt x="78" y="1157"/>
                </a:lnTo>
                <a:lnTo>
                  <a:pt x="78" y="1155"/>
                </a:lnTo>
                <a:lnTo>
                  <a:pt x="78" y="1153"/>
                </a:lnTo>
                <a:lnTo>
                  <a:pt x="78" y="1151"/>
                </a:lnTo>
                <a:lnTo>
                  <a:pt x="76" y="1151"/>
                </a:lnTo>
                <a:lnTo>
                  <a:pt x="76" y="1149"/>
                </a:lnTo>
                <a:lnTo>
                  <a:pt x="76" y="1147"/>
                </a:lnTo>
                <a:lnTo>
                  <a:pt x="76" y="1145"/>
                </a:lnTo>
                <a:lnTo>
                  <a:pt x="76" y="1143"/>
                </a:lnTo>
                <a:lnTo>
                  <a:pt x="74" y="1143"/>
                </a:lnTo>
                <a:lnTo>
                  <a:pt x="74" y="1141"/>
                </a:lnTo>
                <a:lnTo>
                  <a:pt x="74" y="1139"/>
                </a:lnTo>
                <a:lnTo>
                  <a:pt x="74" y="1137"/>
                </a:lnTo>
                <a:lnTo>
                  <a:pt x="72" y="1137"/>
                </a:lnTo>
                <a:lnTo>
                  <a:pt x="70" y="1137"/>
                </a:lnTo>
                <a:lnTo>
                  <a:pt x="66" y="1137"/>
                </a:lnTo>
                <a:lnTo>
                  <a:pt x="66" y="1139"/>
                </a:lnTo>
                <a:lnTo>
                  <a:pt x="66" y="1137"/>
                </a:lnTo>
                <a:lnTo>
                  <a:pt x="70" y="1137"/>
                </a:lnTo>
                <a:lnTo>
                  <a:pt x="72" y="1135"/>
                </a:lnTo>
                <a:lnTo>
                  <a:pt x="72" y="1133"/>
                </a:lnTo>
                <a:lnTo>
                  <a:pt x="72" y="1131"/>
                </a:lnTo>
                <a:lnTo>
                  <a:pt x="70" y="1131"/>
                </a:lnTo>
                <a:lnTo>
                  <a:pt x="70" y="1131"/>
                </a:lnTo>
                <a:lnTo>
                  <a:pt x="70" y="1129"/>
                </a:lnTo>
                <a:lnTo>
                  <a:pt x="70" y="1127"/>
                </a:lnTo>
                <a:lnTo>
                  <a:pt x="68" y="1127"/>
                </a:lnTo>
                <a:lnTo>
                  <a:pt x="68" y="1125"/>
                </a:lnTo>
                <a:lnTo>
                  <a:pt x="68" y="1123"/>
                </a:lnTo>
                <a:lnTo>
                  <a:pt x="68" y="1121"/>
                </a:lnTo>
                <a:lnTo>
                  <a:pt x="66" y="1121"/>
                </a:lnTo>
                <a:lnTo>
                  <a:pt x="66" y="1119"/>
                </a:lnTo>
                <a:lnTo>
                  <a:pt x="66" y="1117"/>
                </a:lnTo>
                <a:lnTo>
                  <a:pt x="64" y="1117"/>
                </a:lnTo>
                <a:lnTo>
                  <a:pt x="64" y="1115"/>
                </a:lnTo>
                <a:lnTo>
                  <a:pt x="64" y="1113"/>
                </a:lnTo>
                <a:lnTo>
                  <a:pt x="62" y="1113"/>
                </a:lnTo>
                <a:lnTo>
                  <a:pt x="62" y="1111"/>
                </a:lnTo>
                <a:lnTo>
                  <a:pt x="60" y="1111"/>
                </a:lnTo>
                <a:lnTo>
                  <a:pt x="60" y="1109"/>
                </a:lnTo>
                <a:lnTo>
                  <a:pt x="60" y="1107"/>
                </a:lnTo>
                <a:lnTo>
                  <a:pt x="58" y="1107"/>
                </a:lnTo>
                <a:lnTo>
                  <a:pt x="58" y="1105"/>
                </a:lnTo>
                <a:lnTo>
                  <a:pt x="58" y="1103"/>
                </a:lnTo>
                <a:lnTo>
                  <a:pt x="56" y="1103"/>
                </a:lnTo>
                <a:lnTo>
                  <a:pt x="56" y="1101"/>
                </a:lnTo>
                <a:lnTo>
                  <a:pt x="54" y="1101"/>
                </a:lnTo>
                <a:lnTo>
                  <a:pt x="54" y="1099"/>
                </a:lnTo>
                <a:lnTo>
                  <a:pt x="54" y="1097"/>
                </a:lnTo>
                <a:lnTo>
                  <a:pt x="54" y="1097"/>
                </a:lnTo>
                <a:lnTo>
                  <a:pt x="54" y="1095"/>
                </a:lnTo>
                <a:lnTo>
                  <a:pt x="52" y="1095"/>
                </a:lnTo>
                <a:lnTo>
                  <a:pt x="50" y="1093"/>
                </a:lnTo>
                <a:lnTo>
                  <a:pt x="48" y="1093"/>
                </a:lnTo>
                <a:lnTo>
                  <a:pt x="48" y="1095"/>
                </a:lnTo>
                <a:lnTo>
                  <a:pt x="46" y="1095"/>
                </a:lnTo>
                <a:lnTo>
                  <a:pt x="44" y="1095"/>
                </a:lnTo>
                <a:lnTo>
                  <a:pt x="42" y="1095"/>
                </a:lnTo>
                <a:lnTo>
                  <a:pt x="42" y="1093"/>
                </a:lnTo>
                <a:lnTo>
                  <a:pt x="40" y="1093"/>
                </a:lnTo>
                <a:lnTo>
                  <a:pt x="40" y="1091"/>
                </a:lnTo>
                <a:lnTo>
                  <a:pt x="38" y="1091"/>
                </a:lnTo>
                <a:lnTo>
                  <a:pt x="38" y="1089"/>
                </a:lnTo>
                <a:lnTo>
                  <a:pt x="38" y="1087"/>
                </a:lnTo>
                <a:lnTo>
                  <a:pt x="38" y="1085"/>
                </a:lnTo>
                <a:lnTo>
                  <a:pt x="36" y="1085"/>
                </a:lnTo>
                <a:lnTo>
                  <a:pt x="36" y="1083"/>
                </a:lnTo>
                <a:lnTo>
                  <a:pt x="36" y="1083"/>
                </a:lnTo>
                <a:lnTo>
                  <a:pt x="36" y="1081"/>
                </a:lnTo>
                <a:lnTo>
                  <a:pt x="34" y="1081"/>
                </a:lnTo>
                <a:lnTo>
                  <a:pt x="34" y="1079"/>
                </a:lnTo>
                <a:lnTo>
                  <a:pt x="32" y="1079"/>
                </a:lnTo>
                <a:lnTo>
                  <a:pt x="32" y="1077"/>
                </a:lnTo>
                <a:lnTo>
                  <a:pt x="30" y="1077"/>
                </a:lnTo>
                <a:lnTo>
                  <a:pt x="30" y="1075"/>
                </a:lnTo>
                <a:lnTo>
                  <a:pt x="28" y="1075"/>
                </a:lnTo>
                <a:lnTo>
                  <a:pt x="28" y="1073"/>
                </a:lnTo>
                <a:lnTo>
                  <a:pt x="26" y="1073"/>
                </a:lnTo>
                <a:lnTo>
                  <a:pt x="24" y="1073"/>
                </a:lnTo>
                <a:lnTo>
                  <a:pt x="24" y="1071"/>
                </a:lnTo>
                <a:lnTo>
                  <a:pt x="24" y="1069"/>
                </a:lnTo>
                <a:lnTo>
                  <a:pt x="24" y="1067"/>
                </a:lnTo>
                <a:lnTo>
                  <a:pt x="22" y="1067"/>
                </a:lnTo>
                <a:lnTo>
                  <a:pt x="24" y="1067"/>
                </a:lnTo>
                <a:lnTo>
                  <a:pt x="24" y="1065"/>
                </a:lnTo>
                <a:lnTo>
                  <a:pt x="24" y="1063"/>
                </a:lnTo>
                <a:lnTo>
                  <a:pt x="26" y="1063"/>
                </a:lnTo>
                <a:lnTo>
                  <a:pt x="26" y="1061"/>
                </a:lnTo>
                <a:lnTo>
                  <a:pt x="26" y="1059"/>
                </a:lnTo>
                <a:lnTo>
                  <a:pt x="24" y="1059"/>
                </a:lnTo>
                <a:lnTo>
                  <a:pt x="24" y="1057"/>
                </a:lnTo>
                <a:lnTo>
                  <a:pt x="22" y="1057"/>
                </a:lnTo>
                <a:lnTo>
                  <a:pt x="22" y="1055"/>
                </a:lnTo>
                <a:lnTo>
                  <a:pt x="20" y="1055"/>
                </a:lnTo>
                <a:lnTo>
                  <a:pt x="18" y="1055"/>
                </a:lnTo>
                <a:lnTo>
                  <a:pt x="18" y="1057"/>
                </a:lnTo>
                <a:lnTo>
                  <a:pt x="18" y="1055"/>
                </a:lnTo>
                <a:lnTo>
                  <a:pt x="16" y="1055"/>
                </a:lnTo>
                <a:lnTo>
                  <a:pt x="14" y="1055"/>
                </a:lnTo>
                <a:lnTo>
                  <a:pt x="14" y="1053"/>
                </a:lnTo>
                <a:lnTo>
                  <a:pt x="12" y="1053"/>
                </a:lnTo>
                <a:lnTo>
                  <a:pt x="12" y="1051"/>
                </a:lnTo>
                <a:lnTo>
                  <a:pt x="10" y="1051"/>
                </a:lnTo>
                <a:lnTo>
                  <a:pt x="10" y="1049"/>
                </a:lnTo>
                <a:lnTo>
                  <a:pt x="8" y="1049"/>
                </a:lnTo>
                <a:lnTo>
                  <a:pt x="8" y="1047"/>
                </a:lnTo>
                <a:lnTo>
                  <a:pt x="6" y="1047"/>
                </a:lnTo>
                <a:lnTo>
                  <a:pt x="4" y="1047"/>
                </a:lnTo>
                <a:lnTo>
                  <a:pt x="4" y="1045"/>
                </a:lnTo>
                <a:lnTo>
                  <a:pt x="4" y="1045"/>
                </a:lnTo>
                <a:lnTo>
                  <a:pt x="4" y="1043"/>
                </a:lnTo>
                <a:lnTo>
                  <a:pt x="4" y="1041"/>
                </a:lnTo>
                <a:lnTo>
                  <a:pt x="2" y="1041"/>
                </a:lnTo>
                <a:lnTo>
                  <a:pt x="4" y="1041"/>
                </a:lnTo>
                <a:lnTo>
                  <a:pt x="4" y="1039"/>
                </a:lnTo>
                <a:lnTo>
                  <a:pt x="4" y="1037"/>
                </a:lnTo>
                <a:lnTo>
                  <a:pt x="4" y="1035"/>
                </a:lnTo>
                <a:lnTo>
                  <a:pt x="4" y="1035"/>
                </a:lnTo>
                <a:lnTo>
                  <a:pt x="4" y="1035"/>
                </a:lnTo>
                <a:lnTo>
                  <a:pt x="4" y="1033"/>
                </a:lnTo>
                <a:lnTo>
                  <a:pt x="4" y="1031"/>
                </a:lnTo>
                <a:lnTo>
                  <a:pt x="4" y="1029"/>
                </a:lnTo>
                <a:lnTo>
                  <a:pt x="4" y="1027"/>
                </a:lnTo>
                <a:lnTo>
                  <a:pt x="4" y="1025"/>
                </a:lnTo>
                <a:lnTo>
                  <a:pt x="4" y="1023"/>
                </a:lnTo>
                <a:lnTo>
                  <a:pt x="4" y="1021"/>
                </a:lnTo>
                <a:lnTo>
                  <a:pt x="4" y="1019"/>
                </a:lnTo>
                <a:lnTo>
                  <a:pt x="4" y="1019"/>
                </a:lnTo>
                <a:lnTo>
                  <a:pt x="4" y="1017"/>
                </a:lnTo>
                <a:lnTo>
                  <a:pt x="4" y="1015"/>
                </a:lnTo>
                <a:lnTo>
                  <a:pt x="4" y="1013"/>
                </a:lnTo>
                <a:lnTo>
                  <a:pt x="2" y="1013"/>
                </a:lnTo>
                <a:lnTo>
                  <a:pt x="2" y="1011"/>
                </a:lnTo>
                <a:lnTo>
                  <a:pt x="2" y="1009"/>
                </a:lnTo>
                <a:lnTo>
                  <a:pt x="2" y="1007"/>
                </a:lnTo>
                <a:lnTo>
                  <a:pt x="0" y="1007"/>
                </a:lnTo>
                <a:lnTo>
                  <a:pt x="0" y="1005"/>
                </a:lnTo>
                <a:lnTo>
                  <a:pt x="0" y="1003"/>
                </a:lnTo>
                <a:lnTo>
                  <a:pt x="0" y="1001"/>
                </a:lnTo>
                <a:lnTo>
                  <a:pt x="0" y="999"/>
                </a:lnTo>
                <a:lnTo>
                  <a:pt x="2" y="997"/>
                </a:lnTo>
                <a:lnTo>
                  <a:pt x="2" y="995"/>
                </a:lnTo>
                <a:lnTo>
                  <a:pt x="2" y="993"/>
                </a:lnTo>
                <a:lnTo>
                  <a:pt x="2" y="991"/>
                </a:lnTo>
                <a:lnTo>
                  <a:pt x="2" y="989"/>
                </a:lnTo>
                <a:lnTo>
                  <a:pt x="2" y="987"/>
                </a:lnTo>
                <a:lnTo>
                  <a:pt x="2" y="987"/>
                </a:lnTo>
                <a:lnTo>
                  <a:pt x="2" y="985"/>
                </a:lnTo>
                <a:lnTo>
                  <a:pt x="2" y="983"/>
                </a:lnTo>
                <a:lnTo>
                  <a:pt x="0" y="983"/>
                </a:lnTo>
                <a:lnTo>
                  <a:pt x="0" y="981"/>
                </a:lnTo>
                <a:lnTo>
                  <a:pt x="0" y="979"/>
                </a:lnTo>
                <a:lnTo>
                  <a:pt x="0" y="977"/>
                </a:lnTo>
                <a:lnTo>
                  <a:pt x="0" y="975"/>
                </a:lnTo>
                <a:lnTo>
                  <a:pt x="0" y="973"/>
                </a:lnTo>
                <a:lnTo>
                  <a:pt x="2" y="973"/>
                </a:lnTo>
                <a:lnTo>
                  <a:pt x="2" y="971"/>
                </a:lnTo>
                <a:lnTo>
                  <a:pt x="2" y="969"/>
                </a:lnTo>
                <a:lnTo>
                  <a:pt x="2" y="967"/>
                </a:lnTo>
                <a:lnTo>
                  <a:pt x="4" y="967"/>
                </a:lnTo>
                <a:lnTo>
                  <a:pt x="4" y="965"/>
                </a:lnTo>
                <a:lnTo>
                  <a:pt x="4" y="965"/>
                </a:lnTo>
                <a:lnTo>
                  <a:pt x="6" y="963"/>
                </a:lnTo>
                <a:lnTo>
                  <a:pt x="8" y="963"/>
                </a:lnTo>
                <a:lnTo>
                  <a:pt x="8" y="961"/>
                </a:lnTo>
                <a:lnTo>
                  <a:pt x="8" y="959"/>
                </a:lnTo>
                <a:lnTo>
                  <a:pt x="8" y="957"/>
                </a:lnTo>
                <a:lnTo>
                  <a:pt x="8" y="955"/>
                </a:lnTo>
                <a:lnTo>
                  <a:pt x="8" y="953"/>
                </a:lnTo>
                <a:lnTo>
                  <a:pt x="8" y="951"/>
                </a:lnTo>
                <a:lnTo>
                  <a:pt x="10" y="951"/>
                </a:lnTo>
                <a:lnTo>
                  <a:pt x="10" y="949"/>
                </a:lnTo>
                <a:lnTo>
                  <a:pt x="10" y="951"/>
                </a:lnTo>
                <a:lnTo>
                  <a:pt x="12" y="951"/>
                </a:lnTo>
                <a:lnTo>
                  <a:pt x="14" y="951"/>
                </a:lnTo>
                <a:lnTo>
                  <a:pt x="14" y="949"/>
                </a:lnTo>
                <a:lnTo>
                  <a:pt x="16" y="947"/>
                </a:lnTo>
                <a:lnTo>
                  <a:pt x="16" y="945"/>
                </a:lnTo>
                <a:lnTo>
                  <a:pt x="18" y="945"/>
                </a:lnTo>
                <a:lnTo>
                  <a:pt x="18" y="943"/>
                </a:lnTo>
                <a:lnTo>
                  <a:pt x="20" y="943"/>
                </a:lnTo>
                <a:lnTo>
                  <a:pt x="22" y="943"/>
                </a:lnTo>
                <a:lnTo>
                  <a:pt x="22" y="941"/>
                </a:lnTo>
                <a:lnTo>
                  <a:pt x="24" y="941"/>
                </a:lnTo>
                <a:lnTo>
                  <a:pt x="24" y="939"/>
                </a:lnTo>
                <a:lnTo>
                  <a:pt x="24" y="939"/>
                </a:lnTo>
                <a:lnTo>
                  <a:pt x="26" y="939"/>
                </a:lnTo>
                <a:lnTo>
                  <a:pt x="26" y="939"/>
                </a:lnTo>
                <a:lnTo>
                  <a:pt x="28" y="939"/>
                </a:lnTo>
                <a:lnTo>
                  <a:pt x="28" y="941"/>
                </a:lnTo>
                <a:lnTo>
                  <a:pt x="30" y="941"/>
                </a:lnTo>
                <a:lnTo>
                  <a:pt x="32" y="941"/>
                </a:lnTo>
                <a:lnTo>
                  <a:pt x="34" y="941"/>
                </a:lnTo>
                <a:lnTo>
                  <a:pt x="34" y="943"/>
                </a:lnTo>
                <a:lnTo>
                  <a:pt x="36" y="943"/>
                </a:lnTo>
                <a:lnTo>
                  <a:pt x="36" y="941"/>
                </a:lnTo>
                <a:lnTo>
                  <a:pt x="36" y="943"/>
                </a:lnTo>
                <a:lnTo>
                  <a:pt x="38" y="943"/>
                </a:lnTo>
                <a:lnTo>
                  <a:pt x="40" y="945"/>
                </a:lnTo>
                <a:lnTo>
                  <a:pt x="42" y="947"/>
                </a:lnTo>
                <a:lnTo>
                  <a:pt x="44" y="947"/>
                </a:lnTo>
                <a:lnTo>
                  <a:pt x="46" y="947"/>
                </a:lnTo>
                <a:lnTo>
                  <a:pt x="48" y="947"/>
                </a:lnTo>
                <a:lnTo>
                  <a:pt x="50" y="947"/>
                </a:lnTo>
                <a:lnTo>
                  <a:pt x="52" y="947"/>
                </a:lnTo>
                <a:lnTo>
                  <a:pt x="54" y="947"/>
                </a:lnTo>
                <a:lnTo>
                  <a:pt x="54" y="945"/>
                </a:lnTo>
                <a:lnTo>
                  <a:pt x="54" y="945"/>
                </a:lnTo>
                <a:lnTo>
                  <a:pt x="54" y="943"/>
                </a:lnTo>
                <a:lnTo>
                  <a:pt x="54" y="941"/>
                </a:lnTo>
                <a:lnTo>
                  <a:pt x="56" y="941"/>
                </a:lnTo>
                <a:lnTo>
                  <a:pt x="56" y="939"/>
                </a:lnTo>
                <a:lnTo>
                  <a:pt x="56" y="939"/>
                </a:lnTo>
                <a:lnTo>
                  <a:pt x="58" y="939"/>
                </a:lnTo>
                <a:lnTo>
                  <a:pt x="60" y="939"/>
                </a:lnTo>
                <a:lnTo>
                  <a:pt x="60" y="937"/>
                </a:lnTo>
                <a:lnTo>
                  <a:pt x="62" y="937"/>
                </a:lnTo>
                <a:lnTo>
                  <a:pt x="62" y="935"/>
                </a:lnTo>
                <a:lnTo>
                  <a:pt x="64" y="935"/>
                </a:lnTo>
                <a:lnTo>
                  <a:pt x="64" y="933"/>
                </a:lnTo>
                <a:lnTo>
                  <a:pt x="66" y="933"/>
                </a:lnTo>
                <a:lnTo>
                  <a:pt x="66" y="931"/>
                </a:lnTo>
                <a:lnTo>
                  <a:pt x="66" y="929"/>
                </a:lnTo>
                <a:lnTo>
                  <a:pt x="68" y="929"/>
                </a:lnTo>
                <a:lnTo>
                  <a:pt x="72" y="919"/>
                </a:lnTo>
                <a:lnTo>
                  <a:pt x="72" y="917"/>
                </a:lnTo>
                <a:lnTo>
                  <a:pt x="74" y="917"/>
                </a:lnTo>
                <a:lnTo>
                  <a:pt x="74" y="915"/>
                </a:lnTo>
                <a:lnTo>
                  <a:pt x="74" y="913"/>
                </a:lnTo>
                <a:lnTo>
                  <a:pt x="76" y="913"/>
                </a:lnTo>
                <a:lnTo>
                  <a:pt x="76" y="911"/>
                </a:lnTo>
                <a:lnTo>
                  <a:pt x="78" y="911"/>
                </a:lnTo>
                <a:lnTo>
                  <a:pt x="78" y="909"/>
                </a:lnTo>
                <a:lnTo>
                  <a:pt x="78" y="907"/>
                </a:lnTo>
                <a:lnTo>
                  <a:pt x="80" y="907"/>
                </a:lnTo>
                <a:lnTo>
                  <a:pt x="80" y="905"/>
                </a:lnTo>
                <a:lnTo>
                  <a:pt x="82" y="901"/>
                </a:lnTo>
                <a:lnTo>
                  <a:pt x="82" y="893"/>
                </a:lnTo>
                <a:lnTo>
                  <a:pt x="84" y="891"/>
                </a:lnTo>
                <a:lnTo>
                  <a:pt x="84" y="889"/>
                </a:lnTo>
                <a:lnTo>
                  <a:pt x="84" y="887"/>
                </a:lnTo>
                <a:lnTo>
                  <a:pt x="76" y="883"/>
                </a:lnTo>
                <a:lnTo>
                  <a:pt x="74" y="883"/>
                </a:lnTo>
                <a:lnTo>
                  <a:pt x="82" y="885"/>
                </a:lnTo>
                <a:lnTo>
                  <a:pt x="84" y="887"/>
                </a:lnTo>
                <a:lnTo>
                  <a:pt x="84" y="885"/>
                </a:lnTo>
                <a:lnTo>
                  <a:pt x="86" y="885"/>
                </a:lnTo>
                <a:lnTo>
                  <a:pt x="86" y="883"/>
                </a:lnTo>
                <a:lnTo>
                  <a:pt x="86" y="881"/>
                </a:lnTo>
                <a:lnTo>
                  <a:pt x="86" y="879"/>
                </a:lnTo>
                <a:lnTo>
                  <a:pt x="86" y="877"/>
                </a:lnTo>
                <a:lnTo>
                  <a:pt x="86" y="875"/>
                </a:lnTo>
                <a:lnTo>
                  <a:pt x="88" y="875"/>
                </a:lnTo>
                <a:lnTo>
                  <a:pt x="88" y="873"/>
                </a:lnTo>
                <a:lnTo>
                  <a:pt x="88" y="871"/>
                </a:lnTo>
                <a:lnTo>
                  <a:pt x="88" y="869"/>
                </a:lnTo>
                <a:lnTo>
                  <a:pt x="88" y="867"/>
                </a:lnTo>
                <a:lnTo>
                  <a:pt x="90" y="865"/>
                </a:lnTo>
                <a:lnTo>
                  <a:pt x="92" y="863"/>
                </a:lnTo>
                <a:lnTo>
                  <a:pt x="92" y="861"/>
                </a:lnTo>
                <a:lnTo>
                  <a:pt x="94" y="857"/>
                </a:lnTo>
                <a:lnTo>
                  <a:pt x="94" y="855"/>
                </a:lnTo>
                <a:lnTo>
                  <a:pt x="94" y="853"/>
                </a:lnTo>
                <a:lnTo>
                  <a:pt x="94" y="851"/>
                </a:lnTo>
                <a:lnTo>
                  <a:pt x="94" y="849"/>
                </a:lnTo>
                <a:lnTo>
                  <a:pt x="94" y="843"/>
                </a:lnTo>
                <a:lnTo>
                  <a:pt x="94" y="843"/>
                </a:lnTo>
                <a:lnTo>
                  <a:pt x="92" y="839"/>
                </a:lnTo>
                <a:lnTo>
                  <a:pt x="92" y="837"/>
                </a:lnTo>
                <a:lnTo>
                  <a:pt x="92" y="833"/>
                </a:lnTo>
                <a:lnTo>
                  <a:pt x="92" y="829"/>
                </a:lnTo>
                <a:lnTo>
                  <a:pt x="90" y="827"/>
                </a:lnTo>
                <a:lnTo>
                  <a:pt x="90" y="825"/>
                </a:lnTo>
                <a:lnTo>
                  <a:pt x="90" y="823"/>
                </a:lnTo>
                <a:lnTo>
                  <a:pt x="90" y="815"/>
                </a:lnTo>
                <a:lnTo>
                  <a:pt x="88" y="811"/>
                </a:lnTo>
                <a:lnTo>
                  <a:pt x="88" y="809"/>
                </a:lnTo>
                <a:lnTo>
                  <a:pt x="88" y="807"/>
                </a:lnTo>
                <a:lnTo>
                  <a:pt x="88" y="803"/>
                </a:lnTo>
                <a:lnTo>
                  <a:pt x="88" y="801"/>
                </a:lnTo>
                <a:lnTo>
                  <a:pt x="88" y="799"/>
                </a:lnTo>
                <a:lnTo>
                  <a:pt x="88" y="797"/>
                </a:lnTo>
                <a:lnTo>
                  <a:pt x="88" y="795"/>
                </a:lnTo>
                <a:lnTo>
                  <a:pt x="88" y="795"/>
                </a:lnTo>
                <a:lnTo>
                  <a:pt x="88" y="793"/>
                </a:lnTo>
                <a:lnTo>
                  <a:pt x="88" y="791"/>
                </a:lnTo>
                <a:lnTo>
                  <a:pt x="88" y="789"/>
                </a:lnTo>
                <a:lnTo>
                  <a:pt x="88" y="787"/>
                </a:lnTo>
                <a:lnTo>
                  <a:pt x="88" y="783"/>
                </a:lnTo>
                <a:lnTo>
                  <a:pt x="88" y="781"/>
                </a:lnTo>
                <a:lnTo>
                  <a:pt x="88" y="777"/>
                </a:lnTo>
                <a:lnTo>
                  <a:pt x="88" y="773"/>
                </a:lnTo>
                <a:lnTo>
                  <a:pt x="88" y="769"/>
                </a:lnTo>
                <a:lnTo>
                  <a:pt x="86" y="765"/>
                </a:lnTo>
                <a:lnTo>
                  <a:pt x="86" y="763"/>
                </a:lnTo>
                <a:lnTo>
                  <a:pt x="86" y="761"/>
                </a:lnTo>
                <a:lnTo>
                  <a:pt x="86" y="759"/>
                </a:lnTo>
                <a:lnTo>
                  <a:pt x="86" y="755"/>
                </a:lnTo>
                <a:lnTo>
                  <a:pt x="84" y="751"/>
                </a:lnTo>
                <a:lnTo>
                  <a:pt x="84" y="747"/>
                </a:lnTo>
                <a:lnTo>
                  <a:pt x="84" y="745"/>
                </a:lnTo>
                <a:lnTo>
                  <a:pt x="84" y="743"/>
                </a:lnTo>
                <a:lnTo>
                  <a:pt x="82" y="743"/>
                </a:lnTo>
                <a:lnTo>
                  <a:pt x="82" y="741"/>
                </a:lnTo>
                <a:lnTo>
                  <a:pt x="82" y="739"/>
                </a:lnTo>
                <a:lnTo>
                  <a:pt x="80" y="739"/>
                </a:lnTo>
                <a:lnTo>
                  <a:pt x="82" y="737"/>
                </a:lnTo>
                <a:lnTo>
                  <a:pt x="80" y="735"/>
                </a:lnTo>
                <a:lnTo>
                  <a:pt x="80" y="733"/>
                </a:lnTo>
                <a:lnTo>
                  <a:pt x="80" y="729"/>
                </a:lnTo>
                <a:lnTo>
                  <a:pt x="78" y="727"/>
                </a:lnTo>
                <a:lnTo>
                  <a:pt x="78" y="725"/>
                </a:lnTo>
                <a:lnTo>
                  <a:pt x="78" y="723"/>
                </a:lnTo>
                <a:lnTo>
                  <a:pt x="76" y="721"/>
                </a:lnTo>
                <a:lnTo>
                  <a:pt x="76" y="719"/>
                </a:lnTo>
                <a:lnTo>
                  <a:pt x="74" y="717"/>
                </a:lnTo>
                <a:lnTo>
                  <a:pt x="74" y="715"/>
                </a:lnTo>
                <a:lnTo>
                  <a:pt x="72" y="713"/>
                </a:lnTo>
                <a:lnTo>
                  <a:pt x="72" y="711"/>
                </a:lnTo>
                <a:lnTo>
                  <a:pt x="72" y="707"/>
                </a:lnTo>
                <a:lnTo>
                  <a:pt x="72" y="705"/>
                </a:lnTo>
                <a:lnTo>
                  <a:pt x="72" y="703"/>
                </a:lnTo>
                <a:lnTo>
                  <a:pt x="72" y="701"/>
                </a:lnTo>
                <a:lnTo>
                  <a:pt x="70" y="699"/>
                </a:lnTo>
                <a:lnTo>
                  <a:pt x="70" y="697"/>
                </a:lnTo>
                <a:lnTo>
                  <a:pt x="70" y="693"/>
                </a:lnTo>
                <a:lnTo>
                  <a:pt x="70" y="691"/>
                </a:lnTo>
                <a:lnTo>
                  <a:pt x="70" y="689"/>
                </a:lnTo>
                <a:lnTo>
                  <a:pt x="70" y="687"/>
                </a:lnTo>
                <a:lnTo>
                  <a:pt x="70" y="684"/>
                </a:lnTo>
                <a:lnTo>
                  <a:pt x="70" y="682"/>
                </a:lnTo>
                <a:lnTo>
                  <a:pt x="70" y="674"/>
                </a:lnTo>
                <a:lnTo>
                  <a:pt x="70" y="672"/>
                </a:lnTo>
                <a:lnTo>
                  <a:pt x="70" y="668"/>
                </a:lnTo>
                <a:lnTo>
                  <a:pt x="68" y="666"/>
                </a:lnTo>
                <a:lnTo>
                  <a:pt x="68" y="664"/>
                </a:lnTo>
                <a:lnTo>
                  <a:pt x="68" y="662"/>
                </a:lnTo>
                <a:lnTo>
                  <a:pt x="68" y="658"/>
                </a:lnTo>
                <a:lnTo>
                  <a:pt x="68" y="656"/>
                </a:lnTo>
                <a:lnTo>
                  <a:pt x="68" y="654"/>
                </a:lnTo>
                <a:lnTo>
                  <a:pt x="68" y="652"/>
                </a:lnTo>
                <a:lnTo>
                  <a:pt x="66" y="650"/>
                </a:lnTo>
                <a:lnTo>
                  <a:pt x="66" y="648"/>
                </a:lnTo>
                <a:lnTo>
                  <a:pt x="66" y="646"/>
                </a:lnTo>
                <a:lnTo>
                  <a:pt x="66" y="644"/>
                </a:lnTo>
                <a:lnTo>
                  <a:pt x="66" y="642"/>
                </a:lnTo>
                <a:lnTo>
                  <a:pt x="64" y="640"/>
                </a:lnTo>
                <a:lnTo>
                  <a:pt x="64" y="638"/>
                </a:lnTo>
                <a:lnTo>
                  <a:pt x="64" y="636"/>
                </a:lnTo>
                <a:lnTo>
                  <a:pt x="64" y="634"/>
                </a:lnTo>
                <a:lnTo>
                  <a:pt x="64" y="632"/>
                </a:lnTo>
                <a:lnTo>
                  <a:pt x="64" y="630"/>
                </a:lnTo>
                <a:lnTo>
                  <a:pt x="62" y="628"/>
                </a:lnTo>
                <a:lnTo>
                  <a:pt x="62" y="626"/>
                </a:lnTo>
                <a:lnTo>
                  <a:pt x="62" y="624"/>
                </a:lnTo>
                <a:lnTo>
                  <a:pt x="62" y="622"/>
                </a:lnTo>
                <a:lnTo>
                  <a:pt x="62" y="620"/>
                </a:lnTo>
                <a:lnTo>
                  <a:pt x="64" y="622"/>
                </a:lnTo>
                <a:lnTo>
                  <a:pt x="66" y="624"/>
                </a:lnTo>
                <a:lnTo>
                  <a:pt x="66" y="626"/>
                </a:lnTo>
                <a:lnTo>
                  <a:pt x="68" y="626"/>
                </a:lnTo>
                <a:lnTo>
                  <a:pt x="70" y="628"/>
                </a:lnTo>
                <a:lnTo>
                  <a:pt x="72" y="630"/>
                </a:lnTo>
                <a:lnTo>
                  <a:pt x="72" y="628"/>
                </a:lnTo>
                <a:lnTo>
                  <a:pt x="76" y="626"/>
                </a:lnTo>
                <a:lnTo>
                  <a:pt x="76" y="624"/>
                </a:lnTo>
                <a:lnTo>
                  <a:pt x="76" y="622"/>
                </a:lnTo>
                <a:lnTo>
                  <a:pt x="76" y="620"/>
                </a:lnTo>
                <a:lnTo>
                  <a:pt x="76" y="618"/>
                </a:lnTo>
                <a:lnTo>
                  <a:pt x="76" y="616"/>
                </a:lnTo>
                <a:lnTo>
                  <a:pt x="76" y="614"/>
                </a:lnTo>
                <a:lnTo>
                  <a:pt x="76" y="612"/>
                </a:lnTo>
                <a:lnTo>
                  <a:pt x="78" y="612"/>
                </a:lnTo>
                <a:lnTo>
                  <a:pt x="80" y="612"/>
                </a:lnTo>
                <a:lnTo>
                  <a:pt x="82" y="612"/>
                </a:lnTo>
                <a:lnTo>
                  <a:pt x="82" y="610"/>
                </a:lnTo>
                <a:lnTo>
                  <a:pt x="82" y="608"/>
                </a:lnTo>
                <a:lnTo>
                  <a:pt x="82" y="606"/>
                </a:lnTo>
                <a:lnTo>
                  <a:pt x="82" y="604"/>
                </a:lnTo>
                <a:lnTo>
                  <a:pt x="82" y="602"/>
                </a:lnTo>
                <a:lnTo>
                  <a:pt x="82" y="600"/>
                </a:lnTo>
                <a:lnTo>
                  <a:pt x="82" y="600"/>
                </a:lnTo>
                <a:lnTo>
                  <a:pt x="80" y="600"/>
                </a:lnTo>
                <a:lnTo>
                  <a:pt x="78" y="600"/>
                </a:lnTo>
                <a:lnTo>
                  <a:pt x="76" y="600"/>
                </a:lnTo>
                <a:lnTo>
                  <a:pt x="74" y="600"/>
                </a:lnTo>
                <a:lnTo>
                  <a:pt x="72" y="600"/>
                </a:lnTo>
                <a:lnTo>
                  <a:pt x="70" y="600"/>
                </a:lnTo>
                <a:lnTo>
                  <a:pt x="70" y="598"/>
                </a:lnTo>
                <a:lnTo>
                  <a:pt x="70" y="596"/>
                </a:lnTo>
                <a:lnTo>
                  <a:pt x="68" y="596"/>
                </a:lnTo>
                <a:lnTo>
                  <a:pt x="68" y="594"/>
                </a:lnTo>
                <a:lnTo>
                  <a:pt x="68" y="592"/>
                </a:lnTo>
                <a:lnTo>
                  <a:pt x="68" y="590"/>
                </a:lnTo>
                <a:lnTo>
                  <a:pt x="70" y="590"/>
                </a:lnTo>
                <a:lnTo>
                  <a:pt x="70" y="588"/>
                </a:lnTo>
                <a:lnTo>
                  <a:pt x="70" y="586"/>
                </a:lnTo>
                <a:lnTo>
                  <a:pt x="70" y="584"/>
                </a:lnTo>
                <a:lnTo>
                  <a:pt x="68" y="582"/>
                </a:lnTo>
                <a:lnTo>
                  <a:pt x="68" y="580"/>
                </a:lnTo>
                <a:lnTo>
                  <a:pt x="70" y="580"/>
                </a:lnTo>
                <a:lnTo>
                  <a:pt x="70" y="578"/>
                </a:lnTo>
                <a:lnTo>
                  <a:pt x="70" y="576"/>
                </a:lnTo>
                <a:lnTo>
                  <a:pt x="70" y="574"/>
                </a:lnTo>
                <a:lnTo>
                  <a:pt x="70" y="572"/>
                </a:lnTo>
                <a:lnTo>
                  <a:pt x="72" y="572"/>
                </a:lnTo>
                <a:lnTo>
                  <a:pt x="74" y="572"/>
                </a:lnTo>
                <a:lnTo>
                  <a:pt x="74" y="574"/>
                </a:lnTo>
                <a:lnTo>
                  <a:pt x="76" y="574"/>
                </a:lnTo>
                <a:lnTo>
                  <a:pt x="78" y="574"/>
                </a:lnTo>
                <a:lnTo>
                  <a:pt x="80" y="574"/>
                </a:lnTo>
                <a:lnTo>
                  <a:pt x="82" y="574"/>
                </a:lnTo>
                <a:lnTo>
                  <a:pt x="82" y="572"/>
                </a:lnTo>
                <a:lnTo>
                  <a:pt x="82" y="570"/>
                </a:lnTo>
                <a:lnTo>
                  <a:pt x="82" y="568"/>
                </a:lnTo>
                <a:lnTo>
                  <a:pt x="84" y="562"/>
                </a:lnTo>
                <a:lnTo>
                  <a:pt x="84" y="560"/>
                </a:lnTo>
                <a:lnTo>
                  <a:pt x="84" y="558"/>
                </a:lnTo>
                <a:lnTo>
                  <a:pt x="84" y="556"/>
                </a:lnTo>
                <a:lnTo>
                  <a:pt x="84" y="554"/>
                </a:lnTo>
                <a:lnTo>
                  <a:pt x="84" y="552"/>
                </a:lnTo>
                <a:lnTo>
                  <a:pt x="84" y="552"/>
                </a:lnTo>
                <a:lnTo>
                  <a:pt x="84" y="550"/>
                </a:lnTo>
                <a:lnTo>
                  <a:pt x="84" y="548"/>
                </a:lnTo>
                <a:lnTo>
                  <a:pt x="84" y="546"/>
                </a:lnTo>
                <a:lnTo>
                  <a:pt x="84" y="542"/>
                </a:lnTo>
                <a:lnTo>
                  <a:pt x="84" y="540"/>
                </a:lnTo>
                <a:lnTo>
                  <a:pt x="84" y="538"/>
                </a:lnTo>
                <a:lnTo>
                  <a:pt x="84" y="536"/>
                </a:lnTo>
                <a:lnTo>
                  <a:pt x="84" y="534"/>
                </a:lnTo>
                <a:lnTo>
                  <a:pt x="84" y="520"/>
                </a:lnTo>
                <a:lnTo>
                  <a:pt x="84" y="518"/>
                </a:lnTo>
                <a:lnTo>
                  <a:pt x="84" y="514"/>
                </a:lnTo>
                <a:lnTo>
                  <a:pt x="84" y="512"/>
                </a:lnTo>
                <a:lnTo>
                  <a:pt x="84" y="510"/>
                </a:lnTo>
                <a:lnTo>
                  <a:pt x="84" y="508"/>
                </a:lnTo>
                <a:lnTo>
                  <a:pt x="84" y="506"/>
                </a:lnTo>
                <a:lnTo>
                  <a:pt x="84" y="504"/>
                </a:lnTo>
                <a:lnTo>
                  <a:pt x="84" y="504"/>
                </a:lnTo>
                <a:lnTo>
                  <a:pt x="84" y="502"/>
                </a:lnTo>
                <a:lnTo>
                  <a:pt x="84" y="500"/>
                </a:lnTo>
                <a:lnTo>
                  <a:pt x="84" y="498"/>
                </a:lnTo>
                <a:lnTo>
                  <a:pt x="84" y="492"/>
                </a:lnTo>
                <a:lnTo>
                  <a:pt x="84" y="490"/>
                </a:lnTo>
                <a:lnTo>
                  <a:pt x="84" y="488"/>
                </a:lnTo>
                <a:lnTo>
                  <a:pt x="84" y="486"/>
                </a:lnTo>
                <a:lnTo>
                  <a:pt x="84" y="484"/>
                </a:lnTo>
                <a:lnTo>
                  <a:pt x="84" y="482"/>
                </a:lnTo>
                <a:lnTo>
                  <a:pt x="84" y="480"/>
                </a:lnTo>
                <a:lnTo>
                  <a:pt x="84" y="478"/>
                </a:lnTo>
                <a:lnTo>
                  <a:pt x="84" y="476"/>
                </a:lnTo>
                <a:lnTo>
                  <a:pt x="84" y="474"/>
                </a:lnTo>
                <a:lnTo>
                  <a:pt x="84" y="472"/>
                </a:lnTo>
                <a:lnTo>
                  <a:pt x="84" y="470"/>
                </a:lnTo>
                <a:lnTo>
                  <a:pt x="84" y="468"/>
                </a:lnTo>
                <a:lnTo>
                  <a:pt x="86" y="468"/>
                </a:lnTo>
                <a:lnTo>
                  <a:pt x="90" y="468"/>
                </a:lnTo>
                <a:lnTo>
                  <a:pt x="92" y="468"/>
                </a:lnTo>
                <a:lnTo>
                  <a:pt x="94" y="468"/>
                </a:lnTo>
                <a:lnTo>
                  <a:pt x="98" y="468"/>
                </a:lnTo>
                <a:lnTo>
                  <a:pt x="100" y="468"/>
                </a:lnTo>
                <a:lnTo>
                  <a:pt x="102" y="468"/>
                </a:lnTo>
                <a:lnTo>
                  <a:pt x="102" y="468"/>
                </a:lnTo>
                <a:lnTo>
                  <a:pt x="102" y="466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58"/>
                </a:lnTo>
                <a:lnTo>
                  <a:pt x="102" y="456"/>
                </a:lnTo>
                <a:lnTo>
                  <a:pt x="102" y="456"/>
                </a:lnTo>
                <a:lnTo>
                  <a:pt x="104" y="456"/>
                </a:lnTo>
                <a:lnTo>
                  <a:pt x="106" y="456"/>
                </a:lnTo>
                <a:lnTo>
                  <a:pt x="108" y="456"/>
                </a:lnTo>
                <a:lnTo>
                  <a:pt x="110" y="456"/>
                </a:lnTo>
                <a:lnTo>
                  <a:pt x="112" y="456"/>
                </a:lnTo>
                <a:lnTo>
                  <a:pt x="114" y="456"/>
                </a:lnTo>
                <a:lnTo>
                  <a:pt x="116" y="456"/>
                </a:lnTo>
                <a:lnTo>
                  <a:pt x="118" y="456"/>
                </a:lnTo>
                <a:lnTo>
                  <a:pt x="120" y="456"/>
                </a:lnTo>
                <a:lnTo>
                  <a:pt x="122" y="456"/>
                </a:lnTo>
                <a:lnTo>
                  <a:pt x="126" y="456"/>
                </a:lnTo>
                <a:lnTo>
                  <a:pt x="128" y="456"/>
                </a:lnTo>
                <a:lnTo>
                  <a:pt x="130" y="456"/>
                </a:lnTo>
                <a:lnTo>
                  <a:pt x="132" y="456"/>
                </a:lnTo>
                <a:lnTo>
                  <a:pt x="134" y="456"/>
                </a:lnTo>
                <a:lnTo>
                  <a:pt x="136" y="456"/>
                </a:lnTo>
                <a:lnTo>
                  <a:pt x="136" y="456"/>
                </a:lnTo>
                <a:lnTo>
                  <a:pt x="136" y="460"/>
                </a:lnTo>
                <a:lnTo>
                  <a:pt x="136" y="462"/>
                </a:lnTo>
                <a:lnTo>
                  <a:pt x="136" y="464"/>
                </a:lnTo>
                <a:lnTo>
                  <a:pt x="136" y="466"/>
                </a:lnTo>
                <a:lnTo>
                  <a:pt x="136" y="468"/>
                </a:lnTo>
                <a:lnTo>
                  <a:pt x="136" y="470"/>
                </a:lnTo>
                <a:lnTo>
                  <a:pt x="138" y="470"/>
                </a:lnTo>
                <a:lnTo>
                  <a:pt x="140" y="470"/>
                </a:lnTo>
                <a:lnTo>
                  <a:pt x="142" y="470"/>
                </a:lnTo>
                <a:lnTo>
                  <a:pt x="144" y="470"/>
                </a:lnTo>
                <a:lnTo>
                  <a:pt x="146" y="470"/>
                </a:lnTo>
                <a:lnTo>
                  <a:pt x="150" y="470"/>
                </a:lnTo>
                <a:lnTo>
                  <a:pt x="150" y="470"/>
                </a:lnTo>
                <a:lnTo>
                  <a:pt x="152" y="470"/>
                </a:lnTo>
                <a:lnTo>
                  <a:pt x="152" y="468"/>
                </a:lnTo>
                <a:lnTo>
                  <a:pt x="154" y="468"/>
                </a:lnTo>
                <a:lnTo>
                  <a:pt x="156" y="468"/>
                </a:lnTo>
                <a:lnTo>
                  <a:pt x="156" y="466"/>
                </a:lnTo>
                <a:lnTo>
                  <a:pt x="158" y="466"/>
                </a:lnTo>
                <a:lnTo>
                  <a:pt x="166" y="466"/>
                </a:lnTo>
                <a:lnTo>
                  <a:pt x="168" y="464"/>
                </a:lnTo>
                <a:lnTo>
                  <a:pt x="170" y="462"/>
                </a:lnTo>
                <a:lnTo>
                  <a:pt x="172" y="460"/>
                </a:lnTo>
                <a:lnTo>
                  <a:pt x="172" y="458"/>
                </a:lnTo>
                <a:lnTo>
                  <a:pt x="174" y="460"/>
                </a:lnTo>
                <a:lnTo>
                  <a:pt x="174" y="462"/>
                </a:lnTo>
                <a:lnTo>
                  <a:pt x="176" y="462"/>
                </a:lnTo>
                <a:lnTo>
                  <a:pt x="178" y="462"/>
                </a:lnTo>
                <a:lnTo>
                  <a:pt x="180" y="464"/>
                </a:lnTo>
                <a:lnTo>
                  <a:pt x="182" y="464"/>
                </a:lnTo>
                <a:lnTo>
                  <a:pt x="184" y="466"/>
                </a:lnTo>
                <a:lnTo>
                  <a:pt x="188" y="468"/>
                </a:lnTo>
                <a:lnTo>
                  <a:pt x="188" y="466"/>
                </a:lnTo>
                <a:lnTo>
                  <a:pt x="188" y="464"/>
                </a:lnTo>
                <a:lnTo>
                  <a:pt x="192" y="462"/>
                </a:lnTo>
                <a:lnTo>
                  <a:pt x="194" y="462"/>
                </a:lnTo>
                <a:lnTo>
                  <a:pt x="196" y="462"/>
                </a:lnTo>
                <a:lnTo>
                  <a:pt x="196" y="460"/>
                </a:lnTo>
                <a:lnTo>
                  <a:pt x="198" y="460"/>
                </a:lnTo>
                <a:lnTo>
                  <a:pt x="198" y="460"/>
                </a:lnTo>
                <a:lnTo>
                  <a:pt x="198" y="458"/>
                </a:lnTo>
                <a:lnTo>
                  <a:pt x="200" y="458"/>
                </a:lnTo>
                <a:lnTo>
                  <a:pt x="200" y="456"/>
                </a:lnTo>
                <a:lnTo>
                  <a:pt x="210" y="456"/>
                </a:lnTo>
                <a:lnTo>
                  <a:pt x="216" y="458"/>
                </a:lnTo>
                <a:lnTo>
                  <a:pt x="222" y="458"/>
                </a:lnTo>
                <a:lnTo>
                  <a:pt x="228" y="458"/>
                </a:lnTo>
                <a:lnTo>
                  <a:pt x="230" y="458"/>
                </a:lnTo>
                <a:lnTo>
                  <a:pt x="232" y="458"/>
                </a:lnTo>
                <a:lnTo>
                  <a:pt x="234" y="458"/>
                </a:lnTo>
                <a:lnTo>
                  <a:pt x="248" y="458"/>
                </a:lnTo>
                <a:lnTo>
                  <a:pt x="258" y="458"/>
                </a:lnTo>
                <a:lnTo>
                  <a:pt x="262" y="460"/>
                </a:lnTo>
                <a:lnTo>
                  <a:pt x="258" y="462"/>
                </a:lnTo>
                <a:lnTo>
                  <a:pt x="254" y="468"/>
                </a:lnTo>
                <a:lnTo>
                  <a:pt x="252" y="468"/>
                </a:lnTo>
                <a:lnTo>
                  <a:pt x="252" y="470"/>
                </a:lnTo>
                <a:lnTo>
                  <a:pt x="250" y="470"/>
                </a:lnTo>
                <a:lnTo>
                  <a:pt x="250" y="472"/>
                </a:lnTo>
                <a:lnTo>
                  <a:pt x="248" y="472"/>
                </a:lnTo>
                <a:lnTo>
                  <a:pt x="246" y="474"/>
                </a:lnTo>
                <a:lnTo>
                  <a:pt x="246" y="476"/>
                </a:lnTo>
                <a:lnTo>
                  <a:pt x="244" y="478"/>
                </a:lnTo>
                <a:lnTo>
                  <a:pt x="242" y="480"/>
                </a:lnTo>
                <a:lnTo>
                  <a:pt x="240" y="482"/>
                </a:lnTo>
                <a:lnTo>
                  <a:pt x="242" y="486"/>
                </a:lnTo>
                <a:lnTo>
                  <a:pt x="244" y="486"/>
                </a:lnTo>
                <a:lnTo>
                  <a:pt x="246" y="486"/>
                </a:lnTo>
                <a:lnTo>
                  <a:pt x="246" y="486"/>
                </a:lnTo>
                <a:lnTo>
                  <a:pt x="248" y="486"/>
                </a:lnTo>
                <a:lnTo>
                  <a:pt x="252" y="486"/>
                </a:lnTo>
                <a:lnTo>
                  <a:pt x="252" y="488"/>
                </a:lnTo>
                <a:lnTo>
                  <a:pt x="252" y="490"/>
                </a:lnTo>
                <a:lnTo>
                  <a:pt x="252" y="492"/>
                </a:lnTo>
                <a:lnTo>
                  <a:pt x="252" y="494"/>
                </a:lnTo>
                <a:lnTo>
                  <a:pt x="252" y="496"/>
                </a:lnTo>
                <a:lnTo>
                  <a:pt x="252" y="498"/>
                </a:lnTo>
                <a:lnTo>
                  <a:pt x="252" y="500"/>
                </a:lnTo>
                <a:lnTo>
                  <a:pt x="256" y="500"/>
                </a:lnTo>
                <a:lnTo>
                  <a:pt x="258" y="500"/>
                </a:lnTo>
                <a:lnTo>
                  <a:pt x="262" y="500"/>
                </a:lnTo>
                <a:lnTo>
                  <a:pt x="264" y="500"/>
                </a:lnTo>
                <a:lnTo>
                  <a:pt x="270" y="500"/>
                </a:lnTo>
                <a:lnTo>
                  <a:pt x="278" y="500"/>
                </a:lnTo>
                <a:lnTo>
                  <a:pt x="284" y="500"/>
                </a:lnTo>
                <a:lnTo>
                  <a:pt x="286" y="500"/>
                </a:lnTo>
                <a:lnTo>
                  <a:pt x="288" y="500"/>
                </a:lnTo>
                <a:lnTo>
                  <a:pt x="290" y="500"/>
                </a:lnTo>
                <a:lnTo>
                  <a:pt x="292" y="500"/>
                </a:lnTo>
                <a:lnTo>
                  <a:pt x="294" y="500"/>
                </a:lnTo>
                <a:lnTo>
                  <a:pt x="294" y="500"/>
                </a:lnTo>
                <a:lnTo>
                  <a:pt x="296" y="500"/>
                </a:lnTo>
                <a:lnTo>
                  <a:pt x="298" y="500"/>
                </a:lnTo>
                <a:lnTo>
                  <a:pt x="304" y="500"/>
                </a:lnTo>
                <a:lnTo>
                  <a:pt x="308" y="500"/>
                </a:lnTo>
                <a:lnTo>
                  <a:pt x="310" y="500"/>
                </a:lnTo>
                <a:lnTo>
                  <a:pt x="314" y="500"/>
                </a:lnTo>
                <a:lnTo>
                  <a:pt x="318" y="502"/>
                </a:lnTo>
                <a:lnTo>
                  <a:pt x="318" y="504"/>
                </a:lnTo>
                <a:lnTo>
                  <a:pt x="318" y="504"/>
                </a:lnTo>
                <a:lnTo>
                  <a:pt x="318" y="506"/>
                </a:lnTo>
                <a:lnTo>
                  <a:pt x="318" y="508"/>
                </a:lnTo>
                <a:lnTo>
                  <a:pt x="318" y="510"/>
                </a:lnTo>
                <a:lnTo>
                  <a:pt x="318" y="512"/>
                </a:lnTo>
                <a:lnTo>
                  <a:pt x="320" y="512"/>
                </a:lnTo>
                <a:lnTo>
                  <a:pt x="324" y="512"/>
                </a:lnTo>
                <a:lnTo>
                  <a:pt x="328" y="512"/>
                </a:lnTo>
                <a:lnTo>
                  <a:pt x="330" y="512"/>
                </a:lnTo>
                <a:lnTo>
                  <a:pt x="332" y="512"/>
                </a:lnTo>
                <a:lnTo>
                  <a:pt x="338" y="512"/>
                </a:lnTo>
                <a:lnTo>
                  <a:pt x="342" y="514"/>
                </a:lnTo>
                <a:lnTo>
                  <a:pt x="342" y="508"/>
                </a:lnTo>
                <a:lnTo>
                  <a:pt x="342" y="506"/>
                </a:lnTo>
                <a:lnTo>
                  <a:pt x="342" y="504"/>
                </a:lnTo>
                <a:lnTo>
                  <a:pt x="342" y="502"/>
                </a:lnTo>
                <a:lnTo>
                  <a:pt x="342" y="498"/>
                </a:lnTo>
                <a:lnTo>
                  <a:pt x="342" y="494"/>
                </a:lnTo>
                <a:lnTo>
                  <a:pt x="342" y="488"/>
                </a:lnTo>
                <a:lnTo>
                  <a:pt x="342" y="486"/>
                </a:lnTo>
                <a:lnTo>
                  <a:pt x="342" y="484"/>
                </a:lnTo>
                <a:lnTo>
                  <a:pt x="342" y="482"/>
                </a:lnTo>
                <a:lnTo>
                  <a:pt x="342" y="480"/>
                </a:lnTo>
                <a:lnTo>
                  <a:pt x="342" y="478"/>
                </a:lnTo>
                <a:lnTo>
                  <a:pt x="344" y="474"/>
                </a:lnTo>
                <a:lnTo>
                  <a:pt x="344" y="470"/>
                </a:lnTo>
                <a:lnTo>
                  <a:pt x="344" y="466"/>
                </a:lnTo>
                <a:lnTo>
                  <a:pt x="344" y="464"/>
                </a:lnTo>
                <a:lnTo>
                  <a:pt x="344" y="462"/>
                </a:lnTo>
                <a:lnTo>
                  <a:pt x="344" y="460"/>
                </a:lnTo>
                <a:lnTo>
                  <a:pt x="344" y="458"/>
                </a:lnTo>
                <a:lnTo>
                  <a:pt x="344" y="456"/>
                </a:lnTo>
                <a:lnTo>
                  <a:pt x="344" y="454"/>
                </a:lnTo>
                <a:lnTo>
                  <a:pt x="344" y="450"/>
                </a:lnTo>
                <a:lnTo>
                  <a:pt x="344" y="448"/>
                </a:lnTo>
                <a:lnTo>
                  <a:pt x="344" y="446"/>
                </a:lnTo>
                <a:lnTo>
                  <a:pt x="344" y="442"/>
                </a:lnTo>
                <a:lnTo>
                  <a:pt x="344" y="440"/>
                </a:lnTo>
                <a:lnTo>
                  <a:pt x="344" y="436"/>
                </a:lnTo>
                <a:lnTo>
                  <a:pt x="344" y="434"/>
                </a:lnTo>
                <a:lnTo>
                  <a:pt x="344" y="432"/>
                </a:lnTo>
                <a:lnTo>
                  <a:pt x="344" y="430"/>
                </a:lnTo>
                <a:lnTo>
                  <a:pt x="344" y="422"/>
                </a:lnTo>
                <a:lnTo>
                  <a:pt x="344" y="418"/>
                </a:lnTo>
                <a:lnTo>
                  <a:pt x="344" y="410"/>
                </a:lnTo>
                <a:lnTo>
                  <a:pt x="344" y="408"/>
                </a:lnTo>
                <a:lnTo>
                  <a:pt x="344" y="408"/>
                </a:lnTo>
                <a:lnTo>
                  <a:pt x="344" y="404"/>
                </a:lnTo>
                <a:lnTo>
                  <a:pt x="344" y="400"/>
                </a:lnTo>
                <a:lnTo>
                  <a:pt x="344" y="398"/>
                </a:lnTo>
                <a:lnTo>
                  <a:pt x="344" y="396"/>
                </a:lnTo>
                <a:lnTo>
                  <a:pt x="344" y="394"/>
                </a:lnTo>
                <a:lnTo>
                  <a:pt x="344" y="392"/>
                </a:lnTo>
                <a:lnTo>
                  <a:pt x="344" y="390"/>
                </a:lnTo>
                <a:lnTo>
                  <a:pt x="344" y="388"/>
                </a:lnTo>
                <a:lnTo>
                  <a:pt x="344" y="384"/>
                </a:lnTo>
                <a:lnTo>
                  <a:pt x="344" y="382"/>
                </a:lnTo>
                <a:lnTo>
                  <a:pt x="344" y="380"/>
                </a:lnTo>
                <a:lnTo>
                  <a:pt x="348" y="380"/>
                </a:lnTo>
                <a:lnTo>
                  <a:pt x="350" y="380"/>
                </a:lnTo>
                <a:lnTo>
                  <a:pt x="356" y="380"/>
                </a:lnTo>
                <a:lnTo>
                  <a:pt x="364" y="380"/>
                </a:lnTo>
                <a:lnTo>
                  <a:pt x="370" y="380"/>
                </a:lnTo>
                <a:lnTo>
                  <a:pt x="372" y="380"/>
                </a:lnTo>
                <a:lnTo>
                  <a:pt x="374" y="380"/>
                </a:lnTo>
                <a:lnTo>
                  <a:pt x="376" y="380"/>
                </a:lnTo>
                <a:lnTo>
                  <a:pt x="378" y="380"/>
                </a:lnTo>
                <a:lnTo>
                  <a:pt x="384" y="380"/>
                </a:lnTo>
                <a:lnTo>
                  <a:pt x="390" y="380"/>
                </a:lnTo>
                <a:lnTo>
                  <a:pt x="390" y="380"/>
                </a:lnTo>
                <a:lnTo>
                  <a:pt x="394" y="380"/>
                </a:lnTo>
                <a:lnTo>
                  <a:pt x="396" y="380"/>
                </a:lnTo>
                <a:lnTo>
                  <a:pt x="396" y="378"/>
                </a:lnTo>
                <a:lnTo>
                  <a:pt x="396" y="376"/>
                </a:lnTo>
                <a:lnTo>
                  <a:pt x="396" y="374"/>
                </a:lnTo>
                <a:lnTo>
                  <a:pt x="396" y="372"/>
                </a:lnTo>
                <a:lnTo>
                  <a:pt x="396" y="370"/>
                </a:lnTo>
                <a:lnTo>
                  <a:pt x="396" y="368"/>
                </a:lnTo>
                <a:lnTo>
                  <a:pt x="396" y="364"/>
                </a:lnTo>
                <a:lnTo>
                  <a:pt x="396" y="360"/>
                </a:lnTo>
                <a:lnTo>
                  <a:pt x="396" y="360"/>
                </a:lnTo>
                <a:lnTo>
                  <a:pt x="396" y="358"/>
                </a:lnTo>
                <a:lnTo>
                  <a:pt x="396" y="356"/>
                </a:lnTo>
                <a:lnTo>
                  <a:pt x="396" y="350"/>
                </a:lnTo>
                <a:lnTo>
                  <a:pt x="396" y="346"/>
                </a:lnTo>
                <a:lnTo>
                  <a:pt x="396" y="342"/>
                </a:lnTo>
                <a:lnTo>
                  <a:pt x="396" y="340"/>
                </a:lnTo>
                <a:lnTo>
                  <a:pt x="396" y="338"/>
                </a:lnTo>
                <a:lnTo>
                  <a:pt x="396" y="334"/>
                </a:lnTo>
                <a:lnTo>
                  <a:pt x="398" y="332"/>
                </a:lnTo>
                <a:lnTo>
                  <a:pt x="398" y="330"/>
                </a:lnTo>
                <a:lnTo>
                  <a:pt x="398" y="328"/>
                </a:lnTo>
                <a:lnTo>
                  <a:pt x="408" y="328"/>
                </a:lnTo>
                <a:lnTo>
                  <a:pt x="410" y="328"/>
                </a:lnTo>
                <a:lnTo>
                  <a:pt x="414" y="328"/>
                </a:lnTo>
                <a:lnTo>
                  <a:pt x="424" y="328"/>
                </a:lnTo>
                <a:lnTo>
                  <a:pt x="428" y="328"/>
                </a:lnTo>
                <a:lnTo>
                  <a:pt x="430" y="328"/>
                </a:lnTo>
                <a:lnTo>
                  <a:pt x="440" y="328"/>
                </a:lnTo>
                <a:lnTo>
                  <a:pt x="442" y="328"/>
                </a:lnTo>
                <a:lnTo>
                  <a:pt x="448" y="328"/>
                </a:lnTo>
                <a:lnTo>
                  <a:pt x="452" y="328"/>
                </a:lnTo>
                <a:lnTo>
                  <a:pt x="454" y="328"/>
                </a:lnTo>
                <a:lnTo>
                  <a:pt x="456" y="328"/>
                </a:lnTo>
                <a:lnTo>
                  <a:pt x="470" y="328"/>
                </a:lnTo>
                <a:lnTo>
                  <a:pt x="472" y="328"/>
                </a:lnTo>
                <a:lnTo>
                  <a:pt x="476" y="328"/>
                </a:lnTo>
                <a:lnTo>
                  <a:pt x="482" y="328"/>
                </a:lnTo>
                <a:lnTo>
                  <a:pt x="486" y="328"/>
                </a:lnTo>
                <a:lnTo>
                  <a:pt x="486" y="328"/>
                </a:lnTo>
                <a:lnTo>
                  <a:pt x="488" y="328"/>
                </a:lnTo>
                <a:lnTo>
                  <a:pt x="490" y="328"/>
                </a:lnTo>
                <a:lnTo>
                  <a:pt x="492" y="328"/>
                </a:lnTo>
                <a:lnTo>
                  <a:pt x="496" y="328"/>
                </a:lnTo>
                <a:lnTo>
                  <a:pt x="498" y="328"/>
                </a:lnTo>
                <a:lnTo>
                  <a:pt x="498" y="330"/>
                </a:lnTo>
                <a:lnTo>
                  <a:pt x="496" y="332"/>
                </a:lnTo>
                <a:lnTo>
                  <a:pt x="496" y="334"/>
                </a:lnTo>
                <a:lnTo>
                  <a:pt x="490" y="362"/>
                </a:lnTo>
                <a:lnTo>
                  <a:pt x="488" y="368"/>
                </a:lnTo>
                <a:lnTo>
                  <a:pt x="488" y="370"/>
                </a:lnTo>
                <a:lnTo>
                  <a:pt x="488" y="372"/>
                </a:lnTo>
                <a:lnTo>
                  <a:pt x="488" y="374"/>
                </a:lnTo>
                <a:lnTo>
                  <a:pt x="486" y="376"/>
                </a:lnTo>
                <a:lnTo>
                  <a:pt x="486" y="380"/>
                </a:lnTo>
                <a:lnTo>
                  <a:pt x="486" y="382"/>
                </a:lnTo>
                <a:lnTo>
                  <a:pt x="486" y="384"/>
                </a:lnTo>
                <a:lnTo>
                  <a:pt x="486" y="386"/>
                </a:lnTo>
                <a:lnTo>
                  <a:pt x="486" y="388"/>
                </a:lnTo>
                <a:lnTo>
                  <a:pt x="484" y="394"/>
                </a:lnTo>
                <a:lnTo>
                  <a:pt x="484" y="396"/>
                </a:lnTo>
                <a:lnTo>
                  <a:pt x="482" y="408"/>
                </a:lnTo>
                <a:lnTo>
                  <a:pt x="484" y="408"/>
                </a:lnTo>
                <a:lnTo>
                  <a:pt x="486" y="408"/>
                </a:lnTo>
                <a:lnTo>
                  <a:pt x="488" y="408"/>
                </a:lnTo>
                <a:lnTo>
                  <a:pt x="490" y="408"/>
                </a:lnTo>
                <a:lnTo>
                  <a:pt x="494" y="408"/>
                </a:lnTo>
                <a:lnTo>
                  <a:pt x="498" y="408"/>
                </a:lnTo>
                <a:lnTo>
                  <a:pt x="502" y="408"/>
                </a:lnTo>
                <a:lnTo>
                  <a:pt x="504" y="410"/>
                </a:lnTo>
                <a:lnTo>
                  <a:pt x="510" y="410"/>
                </a:lnTo>
                <a:lnTo>
                  <a:pt x="512" y="410"/>
                </a:lnTo>
                <a:lnTo>
                  <a:pt x="514" y="410"/>
                </a:lnTo>
                <a:lnTo>
                  <a:pt x="518" y="410"/>
                </a:lnTo>
                <a:lnTo>
                  <a:pt x="522" y="412"/>
                </a:lnTo>
                <a:lnTo>
                  <a:pt x="526" y="412"/>
                </a:lnTo>
                <a:lnTo>
                  <a:pt x="528" y="412"/>
                </a:lnTo>
                <a:lnTo>
                  <a:pt x="530" y="412"/>
                </a:lnTo>
                <a:lnTo>
                  <a:pt x="532" y="412"/>
                </a:lnTo>
                <a:lnTo>
                  <a:pt x="534" y="412"/>
                </a:lnTo>
                <a:lnTo>
                  <a:pt x="534" y="412"/>
                </a:lnTo>
                <a:lnTo>
                  <a:pt x="538" y="414"/>
                </a:lnTo>
                <a:lnTo>
                  <a:pt x="540" y="414"/>
                </a:lnTo>
                <a:lnTo>
                  <a:pt x="548" y="414"/>
                </a:lnTo>
                <a:lnTo>
                  <a:pt x="552" y="414"/>
                </a:lnTo>
                <a:lnTo>
                  <a:pt x="554" y="414"/>
                </a:lnTo>
                <a:lnTo>
                  <a:pt x="556" y="416"/>
                </a:lnTo>
                <a:lnTo>
                  <a:pt x="556" y="414"/>
                </a:lnTo>
                <a:lnTo>
                  <a:pt x="558" y="414"/>
                </a:lnTo>
                <a:lnTo>
                  <a:pt x="558" y="410"/>
                </a:lnTo>
                <a:lnTo>
                  <a:pt x="558" y="408"/>
                </a:lnTo>
                <a:lnTo>
                  <a:pt x="560" y="400"/>
                </a:lnTo>
                <a:lnTo>
                  <a:pt x="560" y="398"/>
                </a:lnTo>
                <a:lnTo>
                  <a:pt x="562" y="398"/>
                </a:lnTo>
                <a:lnTo>
                  <a:pt x="562" y="396"/>
                </a:lnTo>
                <a:lnTo>
                  <a:pt x="562" y="392"/>
                </a:lnTo>
                <a:lnTo>
                  <a:pt x="564" y="384"/>
                </a:lnTo>
                <a:lnTo>
                  <a:pt x="566" y="380"/>
                </a:lnTo>
                <a:lnTo>
                  <a:pt x="566" y="374"/>
                </a:lnTo>
                <a:lnTo>
                  <a:pt x="566" y="372"/>
                </a:lnTo>
                <a:lnTo>
                  <a:pt x="568" y="372"/>
                </a:lnTo>
                <a:lnTo>
                  <a:pt x="568" y="370"/>
                </a:lnTo>
                <a:lnTo>
                  <a:pt x="568" y="368"/>
                </a:lnTo>
                <a:lnTo>
                  <a:pt x="568" y="364"/>
                </a:lnTo>
                <a:lnTo>
                  <a:pt x="566" y="364"/>
                </a:lnTo>
                <a:lnTo>
                  <a:pt x="564" y="364"/>
                </a:lnTo>
                <a:lnTo>
                  <a:pt x="560" y="364"/>
                </a:lnTo>
                <a:lnTo>
                  <a:pt x="558" y="364"/>
                </a:lnTo>
                <a:lnTo>
                  <a:pt x="560" y="362"/>
                </a:lnTo>
                <a:lnTo>
                  <a:pt x="560" y="360"/>
                </a:lnTo>
                <a:lnTo>
                  <a:pt x="560" y="360"/>
                </a:lnTo>
                <a:lnTo>
                  <a:pt x="560" y="358"/>
                </a:lnTo>
                <a:lnTo>
                  <a:pt x="560" y="356"/>
                </a:lnTo>
                <a:lnTo>
                  <a:pt x="562" y="352"/>
                </a:lnTo>
                <a:lnTo>
                  <a:pt x="562" y="350"/>
                </a:lnTo>
                <a:lnTo>
                  <a:pt x="562" y="348"/>
                </a:lnTo>
                <a:lnTo>
                  <a:pt x="562" y="346"/>
                </a:lnTo>
                <a:lnTo>
                  <a:pt x="564" y="346"/>
                </a:lnTo>
                <a:lnTo>
                  <a:pt x="564" y="344"/>
                </a:lnTo>
                <a:lnTo>
                  <a:pt x="564" y="342"/>
                </a:lnTo>
                <a:lnTo>
                  <a:pt x="564" y="340"/>
                </a:lnTo>
                <a:lnTo>
                  <a:pt x="564" y="338"/>
                </a:lnTo>
                <a:lnTo>
                  <a:pt x="564" y="336"/>
                </a:lnTo>
                <a:lnTo>
                  <a:pt x="566" y="336"/>
                </a:lnTo>
                <a:lnTo>
                  <a:pt x="566" y="332"/>
                </a:lnTo>
                <a:lnTo>
                  <a:pt x="566" y="330"/>
                </a:lnTo>
                <a:lnTo>
                  <a:pt x="566" y="328"/>
                </a:lnTo>
                <a:lnTo>
                  <a:pt x="568" y="322"/>
                </a:lnTo>
                <a:lnTo>
                  <a:pt x="570" y="312"/>
                </a:lnTo>
                <a:lnTo>
                  <a:pt x="572" y="308"/>
                </a:lnTo>
                <a:lnTo>
                  <a:pt x="572" y="306"/>
                </a:lnTo>
                <a:lnTo>
                  <a:pt x="572" y="304"/>
                </a:lnTo>
                <a:lnTo>
                  <a:pt x="576" y="290"/>
                </a:lnTo>
                <a:lnTo>
                  <a:pt x="576" y="286"/>
                </a:lnTo>
                <a:lnTo>
                  <a:pt x="578" y="276"/>
                </a:lnTo>
                <a:lnTo>
                  <a:pt x="580" y="272"/>
                </a:lnTo>
                <a:lnTo>
                  <a:pt x="580" y="268"/>
                </a:lnTo>
                <a:lnTo>
                  <a:pt x="582" y="264"/>
                </a:lnTo>
                <a:lnTo>
                  <a:pt x="582" y="264"/>
                </a:lnTo>
                <a:lnTo>
                  <a:pt x="582" y="260"/>
                </a:lnTo>
                <a:lnTo>
                  <a:pt x="582" y="250"/>
                </a:lnTo>
                <a:lnTo>
                  <a:pt x="584" y="248"/>
                </a:lnTo>
                <a:lnTo>
                  <a:pt x="584" y="246"/>
                </a:lnTo>
                <a:lnTo>
                  <a:pt x="584" y="244"/>
                </a:lnTo>
                <a:lnTo>
                  <a:pt x="584" y="240"/>
                </a:lnTo>
                <a:lnTo>
                  <a:pt x="586" y="238"/>
                </a:lnTo>
                <a:lnTo>
                  <a:pt x="586" y="236"/>
                </a:lnTo>
                <a:lnTo>
                  <a:pt x="586" y="234"/>
                </a:lnTo>
                <a:lnTo>
                  <a:pt x="586" y="232"/>
                </a:lnTo>
                <a:lnTo>
                  <a:pt x="584" y="228"/>
                </a:lnTo>
                <a:lnTo>
                  <a:pt x="582" y="226"/>
                </a:lnTo>
                <a:lnTo>
                  <a:pt x="582" y="224"/>
                </a:lnTo>
                <a:lnTo>
                  <a:pt x="582" y="222"/>
                </a:lnTo>
                <a:lnTo>
                  <a:pt x="576" y="216"/>
                </a:lnTo>
                <a:lnTo>
                  <a:pt x="574" y="212"/>
                </a:lnTo>
                <a:lnTo>
                  <a:pt x="570" y="208"/>
                </a:lnTo>
                <a:lnTo>
                  <a:pt x="568" y="208"/>
                </a:lnTo>
                <a:lnTo>
                  <a:pt x="562" y="204"/>
                </a:lnTo>
                <a:lnTo>
                  <a:pt x="560" y="202"/>
                </a:lnTo>
                <a:lnTo>
                  <a:pt x="556" y="200"/>
                </a:lnTo>
                <a:lnTo>
                  <a:pt x="554" y="198"/>
                </a:lnTo>
                <a:lnTo>
                  <a:pt x="552" y="196"/>
                </a:lnTo>
                <a:lnTo>
                  <a:pt x="546" y="196"/>
                </a:lnTo>
                <a:lnTo>
                  <a:pt x="544" y="196"/>
                </a:lnTo>
                <a:lnTo>
                  <a:pt x="542" y="196"/>
                </a:lnTo>
                <a:lnTo>
                  <a:pt x="540" y="196"/>
                </a:lnTo>
                <a:lnTo>
                  <a:pt x="536" y="196"/>
                </a:lnTo>
                <a:lnTo>
                  <a:pt x="530" y="196"/>
                </a:lnTo>
                <a:lnTo>
                  <a:pt x="526" y="196"/>
                </a:lnTo>
                <a:lnTo>
                  <a:pt x="528" y="194"/>
                </a:lnTo>
                <a:lnTo>
                  <a:pt x="528" y="190"/>
                </a:lnTo>
                <a:lnTo>
                  <a:pt x="528" y="188"/>
                </a:lnTo>
                <a:lnTo>
                  <a:pt x="526" y="188"/>
                </a:lnTo>
                <a:lnTo>
                  <a:pt x="524" y="188"/>
                </a:lnTo>
                <a:lnTo>
                  <a:pt x="524" y="186"/>
                </a:lnTo>
                <a:lnTo>
                  <a:pt x="522" y="186"/>
                </a:lnTo>
                <a:lnTo>
                  <a:pt x="522" y="184"/>
                </a:lnTo>
                <a:lnTo>
                  <a:pt x="520" y="184"/>
                </a:lnTo>
                <a:lnTo>
                  <a:pt x="520" y="182"/>
                </a:lnTo>
                <a:lnTo>
                  <a:pt x="520" y="180"/>
                </a:lnTo>
                <a:lnTo>
                  <a:pt x="520" y="178"/>
                </a:lnTo>
                <a:lnTo>
                  <a:pt x="520" y="176"/>
                </a:lnTo>
                <a:lnTo>
                  <a:pt x="520" y="174"/>
                </a:lnTo>
                <a:lnTo>
                  <a:pt x="520" y="172"/>
                </a:lnTo>
                <a:lnTo>
                  <a:pt x="522" y="172"/>
                </a:lnTo>
                <a:lnTo>
                  <a:pt x="522" y="170"/>
                </a:lnTo>
                <a:lnTo>
                  <a:pt x="522" y="168"/>
                </a:lnTo>
                <a:lnTo>
                  <a:pt x="522" y="168"/>
                </a:lnTo>
                <a:lnTo>
                  <a:pt x="522" y="166"/>
                </a:lnTo>
                <a:lnTo>
                  <a:pt x="520" y="166"/>
                </a:lnTo>
                <a:lnTo>
                  <a:pt x="518" y="166"/>
                </a:lnTo>
                <a:lnTo>
                  <a:pt x="518" y="164"/>
                </a:lnTo>
                <a:lnTo>
                  <a:pt x="518" y="166"/>
                </a:lnTo>
                <a:lnTo>
                  <a:pt x="516" y="166"/>
                </a:lnTo>
                <a:lnTo>
                  <a:pt x="514" y="166"/>
                </a:lnTo>
                <a:lnTo>
                  <a:pt x="514" y="168"/>
                </a:lnTo>
                <a:lnTo>
                  <a:pt x="514" y="168"/>
                </a:lnTo>
                <a:lnTo>
                  <a:pt x="512" y="168"/>
                </a:lnTo>
                <a:lnTo>
                  <a:pt x="512" y="170"/>
                </a:lnTo>
                <a:lnTo>
                  <a:pt x="512" y="172"/>
                </a:lnTo>
                <a:lnTo>
                  <a:pt x="514" y="172"/>
                </a:lnTo>
                <a:lnTo>
                  <a:pt x="514" y="174"/>
                </a:lnTo>
                <a:lnTo>
                  <a:pt x="514" y="176"/>
                </a:lnTo>
                <a:lnTo>
                  <a:pt x="514" y="178"/>
                </a:lnTo>
                <a:lnTo>
                  <a:pt x="516" y="178"/>
                </a:lnTo>
                <a:lnTo>
                  <a:pt x="514" y="178"/>
                </a:lnTo>
                <a:lnTo>
                  <a:pt x="514" y="180"/>
                </a:lnTo>
                <a:lnTo>
                  <a:pt x="516" y="180"/>
                </a:lnTo>
                <a:lnTo>
                  <a:pt x="516" y="182"/>
                </a:lnTo>
                <a:lnTo>
                  <a:pt x="516" y="184"/>
                </a:lnTo>
                <a:lnTo>
                  <a:pt x="516" y="186"/>
                </a:lnTo>
                <a:lnTo>
                  <a:pt x="518" y="186"/>
                </a:lnTo>
                <a:lnTo>
                  <a:pt x="516" y="186"/>
                </a:lnTo>
                <a:lnTo>
                  <a:pt x="516" y="188"/>
                </a:lnTo>
                <a:lnTo>
                  <a:pt x="518" y="188"/>
                </a:lnTo>
                <a:lnTo>
                  <a:pt x="520" y="188"/>
                </a:lnTo>
                <a:lnTo>
                  <a:pt x="518" y="188"/>
                </a:lnTo>
                <a:lnTo>
                  <a:pt x="518" y="190"/>
                </a:lnTo>
                <a:lnTo>
                  <a:pt x="520" y="190"/>
                </a:lnTo>
                <a:lnTo>
                  <a:pt x="520" y="192"/>
                </a:lnTo>
                <a:lnTo>
                  <a:pt x="518" y="192"/>
                </a:lnTo>
                <a:lnTo>
                  <a:pt x="518" y="194"/>
                </a:lnTo>
                <a:lnTo>
                  <a:pt x="520" y="194"/>
                </a:lnTo>
                <a:lnTo>
                  <a:pt x="520" y="196"/>
                </a:lnTo>
                <a:lnTo>
                  <a:pt x="518" y="196"/>
                </a:lnTo>
                <a:lnTo>
                  <a:pt x="518" y="198"/>
                </a:lnTo>
                <a:lnTo>
                  <a:pt x="518" y="200"/>
                </a:lnTo>
                <a:lnTo>
                  <a:pt x="518" y="202"/>
                </a:lnTo>
                <a:lnTo>
                  <a:pt x="518" y="204"/>
                </a:lnTo>
                <a:lnTo>
                  <a:pt x="518" y="206"/>
                </a:lnTo>
                <a:lnTo>
                  <a:pt x="520" y="206"/>
                </a:lnTo>
                <a:lnTo>
                  <a:pt x="520" y="208"/>
                </a:lnTo>
                <a:lnTo>
                  <a:pt x="518" y="208"/>
                </a:lnTo>
                <a:lnTo>
                  <a:pt x="518" y="210"/>
                </a:lnTo>
                <a:lnTo>
                  <a:pt x="516" y="210"/>
                </a:lnTo>
                <a:lnTo>
                  <a:pt x="516" y="212"/>
                </a:lnTo>
                <a:lnTo>
                  <a:pt x="516" y="214"/>
                </a:lnTo>
                <a:lnTo>
                  <a:pt x="518" y="214"/>
                </a:lnTo>
                <a:lnTo>
                  <a:pt x="516" y="214"/>
                </a:lnTo>
                <a:lnTo>
                  <a:pt x="516" y="216"/>
                </a:lnTo>
                <a:lnTo>
                  <a:pt x="514" y="216"/>
                </a:lnTo>
                <a:lnTo>
                  <a:pt x="514" y="216"/>
                </a:lnTo>
                <a:lnTo>
                  <a:pt x="512" y="218"/>
                </a:lnTo>
                <a:lnTo>
                  <a:pt x="512" y="220"/>
                </a:lnTo>
                <a:lnTo>
                  <a:pt x="512" y="222"/>
                </a:lnTo>
                <a:lnTo>
                  <a:pt x="512" y="224"/>
                </a:lnTo>
                <a:lnTo>
                  <a:pt x="512" y="222"/>
                </a:lnTo>
                <a:lnTo>
                  <a:pt x="510" y="222"/>
                </a:lnTo>
                <a:lnTo>
                  <a:pt x="510" y="224"/>
                </a:lnTo>
                <a:lnTo>
                  <a:pt x="508" y="224"/>
                </a:lnTo>
                <a:lnTo>
                  <a:pt x="508" y="226"/>
                </a:lnTo>
                <a:lnTo>
                  <a:pt x="506" y="226"/>
                </a:lnTo>
                <a:lnTo>
                  <a:pt x="506" y="228"/>
                </a:lnTo>
                <a:lnTo>
                  <a:pt x="504" y="228"/>
                </a:lnTo>
                <a:lnTo>
                  <a:pt x="504" y="230"/>
                </a:lnTo>
                <a:lnTo>
                  <a:pt x="506" y="230"/>
                </a:lnTo>
                <a:lnTo>
                  <a:pt x="506" y="232"/>
                </a:lnTo>
                <a:lnTo>
                  <a:pt x="504" y="232"/>
                </a:lnTo>
                <a:lnTo>
                  <a:pt x="504" y="234"/>
                </a:lnTo>
                <a:lnTo>
                  <a:pt x="502" y="234"/>
                </a:lnTo>
                <a:lnTo>
                  <a:pt x="502" y="236"/>
                </a:lnTo>
                <a:lnTo>
                  <a:pt x="504" y="236"/>
                </a:lnTo>
                <a:lnTo>
                  <a:pt x="504" y="238"/>
                </a:lnTo>
                <a:lnTo>
                  <a:pt x="504" y="240"/>
                </a:lnTo>
                <a:lnTo>
                  <a:pt x="504" y="242"/>
                </a:lnTo>
                <a:lnTo>
                  <a:pt x="502" y="242"/>
                </a:lnTo>
                <a:lnTo>
                  <a:pt x="502" y="240"/>
                </a:lnTo>
                <a:lnTo>
                  <a:pt x="502" y="238"/>
                </a:lnTo>
                <a:lnTo>
                  <a:pt x="502" y="244"/>
                </a:lnTo>
                <a:lnTo>
                  <a:pt x="502" y="252"/>
                </a:lnTo>
                <a:lnTo>
                  <a:pt x="488" y="252"/>
                </a:lnTo>
                <a:lnTo>
                  <a:pt x="476" y="252"/>
                </a:lnTo>
                <a:lnTo>
                  <a:pt x="470" y="252"/>
                </a:lnTo>
                <a:lnTo>
                  <a:pt x="464" y="250"/>
                </a:lnTo>
                <a:lnTo>
                  <a:pt x="460" y="250"/>
                </a:lnTo>
                <a:lnTo>
                  <a:pt x="458" y="250"/>
                </a:lnTo>
                <a:lnTo>
                  <a:pt x="458" y="248"/>
                </a:lnTo>
                <a:lnTo>
                  <a:pt x="460" y="250"/>
                </a:lnTo>
                <a:lnTo>
                  <a:pt x="460" y="248"/>
                </a:lnTo>
                <a:lnTo>
                  <a:pt x="462" y="248"/>
                </a:lnTo>
                <a:lnTo>
                  <a:pt x="464" y="246"/>
                </a:lnTo>
                <a:lnTo>
                  <a:pt x="464" y="244"/>
                </a:lnTo>
                <a:lnTo>
                  <a:pt x="466" y="244"/>
                </a:lnTo>
                <a:lnTo>
                  <a:pt x="466" y="242"/>
                </a:lnTo>
                <a:lnTo>
                  <a:pt x="468" y="242"/>
                </a:lnTo>
                <a:lnTo>
                  <a:pt x="468" y="240"/>
                </a:lnTo>
                <a:lnTo>
                  <a:pt x="470" y="240"/>
                </a:lnTo>
                <a:lnTo>
                  <a:pt x="472" y="240"/>
                </a:lnTo>
                <a:lnTo>
                  <a:pt x="472" y="238"/>
                </a:lnTo>
                <a:lnTo>
                  <a:pt x="474" y="238"/>
                </a:lnTo>
                <a:lnTo>
                  <a:pt x="476" y="238"/>
                </a:lnTo>
                <a:lnTo>
                  <a:pt x="478" y="236"/>
                </a:lnTo>
                <a:lnTo>
                  <a:pt x="480" y="234"/>
                </a:lnTo>
                <a:lnTo>
                  <a:pt x="480" y="232"/>
                </a:lnTo>
                <a:lnTo>
                  <a:pt x="480" y="234"/>
                </a:lnTo>
                <a:lnTo>
                  <a:pt x="482" y="234"/>
                </a:lnTo>
                <a:lnTo>
                  <a:pt x="482" y="232"/>
                </a:lnTo>
                <a:lnTo>
                  <a:pt x="484" y="232"/>
                </a:lnTo>
                <a:lnTo>
                  <a:pt x="486" y="230"/>
                </a:lnTo>
                <a:lnTo>
                  <a:pt x="486" y="232"/>
                </a:lnTo>
                <a:lnTo>
                  <a:pt x="486" y="232"/>
                </a:lnTo>
                <a:lnTo>
                  <a:pt x="486" y="230"/>
                </a:lnTo>
                <a:lnTo>
                  <a:pt x="486" y="228"/>
                </a:lnTo>
                <a:lnTo>
                  <a:pt x="488" y="228"/>
                </a:lnTo>
                <a:lnTo>
                  <a:pt x="488" y="226"/>
                </a:lnTo>
                <a:lnTo>
                  <a:pt x="490" y="226"/>
                </a:lnTo>
                <a:lnTo>
                  <a:pt x="490" y="224"/>
                </a:lnTo>
                <a:lnTo>
                  <a:pt x="490" y="222"/>
                </a:lnTo>
                <a:lnTo>
                  <a:pt x="490" y="220"/>
                </a:lnTo>
                <a:lnTo>
                  <a:pt x="490" y="216"/>
                </a:lnTo>
                <a:lnTo>
                  <a:pt x="492" y="216"/>
                </a:lnTo>
                <a:lnTo>
                  <a:pt x="490" y="216"/>
                </a:lnTo>
                <a:lnTo>
                  <a:pt x="492" y="216"/>
                </a:lnTo>
                <a:lnTo>
                  <a:pt x="490" y="216"/>
                </a:lnTo>
                <a:lnTo>
                  <a:pt x="490" y="214"/>
                </a:lnTo>
                <a:lnTo>
                  <a:pt x="490" y="212"/>
                </a:lnTo>
                <a:lnTo>
                  <a:pt x="496" y="212"/>
                </a:lnTo>
                <a:lnTo>
                  <a:pt x="502" y="212"/>
                </a:lnTo>
                <a:lnTo>
                  <a:pt x="502" y="210"/>
                </a:lnTo>
                <a:lnTo>
                  <a:pt x="502" y="208"/>
                </a:lnTo>
                <a:lnTo>
                  <a:pt x="504" y="208"/>
                </a:lnTo>
                <a:lnTo>
                  <a:pt x="504" y="206"/>
                </a:lnTo>
                <a:lnTo>
                  <a:pt x="502" y="206"/>
                </a:lnTo>
                <a:lnTo>
                  <a:pt x="502" y="204"/>
                </a:lnTo>
                <a:lnTo>
                  <a:pt x="502" y="202"/>
                </a:lnTo>
                <a:lnTo>
                  <a:pt x="500" y="202"/>
                </a:lnTo>
                <a:lnTo>
                  <a:pt x="500" y="200"/>
                </a:lnTo>
                <a:lnTo>
                  <a:pt x="500" y="198"/>
                </a:lnTo>
                <a:lnTo>
                  <a:pt x="502" y="198"/>
                </a:lnTo>
                <a:lnTo>
                  <a:pt x="502" y="196"/>
                </a:lnTo>
                <a:lnTo>
                  <a:pt x="502" y="194"/>
                </a:lnTo>
                <a:lnTo>
                  <a:pt x="502" y="192"/>
                </a:lnTo>
                <a:lnTo>
                  <a:pt x="502" y="190"/>
                </a:lnTo>
                <a:lnTo>
                  <a:pt x="500" y="190"/>
                </a:lnTo>
                <a:lnTo>
                  <a:pt x="500" y="188"/>
                </a:lnTo>
                <a:lnTo>
                  <a:pt x="500" y="186"/>
                </a:lnTo>
                <a:lnTo>
                  <a:pt x="500" y="184"/>
                </a:lnTo>
                <a:lnTo>
                  <a:pt x="498" y="184"/>
                </a:lnTo>
                <a:lnTo>
                  <a:pt x="496" y="184"/>
                </a:lnTo>
                <a:lnTo>
                  <a:pt x="496" y="182"/>
                </a:lnTo>
                <a:lnTo>
                  <a:pt x="498" y="178"/>
                </a:lnTo>
                <a:lnTo>
                  <a:pt x="500" y="178"/>
                </a:lnTo>
                <a:lnTo>
                  <a:pt x="500" y="176"/>
                </a:lnTo>
                <a:lnTo>
                  <a:pt x="498" y="176"/>
                </a:lnTo>
                <a:lnTo>
                  <a:pt x="498" y="174"/>
                </a:lnTo>
                <a:lnTo>
                  <a:pt x="496" y="174"/>
                </a:lnTo>
                <a:lnTo>
                  <a:pt x="496" y="172"/>
                </a:lnTo>
                <a:lnTo>
                  <a:pt x="496" y="170"/>
                </a:lnTo>
                <a:lnTo>
                  <a:pt x="496" y="168"/>
                </a:lnTo>
                <a:lnTo>
                  <a:pt x="498" y="168"/>
                </a:lnTo>
                <a:lnTo>
                  <a:pt x="498" y="166"/>
                </a:lnTo>
                <a:lnTo>
                  <a:pt x="500" y="164"/>
                </a:lnTo>
                <a:lnTo>
                  <a:pt x="500" y="162"/>
                </a:lnTo>
                <a:lnTo>
                  <a:pt x="500" y="160"/>
                </a:lnTo>
                <a:lnTo>
                  <a:pt x="500" y="158"/>
                </a:lnTo>
                <a:lnTo>
                  <a:pt x="502" y="158"/>
                </a:lnTo>
                <a:lnTo>
                  <a:pt x="502" y="156"/>
                </a:lnTo>
                <a:lnTo>
                  <a:pt x="502" y="154"/>
                </a:lnTo>
                <a:lnTo>
                  <a:pt x="504" y="150"/>
                </a:lnTo>
                <a:lnTo>
                  <a:pt x="504" y="148"/>
                </a:lnTo>
                <a:lnTo>
                  <a:pt x="502" y="148"/>
                </a:lnTo>
                <a:lnTo>
                  <a:pt x="502" y="146"/>
                </a:lnTo>
                <a:lnTo>
                  <a:pt x="504" y="144"/>
                </a:lnTo>
                <a:lnTo>
                  <a:pt x="504" y="142"/>
                </a:lnTo>
                <a:lnTo>
                  <a:pt x="502" y="140"/>
                </a:lnTo>
                <a:lnTo>
                  <a:pt x="502" y="138"/>
                </a:lnTo>
                <a:lnTo>
                  <a:pt x="502" y="134"/>
                </a:lnTo>
                <a:lnTo>
                  <a:pt x="502" y="132"/>
                </a:lnTo>
                <a:lnTo>
                  <a:pt x="504" y="132"/>
                </a:lnTo>
                <a:lnTo>
                  <a:pt x="504" y="130"/>
                </a:lnTo>
                <a:lnTo>
                  <a:pt x="506" y="130"/>
                </a:lnTo>
                <a:lnTo>
                  <a:pt x="506" y="128"/>
                </a:lnTo>
                <a:lnTo>
                  <a:pt x="508" y="128"/>
                </a:lnTo>
                <a:lnTo>
                  <a:pt x="510" y="128"/>
                </a:lnTo>
                <a:lnTo>
                  <a:pt x="510" y="126"/>
                </a:lnTo>
                <a:lnTo>
                  <a:pt x="512" y="124"/>
                </a:lnTo>
                <a:lnTo>
                  <a:pt x="512" y="122"/>
                </a:lnTo>
                <a:lnTo>
                  <a:pt x="514" y="122"/>
                </a:lnTo>
                <a:lnTo>
                  <a:pt x="514" y="120"/>
                </a:lnTo>
                <a:lnTo>
                  <a:pt x="518" y="124"/>
                </a:lnTo>
                <a:lnTo>
                  <a:pt x="522" y="128"/>
                </a:lnTo>
                <a:lnTo>
                  <a:pt x="522" y="130"/>
                </a:lnTo>
                <a:lnTo>
                  <a:pt x="530" y="136"/>
                </a:lnTo>
                <a:lnTo>
                  <a:pt x="530" y="138"/>
                </a:lnTo>
                <a:lnTo>
                  <a:pt x="532" y="140"/>
                </a:lnTo>
                <a:lnTo>
                  <a:pt x="534" y="142"/>
                </a:lnTo>
                <a:lnTo>
                  <a:pt x="536" y="146"/>
                </a:lnTo>
                <a:lnTo>
                  <a:pt x="538" y="146"/>
                </a:lnTo>
                <a:lnTo>
                  <a:pt x="538" y="144"/>
                </a:lnTo>
                <a:lnTo>
                  <a:pt x="540" y="144"/>
                </a:lnTo>
                <a:lnTo>
                  <a:pt x="540" y="146"/>
                </a:lnTo>
                <a:lnTo>
                  <a:pt x="540" y="148"/>
                </a:lnTo>
                <a:lnTo>
                  <a:pt x="540" y="150"/>
                </a:lnTo>
                <a:lnTo>
                  <a:pt x="542" y="152"/>
                </a:lnTo>
                <a:lnTo>
                  <a:pt x="542" y="154"/>
                </a:lnTo>
                <a:lnTo>
                  <a:pt x="544" y="154"/>
                </a:lnTo>
                <a:lnTo>
                  <a:pt x="544" y="156"/>
                </a:lnTo>
                <a:lnTo>
                  <a:pt x="546" y="156"/>
                </a:lnTo>
                <a:lnTo>
                  <a:pt x="546" y="158"/>
                </a:lnTo>
                <a:lnTo>
                  <a:pt x="548" y="158"/>
                </a:lnTo>
                <a:lnTo>
                  <a:pt x="548" y="160"/>
                </a:lnTo>
                <a:lnTo>
                  <a:pt x="550" y="160"/>
                </a:lnTo>
                <a:lnTo>
                  <a:pt x="552" y="160"/>
                </a:lnTo>
                <a:lnTo>
                  <a:pt x="552" y="162"/>
                </a:lnTo>
                <a:lnTo>
                  <a:pt x="554" y="162"/>
                </a:lnTo>
                <a:lnTo>
                  <a:pt x="554" y="164"/>
                </a:lnTo>
                <a:lnTo>
                  <a:pt x="556" y="164"/>
                </a:lnTo>
                <a:lnTo>
                  <a:pt x="556" y="166"/>
                </a:lnTo>
                <a:lnTo>
                  <a:pt x="558" y="164"/>
                </a:lnTo>
                <a:lnTo>
                  <a:pt x="558" y="166"/>
                </a:lnTo>
                <a:lnTo>
                  <a:pt x="560" y="166"/>
                </a:lnTo>
                <a:lnTo>
                  <a:pt x="562" y="166"/>
                </a:lnTo>
                <a:lnTo>
                  <a:pt x="562" y="168"/>
                </a:lnTo>
                <a:lnTo>
                  <a:pt x="560" y="168"/>
                </a:lnTo>
                <a:lnTo>
                  <a:pt x="560" y="168"/>
                </a:lnTo>
                <a:lnTo>
                  <a:pt x="562" y="168"/>
                </a:lnTo>
                <a:lnTo>
                  <a:pt x="562" y="170"/>
                </a:lnTo>
                <a:lnTo>
                  <a:pt x="562" y="172"/>
                </a:lnTo>
                <a:lnTo>
                  <a:pt x="562" y="174"/>
                </a:lnTo>
                <a:lnTo>
                  <a:pt x="562" y="176"/>
                </a:lnTo>
                <a:lnTo>
                  <a:pt x="562" y="178"/>
                </a:lnTo>
                <a:lnTo>
                  <a:pt x="564" y="178"/>
                </a:lnTo>
                <a:lnTo>
                  <a:pt x="566" y="178"/>
                </a:lnTo>
                <a:lnTo>
                  <a:pt x="566" y="180"/>
                </a:lnTo>
                <a:lnTo>
                  <a:pt x="568" y="180"/>
                </a:lnTo>
                <a:lnTo>
                  <a:pt x="570" y="180"/>
                </a:lnTo>
                <a:lnTo>
                  <a:pt x="572" y="180"/>
                </a:lnTo>
                <a:lnTo>
                  <a:pt x="574" y="180"/>
                </a:lnTo>
                <a:lnTo>
                  <a:pt x="574" y="182"/>
                </a:lnTo>
                <a:lnTo>
                  <a:pt x="572" y="182"/>
                </a:lnTo>
                <a:lnTo>
                  <a:pt x="572" y="184"/>
                </a:lnTo>
                <a:lnTo>
                  <a:pt x="572" y="186"/>
                </a:lnTo>
                <a:lnTo>
                  <a:pt x="572" y="188"/>
                </a:lnTo>
                <a:lnTo>
                  <a:pt x="570" y="188"/>
                </a:lnTo>
                <a:lnTo>
                  <a:pt x="572" y="188"/>
                </a:lnTo>
                <a:lnTo>
                  <a:pt x="572" y="190"/>
                </a:lnTo>
                <a:lnTo>
                  <a:pt x="574" y="190"/>
                </a:lnTo>
                <a:lnTo>
                  <a:pt x="576" y="190"/>
                </a:lnTo>
                <a:lnTo>
                  <a:pt x="576" y="192"/>
                </a:lnTo>
                <a:lnTo>
                  <a:pt x="578" y="192"/>
                </a:lnTo>
                <a:lnTo>
                  <a:pt x="580" y="192"/>
                </a:lnTo>
                <a:lnTo>
                  <a:pt x="580" y="194"/>
                </a:lnTo>
                <a:lnTo>
                  <a:pt x="582" y="194"/>
                </a:lnTo>
                <a:lnTo>
                  <a:pt x="582" y="194"/>
                </a:lnTo>
                <a:lnTo>
                  <a:pt x="582" y="196"/>
                </a:lnTo>
                <a:lnTo>
                  <a:pt x="582" y="198"/>
                </a:lnTo>
                <a:lnTo>
                  <a:pt x="584" y="198"/>
                </a:lnTo>
                <a:lnTo>
                  <a:pt x="584" y="200"/>
                </a:lnTo>
                <a:lnTo>
                  <a:pt x="586" y="200"/>
                </a:lnTo>
                <a:lnTo>
                  <a:pt x="586" y="202"/>
                </a:lnTo>
                <a:lnTo>
                  <a:pt x="588" y="202"/>
                </a:lnTo>
                <a:lnTo>
                  <a:pt x="592" y="202"/>
                </a:lnTo>
                <a:lnTo>
                  <a:pt x="592" y="204"/>
                </a:lnTo>
                <a:lnTo>
                  <a:pt x="594" y="204"/>
                </a:lnTo>
                <a:lnTo>
                  <a:pt x="594" y="202"/>
                </a:lnTo>
                <a:lnTo>
                  <a:pt x="596" y="202"/>
                </a:lnTo>
                <a:lnTo>
                  <a:pt x="596" y="200"/>
                </a:lnTo>
                <a:lnTo>
                  <a:pt x="600" y="198"/>
                </a:lnTo>
                <a:lnTo>
                  <a:pt x="602" y="194"/>
                </a:lnTo>
                <a:lnTo>
                  <a:pt x="604" y="192"/>
                </a:lnTo>
                <a:lnTo>
                  <a:pt x="606" y="192"/>
                </a:lnTo>
                <a:lnTo>
                  <a:pt x="606" y="190"/>
                </a:lnTo>
                <a:lnTo>
                  <a:pt x="606" y="188"/>
                </a:lnTo>
                <a:lnTo>
                  <a:pt x="608" y="188"/>
                </a:lnTo>
                <a:lnTo>
                  <a:pt x="608" y="186"/>
                </a:lnTo>
                <a:lnTo>
                  <a:pt x="610" y="186"/>
                </a:lnTo>
                <a:lnTo>
                  <a:pt x="610" y="184"/>
                </a:lnTo>
                <a:lnTo>
                  <a:pt x="610" y="182"/>
                </a:lnTo>
                <a:lnTo>
                  <a:pt x="610" y="180"/>
                </a:lnTo>
                <a:lnTo>
                  <a:pt x="610" y="178"/>
                </a:lnTo>
                <a:lnTo>
                  <a:pt x="610" y="176"/>
                </a:lnTo>
                <a:lnTo>
                  <a:pt x="610" y="172"/>
                </a:lnTo>
                <a:lnTo>
                  <a:pt x="612" y="170"/>
                </a:lnTo>
                <a:lnTo>
                  <a:pt x="612" y="172"/>
                </a:lnTo>
                <a:lnTo>
                  <a:pt x="612" y="174"/>
                </a:lnTo>
                <a:lnTo>
                  <a:pt x="614" y="174"/>
                </a:lnTo>
                <a:lnTo>
                  <a:pt x="612" y="176"/>
                </a:lnTo>
                <a:lnTo>
                  <a:pt x="614" y="176"/>
                </a:lnTo>
                <a:lnTo>
                  <a:pt x="614" y="178"/>
                </a:lnTo>
                <a:lnTo>
                  <a:pt x="616" y="178"/>
                </a:lnTo>
                <a:lnTo>
                  <a:pt x="618" y="178"/>
                </a:lnTo>
                <a:lnTo>
                  <a:pt x="620" y="178"/>
                </a:lnTo>
                <a:lnTo>
                  <a:pt x="620" y="180"/>
                </a:lnTo>
                <a:lnTo>
                  <a:pt x="622" y="180"/>
                </a:lnTo>
                <a:lnTo>
                  <a:pt x="622" y="182"/>
                </a:lnTo>
                <a:lnTo>
                  <a:pt x="620" y="182"/>
                </a:lnTo>
                <a:lnTo>
                  <a:pt x="622" y="182"/>
                </a:lnTo>
                <a:lnTo>
                  <a:pt x="622" y="184"/>
                </a:lnTo>
                <a:lnTo>
                  <a:pt x="622" y="186"/>
                </a:lnTo>
                <a:lnTo>
                  <a:pt x="624" y="186"/>
                </a:lnTo>
                <a:lnTo>
                  <a:pt x="626" y="186"/>
                </a:lnTo>
                <a:lnTo>
                  <a:pt x="624" y="188"/>
                </a:lnTo>
                <a:lnTo>
                  <a:pt x="624" y="190"/>
                </a:lnTo>
                <a:lnTo>
                  <a:pt x="624" y="192"/>
                </a:lnTo>
                <a:lnTo>
                  <a:pt x="626" y="192"/>
                </a:lnTo>
                <a:lnTo>
                  <a:pt x="628" y="190"/>
                </a:lnTo>
                <a:lnTo>
                  <a:pt x="630" y="190"/>
                </a:lnTo>
                <a:lnTo>
                  <a:pt x="630" y="192"/>
                </a:lnTo>
                <a:lnTo>
                  <a:pt x="630" y="192"/>
                </a:lnTo>
                <a:lnTo>
                  <a:pt x="632" y="192"/>
                </a:lnTo>
                <a:lnTo>
                  <a:pt x="634" y="192"/>
                </a:lnTo>
                <a:lnTo>
                  <a:pt x="636" y="192"/>
                </a:lnTo>
                <a:lnTo>
                  <a:pt x="638" y="192"/>
                </a:lnTo>
                <a:lnTo>
                  <a:pt x="638" y="190"/>
                </a:lnTo>
                <a:lnTo>
                  <a:pt x="638" y="188"/>
                </a:lnTo>
                <a:lnTo>
                  <a:pt x="640" y="188"/>
                </a:lnTo>
                <a:lnTo>
                  <a:pt x="640" y="186"/>
                </a:lnTo>
                <a:lnTo>
                  <a:pt x="640" y="188"/>
                </a:lnTo>
                <a:lnTo>
                  <a:pt x="642" y="186"/>
                </a:lnTo>
                <a:lnTo>
                  <a:pt x="644" y="188"/>
                </a:lnTo>
                <a:lnTo>
                  <a:pt x="644" y="186"/>
                </a:lnTo>
                <a:lnTo>
                  <a:pt x="646" y="186"/>
                </a:lnTo>
                <a:lnTo>
                  <a:pt x="646" y="184"/>
                </a:lnTo>
                <a:lnTo>
                  <a:pt x="648" y="184"/>
                </a:lnTo>
                <a:lnTo>
                  <a:pt x="648" y="182"/>
                </a:lnTo>
                <a:lnTo>
                  <a:pt x="648" y="180"/>
                </a:lnTo>
                <a:lnTo>
                  <a:pt x="650" y="178"/>
                </a:lnTo>
                <a:lnTo>
                  <a:pt x="648" y="176"/>
                </a:lnTo>
                <a:lnTo>
                  <a:pt x="648" y="174"/>
                </a:lnTo>
                <a:lnTo>
                  <a:pt x="654" y="174"/>
                </a:lnTo>
                <a:lnTo>
                  <a:pt x="654" y="172"/>
                </a:lnTo>
                <a:lnTo>
                  <a:pt x="654" y="170"/>
                </a:lnTo>
                <a:lnTo>
                  <a:pt x="656" y="170"/>
                </a:lnTo>
                <a:lnTo>
                  <a:pt x="656" y="168"/>
                </a:lnTo>
                <a:lnTo>
                  <a:pt x="658" y="168"/>
                </a:lnTo>
                <a:lnTo>
                  <a:pt x="660" y="168"/>
                </a:lnTo>
                <a:lnTo>
                  <a:pt x="662" y="168"/>
                </a:lnTo>
                <a:lnTo>
                  <a:pt x="672" y="166"/>
                </a:lnTo>
                <a:lnTo>
                  <a:pt x="674" y="166"/>
                </a:lnTo>
                <a:lnTo>
                  <a:pt x="676" y="166"/>
                </a:lnTo>
                <a:lnTo>
                  <a:pt x="678" y="168"/>
                </a:lnTo>
                <a:lnTo>
                  <a:pt x="678" y="168"/>
                </a:lnTo>
                <a:lnTo>
                  <a:pt x="680" y="168"/>
                </a:lnTo>
                <a:lnTo>
                  <a:pt x="680" y="170"/>
                </a:lnTo>
                <a:lnTo>
                  <a:pt x="684" y="172"/>
                </a:lnTo>
                <a:lnTo>
                  <a:pt x="686" y="174"/>
                </a:lnTo>
                <a:lnTo>
                  <a:pt x="686" y="180"/>
                </a:lnTo>
                <a:lnTo>
                  <a:pt x="684" y="182"/>
                </a:lnTo>
                <a:lnTo>
                  <a:pt x="684" y="184"/>
                </a:lnTo>
                <a:lnTo>
                  <a:pt x="684" y="186"/>
                </a:lnTo>
                <a:lnTo>
                  <a:pt x="686" y="186"/>
                </a:lnTo>
                <a:lnTo>
                  <a:pt x="688" y="186"/>
                </a:lnTo>
                <a:lnTo>
                  <a:pt x="688" y="188"/>
                </a:lnTo>
                <a:lnTo>
                  <a:pt x="690" y="188"/>
                </a:lnTo>
                <a:lnTo>
                  <a:pt x="692" y="188"/>
                </a:lnTo>
                <a:lnTo>
                  <a:pt x="694" y="188"/>
                </a:lnTo>
                <a:lnTo>
                  <a:pt x="696" y="188"/>
                </a:lnTo>
                <a:lnTo>
                  <a:pt x="698" y="188"/>
                </a:lnTo>
                <a:lnTo>
                  <a:pt x="698" y="190"/>
                </a:lnTo>
                <a:lnTo>
                  <a:pt x="696" y="190"/>
                </a:lnTo>
                <a:lnTo>
                  <a:pt x="696" y="192"/>
                </a:lnTo>
                <a:lnTo>
                  <a:pt x="694" y="194"/>
                </a:lnTo>
                <a:lnTo>
                  <a:pt x="696" y="194"/>
                </a:lnTo>
                <a:lnTo>
                  <a:pt x="698" y="194"/>
                </a:lnTo>
                <a:lnTo>
                  <a:pt x="702" y="196"/>
                </a:lnTo>
                <a:lnTo>
                  <a:pt x="704" y="196"/>
                </a:lnTo>
                <a:lnTo>
                  <a:pt x="706" y="198"/>
                </a:lnTo>
                <a:lnTo>
                  <a:pt x="708" y="198"/>
                </a:lnTo>
                <a:lnTo>
                  <a:pt x="710" y="198"/>
                </a:lnTo>
                <a:lnTo>
                  <a:pt x="712" y="196"/>
                </a:lnTo>
                <a:lnTo>
                  <a:pt x="714" y="198"/>
                </a:lnTo>
                <a:lnTo>
                  <a:pt x="716" y="196"/>
                </a:lnTo>
                <a:lnTo>
                  <a:pt x="720" y="196"/>
                </a:lnTo>
                <a:lnTo>
                  <a:pt x="724" y="196"/>
                </a:lnTo>
                <a:lnTo>
                  <a:pt x="726" y="196"/>
                </a:lnTo>
                <a:lnTo>
                  <a:pt x="726" y="196"/>
                </a:lnTo>
                <a:lnTo>
                  <a:pt x="726" y="194"/>
                </a:lnTo>
                <a:lnTo>
                  <a:pt x="728" y="194"/>
                </a:lnTo>
                <a:lnTo>
                  <a:pt x="730" y="190"/>
                </a:lnTo>
                <a:lnTo>
                  <a:pt x="732" y="190"/>
                </a:lnTo>
                <a:lnTo>
                  <a:pt x="734" y="190"/>
                </a:lnTo>
                <a:lnTo>
                  <a:pt x="736" y="190"/>
                </a:lnTo>
                <a:lnTo>
                  <a:pt x="738" y="190"/>
                </a:lnTo>
                <a:lnTo>
                  <a:pt x="738" y="188"/>
                </a:lnTo>
                <a:lnTo>
                  <a:pt x="738" y="186"/>
                </a:lnTo>
                <a:lnTo>
                  <a:pt x="740" y="186"/>
                </a:lnTo>
                <a:lnTo>
                  <a:pt x="738" y="184"/>
                </a:lnTo>
                <a:lnTo>
                  <a:pt x="740" y="186"/>
                </a:lnTo>
                <a:lnTo>
                  <a:pt x="742" y="184"/>
                </a:lnTo>
                <a:lnTo>
                  <a:pt x="742" y="182"/>
                </a:lnTo>
                <a:lnTo>
                  <a:pt x="742" y="180"/>
                </a:lnTo>
                <a:lnTo>
                  <a:pt x="744" y="178"/>
                </a:lnTo>
                <a:lnTo>
                  <a:pt x="744" y="176"/>
                </a:lnTo>
                <a:lnTo>
                  <a:pt x="740" y="174"/>
                </a:lnTo>
                <a:lnTo>
                  <a:pt x="738" y="174"/>
                </a:lnTo>
                <a:lnTo>
                  <a:pt x="740" y="172"/>
                </a:lnTo>
                <a:lnTo>
                  <a:pt x="740" y="170"/>
                </a:lnTo>
                <a:lnTo>
                  <a:pt x="738" y="170"/>
                </a:lnTo>
                <a:lnTo>
                  <a:pt x="736" y="168"/>
                </a:lnTo>
                <a:lnTo>
                  <a:pt x="734" y="168"/>
                </a:lnTo>
                <a:lnTo>
                  <a:pt x="734" y="168"/>
                </a:lnTo>
                <a:lnTo>
                  <a:pt x="732" y="168"/>
                </a:lnTo>
                <a:lnTo>
                  <a:pt x="730" y="168"/>
                </a:lnTo>
                <a:lnTo>
                  <a:pt x="728" y="168"/>
                </a:lnTo>
                <a:lnTo>
                  <a:pt x="726" y="168"/>
                </a:lnTo>
                <a:lnTo>
                  <a:pt x="726" y="168"/>
                </a:lnTo>
                <a:lnTo>
                  <a:pt x="724" y="168"/>
                </a:lnTo>
                <a:lnTo>
                  <a:pt x="722" y="168"/>
                </a:lnTo>
                <a:lnTo>
                  <a:pt x="720" y="168"/>
                </a:lnTo>
                <a:lnTo>
                  <a:pt x="718" y="166"/>
                </a:lnTo>
                <a:lnTo>
                  <a:pt x="718" y="164"/>
                </a:lnTo>
                <a:lnTo>
                  <a:pt x="720" y="162"/>
                </a:lnTo>
                <a:lnTo>
                  <a:pt x="720" y="160"/>
                </a:lnTo>
                <a:lnTo>
                  <a:pt x="720" y="158"/>
                </a:lnTo>
                <a:lnTo>
                  <a:pt x="722" y="156"/>
                </a:lnTo>
                <a:lnTo>
                  <a:pt x="722" y="154"/>
                </a:lnTo>
                <a:lnTo>
                  <a:pt x="724" y="154"/>
                </a:lnTo>
                <a:lnTo>
                  <a:pt x="726" y="154"/>
                </a:lnTo>
                <a:lnTo>
                  <a:pt x="726" y="152"/>
                </a:lnTo>
                <a:lnTo>
                  <a:pt x="728" y="152"/>
                </a:lnTo>
                <a:lnTo>
                  <a:pt x="730" y="152"/>
                </a:lnTo>
                <a:lnTo>
                  <a:pt x="732" y="152"/>
                </a:lnTo>
                <a:lnTo>
                  <a:pt x="732" y="150"/>
                </a:lnTo>
                <a:lnTo>
                  <a:pt x="736" y="148"/>
                </a:lnTo>
                <a:lnTo>
                  <a:pt x="738" y="148"/>
                </a:lnTo>
                <a:lnTo>
                  <a:pt x="740" y="148"/>
                </a:lnTo>
                <a:lnTo>
                  <a:pt x="740" y="146"/>
                </a:lnTo>
                <a:lnTo>
                  <a:pt x="742" y="146"/>
                </a:lnTo>
                <a:lnTo>
                  <a:pt x="744" y="146"/>
                </a:lnTo>
                <a:lnTo>
                  <a:pt x="744" y="144"/>
                </a:lnTo>
                <a:lnTo>
                  <a:pt x="746" y="144"/>
                </a:lnTo>
                <a:lnTo>
                  <a:pt x="746" y="142"/>
                </a:lnTo>
                <a:lnTo>
                  <a:pt x="746" y="140"/>
                </a:lnTo>
                <a:lnTo>
                  <a:pt x="748" y="140"/>
                </a:lnTo>
                <a:lnTo>
                  <a:pt x="748" y="138"/>
                </a:lnTo>
                <a:lnTo>
                  <a:pt x="746" y="138"/>
                </a:lnTo>
                <a:lnTo>
                  <a:pt x="748" y="138"/>
                </a:lnTo>
                <a:lnTo>
                  <a:pt x="748" y="136"/>
                </a:lnTo>
                <a:lnTo>
                  <a:pt x="748" y="138"/>
                </a:lnTo>
                <a:lnTo>
                  <a:pt x="750" y="138"/>
                </a:lnTo>
                <a:lnTo>
                  <a:pt x="750" y="136"/>
                </a:lnTo>
                <a:lnTo>
                  <a:pt x="752" y="136"/>
                </a:lnTo>
                <a:lnTo>
                  <a:pt x="752" y="134"/>
                </a:lnTo>
                <a:lnTo>
                  <a:pt x="752" y="132"/>
                </a:lnTo>
                <a:lnTo>
                  <a:pt x="752" y="130"/>
                </a:lnTo>
                <a:lnTo>
                  <a:pt x="754" y="130"/>
                </a:lnTo>
                <a:lnTo>
                  <a:pt x="754" y="128"/>
                </a:lnTo>
                <a:lnTo>
                  <a:pt x="754" y="126"/>
                </a:lnTo>
                <a:lnTo>
                  <a:pt x="752" y="126"/>
                </a:lnTo>
                <a:lnTo>
                  <a:pt x="750" y="124"/>
                </a:lnTo>
                <a:lnTo>
                  <a:pt x="750" y="122"/>
                </a:lnTo>
                <a:lnTo>
                  <a:pt x="752" y="122"/>
                </a:lnTo>
                <a:lnTo>
                  <a:pt x="752" y="120"/>
                </a:lnTo>
                <a:lnTo>
                  <a:pt x="752" y="120"/>
                </a:lnTo>
                <a:lnTo>
                  <a:pt x="752" y="118"/>
                </a:lnTo>
                <a:lnTo>
                  <a:pt x="752" y="116"/>
                </a:lnTo>
                <a:lnTo>
                  <a:pt x="752" y="118"/>
                </a:lnTo>
                <a:lnTo>
                  <a:pt x="752" y="116"/>
                </a:lnTo>
                <a:lnTo>
                  <a:pt x="752" y="114"/>
                </a:lnTo>
                <a:lnTo>
                  <a:pt x="754" y="114"/>
                </a:lnTo>
                <a:lnTo>
                  <a:pt x="754" y="112"/>
                </a:lnTo>
                <a:lnTo>
                  <a:pt x="756" y="112"/>
                </a:lnTo>
                <a:lnTo>
                  <a:pt x="756" y="114"/>
                </a:lnTo>
                <a:lnTo>
                  <a:pt x="758" y="114"/>
                </a:lnTo>
                <a:lnTo>
                  <a:pt x="760" y="114"/>
                </a:lnTo>
                <a:lnTo>
                  <a:pt x="760" y="112"/>
                </a:lnTo>
                <a:lnTo>
                  <a:pt x="762" y="112"/>
                </a:lnTo>
                <a:lnTo>
                  <a:pt x="762" y="110"/>
                </a:lnTo>
                <a:lnTo>
                  <a:pt x="764" y="110"/>
                </a:lnTo>
                <a:lnTo>
                  <a:pt x="764" y="108"/>
                </a:lnTo>
                <a:lnTo>
                  <a:pt x="766" y="108"/>
                </a:lnTo>
                <a:lnTo>
                  <a:pt x="766" y="106"/>
                </a:lnTo>
                <a:lnTo>
                  <a:pt x="766" y="104"/>
                </a:lnTo>
                <a:lnTo>
                  <a:pt x="768" y="102"/>
                </a:lnTo>
                <a:lnTo>
                  <a:pt x="768" y="100"/>
                </a:lnTo>
                <a:lnTo>
                  <a:pt x="770" y="98"/>
                </a:lnTo>
                <a:lnTo>
                  <a:pt x="770" y="96"/>
                </a:lnTo>
                <a:lnTo>
                  <a:pt x="768" y="96"/>
                </a:lnTo>
                <a:lnTo>
                  <a:pt x="770" y="96"/>
                </a:lnTo>
                <a:lnTo>
                  <a:pt x="772" y="96"/>
                </a:lnTo>
                <a:lnTo>
                  <a:pt x="772" y="98"/>
                </a:lnTo>
                <a:lnTo>
                  <a:pt x="774" y="100"/>
                </a:lnTo>
                <a:lnTo>
                  <a:pt x="774" y="102"/>
                </a:lnTo>
                <a:lnTo>
                  <a:pt x="774" y="102"/>
                </a:lnTo>
                <a:lnTo>
                  <a:pt x="774" y="104"/>
                </a:lnTo>
                <a:lnTo>
                  <a:pt x="778" y="104"/>
                </a:lnTo>
                <a:lnTo>
                  <a:pt x="780" y="104"/>
                </a:lnTo>
                <a:lnTo>
                  <a:pt x="780" y="106"/>
                </a:lnTo>
                <a:lnTo>
                  <a:pt x="780" y="108"/>
                </a:lnTo>
                <a:lnTo>
                  <a:pt x="780" y="110"/>
                </a:lnTo>
                <a:lnTo>
                  <a:pt x="782" y="110"/>
                </a:lnTo>
                <a:lnTo>
                  <a:pt x="782" y="108"/>
                </a:lnTo>
                <a:lnTo>
                  <a:pt x="782" y="106"/>
                </a:lnTo>
                <a:lnTo>
                  <a:pt x="784" y="106"/>
                </a:lnTo>
                <a:lnTo>
                  <a:pt x="782" y="114"/>
                </a:lnTo>
                <a:lnTo>
                  <a:pt x="784" y="112"/>
                </a:lnTo>
                <a:lnTo>
                  <a:pt x="784" y="110"/>
                </a:lnTo>
                <a:lnTo>
                  <a:pt x="790" y="104"/>
                </a:lnTo>
                <a:lnTo>
                  <a:pt x="796" y="96"/>
                </a:lnTo>
                <a:lnTo>
                  <a:pt x="792" y="96"/>
                </a:lnTo>
                <a:lnTo>
                  <a:pt x="790" y="96"/>
                </a:lnTo>
                <a:lnTo>
                  <a:pt x="792" y="96"/>
                </a:lnTo>
                <a:lnTo>
                  <a:pt x="792" y="94"/>
                </a:lnTo>
                <a:lnTo>
                  <a:pt x="792" y="92"/>
                </a:lnTo>
                <a:lnTo>
                  <a:pt x="794" y="92"/>
                </a:lnTo>
                <a:lnTo>
                  <a:pt x="794" y="90"/>
                </a:lnTo>
                <a:lnTo>
                  <a:pt x="796" y="90"/>
                </a:lnTo>
                <a:lnTo>
                  <a:pt x="796" y="88"/>
                </a:lnTo>
                <a:lnTo>
                  <a:pt x="798" y="88"/>
                </a:lnTo>
                <a:lnTo>
                  <a:pt x="798" y="86"/>
                </a:lnTo>
                <a:lnTo>
                  <a:pt x="798" y="84"/>
                </a:lnTo>
                <a:lnTo>
                  <a:pt x="796" y="84"/>
                </a:lnTo>
                <a:lnTo>
                  <a:pt x="788" y="84"/>
                </a:lnTo>
                <a:lnTo>
                  <a:pt x="788" y="78"/>
                </a:lnTo>
                <a:lnTo>
                  <a:pt x="790" y="78"/>
                </a:lnTo>
                <a:lnTo>
                  <a:pt x="792" y="78"/>
                </a:lnTo>
                <a:lnTo>
                  <a:pt x="794" y="78"/>
                </a:lnTo>
                <a:lnTo>
                  <a:pt x="796" y="78"/>
                </a:lnTo>
                <a:lnTo>
                  <a:pt x="798" y="78"/>
                </a:lnTo>
                <a:lnTo>
                  <a:pt x="798" y="74"/>
                </a:lnTo>
                <a:lnTo>
                  <a:pt x="798" y="72"/>
                </a:lnTo>
                <a:lnTo>
                  <a:pt x="798" y="72"/>
                </a:lnTo>
                <a:lnTo>
                  <a:pt x="798" y="62"/>
                </a:lnTo>
                <a:lnTo>
                  <a:pt x="798" y="60"/>
                </a:lnTo>
                <a:lnTo>
                  <a:pt x="796" y="60"/>
                </a:lnTo>
                <a:lnTo>
                  <a:pt x="796" y="62"/>
                </a:lnTo>
                <a:lnTo>
                  <a:pt x="794" y="62"/>
                </a:lnTo>
                <a:lnTo>
                  <a:pt x="792" y="62"/>
                </a:lnTo>
                <a:lnTo>
                  <a:pt x="790" y="62"/>
                </a:lnTo>
                <a:lnTo>
                  <a:pt x="788" y="62"/>
                </a:lnTo>
                <a:lnTo>
                  <a:pt x="786" y="62"/>
                </a:lnTo>
                <a:lnTo>
                  <a:pt x="784" y="60"/>
                </a:lnTo>
                <a:lnTo>
                  <a:pt x="782" y="60"/>
                </a:lnTo>
                <a:lnTo>
                  <a:pt x="780" y="60"/>
                </a:lnTo>
                <a:lnTo>
                  <a:pt x="780" y="58"/>
                </a:lnTo>
                <a:lnTo>
                  <a:pt x="786" y="58"/>
                </a:lnTo>
                <a:lnTo>
                  <a:pt x="786" y="54"/>
                </a:lnTo>
                <a:lnTo>
                  <a:pt x="786" y="52"/>
                </a:lnTo>
                <a:lnTo>
                  <a:pt x="786" y="48"/>
                </a:lnTo>
                <a:lnTo>
                  <a:pt x="786" y="42"/>
                </a:lnTo>
                <a:lnTo>
                  <a:pt x="786" y="36"/>
                </a:lnTo>
                <a:lnTo>
                  <a:pt x="786" y="32"/>
                </a:lnTo>
                <a:lnTo>
                  <a:pt x="796" y="32"/>
                </a:lnTo>
                <a:lnTo>
                  <a:pt x="800" y="32"/>
                </a:lnTo>
                <a:lnTo>
                  <a:pt x="800" y="28"/>
                </a:lnTo>
                <a:lnTo>
                  <a:pt x="800" y="26"/>
                </a:lnTo>
                <a:lnTo>
                  <a:pt x="800" y="22"/>
                </a:lnTo>
                <a:lnTo>
                  <a:pt x="800" y="20"/>
                </a:lnTo>
                <a:lnTo>
                  <a:pt x="802" y="18"/>
                </a:lnTo>
                <a:lnTo>
                  <a:pt x="804" y="16"/>
                </a:lnTo>
                <a:lnTo>
                  <a:pt x="806" y="16"/>
                </a:lnTo>
                <a:lnTo>
                  <a:pt x="808" y="14"/>
                </a:lnTo>
                <a:lnTo>
                  <a:pt x="810" y="12"/>
                </a:lnTo>
                <a:lnTo>
                  <a:pt x="812" y="12"/>
                </a:lnTo>
                <a:lnTo>
                  <a:pt x="814" y="10"/>
                </a:lnTo>
                <a:lnTo>
                  <a:pt x="820" y="6"/>
                </a:lnTo>
                <a:lnTo>
                  <a:pt x="822" y="4"/>
                </a:lnTo>
                <a:lnTo>
                  <a:pt x="822" y="2"/>
                </a:lnTo>
                <a:lnTo>
                  <a:pt x="822" y="0"/>
                </a:lnTo>
                <a:lnTo>
                  <a:pt x="824" y="0"/>
                </a:lnTo>
                <a:lnTo>
                  <a:pt x="826" y="0"/>
                </a:lnTo>
                <a:lnTo>
                  <a:pt x="832" y="0"/>
                </a:lnTo>
                <a:lnTo>
                  <a:pt x="832" y="4"/>
                </a:lnTo>
                <a:lnTo>
                  <a:pt x="832" y="6"/>
                </a:lnTo>
                <a:lnTo>
                  <a:pt x="832" y="8"/>
                </a:lnTo>
                <a:lnTo>
                  <a:pt x="826" y="8"/>
                </a:lnTo>
                <a:lnTo>
                  <a:pt x="826" y="10"/>
                </a:lnTo>
                <a:lnTo>
                  <a:pt x="826" y="10"/>
                </a:lnTo>
                <a:close/>
                <a:moveTo>
                  <a:pt x="534" y="1472"/>
                </a:moveTo>
                <a:lnTo>
                  <a:pt x="548" y="1472"/>
                </a:lnTo>
                <a:lnTo>
                  <a:pt x="552" y="1472"/>
                </a:lnTo>
                <a:lnTo>
                  <a:pt x="552" y="1470"/>
                </a:lnTo>
                <a:lnTo>
                  <a:pt x="554" y="1468"/>
                </a:lnTo>
                <a:lnTo>
                  <a:pt x="554" y="1466"/>
                </a:lnTo>
                <a:lnTo>
                  <a:pt x="556" y="1466"/>
                </a:lnTo>
                <a:lnTo>
                  <a:pt x="558" y="1466"/>
                </a:lnTo>
                <a:lnTo>
                  <a:pt x="556" y="1462"/>
                </a:lnTo>
                <a:lnTo>
                  <a:pt x="554" y="1462"/>
                </a:lnTo>
                <a:lnTo>
                  <a:pt x="554" y="1464"/>
                </a:lnTo>
                <a:lnTo>
                  <a:pt x="552" y="1464"/>
                </a:lnTo>
                <a:lnTo>
                  <a:pt x="550" y="1464"/>
                </a:lnTo>
                <a:lnTo>
                  <a:pt x="546" y="1464"/>
                </a:lnTo>
                <a:lnTo>
                  <a:pt x="546" y="1462"/>
                </a:lnTo>
                <a:lnTo>
                  <a:pt x="546" y="1460"/>
                </a:lnTo>
                <a:lnTo>
                  <a:pt x="544" y="1460"/>
                </a:lnTo>
                <a:lnTo>
                  <a:pt x="540" y="1460"/>
                </a:lnTo>
                <a:lnTo>
                  <a:pt x="540" y="1458"/>
                </a:lnTo>
                <a:lnTo>
                  <a:pt x="540" y="1456"/>
                </a:lnTo>
                <a:lnTo>
                  <a:pt x="538" y="1456"/>
                </a:lnTo>
                <a:lnTo>
                  <a:pt x="536" y="1456"/>
                </a:lnTo>
                <a:lnTo>
                  <a:pt x="536" y="1454"/>
                </a:lnTo>
                <a:lnTo>
                  <a:pt x="534" y="1454"/>
                </a:lnTo>
                <a:lnTo>
                  <a:pt x="534" y="1454"/>
                </a:lnTo>
                <a:lnTo>
                  <a:pt x="532" y="1454"/>
                </a:lnTo>
                <a:lnTo>
                  <a:pt x="530" y="1454"/>
                </a:lnTo>
                <a:lnTo>
                  <a:pt x="528" y="1454"/>
                </a:lnTo>
                <a:lnTo>
                  <a:pt x="524" y="1454"/>
                </a:lnTo>
                <a:lnTo>
                  <a:pt x="522" y="1454"/>
                </a:lnTo>
                <a:lnTo>
                  <a:pt x="520" y="1454"/>
                </a:lnTo>
                <a:lnTo>
                  <a:pt x="518" y="1454"/>
                </a:lnTo>
                <a:lnTo>
                  <a:pt x="518" y="1456"/>
                </a:lnTo>
                <a:lnTo>
                  <a:pt x="520" y="1458"/>
                </a:lnTo>
                <a:lnTo>
                  <a:pt x="520" y="1462"/>
                </a:lnTo>
                <a:lnTo>
                  <a:pt x="522" y="1468"/>
                </a:lnTo>
                <a:lnTo>
                  <a:pt x="522" y="1468"/>
                </a:lnTo>
                <a:lnTo>
                  <a:pt x="524" y="1470"/>
                </a:lnTo>
                <a:lnTo>
                  <a:pt x="530" y="1472"/>
                </a:lnTo>
                <a:lnTo>
                  <a:pt x="532" y="1472"/>
                </a:lnTo>
                <a:lnTo>
                  <a:pt x="534" y="1472"/>
                </a:lnTo>
                <a:lnTo>
                  <a:pt x="534" y="1472"/>
                </a:lnTo>
                <a:lnTo>
                  <a:pt x="534" y="1472"/>
                </a:lnTo>
                <a:close/>
                <a:moveTo>
                  <a:pt x="502" y="793"/>
                </a:moveTo>
                <a:lnTo>
                  <a:pt x="502" y="795"/>
                </a:lnTo>
                <a:lnTo>
                  <a:pt x="508" y="795"/>
                </a:lnTo>
                <a:lnTo>
                  <a:pt x="516" y="793"/>
                </a:lnTo>
                <a:lnTo>
                  <a:pt x="518" y="791"/>
                </a:lnTo>
                <a:lnTo>
                  <a:pt x="520" y="791"/>
                </a:lnTo>
                <a:lnTo>
                  <a:pt x="522" y="791"/>
                </a:lnTo>
                <a:lnTo>
                  <a:pt x="524" y="789"/>
                </a:lnTo>
                <a:lnTo>
                  <a:pt x="526" y="789"/>
                </a:lnTo>
                <a:lnTo>
                  <a:pt x="528" y="789"/>
                </a:lnTo>
                <a:lnTo>
                  <a:pt x="528" y="787"/>
                </a:lnTo>
                <a:lnTo>
                  <a:pt x="530" y="785"/>
                </a:lnTo>
                <a:lnTo>
                  <a:pt x="532" y="785"/>
                </a:lnTo>
                <a:lnTo>
                  <a:pt x="532" y="783"/>
                </a:lnTo>
                <a:lnTo>
                  <a:pt x="536" y="781"/>
                </a:lnTo>
                <a:lnTo>
                  <a:pt x="540" y="779"/>
                </a:lnTo>
                <a:lnTo>
                  <a:pt x="544" y="777"/>
                </a:lnTo>
                <a:lnTo>
                  <a:pt x="542" y="777"/>
                </a:lnTo>
                <a:lnTo>
                  <a:pt x="540" y="777"/>
                </a:lnTo>
                <a:lnTo>
                  <a:pt x="540" y="779"/>
                </a:lnTo>
                <a:lnTo>
                  <a:pt x="534" y="781"/>
                </a:lnTo>
                <a:lnTo>
                  <a:pt x="532" y="783"/>
                </a:lnTo>
                <a:lnTo>
                  <a:pt x="530" y="783"/>
                </a:lnTo>
                <a:lnTo>
                  <a:pt x="530" y="779"/>
                </a:lnTo>
                <a:lnTo>
                  <a:pt x="530" y="777"/>
                </a:lnTo>
                <a:lnTo>
                  <a:pt x="530" y="775"/>
                </a:lnTo>
                <a:lnTo>
                  <a:pt x="526" y="775"/>
                </a:lnTo>
                <a:lnTo>
                  <a:pt x="524" y="775"/>
                </a:lnTo>
                <a:lnTo>
                  <a:pt x="522" y="775"/>
                </a:lnTo>
                <a:lnTo>
                  <a:pt x="520" y="775"/>
                </a:lnTo>
                <a:lnTo>
                  <a:pt x="518" y="775"/>
                </a:lnTo>
                <a:lnTo>
                  <a:pt x="516" y="775"/>
                </a:lnTo>
                <a:lnTo>
                  <a:pt x="510" y="775"/>
                </a:lnTo>
                <a:lnTo>
                  <a:pt x="504" y="775"/>
                </a:lnTo>
                <a:lnTo>
                  <a:pt x="502" y="775"/>
                </a:lnTo>
                <a:lnTo>
                  <a:pt x="502" y="777"/>
                </a:lnTo>
                <a:lnTo>
                  <a:pt x="502" y="781"/>
                </a:lnTo>
                <a:lnTo>
                  <a:pt x="502" y="783"/>
                </a:lnTo>
                <a:lnTo>
                  <a:pt x="502" y="787"/>
                </a:lnTo>
                <a:lnTo>
                  <a:pt x="502" y="791"/>
                </a:lnTo>
                <a:lnTo>
                  <a:pt x="502" y="793"/>
                </a:lnTo>
                <a:lnTo>
                  <a:pt x="502" y="79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7" name="Freeform 26"/>
          <p:cNvSpPr>
            <a:spLocks/>
          </p:cNvSpPr>
          <p:nvPr/>
        </p:nvSpPr>
        <p:spPr bwMode="auto">
          <a:xfrm>
            <a:off x="3590925" y="4111625"/>
            <a:ext cx="487363" cy="498475"/>
          </a:xfrm>
          <a:custGeom>
            <a:avLst/>
            <a:gdLst>
              <a:gd name="T0" fmla="*/ 233 w 307"/>
              <a:gd name="T1" fmla="*/ 52 h 314"/>
              <a:gd name="T2" fmla="*/ 233 w 307"/>
              <a:gd name="T3" fmla="*/ 84 h 314"/>
              <a:gd name="T4" fmla="*/ 233 w 307"/>
              <a:gd name="T5" fmla="*/ 122 h 314"/>
              <a:gd name="T6" fmla="*/ 233 w 307"/>
              <a:gd name="T7" fmla="*/ 140 h 314"/>
              <a:gd name="T8" fmla="*/ 233 w 307"/>
              <a:gd name="T9" fmla="*/ 158 h 314"/>
              <a:gd name="T10" fmla="*/ 243 w 307"/>
              <a:gd name="T11" fmla="*/ 162 h 314"/>
              <a:gd name="T12" fmla="*/ 259 w 307"/>
              <a:gd name="T13" fmla="*/ 170 h 314"/>
              <a:gd name="T14" fmla="*/ 279 w 307"/>
              <a:gd name="T15" fmla="*/ 180 h 314"/>
              <a:gd name="T16" fmla="*/ 285 w 307"/>
              <a:gd name="T17" fmla="*/ 192 h 314"/>
              <a:gd name="T18" fmla="*/ 285 w 307"/>
              <a:gd name="T19" fmla="*/ 210 h 314"/>
              <a:gd name="T20" fmla="*/ 285 w 307"/>
              <a:gd name="T21" fmla="*/ 230 h 314"/>
              <a:gd name="T22" fmla="*/ 289 w 307"/>
              <a:gd name="T23" fmla="*/ 250 h 314"/>
              <a:gd name="T24" fmla="*/ 299 w 307"/>
              <a:gd name="T25" fmla="*/ 268 h 314"/>
              <a:gd name="T26" fmla="*/ 293 w 307"/>
              <a:gd name="T27" fmla="*/ 284 h 314"/>
              <a:gd name="T28" fmla="*/ 279 w 307"/>
              <a:gd name="T29" fmla="*/ 276 h 314"/>
              <a:gd name="T30" fmla="*/ 265 w 307"/>
              <a:gd name="T31" fmla="*/ 266 h 314"/>
              <a:gd name="T32" fmla="*/ 243 w 307"/>
              <a:gd name="T33" fmla="*/ 266 h 314"/>
              <a:gd name="T34" fmla="*/ 241 w 307"/>
              <a:gd name="T35" fmla="*/ 276 h 314"/>
              <a:gd name="T36" fmla="*/ 233 w 307"/>
              <a:gd name="T37" fmla="*/ 274 h 314"/>
              <a:gd name="T38" fmla="*/ 229 w 307"/>
              <a:gd name="T39" fmla="*/ 268 h 314"/>
              <a:gd name="T40" fmla="*/ 211 w 307"/>
              <a:gd name="T41" fmla="*/ 266 h 314"/>
              <a:gd name="T42" fmla="*/ 189 w 307"/>
              <a:gd name="T43" fmla="*/ 266 h 314"/>
              <a:gd name="T44" fmla="*/ 177 w 307"/>
              <a:gd name="T45" fmla="*/ 262 h 314"/>
              <a:gd name="T46" fmla="*/ 157 w 307"/>
              <a:gd name="T47" fmla="*/ 260 h 314"/>
              <a:gd name="T48" fmla="*/ 149 w 307"/>
              <a:gd name="T49" fmla="*/ 270 h 314"/>
              <a:gd name="T50" fmla="*/ 141 w 307"/>
              <a:gd name="T51" fmla="*/ 276 h 314"/>
              <a:gd name="T52" fmla="*/ 133 w 307"/>
              <a:gd name="T53" fmla="*/ 268 h 314"/>
              <a:gd name="T54" fmla="*/ 119 w 307"/>
              <a:gd name="T55" fmla="*/ 270 h 314"/>
              <a:gd name="T56" fmla="*/ 125 w 307"/>
              <a:gd name="T57" fmla="*/ 274 h 314"/>
              <a:gd name="T58" fmla="*/ 125 w 307"/>
              <a:gd name="T59" fmla="*/ 280 h 314"/>
              <a:gd name="T60" fmla="*/ 117 w 307"/>
              <a:gd name="T61" fmla="*/ 286 h 314"/>
              <a:gd name="T62" fmla="*/ 109 w 307"/>
              <a:gd name="T63" fmla="*/ 296 h 314"/>
              <a:gd name="T64" fmla="*/ 86 w 307"/>
              <a:gd name="T65" fmla="*/ 304 h 314"/>
              <a:gd name="T66" fmla="*/ 72 w 307"/>
              <a:gd name="T67" fmla="*/ 302 h 314"/>
              <a:gd name="T68" fmla="*/ 30 w 307"/>
              <a:gd name="T69" fmla="*/ 270 h 314"/>
              <a:gd name="T70" fmla="*/ 0 w 307"/>
              <a:gd name="T71" fmla="*/ 258 h 314"/>
              <a:gd name="T72" fmla="*/ 2 w 307"/>
              <a:gd name="T73" fmla="*/ 246 h 314"/>
              <a:gd name="T74" fmla="*/ 8 w 307"/>
              <a:gd name="T75" fmla="*/ 232 h 314"/>
              <a:gd name="T76" fmla="*/ 42 w 307"/>
              <a:gd name="T77" fmla="*/ 232 h 314"/>
              <a:gd name="T78" fmla="*/ 54 w 307"/>
              <a:gd name="T79" fmla="*/ 238 h 314"/>
              <a:gd name="T80" fmla="*/ 88 w 307"/>
              <a:gd name="T81" fmla="*/ 240 h 314"/>
              <a:gd name="T82" fmla="*/ 102 w 307"/>
              <a:gd name="T83" fmla="*/ 230 h 314"/>
              <a:gd name="T84" fmla="*/ 82 w 307"/>
              <a:gd name="T85" fmla="*/ 228 h 314"/>
              <a:gd name="T86" fmla="*/ 52 w 307"/>
              <a:gd name="T87" fmla="*/ 232 h 314"/>
              <a:gd name="T88" fmla="*/ 46 w 307"/>
              <a:gd name="T89" fmla="*/ 216 h 314"/>
              <a:gd name="T90" fmla="*/ 50 w 307"/>
              <a:gd name="T91" fmla="*/ 200 h 314"/>
              <a:gd name="T92" fmla="*/ 62 w 307"/>
              <a:gd name="T93" fmla="*/ 194 h 314"/>
              <a:gd name="T94" fmla="*/ 86 w 307"/>
              <a:gd name="T95" fmla="*/ 190 h 314"/>
              <a:gd name="T96" fmla="*/ 86 w 307"/>
              <a:gd name="T97" fmla="*/ 176 h 314"/>
              <a:gd name="T98" fmla="*/ 86 w 307"/>
              <a:gd name="T99" fmla="*/ 154 h 314"/>
              <a:gd name="T100" fmla="*/ 86 w 307"/>
              <a:gd name="T101" fmla="*/ 136 h 314"/>
              <a:gd name="T102" fmla="*/ 96 w 307"/>
              <a:gd name="T103" fmla="*/ 118 h 314"/>
              <a:gd name="T104" fmla="*/ 121 w 307"/>
              <a:gd name="T105" fmla="*/ 80 h 314"/>
              <a:gd name="T106" fmla="*/ 141 w 307"/>
              <a:gd name="T107" fmla="*/ 30 h 314"/>
              <a:gd name="T108" fmla="*/ 169 w 307"/>
              <a:gd name="T109" fmla="*/ 14 h 314"/>
              <a:gd name="T110" fmla="*/ 185 w 307"/>
              <a:gd name="T111" fmla="*/ 10 h 314"/>
              <a:gd name="T112" fmla="*/ 233 w 307"/>
              <a:gd name="T113" fmla="*/ 8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7" h="314">
                <a:moveTo>
                  <a:pt x="233" y="10"/>
                </a:moveTo>
                <a:lnTo>
                  <a:pt x="233" y="18"/>
                </a:lnTo>
                <a:lnTo>
                  <a:pt x="233" y="20"/>
                </a:lnTo>
                <a:lnTo>
                  <a:pt x="233" y="22"/>
                </a:lnTo>
                <a:lnTo>
                  <a:pt x="233" y="28"/>
                </a:lnTo>
                <a:lnTo>
                  <a:pt x="233" y="30"/>
                </a:lnTo>
                <a:lnTo>
                  <a:pt x="233" y="34"/>
                </a:lnTo>
                <a:lnTo>
                  <a:pt x="233" y="48"/>
                </a:lnTo>
                <a:lnTo>
                  <a:pt x="233" y="52"/>
                </a:lnTo>
                <a:lnTo>
                  <a:pt x="233" y="60"/>
                </a:lnTo>
                <a:lnTo>
                  <a:pt x="233" y="62"/>
                </a:lnTo>
                <a:lnTo>
                  <a:pt x="233" y="66"/>
                </a:lnTo>
                <a:lnTo>
                  <a:pt x="233" y="68"/>
                </a:lnTo>
                <a:lnTo>
                  <a:pt x="233" y="70"/>
                </a:lnTo>
                <a:lnTo>
                  <a:pt x="233" y="76"/>
                </a:lnTo>
                <a:lnTo>
                  <a:pt x="233" y="78"/>
                </a:lnTo>
                <a:lnTo>
                  <a:pt x="233" y="80"/>
                </a:lnTo>
                <a:lnTo>
                  <a:pt x="233" y="84"/>
                </a:lnTo>
                <a:lnTo>
                  <a:pt x="233" y="88"/>
                </a:lnTo>
                <a:lnTo>
                  <a:pt x="233" y="92"/>
                </a:lnTo>
                <a:lnTo>
                  <a:pt x="233" y="96"/>
                </a:lnTo>
                <a:lnTo>
                  <a:pt x="233" y="100"/>
                </a:lnTo>
                <a:lnTo>
                  <a:pt x="233" y="102"/>
                </a:lnTo>
                <a:lnTo>
                  <a:pt x="233" y="106"/>
                </a:lnTo>
                <a:lnTo>
                  <a:pt x="233" y="108"/>
                </a:lnTo>
                <a:lnTo>
                  <a:pt x="233" y="116"/>
                </a:lnTo>
                <a:lnTo>
                  <a:pt x="233" y="122"/>
                </a:lnTo>
                <a:lnTo>
                  <a:pt x="233" y="126"/>
                </a:lnTo>
                <a:lnTo>
                  <a:pt x="233" y="128"/>
                </a:lnTo>
                <a:lnTo>
                  <a:pt x="233" y="130"/>
                </a:lnTo>
                <a:lnTo>
                  <a:pt x="233" y="132"/>
                </a:lnTo>
                <a:lnTo>
                  <a:pt x="233" y="132"/>
                </a:lnTo>
                <a:lnTo>
                  <a:pt x="233" y="134"/>
                </a:lnTo>
                <a:lnTo>
                  <a:pt x="233" y="136"/>
                </a:lnTo>
                <a:lnTo>
                  <a:pt x="233" y="138"/>
                </a:lnTo>
                <a:lnTo>
                  <a:pt x="233" y="140"/>
                </a:lnTo>
                <a:lnTo>
                  <a:pt x="233" y="142"/>
                </a:lnTo>
                <a:lnTo>
                  <a:pt x="233" y="144"/>
                </a:lnTo>
                <a:lnTo>
                  <a:pt x="233" y="146"/>
                </a:lnTo>
                <a:lnTo>
                  <a:pt x="233" y="148"/>
                </a:lnTo>
                <a:lnTo>
                  <a:pt x="233" y="150"/>
                </a:lnTo>
                <a:lnTo>
                  <a:pt x="233" y="152"/>
                </a:lnTo>
                <a:lnTo>
                  <a:pt x="233" y="154"/>
                </a:lnTo>
                <a:lnTo>
                  <a:pt x="233" y="156"/>
                </a:lnTo>
                <a:lnTo>
                  <a:pt x="233" y="158"/>
                </a:lnTo>
                <a:lnTo>
                  <a:pt x="231" y="158"/>
                </a:lnTo>
                <a:lnTo>
                  <a:pt x="231" y="160"/>
                </a:lnTo>
                <a:lnTo>
                  <a:pt x="233" y="160"/>
                </a:lnTo>
                <a:lnTo>
                  <a:pt x="235" y="160"/>
                </a:lnTo>
                <a:lnTo>
                  <a:pt x="237" y="160"/>
                </a:lnTo>
                <a:lnTo>
                  <a:pt x="239" y="160"/>
                </a:lnTo>
                <a:lnTo>
                  <a:pt x="241" y="160"/>
                </a:lnTo>
                <a:lnTo>
                  <a:pt x="241" y="162"/>
                </a:lnTo>
                <a:lnTo>
                  <a:pt x="243" y="162"/>
                </a:lnTo>
                <a:lnTo>
                  <a:pt x="245" y="162"/>
                </a:lnTo>
                <a:lnTo>
                  <a:pt x="247" y="164"/>
                </a:lnTo>
                <a:lnTo>
                  <a:pt x="249" y="164"/>
                </a:lnTo>
                <a:lnTo>
                  <a:pt x="251" y="164"/>
                </a:lnTo>
                <a:lnTo>
                  <a:pt x="253" y="164"/>
                </a:lnTo>
                <a:lnTo>
                  <a:pt x="253" y="166"/>
                </a:lnTo>
                <a:lnTo>
                  <a:pt x="255" y="166"/>
                </a:lnTo>
                <a:lnTo>
                  <a:pt x="259" y="168"/>
                </a:lnTo>
                <a:lnTo>
                  <a:pt x="259" y="170"/>
                </a:lnTo>
                <a:lnTo>
                  <a:pt x="259" y="174"/>
                </a:lnTo>
                <a:lnTo>
                  <a:pt x="259" y="180"/>
                </a:lnTo>
                <a:lnTo>
                  <a:pt x="269" y="180"/>
                </a:lnTo>
                <a:lnTo>
                  <a:pt x="271" y="180"/>
                </a:lnTo>
                <a:lnTo>
                  <a:pt x="273" y="180"/>
                </a:lnTo>
                <a:lnTo>
                  <a:pt x="275" y="180"/>
                </a:lnTo>
                <a:lnTo>
                  <a:pt x="277" y="180"/>
                </a:lnTo>
                <a:lnTo>
                  <a:pt x="279" y="180"/>
                </a:lnTo>
                <a:lnTo>
                  <a:pt x="279" y="180"/>
                </a:lnTo>
                <a:lnTo>
                  <a:pt x="281" y="180"/>
                </a:lnTo>
                <a:lnTo>
                  <a:pt x="283" y="180"/>
                </a:lnTo>
                <a:lnTo>
                  <a:pt x="285" y="180"/>
                </a:lnTo>
                <a:lnTo>
                  <a:pt x="285" y="182"/>
                </a:lnTo>
                <a:lnTo>
                  <a:pt x="285" y="184"/>
                </a:lnTo>
                <a:lnTo>
                  <a:pt x="285" y="186"/>
                </a:lnTo>
                <a:lnTo>
                  <a:pt x="285" y="188"/>
                </a:lnTo>
                <a:lnTo>
                  <a:pt x="285" y="190"/>
                </a:lnTo>
                <a:lnTo>
                  <a:pt x="285" y="192"/>
                </a:lnTo>
                <a:lnTo>
                  <a:pt x="285" y="194"/>
                </a:lnTo>
                <a:lnTo>
                  <a:pt x="285" y="196"/>
                </a:lnTo>
                <a:lnTo>
                  <a:pt x="285" y="198"/>
                </a:lnTo>
                <a:lnTo>
                  <a:pt x="285" y="200"/>
                </a:lnTo>
                <a:lnTo>
                  <a:pt x="285" y="202"/>
                </a:lnTo>
                <a:lnTo>
                  <a:pt x="285" y="204"/>
                </a:lnTo>
                <a:lnTo>
                  <a:pt x="285" y="206"/>
                </a:lnTo>
                <a:lnTo>
                  <a:pt x="285" y="208"/>
                </a:lnTo>
                <a:lnTo>
                  <a:pt x="285" y="210"/>
                </a:lnTo>
                <a:lnTo>
                  <a:pt x="285" y="212"/>
                </a:lnTo>
                <a:lnTo>
                  <a:pt x="285" y="214"/>
                </a:lnTo>
                <a:lnTo>
                  <a:pt x="285" y="216"/>
                </a:lnTo>
                <a:lnTo>
                  <a:pt x="285" y="222"/>
                </a:lnTo>
                <a:lnTo>
                  <a:pt x="285" y="224"/>
                </a:lnTo>
                <a:lnTo>
                  <a:pt x="285" y="226"/>
                </a:lnTo>
                <a:lnTo>
                  <a:pt x="285" y="228"/>
                </a:lnTo>
                <a:lnTo>
                  <a:pt x="285" y="228"/>
                </a:lnTo>
                <a:lnTo>
                  <a:pt x="285" y="230"/>
                </a:lnTo>
                <a:lnTo>
                  <a:pt x="285" y="232"/>
                </a:lnTo>
                <a:lnTo>
                  <a:pt x="285" y="234"/>
                </a:lnTo>
                <a:lnTo>
                  <a:pt x="285" y="236"/>
                </a:lnTo>
                <a:lnTo>
                  <a:pt x="285" y="238"/>
                </a:lnTo>
                <a:lnTo>
                  <a:pt x="285" y="242"/>
                </a:lnTo>
                <a:lnTo>
                  <a:pt x="285" y="244"/>
                </a:lnTo>
                <a:lnTo>
                  <a:pt x="287" y="248"/>
                </a:lnTo>
                <a:lnTo>
                  <a:pt x="287" y="250"/>
                </a:lnTo>
                <a:lnTo>
                  <a:pt x="289" y="250"/>
                </a:lnTo>
                <a:lnTo>
                  <a:pt x="289" y="252"/>
                </a:lnTo>
                <a:lnTo>
                  <a:pt x="291" y="252"/>
                </a:lnTo>
                <a:lnTo>
                  <a:pt x="293" y="254"/>
                </a:lnTo>
                <a:lnTo>
                  <a:pt x="295" y="258"/>
                </a:lnTo>
                <a:lnTo>
                  <a:pt x="295" y="260"/>
                </a:lnTo>
                <a:lnTo>
                  <a:pt x="297" y="260"/>
                </a:lnTo>
                <a:lnTo>
                  <a:pt x="297" y="262"/>
                </a:lnTo>
                <a:lnTo>
                  <a:pt x="297" y="264"/>
                </a:lnTo>
                <a:lnTo>
                  <a:pt x="299" y="268"/>
                </a:lnTo>
                <a:lnTo>
                  <a:pt x="301" y="270"/>
                </a:lnTo>
                <a:lnTo>
                  <a:pt x="301" y="272"/>
                </a:lnTo>
                <a:lnTo>
                  <a:pt x="303" y="276"/>
                </a:lnTo>
                <a:lnTo>
                  <a:pt x="305" y="278"/>
                </a:lnTo>
                <a:lnTo>
                  <a:pt x="307" y="282"/>
                </a:lnTo>
                <a:lnTo>
                  <a:pt x="307" y="284"/>
                </a:lnTo>
                <a:lnTo>
                  <a:pt x="305" y="284"/>
                </a:lnTo>
                <a:lnTo>
                  <a:pt x="301" y="284"/>
                </a:lnTo>
                <a:lnTo>
                  <a:pt x="293" y="284"/>
                </a:lnTo>
                <a:lnTo>
                  <a:pt x="289" y="284"/>
                </a:lnTo>
                <a:lnTo>
                  <a:pt x="289" y="282"/>
                </a:lnTo>
                <a:lnTo>
                  <a:pt x="289" y="280"/>
                </a:lnTo>
                <a:lnTo>
                  <a:pt x="287" y="280"/>
                </a:lnTo>
                <a:lnTo>
                  <a:pt x="285" y="278"/>
                </a:lnTo>
                <a:lnTo>
                  <a:pt x="283" y="278"/>
                </a:lnTo>
                <a:lnTo>
                  <a:pt x="283" y="276"/>
                </a:lnTo>
                <a:lnTo>
                  <a:pt x="281" y="276"/>
                </a:lnTo>
                <a:lnTo>
                  <a:pt x="279" y="276"/>
                </a:lnTo>
                <a:lnTo>
                  <a:pt x="279" y="274"/>
                </a:lnTo>
                <a:lnTo>
                  <a:pt x="279" y="272"/>
                </a:lnTo>
                <a:lnTo>
                  <a:pt x="279" y="270"/>
                </a:lnTo>
                <a:lnTo>
                  <a:pt x="279" y="268"/>
                </a:lnTo>
                <a:lnTo>
                  <a:pt x="279" y="266"/>
                </a:lnTo>
                <a:lnTo>
                  <a:pt x="277" y="266"/>
                </a:lnTo>
                <a:lnTo>
                  <a:pt x="269" y="266"/>
                </a:lnTo>
                <a:lnTo>
                  <a:pt x="267" y="266"/>
                </a:lnTo>
                <a:lnTo>
                  <a:pt x="265" y="266"/>
                </a:lnTo>
                <a:lnTo>
                  <a:pt x="263" y="266"/>
                </a:lnTo>
                <a:lnTo>
                  <a:pt x="261" y="266"/>
                </a:lnTo>
                <a:lnTo>
                  <a:pt x="255" y="266"/>
                </a:lnTo>
                <a:lnTo>
                  <a:pt x="253" y="266"/>
                </a:lnTo>
                <a:lnTo>
                  <a:pt x="251" y="266"/>
                </a:lnTo>
                <a:lnTo>
                  <a:pt x="249" y="266"/>
                </a:lnTo>
                <a:lnTo>
                  <a:pt x="247" y="266"/>
                </a:lnTo>
                <a:lnTo>
                  <a:pt x="245" y="266"/>
                </a:lnTo>
                <a:lnTo>
                  <a:pt x="243" y="266"/>
                </a:lnTo>
                <a:lnTo>
                  <a:pt x="241" y="266"/>
                </a:lnTo>
                <a:lnTo>
                  <a:pt x="239" y="266"/>
                </a:lnTo>
                <a:lnTo>
                  <a:pt x="239" y="268"/>
                </a:lnTo>
                <a:lnTo>
                  <a:pt x="239" y="270"/>
                </a:lnTo>
                <a:lnTo>
                  <a:pt x="239" y="272"/>
                </a:lnTo>
                <a:lnTo>
                  <a:pt x="239" y="274"/>
                </a:lnTo>
                <a:lnTo>
                  <a:pt x="239" y="276"/>
                </a:lnTo>
                <a:lnTo>
                  <a:pt x="239" y="276"/>
                </a:lnTo>
                <a:lnTo>
                  <a:pt x="241" y="276"/>
                </a:lnTo>
                <a:lnTo>
                  <a:pt x="241" y="278"/>
                </a:lnTo>
                <a:lnTo>
                  <a:pt x="241" y="280"/>
                </a:lnTo>
                <a:lnTo>
                  <a:pt x="239" y="280"/>
                </a:lnTo>
                <a:lnTo>
                  <a:pt x="239" y="282"/>
                </a:lnTo>
                <a:lnTo>
                  <a:pt x="235" y="282"/>
                </a:lnTo>
                <a:lnTo>
                  <a:pt x="233" y="282"/>
                </a:lnTo>
                <a:lnTo>
                  <a:pt x="231" y="282"/>
                </a:lnTo>
                <a:lnTo>
                  <a:pt x="233" y="280"/>
                </a:lnTo>
                <a:lnTo>
                  <a:pt x="233" y="274"/>
                </a:lnTo>
                <a:lnTo>
                  <a:pt x="231" y="274"/>
                </a:lnTo>
                <a:lnTo>
                  <a:pt x="231" y="274"/>
                </a:lnTo>
                <a:lnTo>
                  <a:pt x="229" y="272"/>
                </a:lnTo>
                <a:lnTo>
                  <a:pt x="229" y="274"/>
                </a:lnTo>
                <a:lnTo>
                  <a:pt x="227" y="274"/>
                </a:lnTo>
                <a:lnTo>
                  <a:pt x="227" y="272"/>
                </a:lnTo>
                <a:lnTo>
                  <a:pt x="227" y="270"/>
                </a:lnTo>
                <a:lnTo>
                  <a:pt x="229" y="270"/>
                </a:lnTo>
                <a:lnTo>
                  <a:pt x="229" y="268"/>
                </a:lnTo>
                <a:lnTo>
                  <a:pt x="229" y="266"/>
                </a:lnTo>
                <a:lnTo>
                  <a:pt x="227" y="266"/>
                </a:lnTo>
                <a:lnTo>
                  <a:pt x="225" y="266"/>
                </a:lnTo>
                <a:lnTo>
                  <a:pt x="223" y="266"/>
                </a:lnTo>
                <a:lnTo>
                  <a:pt x="221" y="266"/>
                </a:lnTo>
                <a:lnTo>
                  <a:pt x="219" y="266"/>
                </a:lnTo>
                <a:lnTo>
                  <a:pt x="217" y="266"/>
                </a:lnTo>
                <a:lnTo>
                  <a:pt x="215" y="266"/>
                </a:lnTo>
                <a:lnTo>
                  <a:pt x="211" y="266"/>
                </a:lnTo>
                <a:lnTo>
                  <a:pt x="209" y="266"/>
                </a:lnTo>
                <a:lnTo>
                  <a:pt x="205" y="266"/>
                </a:lnTo>
                <a:lnTo>
                  <a:pt x="203" y="266"/>
                </a:lnTo>
                <a:lnTo>
                  <a:pt x="201" y="266"/>
                </a:lnTo>
                <a:lnTo>
                  <a:pt x="199" y="266"/>
                </a:lnTo>
                <a:lnTo>
                  <a:pt x="197" y="266"/>
                </a:lnTo>
                <a:lnTo>
                  <a:pt x="193" y="266"/>
                </a:lnTo>
                <a:lnTo>
                  <a:pt x="191" y="266"/>
                </a:lnTo>
                <a:lnTo>
                  <a:pt x="189" y="266"/>
                </a:lnTo>
                <a:lnTo>
                  <a:pt x="187" y="266"/>
                </a:lnTo>
                <a:lnTo>
                  <a:pt x="185" y="266"/>
                </a:lnTo>
                <a:lnTo>
                  <a:pt x="185" y="264"/>
                </a:lnTo>
                <a:lnTo>
                  <a:pt x="183" y="264"/>
                </a:lnTo>
                <a:lnTo>
                  <a:pt x="183" y="264"/>
                </a:lnTo>
                <a:lnTo>
                  <a:pt x="181" y="264"/>
                </a:lnTo>
                <a:lnTo>
                  <a:pt x="179" y="264"/>
                </a:lnTo>
                <a:lnTo>
                  <a:pt x="179" y="262"/>
                </a:lnTo>
                <a:lnTo>
                  <a:pt x="177" y="262"/>
                </a:lnTo>
                <a:lnTo>
                  <a:pt x="175" y="262"/>
                </a:lnTo>
                <a:lnTo>
                  <a:pt x="171" y="262"/>
                </a:lnTo>
                <a:lnTo>
                  <a:pt x="169" y="262"/>
                </a:lnTo>
                <a:lnTo>
                  <a:pt x="167" y="262"/>
                </a:lnTo>
                <a:lnTo>
                  <a:pt x="165" y="260"/>
                </a:lnTo>
                <a:lnTo>
                  <a:pt x="163" y="260"/>
                </a:lnTo>
                <a:lnTo>
                  <a:pt x="161" y="260"/>
                </a:lnTo>
                <a:lnTo>
                  <a:pt x="159" y="260"/>
                </a:lnTo>
                <a:lnTo>
                  <a:pt x="157" y="260"/>
                </a:lnTo>
                <a:lnTo>
                  <a:pt x="155" y="260"/>
                </a:lnTo>
                <a:lnTo>
                  <a:pt x="155" y="262"/>
                </a:lnTo>
                <a:lnTo>
                  <a:pt x="155" y="264"/>
                </a:lnTo>
                <a:lnTo>
                  <a:pt x="155" y="266"/>
                </a:lnTo>
                <a:lnTo>
                  <a:pt x="155" y="268"/>
                </a:lnTo>
                <a:lnTo>
                  <a:pt x="153" y="268"/>
                </a:lnTo>
                <a:lnTo>
                  <a:pt x="153" y="270"/>
                </a:lnTo>
                <a:lnTo>
                  <a:pt x="151" y="270"/>
                </a:lnTo>
                <a:lnTo>
                  <a:pt x="149" y="270"/>
                </a:lnTo>
                <a:lnTo>
                  <a:pt x="147" y="270"/>
                </a:lnTo>
                <a:lnTo>
                  <a:pt x="147" y="272"/>
                </a:lnTo>
                <a:lnTo>
                  <a:pt x="149" y="272"/>
                </a:lnTo>
                <a:lnTo>
                  <a:pt x="149" y="276"/>
                </a:lnTo>
                <a:lnTo>
                  <a:pt x="149" y="276"/>
                </a:lnTo>
                <a:lnTo>
                  <a:pt x="147" y="276"/>
                </a:lnTo>
                <a:lnTo>
                  <a:pt x="145" y="276"/>
                </a:lnTo>
                <a:lnTo>
                  <a:pt x="143" y="276"/>
                </a:lnTo>
                <a:lnTo>
                  <a:pt x="141" y="276"/>
                </a:lnTo>
                <a:lnTo>
                  <a:pt x="139" y="276"/>
                </a:lnTo>
                <a:lnTo>
                  <a:pt x="137" y="276"/>
                </a:lnTo>
                <a:lnTo>
                  <a:pt x="137" y="276"/>
                </a:lnTo>
                <a:lnTo>
                  <a:pt x="137" y="274"/>
                </a:lnTo>
                <a:lnTo>
                  <a:pt x="135" y="274"/>
                </a:lnTo>
                <a:lnTo>
                  <a:pt x="135" y="272"/>
                </a:lnTo>
                <a:lnTo>
                  <a:pt x="135" y="268"/>
                </a:lnTo>
                <a:lnTo>
                  <a:pt x="135" y="268"/>
                </a:lnTo>
                <a:lnTo>
                  <a:pt x="133" y="268"/>
                </a:lnTo>
                <a:lnTo>
                  <a:pt x="131" y="268"/>
                </a:lnTo>
                <a:lnTo>
                  <a:pt x="131" y="266"/>
                </a:lnTo>
                <a:lnTo>
                  <a:pt x="129" y="266"/>
                </a:lnTo>
                <a:lnTo>
                  <a:pt x="129" y="268"/>
                </a:lnTo>
                <a:lnTo>
                  <a:pt x="127" y="268"/>
                </a:lnTo>
                <a:lnTo>
                  <a:pt x="125" y="268"/>
                </a:lnTo>
                <a:lnTo>
                  <a:pt x="121" y="268"/>
                </a:lnTo>
                <a:lnTo>
                  <a:pt x="121" y="270"/>
                </a:lnTo>
                <a:lnTo>
                  <a:pt x="119" y="270"/>
                </a:lnTo>
                <a:lnTo>
                  <a:pt x="117" y="270"/>
                </a:lnTo>
                <a:lnTo>
                  <a:pt x="117" y="272"/>
                </a:lnTo>
                <a:lnTo>
                  <a:pt x="119" y="272"/>
                </a:lnTo>
                <a:lnTo>
                  <a:pt x="121" y="272"/>
                </a:lnTo>
                <a:lnTo>
                  <a:pt x="123" y="272"/>
                </a:lnTo>
                <a:lnTo>
                  <a:pt x="123" y="274"/>
                </a:lnTo>
                <a:lnTo>
                  <a:pt x="123" y="276"/>
                </a:lnTo>
                <a:lnTo>
                  <a:pt x="125" y="276"/>
                </a:lnTo>
                <a:lnTo>
                  <a:pt x="125" y="274"/>
                </a:lnTo>
                <a:lnTo>
                  <a:pt x="127" y="274"/>
                </a:lnTo>
                <a:lnTo>
                  <a:pt x="129" y="274"/>
                </a:lnTo>
                <a:lnTo>
                  <a:pt x="129" y="276"/>
                </a:lnTo>
                <a:lnTo>
                  <a:pt x="131" y="276"/>
                </a:lnTo>
                <a:lnTo>
                  <a:pt x="131" y="276"/>
                </a:lnTo>
                <a:lnTo>
                  <a:pt x="131" y="278"/>
                </a:lnTo>
                <a:lnTo>
                  <a:pt x="129" y="280"/>
                </a:lnTo>
                <a:lnTo>
                  <a:pt x="127" y="280"/>
                </a:lnTo>
                <a:lnTo>
                  <a:pt x="125" y="280"/>
                </a:lnTo>
                <a:lnTo>
                  <a:pt x="123" y="280"/>
                </a:lnTo>
                <a:lnTo>
                  <a:pt x="121" y="280"/>
                </a:lnTo>
                <a:lnTo>
                  <a:pt x="119" y="280"/>
                </a:lnTo>
                <a:lnTo>
                  <a:pt x="119" y="278"/>
                </a:lnTo>
                <a:lnTo>
                  <a:pt x="119" y="280"/>
                </a:lnTo>
                <a:lnTo>
                  <a:pt x="119" y="282"/>
                </a:lnTo>
                <a:lnTo>
                  <a:pt x="117" y="282"/>
                </a:lnTo>
                <a:lnTo>
                  <a:pt x="117" y="284"/>
                </a:lnTo>
                <a:lnTo>
                  <a:pt x="117" y="286"/>
                </a:lnTo>
                <a:lnTo>
                  <a:pt x="117" y="288"/>
                </a:lnTo>
                <a:lnTo>
                  <a:pt x="119" y="290"/>
                </a:lnTo>
                <a:lnTo>
                  <a:pt x="119" y="292"/>
                </a:lnTo>
                <a:lnTo>
                  <a:pt x="117" y="294"/>
                </a:lnTo>
                <a:lnTo>
                  <a:pt x="117" y="296"/>
                </a:lnTo>
                <a:lnTo>
                  <a:pt x="115" y="298"/>
                </a:lnTo>
                <a:lnTo>
                  <a:pt x="113" y="298"/>
                </a:lnTo>
                <a:lnTo>
                  <a:pt x="113" y="300"/>
                </a:lnTo>
                <a:lnTo>
                  <a:pt x="109" y="296"/>
                </a:lnTo>
                <a:lnTo>
                  <a:pt x="100" y="296"/>
                </a:lnTo>
                <a:lnTo>
                  <a:pt x="100" y="298"/>
                </a:lnTo>
                <a:lnTo>
                  <a:pt x="94" y="298"/>
                </a:lnTo>
                <a:lnTo>
                  <a:pt x="88" y="298"/>
                </a:lnTo>
                <a:lnTo>
                  <a:pt x="86" y="298"/>
                </a:lnTo>
                <a:lnTo>
                  <a:pt x="84" y="298"/>
                </a:lnTo>
                <a:lnTo>
                  <a:pt x="86" y="298"/>
                </a:lnTo>
                <a:lnTo>
                  <a:pt x="86" y="300"/>
                </a:lnTo>
                <a:lnTo>
                  <a:pt x="86" y="304"/>
                </a:lnTo>
                <a:lnTo>
                  <a:pt x="86" y="308"/>
                </a:lnTo>
                <a:lnTo>
                  <a:pt x="86" y="310"/>
                </a:lnTo>
                <a:lnTo>
                  <a:pt x="86" y="314"/>
                </a:lnTo>
                <a:lnTo>
                  <a:pt x="86" y="314"/>
                </a:lnTo>
                <a:lnTo>
                  <a:pt x="84" y="312"/>
                </a:lnTo>
                <a:lnTo>
                  <a:pt x="82" y="310"/>
                </a:lnTo>
                <a:lnTo>
                  <a:pt x="76" y="306"/>
                </a:lnTo>
                <a:lnTo>
                  <a:pt x="74" y="304"/>
                </a:lnTo>
                <a:lnTo>
                  <a:pt x="72" y="302"/>
                </a:lnTo>
                <a:lnTo>
                  <a:pt x="70" y="300"/>
                </a:lnTo>
                <a:lnTo>
                  <a:pt x="68" y="300"/>
                </a:lnTo>
                <a:lnTo>
                  <a:pt x="62" y="294"/>
                </a:lnTo>
                <a:lnTo>
                  <a:pt x="54" y="288"/>
                </a:lnTo>
                <a:lnTo>
                  <a:pt x="44" y="280"/>
                </a:lnTo>
                <a:lnTo>
                  <a:pt x="42" y="280"/>
                </a:lnTo>
                <a:lnTo>
                  <a:pt x="38" y="276"/>
                </a:lnTo>
                <a:lnTo>
                  <a:pt x="32" y="272"/>
                </a:lnTo>
                <a:lnTo>
                  <a:pt x="30" y="270"/>
                </a:lnTo>
                <a:lnTo>
                  <a:pt x="28" y="268"/>
                </a:lnTo>
                <a:lnTo>
                  <a:pt x="24" y="264"/>
                </a:lnTo>
                <a:lnTo>
                  <a:pt x="16" y="260"/>
                </a:lnTo>
                <a:lnTo>
                  <a:pt x="14" y="258"/>
                </a:lnTo>
                <a:lnTo>
                  <a:pt x="8" y="258"/>
                </a:lnTo>
                <a:lnTo>
                  <a:pt x="6" y="258"/>
                </a:lnTo>
                <a:lnTo>
                  <a:pt x="4" y="258"/>
                </a:lnTo>
                <a:lnTo>
                  <a:pt x="2" y="258"/>
                </a:lnTo>
                <a:lnTo>
                  <a:pt x="0" y="258"/>
                </a:lnTo>
                <a:lnTo>
                  <a:pt x="2" y="256"/>
                </a:lnTo>
                <a:lnTo>
                  <a:pt x="2" y="254"/>
                </a:lnTo>
                <a:lnTo>
                  <a:pt x="4" y="252"/>
                </a:lnTo>
                <a:lnTo>
                  <a:pt x="6" y="252"/>
                </a:lnTo>
                <a:lnTo>
                  <a:pt x="6" y="250"/>
                </a:lnTo>
                <a:lnTo>
                  <a:pt x="4" y="250"/>
                </a:lnTo>
                <a:lnTo>
                  <a:pt x="2" y="248"/>
                </a:lnTo>
                <a:lnTo>
                  <a:pt x="0" y="248"/>
                </a:lnTo>
                <a:lnTo>
                  <a:pt x="2" y="246"/>
                </a:lnTo>
                <a:lnTo>
                  <a:pt x="2" y="244"/>
                </a:lnTo>
                <a:lnTo>
                  <a:pt x="4" y="244"/>
                </a:lnTo>
                <a:lnTo>
                  <a:pt x="4" y="242"/>
                </a:lnTo>
                <a:lnTo>
                  <a:pt x="4" y="240"/>
                </a:lnTo>
                <a:lnTo>
                  <a:pt x="6" y="234"/>
                </a:lnTo>
                <a:lnTo>
                  <a:pt x="6" y="232"/>
                </a:lnTo>
                <a:lnTo>
                  <a:pt x="6" y="230"/>
                </a:lnTo>
                <a:lnTo>
                  <a:pt x="8" y="230"/>
                </a:lnTo>
                <a:lnTo>
                  <a:pt x="8" y="232"/>
                </a:lnTo>
                <a:lnTo>
                  <a:pt x="12" y="232"/>
                </a:lnTo>
                <a:lnTo>
                  <a:pt x="14" y="232"/>
                </a:lnTo>
                <a:lnTo>
                  <a:pt x="16" y="232"/>
                </a:lnTo>
                <a:lnTo>
                  <a:pt x="24" y="234"/>
                </a:lnTo>
                <a:lnTo>
                  <a:pt x="34" y="236"/>
                </a:lnTo>
                <a:lnTo>
                  <a:pt x="38" y="236"/>
                </a:lnTo>
                <a:lnTo>
                  <a:pt x="38" y="236"/>
                </a:lnTo>
                <a:lnTo>
                  <a:pt x="38" y="234"/>
                </a:lnTo>
                <a:lnTo>
                  <a:pt x="42" y="232"/>
                </a:lnTo>
                <a:lnTo>
                  <a:pt x="42" y="230"/>
                </a:lnTo>
                <a:lnTo>
                  <a:pt x="44" y="230"/>
                </a:lnTo>
                <a:lnTo>
                  <a:pt x="46" y="230"/>
                </a:lnTo>
                <a:lnTo>
                  <a:pt x="46" y="232"/>
                </a:lnTo>
                <a:lnTo>
                  <a:pt x="48" y="232"/>
                </a:lnTo>
                <a:lnTo>
                  <a:pt x="50" y="234"/>
                </a:lnTo>
                <a:lnTo>
                  <a:pt x="50" y="238"/>
                </a:lnTo>
                <a:lnTo>
                  <a:pt x="52" y="238"/>
                </a:lnTo>
                <a:lnTo>
                  <a:pt x="54" y="238"/>
                </a:lnTo>
                <a:lnTo>
                  <a:pt x="56" y="238"/>
                </a:lnTo>
                <a:lnTo>
                  <a:pt x="68" y="240"/>
                </a:lnTo>
                <a:lnTo>
                  <a:pt x="74" y="240"/>
                </a:lnTo>
                <a:lnTo>
                  <a:pt x="80" y="240"/>
                </a:lnTo>
                <a:lnTo>
                  <a:pt x="82" y="240"/>
                </a:lnTo>
                <a:lnTo>
                  <a:pt x="84" y="240"/>
                </a:lnTo>
                <a:lnTo>
                  <a:pt x="86" y="240"/>
                </a:lnTo>
                <a:lnTo>
                  <a:pt x="86" y="240"/>
                </a:lnTo>
                <a:lnTo>
                  <a:pt x="88" y="240"/>
                </a:lnTo>
                <a:lnTo>
                  <a:pt x="90" y="240"/>
                </a:lnTo>
                <a:lnTo>
                  <a:pt x="92" y="240"/>
                </a:lnTo>
                <a:lnTo>
                  <a:pt x="92" y="238"/>
                </a:lnTo>
                <a:lnTo>
                  <a:pt x="94" y="238"/>
                </a:lnTo>
                <a:lnTo>
                  <a:pt x="96" y="238"/>
                </a:lnTo>
                <a:lnTo>
                  <a:pt x="100" y="236"/>
                </a:lnTo>
                <a:lnTo>
                  <a:pt x="102" y="234"/>
                </a:lnTo>
                <a:lnTo>
                  <a:pt x="102" y="232"/>
                </a:lnTo>
                <a:lnTo>
                  <a:pt x="102" y="230"/>
                </a:lnTo>
                <a:lnTo>
                  <a:pt x="102" y="222"/>
                </a:lnTo>
                <a:lnTo>
                  <a:pt x="100" y="222"/>
                </a:lnTo>
                <a:lnTo>
                  <a:pt x="94" y="226"/>
                </a:lnTo>
                <a:lnTo>
                  <a:pt x="92" y="226"/>
                </a:lnTo>
                <a:lnTo>
                  <a:pt x="90" y="226"/>
                </a:lnTo>
                <a:lnTo>
                  <a:pt x="88" y="226"/>
                </a:lnTo>
                <a:lnTo>
                  <a:pt x="86" y="226"/>
                </a:lnTo>
                <a:lnTo>
                  <a:pt x="86" y="226"/>
                </a:lnTo>
                <a:lnTo>
                  <a:pt x="82" y="228"/>
                </a:lnTo>
                <a:lnTo>
                  <a:pt x="78" y="228"/>
                </a:lnTo>
                <a:lnTo>
                  <a:pt x="76" y="228"/>
                </a:lnTo>
                <a:lnTo>
                  <a:pt x="74" y="230"/>
                </a:lnTo>
                <a:lnTo>
                  <a:pt x="72" y="232"/>
                </a:lnTo>
                <a:lnTo>
                  <a:pt x="68" y="234"/>
                </a:lnTo>
                <a:lnTo>
                  <a:pt x="62" y="236"/>
                </a:lnTo>
                <a:lnTo>
                  <a:pt x="56" y="234"/>
                </a:lnTo>
                <a:lnTo>
                  <a:pt x="54" y="232"/>
                </a:lnTo>
                <a:lnTo>
                  <a:pt x="52" y="232"/>
                </a:lnTo>
                <a:lnTo>
                  <a:pt x="50" y="230"/>
                </a:lnTo>
                <a:lnTo>
                  <a:pt x="46" y="228"/>
                </a:lnTo>
                <a:lnTo>
                  <a:pt x="46" y="228"/>
                </a:lnTo>
                <a:lnTo>
                  <a:pt x="46" y="226"/>
                </a:lnTo>
                <a:lnTo>
                  <a:pt x="46" y="224"/>
                </a:lnTo>
                <a:lnTo>
                  <a:pt x="46" y="222"/>
                </a:lnTo>
                <a:lnTo>
                  <a:pt x="46" y="220"/>
                </a:lnTo>
                <a:lnTo>
                  <a:pt x="46" y="218"/>
                </a:lnTo>
                <a:lnTo>
                  <a:pt x="46" y="216"/>
                </a:lnTo>
                <a:lnTo>
                  <a:pt x="46" y="214"/>
                </a:lnTo>
                <a:lnTo>
                  <a:pt x="46" y="212"/>
                </a:lnTo>
                <a:lnTo>
                  <a:pt x="46" y="210"/>
                </a:lnTo>
                <a:lnTo>
                  <a:pt x="46" y="208"/>
                </a:lnTo>
                <a:lnTo>
                  <a:pt x="46" y="206"/>
                </a:lnTo>
                <a:lnTo>
                  <a:pt x="48" y="204"/>
                </a:lnTo>
                <a:lnTo>
                  <a:pt x="48" y="202"/>
                </a:lnTo>
                <a:lnTo>
                  <a:pt x="50" y="202"/>
                </a:lnTo>
                <a:lnTo>
                  <a:pt x="50" y="200"/>
                </a:lnTo>
                <a:lnTo>
                  <a:pt x="52" y="200"/>
                </a:lnTo>
                <a:lnTo>
                  <a:pt x="52" y="198"/>
                </a:lnTo>
                <a:lnTo>
                  <a:pt x="54" y="198"/>
                </a:lnTo>
                <a:lnTo>
                  <a:pt x="54" y="196"/>
                </a:lnTo>
                <a:lnTo>
                  <a:pt x="56" y="196"/>
                </a:lnTo>
                <a:lnTo>
                  <a:pt x="58" y="196"/>
                </a:lnTo>
                <a:lnTo>
                  <a:pt x="58" y="194"/>
                </a:lnTo>
                <a:lnTo>
                  <a:pt x="60" y="194"/>
                </a:lnTo>
                <a:lnTo>
                  <a:pt x="62" y="194"/>
                </a:lnTo>
                <a:lnTo>
                  <a:pt x="64" y="194"/>
                </a:lnTo>
                <a:lnTo>
                  <a:pt x="66" y="192"/>
                </a:lnTo>
                <a:lnTo>
                  <a:pt x="68" y="192"/>
                </a:lnTo>
                <a:lnTo>
                  <a:pt x="70" y="192"/>
                </a:lnTo>
                <a:lnTo>
                  <a:pt x="72" y="192"/>
                </a:lnTo>
                <a:lnTo>
                  <a:pt x="74" y="192"/>
                </a:lnTo>
                <a:lnTo>
                  <a:pt x="78" y="190"/>
                </a:lnTo>
                <a:lnTo>
                  <a:pt x="82" y="190"/>
                </a:lnTo>
                <a:lnTo>
                  <a:pt x="86" y="190"/>
                </a:lnTo>
                <a:lnTo>
                  <a:pt x="86" y="188"/>
                </a:lnTo>
                <a:lnTo>
                  <a:pt x="86" y="186"/>
                </a:lnTo>
                <a:lnTo>
                  <a:pt x="86" y="184"/>
                </a:lnTo>
                <a:lnTo>
                  <a:pt x="86" y="182"/>
                </a:lnTo>
                <a:lnTo>
                  <a:pt x="86" y="180"/>
                </a:lnTo>
                <a:lnTo>
                  <a:pt x="86" y="180"/>
                </a:lnTo>
                <a:lnTo>
                  <a:pt x="86" y="180"/>
                </a:lnTo>
                <a:lnTo>
                  <a:pt x="86" y="178"/>
                </a:lnTo>
                <a:lnTo>
                  <a:pt x="86" y="176"/>
                </a:lnTo>
                <a:lnTo>
                  <a:pt x="86" y="174"/>
                </a:lnTo>
                <a:lnTo>
                  <a:pt x="86" y="172"/>
                </a:lnTo>
                <a:lnTo>
                  <a:pt x="86" y="170"/>
                </a:lnTo>
                <a:lnTo>
                  <a:pt x="86" y="168"/>
                </a:lnTo>
                <a:lnTo>
                  <a:pt x="86" y="166"/>
                </a:lnTo>
                <a:lnTo>
                  <a:pt x="86" y="164"/>
                </a:lnTo>
                <a:lnTo>
                  <a:pt x="86" y="162"/>
                </a:lnTo>
                <a:lnTo>
                  <a:pt x="86" y="156"/>
                </a:lnTo>
                <a:lnTo>
                  <a:pt x="86" y="154"/>
                </a:lnTo>
                <a:lnTo>
                  <a:pt x="86" y="152"/>
                </a:lnTo>
                <a:lnTo>
                  <a:pt x="86" y="150"/>
                </a:lnTo>
                <a:lnTo>
                  <a:pt x="86" y="148"/>
                </a:lnTo>
                <a:lnTo>
                  <a:pt x="86" y="146"/>
                </a:lnTo>
                <a:lnTo>
                  <a:pt x="86" y="144"/>
                </a:lnTo>
                <a:lnTo>
                  <a:pt x="86" y="142"/>
                </a:lnTo>
                <a:lnTo>
                  <a:pt x="86" y="140"/>
                </a:lnTo>
                <a:lnTo>
                  <a:pt x="86" y="138"/>
                </a:lnTo>
                <a:lnTo>
                  <a:pt x="86" y="136"/>
                </a:lnTo>
                <a:lnTo>
                  <a:pt x="88" y="136"/>
                </a:lnTo>
                <a:lnTo>
                  <a:pt x="88" y="134"/>
                </a:lnTo>
                <a:lnTo>
                  <a:pt x="90" y="132"/>
                </a:lnTo>
                <a:lnTo>
                  <a:pt x="90" y="132"/>
                </a:lnTo>
                <a:lnTo>
                  <a:pt x="90" y="130"/>
                </a:lnTo>
                <a:lnTo>
                  <a:pt x="92" y="128"/>
                </a:lnTo>
                <a:lnTo>
                  <a:pt x="92" y="126"/>
                </a:lnTo>
                <a:lnTo>
                  <a:pt x="96" y="120"/>
                </a:lnTo>
                <a:lnTo>
                  <a:pt x="96" y="118"/>
                </a:lnTo>
                <a:lnTo>
                  <a:pt x="96" y="116"/>
                </a:lnTo>
                <a:lnTo>
                  <a:pt x="100" y="108"/>
                </a:lnTo>
                <a:lnTo>
                  <a:pt x="102" y="106"/>
                </a:lnTo>
                <a:lnTo>
                  <a:pt x="102" y="102"/>
                </a:lnTo>
                <a:lnTo>
                  <a:pt x="105" y="102"/>
                </a:lnTo>
                <a:lnTo>
                  <a:pt x="109" y="92"/>
                </a:lnTo>
                <a:lnTo>
                  <a:pt x="115" y="86"/>
                </a:lnTo>
                <a:lnTo>
                  <a:pt x="117" y="84"/>
                </a:lnTo>
                <a:lnTo>
                  <a:pt x="121" y="80"/>
                </a:lnTo>
                <a:lnTo>
                  <a:pt x="127" y="70"/>
                </a:lnTo>
                <a:lnTo>
                  <a:pt x="127" y="68"/>
                </a:lnTo>
                <a:lnTo>
                  <a:pt x="129" y="66"/>
                </a:lnTo>
                <a:lnTo>
                  <a:pt x="133" y="60"/>
                </a:lnTo>
                <a:lnTo>
                  <a:pt x="133" y="58"/>
                </a:lnTo>
                <a:lnTo>
                  <a:pt x="137" y="46"/>
                </a:lnTo>
                <a:lnTo>
                  <a:pt x="139" y="38"/>
                </a:lnTo>
                <a:lnTo>
                  <a:pt x="141" y="34"/>
                </a:lnTo>
                <a:lnTo>
                  <a:pt x="141" y="30"/>
                </a:lnTo>
                <a:lnTo>
                  <a:pt x="143" y="28"/>
                </a:lnTo>
                <a:lnTo>
                  <a:pt x="149" y="24"/>
                </a:lnTo>
                <a:lnTo>
                  <a:pt x="153" y="22"/>
                </a:lnTo>
                <a:lnTo>
                  <a:pt x="153" y="20"/>
                </a:lnTo>
                <a:lnTo>
                  <a:pt x="157" y="16"/>
                </a:lnTo>
                <a:lnTo>
                  <a:pt x="159" y="16"/>
                </a:lnTo>
                <a:lnTo>
                  <a:pt x="161" y="16"/>
                </a:lnTo>
                <a:lnTo>
                  <a:pt x="167" y="16"/>
                </a:lnTo>
                <a:lnTo>
                  <a:pt x="169" y="14"/>
                </a:lnTo>
                <a:lnTo>
                  <a:pt x="169" y="12"/>
                </a:lnTo>
                <a:lnTo>
                  <a:pt x="169" y="10"/>
                </a:lnTo>
                <a:lnTo>
                  <a:pt x="169" y="2"/>
                </a:lnTo>
                <a:lnTo>
                  <a:pt x="169" y="0"/>
                </a:lnTo>
                <a:lnTo>
                  <a:pt x="173" y="0"/>
                </a:lnTo>
                <a:lnTo>
                  <a:pt x="181" y="0"/>
                </a:lnTo>
                <a:lnTo>
                  <a:pt x="181" y="2"/>
                </a:lnTo>
                <a:lnTo>
                  <a:pt x="181" y="12"/>
                </a:lnTo>
                <a:lnTo>
                  <a:pt x="185" y="10"/>
                </a:lnTo>
                <a:lnTo>
                  <a:pt x="191" y="10"/>
                </a:lnTo>
                <a:lnTo>
                  <a:pt x="207" y="6"/>
                </a:lnTo>
                <a:lnTo>
                  <a:pt x="209" y="6"/>
                </a:lnTo>
                <a:lnTo>
                  <a:pt x="217" y="4"/>
                </a:lnTo>
                <a:lnTo>
                  <a:pt x="225" y="2"/>
                </a:lnTo>
                <a:lnTo>
                  <a:pt x="233" y="0"/>
                </a:lnTo>
                <a:lnTo>
                  <a:pt x="233" y="2"/>
                </a:lnTo>
                <a:lnTo>
                  <a:pt x="233" y="6"/>
                </a:lnTo>
                <a:lnTo>
                  <a:pt x="233" y="8"/>
                </a:lnTo>
                <a:lnTo>
                  <a:pt x="233" y="10"/>
                </a:lnTo>
                <a:lnTo>
                  <a:pt x="233" y="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Freeform 6"/>
          <p:cNvSpPr>
            <a:spLocks/>
          </p:cNvSpPr>
          <p:nvPr/>
        </p:nvSpPr>
        <p:spPr bwMode="auto">
          <a:xfrm>
            <a:off x="2065338" y="2505075"/>
            <a:ext cx="687388" cy="700088"/>
          </a:xfrm>
          <a:custGeom>
            <a:avLst/>
            <a:gdLst>
              <a:gd name="T0" fmla="*/ 185 w 433"/>
              <a:gd name="T1" fmla="*/ 26 h 441"/>
              <a:gd name="T2" fmla="*/ 211 w 433"/>
              <a:gd name="T3" fmla="*/ 26 h 441"/>
              <a:gd name="T4" fmla="*/ 229 w 433"/>
              <a:gd name="T5" fmla="*/ 30 h 441"/>
              <a:gd name="T6" fmla="*/ 253 w 433"/>
              <a:gd name="T7" fmla="*/ 26 h 441"/>
              <a:gd name="T8" fmla="*/ 271 w 433"/>
              <a:gd name="T9" fmla="*/ 20 h 441"/>
              <a:gd name="T10" fmla="*/ 271 w 433"/>
              <a:gd name="T11" fmla="*/ 54 h 441"/>
              <a:gd name="T12" fmla="*/ 271 w 433"/>
              <a:gd name="T13" fmla="*/ 102 h 441"/>
              <a:gd name="T14" fmla="*/ 297 w 433"/>
              <a:gd name="T15" fmla="*/ 100 h 441"/>
              <a:gd name="T16" fmla="*/ 313 w 433"/>
              <a:gd name="T17" fmla="*/ 98 h 441"/>
              <a:gd name="T18" fmla="*/ 321 w 433"/>
              <a:gd name="T19" fmla="*/ 110 h 441"/>
              <a:gd name="T20" fmla="*/ 341 w 433"/>
              <a:gd name="T21" fmla="*/ 132 h 441"/>
              <a:gd name="T22" fmla="*/ 343 w 433"/>
              <a:gd name="T23" fmla="*/ 160 h 441"/>
              <a:gd name="T24" fmla="*/ 379 w 433"/>
              <a:gd name="T25" fmla="*/ 174 h 441"/>
              <a:gd name="T26" fmla="*/ 393 w 433"/>
              <a:gd name="T27" fmla="*/ 192 h 441"/>
              <a:gd name="T28" fmla="*/ 391 w 433"/>
              <a:gd name="T29" fmla="*/ 225 h 441"/>
              <a:gd name="T30" fmla="*/ 395 w 433"/>
              <a:gd name="T31" fmla="*/ 251 h 441"/>
              <a:gd name="T32" fmla="*/ 401 w 433"/>
              <a:gd name="T33" fmla="*/ 265 h 441"/>
              <a:gd name="T34" fmla="*/ 405 w 433"/>
              <a:gd name="T35" fmla="*/ 277 h 441"/>
              <a:gd name="T36" fmla="*/ 419 w 433"/>
              <a:gd name="T37" fmla="*/ 301 h 441"/>
              <a:gd name="T38" fmla="*/ 431 w 433"/>
              <a:gd name="T39" fmla="*/ 325 h 441"/>
              <a:gd name="T40" fmla="*/ 431 w 433"/>
              <a:gd name="T41" fmla="*/ 371 h 441"/>
              <a:gd name="T42" fmla="*/ 415 w 433"/>
              <a:gd name="T43" fmla="*/ 385 h 441"/>
              <a:gd name="T44" fmla="*/ 409 w 433"/>
              <a:gd name="T45" fmla="*/ 407 h 441"/>
              <a:gd name="T46" fmla="*/ 409 w 433"/>
              <a:gd name="T47" fmla="*/ 429 h 441"/>
              <a:gd name="T48" fmla="*/ 393 w 433"/>
              <a:gd name="T49" fmla="*/ 439 h 441"/>
              <a:gd name="T50" fmla="*/ 377 w 433"/>
              <a:gd name="T51" fmla="*/ 439 h 441"/>
              <a:gd name="T52" fmla="*/ 355 w 433"/>
              <a:gd name="T53" fmla="*/ 437 h 441"/>
              <a:gd name="T54" fmla="*/ 331 w 433"/>
              <a:gd name="T55" fmla="*/ 425 h 441"/>
              <a:gd name="T56" fmla="*/ 317 w 433"/>
              <a:gd name="T57" fmla="*/ 417 h 441"/>
              <a:gd name="T58" fmla="*/ 293 w 433"/>
              <a:gd name="T59" fmla="*/ 413 h 441"/>
              <a:gd name="T60" fmla="*/ 277 w 433"/>
              <a:gd name="T61" fmla="*/ 407 h 441"/>
              <a:gd name="T62" fmla="*/ 261 w 433"/>
              <a:gd name="T63" fmla="*/ 395 h 441"/>
              <a:gd name="T64" fmla="*/ 271 w 433"/>
              <a:gd name="T65" fmla="*/ 367 h 441"/>
              <a:gd name="T66" fmla="*/ 261 w 433"/>
              <a:gd name="T67" fmla="*/ 351 h 441"/>
              <a:gd name="T68" fmla="*/ 237 w 433"/>
              <a:gd name="T69" fmla="*/ 341 h 441"/>
              <a:gd name="T70" fmla="*/ 207 w 433"/>
              <a:gd name="T71" fmla="*/ 343 h 441"/>
              <a:gd name="T72" fmla="*/ 191 w 433"/>
              <a:gd name="T73" fmla="*/ 355 h 441"/>
              <a:gd name="T74" fmla="*/ 171 w 433"/>
              <a:gd name="T75" fmla="*/ 345 h 441"/>
              <a:gd name="T76" fmla="*/ 151 w 433"/>
              <a:gd name="T77" fmla="*/ 355 h 441"/>
              <a:gd name="T78" fmla="*/ 141 w 433"/>
              <a:gd name="T79" fmla="*/ 353 h 441"/>
              <a:gd name="T80" fmla="*/ 133 w 433"/>
              <a:gd name="T81" fmla="*/ 327 h 441"/>
              <a:gd name="T82" fmla="*/ 121 w 433"/>
              <a:gd name="T83" fmla="*/ 291 h 441"/>
              <a:gd name="T84" fmla="*/ 107 w 433"/>
              <a:gd name="T85" fmla="*/ 253 h 441"/>
              <a:gd name="T86" fmla="*/ 94 w 433"/>
              <a:gd name="T87" fmla="*/ 223 h 441"/>
              <a:gd name="T88" fmla="*/ 78 w 433"/>
              <a:gd name="T89" fmla="*/ 192 h 441"/>
              <a:gd name="T90" fmla="*/ 68 w 433"/>
              <a:gd name="T91" fmla="*/ 180 h 441"/>
              <a:gd name="T92" fmla="*/ 62 w 433"/>
              <a:gd name="T93" fmla="*/ 160 h 441"/>
              <a:gd name="T94" fmla="*/ 52 w 433"/>
              <a:gd name="T95" fmla="*/ 142 h 441"/>
              <a:gd name="T96" fmla="*/ 42 w 433"/>
              <a:gd name="T97" fmla="*/ 130 h 441"/>
              <a:gd name="T98" fmla="*/ 36 w 433"/>
              <a:gd name="T99" fmla="*/ 114 h 441"/>
              <a:gd name="T100" fmla="*/ 24 w 433"/>
              <a:gd name="T101" fmla="*/ 96 h 441"/>
              <a:gd name="T102" fmla="*/ 10 w 433"/>
              <a:gd name="T103" fmla="*/ 76 h 441"/>
              <a:gd name="T104" fmla="*/ 6 w 433"/>
              <a:gd name="T105" fmla="*/ 58 h 441"/>
              <a:gd name="T106" fmla="*/ 22 w 433"/>
              <a:gd name="T107" fmla="*/ 48 h 441"/>
              <a:gd name="T108" fmla="*/ 34 w 433"/>
              <a:gd name="T109" fmla="*/ 24 h 441"/>
              <a:gd name="T110" fmla="*/ 62 w 433"/>
              <a:gd name="T111" fmla="*/ 8 h 441"/>
              <a:gd name="T112" fmla="*/ 100 w 433"/>
              <a:gd name="T113" fmla="*/ 4 h 441"/>
              <a:gd name="T114" fmla="*/ 119 w 433"/>
              <a:gd name="T115" fmla="*/ 4 h 441"/>
              <a:gd name="T116" fmla="*/ 157 w 433"/>
              <a:gd name="T117" fmla="*/ 1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3" h="441">
                <a:moveTo>
                  <a:pt x="181" y="0"/>
                </a:moveTo>
                <a:lnTo>
                  <a:pt x="183" y="0"/>
                </a:lnTo>
                <a:lnTo>
                  <a:pt x="183" y="2"/>
                </a:lnTo>
                <a:lnTo>
                  <a:pt x="183" y="4"/>
                </a:lnTo>
                <a:lnTo>
                  <a:pt x="183" y="6"/>
                </a:lnTo>
                <a:lnTo>
                  <a:pt x="183" y="10"/>
                </a:lnTo>
                <a:lnTo>
                  <a:pt x="183" y="14"/>
                </a:lnTo>
                <a:lnTo>
                  <a:pt x="183" y="16"/>
                </a:lnTo>
                <a:lnTo>
                  <a:pt x="183" y="18"/>
                </a:lnTo>
                <a:lnTo>
                  <a:pt x="183" y="20"/>
                </a:lnTo>
                <a:lnTo>
                  <a:pt x="185" y="22"/>
                </a:lnTo>
                <a:lnTo>
                  <a:pt x="185" y="26"/>
                </a:lnTo>
                <a:lnTo>
                  <a:pt x="189" y="26"/>
                </a:lnTo>
                <a:lnTo>
                  <a:pt x="191" y="26"/>
                </a:lnTo>
                <a:lnTo>
                  <a:pt x="193" y="26"/>
                </a:lnTo>
                <a:lnTo>
                  <a:pt x="195" y="26"/>
                </a:lnTo>
                <a:lnTo>
                  <a:pt x="197" y="26"/>
                </a:lnTo>
                <a:lnTo>
                  <a:pt x="199" y="26"/>
                </a:lnTo>
                <a:lnTo>
                  <a:pt x="201" y="26"/>
                </a:lnTo>
                <a:lnTo>
                  <a:pt x="203" y="26"/>
                </a:lnTo>
                <a:lnTo>
                  <a:pt x="205" y="26"/>
                </a:lnTo>
                <a:lnTo>
                  <a:pt x="207" y="26"/>
                </a:lnTo>
                <a:lnTo>
                  <a:pt x="209" y="26"/>
                </a:lnTo>
                <a:lnTo>
                  <a:pt x="211" y="26"/>
                </a:lnTo>
                <a:lnTo>
                  <a:pt x="213" y="26"/>
                </a:lnTo>
                <a:lnTo>
                  <a:pt x="215" y="26"/>
                </a:lnTo>
                <a:lnTo>
                  <a:pt x="217" y="26"/>
                </a:lnTo>
                <a:lnTo>
                  <a:pt x="219" y="26"/>
                </a:lnTo>
                <a:lnTo>
                  <a:pt x="221" y="26"/>
                </a:lnTo>
                <a:lnTo>
                  <a:pt x="223" y="26"/>
                </a:lnTo>
                <a:lnTo>
                  <a:pt x="225" y="26"/>
                </a:lnTo>
                <a:lnTo>
                  <a:pt x="227" y="26"/>
                </a:lnTo>
                <a:lnTo>
                  <a:pt x="229" y="26"/>
                </a:lnTo>
                <a:lnTo>
                  <a:pt x="229" y="26"/>
                </a:lnTo>
                <a:lnTo>
                  <a:pt x="229" y="28"/>
                </a:lnTo>
                <a:lnTo>
                  <a:pt x="229" y="30"/>
                </a:lnTo>
                <a:lnTo>
                  <a:pt x="229" y="32"/>
                </a:lnTo>
                <a:lnTo>
                  <a:pt x="229" y="34"/>
                </a:lnTo>
                <a:lnTo>
                  <a:pt x="233" y="36"/>
                </a:lnTo>
                <a:lnTo>
                  <a:pt x="237" y="34"/>
                </a:lnTo>
                <a:lnTo>
                  <a:pt x="239" y="32"/>
                </a:lnTo>
                <a:lnTo>
                  <a:pt x="241" y="32"/>
                </a:lnTo>
                <a:lnTo>
                  <a:pt x="243" y="32"/>
                </a:lnTo>
                <a:lnTo>
                  <a:pt x="243" y="28"/>
                </a:lnTo>
                <a:lnTo>
                  <a:pt x="243" y="26"/>
                </a:lnTo>
                <a:lnTo>
                  <a:pt x="249" y="26"/>
                </a:lnTo>
                <a:lnTo>
                  <a:pt x="251" y="26"/>
                </a:lnTo>
                <a:lnTo>
                  <a:pt x="253" y="26"/>
                </a:lnTo>
                <a:lnTo>
                  <a:pt x="255" y="26"/>
                </a:lnTo>
                <a:lnTo>
                  <a:pt x="257" y="26"/>
                </a:lnTo>
                <a:lnTo>
                  <a:pt x="257" y="24"/>
                </a:lnTo>
                <a:lnTo>
                  <a:pt x="257" y="22"/>
                </a:lnTo>
                <a:lnTo>
                  <a:pt x="257" y="20"/>
                </a:lnTo>
                <a:lnTo>
                  <a:pt x="259" y="20"/>
                </a:lnTo>
                <a:lnTo>
                  <a:pt x="261" y="20"/>
                </a:lnTo>
                <a:lnTo>
                  <a:pt x="263" y="20"/>
                </a:lnTo>
                <a:lnTo>
                  <a:pt x="265" y="20"/>
                </a:lnTo>
                <a:lnTo>
                  <a:pt x="267" y="20"/>
                </a:lnTo>
                <a:lnTo>
                  <a:pt x="269" y="20"/>
                </a:lnTo>
                <a:lnTo>
                  <a:pt x="271" y="20"/>
                </a:lnTo>
                <a:lnTo>
                  <a:pt x="271" y="24"/>
                </a:lnTo>
                <a:lnTo>
                  <a:pt x="271" y="28"/>
                </a:lnTo>
                <a:lnTo>
                  <a:pt x="271" y="30"/>
                </a:lnTo>
                <a:lnTo>
                  <a:pt x="271" y="34"/>
                </a:lnTo>
                <a:lnTo>
                  <a:pt x="271" y="36"/>
                </a:lnTo>
                <a:lnTo>
                  <a:pt x="271" y="36"/>
                </a:lnTo>
                <a:lnTo>
                  <a:pt x="271" y="44"/>
                </a:lnTo>
                <a:lnTo>
                  <a:pt x="271" y="46"/>
                </a:lnTo>
                <a:lnTo>
                  <a:pt x="271" y="48"/>
                </a:lnTo>
                <a:lnTo>
                  <a:pt x="271" y="50"/>
                </a:lnTo>
                <a:lnTo>
                  <a:pt x="271" y="52"/>
                </a:lnTo>
                <a:lnTo>
                  <a:pt x="271" y="54"/>
                </a:lnTo>
                <a:lnTo>
                  <a:pt x="271" y="56"/>
                </a:lnTo>
                <a:lnTo>
                  <a:pt x="271" y="58"/>
                </a:lnTo>
                <a:lnTo>
                  <a:pt x="271" y="74"/>
                </a:lnTo>
                <a:lnTo>
                  <a:pt x="271" y="76"/>
                </a:lnTo>
                <a:lnTo>
                  <a:pt x="271" y="78"/>
                </a:lnTo>
                <a:lnTo>
                  <a:pt x="271" y="80"/>
                </a:lnTo>
                <a:lnTo>
                  <a:pt x="271" y="84"/>
                </a:lnTo>
                <a:lnTo>
                  <a:pt x="271" y="86"/>
                </a:lnTo>
                <a:lnTo>
                  <a:pt x="271" y="88"/>
                </a:lnTo>
                <a:lnTo>
                  <a:pt x="271" y="90"/>
                </a:lnTo>
                <a:lnTo>
                  <a:pt x="271" y="98"/>
                </a:lnTo>
                <a:lnTo>
                  <a:pt x="271" y="102"/>
                </a:lnTo>
                <a:lnTo>
                  <a:pt x="271" y="106"/>
                </a:lnTo>
                <a:lnTo>
                  <a:pt x="275" y="106"/>
                </a:lnTo>
                <a:lnTo>
                  <a:pt x="277" y="106"/>
                </a:lnTo>
                <a:lnTo>
                  <a:pt x="279" y="106"/>
                </a:lnTo>
                <a:lnTo>
                  <a:pt x="281" y="106"/>
                </a:lnTo>
                <a:lnTo>
                  <a:pt x="283" y="106"/>
                </a:lnTo>
                <a:lnTo>
                  <a:pt x="287" y="106"/>
                </a:lnTo>
                <a:lnTo>
                  <a:pt x="295" y="106"/>
                </a:lnTo>
                <a:lnTo>
                  <a:pt x="297" y="106"/>
                </a:lnTo>
                <a:lnTo>
                  <a:pt x="297" y="104"/>
                </a:lnTo>
                <a:lnTo>
                  <a:pt x="297" y="102"/>
                </a:lnTo>
                <a:lnTo>
                  <a:pt x="297" y="100"/>
                </a:lnTo>
                <a:lnTo>
                  <a:pt x="301" y="92"/>
                </a:lnTo>
                <a:lnTo>
                  <a:pt x="303" y="90"/>
                </a:lnTo>
                <a:lnTo>
                  <a:pt x="305" y="88"/>
                </a:lnTo>
                <a:lnTo>
                  <a:pt x="307" y="88"/>
                </a:lnTo>
                <a:lnTo>
                  <a:pt x="307" y="90"/>
                </a:lnTo>
                <a:lnTo>
                  <a:pt x="309" y="90"/>
                </a:lnTo>
                <a:lnTo>
                  <a:pt x="311" y="90"/>
                </a:lnTo>
                <a:lnTo>
                  <a:pt x="311" y="92"/>
                </a:lnTo>
                <a:lnTo>
                  <a:pt x="313" y="92"/>
                </a:lnTo>
                <a:lnTo>
                  <a:pt x="313" y="94"/>
                </a:lnTo>
                <a:lnTo>
                  <a:pt x="313" y="96"/>
                </a:lnTo>
                <a:lnTo>
                  <a:pt x="313" y="98"/>
                </a:lnTo>
                <a:lnTo>
                  <a:pt x="315" y="98"/>
                </a:lnTo>
                <a:lnTo>
                  <a:pt x="315" y="100"/>
                </a:lnTo>
                <a:lnTo>
                  <a:pt x="315" y="102"/>
                </a:lnTo>
                <a:lnTo>
                  <a:pt x="315" y="104"/>
                </a:lnTo>
                <a:lnTo>
                  <a:pt x="315" y="106"/>
                </a:lnTo>
                <a:lnTo>
                  <a:pt x="315" y="108"/>
                </a:lnTo>
                <a:lnTo>
                  <a:pt x="317" y="108"/>
                </a:lnTo>
                <a:lnTo>
                  <a:pt x="317" y="110"/>
                </a:lnTo>
                <a:lnTo>
                  <a:pt x="315" y="110"/>
                </a:lnTo>
                <a:lnTo>
                  <a:pt x="317" y="110"/>
                </a:lnTo>
                <a:lnTo>
                  <a:pt x="319" y="110"/>
                </a:lnTo>
                <a:lnTo>
                  <a:pt x="321" y="110"/>
                </a:lnTo>
                <a:lnTo>
                  <a:pt x="323" y="110"/>
                </a:lnTo>
                <a:lnTo>
                  <a:pt x="323" y="112"/>
                </a:lnTo>
                <a:lnTo>
                  <a:pt x="323" y="116"/>
                </a:lnTo>
                <a:lnTo>
                  <a:pt x="323" y="118"/>
                </a:lnTo>
                <a:lnTo>
                  <a:pt x="323" y="122"/>
                </a:lnTo>
                <a:lnTo>
                  <a:pt x="323" y="126"/>
                </a:lnTo>
                <a:lnTo>
                  <a:pt x="323" y="130"/>
                </a:lnTo>
                <a:lnTo>
                  <a:pt x="323" y="132"/>
                </a:lnTo>
                <a:lnTo>
                  <a:pt x="323" y="132"/>
                </a:lnTo>
                <a:lnTo>
                  <a:pt x="327" y="132"/>
                </a:lnTo>
                <a:lnTo>
                  <a:pt x="331" y="132"/>
                </a:lnTo>
                <a:lnTo>
                  <a:pt x="341" y="132"/>
                </a:lnTo>
                <a:lnTo>
                  <a:pt x="341" y="134"/>
                </a:lnTo>
                <a:lnTo>
                  <a:pt x="341" y="138"/>
                </a:lnTo>
                <a:lnTo>
                  <a:pt x="343" y="140"/>
                </a:lnTo>
                <a:lnTo>
                  <a:pt x="343" y="142"/>
                </a:lnTo>
                <a:lnTo>
                  <a:pt x="343" y="144"/>
                </a:lnTo>
                <a:lnTo>
                  <a:pt x="343" y="146"/>
                </a:lnTo>
                <a:lnTo>
                  <a:pt x="343" y="148"/>
                </a:lnTo>
                <a:lnTo>
                  <a:pt x="343" y="150"/>
                </a:lnTo>
                <a:lnTo>
                  <a:pt x="343" y="152"/>
                </a:lnTo>
                <a:lnTo>
                  <a:pt x="343" y="154"/>
                </a:lnTo>
                <a:lnTo>
                  <a:pt x="343" y="158"/>
                </a:lnTo>
                <a:lnTo>
                  <a:pt x="343" y="160"/>
                </a:lnTo>
                <a:lnTo>
                  <a:pt x="343" y="162"/>
                </a:lnTo>
                <a:lnTo>
                  <a:pt x="343" y="164"/>
                </a:lnTo>
                <a:lnTo>
                  <a:pt x="343" y="166"/>
                </a:lnTo>
                <a:lnTo>
                  <a:pt x="343" y="170"/>
                </a:lnTo>
                <a:lnTo>
                  <a:pt x="343" y="172"/>
                </a:lnTo>
                <a:lnTo>
                  <a:pt x="343" y="174"/>
                </a:lnTo>
                <a:lnTo>
                  <a:pt x="349" y="174"/>
                </a:lnTo>
                <a:lnTo>
                  <a:pt x="351" y="174"/>
                </a:lnTo>
                <a:lnTo>
                  <a:pt x="363" y="174"/>
                </a:lnTo>
                <a:lnTo>
                  <a:pt x="367" y="174"/>
                </a:lnTo>
                <a:lnTo>
                  <a:pt x="369" y="174"/>
                </a:lnTo>
                <a:lnTo>
                  <a:pt x="379" y="174"/>
                </a:lnTo>
                <a:lnTo>
                  <a:pt x="381" y="174"/>
                </a:lnTo>
                <a:lnTo>
                  <a:pt x="383" y="174"/>
                </a:lnTo>
                <a:lnTo>
                  <a:pt x="385" y="174"/>
                </a:lnTo>
                <a:lnTo>
                  <a:pt x="387" y="174"/>
                </a:lnTo>
                <a:lnTo>
                  <a:pt x="389" y="174"/>
                </a:lnTo>
                <a:lnTo>
                  <a:pt x="393" y="174"/>
                </a:lnTo>
                <a:lnTo>
                  <a:pt x="393" y="178"/>
                </a:lnTo>
                <a:lnTo>
                  <a:pt x="393" y="180"/>
                </a:lnTo>
                <a:lnTo>
                  <a:pt x="393" y="184"/>
                </a:lnTo>
                <a:lnTo>
                  <a:pt x="393" y="186"/>
                </a:lnTo>
                <a:lnTo>
                  <a:pt x="393" y="190"/>
                </a:lnTo>
                <a:lnTo>
                  <a:pt x="393" y="192"/>
                </a:lnTo>
                <a:lnTo>
                  <a:pt x="393" y="194"/>
                </a:lnTo>
                <a:lnTo>
                  <a:pt x="393" y="198"/>
                </a:lnTo>
                <a:lnTo>
                  <a:pt x="393" y="200"/>
                </a:lnTo>
                <a:lnTo>
                  <a:pt x="391" y="200"/>
                </a:lnTo>
                <a:lnTo>
                  <a:pt x="391" y="204"/>
                </a:lnTo>
                <a:lnTo>
                  <a:pt x="391" y="208"/>
                </a:lnTo>
                <a:lnTo>
                  <a:pt x="391" y="210"/>
                </a:lnTo>
                <a:lnTo>
                  <a:pt x="391" y="212"/>
                </a:lnTo>
                <a:lnTo>
                  <a:pt x="391" y="215"/>
                </a:lnTo>
                <a:lnTo>
                  <a:pt x="391" y="217"/>
                </a:lnTo>
                <a:lnTo>
                  <a:pt x="391" y="219"/>
                </a:lnTo>
                <a:lnTo>
                  <a:pt x="391" y="225"/>
                </a:lnTo>
                <a:lnTo>
                  <a:pt x="391" y="229"/>
                </a:lnTo>
                <a:lnTo>
                  <a:pt x="391" y="233"/>
                </a:lnTo>
                <a:lnTo>
                  <a:pt x="391" y="235"/>
                </a:lnTo>
                <a:lnTo>
                  <a:pt x="391" y="237"/>
                </a:lnTo>
                <a:lnTo>
                  <a:pt x="391" y="239"/>
                </a:lnTo>
                <a:lnTo>
                  <a:pt x="391" y="241"/>
                </a:lnTo>
                <a:lnTo>
                  <a:pt x="391" y="245"/>
                </a:lnTo>
                <a:lnTo>
                  <a:pt x="391" y="247"/>
                </a:lnTo>
                <a:lnTo>
                  <a:pt x="391" y="249"/>
                </a:lnTo>
                <a:lnTo>
                  <a:pt x="391" y="251"/>
                </a:lnTo>
                <a:lnTo>
                  <a:pt x="393" y="251"/>
                </a:lnTo>
                <a:lnTo>
                  <a:pt x="395" y="251"/>
                </a:lnTo>
                <a:lnTo>
                  <a:pt x="397" y="251"/>
                </a:lnTo>
                <a:lnTo>
                  <a:pt x="397" y="253"/>
                </a:lnTo>
                <a:lnTo>
                  <a:pt x="397" y="255"/>
                </a:lnTo>
                <a:lnTo>
                  <a:pt x="399" y="255"/>
                </a:lnTo>
                <a:lnTo>
                  <a:pt x="399" y="257"/>
                </a:lnTo>
                <a:lnTo>
                  <a:pt x="399" y="259"/>
                </a:lnTo>
                <a:lnTo>
                  <a:pt x="397" y="259"/>
                </a:lnTo>
                <a:lnTo>
                  <a:pt x="397" y="261"/>
                </a:lnTo>
                <a:lnTo>
                  <a:pt x="399" y="261"/>
                </a:lnTo>
                <a:lnTo>
                  <a:pt x="399" y="263"/>
                </a:lnTo>
                <a:lnTo>
                  <a:pt x="399" y="265"/>
                </a:lnTo>
                <a:lnTo>
                  <a:pt x="401" y="265"/>
                </a:lnTo>
                <a:lnTo>
                  <a:pt x="403" y="265"/>
                </a:lnTo>
                <a:lnTo>
                  <a:pt x="405" y="265"/>
                </a:lnTo>
                <a:lnTo>
                  <a:pt x="403" y="265"/>
                </a:lnTo>
                <a:lnTo>
                  <a:pt x="401" y="265"/>
                </a:lnTo>
                <a:lnTo>
                  <a:pt x="401" y="267"/>
                </a:lnTo>
                <a:lnTo>
                  <a:pt x="403" y="267"/>
                </a:lnTo>
                <a:lnTo>
                  <a:pt x="403" y="269"/>
                </a:lnTo>
                <a:lnTo>
                  <a:pt x="405" y="269"/>
                </a:lnTo>
                <a:lnTo>
                  <a:pt x="405" y="273"/>
                </a:lnTo>
                <a:lnTo>
                  <a:pt x="405" y="275"/>
                </a:lnTo>
                <a:lnTo>
                  <a:pt x="405" y="277"/>
                </a:lnTo>
                <a:lnTo>
                  <a:pt x="405" y="277"/>
                </a:lnTo>
                <a:lnTo>
                  <a:pt x="409" y="281"/>
                </a:lnTo>
                <a:lnTo>
                  <a:pt x="411" y="283"/>
                </a:lnTo>
                <a:lnTo>
                  <a:pt x="411" y="285"/>
                </a:lnTo>
                <a:lnTo>
                  <a:pt x="415" y="289"/>
                </a:lnTo>
                <a:lnTo>
                  <a:pt x="417" y="289"/>
                </a:lnTo>
                <a:lnTo>
                  <a:pt x="419" y="289"/>
                </a:lnTo>
                <a:lnTo>
                  <a:pt x="419" y="291"/>
                </a:lnTo>
                <a:lnTo>
                  <a:pt x="419" y="293"/>
                </a:lnTo>
                <a:lnTo>
                  <a:pt x="419" y="295"/>
                </a:lnTo>
                <a:lnTo>
                  <a:pt x="419" y="297"/>
                </a:lnTo>
                <a:lnTo>
                  <a:pt x="419" y="299"/>
                </a:lnTo>
                <a:lnTo>
                  <a:pt x="419" y="301"/>
                </a:lnTo>
                <a:lnTo>
                  <a:pt x="419" y="303"/>
                </a:lnTo>
                <a:lnTo>
                  <a:pt x="419" y="305"/>
                </a:lnTo>
                <a:lnTo>
                  <a:pt x="419" y="311"/>
                </a:lnTo>
                <a:lnTo>
                  <a:pt x="419" y="315"/>
                </a:lnTo>
                <a:lnTo>
                  <a:pt x="419" y="317"/>
                </a:lnTo>
                <a:lnTo>
                  <a:pt x="425" y="317"/>
                </a:lnTo>
                <a:lnTo>
                  <a:pt x="427" y="317"/>
                </a:lnTo>
                <a:lnTo>
                  <a:pt x="429" y="317"/>
                </a:lnTo>
                <a:lnTo>
                  <a:pt x="431" y="317"/>
                </a:lnTo>
                <a:lnTo>
                  <a:pt x="431" y="319"/>
                </a:lnTo>
                <a:lnTo>
                  <a:pt x="431" y="321"/>
                </a:lnTo>
                <a:lnTo>
                  <a:pt x="431" y="325"/>
                </a:lnTo>
                <a:lnTo>
                  <a:pt x="431" y="331"/>
                </a:lnTo>
                <a:lnTo>
                  <a:pt x="431" y="339"/>
                </a:lnTo>
                <a:lnTo>
                  <a:pt x="431" y="343"/>
                </a:lnTo>
                <a:lnTo>
                  <a:pt x="431" y="347"/>
                </a:lnTo>
                <a:lnTo>
                  <a:pt x="429" y="353"/>
                </a:lnTo>
                <a:lnTo>
                  <a:pt x="429" y="357"/>
                </a:lnTo>
                <a:lnTo>
                  <a:pt x="431" y="357"/>
                </a:lnTo>
                <a:lnTo>
                  <a:pt x="431" y="361"/>
                </a:lnTo>
                <a:lnTo>
                  <a:pt x="431" y="365"/>
                </a:lnTo>
                <a:lnTo>
                  <a:pt x="431" y="367"/>
                </a:lnTo>
                <a:lnTo>
                  <a:pt x="431" y="369"/>
                </a:lnTo>
                <a:lnTo>
                  <a:pt x="431" y="371"/>
                </a:lnTo>
                <a:lnTo>
                  <a:pt x="433" y="381"/>
                </a:lnTo>
                <a:lnTo>
                  <a:pt x="433" y="383"/>
                </a:lnTo>
                <a:lnTo>
                  <a:pt x="433" y="385"/>
                </a:lnTo>
                <a:lnTo>
                  <a:pt x="429" y="385"/>
                </a:lnTo>
                <a:lnTo>
                  <a:pt x="427" y="385"/>
                </a:lnTo>
                <a:lnTo>
                  <a:pt x="425" y="385"/>
                </a:lnTo>
                <a:lnTo>
                  <a:pt x="423" y="385"/>
                </a:lnTo>
                <a:lnTo>
                  <a:pt x="423" y="385"/>
                </a:lnTo>
                <a:lnTo>
                  <a:pt x="421" y="385"/>
                </a:lnTo>
                <a:lnTo>
                  <a:pt x="419" y="385"/>
                </a:lnTo>
                <a:lnTo>
                  <a:pt x="417" y="385"/>
                </a:lnTo>
                <a:lnTo>
                  <a:pt x="415" y="385"/>
                </a:lnTo>
                <a:lnTo>
                  <a:pt x="413" y="387"/>
                </a:lnTo>
                <a:lnTo>
                  <a:pt x="411" y="387"/>
                </a:lnTo>
                <a:lnTo>
                  <a:pt x="409" y="387"/>
                </a:lnTo>
                <a:lnTo>
                  <a:pt x="407" y="387"/>
                </a:lnTo>
                <a:lnTo>
                  <a:pt x="409" y="389"/>
                </a:lnTo>
                <a:lnTo>
                  <a:pt x="409" y="391"/>
                </a:lnTo>
                <a:lnTo>
                  <a:pt x="409" y="395"/>
                </a:lnTo>
                <a:lnTo>
                  <a:pt x="409" y="399"/>
                </a:lnTo>
                <a:lnTo>
                  <a:pt x="409" y="401"/>
                </a:lnTo>
                <a:lnTo>
                  <a:pt x="409" y="403"/>
                </a:lnTo>
                <a:lnTo>
                  <a:pt x="409" y="405"/>
                </a:lnTo>
                <a:lnTo>
                  <a:pt x="409" y="407"/>
                </a:lnTo>
                <a:lnTo>
                  <a:pt x="409" y="409"/>
                </a:lnTo>
                <a:lnTo>
                  <a:pt x="409" y="411"/>
                </a:lnTo>
                <a:lnTo>
                  <a:pt x="409" y="413"/>
                </a:lnTo>
                <a:lnTo>
                  <a:pt x="409" y="415"/>
                </a:lnTo>
                <a:lnTo>
                  <a:pt x="409" y="417"/>
                </a:lnTo>
                <a:lnTo>
                  <a:pt x="409" y="419"/>
                </a:lnTo>
                <a:lnTo>
                  <a:pt x="409" y="421"/>
                </a:lnTo>
                <a:lnTo>
                  <a:pt x="409" y="421"/>
                </a:lnTo>
                <a:lnTo>
                  <a:pt x="409" y="423"/>
                </a:lnTo>
                <a:lnTo>
                  <a:pt x="409" y="425"/>
                </a:lnTo>
                <a:lnTo>
                  <a:pt x="409" y="427"/>
                </a:lnTo>
                <a:lnTo>
                  <a:pt x="409" y="429"/>
                </a:lnTo>
                <a:lnTo>
                  <a:pt x="409" y="431"/>
                </a:lnTo>
                <a:lnTo>
                  <a:pt x="409" y="433"/>
                </a:lnTo>
                <a:lnTo>
                  <a:pt x="411" y="433"/>
                </a:lnTo>
                <a:lnTo>
                  <a:pt x="411" y="435"/>
                </a:lnTo>
                <a:lnTo>
                  <a:pt x="411" y="439"/>
                </a:lnTo>
                <a:lnTo>
                  <a:pt x="409" y="439"/>
                </a:lnTo>
                <a:lnTo>
                  <a:pt x="405" y="439"/>
                </a:lnTo>
                <a:lnTo>
                  <a:pt x="403" y="439"/>
                </a:lnTo>
                <a:lnTo>
                  <a:pt x="401" y="439"/>
                </a:lnTo>
                <a:lnTo>
                  <a:pt x="399" y="439"/>
                </a:lnTo>
                <a:lnTo>
                  <a:pt x="397" y="439"/>
                </a:lnTo>
                <a:lnTo>
                  <a:pt x="393" y="439"/>
                </a:lnTo>
                <a:lnTo>
                  <a:pt x="391" y="437"/>
                </a:lnTo>
                <a:lnTo>
                  <a:pt x="391" y="435"/>
                </a:lnTo>
                <a:lnTo>
                  <a:pt x="391" y="433"/>
                </a:lnTo>
                <a:lnTo>
                  <a:pt x="387" y="433"/>
                </a:lnTo>
                <a:lnTo>
                  <a:pt x="385" y="433"/>
                </a:lnTo>
                <a:lnTo>
                  <a:pt x="383" y="433"/>
                </a:lnTo>
                <a:lnTo>
                  <a:pt x="383" y="435"/>
                </a:lnTo>
                <a:lnTo>
                  <a:pt x="383" y="437"/>
                </a:lnTo>
                <a:lnTo>
                  <a:pt x="383" y="439"/>
                </a:lnTo>
                <a:lnTo>
                  <a:pt x="381" y="439"/>
                </a:lnTo>
                <a:lnTo>
                  <a:pt x="379" y="439"/>
                </a:lnTo>
                <a:lnTo>
                  <a:pt x="377" y="439"/>
                </a:lnTo>
                <a:lnTo>
                  <a:pt x="375" y="439"/>
                </a:lnTo>
                <a:lnTo>
                  <a:pt x="375" y="439"/>
                </a:lnTo>
                <a:lnTo>
                  <a:pt x="373" y="439"/>
                </a:lnTo>
                <a:lnTo>
                  <a:pt x="371" y="441"/>
                </a:lnTo>
                <a:lnTo>
                  <a:pt x="369" y="441"/>
                </a:lnTo>
                <a:lnTo>
                  <a:pt x="367" y="441"/>
                </a:lnTo>
                <a:lnTo>
                  <a:pt x="365" y="441"/>
                </a:lnTo>
                <a:lnTo>
                  <a:pt x="363" y="441"/>
                </a:lnTo>
                <a:lnTo>
                  <a:pt x="361" y="441"/>
                </a:lnTo>
                <a:lnTo>
                  <a:pt x="359" y="439"/>
                </a:lnTo>
                <a:lnTo>
                  <a:pt x="357" y="437"/>
                </a:lnTo>
                <a:lnTo>
                  <a:pt x="355" y="437"/>
                </a:lnTo>
                <a:lnTo>
                  <a:pt x="355" y="435"/>
                </a:lnTo>
                <a:lnTo>
                  <a:pt x="353" y="435"/>
                </a:lnTo>
                <a:lnTo>
                  <a:pt x="349" y="427"/>
                </a:lnTo>
                <a:lnTo>
                  <a:pt x="345" y="427"/>
                </a:lnTo>
                <a:lnTo>
                  <a:pt x="343" y="427"/>
                </a:lnTo>
                <a:lnTo>
                  <a:pt x="339" y="427"/>
                </a:lnTo>
                <a:lnTo>
                  <a:pt x="337" y="429"/>
                </a:lnTo>
                <a:lnTo>
                  <a:pt x="335" y="429"/>
                </a:lnTo>
                <a:lnTo>
                  <a:pt x="333" y="429"/>
                </a:lnTo>
                <a:lnTo>
                  <a:pt x="331" y="429"/>
                </a:lnTo>
                <a:lnTo>
                  <a:pt x="331" y="427"/>
                </a:lnTo>
                <a:lnTo>
                  <a:pt x="331" y="425"/>
                </a:lnTo>
                <a:lnTo>
                  <a:pt x="331" y="423"/>
                </a:lnTo>
                <a:lnTo>
                  <a:pt x="331" y="421"/>
                </a:lnTo>
                <a:lnTo>
                  <a:pt x="331" y="421"/>
                </a:lnTo>
                <a:lnTo>
                  <a:pt x="331" y="419"/>
                </a:lnTo>
                <a:lnTo>
                  <a:pt x="331" y="417"/>
                </a:lnTo>
                <a:lnTo>
                  <a:pt x="327" y="417"/>
                </a:lnTo>
                <a:lnTo>
                  <a:pt x="327" y="417"/>
                </a:lnTo>
                <a:lnTo>
                  <a:pt x="325" y="417"/>
                </a:lnTo>
                <a:lnTo>
                  <a:pt x="323" y="417"/>
                </a:lnTo>
                <a:lnTo>
                  <a:pt x="321" y="417"/>
                </a:lnTo>
                <a:lnTo>
                  <a:pt x="319" y="417"/>
                </a:lnTo>
                <a:lnTo>
                  <a:pt x="317" y="417"/>
                </a:lnTo>
                <a:lnTo>
                  <a:pt x="313" y="417"/>
                </a:lnTo>
                <a:lnTo>
                  <a:pt x="311" y="417"/>
                </a:lnTo>
                <a:lnTo>
                  <a:pt x="309" y="417"/>
                </a:lnTo>
                <a:lnTo>
                  <a:pt x="307" y="417"/>
                </a:lnTo>
                <a:lnTo>
                  <a:pt x="305" y="417"/>
                </a:lnTo>
                <a:lnTo>
                  <a:pt x="301" y="417"/>
                </a:lnTo>
                <a:lnTo>
                  <a:pt x="299" y="417"/>
                </a:lnTo>
                <a:lnTo>
                  <a:pt x="297" y="417"/>
                </a:lnTo>
                <a:lnTo>
                  <a:pt x="295" y="417"/>
                </a:lnTo>
                <a:lnTo>
                  <a:pt x="295" y="415"/>
                </a:lnTo>
                <a:lnTo>
                  <a:pt x="293" y="415"/>
                </a:lnTo>
                <a:lnTo>
                  <a:pt x="293" y="413"/>
                </a:lnTo>
                <a:lnTo>
                  <a:pt x="293" y="411"/>
                </a:lnTo>
                <a:lnTo>
                  <a:pt x="293" y="409"/>
                </a:lnTo>
                <a:lnTo>
                  <a:pt x="293" y="407"/>
                </a:lnTo>
                <a:lnTo>
                  <a:pt x="293" y="405"/>
                </a:lnTo>
                <a:lnTo>
                  <a:pt x="289" y="405"/>
                </a:lnTo>
                <a:lnTo>
                  <a:pt x="287" y="405"/>
                </a:lnTo>
                <a:lnTo>
                  <a:pt x="285" y="407"/>
                </a:lnTo>
                <a:lnTo>
                  <a:pt x="283" y="407"/>
                </a:lnTo>
                <a:lnTo>
                  <a:pt x="281" y="407"/>
                </a:lnTo>
                <a:lnTo>
                  <a:pt x="279" y="407"/>
                </a:lnTo>
                <a:lnTo>
                  <a:pt x="279" y="407"/>
                </a:lnTo>
                <a:lnTo>
                  <a:pt x="277" y="407"/>
                </a:lnTo>
                <a:lnTo>
                  <a:pt x="275" y="407"/>
                </a:lnTo>
                <a:lnTo>
                  <a:pt x="275" y="409"/>
                </a:lnTo>
                <a:lnTo>
                  <a:pt x="275" y="411"/>
                </a:lnTo>
                <a:lnTo>
                  <a:pt x="271" y="409"/>
                </a:lnTo>
                <a:lnTo>
                  <a:pt x="269" y="409"/>
                </a:lnTo>
                <a:lnTo>
                  <a:pt x="267" y="409"/>
                </a:lnTo>
                <a:lnTo>
                  <a:pt x="265" y="409"/>
                </a:lnTo>
                <a:lnTo>
                  <a:pt x="263" y="409"/>
                </a:lnTo>
                <a:lnTo>
                  <a:pt x="261" y="403"/>
                </a:lnTo>
                <a:lnTo>
                  <a:pt x="261" y="399"/>
                </a:lnTo>
                <a:lnTo>
                  <a:pt x="261" y="397"/>
                </a:lnTo>
                <a:lnTo>
                  <a:pt x="261" y="395"/>
                </a:lnTo>
                <a:lnTo>
                  <a:pt x="261" y="393"/>
                </a:lnTo>
                <a:lnTo>
                  <a:pt x="261" y="389"/>
                </a:lnTo>
                <a:lnTo>
                  <a:pt x="261" y="383"/>
                </a:lnTo>
                <a:lnTo>
                  <a:pt x="261" y="379"/>
                </a:lnTo>
                <a:lnTo>
                  <a:pt x="261" y="377"/>
                </a:lnTo>
                <a:lnTo>
                  <a:pt x="261" y="375"/>
                </a:lnTo>
                <a:lnTo>
                  <a:pt x="261" y="373"/>
                </a:lnTo>
                <a:lnTo>
                  <a:pt x="261" y="369"/>
                </a:lnTo>
                <a:lnTo>
                  <a:pt x="267" y="369"/>
                </a:lnTo>
                <a:lnTo>
                  <a:pt x="269" y="369"/>
                </a:lnTo>
                <a:lnTo>
                  <a:pt x="271" y="369"/>
                </a:lnTo>
                <a:lnTo>
                  <a:pt x="271" y="367"/>
                </a:lnTo>
                <a:lnTo>
                  <a:pt x="271" y="365"/>
                </a:lnTo>
                <a:lnTo>
                  <a:pt x="271" y="363"/>
                </a:lnTo>
                <a:lnTo>
                  <a:pt x="271" y="361"/>
                </a:lnTo>
                <a:lnTo>
                  <a:pt x="271" y="357"/>
                </a:lnTo>
                <a:lnTo>
                  <a:pt x="271" y="355"/>
                </a:lnTo>
                <a:lnTo>
                  <a:pt x="271" y="353"/>
                </a:lnTo>
                <a:lnTo>
                  <a:pt x="271" y="351"/>
                </a:lnTo>
                <a:lnTo>
                  <a:pt x="269" y="351"/>
                </a:lnTo>
                <a:lnTo>
                  <a:pt x="267" y="351"/>
                </a:lnTo>
                <a:lnTo>
                  <a:pt x="265" y="351"/>
                </a:lnTo>
                <a:lnTo>
                  <a:pt x="263" y="351"/>
                </a:lnTo>
                <a:lnTo>
                  <a:pt x="261" y="351"/>
                </a:lnTo>
                <a:lnTo>
                  <a:pt x="259" y="351"/>
                </a:lnTo>
                <a:lnTo>
                  <a:pt x="259" y="349"/>
                </a:lnTo>
                <a:lnTo>
                  <a:pt x="257" y="349"/>
                </a:lnTo>
                <a:lnTo>
                  <a:pt x="255" y="347"/>
                </a:lnTo>
                <a:lnTo>
                  <a:pt x="251" y="345"/>
                </a:lnTo>
                <a:lnTo>
                  <a:pt x="247" y="343"/>
                </a:lnTo>
                <a:lnTo>
                  <a:pt x="245" y="343"/>
                </a:lnTo>
                <a:lnTo>
                  <a:pt x="245" y="341"/>
                </a:lnTo>
                <a:lnTo>
                  <a:pt x="243" y="341"/>
                </a:lnTo>
                <a:lnTo>
                  <a:pt x="241" y="341"/>
                </a:lnTo>
                <a:lnTo>
                  <a:pt x="239" y="341"/>
                </a:lnTo>
                <a:lnTo>
                  <a:pt x="237" y="341"/>
                </a:lnTo>
                <a:lnTo>
                  <a:pt x="235" y="341"/>
                </a:lnTo>
                <a:lnTo>
                  <a:pt x="229" y="343"/>
                </a:lnTo>
                <a:lnTo>
                  <a:pt x="229" y="343"/>
                </a:lnTo>
                <a:lnTo>
                  <a:pt x="227" y="343"/>
                </a:lnTo>
                <a:lnTo>
                  <a:pt x="225" y="343"/>
                </a:lnTo>
                <a:lnTo>
                  <a:pt x="223" y="343"/>
                </a:lnTo>
                <a:lnTo>
                  <a:pt x="221" y="343"/>
                </a:lnTo>
                <a:lnTo>
                  <a:pt x="219" y="343"/>
                </a:lnTo>
                <a:lnTo>
                  <a:pt x="217" y="343"/>
                </a:lnTo>
                <a:lnTo>
                  <a:pt x="213" y="343"/>
                </a:lnTo>
                <a:lnTo>
                  <a:pt x="209" y="343"/>
                </a:lnTo>
                <a:lnTo>
                  <a:pt x="207" y="343"/>
                </a:lnTo>
                <a:lnTo>
                  <a:pt x="205" y="345"/>
                </a:lnTo>
                <a:lnTo>
                  <a:pt x="203" y="345"/>
                </a:lnTo>
                <a:lnTo>
                  <a:pt x="201" y="345"/>
                </a:lnTo>
                <a:lnTo>
                  <a:pt x="201" y="347"/>
                </a:lnTo>
                <a:lnTo>
                  <a:pt x="199" y="347"/>
                </a:lnTo>
                <a:lnTo>
                  <a:pt x="197" y="347"/>
                </a:lnTo>
                <a:lnTo>
                  <a:pt x="197" y="349"/>
                </a:lnTo>
                <a:lnTo>
                  <a:pt x="195" y="349"/>
                </a:lnTo>
                <a:lnTo>
                  <a:pt x="193" y="351"/>
                </a:lnTo>
                <a:lnTo>
                  <a:pt x="191" y="351"/>
                </a:lnTo>
                <a:lnTo>
                  <a:pt x="191" y="353"/>
                </a:lnTo>
                <a:lnTo>
                  <a:pt x="191" y="355"/>
                </a:lnTo>
                <a:lnTo>
                  <a:pt x="189" y="355"/>
                </a:lnTo>
                <a:lnTo>
                  <a:pt x="183" y="355"/>
                </a:lnTo>
                <a:lnTo>
                  <a:pt x="181" y="355"/>
                </a:lnTo>
                <a:lnTo>
                  <a:pt x="181" y="355"/>
                </a:lnTo>
                <a:lnTo>
                  <a:pt x="181" y="353"/>
                </a:lnTo>
                <a:lnTo>
                  <a:pt x="181" y="351"/>
                </a:lnTo>
                <a:lnTo>
                  <a:pt x="179" y="349"/>
                </a:lnTo>
                <a:lnTo>
                  <a:pt x="179" y="347"/>
                </a:lnTo>
                <a:lnTo>
                  <a:pt x="179" y="345"/>
                </a:lnTo>
                <a:lnTo>
                  <a:pt x="177" y="343"/>
                </a:lnTo>
                <a:lnTo>
                  <a:pt x="173" y="343"/>
                </a:lnTo>
                <a:lnTo>
                  <a:pt x="171" y="345"/>
                </a:lnTo>
                <a:lnTo>
                  <a:pt x="169" y="345"/>
                </a:lnTo>
                <a:lnTo>
                  <a:pt x="169" y="347"/>
                </a:lnTo>
                <a:lnTo>
                  <a:pt x="167" y="347"/>
                </a:lnTo>
                <a:lnTo>
                  <a:pt x="167" y="349"/>
                </a:lnTo>
                <a:lnTo>
                  <a:pt x="165" y="349"/>
                </a:lnTo>
                <a:lnTo>
                  <a:pt x="165" y="351"/>
                </a:lnTo>
                <a:lnTo>
                  <a:pt x="163" y="351"/>
                </a:lnTo>
                <a:lnTo>
                  <a:pt x="163" y="353"/>
                </a:lnTo>
                <a:lnTo>
                  <a:pt x="163" y="355"/>
                </a:lnTo>
                <a:lnTo>
                  <a:pt x="155" y="355"/>
                </a:lnTo>
                <a:lnTo>
                  <a:pt x="153" y="355"/>
                </a:lnTo>
                <a:lnTo>
                  <a:pt x="151" y="355"/>
                </a:lnTo>
                <a:lnTo>
                  <a:pt x="151" y="357"/>
                </a:lnTo>
                <a:lnTo>
                  <a:pt x="151" y="359"/>
                </a:lnTo>
                <a:lnTo>
                  <a:pt x="149" y="359"/>
                </a:lnTo>
                <a:lnTo>
                  <a:pt x="149" y="361"/>
                </a:lnTo>
                <a:lnTo>
                  <a:pt x="147" y="361"/>
                </a:lnTo>
                <a:lnTo>
                  <a:pt x="145" y="361"/>
                </a:lnTo>
                <a:lnTo>
                  <a:pt x="145" y="359"/>
                </a:lnTo>
                <a:lnTo>
                  <a:pt x="143" y="361"/>
                </a:lnTo>
                <a:lnTo>
                  <a:pt x="143" y="359"/>
                </a:lnTo>
                <a:lnTo>
                  <a:pt x="143" y="357"/>
                </a:lnTo>
                <a:lnTo>
                  <a:pt x="141" y="355"/>
                </a:lnTo>
                <a:lnTo>
                  <a:pt x="141" y="353"/>
                </a:lnTo>
                <a:lnTo>
                  <a:pt x="141" y="351"/>
                </a:lnTo>
                <a:lnTo>
                  <a:pt x="139" y="343"/>
                </a:lnTo>
                <a:lnTo>
                  <a:pt x="139" y="341"/>
                </a:lnTo>
                <a:lnTo>
                  <a:pt x="137" y="341"/>
                </a:lnTo>
                <a:lnTo>
                  <a:pt x="137" y="339"/>
                </a:lnTo>
                <a:lnTo>
                  <a:pt x="137" y="337"/>
                </a:lnTo>
                <a:lnTo>
                  <a:pt x="137" y="335"/>
                </a:lnTo>
                <a:lnTo>
                  <a:pt x="135" y="333"/>
                </a:lnTo>
                <a:lnTo>
                  <a:pt x="135" y="331"/>
                </a:lnTo>
                <a:lnTo>
                  <a:pt x="135" y="329"/>
                </a:lnTo>
                <a:lnTo>
                  <a:pt x="133" y="329"/>
                </a:lnTo>
                <a:lnTo>
                  <a:pt x="133" y="327"/>
                </a:lnTo>
                <a:lnTo>
                  <a:pt x="133" y="325"/>
                </a:lnTo>
                <a:lnTo>
                  <a:pt x="133" y="323"/>
                </a:lnTo>
                <a:lnTo>
                  <a:pt x="133" y="321"/>
                </a:lnTo>
                <a:lnTo>
                  <a:pt x="131" y="319"/>
                </a:lnTo>
                <a:lnTo>
                  <a:pt x="131" y="315"/>
                </a:lnTo>
                <a:lnTo>
                  <a:pt x="129" y="311"/>
                </a:lnTo>
                <a:lnTo>
                  <a:pt x="127" y="307"/>
                </a:lnTo>
                <a:lnTo>
                  <a:pt x="127" y="305"/>
                </a:lnTo>
                <a:lnTo>
                  <a:pt x="125" y="301"/>
                </a:lnTo>
                <a:lnTo>
                  <a:pt x="123" y="297"/>
                </a:lnTo>
                <a:lnTo>
                  <a:pt x="123" y="295"/>
                </a:lnTo>
                <a:lnTo>
                  <a:pt x="121" y="291"/>
                </a:lnTo>
                <a:lnTo>
                  <a:pt x="121" y="289"/>
                </a:lnTo>
                <a:lnTo>
                  <a:pt x="119" y="287"/>
                </a:lnTo>
                <a:lnTo>
                  <a:pt x="117" y="279"/>
                </a:lnTo>
                <a:lnTo>
                  <a:pt x="117" y="277"/>
                </a:lnTo>
                <a:lnTo>
                  <a:pt x="113" y="269"/>
                </a:lnTo>
                <a:lnTo>
                  <a:pt x="111" y="263"/>
                </a:lnTo>
                <a:lnTo>
                  <a:pt x="111" y="261"/>
                </a:lnTo>
                <a:lnTo>
                  <a:pt x="111" y="259"/>
                </a:lnTo>
                <a:lnTo>
                  <a:pt x="109" y="259"/>
                </a:lnTo>
                <a:lnTo>
                  <a:pt x="109" y="257"/>
                </a:lnTo>
                <a:lnTo>
                  <a:pt x="109" y="255"/>
                </a:lnTo>
                <a:lnTo>
                  <a:pt x="107" y="253"/>
                </a:lnTo>
                <a:lnTo>
                  <a:pt x="107" y="251"/>
                </a:lnTo>
                <a:lnTo>
                  <a:pt x="107" y="249"/>
                </a:lnTo>
                <a:lnTo>
                  <a:pt x="105" y="243"/>
                </a:lnTo>
                <a:lnTo>
                  <a:pt x="103" y="241"/>
                </a:lnTo>
                <a:lnTo>
                  <a:pt x="103" y="239"/>
                </a:lnTo>
                <a:lnTo>
                  <a:pt x="103" y="237"/>
                </a:lnTo>
                <a:lnTo>
                  <a:pt x="103" y="235"/>
                </a:lnTo>
                <a:lnTo>
                  <a:pt x="100" y="235"/>
                </a:lnTo>
                <a:lnTo>
                  <a:pt x="100" y="233"/>
                </a:lnTo>
                <a:lnTo>
                  <a:pt x="100" y="231"/>
                </a:lnTo>
                <a:lnTo>
                  <a:pt x="96" y="225"/>
                </a:lnTo>
                <a:lnTo>
                  <a:pt x="94" y="223"/>
                </a:lnTo>
                <a:lnTo>
                  <a:pt x="92" y="217"/>
                </a:lnTo>
                <a:lnTo>
                  <a:pt x="90" y="217"/>
                </a:lnTo>
                <a:lnTo>
                  <a:pt x="90" y="215"/>
                </a:lnTo>
                <a:lnTo>
                  <a:pt x="90" y="212"/>
                </a:lnTo>
                <a:lnTo>
                  <a:pt x="88" y="210"/>
                </a:lnTo>
                <a:lnTo>
                  <a:pt x="88" y="208"/>
                </a:lnTo>
                <a:lnTo>
                  <a:pt x="86" y="206"/>
                </a:lnTo>
                <a:lnTo>
                  <a:pt x="84" y="206"/>
                </a:lnTo>
                <a:lnTo>
                  <a:pt x="84" y="204"/>
                </a:lnTo>
                <a:lnTo>
                  <a:pt x="82" y="198"/>
                </a:lnTo>
                <a:lnTo>
                  <a:pt x="78" y="194"/>
                </a:lnTo>
                <a:lnTo>
                  <a:pt x="78" y="192"/>
                </a:lnTo>
                <a:lnTo>
                  <a:pt x="76" y="192"/>
                </a:lnTo>
                <a:lnTo>
                  <a:pt x="76" y="190"/>
                </a:lnTo>
                <a:lnTo>
                  <a:pt x="74" y="190"/>
                </a:lnTo>
                <a:lnTo>
                  <a:pt x="74" y="188"/>
                </a:lnTo>
                <a:lnTo>
                  <a:pt x="72" y="188"/>
                </a:lnTo>
                <a:lnTo>
                  <a:pt x="72" y="186"/>
                </a:lnTo>
                <a:lnTo>
                  <a:pt x="70" y="186"/>
                </a:lnTo>
                <a:lnTo>
                  <a:pt x="70" y="184"/>
                </a:lnTo>
                <a:lnTo>
                  <a:pt x="70" y="182"/>
                </a:lnTo>
                <a:lnTo>
                  <a:pt x="68" y="182"/>
                </a:lnTo>
                <a:lnTo>
                  <a:pt x="68" y="180"/>
                </a:lnTo>
                <a:lnTo>
                  <a:pt x="68" y="180"/>
                </a:lnTo>
                <a:lnTo>
                  <a:pt x="68" y="178"/>
                </a:lnTo>
                <a:lnTo>
                  <a:pt x="66" y="178"/>
                </a:lnTo>
                <a:lnTo>
                  <a:pt x="66" y="176"/>
                </a:lnTo>
                <a:lnTo>
                  <a:pt x="66" y="174"/>
                </a:lnTo>
                <a:lnTo>
                  <a:pt x="66" y="170"/>
                </a:lnTo>
                <a:lnTo>
                  <a:pt x="66" y="168"/>
                </a:lnTo>
                <a:lnTo>
                  <a:pt x="64" y="168"/>
                </a:lnTo>
                <a:lnTo>
                  <a:pt x="64" y="166"/>
                </a:lnTo>
                <a:lnTo>
                  <a:pt x="64" y="164"/>
                </a:lnTo>
                <a:lnTo>
                  <a:pt x="64" y="162"/>
                </a:lnTo>
                <a:lnTo>
                  <a:pt x="62" y="162"/>
                </a:lnTo>
                <a:lnTo>
                  <a:pt x="62" y="160"/>
                </a:lnTo>
                <a:lnTo>
                  <a:pt x="60" y="160"/>
                </a:lnTo>
                <a:lnTo>
                  <a:pt x="60" y="158"/>
                </a:lnTo>
                <a:lnTo>
                  <a:pt x="60" y="156"/>
                </a:lnTo>
                <a:lnTo>
                  <a:pt x="58" y="154"/>
                </a:lnTo>
                <a:lnTo>
                  <a:pt x="58" y="152"/>
                </a:lnTo>
                <a:lnTo>
                  <a:pt x="58" y="150"/>
                </a:lnTo>
                <a:lnTo>
                  <a:pt x="56" y="148"/>
                </a:lnTo>
                <a:lnTo>
                  <a:pt x="56" y="146"/>
                </a:lnTo>
                <a:lnTo>
                  <a:pt x="54" y="146"/>
                </a:lnTo>
                <a:lnTo>
                  <a:pt x="54" y="144"/>
                </a:lnTo>
                <a:lnTo>
                  <a:pt x="54" y="142"/>
                </a:lnTo>
                <a:lnTo>
                  <a:pt x="52" y="142"/>
                </a:lnTo>
                <a:lnTo>
                  <a:pt x="52" y="140"/>
                </a:lnTo>
                <a:lnTo>
                  <a:pt x="52" y="138"/>
                </a:lnTo>
                <a:lnTo>
                  <a:pt x="50" y="138"/>
                </a:lnTo>
                <a:lnTo>
                  <a:pt x="50" y="136"/>
                </a:lnTo>
                <a:lnTo>
                  <a:pt x="50" y="134"/>
                </a:lnTo>
                <a:lnTo>
                  <a:pt x="48" y="134"/>
                </a:lnTo>
                <a:lnTo>
                  <a:pt x="48" y="132"/>
                </a:lnTo>
                <a:lnTo>
                  <a:pt x="46" y="132"/>
                </a:lnTo>
                <a:lnTo>
                  <a:pt x="46" y="132"/>
                </a:lnTo>
                <a:lnTo>
                  <a:pt x="44" y="132"/>
                </a:lnTo>
                <a:lnTo>
                  <a:pt x="44" y="130"/>
                </a:lnTo>
                <a:lnTo>
                  <a:pt x="42" y="130"/>
                </a:lnTo>
                <a:lnTo>
                  <a:pt x="42" y="128"/>
                </a:lnTo>
                <a:lnTo>
                  <a:pt x="40" y="128"/>
                </a:lnTo>
                <a:lnTo>
                  <a:pt x="40" y="126"/>
                </a:lnTo>
                <a:lnTo>
                  <a:pt x="40" y="124"/>
                </a:lnTo>
                <a:lnTo>
                  <a:pt x="38" y="124"/>
                </a:lnTo>
                <a:lnTo>
                  <a:pt x="38" y="122"/>
                </a:lnTo>
                <a:lnTo>
                  <a:pt x="36" y="122"/>
                </a:lnTo>
                <a:lnTo>
                  <a:pt x="36" y="120"/>
                </a:lnTo>
                <a:lnTo>
                  <a:pt x="36" y="118"/>
                </a:lnTo>
                <a:lnTo>
                  <a:pt x="36" y="118"/>
                </a:lnTo>
                <a:lnTo>
                  <a:pt x="36" y="116"/>
                </a:lnTo>
                <a:lnTo>
                  <a:pt x="36" y="114"/>
                </a:lnTo>
                <a:lnTo>
                  <a:pt x="34" y="114"/>
                </a:lnTo>
                <a:lnTo>
                  <a:pt x="32" y="110"/>
                </a:lnTo>
                <a:lnTo>
                  <a:pt x="32" y="108"/>
                </a:lnTo>
                <a:lnTo>
                  <a:pt x="30" y="106"/>
                </a:lnTo>
                <a:lnTo>
                  <a:pt x="30" y="104"/>
                </a:lnTo>
                <a:lnTo>
                  <a:pt x="28" y="104"/>
                </a:lnTo>
                <a:lnTo>
                  <a:pt x="28" y="102"/>
                </a:lnTo>
                <a:lnTo>
                  <a:pt x="28" y="100"/>
                </a:lnTo>
                <a:lnTo>
                  <a:pt x="26" y="100"/>
                </a:lnTo>
                <a:lnTo>
                  <a:pt x="26" y="98"/>
                </a:lnTo>
                <a:lnTo>
                  <a:pt x="26" y="96"/>
                </a:lnTo>
                <a:lnTo>
                  <a:pt x="24" y="96"/>
                </a:lnTo>
                <a:lnTo>
                  <a:pt x="24" y="94"/>
                </a:lnTo>
                <a:lnTo>
                  <a:pt x="22" y="94"/>
                </a:lnTo>
                <a:lnTo>
                  <a:pt x="22" y="92"/>
                </a:lnTo>
                <a:lnTo>
                  <a:pt x="22" y="90"/>
                </a:lnTo>
                <a:lnTo>
                  <a:pt x="20" y="90"/>
                </a:lnTo>
                <a:lnTo>
                  <a:pt x="20" y="88"/>
                </a:lnTo>
                <a:lnTo>
                  <a:pt x="18" y="86"/>
                </a:lnTo>
                <a:lnTo>
                  <a:pt x="16" y="84"/>
                </a:lnTo>
                <a:lnTo>
                  <a:pt x="14" y="82"/>
                </a:lnTo>
                <a:lnTo>
                  <a:pt x="12" y="80"/>
                </a:lnTo>
                <a:lnTo>
                  <a:pt x="10" y="78"/>
                </a:lnTo>
                <a:lnTo>
                  <a:pt x="10" y="76"/>
                </a:lnTo>
                <a:lnTo>
                  <a:pt x="8" y="76"/>
                </a:lnTo>
                <a:lnTo>
                  <a:pt x="8" y="72"/>
                </a:lnTo>
                <a:lnTo>
                  <a:pt x="6" y="72"/>
                </a:lnTo>
                <a:lnTo>
                  <a:pt x="6" y="70"/>
                </a:lnTo>
                <a:lnTo>
                  <a:pt x="6" y="68"/>
                </a:lnTo>
                <a:lnTo>
                  <a:pt x="4" y="68"/>
                </a:lnTo>
                <a:lnTo>
                  <a:pt x="4" y="66"/>
                </a:lnTo>
                <a:lnTo>
                  <a:pt x="2" y="64"/>
                </a:lnTo>
                <a:lnTo>
                  <a:pt x="4" y="62"/>
                </a:lnTo>
                <a:lnTo>
                  <a:pt x="6" y="62"/>
                </a:lnTo>
                <a:lnTo>
                  <a:pt x="6" y="60"/>
                </a:lnTo>
                <a:lnTo>
                  <a:pt x="6" y="58"/>
                </a:lnTo>
                <a:lnTo>
                  <a:pt x="6" y="56"/>
                </a:lnTo>
                <a:lnTo>
                  <a:pt x="8" y="56"/>
                </a:lnTo>
                <a:lnTo>
                  <a:pt x="4" y="52"/>
                </a:lnTo>
                <a:lnTo>
                  <a:pt x="2" y="50"/>
                </a:lnTo>
                <a:lnTo>
                  <a:pt x="2" y="48"/>
                </a:lnTo>
                <a:lnTo>
                  <a:pt x="0" y="46"/>
                </a:lnTo>
                <a:lnTo>
                  <a:pt x="4" y="46"/>
                </a:lnTo>
                <a:lnTo>
                  <a:pt x="8" y="46"/>
                </a:lnTo>
                <a:lnTo>
                  <a:pt x="10" y="46"/>
                </a:lnTo>
                <a:lnTo>
                  <a:pt x="12" y="46"/>
                </a:lnTo>
                <a:lnTo>
                  <a:pt x="18" y="48"/>
                </a:lnTo>
                <a:lnTo>
                  <a:pt x="22" y="48"/>
                </a:lnTo>
                <a:lnTo>
                  <a:pt x="22" y="36"/>
                </a:lnTo>
                <a:lnTo>
                  <a:pt x="22" y="34"/>
                </a:lnTo>
                <a:lnTo>
                  <a:pt x="22" y="30"/>
                </a:lnTo>
                <a:lnTo>
                  <a:pt x="22" y="28"/>
                </a:lnTo>
                <a:lnTo>
                  <a:pt x="22" y="26"/>
                </a:lnTo>
                <a:lnTo>
                  <a:pt x="24" y="26"/>
                </a:lnTo>
                <a:lnTo>
                  <a:pt x="26" y="26"/>
                </a:lnTo>
                <a:lnTo>
                  <a:pt x="28" y="26"/>
                </a:lnTo>
                <a:lnTo>
                  <a:pt x="30" y="26"/>
                </a:lnTo>
                <a:lnTo>
                  <a:pt x="32" y="28"/>
                </a:lnTo>
                <a:lnTo>
                  <a:pt x="34" y="26"/>
                </a:lnTo>
                <a:lnTo>
                  <a:pt x="34" y="24"/>
                </a:lnTo>
                <a:lnTo>
                  <a:pt x="32" y="24"/>
                </a:lnTo>
                <a:lnTo>
                  <a:pt x="32" y="22"/>
                </a:lnTo>
                <a:lnTo>
                  <a:pt x="34" y="22"/>
                </a:lnTo>
                <a:lnTo>
                  <a:pt x="36" y="22"/>
                </a:lnTo>
                <a:lnTo>
                  <a:pt x="42" y="22"/>
                </a:lnTo>
                <a:lnTo>
                  <a:pt x="46" y="22"/>
                </a:lnTo>
                <a:lnTo>
                  <a:pt x="48" y="16"/>
                </a:lnTo>
                <a:lnTo>
                  <a:pt x="48" y="14"/>
                </a:lnTo>
                <a:lnTo>
                  <a:pt x="48" y="12"/>
                </a:lnTo>
                <a:lnTo>
                  <a:pt x="48" y="8"/>
                </a:lnTo>
                <a:lnTo>
                  <a:pt x="60" y="8"/>
                </a:lnTo>
                <a:lnTo>
                  <a:pt x="62" y="8"/>
                </a:lnTo>
                <a:lnTo>
                  <a:pt x="70" y="8"/>
                </a:lnTo>
                <a:lnTo>
                  <a:pt x="72" y="8"/>
                </a:lnTo>
                <a:lnTo>
                  <a:pt x="74" y="8"/>
                </a:lnTo>
                <a:lnTo>
                  <a:pt x="76" y="8"/>
                </a:lnTo>
                <a:lnTo>
                  <a:pt x="84" y="8"/>
                </a:lnTo>
                <a:lnTo>
                  <a:pt x="84" y="10"/>
                </a:lnTo>
                <a:lnTo>
                  <a:pt x="86" y="10"/>
                </a:lnTo>
                <a:lnTo>
                  <a:pt x="88" y="8"/>
                </a:lnTo>
                <a:lnTo>
                  <a:pt x="90" y="8"/>
                </a:lnTo>
                <a:lnTo>
                  <a:pt x="92" y="6"/>
                </a:lnTo>
                <a:lnTo>
                  <a:pt x="94" y="6"/>
                </a:lnTo>
                <a:lnTo>
                  <a:pt x="100" y="4"/>
                </a:lnTo>
                <a:lnTo>
                  <a:pt x="103" y="4"/>
                </a:lnTo>
                <a:lnTo>
                  <a:pt x="105" y="4"/>
                </a:lnTo>
                <a:lnTo>
                  <a:pt x="105" y="2"/>
                </a:lnTo>
                <a:lnTo>
                  <a:pt x="107" y="2"/>
                </a:lnTo>
                <a:lnTo>
                  <a:pt x="109" y="2"/>
                </a:lnTo>
                <a:lnTo>
                  <a:pt x="109" y="0"/>
                </a:lnTo>
                <a:lnTo>
                  <a:pt x="111" y="0"/>
                </a:lnTo>
                <a:lnTo>
                  <a:pt x="113" y="0"/>
                </a:lnTo>
                <a:lnTo>
                  <a:pt x="115" y="2"/>
                </a:lnTo>
                <a:lnTo>
                  <a:pt x="117" y="2"/>
                </a:lnTo>
                <a:lnTo>
                  <a:pt x="119" y="2"/>
                </a:lnTo>
                <a:lnTo>
                  <a:pt x="119" y="4"/>
                </a:lnTo>
                <a:lnTo>
                  <a:pt x="121" y="4"/>
                </a:lnTo>
                <a:lnTo>
                  <a:pt x="127" y="6"/>
                </a:lnTo>
                <a:lnTo>
                  <a:pt x="129" y="6"/>
                </a:lnTo>
                <a:lnTo>
                  <a:pt x="133" y="8"/>
                </a:lnTo>
                <a:lnTo>
                  <a:pt x="135" y="8"/>
                </a:lnTo>
                <a:lnTo>
                  <a:pt x="137" y="8"/>
                </a:lnTo>
                <a:lnTo>
                  <a:pt x="147" y="10"/>
                </a:lnTo>
                <a:lnTo>
                  <a:pt x="149" y="10"/>
                </a:lnTo>
                <a:lnTo>
                  <a:pt x="151" y="12"/>
                </a:lnTo>
                <a:lnTo>
                  <a:pt x="153" y="10"/>
                </a:lnTo>
                <a:lnTo>
                  <a:pt x="155" y="10"/>
                </a:lnTo>
                <a:lnTo>
                  <a:pt x="157" y="10"/>
                </a:lnTo>
                <a:lnTo>
                  <a:pt x="159" y="10"/>
                </a:lnTo>
                <a:lnTo>
                  <a:pt x="161" y="8"/>
                </a:lnTo>
                <a:lnTo>
                  <a:pt x="165" y="8"/>
                </a:lnTo>
                <a:lnTo>
                  <a:pt x="171" y="4"/>
                </a:lnTo>
                <a:lnTo>
                  <a:pt x="173" y="4"/>
                </a:lnTo>
                <a:lnTo>
                  <a:pt x="179" y="2"/>
                </a:lnTo>
                <a:lnTo>
                  <a:pt x="181" y="2"/>
                </a:lnTo>
                <a:lnTo>
                  <a:pt x="181" y="0"/>
                </a:lnTo>
                <a:lnTo>
                  <a:pt x="181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0" name="Freeform 13"/>
          <p:cNvSpPr>
            <a:spLocks/>
          </p:cNvSpPr>
          <p:nvPr/>
        </p:nvSpPr>
        <p:spPr bwMode="auto">
          <a:xfrm>
            <a:off x="2292350" y="3046413"/>
            <a:ext cx="555625" cy="508000"/>
          </a:xfrm>
          <a:custGeom>
            <a:avLst/>
            <a:gdLst>
              <a:gd name="T0" fmla="*/ 128 w 350"/>
              <a:gd name="T1" fmla="*/ 10 h 320"/>
              <a:gd name="T2" fmla="*/ 118 w 350"/>
              <a:gd name="T3" fmla="*/ 32 h 320"/>
              <a:gd name="T4" fmla="*/ 122 w 350"/>
              <a:gd name="T5" fmla="*/ 68 h 320"/>
              <a:gd name="T6" fmla="*/ 142 w 350"/>
              <a:gd name="T7" fmla="*/ 66 h 320"/>
              <a:gd name="T8" fmla="*/ 156 w 350"/>
              <a:gd name="T9" fmla="*/ 76 h 320"/>
              <a:gd name="T10" fmla="*/ 184 w 350"/>
              <a:gd name="T11" fmla="*/ 76 h 320"/>
              <a:gd name="T12" fmla="*/ 194 w 350"/>
              <a:gd name="T13" fmla="*/ 88 h 320"/>
              <a:gd name="T14" fmla="*/ 222 w 350"/>
              <a:gd name="T15" fmla="*/ 100 h 320"/>
              <a:gd name="T16" fmla="*/ 240 w 350"/>
              <a:gd name="T17" fmla="*/ 94 h 320"/>
              <a:gd name="T18" fmla="*/ 262 w 350"/>
              <a:gd name="T19" fmla="*/ 98 h 320"/>
              <a:gd name="T20" fmla="*/ 266 w 350"/>
              <a:gd name="T21" fmla="*/ 80 h 320"/>
              <a:gd name="T22" fmla="*/ 266 w 350"/>
              <a:gd name="T23" fmla="*/ 54 h 320"/>
              <a:gd name="T24" fmla="*/ 280 w 350"/>
              <a:gd name="T25" fmla="*/ 44 h 320"/>
              <a:gd name="T26" fmla="*/ 300 w 350"/>
              <a:gd name="T27" fmla="*/ 40 h 320"/>
              <a:gd name="T28" fmla="*/ 320 w 350"/>
              <a:gd name="T29" fmla="*/ 42 h 320"/>
              <a:gd name="T30" fmla="*/ 332 w 350"/>
              <a:gd name="T31" fmla="*/ 32 h 320"/>
              <a:gd name="T32" fmla="*/ 340 w 350"/>
              <a:gd name="T33" fmla="*/ 32 h 320"/>
              <a:gd name="T34" fmla="*/ 350 w 350"/>
              <a:gd name="T35" fmla="*/ 50 h 320"/>
              <a:gd name="T36" fmla="*/ 340 w 350"/>
              <a:gd name="T37" fmla="*/ 70 h 320"/>
              <a:gd name="T38" fmla="*/ 336 w 350"/>
              <a:gd name="T39" fmla="*/ 84 h 320"/>
              <a:gd name="T40" fmla="*/ 336 w 350"/>
              <a:gd name="T41" fmla="*/ 108 h 320"/>
              <a:gd name="T42" fmla="*/ 328 w 350"/>
              <a:gd name="T43" fmla="*/ 124 h 320"/>
              <a:gd name="T44" fmla="*/ 318 w 350"/>
              <a:gd name="T45" fmla="*/ 140 h 320"/>
              <a:gd name="T46" fmla="*/ 288 w 350"/>
              <a:gd name="T47" fmla="*/ 136 h 320"/>
              <a:gd name="T48" fmla="*/ 272 w 350"/>
              <a:gd name="T49" fmla="*/ 150 h 320"/>
              <a:gd name="T50" fmla="*/ 254 w 350"/>
              <a:gd name="T51" fmla="*/ 144 h 320"/>
              <a:gd name="T52" fmla="*/ 248 w 350"/>
              <a:gd name="T53" fmla="*/ 160 h 320"/>
              <a:gd name="T54" fmla="*/ 236 w 350"/>
              <a:gd name="T55" fmla="*/ 180 h 320"/>
              <a:gd name="T56" fmla="*/ 226 w 350"/>
              <a:gd name="T57" fmla="*/ 200 h 320"/>
              <a:gd name="T58" fmla="*/ 210 w 350"/>
              <a:gd name="T59" fmla="*/ 222 h 320"/>
              <a:gd name="T60" fmla="*/ 194 w 350"/>
              <a:gd name="T61" fmla="*/ 244 h 320"/>
              <a:gd name="T62" fmla="*/ 196 w 350"/>
              <a:gd name="T63" fmla="*/ 256 h 320"/>
              <a:gd name="T64" fmla="*/ 206 w 350"/>
              <a:gd name="T65" fmla="*/ 272 h 320"/>
              <a:gd name="T66" fmla="*/ 206 w 350"/>
              <a:gd name="T67" fmla="*/ 288 h 320"/>
              <a:gd name="T68" fmla="*/ 196 w 350"/>
              <a:gd name="T69" fmla="*/ 290 h 320"/>
              <a:gd name="T70" fmla="*/ 172 w 350"/>
              <a:gd name="T71" fmla="*/ 290 h 320"/>
              <a:gd name="T72" fmla="*/ 154 w 350"/>
              <a:gd name="T73" fmla="*/ 294 h 320"/>
              <a:gd name="T74" fmla="*/ 128 w 350"/>
              <a:gd name="T75" fmla="*/ 302 h 320"/>
              <a:gd name="T76" fmla="*/ 106 w 350"/>
              <a:gd name="T77" fmla="*/ 304 h 320"/>
              <a:gd name="T78" fmla="*/ 98 w 350"/>
              <a:gd name="T79" fmla="*/ 318 h 320"/>
              <a:gd name="T80" fmla="*/ 98 w 350"/>
              <a:gd name="T81" fmla="*/ 294 h 320"/>
              <a:gd name="T82" fmla="*/ 94 w 350"/>
              <a:gd name="T83" fmla="*/ 274 h 320"/>
              <a:gd name="T84" fmla="*/ 86 w 350"/>
              <a:gd name="T85" fmla="*/ 258 h 320"/>
              <a:gd name="T86" fmla="*/ 80 w 350"/>
              <a:gd name="T87" fmla="*/ 242 h 320"/>
              <a:gd name="T88" fmla="*/ 74 w 350"/>
              <a:gd name="T89" fmla="*/ 224 h 320"/>
              <a:gd name="T90" fmla="*/ 64 w 350"/>
              <a:gd name="T91" fmla="*/ 206 h 320"/>
              <a:gd name="T92" fmla="*/ 50 w 350"/>
              <a:gd name="T93" fmla="*/ 188 h 320"/>
              <a:gd name="T94" fmla="*/ 42 w 350"/>
              <a:gd name="T95" fmla="*/ 168 h 320"/>
              <a:gd name="T96" fmla="*/ 38 w 350"/>
              <a:gd name="T97" fmla="*/ 146 h 320"/>
              <a:gd name="T98" fmla="*/ 34 w 350"/>
              <a:gd name="T99" fmla="*/ 128 h 320"/>
              <a:gd name="T100" fmla="*/ 24 w 350"/>
              <a:gd name="T101" fmla="*/ 96 h 320"/>
              <a:gd name="T102" fmla="*/ 12 w 350"/>
              <a:gd name="T103" fmla="*/ 64 h 320"/>
              <a:gd name="T104" fmla="*/ 2 w 350"/>
              <a:gd name="T105" fmla="*/ 32 h 320"/>
              <a:gd name="T106" fmla="*/ 6 w 350"/>
              <a:gd name="T107" fmla="*/ 20 h 320"/>
              <a:gd name="T108" fmla="*/ 24 w 350"/>
              <a:gd name="T109" fmla="*/ 8 h 320"/>
              <a:gd name="T110" fmla="*/ 38 w 350"/>
              <a:gd name="T111" fmla="*/ 14 h 320"/>
              <a:gd name="T112" fmla="*/ 58 w 350"/>
              <a:gd name="T113" fmla="*/ 6 h 320"/>
              <a:gd name="T114" fmla="*/ 84 w 350"/>
              <a:gd name="T115" fmla="*/ 2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0" h="320">
                <a:moveTo>
                  <a:pt x="104" y="2"/>
                </a:moveTo>
                <a:lnTo>
                  <a:pt x="108" y="4"/>
                </a:lnTo>
                <a:lnTo>
                  <a:pt x="112" y="6"/>
                </a:lnTo>
                <a:lnTo>
                  <a:pt x="114" y="8"/>
                </a:lnTo>
                <a:lnTo>
                  <a:pt x="116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2" y="10"/>
                </a:lnTo>
                <a:lnTo>
                  <a:pt x="124" y="10"/>
                </a:lnTo>
                <a:lnTo>
                  <a:pt x="126" y="10"/>
                </a:lnTo>
                <a:lnTo>
                  <a:pt x="128" y="10"/>
                </a:lnTo>
                <a:lnTo>
                  <a:pt x="128" y="12"/>
                </a:lnTo>
                <a:lnTo>
                  <a:pt x="128" y="14"/>
                </a:lnTo>
                <a:lnTo>
                  <a:pt x="128" y="16"/>
                </a:lnTo>
                <a:lnTo>
                  <a:pt x="128" y="20"/>
                </a:lnTo>
                <a:lnTo>
                  <a:pt x="128" y="22"/>
                </a:lnTo>
                <a:lnTo>
                  <a:pt x="128" y="24"/>
                </a:lnTo>
                <a:lnTo>
                  <a:pt x="128" y="26"/>
                </a:lnTo>
                <a:lnTo>
                  <a:pt x="128" y="28"/>
                </a:lnTo>
                <a:lnTo>
                  <a:pt x="126" y="28"/>
                </a:lnTo>
                <a:lnTo>
                  <a:pt x="124" y="28"/>
                </a:lnTo>
                <a:lnTo>
                  <a:pt x="118" y="28"/>
                </a:lnTo>
                <a:lnTo>
                  <a:pt x="118" y="32"/>
                </a:lnTo>
                <a:lnTo>
                  <a:pt x="118" y="34"/>
                </a:lnTo>
                <a:lnTo>
                  <a:pt x="118" y="36"/>
                </a:lnTo>
                <a:lnTo>
                  <a:pt x="118" y="38"/>
                </a:lnTo>
                <a:lnTo>
                  <a:pt x="118" y="42"/>
                </a:lnTo>
                <a:lnTo>
                  <a:pt x="118" y="48"/>
                </a:lnTo>
                <a:lnTo>
                  <a:pt x="118" y="52"/>
                </a:lnTo>
                <a:lnTo>
                  <a:pt x="118" y="54"/>
                </a:lnTo>
                <a:lnTo>
                  <a:pt x="118" y="56"/>
                </a:lnTo>
                <a:lnTo>
                  <a:pt x="118" y="58"/>
                </a:lnTo>
                <a:lnTo>
                  <a:pt x="118" y="62"/>
                </a:lnTo>
                <a:lnTo>
                  <a:pt x="120" y="68"/>
                </a:lnTo>
                <a:lnTo>
                  <a:pt x="122" y="68"/>
                </a:lnTo>
                <a:lnTo>
                  <a:pt x="124" y="68"/>
                </a:lnTo>
                <a:lnTo>
                  <a:pt x="126" y="68"/>
                </a:lnTo>
                <a:lnTo>
                  <a:pt x="128" y="68"/>
                </a:lnTo>
                <a:lnTo>
                  <a:pt x="132" y="70"/>
                </a:lnTo>
                <a:lnTo>
                  <a:pt x="132" y="68"/>
                </a:lnTo>
                <a:lnTo>
                  <a:pt x="132" y="66"/>
                </a:lnTo>
                <a:lnTo>
                  <a:pt x="134" y="66"/>
                </a:lnTo>
                <a:lnTo>
                  <a:pt x="136" y="66"/>
                </a:lnTo>
                <a:lnTo>
                  <a:pt x="136" y="66"/>
                </a:lnTo>
                <a:lnTo>
                  <a:pt x="138" y="66"/>
                </a:lnTo>
                <a:lnTo>
                  <a:pt x="140" y="66"/>
                </a:lnTo>
                <a:lnTo>
                  <a:pt x="142" y="66"/>
                </a:lnTo>
                <a:lnTo>
                  <a:pt x="144" y="64"/>
                </a:lnTo>
                <a:lnTo>
                  <a:pt x="146" y="64"/>
                </a:lnTo>
                <a:lnTo>
                  <a:pt x="150" y="64"/>
                </a:lnTo>
                <a:lnTo>
                  <a:pt x="150" y="66"/>
                </a:lnTo>
                <a:lnTo>
                  <a:pt x="150" y="68"/>
                </a:lnTo>
                <a:lnTo>
                  <a:pt x="150" y="70"/>
                </a:lnTo>
                <a:lnTo>
                  <a:pt x="150" y="72"/>
                </a:lnTo>
                <a:lnTo>
                  <a:pt x="150" y="74"/>
                </a:lnTo>
                <a:lnTo>
                  <a:pt x="152" y="74"/>
                </a:lnTo>
                <a:lnTo>
                  <a:pt x="152" y="76"/>
                </a:lnTo>
                <a:lnTo>
                  <a:pt x="154" y="76"/>
                </a:lnTo>
                <a:lnTo>
                  <a:pt x="156" y="76"/>
                </a:lnTo>
                <a:lnTo>
                  <a:pt x="158" y="76"/>
                </a:lnTo>
                <a:lnTo>
                  <a:pt x="162" y="76"/>
                </a:lnTo>
                <a:lnTo>
                  <a:pt x="164" y="76"/>
                </a:lnTo>
                <a:lnTo>
                  <a:pt x="166" y="76"/>
                </a:lnTo>
                <a:lnTo>
                  <a:pt x="168" y="76"/>
                </a:lnTo>
                <a:lnTo>
                  <a:pt x="170" y="76"/>
                </a:lnTo>
                <a:lnTo>
                  <a:pt x="174" y="76"/>
                </a:lnTo>
                <a:lnTo>
                  <a:pt x="176" y="76"/>
                </a:lnTo>
                <a:lnTo>
                  <a:pt x="178" y="76"/>
                </a:lnTo>
                <a:lnTo>
                  <a:pt x="180" y="76"/>
                </a:lnTo>
                <a:lnTo>
                  <a:pt x="182" y="76"/>
                </a:lnTo>
                <a:lnTo>
                  <a:pt x="184" y="76"/>
                </a:lnTo>
                <a:lnTo>
                  <a:pt x="184" y="76"/>
                </a:lnTo>
                <a:lnTo>
                  <a:pt x="188" y="76"/>
                </a:lnTo>
                <a:lnTo>
                  <a:pt x="188" y="78"/>
                </a:lnTo>
                <a:lnTo>
                  <a:pt x="188" y="80"/>
                </a:lnTo>
                <a:lnTo>
                  <a:pt x="188" y="80"/>
                </a:lnTo>
                <a:lnTo>
                  <a:pt x="188" y="82"/>
                </a:lnTo>
                <a:lnTo>
                  <a:pt x="188" y="84"/>
                </a:lnTo>
                <a:lnTo>
                  <a:pt x="188" y="86"/>
                </a:lnTo>
                <a:lnTo>
                  <a:pt x="188" y="88"/>
                </a:lnTo>
                <a:lnTo>
                  <a:pt x="190" y="88"/>
                </a:lnTo>
                <a:lnTo>
                  <a:pt x="192" y="88"/>
                </a:lnTo>
                <a:lnTo>
                  <a:pt x="194" y="88"/>
                </a:lnTo>
                <a:lnTo>
                  <a:pt x="196" y="86"/>
                </a:lnTo>
                <a:lnTo>
                  <a:pt x="200" y="86"/>
                </a:lnTo>
                <a:lnTo>
                  <a:pt x="202" y="86"/>
                </a:lnTo>
                <a:lnTo>
                  <a:pt x="206" y="86"/>
                </a:lnTo>
                <a:lnTo>
                  <a:pt x="210" y="94"/>
                </a:lnTo>
                <a:lnTo>
                  <a:pt x="212" y="94"/>
                </a:lnTo>
                <a:lnTo>
                  <a:pt x="212" y="96"/>
                </a:lnTo>
                <a:lnTo>
                  <a:pt x="214" y="96"/>
                </a:lnTo>
                <a:lnTo>
                  <a:pt x="216" y="98"/>
                </a:lnTo>
                <a:lnTo>
                  <a:pt x="218" y="100"/>
                </a:lnTo>
                <a:lnTo>
                  <a:pt x="220" y="100"/>
                </a:lnTo>
                <a:lnTo>
                  <a:pt x="222" y="100"/>
                </a:lnTo>
                <a:lnTo>
                  <a:pt x="224" y="100"/>
                </a:lnTo>
                <a:lnTo>
                  <a:pt x="226" y="100"/>
                </a:lnTo>
                <a:lnTo>
                  <a:pt x="228" y="100"/>
                </a:lnTo>
                <a:lnTo>
                  <a:pt x="230" y="98"/>
                </a:lnTo>
                <a:lnTo>
                  <a:pt x="232" y="98"/>
                </a:lnTo>
                <a:lnTo>
                  <a:pt x="232" y="98"/>
                </a:lnTo>
                <a:lnTo>
                  <a:pt x="234" y="98"/>
                </a:lnTo>
                <a:lnTo>
                  <a:pt x="236" y="98"/>
                </a:lnTo>
                <a:lnTo>
                  <a:pt x="238" y="98"/>
                </a:lnTo>
                <a:lnTo>
                  <a:pt x="240" y="98"/>
                </a:lnTo>
                <a:lnTo>
                  <a:pt x="240" y="96"/>
                </a:lnTo>
                <a:lnTo>
                  <a:pt x="240" y="94"/>
                </a:lnTo>
                <a:lnTo>
                  <a:pt x="240" y="92"/>
                </a:lnTo>
                <a:lnTo>
                  <a:pt x="242" y="92"/>
                </a:lnTo>
                <a:lnTo>
                  <a:pt x="244" y="92"/>
                </a:lnTo>
                <a:lnTo>
                  <a:pt x="248" y="92"/>
                </a:lnTo>
                <a:lnTo>
                  <a:pt x="248" y="94"/>
                </a:lnTo>
                <a:lnTo>
                  <a:pt x="248" y="96"/>
                </a:lnTo>
                <a:lnTo>
                  <a:pt x="250" y="98"/>
                </a:lnTo>
                <a:lnTo>
                  <a:pt x="254" y="98"/>
                </a:lnTo>
                <a:lnTo>
                  <a:pt x="256" y="98"/>
                </a:lnTo>
                <a:lnTo>
                  <a:pt x="258" y="98"/>
                </a:lnTo>
                <a:lnTo>
                  <a:pt x="260" y="98"/>
                </a:lnTo>
                <a:lnTo>
                  <a:pt x="262" y="98"/>
                </a:lnTo>
                <a:lnTo>
                  <a:pt x="266" y="98"/>
                </a:lnTo>
                <a:lnTo>
                  <a:pt x="268" y="98"/>
                </a:lnTo>
                <a:lnTo>
                  <a:pt x="268" y="94"/>
                </a:lnTo>
                <a:lnTo>
                  <a:pt x="268" y="92"/>
                </a:lnTo>
                <a:lnTo>
                  <a:pt x="266" y="92"/>
                </a:lnTo>
                <a:lnTo>
                  <a:pt x="266" y="90"/>
                </a:lnTo>
                <a:lnTo>
                  <a:pt x="266" y="88"/>
                </a:lnTo>
                <a:lnTo>
                  <a:pt x="266" y="86"/>
                </a:lnTo>
                <a:lnTo>
                  <a:pt x="266" y="84"/>
                </a:lnTo>
                <a:lnTo>
                  <a:pt x="266" y="82"/>
                </a:lnTo>
                <a:lnTo>
                  <a:pt x="266" y="80"/>
                </a:lnTo>
                <a:lnTo>
                  <a:pt x="266" y="80"/>
                </a:lnTo>
                <a:lnTo>
                  <a:pt x="266" y="78"/>
                </a:lnTo>
                <a:lnTo>
                  <a:pt x="266" y="76"/>
                </a:lnTo>
                <a:lnTo>
                  <a:pt x="266" y="74"/>
                </a:lnTo>
                <a:lnTo>
                  <a:pt x="266" y="72"/>
                </a:lnTo>
                <a:lnTo>
                  <a:pt x="266" y="70"/>
                </a:lnTo>
                <a:lnTo>
                  <a:pt x="266" y="68"/>
                </a:lnTo>
                <a:lnTo>
                  <a:pt x="266" y="66"/>
                </a:lnTo>
                <a:lnTo>
                  <a:pt x="266" y="64"/>
                </a:lnTo>
                <a:lnTo>
                  <a:pt x="266" y="62"/>
                </a:lnTo>
                <a:lnTo>
                  <a:pt x="266" y="60"/>
                </a:lnTo>
                <a:lnTo>
                  <a:pt x="266" y="58"/>
                </a:lnTo>
                <a:lnTo>
                  <a:pt x="266" y="54"/>
                </a:lnTo>
                <a:lnTo>
                  <a:pt x="266" y="50"/>
                </a:lnTo>
                <a:lnTo>
                  <a:pt x="266" y="48"/>
                </a:lnTo>
                <a:lnTo>
                  <a:pt x="264" y="46"/>
                </a:lnTo>
                <a:lnTo>
                  <a:pt x="266" y="46"/>
                </a:lnTo>
                <a:lnTo>
                  <a:pt x="268" y="46"/>
                </a:lnTo>
                <a:lnTo>
                  <a:pt x="270" y="46"/>
                </a:lnTo>
                <a:lnTo>
                  <a:pt x="272" y="44"/>
                </a:lnTo>
                <a:lnTo>
                  <a:pt x="274" y="44"/>
                </a:lnTo>
                <a:lnTo>
                  <a:pt x="276" y="44"/>
                </a:lnTo>
                <a:lnTo>
                  <a:pt x="278" y="44"/>
                </a:lnTo>
                <a:lnTo>
                  <a:pt x="280" y="44"/>
                </a:lnTo>
                <a:lnTo>
                  <a:pt x="280" y="44"/>
                </a:lnTo>
                <a:lnTo>
                  <a:pt x="282" y="44"/>
                </a:lnTo>
                <a:lnTo>
                  <a:pt x="284" y="44"/>
                </a:lnTo>
                <a:lnTo>
                  <a:pt x="286" y="44"/>
                </a:lnTo>
                <a:lnTo>
                  <a:pt x="290" y="44"/>
                </a:lnTo>
                <a:lnTo>
                  <a:pt x="292" y="42"/>
                </a:lnTo>
                <a:lnTo>
                  <a:pt x="294" y="42"/>
                </a:lnTo>
                <a:lnTo>
                  <a:pt x="294" y="40"/>
                </a:lnTo>
                <a:lnTo>
                  <a:pt x="294" y="38"/>
                </a:lnTo>
                <a:lnTo>
                  <a:pt x="296" y="38"/>
                </a:lnTo>
                <a:lnTo>
                  <a:pt x="298" y="38"/>
                </a:lnTo>
                <a:lnTo>
                  <a:pt x="298" y="40"/>
                </a:lnTo>
                <a:lnTo>
                  <a:pt x="300" y="40"/>
                </a:lnTo>
                <a:lnTo>
                  <a:pt x="302" y="40"/>
                </a:lnTo>
                <a:lnTo>
                  <a:pt x="302" y="42"/>
                </a:lnTo>
                <a:lnTo>
                  <a:pt x="304" y="42"/>
                </a:lnTo>
                <a:lnTo>
                  <a:pt x="304" y="44"/>
                </a:lnTo>
                <a:lnTo>
                  <a:pt x="306" y="44"/>
                </a:lnTo>
                <a:lnTo>
                  <a:pt x="306" y="42"/>
                </a:lnTo>
                <a:lnTo>
                  <a:pt x="308" y="42"/>
                </a:lnTo>
                <a:lnTo>
                  <a:pt x="310" y="42"/>
                </a:lnTo>
                <a:lnTo>
                  <a:pt x="314" y="42"/>
                </a:lnTo>
                <a:lnTo>
                  <a:pt x="316" y="42"/>
                </a:lnTo>
                <a:lnTo>
                  <a:pt x="318" y="42"/>
                </a:lnTo>
                <a:lnTo>
                  <a:pt x="320" y="42"/>
                </a:lnTo>
                <a:lnTo>
                  <a:pt x="322" y="42"/>
                </a:lnTo>
                <a:lnTo>
                  <a:pt x="324" y="42"/>
                </a:lnTo>
                <a:lnTo>
                  <a:pt x="326" y="42"/>
                </a:lnTo>
                <a:lnTo>
                  <a:pt x="334" y="48"/>
                </a:lnTo>
                <a:lnTo>
                  <a:pt x="336" y="46"/>
                </a:lnTo>
                <a:lnTo>
                  <a:pt x="336" y="44"/>
                </a:lnTo>
                <a:lnTo>
                  <a:pt x="338" y="44"/>
                </a:lnTo>
                <a:lnTo>
                  <a:pt x="338" y="42"/>
                </a:lnTo>
                <a:lnTo>
                  <a:pt x="340" y="38"/>
                </a:lnTo>
                <a:lnTo>
                  <a:pt x="336" y="36"/>
                </a:lnTo>
                <a:lnTo>
                  <a:pt x="334" y="34"/>
                </a:lnTo>
                <a:lnTo>
                  <a:pt x="332" y="32"/>
                </a:lnTo>
                <a:lnTo>
                  <a:pt x="330" y="32"/>
                </a:lnTo>
                <a:lnTo>
                  <a:pt x="328" y="32"/>
                </a:lnTo>
                <a:lnTo>
                  <a:pt x="330" y="32"/>
                </a:lnTo>
                <a:lnTo>
                  <a:pt x="330" y="30"/>
                </a:lnTo>
                <a:lnTo>
                  <a:pt x="332" y="30"/>
                </a:lnTo>
                <a:lnTo>
                  <a:pt x="336" y="30"/>
                </a:lnTo>
                <a:lnTo>
                  <a:pt x="334" y="32"/>
                </a:lnTo>
                <a:lnTo>
                  <a:pt x="336" y="34"/>
                </a:lnTo>
                <a:lnTo>
                  <a:pt x="340" y="32"/>
                </a:lnTo>
                <a:lnTo>
                  <a:pt x="342" y="32"/>
                </a:lnTo>
                <a:lnTo>
                  <a:pt x="340" y="32"/>
                </a:lnTo>
                <a:lnTo>
                  <a:pt x="340" y="32"/>
                </a:lnTo>
                <a:lnTo>
                  <a:pt x="342" y="30"/>
                </a:lnTo>
                <a:lnTo>
                  <a:pt x="344" y="30"/>
                </a:lnTo>
                <a:lnTo>
                  <a:pt x="346" y="30"/>
                </a:lnTo>
                <a:lnTo>
                  <a:pt x="348" y="30"/>
                </a:lnTo>
                <a:lnTo>
                  <a:pt x="350" y="30"/>
                </a:lnTo>
                <a:lnTo>
                  <a:pt x="350" y="32"/>
                </a:lnTo>
                <a:lnTo>
                  <a:pt x="350" y="32"/>
                </a:lnTo>
                <a:lnTo>
                  <a:pt x="350" y="34"/>
                </a:lnTo>
                <a:lnTo>
                  <a:pt x="350" y="36"/>
                </a:lnTo>
                <a:lnTo>
                  <a:pt x="350" y="40"/>
                </a:lnTo>
                <a:lnTo>
                  <a:pt x="350" y="42"/>
                </a:lnTo>
                <a:lnTo>
                  <a:pt x="350" y="50"/>
                </a:lnTo>
                <a:lnTo>
                  <a:pt x="350" y="52"/>
                </a:lnTo>
                <a:lnTo>
                  <a:pt x="350" y="56"/>
                </a:lnTo>
                <a:lnTo>
                  <a:pt x="344" y="56"/>
                </a:lnTo>
                <a:lnTo>
                  <a:pt x="340" y="56"/>
                </a:lnTo>
                <a:lnTo>
                  <a:pt x="338" y="56"/>
                </a:lnTo>
                <a:lnTo>
                  <a:pt x="338" y="58"/>
                </a:lnTo>
                <a:lnTo>
                  <a:pt x="338" y="60"/>
                </a:lnTo>
                <a:lnTo>
                  <a:pt x="338" y="62"/>
                </a:lnTo>
                <a:lnTo>
                  <a:pt x="338" y="64"/>
                </a:lnTo>
                <a:lnTo>
                  <a:pt x="338" y="66"/>
                </a:lnTo>
                <a:lnTo>
                  <a:pt x="336" y="70"/>
                </a:lnTo>
                <a:lnTo>
                  <a:pt x="340" y="70"/>
                </a:lnTo>
                <a:lnTo>
                  <a:pt x="344" y="70"/>
                </a:lnTo>
                <a:lnTo>
                  <a:pt x="344" y="76"/>
                </a:lnTo>
                <a:lnTo>
                  <a:pt x="344" y="78"/>
                </a:lnTo>
                <a:lnTo>
                  <a:pt x="348" y="78"/>
                </a:lnTo>
                <a:lnTo>
                  <a:pt x="350" y="78"/>
                </a:lnTo>
                <a:lnTo>
                  <a:pt x="350" y="80"/>
                </a:lnTo>
                <a:lnTo>
                  <a:pt x="350" y="82"/>
                </a:lnTo>
                <a:lnTo>
                  <a:pt x="348" y="82"/>
                </a:lnTo>
                <a:lnTo>
                  <a:pt x="344" y="82"/>
                </a:lnTo>
                <a:lnTo>
                  <a:pt x="340" y="82"/>
                </a:lnTo>
                <a:lnTo>
                  <a:pt x="336" y="82"/>
                </a:lnTo>
                <a:lnTo>
                  <a:pt x="336" y="84"/>
                </a:lnTo>
                <a:lnTo>
                  <a:pt x="336" y="86"/>
                </a:lnTo>
                <a:lnTo>
                  <a:pt x="336" y="88"/>
                </a:lnTo>
                <a:lnTo>
                  <a:pt x="336" y="90"/>
                </a:lnTo>
                <a:lnTo>
                  <a:pt x="336" y="92"/>
                </a:lnTo>
                <a:lnTo>
                  <a:pt x="336" y="94"/>
                </a:lnTo>
                <a:lnTo>
                  <a:pt x="336" y="96"/>
                </a:lnTo>
                <a:lnTo>
                  <a:pt x="336" y="98"/>
                </a:lnTo>
                <a:lnTo>
                  <a:pt x="336" y="100"/>
                </a:lnTo>
                <a:lnTo>
                  <a:pt x="336" y="102"/>
                </a:lnTo>
                <a:lnTo>
                  <a:pt x="336" y="104"/>
                </a:lnTo>
                <a:lnTo>
                  <a:pt x="336" y="106"/>
                </a:lnTo>
                <a:lnTo>
                  <a:pt x="336" y="108"/>
                </a:lnTo>
                <a:lnTo>
                  <a:pt x="336" y="110"/>
                </a:lnTo>
                <a:lnTo>
                  <a:pt x="336" y="112"/>
                </a:lnTo>
                <a:lnTo>
                  <a:pt x="336" y="116"/>
                </a:lnTo>
                <a:lnTo>
                  <a:pt x="336" y="118"/>
                </a:lnTo>
                <a:lnTo>
                  <a:pt x="336" y="120"/>
                </a:lnTo>
                <a:lnTo>
                  <a:pt x="336" y="122"/>
                </a:lnTo>
                <a:lnTo>
                  <a:pt x="336" y="124"/>
                </a:lnTo>
                <a:lnTo>
                  <a:pt x="336" y="126"/>
                </a:lnTo>
                <a:lnTo>
                  <a:pt x="334" y="126"/>
                </a:lnTo>
                <a:lnTo>
                  <a:pt x="330" y="126"/>
                </a:lnTo>
                <a:lnTo>
                  <a:pt x="328" y="126"/>
                </a:lnTo>
                <a:lnTo>
                  <a:pt x="328" y="124"/>
                </a:lnTo>
                <a:lnTo>
                  <a:pt x="328" y="122"/>
                </a:lnTo>
                <a:lnTo>
                  <a:pt x="328" y="122"/>
                </a:lnTo>
                <a:lnTo>
                  <a:pt x="326" y="122"/>
                </a:lnTo>
                <a:lnTo>
                  <a:pt x="324" y="122"/>
                </a:lnTo>
                <a:lnTo>
                  <a:pt x="324" y="124"/>
                </a:lnTo>
                <a:lnTo>
                  <a:pt x="324" y="126"/>
                </a:lnTo>
                <a:lnTo>
                  <a:pt x="324" y="128"/>
                </a:lnTo>
                <a:lnTo>
                  <a:pt x="324" y="130"/>
                </a:lnTo>
                <a:lnTo>
                  <a:pt x="324" y="134"/>
                </a:lnTo>
                <a:lnTo>
                  <a:pt x="324" y="136"/>
                </a:lnTo>
                <a:lnTo>
                  <a:pt x="320" y="138"/>
                </a:lnTo>
                <a:lnTo>
                  <a:pt x="318" y="140"/>
                </a:lnTo>
                <a:lnTo>
                  <a:pt x="316" y="140"/>
                </a:lnTo>
                <a:lnTo>
                  <a:pt x="314" y="140"/>
                </a:lnTo>
                <a:lnTo>
                  <a:pt x="312" y="142"/>
                </a:lnTo>
                <a:lnTo>
                  <a:pt x="312" y="144"/>
                </a:lnTo>
                <a:lnTo>
                  <a:pt x="308" y="142"/>
                </a:lnTo>
                <a:lnTo>
                  <a:pt x="306" y="142"/>
                </a:lnTo>
                <a:lnTo>
                  <a:pt x="304" y="140"/>
                </a:lnTo>
                <a:lnTo>
                  <a:pt x="300" y="138"/>
                </a:lnTo>
                <a:lnTo>
                  <a:pt x="294" y="136"/>
                </a:lnTo>
                <a:lnTo>
                  <a:pt x="290" y="134"/>
                </a:lnTo>
                <a:lnTo>
                  <a:pt x="290" y="136"/>
                </a:lnTo>
                <a:lnTo>
                  <a:pt x="288" y="136"/>
                </a:lnTo>
                <a:lnTo>
                  <a:pt x="288" y="138"/>
                </a:lnTo>
                <a:lnTo>
                  <a:pt x="286" y="138"/>
                </a:lnTo>
                <a:lnTo>
                  <a:pt x="286" y="140"/>
                </a:lnTo>
                <a:lnTo>
                  <a:pt x="284" y="140"/>
                </a:lnTo>
                <a:lnTo>
                  <a:pt x="284" y="142"/>
                </a:lnTo>
                <a:lnTo>
                  <a:pt x="282" y="144"/>
                </a:lnTo>
                <a:lnTo>
                  <a:pt x="280" y="146"/>
                </a:lnTo>
                <a:lnTo>
                  <a:pt x="280" y="148"/>
                </a:lnTo>
                <a:lnTo>
                  <a:pt x="278" y="150"/>
                </a:lnTo>
                <a:lnTo>
                  <a:pt x="276" y="150"/>
                </a:lnTo>
                <a:lnTo>
                  <a:pt x="274" y="150"/>
                </a:lnTo>
                <a:lnTo>
                  <a:pt x="272" y="150"/>
                </a:lnTo>
                <a:lnTo>
                  <a:pt x="272" y="148"/>
                </a:lnTo>
                <a:lnTo>
                  <a:pt x="270" y="148"/>
                </a:lnTo>
                <a:lnTo>
                  <a:pt x="268" y="148"/>
                </a:lnTo>
                <a:lnTo>
                  <a:pt x="268" y="146"/>
                </a:lnTo>
                <a:lnTo>
                  <a:pt x="266" y="146"/>
                </a:lnTo>
                <a:lnTo>
                  <a:pt x="264" y="146"/>
                </a:lnTo>
                <a:lnTo>
                  <a:pt x="260" y="144"/>
                </a:lnTo>
                <a:lnTo>
                  <a:pt x="258" y="144"/>
                </a:lnTo>
                <a:lnTo>
                  <a:pt x="256" y="144"/>
                </a:lnTo>
                <a:lnTo>
                  <a:pt x="256" y="142"/>
                </a:lnTo>
                <a:lnTo>
                  <a:pt x="254" y="142"/>
                </a:lnTo>
                <a:lnTo>
                  <a:pt x="254" y="144"/>
                </a:lnTo>
                <a:lnTo>
                  <a:pt x="254" y="146"/>
                </a:lnTo>
                <a:lnTo>
                  <a:pt x="252" y="148"/>
                </a:lnTo>
                <a:lnTo>
                  <a:pt x="252" y="150"/>
                </a:lnTo>
                <a:lnTo>
                  <a:pt x="250" y="150"/>
                </a:lnTo>
                <a:lnTo>
                  <a:pt x="248" y="150"/>
                </a:lnTo>
                <a:lnTo>
                  <a:pt x="248" y="152"/>
                </a:lnTo>
                <a:lnTo>
                  <a:pt x="248" y="154"/>
                </a:lnTo>
                <a:lnTo>
                  <a:pt x="246" y="154"/>
                </a:lnTo>
                <a:lnTo>
                  <a:pt x="246" y="156"/>
                </a:lnTo>
                <a:lnTo>
                  <a:pt x="246" y="158"/>
                </a:lnTo>
                <a:lnTo>
                  <a:pt x="248" y="158"/>
                </a:lnTo>
                <a:lnTo>
                  <a:pt x="248" y="160"/>
                </a:lnTo>
                <a:lnTo>
                  <a:pt x="246" y="166"/>
                </a:lnTo>
                <a:lnTo>
                  <a:pt x="244" y="166"/>
                </a:lnTo>
                <a:lnTo>
                  <a:pt x="244" y="168"/>
                </a:lnTo>
                <a:lnTo>
                  <a:pt x="242" y="168"/>
                </a:lnTo>
                <a:lnTo>
                  <a:pt x="242" y="170"/>
                </a:lnTo>
                <a:lnTo>
                  <a:pt x="242" y="172"/>
                </a:lnTo>
                <a:lnTo>
                  <a:pt x="242" y="174"/>
                </a:lnTo>
                <a:lnTo>
                  <a:pt x="240" y="176"/>
                </a:lnTo>
                <a:lnTo>
                  <a:pt x="240" y="176"/>
                </a:lnTo>
                <a:lnTo>
                  <a:pt x="240" y="180"/>
                </a:lnTo>
                <a:lnTo>
                  <a:pt x="236" y="178"/>
                </a:lnTo>
                <a:lnTo>
                  <a:pt x="236" y="180"/>
                </a:lnTo>
                <a:lnTo>
                  <a:pt x="234" y="182"/>
                </a:lnTo>
                <a:lnTo>
                  <a:pt x="234" y="184"/>
                </a:lnTo>
                <a:lnTo>
                  <a:pt x="234" y="186"/>
                </a:lnTo>
                <a:lnTo>
                  <a:pt x="232" y="186"/>
                </a:lnTo>
                <a:lnTo>
                  <a:pt x="230" y="184"/>
                </a:lnTo>
                <a:lnTo>
                  <a:pt x="228" y="184"/>
                </a:lnTo>
                <a:lnTo>
                  <a:pt x="226" y="192"/>
                </a:lnTo>
                <a:lnTo>
                  <a:pt x="224" y="196"/>
                </a:lnTo>
                <a:lnTo>
                  <a:pt x="226" y="196"/>
                </a:lnTo>
                <a:lnTo>
                  <a:pt x="228" y="196"/>
                </a:lnTo>
                <a:lnTo>
                  <a:pt x="228" y="200"/>
                </a:lnTo>
                <a:lnTo>
                  <a:pt x="226" y="200"/>
                </a:lnTo>
                <a:lnTo>
                  <a:pt x="228" y="202"/>
                </a:lnTo>
                <a:lnTo>
                  <a:pt x="226" y="204"/>
                </a:lnTo>
                <a:lnTo>
                  <a:pt x="224" y="206"/>
                </a:lnTo>
                <a:lnTo>
                  <a:pt x="222" y="206"/>
                </a:lnTo>
                <a:lnTo>
                  <a:pt x="222" y="208"/>
                </a:lnTo>
                <a:lnTo>
                  <a:pt x="220" y="210"/>
                </a:lnTo>
                <a:lnTo>
                  <a:pt x="218" y="210"/>
                </a:lnTo>
                <a:lnTo>
                  <a:pt x="218" y="212"/>
                </a:lnTo>
                <a:lnTo>
                  <a:pt x="216" y="214"/>
                </a:lnTo>
                <a:lnTo>
                  <a:pt x="212" y="218"/>
                </a:lnTo>
                <a:lnTo>
                  <a:pt x="208" y="222"/>
                </a:lnTo>
                <a:lnTo>
                  <a:pt x="210" y="222"/>
                </a:lnTo>
                <a:lnTo>
                  <a:pt x="210" y="224"/>
                </a:lnTo>
                <a:lnTo>
                  <a:pt x="210" y="224"/>
                </a:lnTo>
                <a:lnTo>
                  <a:pt x="210" y="226"/>
                </a:lnTo>
                <a:lnTo>
                  <a:pt x="210" y="230"/>
                </a:lnTo>
                <a:lnTo>
                  <a:pt x="210" y="232"/>
                </a:lnTo>
                <a:lnTo>
                  <a:pt x="210" y="238"/>
                </a:lnTo>
                <a:lnTo>
                  <a:pt x="202" y="238"/>
                </a:lnTo>
                <a:lnTo>
                  <a:pt x="200" y="238"/>
                </a:lnTo>
                <a:lnTo>
                  <a:pt x="198" y="238"/>
                </a:lnTo>
                <a:lnTo>
                  <a:pt x="196" y="238"/>
                </a:lnTo>
                <a:lnTo>
                  <a:pt x="194" y="238"/>
                </a:lnTo>
                <a:lnTo>
                  <a:pt x="194" y="244"/>
                </a:lnTo>
                <a:lnTo>
                  <a:pt x="196" y="242"/>
                </a:lnTo>
                <a:lnTo>
                  <a:pt x="198" y="240"/>
                </a:lnTo>
                <a:lnTo>
                  <a:pt x="200" y="240"/>
                </a:lnTo>
                <a:lnTo>
                  <a:pt x="202" y="238"/>
                </a:lnTo>
                <a:lnTo>
                  <a:pt x="202" y="244"/>
                </a:lnTo>
                <a:lnTo>
                  <a:pt x="202" y="250"/>
                </a:lnTo>
                <a:lnTo>
                  <a:pt x="202" y="252"/>
                </a:lnTo>
                <a:lnTo>
                  <a:pt x="200" y="252"/>
                </a:lnTo>
                <a:lnTo>
                  <a:pt x="200" y="254"/>
                </a:lnTo>
                <a:lnTo>
                  <a:pt x="198" y="254"/>
                </a:lnTo>
                <a:lnTo>
                  <a:pt x="196" y="254"/>
                </a:lnTo>
                <a:lnTo>
                  <a:pt x="196" y="256"/>
                </a:lnTo>
                <a:lnTo>
                  <a:pt x="194" y="256"/>
                </a:lnTo>
                <a:lnTo>
                  <a:pt x="194" y="258"/>
                </a:lnTo>
                <a:lnTo>
                  <a:pt x="194" y="262"/>
                </a:lnTo>
                <a:lnTo>
                  <a:pt x="194" y="264"/>
                </a:lnTo>
                <a:lnTo>
                  <a:pt x="194" y="266"/>
                </a:lnTo>
                <a:lnTo>
                  <a:pt x="194" y="270"/>
                </a:lnTo>
                <a:lnTo>
                  <a:pt x="194" y="272"/>
                </a:lnTo>
                <a:lnTo>
                  <a:pt x="196" y="272"/>
                </a:lnTo>
                <a:lnTo>
                  <a:pt x="198" y="272"/>
                </a:lnTo>
                <a:lnTo>
                  <a:pt x="200" y="272"/>
                </a:lnTo>
                <a:lnTo>
                  <a:pt x="202" y="272"/>
                </a:lnTo>
                <a:lnTo>
                  <a:pt x="206" y="272"/>
                </a:lnTo>
                <a:lnTo>
                  <a:pt x="206" y="274"/>
                </a:lnTo>
                <a:lnTo>
                  <a:pt x="206" y="276"/>
                </a:lnTo>
                <a:lnTo>
                  <a:pt x="212" y="276"/>
                </a:lnTo>
                <a:lnTo>
                  <a:pt x="214" y="276"/>
                </a:lnTo>
                <a:lnTo>
                  <a:pt x="214" y="278"/>
                </a:lnTo>
                <a:lnTo>
                  <a:pt x="216" y="280"/>
                </a:lnTo>
                <a:lnTo>
                  <a:pt x="216" y="282"/>
                </a:lnTo>
                <a:lnTo>
                  <a:pt x="208" y="282"/>
                </a:lnTo>
                <a:lnTo>
                  <a:pt x="206" y="282"/>
                </a:lnTo>
                <a:lnTo>
                  <a:pt x="206" y="284"/>
                </a:lnTo>
                <a:lnTo>
                  <a:pt x="206" y="286"/>
                </a:lnTo>
                <a:lnTo>
                  <a:pt x="206" y="288"/>
                </a:lnTo>
                <a:lnTo>
                  <a:pt x="206" y="290"/>
                </a:lnTo>
                <a:lnTo>
                  <a:pt x="204" y="290"/>
                </a:lnTo>
                <a:lnTo>
                  <a:pt x="202" y="290"/>
                </a:lnTo>
                <a:lnTo>
                  <a:pt x="200" y="290"/>
                </a:lnTo>
                <a:lnTo>
                  <a:pt x="200" y="292"/>
                </a:lnTo>
                <a:lnTo>
                  <a:pt x="200" y="294"/>
                </a:lnTo>
                <a:lnTo>
                  <a:pt x="200" y="296"/>
                </a:lnTo>
                <a:lnTo>
                  <a:pt x="198" y="296"/>
                </a:lnTo>
                <a:lnTo>
                  <a:pt x="198" y="294"/>
                </a:lnTo>
                <a:lnTo>
                  <a:pt x="198" y="292"/>
                </a:lnTo>
                <a:lnTo>
                  <a:pt x="198" y="290"/>
                </a:lnTo>
                <a:lnTo>
                  <a:pt x="196" y="290"/>
                </a:lnTo>
                <a:lnTo>
                  <a:pt x="194" y="290"/>
                </a:lnTo>
                <a:lnTo>
                  <a:pt x="192" y="290"/>
                </a:lnTo>
                <a:lnTo>
                  <a:pt x="190" y="290"/>
                </a:lnTo>
                <a:lnTo>
                  <a:pt x="186" y="290"/>
                </a:lnTo>
                <a:lnTo>
                  <a:pt x="184" y="290"/>
                </a:lnTo>
                <a:lnTo>
                  <a:pt x="184" y="290"/>
                </a:lnTo>
                <a:lnTo>
                  <a:pt x="182" y="290"/>
                </a:lnTo>
                <a:lnTo>
                  <a:pt x="180" y="290"/>
                </a:lnTo>
                <a:lnTo>
                  <a:pt x="178" y="290"/>
                </a:lnTo>
                <a:lnTo>
                  <a:pt x="176" y="290"/>
                </a:lnTo>
                <a:lnTo>
                  <a:pt x="174" y="290"/>
                </a:lnTo>
                <a:lnTo>
                  <a:pt x="172" y="290"/>
                </a:lnTo>
                <a:lnTo>
                  <a:pt x="170" y="290"/>
                </a:lnTo>
                <a:lnTo>
                  <a:pt x="168" y="290"/>
                </a:lnTo>
                <a:lnTo>
                  <a:pt x="166" y="290"/>
                </a:lnTo>
                <a:lnTo>
                  <a:pt x="164" y="290"/>
                </a:lnTo>
                <a:lnTo>
                  <a:pt x="162" y="290"/>
                </a:lnTo>
                <a:lnTo>
                  <a:pt x="160" y="290"/>
                </a:lnTo>
                <a:lnTo>
                  <a:pt x="158" y="290"/>
                </a:lnTo>
                <a:lnTo>
                  <a:pt x="156" y="290"/>
                </a:lnTo>
                <a:lnTo>
                  <a:pt x="154" y="290"/>
                </a:lnTo>
                <a:lnTo>
                  <a:pt x="152" y="292"/>
                </a:lnTo>
                <a:lnTo>
                  <a:pt x="152" y="294"/>
                </a:lnTo>
                <a:lnTo>
                  <a:pt x="154" y="294"/>
                </a:lnTo>
                <a:lnTo>
                  <a:pt x="154" y="296"/>
                </a:lnTo>
                <a:lnTo>
                  <a:pt x="156" y="298"/>
                </a:lnTo>
                <a:lnTo>
                  <a:pt x="156" y="302"/>
                </a:lnTo>
                <a:lnTo>
                  <a:pt x="154" y="302"/>
                </a:lnTo>
                <a:lnTo>
                  <a:pt x="152" y="302"/>
                </a:lnTo>
                <a:lnTo>
                  <a:pt x="148" y="302"/>
                </a:lnTo>
                <a:lnTo>
                  <a:pt x="144" y="302"/>
                </a:lnTo>
                <a:lnTo>
                  <a:pt x="140" y="302"/>
                </a:lnTo>
                <a:lnTo>
                  <a:pt x="138" y="302"/>
                </a:lnTo>
                <a:lnTo>
                  <a:pt x="134" y="302"/>
                </a:lnTo>
                <a:lnTo>
                  <a:pt x="132" y="302"/>
                </a:lnTo>
                <a:lnTo>
                  <a:pt x="128" y="302"/>
                </a:lnTo>
                <a:lnTo>
                  <a:pt x="124" y="302"/>
                </a:lnTo>
                <a:lnTo>
                  <a:pt x="122" y="302"/>
                </a:lnTo>
                <a:lnTo>
                  <a:pt x="120" y="302"/>
                </a:lnTo>
                <a:lnTo>
                  <a:pt x="116" y="302"/>
                </a:lnTo>
                <a:lnTo>
                  <a:pt x="116" y="300"/>
                </a:lnTo>
                <a:lnTo>
                  <a:pt x="114" y="300"/>
                </a:lnTo>
                <a:lnTo>
                  <a:pt x="112" y="300"/>
                </a:lnTo>
                <a:lnTo>
                  <a:pt x="112" y="302"/>
                </a:lnTo>
                <a:lnTo>
                  <a:pt x="110" y="302"/>
                </a:lnTo>
                <a:lnTo>
                  <a:pt x="108" y="302"/>
                </a:lnTo>
                <a:lnTo>
                  <a:pt x="106" y="302"/>
                </a:lnTo>
                <a:lnTo>
                  <a:pt x="106" y="304"/>
                </a:lnTo>
                <a:lnTo>
                  <a:pt x="104" y="306"/>
                </a:lnTo>
                <a:lnTo>
                  <a:pt x="102" y="308"/>
                </a:lnTo>
                <a:lnTo>
                  <a:pt x="104" y="310"/>
                </a:lnTo>
                <a:lnTo>
                  <a:pt x="104" y="312"/>
                </a:lnTo>
                <a:lnTo>
                  <a:pt x="102" y="312"/>
                </a:lnTo>
                <a:lnTo>
                  <a:pt x="102" y="314"/>
                </a:lnTo>
                <a:lnTo>
                  <a:pt x="100" y="314"/>
                </a:lnTo>
                <a:lnTo>
                  <a:pt x="100" y="316"/>
                </a:lnTo>
                <a:lnTo>
                  <a:pt x="100" y="318"/>
                </a:lnTo>
                <a:lnTo>
                  <a:pt x="100" y="320"/>
                </a:lnTo>
                <a:lnTo>
                  <a:pt x="98" y="320"/>
                </a:lnTo>
                <a:lnTo>
                  <a:pt x="98" y="318"/>
                </a:lnTo>
                <a:lnTo>
                  <a:pt x="98" y="316"/>
                </a:lnTo>
                <a:lnTo>
                  <a:pt x="98" y="314"/>
                </a:lnTo>
                <a:lnTo>
                  <a:pt x="98" y="312"/>
                </a:lnTo>
                <a:lnTo>
                  <a:pt x="98" y="310"/>
                </a:lnTo>
                <a:lnTo>
                  <a:pt x="98" y="308"/>
                </a:lnTo>
                <a:lnTo>
                  <a:pt x="98" y="306"/>
                </a:lnTo>
                <a:lnTo>
                  <a:pt x="98" y="304"/>
                </a:lnTo>
                <a:lnTo>
                  <a:pt x="98" y="302"/>
                </a:lnTo>
                <a:lnTo>
                  <a:pt x="98" y="300"/>
                </a:lnTo>
                <a:lnTo>
                  <a:pt x="98" y="298"/>
                </a:lnTo>
                <a:lnTo>
                  <a:pt x="98" y="296"/>
                </a:lnTo>
                <a:lnTo>
                  <a:pt x="98" y="294"/>
                </a:lnTo>
                <a:lnTo>
                  <a:pt x="96" y="294"/>
                </a:lnTo>
                <a:lnTo>
                  <a:pt x="96" y="292"/>
                </a:lnTo>
                <a:lnTo>
                  <a:pt x="96" y="290"/>
                </a:lnTo>
                <a:lnTo>
                  <a:pt x="96" y="288"/>
                </a:lnTo>
                <a:lnTo>
                  <a:pt x="96" y="286"/>
                </a:lnTo>
                <a:lnTo>
                  <a:pt x="96" y="284"/>
                </a:lnTo>
                <a:lnTo>
                  <a:pt x="94" y="284"/>
                </a:lnTo>
                <a:lnTo>
                  <a:pt x="94" y="282"/>
                </a:lnTo>
                <a:lnTo>
                  <a:pt x="94" y="280"/>
                </a:lnTo>
                <a:lnTo>
                  <a:pt x="94" y="278"/>
                </a:lnTo>
                <a:lnTo>
                  <a:pt x="94" y="276"/>
                </a:lnTo>
                <a:lnTo>
                  <a:pt x="94" y="274"/>
                </a:lnTo>
                <a:lnTo>
                  <a:pt x="92" y="274"/>
                </a:lnTo>
                <a:lnTo>
                  <a:pt x="92" y="272"/>
                </a:lnTo>
                <a:lnTo>
                  <a:pt x="92" y="272"/>
                </a:lnTo>
                <a:lnTo>
                  <a:pt x="92" y="270"/>
                </a:lnTo>
                <a:lnTo>
                  <a:pt x="90" y="268"/>
                </a:lnTo>
                <a:lnTo>
                  <a:pt x="90" y="266"/>
                </a:lnTo>
                <a:lnTo>
                  <a:pt x="90" y="264"/>
                </a:lnTo>
                <a:lnTo>
                  <a:pt x="88" y="264"/>
                </a:lnTo>
                <a:lnTo>
                  <a:pt x="88" y="262"/>
                </a:lnTo>
                <a:lnTo>
                  <a:pt x="86" y="262"/>
                </a:lnTo>
                <a:lnTo>
                  <a:pt x="86" y="260"/>
                </a:lnTo>
                <a:lnTo>
                  <a:pt x="86" y="258"/>
                </a:lnTo>
                <a:lnTo>
                  <a:pt x="86" y="258"/>
                </a:lnTo>
                <a:lnTo>
                  <a:pt x="86" y="256"/>
                </a:lnTo>
                <a:lnTo>
                  <a:pt x="86" y="254"/>
                </a:lnTo>
                <a:lnTo>
                  <a:pt x="86" y="252"/>
                </a:lnTo>
                <a:lnTo>
                  <a:pt x="84" y="252"/>
                </a:lnTo>
                <a:lnTo>
                  <a:pt x="84" y="250"/>
                </a:lnTo>
                <a:lnTo>
                  <a:pt x="84" y="248"/>
                </a:lnTo>
                <a:lnTo>
                  <a:pt x="82" y="248"/>
                </a:lnTo>
                <a:lnTo>
                  <a:pt x="82" y="246"/>
                </a:lnTo>
                <a:lnTo>
                  <a:pt x="82" y="244"/>
                </a:lnTo>
                <a:lnTo>
                  <a:pt x="82" y="242"/>
                </a:lnTo>
                <a:lnTo>
                  <a:pt x="80" y="242"/>
                </a:lnTo>
                <a:lnTo>
                  <a:pt x="80" y="240"/>
                </a:lnTo>
                <a:lnTo>
                  <a:pt x="80" y="238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6" y="234"/>
                </a:lnTo>
                <a:lnTo>
                  <a:pt x="76" y="232"/>
                </a:lnTo>
                <a:lnTo>
                  <a:pt x="76" y="230"/>
                </a:lnTo>
                <a:lnTo>
                  <a:pt x="76" y="228"/>
                </a:lnTo>
                <a:lnTo>
                  <a:pt x="76" y="226"/>
                </a:lnTo>
                <a:lnTo>
                  <a:pt x="74" y="226"/>
                </a:lnTo>
                <a:lnTo>
                  <a:pt x="74" y="224"/>
                </a:lnTo>
                <a:lnTo>
                  <a:pt x="74" y="224"/>
                </a:lnTo>
                <a:lnTo>
                  <a:pt x="72" y="224"/>
                </a:lnTo>
                <a:lnTo>
                  <a:pt x="72" y="222"/>
                </a:lnTo>
                <a:lnTo>
                  <a:pt x="72" y="220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68" y="214"/>
                </a:lnTo>
                <a:lnTo>
                  <a:pt x="68" y="212"/>
                </a:lnTo>
                <a:lnTo>
                  <a:pt x="68" y="210"/>
                </a:lnTo>
                <a:lnTo>
                  <a:pt x="66" y="210"/>
                </a:lnTo>
                <a:lnTo>
                  <a:pt x="64" y="206"/>
                </a:lnTo>
                <a:lnTo>
                  <a:pt x="64" y="204"/>
                </a:lnTo>
                <a:lnTo>
                  <a:pt x="64" y="202"/>
                </a:lnTo>
                <a:lnTo>
                  <a:pt x="60" y="196"/>
                </a:lnTo>
                <a:lnTo>
                  <a:pt x="60" y="194"/>
                </a:lnTo>
                <a:lnTo>
                  <a:pt x="58" y="194"/>
                </a:lnTo>
                <a:lnTo>
                  <a:pt x="58" y="192"/>
                </a:lnTo>
                <a:lnTo>
                  <a:pt x="56" y="192"/>
                </a:lnTo>
                <a:lnTo>
                  <a:pt x="56" y="190"/>
                </a:lnTo>
                <a:lnTo>
                  <a:pt x="54" y="190"/>
                </a:lnTo>
                <a:lnTo>
                  <a:pt x="52" y="190"/>
                </a:lnTo>
                <a:lnTo>
                  <a:pt x="52" y="188"/>
                </a:lnTo>
                <a:lnTo>
                  <a:pt x="50" y="188"/>
                </a:lnTo>
                <a:lnTo>
                  <a:pt x="50" y="186"/>
                </a:lnTo>
                <a:lnTo>
                  <a:pt x="48" y="186"/>
                </a:lnTo>
                <a:lnTo>
                  <a:pt x="48" y="184"/>
                </a:lnTo>
                <a:lnTo>
                  <a:pt x="46" y="184"/>
                </a:lnTo>
                <a:lnTo>
                  <a:pt x="46" y="182"/>
                </a:lnTo>
                <a:lnTo>
                  <a:pt x="46" y="180"/>
                </a:lnTo>
                <a:lnTo>
                  <a:pt x="46" y="178"/>
                </a:lnTo>
                <a:lnTo>
                  <a:pt x="44" y="176"/>
                </a:lnTo>
                <a:lnTo>
                  <a:pt x="44" y="174"/>
                </a:lnTo>
                <a:lnTo>
                  <a:pt x="44" y="172"/>
                </a:lnTo>
                <a:lnTo>
                  <a:pt x="44" y="170"/>
                </a:lnTo>
                <a:lnTo>
                  <a:pt x="42" y="168"/>
                </a:lnTo>
                <a:lnTo>
                  <a:pt x="42" y="166"/>
                </a:lnTo>
                <a:lnTo>
                  <a:pt x="42" y="164"/>
                </a:lnTo>
                <a:lnTo>
                  <a:pt x="42" y="162"/>
                </a:lnTo>
                <a:lnTo>
                  <a:pt x="42" y="160"/>
                </a:lnTo>
                <a:lnTo>
                  <a:pt x="42" y="158"/>
                </a:lnTo>
                <a:lnTo>
                  <a:pt x="42" y="156"/>
                </a:lnTo>
                <a:lnTo>
                  <a:pt x="40" y="154"/>
                </a:lnTo>
                <a:lnTo>
                  <a:pt x="40" y="152"/>
                </a:lnTo>
                <a:lnTo>
                  <a:pt x="40" y="150"/>
                </a:lnTo>
                <a:lnTo>
                  <a:pt x="40" y="148"/>
                </a:lnTo>
                <a:lnTo>
                  <a:pt x="40" y="146"/>
                </a:lnTo>
                <a:lnTo>
                  <a:pt x="38" y="146"/>
                </a:lnTo>
                <a:lnTo>
                  <a:pt x="38" y="144"/>
                </a:lnTo>
                <a:lnTo>
                  <a:pt x="38" y="142"/>
                </a:lnTo>
                <a:lnTo>
                  <a:pt x="38" y="140"/>
                </a:lnTo>
                <a:lnTo>
                  <a:pt x="38" y="138"/>
                </a:lnTo>
                <a:lnTo>
                  <a:pt x="38" y="138"/>
                </a:lnTo>
                <a:lnTo>
                  <a:pt x="38" y="136"/>
                </a:lnTo>
                <a:lnTo>
                  <a:pt x="38" y="134"/>
                </a:lnTo>
                <a:lnTo>
                  <a:pt x="36" y="132"/>
                </a:lnTo>
                <a:lnTo>
                  <a:pt x="36" y="130"/>
                </a:lnTo>
                <a:lnTo>
                  <a:pt x="36" y="128"/>
                </a:lnTo>
                <a:lnTo>
                  <a:pt x="36" y="128"/>
                </a:lnTo>
                <a:lnTo>
                  <a:pt x="34" y="128"/>
                </a:lnTo>
                <a:lnTo>
                  <a:pt x="34" y="126"/>
                </a:lnTo>
                <a:lnTo>
                  <a:pt x="34" y="124"/>
                </a:lnTo>
                <a:lnTo>
                  <a:pt x="32" y="120"/>
                </a:lnTo>
                <a:lnTo>
                  <a:pt x="32" y="118"/>
                </a:lnTo>
                <a:lnTo>
                  <a:pt x="30" y="114"/>
                </a:lnTo>
                <a:lnTo>
                  <a:pt x="30" y="112"/>
                </a:lnTo>
                <a:lnTo>
                  <a:pt x="28" y="108"/>
                </a:lnTo>
                <a:lnTo>
                  <a:pt x="28" y="106"/>
                </a:lnTo>
                <a:lnTo>
                  <a:pt x="26" y="104"/>
                </a:lnTo>
                <a:lnTo>
                  <a:pt x="26" y="100"/>
                </a:lnTo>
                <a:lnTo>
                  <a:pt x="24" y="98"/>
                </a:lnTo>
                <a:lnTo>
                  <a:pt x="24" y="96"/>
                </a:lnTo>
                <a:lnTo>
                  <a:pt x="22" y="92"/>
                </a:lnTo>
                <a:lnTo>
                  <a:pt x="22" y="90"/>
                </a:lnTo>
                <a:lnTo>
                  <a:pt x="20" y="86"/>
                </a:lnTo>
                <a:lnTo>
                  <a:pt x="20" y="84"/>
                </a:lnTo>
                <a:lnTo>
                  <a:pt x="20" y="82"/>
                </a:lnTo>
                <a:lnTo>
                  <a:pt x="18" y="80"/>
                </a:lnTo>
                <a:lnTo>
                  <a:pt x="14" y="74"/>
                </a:lnTo>
                <a:lnTo>
                  <a:pt x="14" y="72"/>
                </a:lnTo>
                <a:lnTo>
                  <a:pt x="14" y="68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0" y="62"/>
                </a:lnTo>
                <a:lnTo>
                  <a:pt x="10" y="60"/>
                </a:lnTo>
                <a:lnTo>
                  <a:pt x="10" y="58"/>
                </a:lnTo>
                <a:lnTo>
                  <a:pt x="10" y="56"/>
                </a:lnTo>
                <a:lnTo>
                  <a:pt x="8" y="56"/>
                </a:lnTo>
                <a:lnTo>
                  <a:pt x="8" y="54"/>
                </a:lnTo>
                <a:lnTo>
                  <a:pt x="4" y="40"/>
                </a:lnTo>
                <a:lnTo>
                  <a:pt x="4" y="38"/>
                </a:lnTo>
                <a:lnTo>
                  <a:pt x="2" y="36"/>
                </a:lnTo>
                <a:lnTo>
                  <a:pt x="2" y="34"/>
                </a:lnTo>
                <a:lnTo>
                  <a:pt x="2" y="32"/>
                </a:lnTo>
                <a:lnTo>
                  <a:pt x="2" y="32"/>
                </a:lnTo>
                <a:lnTo>
                  <a:pt x="0" y="32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2" y="18"/>
                </a:lnTo>
                <a:lnTo>
                  <a:pt x="2" y="20"/>
                </a:lnTo>
                <a:lnTo>
                  <a:pt x="4" y="20"/>
                </a:lnTo>
                <a:lnTo>
                  <a:pt x="6" y="20"/>
                </a:lnTo>
                <a:lnTo>
                  <a:pt x="6" y="18"/>
                </a:lnTo>
                <a:lnTo>
                  <a:pt x="8" y="18"/>
                </a:lnTo>
                <a:lnTo>
                  <a:pt x="8" y="16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20" y="14"/>
                </a:lnTo>
                <a:lnTo>
                  <a:pt x="20" y="12"/>
                </a:lnTo>
                <a:lnTo>
                  <a:pt x="20" y="10"/>
                </a:lnTo>
                <a:lnTo>
                  <a:pt x="22" y="10"/>
                </a:lnTo>
                <a:lnTo>
                  <a:pt x="22" y="8"/>
                </a:lnTo>
                <a:lnTo>
                  <a:pt x="24" y="8"/>
                </a:lnTo>
                <a:lnTo>
                  <a:pt x="24" y="6"/>
                </a:lnTo>
                <a:lnTo>
                  <a:pt x="26" y="6"/>
                </a:lnTo>
                <a:lnTo>
                  <a:pt x="26" y="4"/>
                </a:lnTo>
                <a:lnTo>
                  <a:pt x="28" y="4"/>
                </a:lnTo>
                <a:lnTo>
                  <a:pt x="30" y="2"/>
                </a:lnTo>
                <a:lnTo>
                  <a:pt x="34" y="2"/>
                </a:lnTo>
                <a:lnTo>
                  <a:pt x="36" y="4"/>
                </a:lnTo>
                <a:lnTo>
                  <a:pt x="36" y="6"/>
                </a:lnTo>
                <a:lnTo>
                  <a:pt x="36" y="8"/>
                </a:lnTo>
                <a:lnTo>
                  <a:pt x="38" y="10"/>
                </a:lnTo>
                <a:lnTo>
                  <a:pt x="38" y="12"/>
                </a:lnTo>
                <a:lnTo>
                  <a:pt x="38" y="14"/>
                </a:lnTo>
                <a:lnTo>
                  <a:pt x="38" y="14"/>
                </a:lnTo>
                <a:lnTo>
                  <a:pt x="40" y="14"/>
                </a:lnTo>
                <a:lnTo>
                  <a:pt x="46" y="14"/>
                </a:lnTo>
                <a:lnTo>
                  <a:pt x="48" y="14"/>
                </a:lnTo>
                <a:lnTo>
                  <a:pt x="48" y="12"/>
                </a:lnTo>
                <a:lnTo>
                  <a:pt x="48" y="10"/>
                </a:lnTo>
                <a:lnTo>
                  <a:pt x="50" y="10"/>
                </a:lnTo>
                <a:lnTo>
                  <a:pt x="52" y="8"/>
                </a:lnTo>
                <a:lnTo>
                  <a:pt x="54" y="8"/>
                </a:lnTo>
                <a:lnTo>
                  <a:pt x="54" y="6"/>
                </a:lnTo>
                <a:lnTo>
                  <a:pt x="56" y="6"/>
                </a:lnTo>
                <a:lnTo>
                  <a:pt x="58" y="6"/>
                </a:lnTo>
                <a:lnTo>
                  <a:pt x="58" y="4"/>
                </a:lnTo>
                <a:lnTo>
                  <a:pt x="60" y="4"/>
                </a:lnTo>
                <a:lnTo>
                  <a:pt x="62" y="4"/>
                </a:lnTo>
                <a:lnTo>
                  <a:pt x="64" y="2"/>
                </a:lnTo>
                <a:lnTo>
                  <a:pt x="66" y="2"/>
                </a:lnTo>
                <a:lnTo>
                  <a:pt x="70" y="2"/>
                </a:lnTo>
                <a:lnTo>
                  <a:pt x="74" y="2"/>
                </a:lnTo>
                <a:lnTo>
                  <a:pt x="76" y="2"/>
                </a:lnTo>
                <a:lnTo>
                  <a:pt x="78" y="2"/>
                </a:lnTo>
                <a:lnTo>
                  <a:pt x="80" y="2"/>
                </a:lnTo>
                <a:lnTo>
                  <a:pt x="82" y="2"/>
                </a:lnTo>
                <a:lnTo>
                  <a:pt x="84" y="2"/>
                </a:lnTo>
                <a:lnTo>
                  <a:pt x="86" y="2"/>
                </a:lnTo>
                <a:lnTo>
                  <a:pt x="86" y="2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100" y="0"/>
                </a:lnTo>
                <a:lnTo>
                  <a:pt x="102" y="0"/>
                </a:lnTo>
                <a:lnTo>
                  <a:pt x="102" y="2"/>
                </a:lnTo>
                <a:lnTo>
                  <a:pt x="104" y="2"/>
                </a:lnTo>
                <a:lnTo>
                  <a:pt x="104" y="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1" name="Freeform 14"/>
          <p:cNvSpPr>
            <a:spLocks noEditPoints="1"/>
          </p:cNvSpPr>
          <p:nvPr/>
        </p:nvSpPr>
        <p:spPr bwMode="auto">
          <a:xfrm>
            <a:off x="3092450" y="2349500"/>
            <a:ext cx="725488" cy="881063"/>
          </a:xfrm>
          <a:custGeom>
            <a:avLst/>
            <a:gdLst>
              <a:gd name="T0" fmla="*/ 304 w 457"/>
              <a:gd name="T1" fmla="*/ 62 h 555"/>
              <a:gd name="T2" fmla="*/ 384 w 457"/>
              <a:gd name="T3" fmla="*/ 164 h 555"/>
              <a:gd name="T4" fmla="*/ 390 w 457"/>
              <a:gd name="T5" fmla="*/ 214 h 555"/>
              <a:gd name="T6" fmla="*/ 431 w 457"/>
              <a:gd name="T7" fmla="*/ 347 h 555"/>
              <a:gd name="T8" fmla="*/ 404 w 457"/>
              <a:gd name="T9" fmla="*/ 359 h 555"/>
              <a:gd name="T10" fmla="*/ 388 w 457"/>
              <a:gd name="T11" fmla="*/ 296 h 555"/>
              <a:gd name="T12" fmla="*/ 330 w 457"/>
              <a:gd name="T13" fmla="*/ 308 h 555"/>
              <a:gd name="T14" fmla="*/ 290 w 457"/>
              <a:gd name="T15" fmla="*/ 319 h 555"/>
              <a:gd name="T16" fmla="*/ 258 w 457"/>
              <a:gd name="T17" fmla="*/ 327 h 555"/>
              <a:gd name="T18" fmla="*/ 248 w 457"/>
              <a:gd name="T19" fmla="*/ 349 h 555"/>
              <a:gd name="T20" fmla="*/ 256 w 457"/>
              <a:gd name="T21" fmla="*/ 389 h 555"/>
              <a:gd name="T22" fmla="*/ 268 w 457"/>
              <a:gd name="T23" fmla="*/ 419 h 555"/>
              <a:gd name="T24" fmla="*/ 288 w 457"/>
              <a:gd name="T25" fmla="*/ 413 h 555"/>
              <a:gd name="T26" fmla="*/ 286 w 457"/>
              <a:gd name="T27" fmla="*/ 441 h 555"/>
              <a:gd name="T28" fmla="*/ 282 w 457"/>
              <a:gd name="T29" fmla="*/ 471 h 555"/>
              <a:gd name="T30" fmla="*/ 298 w 457"/>
              <a:gd name="T31" fmla="*/ 505 h 555"/>
              <a:gd name="T32" fmla="*/ 312 w 457"/>
              <a:gd name="T33" fmla="*/ 541 h 555"/>
              <a:gd name="T34" fmla="*/ 262 w 457"/>
              <a:gd name="T35" fmla="*/ 523 h 555"/>
              <a:gd name="T36" fmla="*/ 208 w 457"/>
              <a:gd name="T37" fmla="*/ 543 h 555"/>
              <a:gd name="T38" fmla="*/ 184 w 457"/>
              <a:gd name="T39" fmla="*/ 539 h 555"/>
              <a:gd name="T40" fmla="*/ 174 w 457"/>
              <a:gd name="T41" fmla="*/ 491 h 555"/>
              <a:gd name="T42" fmla="*/ 196 w 457"/>
              <a:gd name="T43" fmla="*/ 485 h 555"/>
              <a:gd name="T44" fmla="*/ 220 w 457"/>
              <a:gd name="T45" fmla="*/ 475 h 555"/>
              <a:gd name="T46" fmla="*/ 206 w 457"/>
              <a:gd name="T47" fmla="*/ 435 h 555"/>
              <a:gd name="T48" fmla="*/ 176 w 457"/>
              <a:gd name="T49" fmla="*/ 419 h 555"/>
              <a:gd name="T50" fmla="*/ 136 w 457"/>
              <a:gd name="T51" fmla="*/ 417 h 555"/>
              <a:gd name="T52" fmla="*/ 168 w 457"/>
              <a:gd name="T53" fmla="*/ 429 h 555"/>
              <a:gd name="T54" fmla="*/ 156 w 457"/>
              <a:gd name="T55" fmla="*/ 473 h 555"/>
              <a:gd name="T56" fmla="*/ 124 w 457"/>
              <a:gd name="T57" fmla="*/ 455 h 555"/>
              <a:gd name="T58" fmla="*/ 106 w 457"/>
              <a:gd name="T59" fmla="*/ 425 h 555"/>
              <a:gd name="T60" fmla="*/ 78 w 457"/>
              <a:gd name="T61" fmla="*/ 453 h 555"/>
              <a:gd name="T62" fmla="*/ 26 w 457"/>
              <a:gd name="T63" fmla="*/ 445 h 555"/>
              <a:gd name="T64" fmla="*/ 82 w 457"/>
              <a:gd name="T65" fmla="*/ 387 h 555"/>
              <a:gd name="T66" fmla="*/ 64 w 457"/>
              <a:gd name="T67" fmla="*/ 351 h 555"/>
              <a:gd name="T68" fmla="*/ 74 w 457"/>
              <a:gd name="T69" fmla="*/ 308 h 555"/>
              <a:gd name="T70" fmla="*/ 42 w 457"/>
              <a:gd name="T71" fmla="*/ 306 h 555"/>
              <a:gd name="T72" fmla="*/ 96 w 457"/>
              <a:gd name="T73" fmla="*/ 298 h 555"/>
              <a:gd name="T74" fmla="*/ 122 w 457"/>
              <a:gd name="T75" fmla="*/ 278 h 555"/>
              <a:gd name="T76" fmla="*/ 110 w 457"/>
              <a:gd name="T77" fmla="*/ 234 h 555"/>
              <a:gd name="T78" fmla="*/ 94 w 457"/>
              <a:gd name="T79" fmla="*/ 222 h 555"/>
              <a:gd name="T80" fmla="*/ 56 w 457"/>
              <a:gd name="T81" fmla="*/ 198 h 555"/>
              <a:gd name="T82" fmla="*/ 14 w 457"/>
              <a:gd name="T83" fmla="*/ 176 h 555"/>
              <a:gd name="T84" fmla="*/ 28 w 457"/>
              <a:gd name="T85" fmla="*/ 140 h 555"/>
              <a:gd name="T86" fmla="*/ 88 w 457"/>
              <a:gd name="T87" fmla="*/ 110 h 555"/>
              <a:gd name="T88" fmla="*/ 98 w 457"/>
              <a:gd name="T89" fmla="*/ 184 h 555"/>
              <a:gd name="T90" fmla="*/ 122 w 457"/>
              <a:gd name="T91" fmla="*/ 158 h 555"/>
              <a:gd name="T92" fmla="*/ 148 w 457"/>
              <a:gd name="T93" fmla="*/ 146 h 555"/>
              <a:gd name="T94" fmla="*/ 172 w 457"/>
              <a:gd name="T95" fmla="*/ 136 h 555"/>
              <a:gd name="T96" fmla="*/ 208 w 457"/>
              <a:gd name="T97" fmla="*/ 174 h 555"/>
              <a:gd name="T98" fmla="*/ 258 w 457"/>
              <a:gd name="T99" fmla="*/ 174 h 555"/>
              <a:gd name="T100" fmla="*/ 240 w 457"/>
              <a:gd name="T101" fmla="*/ 86 h 555"/>
              <a:gd name="T102" fmla="*/ 236 w 457"/>
              <a:gd name="T103" fmla="*/ 403 h 555"/>
              <a:gd name="T104" fmla="*/ 252 w 457"/>
              <a:gd name="T105" fmla="*/ 451 h 555"/>
              <a:gd name="T106" fmla="*/ 256 w 457"/>
              <a:gd name="T107" fmla="*/ 413 h 555"/>
              <a:gd name="T108" fmla="*/ 194 w 457"/>
              <a:gd name="T109" fmla="*/ 182 h 555"/>
              <a:gd name="T110" fmla="*/ 182 w 457"/>
              <a:gd name="T111" fmla="*/ 228 h 555"/>
              <a:gd name="T112" fmla="*/ 196 w 457"/>
              <a:gd name="T113" fmla="*/ 212 h 555"/>
              <a:gd name="T114" fmla="*/ 244 w 457"/>
              <a:gd name="T115" fmla="*/ 395 h 555"/>
              <a:gd name="T116" fmla="*/ 156 w 457"/>
              <a:gd name="T117" fmla="*/ 196 h 555"/>
              <a:gd name="T118" fmla="*/ 156 w 457"/>
              <a:gd name="T119" fmla="*/ 383 h 555"/>
              <a:gd name="T120" fmla="*/ 118 w 457"/>
              <a:gd name="T121" fmla="*/ 210 h 555"/>
              <a:gd name="T122" fmla="*/ 140 w 457"/>
              <a:gd name="T123" fmla="*/ 220 h 555"/>
              <a:gd name="T124" fmla="*/ 390 w 457"/>
              <a:gd name="T125" fmla="*/ 110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7" h="555">
                <a:moveTo>
                  <a:pt x="252" y="0"/>
                </a:moveTo>
                <a:lnTo>
                  <a:pt x="252" y="2"/>
                </a:lnTo>
                <a:lnTo>
                  <a:pt x="252" y="8"/>
                </a:lnTo>
                <a:lnTo>
                  <a:pt x="252" y="12"/>
                </a:lnTo>
                <a:lnTo>
                  <a:pt x="252" y="14"/>
                </a:lnTo>
                <a:lnTo>
                  <a:pt x="250" y="14"/>
                </a:lnTo>
                <a:lnTo>
                  <a:pt x="250" y="16"/>
                </a:lnTo>
                <a:lnTo>
                  <a:pt x="252" y="16"/>
                </a:lnTo>
                <a:lnTo>
                  <a:pt x="256" y="16"/>
                </a:lnTo>
                <a:lnTo>
                  <a:pt x="256" y="16"/>
                </a:lnTo>
                <a:lnTo>
                  <a:pt x="260" y="16"/>
                </a:lnTo>
                <a:lnTo>
                  <a:pt x="264" y="16"/>
                </a:lnTo>
                <a:lnTo>
                  <a:pt x="264" y="24"/>
                </a:lnTo>
                <a:lnTo>
                  <a:pt x="264" y="26"/>
                </a:lnTo>
                <a:lnTo>
                  <a:pt x="264" y="30"/>
                </a:lnTo>
                <a:lnTo>
                  <a:pt x="264" y="32"/>
                </a:lnTo>
                <a:lnTo>
                  <a:pt x="266" y="32"/>
                </a:lnTo>
                <a:lnTo>
                  <a:pt x="274" y="32"/>
                </a:lnTo>
                <a:lnTo>
                  <a:pt x="276" y="32"/>
                </a:lnTo>
                <a:lnTo>
                  <a:pt x="278" y="30"/>
                </a:lnTo>
                <a:lnTo>
                  <a:pt x="286" y="30"/>
                </a:lnTo>
                <a:lnTo>
                  <a:pt x="288" y="30"/>
                </a:lnTo>
                <a:lnTo>
                  <a:pt x="292" y="30"/>
                </a:lnTo>
                <a:lnTo>
                  <a:pt x="294" y="32"/>
                </a:lnTo>
                <a:lnTo>
                  <a:pt x="298" y="36"/>
                </a:lnTo>
                <a:lnTo>
                  <a:pt x="304" y="42"/>
                </a:lnTo>
                <a:lnTo>
                  <a:pt x="306" y="44"/>
                </a:lnTo>
                <a:lnTo>
                  <a:pt x="308" y="46"/>
                </a:lnTo>
                <a:lnTo>
                  <a:pt x="310" y="50"/>
                </a:lnTo>
                <a:lnTo>
                  <a:pt x="312" y="52"/>
                </a:lnTo>
                <a:lnTo>
                  <a:pt x="316" y="56"/>
                </a:lnTo>
                <a:lnTo>
                  <a:pt x="314" y="56"/>
                </a:lnTo>
                <a:lnTo>
                  <a:pt x="304" y="56"/>
                </a:lnTo>
                <a:lnTo>
                  <a:pt x="304" y="56"/>
                </a:lnTo>
                <a:lnTo>
                  <a:pt x="304" y="60"/>
                </a:lnTo>
                <a:lnTo>
                  <a:pt x="304" y="62"/>
                </a:lnTo>
                <a:lnTo>
                  <a:pt x="304" y="66"/>
                </a:lnTo>
                <a:lnTo>
                  <a:pt x="304" y="70"/>
                </a:lnTo>
                <a:lnTo>
                  <a:pt x="304" y="84"/>
                </a:lnTo>
                <a:lnTo>
                  <a:pt x="304" y="96"/>
                </a:lnTo>
                <a:lnTo>
                  <a:pt x="304" y="108"/>
                </a:lnTo>
                <a:lnTo>
                  <a:pt x="306" y="108"/>
                </a:lnTo>
                <a:lnTo>
                  <a:pt x="316" y="108"/>
                </a:lnTo>
                <a:lnTo>
                  <a:pt x="316" y="96"/>
                </a:lnTo>
                <a:lnTo>
                  <a:pt x="322" y="96"/>
                </a:lnTo>
                <a:lnTo>
                  <a:pt x="328" y="94"/>
                </a:lnTo>
                <a:lnTo>
                  <a:pt x="330" y="94"/>
                </a:lnTo>
                <a:lnTo>
                  <a:pt x="334" y="94"/>
                </a:lnTo>
                <a:lnTo>
                  <a:pt x="340" y="94"/>
                </a:lnTo>
                <a:lnTo>
                  <a:pt x="340" y="96"/>
                </a:lnTo>
                <a:lnTo>
                  <a:pt x="340" y="108"/>
                </a:lnTo>
                <a:lnTo>
                  <a:pt x="340" y="110"/>
                </a:lnTo>
                <a:lnTo>
                  <a:pt x="340" y="116"/>
                </a:lnTo>
                <a:lnTo>
                  <a:pt x="342" y="124"/>
                </a:lnTo>
                <a:lnTo>
                  <a:pt x="342" y="126"/>
                </a:lnTo>
                <a:lnTo>
                  <a:pt x="342" y="130"/>
                </a:lnTo>
                <a:lnTo>
                  <a:pt x="344" y="134"/>
                </a:lnTo>
                <a:lnTo>
                  <a:pt x="344" y="148"/>
                </a:lnTo>
                <a:lnTo>
                  <a:pt x="354" y="148"/>
                </a:lnTo>
                <a:lnTo>
                  <a:pt x="356" y="148"/>
                </a:lnTo>
                <a:lnTo>
                  <a:pt x="358" y="148"/>
                </a:lnTo>
                <a:lnTo>
                  <a:pt x="362" y="148"/>
                </a:lnTo>
                <a:lnTo>
                  <a:pt x="368" y="148"/>
                </a:lnTo>
                <a:lnTo>
                  <a:pt x="372" y="148"/>
                </a:lnTo>
                <a:lnTo>
                  <a:pt x="372" y="150"/>
                </a:lnTo>
                <a:lnTo>
                  <a:pt x="372" y="154"/>
                </a:lnTo>
                <a:lnTo>
                  <a:pt x="372" y="156"/>
                </a:lnTo>
                <a:lnTo>
                  <a:pt x="372" y="158"/>
                </a:lnTo>
                <a:lnTo>
                  <a:pt x="372" y="162"/>
                </a:lnTo>
                <a:lnTo>
                  <a:pt x="374" y="162"/>
                </a:lnTo>
                <a:lnTo>
                  <a:pt x="378" y="162"/>
                </a:lnTo>
                <a:lnTo>
                  <a:pt x="384" y="164"/>
                </a:lnTo>
                <a:lnTo>
                  <a:pt x="386" y="164"/>
                </a:lnTo>
                <a:lnTo>
                  <a:pt x="390" y="164"/>
                </a:lnTo>
                <a:lnTo>
                  <a:pt x="392" y="164"/>
                </a:lnTo>
                <a:lnTo>
                  <a:pt x="392" y="166"/>
                </a:lnTo>
                <a:lnTo>
                  <a:pt x="392" y="168"/>
                </a:lnTo>
                <a:lnTo>
                  <a:pt x="394" y="168"/>
                </a:lnTo>
                <a:lnTo>
                  <a:pt x="394" y="170"/>
                </a:lnTo>
                <a:lnTo>
                  <a:pt x="394" y="172"/>
                </a:lnTo>
                <a:lnTo>
                  <a:pt x="396" y="176"/>
                </a:lnTo>
                <a:lnTo>
                  <a:pt x="396" y="178"/>
                </a:lnTo>
                <a:lnTo>
                  <a:pt x="394" y="178"/>
                </a:lnTo>
                <a:lnTo>
                  <a:pt x="392" y="178"/>
                </a:lnTo>
                <a:lnTo>
                  <a:pt x="390" y="178"/>
                </a:lnTo>
                <a:lnTo>
                  <a:pt x="386" y="178"/>
                </a:lnTo>
                <a:lnTo>
                  <a:pt x="382" y="178"/>
                </a:lnTo>
                <a:lnTo>
                  <a:pt x="370" y="176"/>
                </a:lnTo>
                <a:lnTo>
                  <a:pt x="370" y="182"/>
                </a:lnTo>
                <a:lnTo>
                  <a:pt x="370" y="182"/>
                </a:lnTo>
                <a:lnTo>
                  <a:pt x="370" y="184"/>
                </a:lnTo>
                <a:lnTo>
                  <a:pt x="370" y="188"/>
                </a:lnTo>
                <a:lnTo>
                  <a:pt x="370" y="190"/>
                </a:lnTo>
                <a:lnTo>
                  <a:pt x="370" y="192"/>
                </a:lnTo>
                <a:lnTo>
                  <a:pt x="368" y="194"/>
                </a:lnTo>
                <a:lnTo>
                  <a:pt x="368" y="198"/>
                </a:lnTo>
                <a:lnTo>
                  <a:pt x="368" y="202"/>
                </a:lnTo>
                <a:lnTo>
                  <a:pt x="368" y="204"/>
                </a:lnTo>
                <a:lnTo>
                  <a:pt x="368" y="214"/>
                </a:lnTo>
                <a:lnTo>
                  <a:pt x="368" y="216"/>
                </a:lnTo>
                <a:lnTo>
                  <a:pt x="368" y="226"/>
                </a:lnTo>
                <a:lnTo>
                  <a:pt x="370" y="226"/>
                </a:lnTo>
                <a:lnTo>
                  <a:pt x="382" y="228"/>
                </a:lnTo>
                <a:lnTo>
                  <a:pt x="382" y="222"/>
                </a:lnTo>
                <a:lnTo>
                  <a:pt x="382" y="214"/>
                </a:lnTo>
                <a:lnTo>
                  <a:pt x="384" y="214"/>
                </a:lnTo>
                <a:lnTo>
                  <a:pt x="388" y="214"/>
                </a:lnTo>
                <a:lnTo>
                  <a:pt x="390" y="214"/>
                </a:lnTo>
                <a:lnTo>
                  <a:pt x="392" y="214"/>
                </a:lnTo>
                <a:lnTo>
                  <a:pt x="394" y="214"/>
                </a:lnTo>
                <a:lnTo>
                  <a:pt x="396" y="214"/>
                </a:lnTo>
                <a:lnTo>
                  <a:pt x="396" y="218"/>
                </a:lnTo>
                <a:lnTo>
                  <a:pt x="396" y="222"/>
                </a:lnTo>
                <a:lnTo>
                  <a:pt x="396" y="228"/>
                </a:lnTo>
                <a:lnTo>
                  <a:pt x="396" y="230"/>
                </a:lnTo>
                <a:lnTo>
                  <a:pt x="396" y="240"/>
                </a:lnTo>
                <a:lnTo>
                  <a:pt x="396" y="242"/>
                </a:lnTo>
                <a:lnTo>
                  <a:pt x="394" y="258"/>
                </a:lnTo>
                <a:lnTo>
                  <a:pt x="394" y="260"/>
                </a:lnTo>
                <a:lnTo>
                  <a:pt x="394" y="266"/>
                </a:lnTo>
                <a:lnTo>
                  <a:pt x="394" y="278"/>
                </a:lnTo>
                <a:lnTo>
                  <a:pt x="398" y="278"/>
                </a:lnTo>
                <a:lnTo>
                  <a:pt x="400" y="278"/>
                </a:lnTo>
                <a:lnTo>
                  <a:pt x="402" y="278"/>
                </a:lnTo>
                <a:lnTo>
                  <a:pt x="412" y="278"/>
                </a:lnTo>
                <a:lnTo>
                  <a:pt x="416" y="278"/>
                </a:lnTo>
                <a:lnTo>
                  <a:pt x="419" y="278"/>
                </a:lnTo>
                <a:lnTo>
                  <a:pt x="421" y="278"/>
                </a:lnTo>
                <a:lnTo>
                  <a:pt x="435" y="278"/>
                </a:lnTo>
                <a:lnTo>
                  <a:pt x="447" y="278"/>
                </a:lnTo>
                <a:lnTo>
                  <a:pt x="445" y="300"/>
                </a:lnTo>
                <a:lnTo>
                  <a:pt x="445" y="302"/>
                </a:lnTo>
                <a:lnTo>
                  <a:pt x="445" y="306"/>
                </a:lnTo>
                <a:lnTo>
                  <a:pt x="443" y="313"/>
                </a:lnTo>
                <a:lnTo>
                  <a:pt x="443" y="317"/>
                </a:lnTo>
                <a:lnTo>
                  <a:pt x="443" y="319"/>
                </a:lnTo>
                <a:lnTo>
                  <a:pt x="445" y="329"/>
                </a:lnTo>
                <a:lnTo>
                  <a:pt x="445" y="333"/>
                </a:lnTo>
                <a:lnTo>
                  <a:pt x="445" y="343"/>
                </a:lnTo>
                <a:lnTo>
                  <a:pt x="437" y="343"/>
                </a:lnTo>
                <a:lnTo>
                  <a:pt x="435" y="343"/>
                </a:lnTo>
                <a:lnTo>
                  <a:pt x="431" y="343"/>
                </a:lnTo>
                <a:lnTo>
                  <a:pt x="431" y="345"/>
                </a:lnTo>
                <a:lnTo>
                  <a:pt x="431" y="347"/>
                </a:lnTo>
                <a:lnTo>
                  <a:pt x="431" y="351"/>
                </a:lnTo>
                <a:lnTo>
                  <a:pt x="431" y="357"/>
                </a:lnTo>
                <a:lnTo>
                  <a:pt x="433" y="357"/>
                </a:lnTo>
                <a:lnTo>
                  <a:pt x="435" y="357"/>
                </a:lnTo>
                <a:lnTo>
                  <a:pt x="445" y="357"/>
                </a:lnTo>
                <a:lnTo>
                  <a:pt x="457" y="357"/>
                </a:lnTo>
                <a:lnTo>
                  <a:pt x="457" y="359"/>
                </a:lnTo>
                <a:lnTo>
                  <a:pt x="457" y="371"/>
                </a:lnTo>
                <a:lnTo>
                  <a:pt x="445" y="371"/>
                </a:lnTo>
                <a:lnTo>
                  <a:pt x="445" y="383"/>
                </a:lnTo>
                <a:lnTo>
                  <a:pt x="443" y="383"/>
                </a:lnTo>
                <a:lnTo>
                  <a:pt x="441" y="383"/>
                </a:lnTo>
                <a:lnTo>
                  <a:pt x="439" y="383"/>
                </a:lnTo>
                <a:lnTo>
                  <a:pt x="435" y="383"/>
                </a:lnTo>
                <a:lnTo>
                  <a:pt x="431" y="383"/>
                </a:lnTo>
                <a:lnTo>
                  <a:pt x="431" y="385"/>
                </a:lnTo>
                <a:lnTo>
                  <a:pt x="431" y="387"/>
                </a:lnTo>
                <a:lnTo>
                  <a:pt x="431" y="391"/>
                </a:lnTo>
                <a:lnTo>
                  <a:pt x="431" y="397"/>
                </a:lnTo>
                <a:lnTo>
                  <a:pt x="425" y="397"/>
                </a:lnTo>
                <a:lnTo>
                  <a:pt x="416" y="397"/>
                </a:lnTo>
                <a:lnTo>
                  <a:pt x="416" y="395"/>
                </a:lnTo>
                <a:lnTo>
                  <a:pt x="416" y="389"/>
                </a:lnTo>
                <a:lnTo>
                  <a:pt x="416" y="387"/>
                </a:lnTo>
                <a:lnTo>
                  <a:pt x="416" y="385"/>
                </a:lnTo>
                <a:lnTo>
                  <a:pt x="416" y="377"/>
                </a:lnTo>
                <a:lnTo>
                  <a:pt x="416" y="375"/>
                </a:lnTo>
                <a:lnTo>
                  <a:pt x="416" y="373"/>
                </a:lnTo>
                <a:lnTo>
                  <a:pt x="416" y="371"/>
                </a:lnTo>
                <a:lnTo>
                  <a:pt x="412" y="371"/>
                </a:lnTo>
                <a:lnTo>
                  <a:pt x="412" y="367"/>
                </a:lnTo>
                <a:lnTo>
                  <a:pt x="412" y="363"/>
                </a:lnTo>
                <a:lnTo>
                  <a:pt x="412" y="361"/>
                </a:lnTo>
                <a:lnTo>
                  <a:pt x="406" y="361"/>
                </a:lnTo>
                <a:lnTo>
                  <a:pt x="404" y="361"/>
                </a:lnTo>
                <a:lnTo>
                  <a:pt x="404" y="359"/>
                </a:lnTo>
                <a:lnTo>
                  <a:pt x="410" y="359"/>
                </a:lnTo>
                <a:lnTo>
                  <a:pt x="410" y="357"/>
                </a:lnTo>
                <a:lnTo>
                  <a:pt x="410" y="355"/>
                </a:lnTo>
                <a:lnTo>
                  <a:pt x="410" y="351"/>
                </a:lnTo>
                <a:lnTo>
                  <a:pt x="404" y="351"/>
                </a:lnTo>
                <a:lnTo>
                  <a:pt x="402" y="351"/>
                </a:lnTo>
                <a:lnTo>
                  <a:pt x="400" y="351"/>
                </a:lnTo>
                <a:lnTo>
                  <a:pt x="402" y="349"/>
                </a:lnTo>
                <a:lnTo>
                  <a:pt x="404" y="347"/>
                </a:lnTo>
                <a:lnTo>
                  <a:pt x="406" y="343"/>
                </a:lnTo>
                <a:lnTo>
                  <a:pt x="406" y="341"/>
                </a:lnTo>
                <a:lnTo>
                  <a:pt x="404" y="341"/>
                </a:lnTo>
                <a:lnTo>
                  <a:pt x="404" y="337"/>
                </a:lnTo>
                <a:lnTo>
                  <a:pt x="404" y="335"/>
                </a:lnTo>
                <a:lnTo>
                  <a:pt x="402" y="335"/>
                </a:lnTo>
                <a:lnTo>
                  <a:pt x="402" y="333"/>
                </a:lnTo>
                <a:lnTo>
                  <a:pt x="400" y="333"/>
                </a:lnTo>
                <a:lnTo>
                  <a:pt x="400" y="331"/>
                </a:lnTo>
                <a:lnTo>
                  <a:pt x="400" y="329"/>
                </a:lnTo>
                <a:lnTo>
                  <a:pt x="400" y="327"/>
                </a:lnTo>
                <a:lnTo>
                  <a:pt x="400" y="327"/>
                </a:lnTo>
                <a:lnTo>
                  <a:pt x="400" y="325"/>
                </a:lnTo>
                <a:lnTo>
                  <a:pt x="398" y="325"/>
                </a:lnTo>
                <a:lnTo>
                  <a:pt x="396" y="323"/>
                </a:lnTo>
                <a:lnTo>
                  <a:pt x="394" y="321"/>
                </a:lnTo>
                <a:lnTo>
                  <a:pt x="394" y="319"/>
                </a:lnTo>
                <a:lnTo>
                  <a:pt x="392" y="315"/>
                </a:lnTo>
                <a:lnTo>
                  <a:pt x="392" y="313"/>
                </a:lnTo>
                <a:lnTo>
                  <a:pt x="392" y="308"/>
                </a:lnTo>
                <a:lnTo>
                  <a:pt x="392" y="306"/>
                </a:lnTo>
                <a:lnTo>
                  <a:pt x="390" y="306"/>
                </a:lnTo>
                <a:lnTo>
                  <a:pt x="390" y="302"/>
                </a:lnTo>
                <a:lnTo>
                  <a:pt x="390" y="300"/>
                </a:lnTo>
                <a:lnTo>
                  <a:pt x="390" y="298"/>
                </a:lnTo>
                <a:lnTo>
                  <a:pt x="388" y="298"/>
                </a:lnTo>
                <a:lnTo>
                  <a:pt x="388" y="296"/>
                </a:lnTo>
                <a:lnTo>
                  <a:pt x="388" y="298"/>
                </a:lnTo>
                <a:lnTo>
                  <a:pt x="386" y="300"/>
                </a:lnTo>
                <a:lnTo>
                  <a:pt x="384" y="300"/>
                </a:lnTo>
                <a:lnTo>
                  <a:pt x="382" y="300"/>
                </a:lnTo>
                <a:lnTo>
                  <a:pt x="380" y="300"/>
                </a:lnTo>
                <a:lnTo>
                  <a:pt x="378" y="300"/>
                </a:lnTo>
                <a:lnTo>
                  <a:pt x="376" y="300"/>
                </a:lnTo>
                <a:lnTo>
                  <a:pt x="374" y="300"/>
                </a:lnTo>
                <a:lnTo>
                  <a:pt x="372" y="300"/>
                </a:lnTo>
                <a:lnTo>
                  <a:pt x="370" y="298"/>
                </a:lnTo>
                <a:lnTo>
                  <a:pt x="368" y="300"/>
                </a:lnTo>
                <a:lnTo>
                  <a:pt x="366" y="300"/>
                </a:lnTo>
                <a:lnTo>
                  <a:pt x="364" y="300"/>
                </a:lnTo>
                <a:lnTo>
                  <a:pt x="362" y="300"/>
                </a:lnTo>
                <a:lnTo>
                  <a:pt x="360" y="300"/>
                </a:lnTo>
                <a:lnTo>
                  <a:pt x="360" y="302"/>
                </a:lnTo>
                <a:lnTo>
                  <a:pt x="360" y="304"/>
                </a:lnTo>
                <a:lnTo>
                  <a:pt x="358" y="304"/>
                </a:lnTo>
                <a:lnTo>
                  <a:pt x="358" y="306"/>
                </a:lnTo>
                <a:lnTo>
                  <a:pt x="358" y="308"/>
                </a:lnTo>
                <a:lnTo>
                  <a:pt x="358" y="310"/>
                </a:lnTo>
                <a:lnTo>
                  <a:pt x="356" y="310"/>
                </a:lnTo>
                <a:lnTo>
                  <a:pt x="354" y="313"/>
                </a:lnTo>
                <a:lnTo>
                  <a:pt x="352" y="315"/>
                </a:lnTo>
                <a:lnTo>
                  <a:pt x="352" y="317"/>
                </a:lnTo>
                <a:lnTo>
                  <a:pt x="352" y="315"/>
                </a:lnTo>
                <a:lnTo>
                  <a:pt x="348" y="313"/>
                </a:lnTo>
                <a:lnTo>
                  <a:pt x="346" y="313"/>
                </a:lnTo>
                <a:lnTo>
                  <a:pt x="346" y="310"/>
                </a:lnTo>
                <a:lnTo>
                  <a:pt x="344" y="310"/>
                </a:lnTo>
                <a:lnTo>
                  <a:pt x="340" y="308"/>
                </a:lnTo>
                <a:lnTo>
                  <a:pt x="338" y="308"/>
                </a:lnTo>
                <a:lnTo>
                  <a:pt x="336" y="308"/>
                </a:lnTo>
                <a:lnTo>
                  <a:pt x="334" y="308"/>
                </a:lnTo>
                <a:lnTo>
                  <a:pt x="332" y="308"/>
                </a:lnTo>
                <a:lnTo>
                  <a:pt x="330" y="308"/>
                </a:lnTo>
                <a:lnTo>
                  <a:pt x="328" y="308"/>
                </a:lnTo>
                <a:lnTo>
                  <a:pt x="326" y="308"/>
                </a:lnTo>
                <a:lnTo>
                  <a:pt x="324" y="308"/>
                </a:lnTo>
                <a:lnTo>
                  <a:pt x="324" y="310"/>
                </a:lnTo>
                <a:lnTo>
                  <a:pt x="324" y="313"/>
                </a:lnTo>
                <a:lnTo>
                  <a:pt x="324" y="315"/>
                </a:lnTo>
                <a:lnTo>
                  <a:pt x="322" y="313"/>
                </a:lnTo>
                <a:lnTo>
                  <a:pt x="322" y="315"/>
                </a:lnTo>
                <a:lnTo>
                  <a:pt x="322" y="317"/>
                </a:lnTo>
                <a:lnTo>
                  <a:pt x="322" y="319"/>
                </a:lnTo>
                <a:lnTo>
                  <a:pt x="320" y="319"/>
                </a:lnTo>
                <a:lnTo>
                  <a:pt x="318" y="319"/>
                </a:lnTo>
                <a:lnTo>
                  <a:pt x="316" y="321"/>
                </a:lnTo>
                <a:lnTo>
                  <a:pt x="316" y="323"/>
                </a:lnTo>
                <a:lnTo>
                  <a:pt x="314" y="323"/>
                </a:lnTo>
                <a:lnTo>
                  <a:pt x="314" y="325"/>
                </a:lnTo>
                <a:lnTo>
                  <a:pt x="314" y="327"/>
                </a:lnTo>
                <a:lnTo>
                  <a:pt x="312" y="327"/>
                </a:lnTo>
                <a:lnTo>
                  <a:pt x="310" y="327"/>
                </a:lnTo>
                <a:lnTo>
                  <a:pt x="308" y="325"/>
                </a:lnTo>
                <a:lnTo>
                  <a:pt x="306" y="325"/>
                </a:lnTo>
                <a:lnTo>
                  <a:pt x="304" y="323"/>
                </a:lnTo>
                <a:lnTo>
                  <a:pt x="304" y="325"/>
                </a:lnTo>
                <a:lnTo>
                  <a:pt x="304" y="327"/>
                </a:lnTo>
                <a:lnTo>
                  <a:pt x="304" y="329"/>
                </a:lnTo>
                <a:lnTo>
                  <a:pt x="302" y="331"/>
                </a:lnTo>
                <a:lnTo>
                  <a:pt x="300" y="329"/>
                </a:lnTo>
                <a:lnTo>
                  <a:pt x="296" y="327"/>
                </a:lnTo>
                <a:lnTo>
                  <a:pt x="294" y="327"/>
                </a:lnTo>
                <a:lnTo>
                  <a:pt x="294" y="325"/>
                </a:lnTo>
                <a:lnTo>
                  <a:pt x="296" y="323"/>
                </a:lnTo>
                <a:lnTo>
                  <a:pt x="294" y="323"/>
                </a:lnTo>
                <a:lnTo>
                  <a:pt x="294" y="321"/>
                </a:lnTo>
                <a:lnTo>
                  <a:pt x="292" y="319"/>
                </a:lnTo>
                <a:lnTo>
                  <a:pt x="292" y="317"/>
                </a:lnTo>
                <a:lnTo>
                  <a:pt x="290" y="319"/>
                </a:lnTo>
                <a:lnTo>
                  <a:pt x="290" y="321"/>
                </a:lnTo>
                <a:lnTo>
                  <a:pt x="288" y="323"/>
                </a:lnTo>
                <a:lnTo>
                  <a:pt x="288" y="325"/>
                </a:lnTo>
                <a:lnTo>
                  <a:pt x="288" y="327"/>
                </a:lnTo>
                <a:lnTo>
                  <a:pt x="286" y="327"/>
                </a:lnTo>
                <a:lnTo>
                  <a:pt x="284" y="327"/>
                </a:lnTo>
                <a:lnTo>
                  <a:pt x="282" y="327"/>
                </a:lnTo>
                <a:lnTo>
                  <a:pt x="280" y="327"/>
                </a:lnTo>
                <a:lnTo>
                  <a:pt x="280" y="325"/>
                </a:lnTo>
                <a:lnTo>
                  <a:pt x="280" y="323"/>
                </a:lnTo>
                <a:lnTo>
                  <a:pt x="278" y="323"/>
                </a:lnTo>
                <a:lnTo>
                  <a:pt x="276" y="323"/>
                </a:lnTo>
                <a:lnTo>
                  <a:pt x="274" y="323"/>
                </a:lnTo>
                <a:lnTo>
                  <a:pt x="272" y="323"/>
                </a:lnTo>
                <a:lnTo>
                  <a:pt x="272" y="325"/>
                </a:lnTo>
                <a:lnTo>
                  <a:pt x="270" y="325"/>
                </a:lnTo>
                <a:lnTo>
                  <a:pt x="268" y="325"/>
                </a:lnTo>
                <a:lnTo>
                  <a:pt x="268" y="327"/>
                </a:lnTo>
                <a:lnTo>
                  <a:pt x="268" y="327"/>
                </a:lnTo>
                <a:lnTo>
                  <a:pt x="266" y="327"/>
                </a:lnTo>
                <a:lnTo>
                  <a:pt x="266" y="327"/>
                </a:lnTo>
                <a:lnTo>
                  <a:pt x="264" y="327"/>
                </a:lnTo>
                <a:lnTo>
                  <a:pt x="264" y="327"/>
                </a:lnTo>
                <a:lnTo>
                  <a:pt x="264" y="325"/>
                </a:lnTo>
                <a:lnTo>
                  <a:pt x="266" y="325"/>
                </a:lnTo>
                <a:lnTo>
                  <a:pt x="266" y="323"/>
                </a:lnTo>
                <a:lnTo>
                  <a:pt x="264" y="323"/>
                </a:lnTo>
                <a:lnTo>
                  <a:pt x="262" y="323"/>
                </a:lnTo>
                <a:lnTo>
                  <a:pt x="262" y="325"/>
                </a:lnTo>
                <a:lnTo>
                  <a:pt x="260" y="325"/>
                </a:lnTo>
                <a:lnTo>
                  <a:pt x="260" y="323"/>
                </a:lnTo>
                <a:lnTo>
                  <a:pt x="258" y="323"/>
                </a:lnTo>
                <a:lnTo>
                  <a:pt x="258" y="325"/>
                </a:lnTo>
                <a:lnTo>
                  <a:pt x="256" y="325"/>
                </a:lnTo>
                <a:lnTo>
                  <a:pt x="258" y="325"/>
                </a:lnTo>
                <a:lnTo>
                  <a:pt x="258" y="327"/>
                </a:lnTo>
                <a:lnTo>
                  <a:pt x="256" y="327"/>
                </a:lnTo>
                <a:lnTo>
                  <a:pt x="256" y="325"/>
                </a:lnTo>
                <a:lnTo>
                  <a:pt x="254" y="323"/>
                </a:lnTo>
                <a:lnTo>
                  <a:pt x="254" y="321"/>
                </a:lnTo>
                <a:lnTo>
                  <a:pt x="252" y="321"/>
                </a:lnTo>
                <a:lnTo>
                  <a:pt x="252" y="319"/>
                </a:lnTo>
                <a:lnTo>
                  <a:pt x="252" y="321"/>
                </a:lnTo>
                <a:lnTo>
                  <a:pt x="250" y="323"/>
                </a:lnTo>
                <a:lnTo>
                  <a:pt x="250" y="327"/>
                </a:lnTo>
                <a:lnTo>
                  <a:pt x="248" y="327"/>
                </a:lnTo>
                <a:lnTo>
                  <a:pt x="246" y="327"/>
                </a:lnTo>
                <a:lnTo>
                  <a:pt x="246" y="327"/>
                </a:lnTo>
                <a:lnTo>
                  <a:pt x="244" y="327"/>
                </a:lnTo>
                <a:lnTo>
                  <a:pt x="244" y="329"/>
                </a:lnTo>
                <a:lnTo>
                  <a:pt x="244" y="331"/>
                </a:lnTo>
                <a:lnTo>
                  <a:pt x="244" y="333"/>
                </a:lnTo>
                <a:lnTo>
                  <a:pt x="244" y="335"/>
                </a:lnTo>
                <a:lnTo>
                  <a:pt x="244" y="337"/>
                </a:lnTo>
                <a:lnTo>
                  <a:pt x="244" y="339"/>
                </a:lnTo>
                <a:lnTo>
                  <a:pt x="242" y="341"/>
                </a:lnTo>
                <a:lnTo>
                  <a:pt x="242" y="343"/>
                </a:lnTo>
                <a:lnTo>
                  <a:pt x="240" y="343"/>
                </a:lnTo>
                <a:lnTo>
                  <a:pt x="238" y="343"/>
                </a:lnTo>
                <a:lnTo>
                  <a:pt x="240" y="345"/>
                </a:lnTo>
                <a:lnTo>
                  <a:pt x="242" y="345"/>
                </a:lnTo>
                <a:lnTo>
                  <a:pt x="244" y="345"/>
                </a:lnTo>
                <a:lnTo>
                  <a:pt x="244" y="347"/>
                </a:lnTo>
                <a:lnTo>
                  <a:pt x="244" y="345"/>
                </a:lnTo>
                <a:lnTo>
                  <a:pt x="246" y="345"/>
                </a:lnTo>
                <a:lnTo>
                  <a:pt x="246" y="347"/>
                </a:lnTo>
                <a:lnTo>
                  <a:pt x="248" y="347"/>
                </a:lnTo>
                <a:lnTo>
                  <a:pt x="248" y="349"/>
                </a:lnTo>
                <a:lnTo>
                  <a:pt x="246" y="349"/>
                </a:lnTo>
                <a:lnTo>
                  <a:pt x="248" y="349"/>
                </a:lnTo>
                <a:lnTo>
                  <a:pt x="248" y="351"/>
                </a:lnTo>
                <a:lnTo>
                  <a:pt x="248" y="349"/>
                </a:lnTo>
                <a:lnTo>
                  <a:pt x="250" y="351"/>
                </a:lnTo>
                <a:lnTo>
                  <a:pt x="252" y="351"/>
                </a:lnTo>
                <a:lnTo>
                  <a:pt x="252" y="353"/>
                </a:lnTo>
                <a:lnTo>
                  <a:pt x="252" y="355"/>
                </a:lnTo>
                <a:lnTo>
                  <a:pt x="254" y="355"/>
                </a:lnTo>
                <a:lnTo>
                  <a:pt x="254" y="357"/>
                </a:lnTo>
                <a:lnTo>
                  <a:pt x="256" y="359"/>
                </a:lnTo>
                <a:lnTo>
                  <a:pt x="254" y="359"/>
                </a:lnTo>
                <a:lnTo>
                  <a:pt x="254" y="361"/>
                </a:lnTo>
                <a:lnTo>
                  <a:pt x="256" y="361"/>
                </a:lnTo>
                <a:lnTo>
                  <a:pt x="256" y="359"/>
                </a:lnTo>
                <a:lnTo>
                  <a:pt x="256" y="359"/>
                </a:lnTo>
                <a:lnTo>
                  <a:pt x="256" y="357"/>
                </a:lnTo>
                <a:lnTo>
                  <a:pt x="256" y="359"/>
                </a:lnTo>
                <a:lnTo>
                  <a:pt x="258" y="359"/>
                </a:lnTo>
                <a:lnTo>
                  <a:pt x="256" y="361"/>
                </a:lnTo>
                <a:lnTo>
                  <a:pt x="258" y="363"/>
                </a:lnTo>
                <a:lnTo>
                  <a:pt x="260" y="365"/>
                </a:lnTo>
                <a:lnTo>
                  <a:pt x="260" y="367"/>
                </a:lnTo>
                <a:lnTo>
                  <a:pt x="262" y="367"/>
                </a:lnTo>
                <a:lnTo>
                  <a:pt x="260" y="369"/>
                </a:lnTo>
                <a:lnTo>
                  <a:pt x="258" y="371"/>
                </a:lnTo>
                <a:lnTo>
                  <a:pt x="258" y="373"/>
                </a:lnTo>
                <a:lnTo>
                  <a:pt x="258" y="375"/>
                </a:lnTo>
                <a:lnTo>
                  <a:pt x="258" y="375"/>
                </a:lnTo>
                <a:lnTo>
                  <a:pt x="258" y="377"/>
                </a:lnTo>
                <a:lnTo>
                  <a:pt x="260" y="381"/>
                </a:lnTo>
                <a:lnTo>
                  <a:pt x="262" y="379"/>
                </a:lnTo>
                <a:lnTo>
                  <a:pt x="262" y="381"/>
                </a:lnTo>
                <a:lnTo>
                  <a:pt x="260" y="381"/>
                </a:lnTo>
                <a:lnTo>
                  <a:pt x="260" y="383"/>
                </a:lnTo>
                <a:lnTo>
                  <a:pt x="258" y="383"/>
                </a:lnTo>
                <a:lnTo>
                  <a:pt x="256" y="383"/>
                </a:lnTo>
                <a:lnTo>
                  <a:pt x="256" y="385"/>
                </a:lnTo>
                <a:lnTo>
                  <a:pt x="256" y="387"/>
                </a:lnTo>
                <a:lnTo>
                  <a:pt x="256" y="389"/>
                </a:lnTo>
                <a:lnTo>
                  <a:pt x="256" y="391"/>
                </a:lnTo>
                <a:lnTo>
                  <a:pt x="258" y="393"/>
                </a:lnTo>
                <a:lnTo>
                  <a:pt x="258" y="391"/>
                </a:lnTo>
                <a:lnTo>
                  <a:pt x="256" y="391"/>
                </a:lnTo>
                <a:lnTo>
                  <a:pt x="258" y="389"/>
                </a:lnTo>
                <a:lnTo>
                  <a:pt x="260" y="389"/>
                </a:lnTo>
                <a:lnTo>
                  <a:pt x="258" y="389"/>
                </a:lnTo>
                <a:lnTo>
                  <a:pt x="258" y="391"/>
                </a:lnTo>
                <a:lnTo>
                  <a:pt x="260" y="391"/>
                </a:lnTo>
                <a:lnTo>
                  <a:pt x="262" y="393"/>
                </a:lnTo>
                <a:lnTo>
                  <a:pt x="260" y="393"/>
                </a:lnTo>
                <a:lnTo>
                  <a:pt x="260" y="395"/>
                </a:lnTo>
                <a:lnTo>
                  <a:pt x="260" y="397"/>
                </a:lnTo>
                <a:lnTo>
                  <a:pt x="258" y="399"/>
                </a:lnTo>
                <a:lnTo>
                  <a:pt x="256" y="399"/>
                </a:lnTo>
                <a:lnTo>
                  <a:pt x="256" y="401"/>
                </a:lnTo>
                <a:lnTo>
                  <a:pt x="256" y="403"/>
                </a:lnTo>
                <a:lnTo>
                  <a:pt x="256" y="405"/>
                </a:lnTo>
                <a:lnTo>
                  <a:pt x="258" y="409"/>
                </a:lnTo>
                <a:lnTo>
                  <a:pt x="260" y="407"/>
                </a:lnTo>
                <a:lnTo>
                  <a:pt x="260" y="405"/>
                </a:lnTo>
                <a:lnTo>
                  <a:pt x="264" y="403"/>
                </a:lnTo>
                <a:lnTo>
                  <a:pt x="264" y="401"/>
                </a:lnTo>
                <a:lnTo>
                  <a:pt x="266" y="399"/>
                </a:lnTo>
                <a:lnTo>
                  <a:pt x="268" y="397"/>
                </a:lnTo>
                <a:lnTo>
                  <a:pt x="272" y="393"/>
                </a:lnTo>
                <a:lnTo>
                  <a:pt x="272" y="395"/>
                </a:lnTo>
                <a:lnTo>
                  <a:pt x="272" y="397"/>
                </a:lnTo>
                <a:lnTo>
                  <a:pt x="272" y="399"/>
                </a:lnTo>
                <a:lnTo>
                  <a:pt x="270" y="399"/>
                </a:lnTo>
                <a:lnTo>
                  <a:pt x="270" y="401"/>
                </a:lnTo>
                <a:lnTo>
                  <a:pt x="270" y="403"/>
                </a:lnTo>
                <a:lnTo>
                  <a:pt x="270" y="405"/>
                </a:lnTo>
                <a:lnTo>
                  <a:pt x="270" y="407"/>
                </a:lnTo>
                <a:lnTo>
                  <a:pt x="270" y="409"/>
                </a:lnTo>
                <a:lnTo>
                  <a:pt x="268" y="419"/>
                </a:lnTo>
                <a:lnTo>
                  <a:pt x="268" y="421"/>
                </a:lnTo>
                <a:lnTo>
                  <a:pt x="270" y="421"/>
                </a:lnTo>
                <a:lnTo>
                  <a:pt x="272" y="421"/>
                </a:lnTo>
                <a:lnTo>
                  <a:pt x="274" y="423"/>
                </a:lnTo>
                <a:lnTo>
                  <a:pt x="274" y="423"/>
                </a:lnTo>
                <a:lnTo>
                  <a:pt x="272" y="423"/>
                </a:lnTo>
                <a:lnTo>
                  <a:pt x="272" y="425"/>
                </a:lnTo>
                <a:lnTo>
                  <a:pt x="274" y="427"/>
                </a:lnTo>
                <a:lnTo>
                  <a:pt x="276" y="427"/>
                </a:lnTo>
                <a:lnTo>
                  <a:pt x="274" y="429"/>
                </a:lnTo>
                <a:lnTo>
                  <a:pt x="274" y="431"/>
                </a:lnTo>
                <a:lnTo>
                  <a:pt x="274" y="433"/>
                </a:lnTo>
                <a:lnTo>
                  <a:pt x="276" y="433"/>
                </a:lnTo>
                <a:lnTo>
                  <a:pt x="276" y="435"/>
                </a:lnTo>
                <a:lnTo>
                  <a:pt x="278" y="435"/>
                </a:lnTo>
                <a:lnTo>
                  <a:pt x="280" y="437"/>
                </a:lnTo>
                <a:lnTo>
                  <a:pt x="280" y="435"/>
                </a:lnTo>
                <a:lnTo>
                  <a:pt x="282" y="435"/>
                </a:lnTo>
                <a:lnTo>
                  <a:pt x="282" y="433"/>
                </a:lnTo>
                <a:lnTo>
                  <a:pt x="282" y="431"/>
                </a:lnTo>
                <a:lnTo>
                  <a:pt x="284" y="431"/>
                </a:lnTo>
                <a:lnTo>
                  <a:pt x="284" y="429"/>
                </a:lnTo>
                <a:lnTo>
                  <a:pt x="286" y="429"/>
                </a:lnTo>
                <a:lnTo>
                  <a:pt x="284" y="429"/>
                </a:lnTo>
                <a:lnTo>
                  <a:pt x="284" y="425"/>
                </a:lnTo>
                <a:lnTo>
                  <a:pt x="284" y="423"/>
                </a:lnTo>
                <a:lnTo>
                  <a:pt x="284" y="423"/>
                </a:lnTo>
                <a:lnTo>
                  <a:pt x="284" y="421"/>
                </a:lnTo>
                <a:lnTo>
                  <a:pt x="282" y="421"/>
                </a:lnTo>
                <a:lnTo>
                  <a:pt x="284" y="421"/>
                </a:lnTo>
                <a:lnTo>
                  <a:pt x="284" y="419"/>
                </a:lnTo>
                <a:lnTo>
                  <a:pt x="284" y="417"/>
                </a:lnTo>
                <a:lnTo>
                  <a:pt x="282" y="415"/>
                </a:lnTo>
                <a:lnTo>
                  <a:pt x="284" y="413"/>
                </a:lnTo>
                <a:lnTo>
                  <a:pt x="286" y="413"/>
                </a:lnTo>
                <a:lnTo>
                  <a:pt x="288" y="413"/>
                </a:lnTo>
                <a:lnTo>
                  <a:pt x="290" y="413"/>
                </a:lnTo>
                <a:lnTo>
                  <a:pt x="292" y="413"/>
                </a:lnTo>
                <a:lnTo>
                  <a:pt x="296" y="413"/>
                </a:lnTo>
                <a:lnTo>
                  <a:pt x="298" y="413"/>
                </a:lnTo>
                <a:lnTo>
                  <a:pt x="300" y="413"/>
                </a:lnTo>
                <a:lnTo>
                  <a:pt x="300" y="415"/>
                </a:lnTo>
                <a:lnTo>
                  <a:pt x="298" y="417"/>
                </a:lnTo>
                <a:lnTo>
                  <a:pt x="300" y="417"/>
                </a:lnTo>
                <a:lnTo>
                  <a:pt x="302" y="419"/>
                </a:lnTo>
                <a:lnTo>
                  <a:pt x="304" y="419"/>
                </a:lnTo>
                <a:lnTo>
                  <a:pt x="304" y="419"/>
                </a:lnTo>
                <a:lnTo>
                  <a:pt x="306" y="419"/>
                </a:lnTo>
                <a:lnTo>
                  <a:pt x="308" y="419"/>
                </a:lnTo>
                <a:lnTo>
                  <a:pt x="308" y="421"/>
                </a:lnTo>
                <a:lnTo>
                  <a:pt x="306" y="423"/>
                </a:lnTo>
                <a:lnTo>
                  <a:pt x="304" y="423"/>
                </a:lnTo>
                <a:lnTo>
                  <a:pt x="304" y="423"/>
                </a:lnTo>
                <a:lnTo>
                  <a:pt x="302" y="423"/>
                </a:lnTo>
                <a:lnTo>
                  <a:pt x="298" y="421"/>
                </a:lnTo>
                <a:lnTo>
                  <a:pt x="298" y="423"/>
                </a:lnTo>
                <a:lnTo>
                  <a:pt x="298" y="423"/>
                </a:lnTo>
                <a:lnTo>
                  <a:pt x="296" y="423"/>
                </a:lnTo>
                <a:lnTo>
                  <a:pt x="296" y="425"/>
                </a:lnTo>
                <a:lnTo>
                  <a:pt x="296" y="427"/>
                </a:lnTo>
                <a:lnTo>
                  <a:pt x="296" y="429"/>
                </a:lnTo>
                <a:lnTo>
                  <a:pt x="294" y="431"/>
                </a:lnTo>
                <a:lnTo>
                  <a:pt x="292" y="431"/>
                </a:lnTo>
                <a:lnTo>
                  <a:pt x="292" y="433"/>
                </a:lnTo>
                <a:lnTo>
                  <a:pt x="292" y="435"/>
                </a:lnTo>
                <a:lnTo>
                  <a:pt x="292" y="437"/>
                </a:lnTo>
                <a:lnTo>
                  <a:pt x="294" y="439"/>
                </a:lnTo>
                <a:lnTo>
                  <a:pt x="292" y="439"/>
                </a:lnTo>
                <a:lnTo>
                  <a:pt x="290" y="439"/>
                </a:lnTo>
                <a:lnTo>
                  <a:pt x="288" y="439"/>
                </a:lnTo>
                <a:lnTo>
                  <a:pt x="286" y="439"/>
                </a:lnTo>
                <a:lnTo>
                  <a:pt x="286" y="441"/>
                </a:lnTo>
                <a:lnTo>
                  <a:pt x="284" y="441"/>
                </a:lnTo>
                <a:lnTo>
                  <a:pt x="284" y="443"/>
                </a:lnTo>
                <a:lnTo>
                  <a:pt x="282" y="443"/>
                </a:lnTo>
                <a:lnTo>
                  <a:pt x="282" y="445"/>
                </a:lnTo>
                <a:lnTo>
                  <a:pt x="280" y="445"/>
                </a:lnTo>
                <a:lnTo>
                  <a:pt x="280" y="447"/>
                </a:lnTo>
                <a:lnTo>
                  <a:pt x="278" y="447"/>
                </a:lnTo>
                <a:lnTo>
                  <a:pt x="276" y="447"/>
                </a:lnTo>
                <a:lnTo>
                  <a:pt x="276" y="449"/>
                </a:lnTo>
                <a:lnTo>
                  <a:pt x="276" y="451"/>
                </a:lnTo>
                <a:lnTo>
                  <a:pt x="274" y="451"/>
                </a:lnTo>
                <a:lnTo>
                  <a:pt x="274" y="453"/>
                </a:lnTo>
                <a:lnTo>
                  <a:pt x="276" y="453"/>
                </a:lnTo>
                <a:lnTo>
                  <a:pt x="278" y="453"/>
                </a:lnTo>
                <a:lnTo>
                  <a:pt x="280" y="453"/>
                </a:lnTo>
                <a:lnTo>
                  <a:pt x="282" y="455"/>
                </a:lnTo>
                <a:lnTo>
                  <a:pt x="284" y="455"/>
                </a:lnTo>
                <a:lnTo>
                  <a:pt x="284" y="457"/>
                </a:lnTo>
                <a:lnTo>
                  <a:pt x="286" y="457"/>
                </a:lnTo>
                <a:lnTo>
                  <a:pt x="288" y="457"/>
                </a:lnTo>
                <a:lnTo>
                  <a:pt x="290" y="457"/>
                </a:lnTo>
                <a:lnTo>
                  <a:pt x="290" y="459"/>
                </a:lnTo>
                <a:lnTo>
                  <a:pt x="288" y="459"/>
                </a:lnTo>
                <a:lnTo>
                  <a:pt x="286" y="459"/>
                </a:lnTo>
                <a:lnTo>
                  <a:pt x="284" y="459"/>
                </a:lnTo>
                <a:lnTo>
                  <a:pt x="284" y="461"/>
                </a:lnTo>
                <a:lnTo>
                  <a:pt x="284" y="463"/>
                </a:lnTo>
                <a:lnTo>
                  <a:pt x="284" y="465"/>
                </a:lnTo>
                <a:lnTo>
                  <a:pt x="284" y="467"/>
                </a:lnTo>
                <a:lnTo>
                  <a:pt x="286" y="467"/>
                </a:lnTo>
                <a:lnTo>
                  <a:pt x="286" y="469"/>
                </a:lnTo>
                <a:lnTo>
                  <a:pt x="284" y="469"/>
                </a:lnTo>
                <a:lnTo>
                  <a:pt x="284" y="471"/>
                </a:lnTo>
                <a:lnTo>
                  <a:pt x="282" y="471"/>
                </a:lnTo>
                <a:lnTo>
                  <a:pt x="282" y="469"/>
                </a:lnTo>
                <a:lnTo>
                  <a:pt x="282" y="471"/>
                </a:lnTo>
                <a:lnTo>
                  <a:pt x="280" y="471"/>
                </a:lnTo>
                <a:lnTo>
                  <a:pt x="280" y="471"/>
                </a:lnTo>
                <a:lnTo>
                  <a:pt x="280" y="471"/>
                </a:lnTo>
                <a:lnTo>
                  <a:pt x="280" y="471"/>
                </a:lnTo>
                <a:lnTo>
                  <a:pt x="280" y="473"/>
                </a:lnTo>
                <a:lnTo>
                  <a:pt x="278" y="473"/>
                </a:lnTo>
                <a:lnTo>
                  <a:pt x="280" y="475"/>
                </a:lnTo>
                <a:lnTo>
                  <a:pt x="278" y="477"/>
                </a:lnTo>
                <a:lnTo>
                  <a:pt x="278" y="479"/>
                </a:lnTo>
                <a:lnTo>
                  <a:pt x="278" y="481"/>
                </a:lnTo>
                <a:lnTo>
                  <a:pt x="276" y="481"/>
                </a:lnTo>
                <a:lnTo>
                  <a:pt x="276" y="483"/>
                </a:lnTo>
                <a:lnTo>
                  <a:pt x="276" y="485"/>
                </a:lnTo>
                <a:lnTo>
                  <a:pt x="276" y="487"/>
                </a:lnTo>
                <a:lnTo>
                  <a:pt x="276" y="489"/>
                </a:lnTo>
                <a:lnTo>
                  <a:pt x="276" y="491"/>
                </a:lnTo>
                <a:lnTo>
                  <a:pt x="276" y="489"/>
                </a:lnTo>
                <a:lnTo>
                  <a:pt x="278" y="489"/>
                </a:lnTo>
                <a:lnTo>
                  <a:pt x="280" y="489"/>
                </a:lnTo>
                <a:lnTo>
                  <a:pt x="282" y="489"/>
                </a:lnTo>
                <a:lnTo>
                  <a:pt x="280" y="491"/>
                </a:lnTo>
                <a:lnTo>
                  <a:pt x="280" y="493"/>
                </a:lnTo>
                <a:lnTo>
                  <a:pt x="280" y="495"/>
                </a:lnTo>
                <a:lnTo>
                  <a:pt x="280" y="497"/>
                </a:lnTo>
                <a:lnTo>
                  <a:pt x="282" y="497"/>
                </a:lnTo>
                <a:lnTo>
                  <a:pt x="282" y="499"/>
                </a:lnTo>
                <a:lnTo>
                  <a:pt x="284" y="499"/>
                </a:lnTo>
                <a:lnTo>
                  <a:pt x="286" y="499"/>
                </a:lnTo>
                <a:lnTo>
                  <a:pt x="288" y="499"/>
                </a:lnTo>
                <a:lnTo>
                  <a:pt x="288" y="501"/>
                </a:lnTo>
                <a:lnTo>
                  <a:pt x="290" y="501"/>
                </a:lnTo>
                <a:lnTo>
                  <a:pt x="292" y="501"/>
                </a:lnTo>
                <a:lnTo>
                  <a:pt x="294" y="503"/>
                </a:lnTo>
                <a:lnTo>
                  <a:pt x="296" y="503"/>
                </a:lnTo>
                <a:lnTo>
                  <a:pt x="298" y="503"/>
                </a:lnTo>
                <a:lnTo>
                  <a:pt x="298" y="505"/>
                </a:lnTo>
                <a:lnTo>
                  <a:pt x="300" y="505"/>
                </a:lnTo>
                <a:lnTo>
                  <a:pt x="300" y="507"/>
                </a:lnTo>
                <a:lnTo>
                  <a:pt x="298" y="509"/>
                </a:lnTo>
                <a:lnTo>
                  <a:pt x="298" y="511"/>
                </a:lnTo>
                <a:lnTo>
                  <a:pt x="298" y="513"/>
                </a:lnTo>
                <a:lnTo>
                  <a:pt x="296" y="515"/>
                </a:lnTo>
                <a:lnTo>
                  <a:pt x="296" y="517"/>
                </a:lnTo>
                <a:lnTo>
                  <a:pt x="298" y="519"/>
                </a:lnTo>
                <a:lnTo>
                  <a:pt x="300" y="519"/>
                </a:lnTo>
                <a:lnTo>
                  <a:pt x="302" y="519"/>
                </a:lnTo>
                <a:lnTo>
                  <a:pt x="304" y="519"/>
                </a:lnTo>
                <a:lnTo>
                  <a:pt x="304" y="519"/>
                </a:lnTo>
                <a:lnTo>
                  <a:pt x="306" y="519"/>
                </a:lnTo>
                <a:lnTo>
                  <a:pt x="308" y="519"/>
                </a:lnTo>
                <a:lnTo>
                  <a:pt x="310" y="519"/>
                </a:lnTo>
                <a:lnTo>
                  <a:pt x="312" y="519"/>
                </a:lnTo>
                <a:lnTo>
                  <a:pt x="312" y="519"/>
                </a:lnTo>
                <a:lnTo>
                  <a:pt x="314" y="519"/>
                </a:lnTo>
                <a:lnTo>
                  <a:pt x="316" y="521"/>
                </a:lnTo>
                <a:lnTo>
                  <a:pt x="318" y="521"/>
                </a:lnTo>
                <a:lnTo>
                  <a:pt x="318" y="523"/>
                </a:lnTo>
                <a:lnTo>
                  <a:pt x="316" y="525"/>
                </a:lnTo>
                <a:lnTo>
                  <a:pt x="318" y="525"/>
                </a:lnTo>
                <a:lnTo>
                  <a:pt x="322" y="527"/>
                </a:lnTo>
                <a:lnTo>
                  <a:pt x="322" y="529"/>
                </a:lnTo>
                <a:lnTo>
                  <a:pt x="320" y="531"/>
                </a:lnTo>
                <a:lnTo>
                  <a:pt x="320" y="533"/>
                </a:lnTo>
                <a:lnTo>
                  <a:pt x="320" y="535"/>
                </a:lnTo>
                <a:lnTo>
                  <a:pt x="318" y="537"/>
                </a:lnTo>
                <a:lnTo>
                  <a:pt x="316" y="535"/>
                </a:lnTo>
                <a:lnTo>
                  <a:pt x="318" y="537"/>
                </a:lnTo>
                <a:lnTo>
                  <a:pt x="316" y="537"/>
                </a:lnTo>
                <a:lnTo>
                  <a:pt x="316" y="539"/>
                </a:lnTo>
                <a:lnTo>
                  <a:pt x="316" y="541"/>
                </a:lnTo>
                <a:lnTo>
                  <a:pt x="314" y="541"/>
                </a:lnTo>
                <a:lnTo>
                  <a:pt x="312" y="541"/>
                </a:lnTo>
                <a:lnTo>
                  <a:pt x="310" y="541"/>
                </a:lnTo>
                <a:lnTo>
                  <a:pt x="308" y="541"/>
                </a:lnTo>
                <a:lnTo>
                  <a:pt x="306" y="545"/>
                </a:lnTo>
                <a:lnTo>
                  <a:pt x="304" y="545"/>
                </a:lnTo>
                <a:lnTo>
                  <a:pt x="304" y="547"/>
                </a:lnTo>
                <a:lnTo>
                  <a:pt x="304" y="547"/>
                </a:lnTo>
                <a:lnTo>
                  <a:pt x="302" y="547"/>
                </a:lnTo>
                <a:lnTo>
                  <a:pt x="298" y="547"/>
                </a:lnTo>
                <a:lnTo>
                  <a:pt x="294" y="547"/>
                </a:lnTo>
                <a:lnTo>
                  <a:pt x="292" y="549"/>
                </a:lnTo>
                <a:lnTo>
                  <a:pt x="290" y="547"/>
                </a:lnTo>
                <a:lnTo>
                  <a:pt x="288" y="549"/>
                </a:lnTo>
                <a:lnTo>
                  <a:pt x="286" y="549"/>
                </a:lnTo>
                <a:lnTo>
                  <a:pt x="284" y="549"/>
                </a:lnTo>
                <a:lnTo>
                  <a:pt x="282" y="547"/>
                </a:lnTo>
                <a:lnTo>
                  <a:pt x="280" y="547"/>
                </a:lnTo>
                <a:lnTo>
                  <a:pt x="276" y="545"/>
                </a:lnTo>
                <a:lnTo>
                  <a:pt x="274" y="545"/>
                </a:lnTo>
                <a:lnTo>
                  <a:pt x="272" y="545"/>
                </a:lnTo>
                <a:lnTo>
                  <a:pt x="274" y="543"/>
                </a:lnTo>
                <a:lnTo>
                  <a:pt x="274" y="541"/>
                </a:lnTo>
                <a:lnTo>
                  <a:pt x="276" y="541"/>
                </a:lnTo>
                <a:lnTo>
                  <a:pt x="276" y="539"/>
                </a:lnTo>
                <a:lnTo>
                  <a:pt x="274" y="539"/>
                </a:lnTo>
                <a:lnTo>
                  <a:pt x="272" y="539"/>
                </a:lnTo>
                <a:lnTo>
                  <a:pt x="270" y="539"/>
                </a:lnTo>
                <a:lnTo>
                  <a:pt x="268" y="539"/>
                </a:lnTo>
                <a:lnTo>
                  <a:pt x="266" y="539"/>
                </a:lnTo>
                <a:lnTo>
                  <a:pt x="266" y="537"/>
                </a:lnTo>
                <a:lnTo>
                  <a:pt x="264" y="537"/>
                </a:lnTo>
                <a:lnTo>
                  <a:pt x="262" y="537"/>
                </a:lnTo>
                <a:lnTo>
                  <a:pt x="262" y="535"/>
                </a:lnTo>
                <a:lnTo>
                  <a:pt x="262" y="533"/>
                </a:lnTo>
                <a:lnTo>
                  <a:pt x="264" y="531"/>
                </a:lnTo>
                <a:lnTo>
                  <a:pt x="264" y="525"/>
                </a:lnTo>
                <a:lnTo>
                  <a:pt x="262" y="523"/>
                </a:lnTo>
                <a:lnTo>
                  <a:pt x="258" y="521"/>
                </a:lnTo>
                <a:lnTo>
                  <a:pt x="258" y="519"/>
                </a:lnTo>
                <a:lnTo>
                  <a:pt x="256" y="519"/>
                </a:lnTo>
                <a:lnTo>
                  <a:pt x="256" y="519"/>
                </a:lnTo>
                <a:lnTo>
                  <a:pt x="254" y="517"/>
                </a:lnTo>
                <a:lnTo>
                  <a:pt x="252" y="517"/>
                </a:lnTo>
                <a:lnTo>
                  <a:pt x="250" y="517"/>
                </a:lnTo>
                <a:lnTo>
                  <a:pt x="240" y="519"/>
                </a:lnTo>
                <a:lnTo>
                  <a:pt x="238" y="519"/>
                </a:lnTo>
                <a:lnTo>
                  <a:pt x="236" y="519"/>
                </a:lnTo>
                <a:lnTo>
                  <a:pt x="234" y="519"/>
                </a:lnTo>
                <a:lnTo>
                  <a:pt x="234" y="521"/>
                </a:lnTo>
                <a:lnTo>
                  <a:pt x="232" y="521"/>
                </a:lnTo>
                <a:lnTo>
                  <a:pt x="232" y="523"/>
                </a:lnTo>
                <a:lnTo>
                  <a:pt x="232" y="525"/>
                </a:lnTo>
                <a:lnTo>
                  <a:pt x="226" y="525"/>
                </a:lnTo>
                <a:lnTo>
                  <a:pt x="226" y="527"/>
                </a:lnTo>
                <a:lnTo>
                  <a:pt x="228" y="529"/>
                </a:lnTo>
                <a:lnTo>
                  <a:pt x="226" y="531"/>
                </a:lnTo>
                <a:lnTo>
                  <a:pt x="226" y="533"/>
                </a:lnTo>
                <a:lnTo>
                  <a:pt x="226" y="535"/>
                </a:lnTo>
                <a:lnTo>
                  <a:pt x="224" y="535"/>
                </a:lnTo>
                <a:lnTo>
                  <a:pt x="224" y="537"/>
                </a:lnTo>
                <a:lnTo>
                  <a:pt x="222" y="537"/>
                </a:lnTo>
                <a:lnTo>
                  <a:pt x="222" y="539"/>
                </a:lnTo>
                <a:lnTo>
                  <a:pt x="220" y="537"/>
                </a:lnTo>
                <a:lnTo>
                  <a:pt x="218" y="539"/>
                </a:lnTo>
                <a:lnTo>
                  <a:pt x="218" y="537"/>
                </a:lnTo>
                <a:lnTo>
                  <a:pt x="218" y="539"/>
                </a:lnTo>
                <a:lnTo>
                  <a:pt x="216" y="539"/>
                </a:lnTo>
                <a:lnTo>
                  <a:pt x="216" y="541"/>
                </a:lnTo>
                <a:lnTo>
                  <a:pt x="216" y="543"/>
                </a:lnTo>
                <a:lnTo>
                  <a:pt x="214" y="543"/>
                </a:lnTo>
                <a:lnTo>
                  <a:pt x="212" y="543"/>
                </a:lnTo>
                <a:lnTo>
                  <a:pt x="210" y="543"/>
                </a:lnTo>
                <a:lnTo>
                  <a:pt x="208" y="543"/>
                </a:lnTo>
                <a:lnTo>
                  <a:pt x="208" y="543"/>
                </a:lnTo>
                <a:lnTo>
                  <a:pt x="208" y="541"/>
                </a:lnTo>
                <a:lnTo>
                  <a:pt x="206" y="541"/>
                </a:lnTo>
                <a:lnTo>
                  <a:pt x="204" y="543"/>
                </a:lnTo>
                <a:lnTo>
                  <a:pt x="202" y="543"/>
                </a:lnTo>
                <a:lnTo>
                  <a:pt x="202" y="541"/>
                </a:lnTo>
                <a:lnTo>
                  <a:pt x="202" y="539"/>
                </a:lnTo>
                <a:lnTo>
                  <a:pt x="204" y="537"/>
                </a:lnTo>
                <a:lnTo>
                  <a:pt x="202" y="537"/>
                </a:lnTo>
                <a:lnTo>
                  <a:pt x="200" y="537"/>
                </a:lnTo>
                <a:lnTo>
                  <a:pt x="200" y="535"/>
                </a:lnTo>
                <a:lnTo>
                  <a:pt x="200" y="533"/>
                </a:lnTo>
                <a:lnTo>
                  <a:pt x="198" y="533"/>
                </a:lnTo>
                <a:lnTo>
                  <a:pt x="200" y="533"/>
                </a:lnTo>
                <a:lnTo>
                  <a:pt x="200" y="531"/>
                </a:lnTo>
                <a:lnTo>
                  <a:pt x="198" y="531"/>
                </a:lnTo>
                <a:lnTo>
                  <a:pt x="198" y="529"/>
                </a:lnTo>
                <a:lnTo>
                  <a:pt x="196" y="529"/>
                </a:lnTo>
                <a:lnTo>
                  <a:pt x="194" y="529"/>
                </a:lnTo>
                <a:lnTo>
                  <a:pt x="192" y="529"/>
                </a:lnTo>
                <a:lnTo>
                  <a:pt x="192" y="527"/>
                </a:lnTo>
                <a:lnTo>
                  <a:pt x="190" y="527"/>
                </a:lnTo>
                <a:lnTo>
                  <a:pt x="192" y="525"/>
                </a:lnTo>
                <a:lnTo>
                  <a:pt x="190" y="525"/>
                </a:lnTo>
                <a:lnTo>
                  <a:pt x="190" y="523"/>
                </a:lnTo>
                <a:lnTo>
                  <a:pt x="190" y="521"/>
                </a:lnTo>
                <a:lnTo>
                  <a:pt x="188" y="523"/>
                </a:lnTo>
                <a:lnTo>
                  <a:pt x="188" y="527"/>
                </a:lnTo>
                <a:lnTo>
                  <a:pt x="188" y="529"/>
                </a:lnTo>
                <a:lnTo>
                  <a:pt x="188" y="531"/>
                </a:lnTo>
                <a:lnTo>
                  <a:pt x="188" y="533"/>
                </a:lnTo>
                <a:lnTo>
                  <a:pt x="188" y="535"/>
                </a:lnTo>
                <a:lnTo>
                  <a:pt x="188" y="537"/>
                </a:lnTo>
                <a:lnTo>
                  <a:pt x="186" y="537"/>
                </a:lnTo>
                <a:lnTo>
                  <a:pt x="186" y="539"/>
                </a:lnTo>
                <a:lnTo>
                  <a:pt x="184" y="539"/>
                </a:lnTo>
                <a:lnTo>
                  <a:pt x="184" y="541"/>
                </a:lnTo>
                <a:lnTo>
                  <a:pt x="184" y="543"/>
                </a:lnTo>
                <a:lnTo>
                  <a:pt x="182" y="543"/>
                </a:lnTo>
                <a:lnTo>
                  <a:pt x="180" y="545"/>
                </a:lnTo>
                <a:lnTo>
                  <a:pt x="178" y="549"/>
                </a:lnTo>
                <a:lnTo>
                  <a:pt x="174" y="551"/>
                </a:lnTo>
                <a:lnTo>
                  <a:pt x="174" y="553"/>
                </a:lnTo>
                <a:lnTo>
                  <a:pt x="172" y="553"/>
                </a:lnTo>
                <a:lnTo>
                  <a:pt x="172" y="555"/>
                </a:lnTo>
                <a:lnTo>
                  <a:pt x="170" y="555"/>
                </a:lnTo>
                <a:lnTo>
                  <a:pt x="170" y="553"/>
                </a:lnTo>
                <a:lnTo>
                  <a:pt x="166" y="553"/>
                </a:lnTo>
                <a:lnTo>
                  <a:pt x="164" y="553"/>
                </a:lnTo>
                <a:lnTo>
                  <a:pt x="164" y="551"/>
                </a:lnTo>
                <a:lnTo>
                  <a:pt x="164" y="545"/>
                </a:lnTo>
                <a:lnTo>
                  <a:pt x="164" y="535"/>
                </a:lnTo>
                <a:lnTo>
                  <a:pt x="164" y="533"/>
                </a:lnTo>
                <a:lnTo>
                  <a:pt x="166" y="527"/>
                </a:lnTo>
                <a:lnTo>
                  <a:pt x="166" y="523"/>
                </a:lnTo>
                <a:lnTo>
                  <a:pt x="166" y="521"/>
                </a:lnTo>
                <a:lnTo>
                  <a:pt x="166" y="519"/>
                </a:lnTo>
                <a:lnTo>
                  <a:pt x="166" y="519"/>
                </a:lnTo>
                <a:lnTo>
                  <a:pt x="166" y="517"/>
                </a:lnTo>
                <a:lnTo>
                  <a:pt x="166" y="515"/>
                </a:lnTo>
                <a:lnTo>
                  <a:pt x="166" y="513"/>
                </a:lnTo>
                <a:lnTo>
                  <a:pt x="168" y="513"/>
                </a:lnTo>
                <a:lnTo>
                  <a:pt x="168" y="511"/>
                </a:lnTo>
                <a:lnTo>
                  <a:pt x="168" y="509"/>
                </a:lnTo>
                <a:lnTo>
                  <a:pt x="168" y="507"/>
                </a:lnTo>
                <a:lnTo>
                  <a:pt x="168" y="505"/>
                </a:lnTo>
                <a:lnTo>
                  <a:pt x="168" y="503"/>
                </a:lnTo>
                <a:lnTo>
                  <a:pt x="172" y="503"/>
                </a:lnTo>
                <a:lnTo>
                  <a:pt x="172" y="501"/>
                </a:lnTo>
                <a:lnTo>
                  <a:pt x="172" y="499"/>
                </a:lnTo>
                <a:lnTo>
                  <a:pt x="172" y="495"/>
                </a:lnTo>
                <a:lnTo>
                  <a:pt x="174" y="491"/>
                </a:lnTo>
                <a:lnTo>
                  <a:pt x="174" y="489"/>
                </a:lnTo>
                <a:lnTo>
                  <a:pt x="176" y="489"/>
                </a:lnTo>
                <a:lnTo>
                  <a:pt x="174" y="491"/>
                </a:lnTo>
                <a:lnTo>
                  <a:pt x="174" y="493"/>
                </a:lnTo>
                <a:lnTo>
                  <a:pt x="174" y="495"/>
                </a:lnTo>
                <a:lnTo>
                  <a:pt x="176" y="497"/>
                </a:lnTo>
                <a:lnTo>
                  <a:pt x="176" y="499"/>
                </a:lnTo>
                <a:lnTo>
                  <a:pt x="174" y="499"/>
                </a:lnTo>
                <a:lnTo>
                  <a:pt x="174" y="501"/>
                </a:lnTo>
                <a:lnTo>
                  <a:pt x="174" y="503"/>
                </a:lnTo>
                <a:lnTo>
                  <a:pt x="176" y="503"/>
                </a:lnTo>
                <a:lnTo>
                  <a:pt x="178" y="503"/>
                </a:lnTo>
                <a:lnTo>
                  <a:pt x="180" y="503"/>
                </a:lnTo>
                <a:lnTo>
                  <a:pt x="180" y="501"/>
                </a:lnTo>
                <a:lnTo>
                  <a:pt x="182" y="501"/>
                </a:lnTo>
                <a:lnTo>
                  <a:pt x="184" y="499"/>
                </a:lnTo>
                <a:lnTo>
                  <a:pt x="184" y="497"/>
                </a:lnTo>
                <a:lnTo>
                  <a:pt x="186" y="497"/>
                </a:lnTo>
                <a:lnTo>
                  <a:pt x="186" y="499"/>
                </a:lnTo>
                <a:lnTo>
                  <a:pt x="188" y="499"/>
                </a:lnTo>
                <a:lnTo>
                  <a:pt x="190" y="499"/>
                </a:lnTo>
                <a:lnTo>
                  <a:pt x="192" y="499"/>
                </a:lnTo>
                <a:lnTo>
                  <a:pt x="194" y="499"/>
                </a:lnTo>
                <a:lnTo>
                  <a:pt x="196" y="499"/>
                </a:lnTo>
                <a:lnTo>
                  <a:pt x="198" y="499"/>
                </a:lnTo>
                <a:lnTo>
                  <a:pt x="200" y="499"/>
                </a:lnTo>
                <a:lnTo>
                  <a:pt x="200" y="497"/>
                </a:lnTo>
                <a:lnTo>
                  <a:pt x="200" y="495"/>
                </a:lnTo>
                <a:lnTo>
                  <a:pt x="200" y="493"/>
                </a:lnTo>
                <a:lnTo>
                  <a:pt x="200" y="491"/>
                </a:lnTo>
                <a:lnTo>
                  <a:pt x="198" y="491"/>
                </a:lnTo>
                <a:lnTo>
                  <a:pt x="198" y="489"/>
                </a:lnTo>
                <a:lnTo>
                  <a:pt x="196" y="489"/>
                </a:lnTo>
                <a:lnTo>
                  <a:pt x="194" y="489"/>
                </a:lnTo>
                <a:lnTo>
                  <a:pt x="194" y="487"/>
                </a:lnTo>
                <a:lnTo>
                  <a:pt x="196" y="485"/>
                </a:lnTo>
                <a:lnTo>
                  <a:pt x="196" y="483"/>
                </a:lnTo>
                <a:lnTo>
                  <a:pt x="198" y="483"/>
                </a:lnTo>
                <a:lnTo>
                  <a:pt x="200" y="483"/>
                </a:lnTo>
                <a:lnTo>
                  <a:pt x="202" y="483"/>
                </a:lnTo>
                <a:lnTo>
                  <a:pt x="202" y="485"/>
                </a:lnTo>
                <a:lnTo>
                  <a:pt x="204" y="485"/>
                </a:lnTo>
                <a:lnTo>
                  <a:pt x="206" y="485"/>
                </a:lnTo>
                <a:lnTo>
                  <a:pt x="208" y="485"/>
                </a:lnTo>
                <a:lnTo>
                  <a:pt x="208" y="485"/>
                </a:lnTo>
                <a:lnTo>
                  <a:pt x="208" y="487"/>
                </a:lnTo>
                <a:lnTo>
                  <a:pt x="210" y="487"/>
                </a:lnTo>
                <a:lnTo>
                  <a:pt x="210" y="485"/>
                </a:lnTo>
                <a:lnTo>
                  <a:pt x="210" y="483"/>
                </a:lnTo>
                <a:lnTo>
                  <a:pt x="210" y="481"/>
                </a:lnTo>
                <a:lnTo>
                  <a:pt x="210" y="479"/>
                </a:lnTo>
                <a:lnTo>
                  <a:pt x="210" y="477"/>
                </a:lnTo>
                <a:lnTo>
                  <a:pt x="212" y="477"/>
                </a:lnTo>
                <a:lnTo>
                  <a:pt x="212" y="479"/>
                </a:lnTo>
                <a:lnTo>
                  <a:pt x="214" y="479"/>
                </a:lnTo>
                <a:lnTo>
                  <a:pt x="216" y="479"/>
                </a:lnTo>
                <a:lnTo>
                  <a:pt x="216" y="481"/>
                </a:lnTo>
                <a:lnTo>
                  <a:pt x="216" y="483"/>
                </a:lnTo>
                <a:lnTo>
                  <a:pt x="216" y="487"/>
                </a:lnTo>
                <a:lnTo>
                  <a:pt x="218" y="487"/>
                </a:lnTo>
                <a:lnTo>
                  <a:pt x="218" y="489"/>
                </a:lnTo>
                <a:lnTo>
                  <a:pt x="220" y="489"/>
                </a:lnTo>
                <a:lnTo>
                  <a:pt x="222" y="489"/>
                </a:lnTo>
                <a:lnTo>
                  <a:pt x="222" y="485"/>
                </a:lnTo>
                <a:lnTo>
                  <a:pt x="222" y="483"/>
                </a:lnTo>
                <a:lnTo>
                  <a:pt x="220" y="483"/>
                </a:lnTo>
                <a:lnTo>
                  <a:pt x="218" y="483"/>
                </a:lnTo>
                <a:lnTo>
                  <a:pt x="218" y="481"/>
                </a:lnTo>
                <a:lnTo>
                  <a:pt x="218" y="479"/>
                </a:lnTo>
                <a:lnTo>
                  <a:pt x="220" y="479"/>
                </a:lnTo>
                <a:lnTo>
                  <a:pt x="220" y="477"/>
                </a:lnTo>
                <a:lnTo>
                  <a:pt x="220" y="475"/>
                </a:lnTo>
                <a:lnTo>
                  <a:pt x="218" y="473"/>
                </a:lnTo>
                <a:lnTo>
                  <a:pt x="218" y="471"/>
                </a:lnTo>
                <a:lnTo>
                  <a:pt x="220" y="471"/>
                </a:lnTo>
                <a:lnTo>
                  <a:pt x="220" y="469"/>
                </a:lnTo>
                <a:lnTo>
                  <a:pt x="222" y="469"/>
                </a:lnTo>
                <a:lnTo>
                  <a:pt x="222" y="467"/>
                </a:lnTo>
                <a:lnTo>
                  <a:pt x="222" y="465"/>
                </a:lnTo>
                <a:lnTo>
                  <a:pt x="222" y="463"/>
                </a:lnTo>
                <a:lnTo>
                  <a:pt x="222" y="461"/>
                </a:lnTo>
                <a:lnTo>
                  <a:pt x="220" y="459"/>
                </a:lnTo>
                <a:lnTo>
                  <a:pt x="220" y="457"/>
                </a:lnTo>
                <a:lnTo>
                  <a:pt x="220" y="455"/>
                </a:lnTo>
                <a:lnTo>
                  <a:pt x="220" y="453"/>
                </a:lnTo>
                <a:lnTo>
                  <a:pt x="220" y="451"/>
                </a:lnTo>
                <a:lnTo>
                  <a:pt x="220" y="449"/>
                </a:lnTo>
                <a:lnTo>
                  <a:pt x="220" y="447"/>
                </a:lnTo>
                <a:lnTo>
                  <a:pt x="218" y="447"/>
                </a:lnTo>
                <a:lnTo>
                  <a:pt x="218" y="445"/>
                </a:lnTo>
                <a:lnTo>
                  <a:pt x="218" y="443"/>
                </a:lnTo>
                <a:lnTo>
                  <a:pt x="218" y="441"/>
                </a:lnTo>
                <a:lnTo>
                  <a:pt x="218" y="439"/>
                </a:lnTo>
                <a:lnTo>
                  <a:pt x="216" y="439"/>
                </a:lnTo>
                <a:lnTo>
                  <a:pt x="214" y="437"/>
                </a:lnTo>
                <a:lnTo>
                  <a:pt x="216" y="437"/>
                </a:lnTo>
                <a:lnTo>
                  <a:pt x="218" y="437"/>
                </a:lnTo>
                <a:lnTo>
                  <a:pt x="218" y="435"/>
                </a:lnTo>
                <a:lnTo>
                  <a:pt x="216" y="435"/>
                </a:lnTo>
                <a:lnTo>
                  <a:pt x="214" y="433"/>
                </a:lnTo>
                <a:lnTo>
                  <a:pt x="212" y="433"/>
                </a:lnTo>
                <a:lnTo>
                  <a:pt x="210" y="433"/>
                </a:lnTo>
                <a:lnTo>
                  <a:pt x="208" y="433"/>
                </a:lnTo>
                <a:lnTo>
                  <a:pt x="208" y="431"/>
                </a:lnTo>
                <a:lnTo>
                  <a:pt x="208" y="433"/>
                </a:lnTo>
                <a:lnTo>
                  <a:pt x="208" y="435"/>
                </a:lnTo>
                <a:lnTo>
                  <a:pt x="208" y="437"/>
                </a:lnTo>
                <a:lnTo>
                  <a:pt x="206" y="435"/>
                </a:lnTo>
                <a:lnTo>
                  <a:pt x="206" y="437"/>
                </a:lnTo>
                <a:lnTo>
                  <a:pt x="204" y="437"/>
                </a:lnTo>
                <a:lnTo>
                  <a:pt x="202" y="437"/>
                </a:lnTo>
                <a:lnTo>
                  <a:pt x="202" y="439"/>
                </a:lnTo>
                <a:lnTo>
                  <a:pt x="204" y="439"/>
                </a:lnTo>
                <a:lnTo>
                  <a:pt x="206" y="439"/>
                </a:lnTo>
                <a:lnTo>
                  <a:pt x="204" y="441"/>
                </a:lnTo>
                <a:lnTo>
                  <a:pt x="202" y="439"/>
                </a:lnTo>
                <a:lnTo>
                  <a:pt x="200" y="437"/>
                </a:lnTo>
                <a:lnTo>
                  <a:pt x="196" y="435"/>
                </a:lnTo>
                <a:lnTo>
                  <a:pt x="190" y="435"/>
                </a:lnTo>
                <a:lnTo>
                  <a:pt x="188" y="435"/>
                </a:lnTo>
                <a:lnTo>
                  <a:pt x="188" y="433"/>
                </a:lnTo>
                <a:lnTo>
                  <a:pt x="186" y="433"/>
                </a:lnTo>
                <a:lnTo>
                  <a:pt x="184" y="433"/>
                </a:lnTo>
                <a:lnTo>
                  <a:pt x="182" y="433"/>
                </a:lnTo>
                <a:lnTo>
                  <a:pt x="182" y="435"/>
                </a:lnTo>
                <a:lnTo>
                  <a:pt x="182" y="437"/>
                </a:lnTo>
                <a:lnTo>
                  <a:pt x="182" y="439"/>
                </a:lnTo>
                <a:lnTo>
                  <a:pt x="180" y="439"/>
                </a:lnTo>
                <a:lnTo>
                  <a:pt x="180" y="437"/>
                </a:lnTo>
                <a:lnTo>
                  <a:pt x="178" y="437"/>
                </a:lnTo>
                <a:lnTo>
                  <a:pt x="176" y="437"/>
                </a:lnTo>
                <a:lnTo>
                  <a:pt x="174" y="435"/>
                </a:lnTo>
                <a:lnTo>
                  <a:pt x="176" y="433"/>
                </a:lnTo>
                <a:lnTo>
                  <a:pt x="176" y="431"/>
                </a:lnTo>
                <a:lnTo>
                  <a:pt x="176" y="429"/>
                </a:lnTo>
                <a:lnTo>
                  <a:pt x="176" y="427"/>
                </a:lnTo>
                <a:lnTo>
                  <a:pt x="176" y="425"/>
                </a:lnTo>
                <a:lnTo>
                  <a:pt x="178" y="425"/>
                </a:lnTo>
                <a:lnTo>
                  <a:pt x="180" y="425"/>
                </a:lnTo>
                <a:lnTo>
                  <a:pt x="180" y="423"/>
                </a:lnTo>
                <a:lnTo>
                  <a:pt x="180" y="423"/>
                </a:lnTo>
                <a:lnTo>
                  <a:pt x="178" y="421"/>
                </a:lnTo>
                <a:lnTo>
                  <a:pt x="178" y="419"/>
                </a:lnTo>
                <a:lnTo>
                  <a:pt x="176" y="419"/>
                </a:lnTo>
                <a:lnTo>
                  <a:pt x="176" y="417"/>
                </a:lnTo>
                <a:lnTo>
                  <a:pt x="176" y="415"/>
                </a:lnTo>
                <a:lnTo>
                  <a:pt x="174" y="413"/>
                </a:lnTo>
                <a:lnTo>
                  <a:pt x="174" y="411"/>
                </a:lnTo>
                <a:lnTo>
                  <a:pt x="170" y="411"/>
                </a:lnTo>
                <a:lnTo>
                  <a:pt x="168" y="411"/>
                </a:lnTo>
                <a:lnTo>
                  <a:pt x="166" y="411"/>
                </a:lnTo>
                <a:lnTo>
                  <a:pt x="164" y="409"/>
                </a:lnTo>
                <a:lnTo>
                  <a:pt x="162" y="409"/>
                </a:lnTo>
                <a:lnTo>
                  <a:pt x="160" y="409"/>
                </a:lnTo>
                <a:lnTo>
                  <a:pt x="160" y="409"/>
                </a:lnTo>
                <a:lnTo>
                  <a:pt x="158" y="409"/>
                </a:lnTo>
                <a:lnTo>
                  <a:pt x="156" y="409"/>
                </a:lnTo>
                <a:lnTo>
                  <a:pt x="156" y="411"/>
                </a:lnTo>
                <a:lnTo>
                  <a:pt x="154" y="411"/>
                </a:lnTo>
                <a:lnTo>
                  <a:pt x="156" y="409"/>
                </a:lnTo>
                <a:lnTo>
                  <a:pt x="156" y="407"/>
                </a:lnTo>
                <a:lnTo>
                  <a:pt x="154" y="407"/>
                </a:lnTo>
                <a:lnTo>
                  <a:pt x="152" y="407"/>
                </a:lnTo>
                <a:lnTo>
                  <a:pt x="150" y="407"/>
                </a:lnTo>
                <a:lnTo>
                  <a:pt x="148" y="407"/>
                </a:lnTo>
                <a:lnTo>
                  <a:pt x="148" y="405"/>
                </a:lnTo>
                <a:lnTo>
                  <a:pt x="146" y="405"/>
                </a:lnTo>
                <a:lnTo>
                  <a:pt x="144" y="405"/>
                </a:lnTo>
                <a:lnTo>
                  <a:pt x="142" y="405"/>
                </a:lnTo>
                <a:lnTo>
                  <a:pt x="138" y="403"/>
                </a:lnTo>
                <a:lnTo>
                  <a:pt x="134" y="403"/>
                </a:lnTo>
                <a:lnTo>
                  <a:pt x="134" y="405"/>
                </a:lnTo>
                <a:lnTo>
                  <a:pt x="134" y="407"/>
                </a:lnTo>
                <a:lnTo>
                  <a:pt x="134" y="409"/>
                </a:lnTo>
                <a:lnTo>
                  <a:pt x="134" y="411"/>
                </a:lnTo>
                <a:lnTo>
                  <a:pt x="132" y="413"/>
                </a:lnTo>
                <a:lnTo>
                  <a:pt x="132" y="415"/>
                </a:lnTo>
                <a:lnTo>
                  <a:pt x="132" y="417"/>
                </a:lnTo>
                <a:lnTo>
                  <a:pt x="134" y="417"/>
                </a:lnTo>
                <a:lnTo>
                  <a:pt x="136" y="417"/>
                </a:lnTo>
                <a:lnTo>
                  <a:pt x="138" y="417"/>
                </a:lnTo>
                <a:lnTo>
                  <a:pt x="140" y="417"/>
                </a:lnTo>
                <a:lnTo>
                  <a:pt x="142" y="419"/>
                </a:lnTo>
                <a:lnTo>
                  <a:pt x="142" y="417"/>
                </a:lnTo>
                <a:lnTo>
                  <a:pt x="144" y="417"/>
                </a:lnTo>
                <a:lnTo>
                  <a:pt x="146" y="419"/>
                </a:lnTo>
                <a:lnTo>
                  <a:pt x="146" y="415"/>
                </a:lnTo>
                <a:lnTo>
                  <a:pt x="146" y="417"/>
                </a:lnTo>
                <a:lnTo>
                  <a:pt x="148" y="417"/>
                </a:lnTo>
                <a:lnTo>
                  <a:pt x="148" y="419"/>
                </a:lnTo>
                <a:lnTo>
                  <a:pt x="146" y="419"/>
                </a:lnTo>
                <a:lnTo>
                  <a:pt x="146" y="421"/>
                </a:lnTo>
                <a:lnTo>
                  <a:pt x="146" y="423"/>
                </a:lnTo>
                <a:lnTo>
                  <a:pt x="144" y="423"/>
                </a:lnTo>
                <a:lnTo>
                  <a:pt x="146" y="425"/>
                </a:lnTo>
                <a:lnTo>
                  <a:pt x="148" y="425"/>
                </a:lnTo>
                <a:lnTo>
                  <a:pt x="150" y="425"/>
                </a:lnTo>
                <a:lnTo>
                  <a:pt x="152" y="425"/>
                </a:lnTo>
                <a:lnTo>
                  <a:pt x="152" y="423"/>
                </a:lnTo>
                <a:lnTo>
                  <a:pt x="152" y="423"/>
                </a:lnTo>
                <a:lnTo>
                  <a:pt x="152" y="421"/>
                </a:lnTo>
                <a:lnTo>
                  <a:pt x="154" y="421"/>
                </a:lnTo>
                <a:lnTo>
                  <a:pt x="156" y="421"/>
                </a:lnTo>
                <a:lnTo>
                  <a:pt x="156" y="423"/>
                </a:lnTo>
                <a:lnTo>
                  <a:pt x="158" y="423"/>
                </a:lnTo>
                <a:lnTo>
                  <a:pt x="160" y="423"/>
                </a:lnTo>
                <a:lnTo>
                  <a:pt x="160" y="423"/>
                </a:lnTo>
                <a:lnTo>
                  <a:pt x="162" y="423"/>
                </a:lnTo>
                <a:lnTo>
                  <a:pt x="164" y="423"/>
                </a:lnTo>
                <a:lnTo>
                  <a:pt x="166" y="423"/>
                </a:lnTo>
                <a:lnTo>
                  <a:pt x="168" y="423"/>
                </a:lnTo>
                <a:lnTo>
                  <a:pt x="170" y="423"/>
                </a:lnTo>
                <a:lnTo>
                  <a:pt x="170" y="425"/>
                </a:lnTo>
                <a:lnTo>
                  <a:pt x="168" y="425"/>
                </a:lnTo>
                <a:lnTo>
                  <a:pt x="168" y="427"/>
                </a:lnTo>
                <a:lnTo>
                  <a:pt x="168" y="429"/>
                </a:lnTo>
                <a:lnTo>
                  <a:pt x="166" y="431"/>
                </a:lnTo>
                <a:lnTo>
                  <a:pt x="166" y="433"/>
                </a:lnTo>
                <a:lnTo>
                  <a:pt x="166" y="435"/>
                </a:lnTo>
                <a:lnTo>
                  <a:pt x="168" y="435"/>
                </a:lnTo>
                <a:lnTo>
                  <a:pt x="168" y="437"/>
                </a:lnTo>
                <a:lnTo>
                  <a:pt x="166" y="445"/>
                </a:lnTo>
                <a:lnTo>
                  <a:pt x="166" y="447"/>
                </a:lnTo>
                <a:lnTo>
                  <a:pt x="164" y="449"/>
                </a:lnTo>
                <a:lnTo>
                  <a:pt x="164" y="451"/>
                </a:lnTo>
                <a:lnTo>
                  <a:pt x="164" y="453"/>
                </a:lnTo>
                <a:lnTo>
                  <a:pt x="164" y="455"/>
                </a:lnTo>
                <a:lnTo>
                  <a:pt x="162" y="455"/>
                </a:lnTo>
                <a:lnTo>
                  <a:pt x="162" y="457"/>
                </a:lnTo>
                <a:lnTo>
                  <a:pt x="160" y="455"/>
                </a:lnTo>
                <a:lnTo>
                  <a:pt x="160" y="455"/>
                </a:lnTo>
                <a:lnTo>
                  <a:pt x="158" y="455"/>
                </a:lnTo>
                <a:lnTo>
                  <a:pt x="158" y="457"/>
                </a:lnTo>
                <a:lnTo>
                  <a:pt x="158" y="459"/>
                </a:lnTo>
                <a:lnTo>
                  <a:pt x="158" y="461"/>
                </a:lnTo>
                <a:lnTo>
                  <a:pt x="158" y="463"/>
                </a:lnTo>
                <a:lnTo>
                  <a:pt x="158" y="465"/>
                </a:lnTo>
                <a:lnTo>
                  <a:pt x="156" y="467"/>
                </a:lnTo>
                <a:lnTo>
                  <a:pt x="156" y="469"/>
                </a:lnTo>
                <a:lnTo>
                  <a:pt x="158" y="469"/>
                </a:lnTo>
                <a:lnTo>
                  <a:pt x="160" y="469"/>
                </a:lnTo>
                <a:lnTo>
                  <a:pt x="160" y="469"/>
                </a:lnTo>
                <a:lnTo>
                  <a:pt x="160" y="471"/>
                </a:lnTo>
                <a:lnTo>
                  <a:pt x="160" y="471"/>
                </a:lnTo>
                <a:lnTo>
                  <a:pt x="160" y="471"/>
                </a:lnTo>
                <a:lnTo>
                  <a:pt x="160" y="473"/>
                </a:lnTo>
                <a:lnTo>
                  <a:pt x="160" y="475"/>
                </a:lnTo>
                <a:lnTo>
                  <a:pt x="158" y="475"/>
                </a:lnTo>
                <a:lnTo>
                  <a:pt x="156" y="475"/>
                </a:lnTo>
                <a:lnTo>
                  <a:pt x="158" y="475"/>
                </a:lnTo>
                <a:lnTo>
                  <a:pt x="158" y="473"/>
                </a:lnTo>
                <a:lnTo>
                  <a:pt x="156" y="473"/>
                </a:lnTo>
                <a:lnTo>
                  <a:pt x="154" y="473"/>
                </a:lnTo>
                <a:lnTo>
                  <a:pt x="152" y="471"/>
                </a:lnTo>
                <a:lnTo>
                  <a:pt x="150" y="471"/>
                </a:lnTo>
                <a:lnTo>
                  <a:pt x="148" y="471"/>
                </a:lnTo>
                <a:lnTo>
                  <a:pt x="146" y="473"/>
                </a:lnTo>
                <a:lnTo>
                  <a:pt x="144" y="473"/>
                </a:lnTo>
                <a:lnTo>
                  <a:pt x="144" y="471"/>
                </a:lnTo>
                <a:lnTo>
                  <a:pt x="142" y="471"/>
                </a:lnTo>
                <a:lnTo>
                  <a:pt x="142" y="471"/>
                </a:lnTo>
                <a:lnTo>
                  <a:pt x="140" y="471"/>
                </a:lnTo>
                <a:lnTo>
                  <a:pt x="138" y="471"/>
                </a:lnTo>
                <a:lnTo>
                  <a:pt x="136" y="471"/>
                </a:lnTo>
                <a:lnTo>
                  <a:pt x="134" y="471"/>
                </a:lnTo>
                <a:lnTo>
                  <a:pt x="134" y="469"/>
                </a:lnTo>
                <a:lnTo>
                  <a:pt x="136" y="469"/>
                </a:lnTo>
                <a:lnTo>
                  <a:pt x="134" y="469"/>
                </a:lnTo>
                <a:lnTo>
                  <a:pt x="132" y="469"/>
                </a:lnTo>
                <a:lnTo>
                  <a:pt x="132" y="467"/>
                </a:lnTo>
                <a:lnTo>
                  <a:pt x="132" y="469"/>
                </a:lnTo>
                <a:lnTo>
                  <a:pt x="130" y="469"/>
                </a:lnTo>
                <a:lnTo>
                  <a:pt x="128" y="469"/>
                </a:lnTo>
                <a:lnTo>
                  <a:pt x="126" y="469"/>
                </a:lnTo>
                <a:lnTo>
                  <a:pt x="126" y="467"/>
                </a:lnTo>
                <a:lnTo>
                  <a:pt x="126" y="469"/>
                </a:lnTo>
                <a:lnTo>
                  <a:pt x="126" y="471"/>
                </a:lnTo>
                <a:lnTo>
                  <a:pt x="124" y="469"/>
                </a:lnTo>
                <a:lnTo>
                  <a:pt x="122" y="469"/>
                </a:lnTo>
                <a:lnTo>
                  <a:pt x="122" y="467"/>
                </a:lnTo>
                <a:lnTo>
                  <a:pt x="120" y="467"/>
                </a:lnTo>
                <a:lnTo>
                  <a:pt x="120" y="465"/>
                </a:lnTo>
                <a:lnTo>
                  <a:pt x="120" y="463"/>
                </a:lnTo>
                <a:lnTo>
                  <a:pt x="122" y="463"/>
                </a:lnTo>
                <a:lnTo>
                  <a:pt x="122" y="461"/>
                </a:lnTo>
                <a:lnTo>
                  <a:pt x="122" y="459"/>
                </a:lnTo>
                <a:lnTo>
                  <a:pt x="122" y="457"/>
                </a:lnTo>
                <a:lnTo>
                  <a:pt x="124" y="455"/>
                </a:lnTo>
                <a:lnTo>
                  <a:pt x="124" y="453"/>
                </a:lnTo>
                <a:lnTo>
                  <a:pt x="124" y="451"/>
                </a:lnTo>
                <a:lnTo>
                  <a:pt x="124" y="449"/>
                </a:lnTo>
                <a:lnTo>
                  <a:pt x="126" y="447"/>
                </a:lnTo>
                <a:lnTo>
                  <a:pt x="126" y="445"/>
                </a:lnTo>
                <a:lnTo>
                  <a:pt x="126" y="443"/>
                </a:lnTo>
                <a:lnTo>
                  <a:pt x="126" y="441"/>
                </a:lnTo>
                <a:lnTo>
                  <a:pt x="126" y="439"/>
                </a:lnTo>
                <a:lnTo>
                  <a:pt x="128" y="437"/>
                </a:lnTo>
                <a:lnTo>
                  <a:pt x="128" y="435"/>
                </a:lnTo>
                <a:lnTo>
                  <a:pt x="128" y="433"/>
                </a:lnTo>
                <a:lnTo>
                  <a:pt x="126" y="433"/>
                </a:lnTo>
                <a:lnTo>
                  <a:pt x="124" y="433"/>
                </a:lnTo>
                <a:lnTo>
                  <a:pt x="122" y="433"/>
                </a:lnTo>
                <a:lnTo>
                  <a:pt x="120" y="433"/>
                </a:lnTo>
                <a:lnTo>
                  <a:pt x="118" y="433"/>
                </a:lnTo>
                <a:lnTo>
                  <a:pt x="116" y="433"/>
                </a:lnTo>
                <a:lnTo>
                  <a:pt x="114" y="433"/>
                </a:lnTo>
                <a:lnTo>
                  <a:pt x="112" y="433"/>
                </a:lnTo>
                <a:lnTo>
                  <a:pt x="112" y="433"/>
                </a:lnTo>
                <a:lnTo>
                  <a:pt x="112" y="431"/>
                </a:lnTo>
                <a:lnTo>
                  <a:pt x="112" y="429"/>
                </a:lnTo>
                <a:lnTo>
                  <a:pt x="112" y="427"/>
                </a:lnTo>
                <a:lnTo>
                  <a:pt x="110" y="427"/>
                </a:lnTo>
                <a:lnTo>
                  <a:pt x="108" y="425"/>
                </a:lnTo>
                <a:lnTo>
                  <a:pt x="106" y="425"/>
                </a:lnTo>
                <a:lnTo>
                  <a:pt x="108" y="425"/>
                </a:lnTo>
                <a:lnTo>
                  <a:pt x="108" y="423"/>
                </a:lnTo>
                <a:lnTo>
                  <a:pt x="108" y="423"/>
                </a:lnTo>
                <a:lnTo>
                  <a:pt x="110" y="423"/>
                </a:lnTo>
                <a:lnTo>
                  <a:pt x="110" y="421"/>
                </a:lnTo>
                <a:lnTo>
                  <a:pt x="108" y="421"/>
                </a:lnTo>
                <a:lnTo>
                  <a:pt x="106" y="421"/>
                </a:lnTo>
                <a:lnTo>
                  <a:pt x="106" y="423"/>
                </a:lnTo>
                <a:lnTo>
                  <a:pt x="106" y="423"/>
                </a:lnTo>
                <a:lnTo>
                  <a:pt x="106" y="425"/>
                </a:lnTo>
                <a:lnTo>
                  <a:pt x="106" y="427"/>
                </a:lnTo>
                <a:lnTo>
                  <a:pt x="106" y="429"/>
                </a:lnTo>
                <a:lnTo>
                  <a:pt x="102" y="429"/>
                </a:lnTo>
                <a:lnTo>
                  <a:pt x="100" y="429"/>
                </a:lnTo>
                <a:lnTo>
                  <a:pt x="100" y="427"/>
                </a:lnTo>
                <a:lnTo>
                  <a:pt x="100" y="425"/>
                </a:lnTo>
                <a:lnTo>
                  <a:pt x="102" y="425"/>
                </a:lnTo>
                <a:lnTo>
                  <a:pt x="102" y="423"/>
                </a:lnTo>
                <a:lnTo>
                  <a:pt x="102" y="423"/>
                </a:lnTo>
                <a:lnTo>
                  <a:pt x="102" y="421"/>
                </a:lnTo>
                <a:lnTo>
                  <a:pt x="100" y="421"/>
                </a:lnTo>
                <a:lnTo>
                  <a:pt x="98" y="421"/>
                </a:lnTo>
                <a:lnTo>
                  <a:pt x="96" y="421"/>
                </a:lnTo>
                <a:lnTo>
                  <a:pt x="96" y="423"/>
                </a:lnTo>
                <a:lnTo>
                  <a:pt x="94" y="423"/>
                </a:lnTo>
                <a:lnTo>
                  <a:pt x="94" y="423"/>
                </a:lnTo>
                <a:lnTo>
                  <a:pt x="92" y="425"/>
                </a:lnTo>
                <a:lnTo>
                  <a:pt x="92" y="427"/>
                </a:lnTo>
                <a:lnTo>
                  <a:pt x="92" y="429"/>
                </a:lnTo>
                <a:lnTo>
                  <a:pt x="92" y="431"/>
                </a:lnTo>
                <a:lnTo>
                  <a:pt x="92" y="437"/>
                </a:lnTo>
                <a:lnTo>
                  <a:pt x="92" y="439"/>
                </a:lnTo>
                <a:lnTo>
                  <a:pt x="92" y="441"/>
                </a:lnTo>
                <a:lnTo>
                  <a:pt x="92" y="443"/>
                </a:lnTo>
                <a:lnTo>
                  <a:pt x="92" y="445"/>
                </a:lnTo>
                <a:lnTo>
                  <a:pt x="90" y="445"/>
                </a:lnTo>
                <a:lnTo>
                  <a:pt x="88" y="445"/>
                </a:lnTo>
                <a:lnTo>
                  <a:pt x="86" y="445"/>
                </a:lnTo>
                <a:lnTo>
                  <a:pt x="84" y="445"/>
                </a:lnTo>
                <a:lnTo>
                  <a:pt x="82" y="445"/>
                </a:lnTo>
                <a:lnTo>
                  <a:pt x="80" y="445"/>
                </a:lnTo>
                <a:lnTo>
                  <a:pt x="78" y="445"/>
                </a:lnTo>
                <a:lnTo>
                  <a:pt x="78" y="447"/>
                </a:lnTo>
                <a:lnTo>
                  <a:pt x="78" y="449"/>
                </a:lnTo>
                <a:lnTo>
                  <a:pt x="78" y="451"/>
                </a:lnTo>
                <a:lnTo>
                  <a:pt x="78" y="453"/>
                </a:lnTo>
                <a:lnTo>
                  <a:pt x="78" y="455"/>
                </a:lnTo>
                <a:lnTo>
                  <a:pt x="78" y="457"/>
                </a:lnTo>
                <a:lnTo>
                  <a:pt x="78" y="459"/>
                </a:lnTo>
                <a:lnTo>
                  <a:pt x="78" y="461"/>
                </a:lnTo>
                <a:lnTo>
                  <a:pt x="76" y="461"/>
                </a:lnTo>
                <a:lnTo>
                  <a:pt x="76" y="463"/>
                </a:lnTo>
                <a:lnTo>
                  <a:pt x="76" y="465"/>
                </a:lnTo>
                <a:lnTo>
                  <a:pt x="74" y="467"/>
                </a:lnTo>
                <a:lnTo>
                  <a:pt x="74" y="469"/>
                </a:lnTo>
                <a:lnTo>
                  <a:pt x="74" y="471"/>
                </a:lnTo>
                <a:lnTo>
                  <a:pt x="74" y="471"/>
                </a:lnTo>
                <a:lnTo>
                  <a:pt x="66" y="471"/>
                </a:lnTo>
                <a:lnTo>
                  <a:pt x="64" y="471"/>
                </a:lnTo>
                <a:lnTo>
                  <a:pt x="60" y="471"/>
                </a:lnTo>
                <a:lnTo>
                  <a:pt x="54" y="471"/>
                </a:lnTo>
                <a:lnTo>
                  <a:pt x="48" y="471"/>
                </a:lnTo>
                <a:lnTo>
                  <a:pt x="44" y="471"/>
                </a:lnTo>
                <a:lnTo>
                  <a:pt x="32" y="471"/>
                </a:lnTo>
                <a:lnTo>
                  <a:pt x="28" y="471"/>
                </a:lnTo>
                <a:lnTo>
                  <a:pt x="26" y="471"/>
                </a:lnTo>
                <a:lnTo>
                  <a:pt x="26" y="469"/>
                </a:lnTo>
                <a:lnTo>
                  <a:pt x="26" y="467"/>
                </a:lnTo>
                <a:lnTo>
                  <a:pt x="26" y="465"/>
                </a:lnTo>
                <a:lnTo>
                  <a:pt x="26" y="459"/>
                </a:lnTo>
                <a:lnTo>
                  <a:pt x="26" y="457"/>
                </a:lnTo>
                <a:lnTo>
                  <a:pt x="16" y="457"/>
                </a:lnTo>
                <a:lnTo>
                  <a:pt x="16" y="455"/>
                </a:lnTo>
                <a:lnTo>
                  <a:pt x="16" y="453"/>
                </a:lnTo>
                <a:lnTo>
                  <a:pt x="16" y="451"/>
                </a:lnTo>
                <a:lnTo>
                  <a:pt x="16" y="449"/>
                </a:lnTo>
                <a:lnTo>
                  <a:pt x="16" y="447"/>
                </a:lnTo>
                <a:lnTo>
                  <a:pt x="16" y="445"/>
                </a:lnTo>
                <a:lnTo>
                  <a:pt x="18" y="445"/>
                </a:lnTo>
                <a:lnTo>
                  <a:pt x="20" y="445"/>
                </a:lnTo>
                <a:lnTo>
                  <a:pt x="22" y="445"/>
                </a:lnTo>
                <a:lnTo>
                  <a:pt x="26" y="445"/>
                </a:lnTo>
                <a:lnTo>
                  <a:pt x="32" y="445"/>
                </a:lnTo>
                <a:lnTo>
                  <a:pt x="34" y="445"/>
                </a:lnTo>
                <a:lnTo>
                  <a:pt x="36" y="445"/>
                </a:lnTo>
                <a:lnTo>
                  <a:pt x="38" y="445"/>
                </a:lnTo>
                <a:lnTo>
                  <a:pt x="44" y="445"/>
                </a:lnTo>
                <a:lnTo>
                  <a:pt x="46" y="445"/>
                </a:lnTo>
                <a:lnTo>
                  <a:pt x="48" y="445"/>
                </a:lnTo>
                <a:lnTo>
                  <a:pt x="54" y="445"/>
                </a:lnTo>
                <a:lnTo>
                  <a:pt x="66" y="445"/>
                </a:lnTo>
                <a:lnTo>
                  <a:pt x="66" y="431"/>
                </a:lnTo>
                <a:lnTo>
                  <a:pt x="66" y="425"/>
                </a:lnTo>
                <a:lnTo>
                  <a:pt x="66" y="419"/>
                </a:lnTo>
                <a:lnTo>
                  <a:pt x="66" y="415"/>
                </a:lnTo>
                <a:lnTo>
                  <a:pt x="66" y="413"/>
                </a:lnTo>
                <a:lnTo>
                  <a:pt x="66" y="405"/>
                </a:lnTo>
                <a:lnTo>
                  <a:pt x="72" y="407"/>
                </a:lnTo>
                <a:lnTo>
                  <a:pt x="72" y="409"/>
                </a:lnTo>
                <a:lnTo>
                  <a:pt x="72" y="411"/>
                </a:lnTo>
                <a:lnTo>
                  <a:pt x="72" y="413"/>
                </a:lnTo>
                <a:lnTo>
                  <a:pt x="76" y="413"/>
                </a:lnTo>
                <a:lnTo>
                  <a:pt x="78" y="413"/>
                </a:lnTo>
                <a:lnTo>
                  <a:pt x="80" y="413"/>
                </a:lnTo>
                <a:lnTo>
                  <a:pt x="80" y="411"/>
                </a:lnTo>
                <a:lnTo>
                  <a:pt x="80" y="407"/>
                </a:lnTo>
                <a:lnTo>
                  <a:pt x="80" y="405"/>
                </a:lnTo>
                <a:lnTo>
                  <a:pt x="80" y="403"/>
                </a:lnTo>
                <a:lnTo>
                  <a:pt x="80" y="401"/>
                </a:lnTo>
                <a:lnTo>
                  <a:pt x="80" y="399"/>
                </a:lnTo>
                <a:lnTo>
                  <a:pt x="80" y="395"/>
                </a:lnTo>
                <a:lnTo>
                  <a:pt x="82" y="395"/>
                </a:lnTo>
                <a:lnTo>
                  <a:pt x="84" y="395"/>
                </a:lnTo>
                <a:lnTo>
                  <a:pt x="84" y="393"/>
                </a:lnTo>
                <a:lnTo>
                  <a:pt x="84" y="391"/>
                </a:lnTo>
                <a:lnTo>
                  <a:pt x="84" y="389"/>
                </a:lnTo>
                <a:lnTo>
                  <a:pt x="80" y="389"/>
                </a:lnTo>
                <a:lnTo>
                  <a:pt x="82" y="387"/>
                </a:lnTo>
                <a:lnTo>
                  <a:pt x="82" y="385"/>
                </a:lnTo>
                <a:lnTo>
                  <a:pt x="82" y="383"/>
                </a:lnTo>
                <a:lnTo>
                  <a:pt x="84" y="381"/>
                </a:lnTo>
                <a:lnTo>
                  <a:pt x="86" y="379"/>
                </a:lnTo>
                <a:lnTo>
                  <a:pt x="84" y="379"/>
                </a:lnTo>
                <a:lnTo>
                  <a:pt x="86" y="377"/>
                </a:lnTo>
                <a:lnTo>
                  <a:pt x="86" y="375"/>
                </a:lnTo>
                <a:lnTo>
                  <a:pt x="88" y="375"/>
                </a:lnTo>
                <a:lnTo>
                  <a:pt x="88" y="375"/>
                </a:lnTo>
                <a:lnTo>
                  <a:pt x="86" y="375"/>
                </a:lnTo>
                <a:lnTo>
                  <a:pt x="86" y="375"/>
                </a:lnTo>
                <a:lnTo>
                  <a:pt x="84" y="375"/>
                </a:lnTo>
                <a:lnTo>
                  <a:pt x="82" y="375"/>
                </a:lnTo>
                <a:lnTo>
                  <a:pt x="80" y="375"/>
                </a:lnTo>
                <a:lnTo>
                  <a:pt x="82" y="375"/>
                </a:lnTo>
                <a:lnTo>
                  <a:pt x="84" y="371"/>
                </a:lnTo>
                <a:lnTo>
                  <a:pt x="84" y="369"/>
                </a:lnTo>
                <a:lnTo>
                  <a:pt x="84" y="367"/>
                </a:lnTo>
                <a:lnTo>
                  <a:pt x="82" y="367"/>
                </a:lnTo>
                <a:lnTo>
                  <a:pt x="80" y="367"/>
                </a:lnTo>
                <a:lnTo>
                  <a:pt x="76" y="367"/>
                </a:lnTo>
                <a:lnTo>
                  <a:pt x="74" y="367"/>
                </a:lnTo>
                <a:lnTo>
                  <a:pt x="72" y="367"/>
                </a:lnTo>
                <a:lnTo>
                  <a:pt x="70" y="367"/>
                </a:lnTo>
                <a:lnTo>
                  <a:pt x="68" y="367"/>
                </a:lnTo>
                <a:lnTo>
                  <a:pt x="66" y="367"/>
                </a:lnTo>
                <a:lnTo>
                  <a:pt x="66" y="365"/>
                </a:lnTo>
                <a:lnTo>
                  <a:pt x="66" y="363"/>
                </a:lnTo>
                <a:lnTo>
                  <a:pt x="66" y="361"/>
                </a:lnTo>
                <a:lnTo>
                  <a:pt x="66" y="359"/>
                </a:lnTo>
                <a:lnTo>
                  <a:pt x="66" y="357"/>
                </a:lnTo>
                <a:lnTo>
                  <a:pt x="64" y="357"/>
                </a:lnTo>
                <a:lnTo>
                  <a:pt x="64" y="355"/>
                </a:lnTo>
                <a:lnTo>
                  <a:pt x="64" y="353"/>
                </a:lnTo>
                <a:lnTo>
                  <a:pt x="64" y="353"/>
                </a:lnTo>
                <a:lnTo>
                  <a:pt x="64" y="351"/>
                </a:lnTo>
                <a:lnTo>
                  <a:pt x="62" y="351"/>
                </a:lnTo>
                <a:lnTo>
                  <a:pt x="62" y="349"/>
                </a:lnTo>
                <a:lnTo>
                  <a:pt x="60" y="349"/>
                </a:lnTo>
                <a:lnTo>
                  <a:pt x="60" y="347"/>
                </a:lnTo>
                <a:lnTo>
                  <a:pt x="58" y="347"/>
                </a:lnTo>
                <a:lnTo>
                  <a:pt x="58" y="345"/>
                </a:lnTo>
                <a:lnTo>
                  <a:pt x="56" y="345"/>
                </a:lnTo>
                <a:lnTo>
                  <a:pt x="56" y="343"/>
                </a:lnTo>
                <a:lnTo>
                  <a:pt x="58" y="343"/>
                </a:lnTo>
                <a:lnTo>
                  <a:pt x="60" y="343"/>
                </a:lnTo>
                <a:lnTo>
                  <a:pt x="62" y="343"/>
                </a:lnTo>
                <a:lnTo>
                  <a:pt x="62" y="341"/>
                </a:lnTo>
                <a:lnTo>
                  <a:pt x="62" y="339"/>
                </a:lnTo>
                <a:lnTo>
                  <a:pt x="60" y="339"/>
                </a:lnTo>
                <a:lnTo>
                  <a:pt x="60" y="337"/>
                </a:lnTo>
                <a:lnTo>
                  <a:pt x="60" y="335"/>
                </a:lnTo>
                <a:lnTo>
                  <a:pt x="58" y="335"/>
                </a:lnTo>
                <a:lnTo>
                  <a:pt x="58" y="333"/>
                </a:lnTo>
                <a:lnTo>
                  <a:pt x="56" y="333"/>
                </a:lnTo>
                <a:lnTo>
                  <a:pt x="56" y="331"/>
                </a:lnTo>
                <a:lnTo>
                  <a:pt x="58" y="331"/>
                </a:lnTo>
                <a:lnTo>
                  <a:pt x="58" y="329"/>
                </a:lnTo>
                <a:lnTo>
                  <a:pt x="58" y="327"/>
                </a:lnTo>
                <a:lnTo>
                  <a:pt x="60" y="327"/>
                </a:lnTo>
                <a:lnTo>
                  <a:pt x="62" y="327"/>
                </a:lnTo>
                <a:lnTo>
                  <a:pt x="62" y="327"/>
                </a:lnTo>
                <a:lnTo>
                  <a:pt x="62" y="325"/>
                </a:lnTo>
                <a:lnTo>
                  <a:pt x="62" y="323"/>
                </a:lnTo>
                <a:lnTo>
                  <a:pt x="64" y="323"/>
                </a:lnTo>
                <a:lnTo>
                  <a:pt x="66" y="323"/>
                </a:lnTo>
                <a:lnTo>
                  <a:pt x="68" y="315"/>
                </a:lnTo>
                <a:lnTo>
                  <a:pt x="70" y="315"/>
                </a:lnTo>
                <a:lnTo>
                  <a:pt x="74" y="315"/>
                </a:lnTo>
                <a:lnTo>
                  <a:pt x="74" y="313"/>
                </a:lnTo>
                <a:lnTo>
                  <a:pt x="74" y="310"/>
                </a:lnTo>
                <a:lnTo>
                  <a:pt x="74" y="308"/>
                </a:lnTo>
                <a:lnTo>
                  <a:pt x="74" y="306"/>
                </a:lnTo>
                <a:lnTo>
                  <a:pt x="72" y="306"/>
                </a:lnTo>
                <a:lnTo>
                  <a:pt x="72" y="304"/>
                </a:lnTo>
                <a:lnTo>
                  <a:pt x="70" y="304"/>
                </a:lnTo>
                <a:lnTo>
                  <a:pt x="70" y="302"/>
                </a:lnTo>
                <a:lnTo>
                  <a:pt x="68" y="302"/>
                </a:lnTo>
                <a:lnTo>
                  <a:pt x="66" y="302"/>
                </a:lnTo>
                <a:lnTo>
                  <a:pt x="66" y="300"/>
                </a:lnTo>
                <a:lnTo>
                  <a:pt x="66" y="298"/>
                </a:lnTo>
                <a:lnTo>
                  <a:pt x="66" y="300"/>
                </a:lnTo>
                <a:lnTo>
                  <a:pt x="64" y="300"/>
                </a:lnTo>
                <a:lnTo>
                  <a:pt x="64" y="300"/>
                </a:lnTo>
                <a:lnTo>
                  <a:pt x="62" y="300"/>
                </a:lnTo>
                <a:lnTo>
                  <a:pt x="60" y="300"/>
                </a:lnTo>
                <a:lnTo>
                  <a:pt x="58" y="300"/>
                </a:lnTo>
                <a:lnTo>
                  <a:pt x="58" y="302"/>
                </a:lnTo>
                <a:lnTo>
                  <a:pt x="56" y="302"/>
                </a:lnTo>
                <a:lnTo>
                  <a:pt x="56" y="304"/>
                </a:lnTo>
                <a:lnTo>
                  <a:pt x="56" y="306"/>
                </a:lnTo>
                <a:lnTo>
                  <a:pt x="56" y="308"/>
                </a:lnTo>
                <a:lnTo>
                  <a:pt x="56" y="310"/>
                </a:lnTo>
                <a:lnTo>
                  <a:pt x="56" y="315"/>
                </a:lnTo>
                <a:lnTo>
                  <a:pt x="54" y="315"/>
                </a:lnTo>
                <a:lnTo>
                  <a:pt x="52" y="315"/>
                </a:lnTo>
                <a:lnTo>
                  <a:pt x="50" y="315"/>
                </a:lnTo>
                <a:lnTo>
                  <a:pt x="48" y="315"/>
                </a:lnTo>
                <a:lnTo>
                  <a:pt x="46" y="315"/>
                </a:lnTo>
                <a:lnTo>
                  <a:pt x="44" y="315"/>
                </a:lnTo>
                <a:lnTo>
                  <a:pt x="42" y="315"/>
                </a:lnTo>
                <a:lnTo>
                  <a:pt x="40" y="315"/>
                </a:lnTo>
                <a:lnTo>
                  <a:pt x="34" y="315"/>
                </a:lnTo>
                <a:lnTo>
                  <a:pt x="34" y="310"/>
                </a:lnTo>
                <a:lnTo>
                  <a:pt x="34" y="308"/>
                </a:lnTo>
                <a:lnTo>
                  <a:pt x="38" y="308"/>
                </a:lnTo>
                <a:lnTo>
                  <a:pt x="42" y="308"/>
                </a:lnTo>
                <a:lnTo>
                  <a:pt x="42" y="306"/>
                </a:lnTo>
                <a:lnTo>
                  <a:pt x="42" y="304"/>
                </a:lnTo>
                <a:lnTo>
                  <a:pt x="42" y="302"/>
                </a:lnTo>
                <a:lnTo>
                  <a:pt x="42" y="300"/>
                </a:lnTo>
                <a:lnTo>
                  <a:pt x="44" y="300"/>
                </a:lnTo>
                <a:lnTo>
                  <a:pt x="46" y="300"/>
                </a:lnTo>
                <a:lnTo>
                  <a:pt x="48" y="300"/>
                </a:lnTo>
                <a:lnTo>
                  <a:pt x="48" y="294"/>
                </a:lnTo>
                <a:lnTo>
                  <a:pt x="48" y="288"/>
                </a:lnTo>
                <a:lnTo>
                  <a:pt x="48" y="280"/>
                </a:lnTo>
                <a:lnTo>
                  <a:pt x="48" y="278"/>
                </a:lnTo>
                <a:lnTo>
                  <a:pt x="50" y="278"/>
                </a:lnTo>
                <a:lnTo>
                  <a:pt x="50" y="278"/>
                </a:lnTo>
                <a:lnTo>
                  <a:pt x="52" y="278"/>
                </a:lnTo>
                <a:lnTo>
                  <a:pt x="52" y="276"/>
                </a:lnTo>
                <a:lnTo>
                  <a:pt x="52" y="278"/>
                </a:lnTo>
                <a:lnTo>
                  <a:pt x="54" y="278"/>
                </a:lnTo>
                <a:lnTo>
                  <a:pt x="52" y="280"/>
                </a:lnTo>
                <a:lnTo>
                  <a:pt x="60" y="284"/>
                </a:lnTo>
                <a:lnTo>
                  <a:pt x="64" y="286"/>
                </a:lnTo>
                <a:lnTo>
                  <a:pt x="64" y="286"/>
                </a:lnTo>
                <a:lnTo>
                  <a:pt x="64" y="284"/>
                </a:lnTo>
                <a:lnTo>
                  <a:pt x="64" y="282"/>
                </a:lnTo>
                <a:lnTo>
                  <a:pt x="66" y="282"/>
                </a:lnTo>
                <a:lnTo>
                  <a:pt x="68" y="282"/>
                </a:lnTo>
                <a:lnTo>
                  <a:pt x="70" y="284"/>
                </a:lnTo>
                <a:lnTo>
                  <a:pt x="72" y="284"/>
                </a:lnTo>
                <a:lnTo>
                  <a:pt x="76" y="286"/>
                </a:lnTo>
                <a:lnTo>
                  <a:pt x="78" y="288"/>
                </a:lnTo>
                <a:lnTo>
                  <a:pt x="80" y="288"/>
                </a:lnTo>
                <a:lnTo>
                  <a:pt x="82" y="290"/>
                </a:lnTo>
                <a:lnTo>
                  <a:pt x="84" y="290"/>
                </a:lnTo>
                <a:lnTo>
                  <a:pt x="86" y="292"/>
                </a:lnTo>
                <a:lnTo>
                  <a:pt x="88" y="292"/>
                </a:lnTo>
                <a:lnTo>
                  <a:pt x="90" y="294"/>
                </a:lnTo>
                <a:lnTo>
                  <a:pt x="94" y="296"/>
                </a:lnTo>
                <a:lnTo>
                  <a:pt x="96" y="298"/>
                </a:lnTo>
                <a:lnTo>
                  <a:pt x="96" y="296"/>
                </a:lnTo>
                <a:lnTo>
                  <a:pt x="98" y="296"/>
                </a:lnTo>
                <a:lnTo>
                  <a:pt x="100" y="292"/>
                </a:lnTo>
                <a:lnTo>
                  <a:pt x="100" y="290"/>
                </a:lnTo>
                <a:lnTo>
                  <a:pt x="100" y="292"/>
                </a:lnTo>
                <a:lnTo>
                  <a:pt x="102" y="292"/>
                </a:lnTo>
                <a:lnTo>
                  <a:pt x="104" y="292"/>
                </a:lnTo>
                <a:lnTo>
                  <a:pt x="106" y="294"/>
                </a:lnTo>
                <a:lnTo>
                  <a:pt x="108" y="296"/>
                </a:lnTo>
                <a:lnTo>
                  <a:pt x="110" y="296"/>
                </a:lnTo>
                <a:lnTo>
                  <a:pt x="112" y="296"/>
                </a:lnTo>
                <a:lnTo>
                  <a:pt x="112" y="298"/>
                </a:lnTo>
                <a:lnTo>
                  <a:pt x="112" y="298"/>
                </a:lnTo>
                <a:lnTo>
                  <a:pt x="114" y="298"/>
                </a:lnTo>
                <a:lnTo>
                  <a:pt x="116" y="300"/>
                </a:lnTo>
                <a:lnTo>
                  <a:pt x="118" y="300"/>
                </a:lnTo>
                <a:lnTo>
                  <a:pt x="122" y="302"/>
                </a:lnTo>
                <a:lnTo>
                  <a:pt x="122" y="304"/>
                </a:lnTo>
                <a:lnTo>
                  <a:pt x="122" y="302"/>
                </a:lnTo>
                <a:lnTo>
                  <a:pt x="124" y="302"/>
                </a:lnTo>
                <a:lnTo>
                  <a:pt x="126" y="298"/>
                </a:lnTo>
                <a:lnTo>
                  <a:pt x="126" y="296"/>
                </a:lnTo>
                <a:lnTo>
                  <a:pt x="124" y="296"/>
                </a:lnTo>
                <a:lnTo>
                  <a:pt x="124" y="294"/>
                </a:lnTo>
                <a:lnTo>
                  <a:pt x="126" y="294"/>
                </a:lnTo>
                <a:lnTo>
                  <a:pt x="126" y="292"/>
                </a:lnTo>
                <a:lnTo>
                  <a:pt x="126" y="290"/>
                </a:lnTo>
                <a:lnTo>
                  <a:pt x="124" y="290"/>
                </a:lnTo>
                <a:lnTo>
                  <a:pt x="122" y="288"/>
                </a:lnTo>
                <a:lnTo>
                  <a:pt x="120" y="288"/>
                </a:lnTo>
                <a:lnTo>
                  <a:pt x="118" y="286"/>
                </a:lnTo>
                <a:lnTo>
                  <a:pt x="118" y="284"/>
                </a:lnTo>
                <a:lnTo>
                  <a:pt x="122" y="280"/>
                </a:lnTo>
                <a:lnTo>
                  <a:pt x="124" y="280"/>
                </a:lnTo>
                <a:lnTo>
                  <a:pt x="124" y="278"/>
                </a:lnTo>
                <a:lnTo>
                  <a:pt x="122" y="278"/>
                </a:lnTo>
                <a:lnTo>
                  <a:pt x="118" y="274"/>
                </a:lnTo>
                <a:lnTo>
                  <a:pt x="116" y="272"/>
                </a:lnTo>
                <a:lnTo>
                  <a:pt x="114" y="270"/>
                </a:lnTo>
                <a:lnTo>
                  <a:pt x="112" y="270"/>
                </a:lnTo>
                <a:lnTo>
                  <a:pt x="112" y="270"/>
                </a:lnTo>
                <a:lnTo>
                  <a:pt x="112" y="268"/>
                </a:lnTo>
                <a:lnTo>
                  <a:pt x="110" y="270"/>
                </a:lnTo>
                <a:lnTo>
                  <a:pt x="108" y="270"/>
                </a:lnTo>
                <a:lnTo>
                  <a:pt x="108" y="268"/>
                </a:lnTo>
                <a:lnTo>
                  <a:pt x="110" y="268"/>
                </a:lnTo>
                <a:lnTo>
                  <a:pt x="112" y="268"/>
                </a:lnTo>
                <a:lnTo>
                  <a:pt x="112" y="266"/>
                </a:lnTo>
                <a:lnTo>
                  <a:pt x="112" y="264"/>
                </a:lnTo>
                <a:lnTo>
                  <a:pt x="114" y="262"/>
                </a:lnTo>
                <a:lnTo>
                  <a:pt x="118" y="260"/>
                </a:lnTo>
                <a:lnTo>
                  <a:pt x="116" y="258"/>
                </a:lnTo>
                <a:lnTo>
                  <a:pt x="114" y="258"/>
                </a:lnTo>
                <a:lnTo>
                  <a:pt x="114" y="256"/>
                </a:lnTo>
                <a:lnTo>
                  <a:pt x="114" y="254"/>
                </a:lnTo>
                <a:lnTo>
                  <a:pt x="116" y="252"/>
                </a:lnTo>
                <a:lnTo>
                  <a:pt x="116" y="250"/>
                </a:lnTo>
                <a:lnTo>
                  <a:pt x="118" y="250"/>
                </a:lnTo>
                <a:lnTo>
                  <a:pt x="116" y="250"/>
                </a:lnTo>
                <a:lnTo>
                  <a:pt x="116" y="248"/>
                </a:lnTo>
                <a:lnTo>
                  <a:pt x="116" y="246"/>
                </a:lnTo>
                <a:lnTo>
                  <a:pt x="116" y="244"/>
                </a:lnTo>
                <a:lnTo>
                  <a:pt x="114" y="242"/>
                </a:lnTo>
                <a:lnTo>
                  <a:pt x="114" y="240"/>
                </a:lnTo>
                <a:lnTo>
                  <a:pt x="116" y="240"/>
                </a:lnTo>
                <a:lnTo>
                  <a:pt x="114" y="238"/>
                </a:lnTo>
                <a:lnTo>
                  <a:pt x="114" y="236"/>
                </a:lnTo>
                <a:lnTo>
                  <a:pt x="112" y="238"/>
                </a:lnTo>
                <a:lnTo>
                  <a:pt x="112" y="238"/>
                </a:lnTo>
                <a:lnTo>
                  <a:pt x="112" y="236"/>
                </a:lnTo>
                <a:lnTo>
                  <a:pt x="112" y="234"/>
                </a:lnTo>
                <a:lnTo>
                  <a:pt x="110" y="234"/>
                </a:lnTo>
                <a:lnTo>
                  <a:pt x="110" y="232"/>
                </a:lnTo>
                <a:lnTo>
                  <a:pt x="112" y="234"/>
                </a:lnTo>
                <a:lnTo>
                  <a:pt x="112" y="232"/>
                </a:lnTo>
                <a:lnTo>
                  <a:pt x="112" y="230"/>
                </a:lnTo>
                <a:lnTo>
                  <a:pt x="110" y="230"/>
                </a:lnTo>
                <a:lnTo>
                  <a:pt x="112" y="230"/>
                </a:lnTo>
                <a:lnTo>
                  <a:pt x="112" y="230"/>
                </a:lnTo>
                <a:lnTo>
                  <a:pt x="110" y="230"/>
                </a:lnTo>
                <a:lnTo>
                  <a:pt x="110" y="228"/>
                </a:lnTo>
                <a:lnTo>
                  <a:pt x="108" y="228"/>
                </a:lnTo>
                <a:lnTo>
                  <a:pt x="108" y="226"/>
                </a:lnTo>
                <a:lnTo>
                  <a:pt x="108" y="224"/>
                </a:lnTo>
                <a:lnTo>
                  <a:pt x="110" y="224"/>
                </a:lnTo>
                <a:lnTo>
                  <a:pt x="110" y="222"/>
                </a:lnTo>
                <a:lnTo>
                  <a:pt x="108" y="222"/>
                </a:lnTo>
                <a:lnTo>
                  <a:pt x="108" y="220"/>
                </a:lnTo>
                <a:lnTo>
                  <a:pt x="108" y="218"/>
                </a:lnTo>
                <a:lnTo>
                  <a:pt x="108" y="216"/>
                </a:lnTo>
                <a:lnTo>
                  <a:pt x="108" y="214"/>
                </a:lnTo>
                <a:lnTo>
                  <a:pt x="108" y="212"/>
                </a:lnTo>
                <a:lnTo>
                  <a:pt x="108" y="210"/>
                </a:lnTo>
                <a:lnTo>
                  <a:pt x="106" y="210"/>
                </a:lnTo>
                <a:lnTo>
                  <a:pt x="104" y="210"/>
                </a:lnTo>
                <a:lnTo>
                  <a:pt x="102" y="210"/>
                </a:lnTo>
                <a:lnTo>
                  <a:pt x="100" y="210"/>
                </a:lnTo>
                <a:lnTo>
                  <a:pt x="98" y="210"/>
                </a:lnTo>
                <a:lnTo>
                  <a:pt x="96" y="210"/>
                </a:lnTo>
                <a:lnTo>
                  <a:pt x="94" y="210"/>
                </a:lnTo>
                <a:lnTo>
                  <a:pt x="94" y="212"/>
                </a:lnTo>
                <a:lnTo>
                  <a:pt x="94" y="214"/>
                </a:lnTo>
                <a:lnTo>
                  <a:pt x="94" y="216"/>
                </a:lnTo>
                <a:lnTo>
                  <a:pt x="94" y="218"/>
                </a:lnTo>
                <a:lnTo>
                  <a:pt x="96" y="218"/>
                </a:lnTo>
                <a:lnTo>
                  <a:pt x="96" y="220"/>
                </a:lnTo>
                <a:lnTo>
                  <a:pt x="96" y="222"/>
                </a:lnTo>
                <a:lnTo>
                  <a:pt x="94" y="222"/>
                </a:lnTo>
                <a:lnTo>
                  <a:pt x="94" y="224"/>
                </a:lnTo>
                <a:lnTo>
                  <a:pt x="92" y="224"/>
                </a:lnTo>
                <a:lnTo>
                  <a:pt x="92" y="226"/>
                </a:lnTo>
                <a:lnTo>
                  <a:pt x="92" y="224"/>
                </a:lnTo>
                <a:lnTo>
                  <a:pt x="90" y="224"/>
                </a:lnTo>
                <a:lnTo>
                  <a:pt x="90" y="222"/>
                </a:lnTo>
                <a:lnTo>
                  <a:pt x="88" y="222"/>
                </a:lnTo>
                <a:lnTo>
                  <a:pt x="86" y="224"/>
                </a:lnTo>
                <a:lnTo>
                  <a:pt x="84" y="226"/>
                </a:lnTo>
                <a:lnTo>
                  <a:pt x="84" y="228"/>
                </a:lnTo>
                <a:lnTo>
                  <a:pt x="82" y="226"/>
                </a:lnTo>
                <a:lnTo>
                  <a:pt x="82" y="228"/>
                </a:lnTo>
                <a:lnTo>
                  <a:pt x="80" y="228"/>
                </a:lnTo>
                <a:lnTo>
                  <a:pt x="78" y="226"/>
                </a:lnTo>
                <a:lnTo>
                  <a:pt x="76" y="226"/>
                </a:lnTo>
                <a:lnTo>
                  <a:pt x="76" y="224"/>
                </a:lnTo>
                <a:lnTo>
                  <a:pt x="74" y="224"/>
                </a:lnTo>
                <a:lnTo>
                  <a:pt x="72" y="222"/>
                </a:lnTo>
                <a:lnTo>
                  <a:pt x="70" y="222"/>
                </a:lnTo>
                <a:lnTo>
                  <a:pt x="70" y="220"/>
                </a:lnTo>
                <a:lnTo>
                  <a:pt x="70" y="218"/>
                </a:lnTo>
                <a:lnTo>
                  <a:pt x="70" y="216"/>
                </a:lnTo>
                <a:lnTo>
                  <a:pt x="70" y="214"/>
                </a:lnTo>
                <a:lnTo>
                  <a:pt x="72" y="214"/>
                </a:lnTo>
                <a:lnTo>
                  <a:pt x="72" y="212"/>
                </a:lnTo>
                <a:lnTo>
                  <a:pt x="72" y="210"/>
                </a:lnTo>
                <a:lnTo>
                  <a:pt x="70" y="210"/>
                </a:lnTo>
                <a:lnTo>
                  <a:pt x="70" y="208"/>
                </a:lnTo>
                <a:lnTo>
                  <a:pt x="68" y="208"/>
                </a:lnTo>
                <a:lnTo>
                  <a:pt x="66" y="206"/>
                </a:lnTo>
                <a:lnTo>
                  <a:pt x="64" y="206"/>
                </a:lnTo>
                <a:lnTo>
                  <a:pt x="64" y="204"/>
                </a:lnTo>
                <a:lnTo>
                  <a:pt x="62" y="202"/>
                </a:lnTo>
                <a:lnTo>
                  <a:pt x="60" y="202"/>
                </a:lnTo>
                <a:lnTo>
                  <a:pt x="60" y="200"/>
                </a:lnTo>
                <a:lnTo>
                  <a:pt x="56" y="198"/>
                </a:lnTo>
                <a:lnTo>
                  <a:pt x="52" y="196"/>
                </a:lnTo>
                <a:lnTo>
                  <a:pt x="52" y="194"/>
                </a:lnTo>
                <a:lnTo>
                  <a:pt x="52" y="192"/>
                </a:lnTo>
                <a:lnTo>
                  <a:pt x="52" y="190"/>
                </a:lnTo>
                <a:lnTo>
                  <a:pt x="52" y="188"/>
                </a:lnTo>
                <a:lnTo>
                  <a:pt x="52" y="186"/>
                </a:lnTo>
                <a:lnTo>
                  <a:pt x="52" y="184"/>
                </a:lnTo>
                <a:lnTo>
                  <a:pt x="52" y="182"/>
                </a:lnTo>
                <a:lnTo>
                  <a:pt x="52" y="182"/>
                </a:lnTo>
                <a:lnTo>
                  <a:pt x="52" y="180"/>
                </a:lnTo>
                <a:lnTo>
                  <a:pt x="50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2"/>
                </a:lnTo>
                <a:lnTo>
                  <a:pt x="44" y="182"/>
                </a:lnTo>
                <a:lnTo>
                  <a:pt x="42" y="182"/>
                </a:lnTo>
                <a:lnTo>
                  <a:pt x="40" y="182"/>
                </a:lnTo>
                <a:lnTo>
                  <a:pt x="38" y="182"/>
                </a:lnTo>
                <a:lnTo>
                  <a:pt x="36" y="182"/>
                </a:lnTo>
                <a:lnTo>
                  <a:pt x="34" y="182"/>
                </a:lnTo>
                <a:lnTo>
                  <a:pt x="32" y="182"/>
                </a:lnTo>
                <a:lnTo>
                  <a:pt x="32" y="182"/>
                </a:lnTo>
                <a:lnTo>
                  <a:pt x="30" y="182"/>
                </a:lnTo>
                <a:lnTo>
                  <a:pt x="28" y="182"/>
                </a:lnTo>
                <a:lnTo>
                  <a:pt x="26" y="182"/>
                </a:lnTo>
                <a:lnTo>
                  <a:pt x="26" y="182"/>
                </a:lnTo>
                <a:lnTo>
                  <a:pt x="24" y="182"/>
                </a:lnTo>
                <a:lnTo>
                  <a:pt x="22" y="182"/>
                </a:lnTo>
                <a:lnTo>
                  <a:pt x="20" y="182"/>
                </a:lnTo>
                <a:lnTo>
                  <a:pt x="18" y="182"/>
                </a:lnTo>
                <a:lnTo>
                  <a:pt x="18" y="180"/>
                </a:lnTo>
                <a:lnTo>
                  <a:pt x="16" y="180"/>
                </a:lnTo>
                <a:lnTo>
                  <a:pt x="16" y="178"/>
                </a:lnTo>
                <a:lnTo>
                  <a:pt x="16" y="176"/>
                </a:lnTo>
                <a:lnTo>
                  <a:pt x="16" y="176"/>
                </a:lnTo>
                <a:lnTo>
                  <a:pt x="14" y="176"/>
                </a:lnTo>
                <a:lnTo>
                  <a:pt x="14" y="174"/>
                </a:lnTo>
                <a:lnTo>
                  <a:pt x="12" y="174"/>
                </a:lnTo>
                <a:lnTo>
                  <a:pt x="14" y="174"/>
                </a:lnTo>
                <a:lnTo>
                  <a:pt x="14" y="172"/>
                </a:lnTo>
                <a:lnTo>
                  <a:pt x="12" y="172"/>
                </a:lnTo>
                <a:lnTo>
                  <a:pt x="12" y="170"/>
                </a:lnTo>
                <a:lnTo>
                  <a:pt x="10" y="170"/>
                </a:lnTo>
                <a:lnTo>
                  <a:pt x="10" y="172"/>
                </a:lnTo>
                <a:lnTo>
                  <a:pt x="10" y="170"/>
                </a:lnTo>
                <a:lnTo>
                  <a:pt x="8" y="170"/>
                </a:lnTo>
                <a:lnTo>
                  <a:pt x="6" y="170"/>
                </a:lnTo>
                <a:lnTo>
                  <a:pt x="2" y="168"/>
                </a:lnTo>
                <a:lnTo>
                  <a:pt x="0" y="168"/>
                </a:lnTo>
                <a:lnTo>
                  <a:pt x="0" y="166"/>
                </a:lnTo>
                <a:lnTo>
                  <a:pt x="0" y="164"/>
                </a:lnTo>
                <a:lnTo>
                  <a:pt x="0" y="162"/>
                </a:lnTo>
                <a:lnTo>
                  <a:pt x="0" y="160"/>
                </a:lnTo>
                <a:lnTo>
                  <a:pt x="0" y="158"/>
                </a:lnTo>
                <a:lnTo>
                  <a:pt x="0" y="156"/>
                </a:lnTo>
                <a:lnTo>
                  <a:pt x="0" y="154"/>
                </a:lnTo>
                <a:lnTo>
                  <a:pt x="2" y="154"/>
                </a:lnTo>
                <a:lnTo>
                  <a:pt x="4" y="154"/>
                </a:lnTo>
                <a:lnTo>
                  <a:pt x="8" y="154"/>
                </a:lnTo>
                <a:lnTo>
                  <a:pt x="10" y="154"/>
                </a:lnTo>
                <a:lnTo>
                  <a:pt x="12" y="154"/>
                </a:lnTo>
                <a:lnTo>
                  <a:pt x="14" y="154"/>
                </a:lnTo>
                <a:lnTo>
                  <a:pt x="16" y="154"/>
                </a:lnTo>
                <a:lnTo>
                  <a:pt x="18" y="154"/>
                </a:lnTo>
                <a:lnTo>
                  <a:pt x="18" y="150"/>
                </a:lnTo>
                <a:lnTo>
                  <a:pt x="18" y="148"/>
                </a:lnTo>
                <a:lnTo>
                  <a:pt x="18" y="144"/>
                </a:lnTo>
                <a:lnTo>
                  <a:pt x="18" y="140"/>
                </a:lnTo>
                <a:lnTo>
                  <a:pt x="20" y="140"/>
                </a:lnTo>
                <a:lnTo>
                  <a:pt x="22" y="140"/>
                </a:lnTo>
                <a:lnTo>
                  <a:pt x="24" y="140"/>
                </a:lnTo>
                <a:lnTo>
                  <a:pt x="28" y="140"/>
                </a:lnTo>
                <a:lnTo>
                  <a:pt x="30" y="140"/>
                </a:lnTo>
                <a:lnTo>
                  <a:pt x="30" y="138"/>
                </a:lnTo>
                <a:lnTo>
                  <a:pt x="30" y="136"/>
                </a:lnTo>
                <a:lnTo>
                  <a:pt x="30" y="134"/>
                </a:lnTo>
                <a:lnTo>
                  <a:pt x="30" y="134"/>
                </a:lnTo>
                <a:lnTo>
                  <a:pt x="30" y="132"/>
                </a:lnTo>
                <a:lnTo>
                  <a:pt x="32" y="132"/>
                </a:lnTo>
                <a:lnTo>
                  <a:pt x="34" y="132"/>
                </a:lnTo>
                <a:lnTo>
                  <a:pt x="34" y="130"/>
                </a:lnTo>
                <a:lnTo>
                  <a:pt x="34" y="128"/>
                </a:lnTo>
                <a:lnTo>
                  <a:pt x="34" y="120"/>
                </a:lnTo>
                <a:lnTo>
                  <a:pt x="34" y="118"/>
                </a:lnTo>
                <a:lnTo>
                  <a:pt x="34" y="112"/>
                </a:lnTo>
                <a:lnTo>
                  <a:pt x="30" y="112"/>
                </a:lnTo>
                <a:lnTo>
                  <a:pt x="30" y="110"/>
                </a:lnTo>
                <a:lnTo>
                  <a:pt x="30" y="108"/>
                </a:lnTo>
                <a:lnTo>
                  <a:pt x="30" y="106"/>
                </a:lnTo>
                <a:lnTo>
                  <a:pt x="30" y="104"/>
                </a:lnTo>
                <a:lnTo>
                  <a:pt x="30" y="102"/>
                </a:lnTo>
                <a:lnTo>
                  <a:pt x="44" y="102"/>
                </a:lnTo>
                <a:lnTo>
                  <a:pt x="48" y="102"/>
                </a:lnTo>
                <a:lnTo>
                  <a:pt x="52" y="102"/>
                </a:lnTo>
                <a:lnTo>
                  <a:pt x="58" y="104"/>
                </a:lnTo>
                <a:lnTo>
                  <a:pt x="64" y="104"/>
                </a:lnTo>
                <a:lnTo>
                  <a:pt x="64" y="104"/>
                </a:lnTo>
                <a:lnTo>
                  <a:pt x="68" y="104"/>
                </a:lnTo>
                <a:lnTo>
                  <a:pt x="70" y="104"/>
                </a:lnTo>
                <a:lnTo>
                  <a:pt x="76" y="104"/>
                </a:lnTo>
                <a:lnTo>
                  <a:pt x="78" y="104"/>
                </a:lnTo>
                <a:lnTo>
                  <a:pt x="80" y="104"/>
                </a:lnTo>
                <a:lnTo>
                  <a:pt x="82" y="104"/>
                </a:lnTo>
                <a:lnTo>
                  <a:pt x="84" y="104"/>
                </a:lnTo>
                <a:lnTo>
                  <a:pt x="86" y="106"/>
                </a:lnTo>
                <a:lnTo>
                  <a:pt x="86" y="108"/>
                </a:lnTo>
                <a:lnTo>
                  <a:pt x="86" y="110"/>
                </a:lnTo>
                <a:lnTo>
                  <a:pt x="88" y="110"/>
                </a:lnTo>
                <a:lnTo>
                  <a:pt x="88" y="112"/>
                </a:lnTo>
                <a:lnTo>
                  <a:pt x="90" y="114"/>
                </a:lnTo>
                <a:lnTo>
                  <a:pt x="90" y="116"/>
                </a:lnTo>
                <a:lnTo>
                  <a:pt x="90" y="118"/>
                </a:lnTo>
                <a:lnTo>
                  <a:pt x="92" y="118"/>
                </a:lnTo>
                <a:lnTo>
                  <a:pt x="82" y="118"/>
                </a:lnTo>
                <a:lnTo>
                  <a:pt x="82" y="122"/>
                </a:lnTo>
                <a:lnTo>
                  <a:pt x="82" y="124"/>
                </a:lnTo>
                <a:lnTo>
                  <a:pt x="82" y="130"/>
                </a:lnTo>
                <a:lnTo>
                  <a:pt x="82" y="132"/>
                </a:lnTo>
                <a:lnTo>
                  <a:pt x="82" y="138"/>
                </a:lnTo>
                <a:lnTo>
                  <a:pt x="82" y="140"/>
                </a:lnTo>
                <a:lnTo>
                  <a:pt x="82" y="158"/>
                </a:lnTo>
                <a:lnTo>
                  <a:pt x="82" y="162"/>
                </a:lnTo>
                <a:lnTo>
                  <a:pt x="82" y="166"/>
                </a:lnTo>
                <a:lnTo>
                  <a:pt x="82" y="168"/>
                </a:lnTo>
                <a:lnTo>
                  <a:pt x="82" y="170"/>
                </a:lnTo>
                <a:lnTo>
                  <a:pt x="82" y="172"/>
                </a:lnTo>
                <a:lnTo>
                  <a:pt x="82" y="176"/>
                </a:lnTo>
                <a:lnTo>
                  <a:pt x="82" y="180"/>
                </a:lnTo>
                <a:lnTo>
                  <a:pt x="84" y="180"/>
                </a:lnTo>
                <a:lnTo>
                  <a:pt x="86" y="180"/>
                </a:lnTo>
                <a:lnTo>
                  <a:pt x="88" y="180"/>
                </a:lnTo>
                <a:lnTo>
                  <a:pt x="90" y="180"/>
                </a:lnTo>
                <a:lnTo>
                  <a:pt x="90" y="178"/>
                </a:lnTo>
                <a:lnTo>
                  <a:pt x="92" y="176"/>
                </a:lnTo>
                <a:lnTo>
                  <a:pt x="94" y="176"/>
                </a:lnTo>
                <a:lnTo>
                  <a:pt x="96" y="176"/>
                </a:lnTo>
                <a:lnTo>
                  <a:pt x="98" y="176"/>
                </a:lnTo>
                <a:lnTo>
                  <a:pt x="100" y="176"/>
                </a:lnTo>
                <a:lnTo>
                  <a:pt x="100" y="178"/>
                </a:lnTo>
                <a:lnTo>
                  <a:pt x="100" y="180"/>
                </a:lnTo>
                <a:lnTo>
                  <a:pt x="98" y="180"/>
                </a:lnTo>
                <a:lnTo>
                  <a:pt x="98" y="182"/>
                </a:lnTo>
                <a:lnTo>
                  <a:pt x="98" y="182"/>
                </a:lnTo>
                <a:lnTo>
                  <a:pt x="98" y="184"/>
                </a:lnTo>
                <a:lnTo>
                  <a:pt x="100" y="184"/>
                </a:lnTo>
                <a:lnTo>
                  <a:pt x="102" y="184"/>
                </a:lnTo>
                <a:lnTo>
                  <a:pt x="102" y="182"/>
                </a:lnTo>
                <a:lnTo>
                  <a:pt x="106" y="182"/>
                </a:lnTo>
                <a:lnTo>
                  <a:pt x="108" y="182"/>
                </a:lnTo>
                <a:lnTo>
                  <a:pt x="108" y="182"/>
                </a:lnTo>
                <a:lnTo>
                  <a:pt x="110" y="182"/>
                </a:lnTo>
                <a:lnTo>
                  <a:pt x="110" y="182"/>
                </a:lnTo>
                <a:lnTo>
                  <a:pt x="112" y="180"/>
                </a:lnTo>
                <a:lnTo>
                  <a:pt x="112" y="182"/>
                </a:lnTo>
                <a:lnTo>
                  <a:pt x="112" y="182"/>
                </a:lnTo>
                <a:lnTo>
                  <a:pt x="112" y="182"/>
                </a:lnTo>
                <a:lnTo>
                  <a:pt x="112" y="184"/>
                </a:lnTo>
                <a:lnTo>
                  <a:pt x="112" y="184"/>
                </a:lnTo>
                <a:lnTo>
                  <a:pt x="114" y="184"/>
                </a:lnTo>
                <a:lnTo>
                  <a:pt x="116" y="184"/>
                </a:lnTo>
                <a:lnTo>
                  <a:pt x="118" y="184"/>
                </a:lnTo>
                <a:lnTo>
                  <a:pt x="120" y="184"/>
                </a:lnTo>
                <a:lnTo>
                  <a:pt x="120" y="182"/>
                </a:lnTo>
                <a:lnTo>
                  <a:pt x="120" y="182"/>
                </a:lnTo>
                <a:lnTo>
                  <a:pt x="120" y="172"/>
                </a:lnTo>
                <a:lnTo>
                  <a:pt x="116" y="172"/>
                </a:lnTo>
                <a:lnTo>
                  <a:pt x="114" y="172"/>
                </a:lnTo>
                <a:lnTo>
                  <a:pt x="112" y="172"/>
                </a:lnTo>
                <a:lnTo>
                  <a:pt x="112" y="172"/>
                </a:lnTo>
                <a:lnTo>
                  <a:pt x="110" y="172"/>
                </a:lnTo>
                <a:lnTo>
                  <a:pt x="108" y="172"/>
                </a:lnTo>
                <a:lnTo>
                  <a:pt x="108" y="168"/>
                </a:lnTo>
                <a:lnTo>
                  <a:pt x="108" y="164"/>
                </a:lnTo>
                <a:lnTo>
                  <a:pt x="108" y="162"/>
                </a:lnTo>
                <a:lnTo>
                  <a:pt x="108" y="160"/>
                </a:lnTo>
                <a:lnTo>
                  <a:pt x="108" y="158"/>
                </a:lnTo>
                <a:lnTo>
                  <a:pt x="116" y="158"/>
                </a:lnTo>
                <a:lnTo>
                  <a:pt x="118" y="158"/>
                </a:lnTo>
                <a:lnTo>
                  <a:pt x="120" y="158"/>
                </a:lnTo>
                <a:lnTo>
                  <a:pt x="122" y="158"/>
                </a:lnTo>
                <a:lnTo>
                  <a:pt x="124" y="158"/>
                </a:lnTo>
                <a:lnTo>
                  <a:pt x="126" y="158"/>
                </a:lnTo>
                <a:lnTo>
                  <a:pt x="128" y="158"/>
                </a:lnTo>
                <a:lnTo>
                  <a:pt x="132" y="158"/>
                </a:lnTo>
                <a:lnTo>
                  <a:pt x="134" y="158"/>
                </a:lnTo>
                <a:lnTo>
                  <a:pt x="134" y="162"/>
                </a:lnTo>
                <a:lnTo>
                  <a:pt x="134" y="164"/>
                </a:lnTo>
                <a:lnTo>
                  <a:pt x="134" y="166"/>
                </a:lnTo>
                <a:lnTo>
                  <a:pt x="134" y="168"/>
                </a:lnTo>
                <a:lnTo>
                  <a:pt x="134" y="172"/>
                </a:lnTo>
                <a:lnTo>
                  <a:pt x="136" y="172"/>
                </a:lnTo>
                <a:lnTo>
                  <a:pt x="138" y="172"/>
                </a:lnTo>
                <a:lnTo>
                  <a:pt x="140" y="172"/>
                </a:lnTo>
                <a:lnTo>
                  <a:pt x="142" y="172"/>
                </a:lnTo>
                <a:lnTo>
                  <a:pt x="146" y="172"/>
                </a:lnTo>
                <a:lnTo>
                  <a:pt x="148" y="172"/>
                </a:lnTo>
                <a:lnTo>
                  <a:pt x="150" y="172"/>
                </a:lnTo>
                <a:lnTo>
                  <a:pt x="152" y="172"/>
                </a:lnTo>
                <a:lnTo>
                  <a:pt x="156" y="172"/>
                </a:lnTo>
                <a:lnTo>
                  <a:pt x="158" y="172"/>
                </a:lnTo>
                <a:lnTo>
                  <a:pt x="160" y="172"/>
                </a:lnTo>
                <a:lnTo>
                  <a:pt x="160" y="168"/>
                </a:lnTo>
                <a:lnTo>
                  <a:pt x="160" y="166"/>
                </a:lnTo>
                <a:lnTo>
                  <a:pt x="160" y="162"/>
                </a:lnTo>
                <a:lnTo>
                  <a:pt x="160" y="160"/>
                </a:lnTo>
                <a:lnTo>
                  <a:pt x="160" y="158"/>
                </a:lnTo>
                <a:lnTo>
                  <a:pt x="160" y="158"/>
                </a:lnTo>
                <a:lnTo>
                  <a:pt x="158" y="158"/>
                </a:lnTo>
                <a:lnTo>
                  <a:pt x="154" y="158"/>
                </a:lnTo>
                <a:lnTo>
                  <a:pt x="150" y="158"/>
                </a:lnTo>
                <a:lnTo>
                  <a:pt x="148" y="158"/>
                </a:lnTo>
                <a:lnTo>
                  <a:pt x="148" y="156"/>
                </a:lnTo>
                <a:lnTo>
                  <a:pt x="148" y="154"/>
                </a:lnTo>
                <a:lnTo>
                  <a:pt x="148" y="150"/>
                </a:lnTo>
                <a:lnTo>
                  <a:pt x="148" y="148"/>
                </a:lnTo>
                <a:lnTo>
                  <a:pt x="148" y="146"/>
                </a:lnTo>
                <a:lnTo>
                  <a:pt x="148" y="144"/>
                </a:lnTo>
                <a:lnTo>
                  <a:pt x="150" y="144"/>
                </a:lnTo>
                <a:lnTo>
                  <a:pt x="154" y="144"/>
                </a:lnTo>
                <a:lnTo>
                  <a:pt x="156" y="144"/>
                </a:lnTo>
                <a:lnTo>
                  <a:pt x="158" y="144"/>
                </a:lnTo>
                <a:lnTo>
                  <a:pt x="160" y="144"/>
                </a:lnTo>
                <a:lnTo>
                  <a:pt x="160" y="144"/>
                </a:lnTo>
                <a:lnTo>
                  <a:pt x="160" y="142"/>
                </a:lnTo>
                <a:lnTo>
                  <a:pt x="160" y="140"/>
                </a:lnTo>
                <a:lnTo>
                  <a:pt x="160" y="138"/>
                </a:lnTo>
                <a:lnTo>
                  <a:pt x="160" y="136"/>
                </a:lnTo>
                <a:lnTo>
                  <a:pt x="160" y="134"/>
                </a:lnTo>
                <a:lnTo>
                  <a:pt x="160" y="134"/>
                </a:lnTo>
                <a:lnTo>
                  <a:pt x="160" y="134"/>
                </a:lnTo>
                <a:lnTo>
                  <a:pt x="158" y="134"/>
                </a:lnTo>
                <a:lnTo>
                  <a:pt x="156" y="134"/>
                </a:lnTo>
                <a:lnTo>
                  <a:pt x="154" y="134"/>
                </a:lnTo>
                <a:lnTo>
                  <a:pt x="154" y="132"/>
                </a:lnTo>
                <a:lnTo>
                  <a:pt x="154" y="130"/>
                </a:lnTo>
                <a:lnTo>
                  <a:pt x="156" y="130"/>
                </a:lnTo>
                <a:lnTo>
                  <a:pt x="156" y="128"/>
                </a:lnTo>
                <a:lnTo>
                  <a:pt x="156" y="126"/>
                </a:lnTo>
                <a:lnTo>
                  <a:pt x="158" y="126"/>
                </a:lnTo>
                <a:lnTo>
                  <a:pt x="160" y="126"/>
                </a:lnTo>
                <a:lnTo>
                  <a:pt x="160" y="126"/>
                </a:lnTo>
                <a:lnTo>
                  <a:pt x="160" y="130"/>
                </a:lnTo>
                <a:lnTo>
                  <a:pt x="162" y="130"/>
                </a:lnTo>
                <a:lnTo>
                  <a:pt x="164" y="130"/>
                </a:lnTo>
                <a:lnTo>
                  <a:pt x="164" y="128"/>
                </a:lnTo>
                <a:lnTo>
                  <a:pt x="166" y="128"/>
                </a:lnTo>
                <a:lnTo>
                  <a:pt x="168" y="130"/>
                </a:lnTo>
                <a:lnTo>
                  <a:pt x="168" y="132"/>
                </a:lnTo>
                <a:lnTo>
                  <a:pt x="170" y="134"/>
                </a:lnTo>
                <a:lnTo>
                  <a:pt x="172" y="134"/>
                </a:lnTo>
                <a:lnTo>
                  <a:pt x="172" y="134"/>
                </a:lnTo>
                <a:lnTo>
                  <a:pt x="172" y="136"/>
                </a:lnTo>
                <a:lnTo>
                  <a:pt x="172" y="134"/>
                </a:lnTo>
                <a:lnTo>
                  <a:pt x="174" y="134"/>
                </a:lnTo>
                <a:lnTo>
                  <a:pt x="176" y="134"/>
                </a:lnTo>
                <a:lnTo>
                  <a:pt x="178" y="134"/>
                </a:lnTo>
                <a:lnTo>
                  <a:pt x="178" y="134"/>
                </a:lnTo>
                <a:lnTo>
                  <a:pt x="180" y="134"/>
                </a:lnTo>
                <a:lnTo>
                  <a:pt x="182" y="134"/>
                </a:lnTo>
                <a:lnTo>
                  <a:pt x="184" y="134"/>
                </a:lnTo>
                <a:lnTo>
                  <a:pt x="184" y="132"/>
                </a:lnTo>
                <a:lnTo>
                  <a:pt x="186" y="132"/>
                </a:lnTo>
                <a:lnTo>
                  <a:pt x="188" y="132"/>
                </a:lnTo>
                <a:lnTo>
                  <a:pt x="190" y="134"/>
                </a:lnTo>
                <a:lnTo>
                  <a:pt x="190" y="134"/>
                </a:lnTo>
                <a:lnTo>
                  <a:pt x="190" y="136"/>
                </a:lnTo>
                <a:lnTo>
                  <a:pt x="192" y="138"/>
                </a:lnTo>
                <a:lnTo>
                  <a:pt x="192" y="140"/>
                </a:lnTo>
                <a:lnTo>
                  <a:pt x="192" y="142"/>
                </a:lnTo>
                <a:lnTo>
                  <a:pt x="194" y="144"/>
                </a:lnTo>
                <a:lnTo>
                  <a:pt x="194" y="146"/>
                </a:lnTo>
                <a:lnTo>
                  <a:pt x="196" y="150"/>
                </a:lnTo>
                <a:lnTo>
                  <a:pt x="196" y="152"/>
                </a:lnTo>
                <a:lnTo>
                  <a:pt x="200" y="152"/>
                </a:lnTo>
                <a:lnTo>
                  <a:pt x="200" y="154"/>
                </a:lnTo>
                <a:lnTo>
                  <a:pt x="202" y="156"/>
                </a:lnTo>
                <a:lnTo>
                  <a:pt x="202" y="158"/>
                </a:lnTo>
                <a:lnTo>
                  <a:pt x="204" y="158"/>
                </a:lnTo>
                <a:lnTo>
                  <a:pt x="204" y="160"/>
                </a:lnTo>
                <a:lnTo>
                  <a:pt x="208" y="160"/>
                </a:lnTo>
                <a:lnTo>
                  <a:pt x="208" y="164"/>
                </a:lnTo>
                <a:lnTo>
                  <a:pt x="210" y="164"/>
                </a:lnTo>
                <a:lnTo>
                  <a:pt x="210" y="166"/>
                </a:lnTo>
                <a:lnTo>
                  <a:pt x="210" y="168"/>
                </a:lnTo>
                <a:lnTo>
                  <a:pt x="210" y="170"/>
                </a:lnTo>
                <a:lnTo>
                  <a:pt x="208" y="172"/>
                </a:lnTo>
                <a:lnTo>
                  <a:pt x="208" y="172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6"/>
                </a:lnTo>
                <a:lnTo>
                  <a:pt x="204" y="178"/>
                </a:lnTo>
                <a:lnTo>
                  <a:pt x="206" y="178"/>
                </a:lnTo>
                <a:lnTo>
                  <a:pt x="206" y="180"/>
                </a:lnTo>
                <a:lnTo>
                  <a:pt x="206" y="182"/>
                </a:lnTo>
                <a:lnTo>
                  <a:pt x="206" y="182"/>
                </a:lnTo>
                <a:lnTo>
                  <a:pt x="208" y="182"/>
                </a:lnTo>
                <a:lnTo>
                  <a:pt x="208" y="184"/>
                </a:lnTo>
                <a:lnTo>
                  <a:pt x="208" y="186"/>
                </a:lnTo>
                <a:lnTo>
                  <a:pt x="208" y="186"/>
                </a:lnTo>
                <a:lnTo>
                  <a:pt x="208" y="188"/>
                </a:lnTo>
                <a:lnTo>
                  <a:pt x="210" y="188"/>
                </a:lnTo>
                <a:lnTo>
                  <a:pt x="212" y="190"/>
                </a:lnTo>
                <a:lnTo>
                  <a:pt x="214" y="190"/>
                </a:lnTo>
                <a:lnTo>
                  <a:pt x="216" y="188"/>
                </a:lnTo>
                <a:lnTo>
                  <a:pt x="218" y="188"/>
                </a:lnTo>
                <a:lnTo>
                  <a:pt x="218" y="190"/>
                </a:lnTo>
                <a:lnTo>
                  <a:pt x="224" y="192"/>
                </a:lnTo>
                <a:lnTo>
                  <a:pt x="226" y="194"/>
                </a:lnTo>
                <a:lnTo>
                  <a:pt x="228" y="194"/>
                </a:lnTo>
                <a:lnTo>
                  <a:pt x="234" y="192"/>
                </a:lnTo>
                <a:lnTo>
                  <a:pt x="236" y="190"/>
                </a:lnTo>
                <a:lnTo>
                  <a:pt x="238" y="190"/>
                </a:lnTo>
                <a:lnTo>
                  <a:pt x="238" y="188"/>
                </a:lnTo>
                <a:lnTo>
                  <a:pt x="238" y="186"/>
                </a:lnTo>
                <a:lnTo>
                  <a:pt x="238" y="182"/>
                </a:lnTo>
                <a:lnTo>
                  <a:pt x="238" y="182"/>
                </a:lnTo>
                <a:lnTo>
                  <a:pt x="238" y="180"/>
                </a:lnTo>
                <a:lnTo>
                  <a:pt x="238" y="174"/>
                </a:lnTo>
                <a:lnTo>
                  <a:pt x="244" y="174"/>
                </a:lnTo>
                <a:lnTo>
                  <a:pt x="248" y="174"/>
                </a:lnTo>
                <a:lnTo>
                  <a:pt x="252" y="174"/>
                </a:lnTo>
                <a:lnTo>
                  <a:pt x="256" y="174"/>
                </a:lnTo>
                <a:lnTo>
                  <a:pt x="258" y="174"/>
                </a:lnTo>
                <a:lnTo>
                  <a:pt x="264" y="174"/>
                </a:lnTo>
                <a:lnTo>
                  <a:pt x="266" y="174"/>
                </a:lnTo>
                <a:lnTo>
                  <a:pt x="272" y="174"/>
                </a:lnTo>
                <a:lnTo>
                  <a:pt x="274" y="174"/>
                </a:lnTo>
                <a:lnTo>
                  <a:pt x="276" y="174"/>
                </a:lnTo>
                <a:lnTo>
                  <a:pt x="278" y="174"/>
                </a:lnTo>
                <a:lnTo>
                  <a:pt x="282" y="174"/>
                </a:lnTo>
                <a:lnTo>
                  <a:pt x="282" y="172"/>
                </a:lnTo>
                <a:lnTo>
                  <a:pt x="282" y="170"/>
                </a:lnTo>
                <a:lnTo>
                  <a:pt x="282" y="168"/>
                </a:lnTo>
                <a:lnTo>
                  <a:pt x="282" y="166"/>
                </a:lnTo>
                <a:lnTo>
                  <a:pt x="282" y="164"/>
                </a:lnTo>
                <a:lnTo>
                  <a:pt x="280" y="164"/>
                </a:lnTo>
                <a:lnTo>
                  <a:pt x="282" y="160"/>
                </a:lnTo>
                <a:lnTo>
                  <a:pt x="280" y="160"/>
                </a:lnTo>
                <a:lnTo>
                  <a:pt x="276" y="160"/>
                </a:lnTo>
                <a:lnTo>
                  <a:pt x="266" y="160"/>
                </a:lnTo>
                <a:lnTo>
                  <a:pt x="264" y="160"/>
                </a:lnTo>
                <a:lnTo>
                  <a:pt x="264" y="154"/>
                </a:lnTo>
                <a:lnTo>
                  <a:pt x="264" y="150"/>
                </a:lnTo>
                <a:lnTo>
                  <a:pt x="264" y="146"/>
                </a:lnTo>
                <a:lnTo>
                  <a:pt x="252" y="146"/>
                </a:lnTo>
                <a:lnTo>
                  <a:pt x="248" y="146"/>
                </a:lnTo>
                <a:lnTo>
                  <a:pt x="244" y="146"/>
                </a:lnTo>
                <a:lnTo>
                  <a:pt x="238" y="146"/>
                </a:lnTo>
                <a:lnTo>
                  <a:pt x="238" y="134"/>
                </a:lnTo>
                <a:lnTo>
                  <a:pt x="238" y="130"/>
                </a:lnTo>
                <a:lnTo>
                  <a:pt x="238" y="128"/>
                </a:lnTo>
                <a:lnTo>
                  <a:pt x="238" y="126"/>
                </a:lnTo>
                <a:lnTo>
                  <a:pt x="238" y="124"/>
                </a:lnTo>
                <a:lnTo>
                  <a:pt x="238" y="122"/>
                </a:lnTo>
                <a:lnTo>
                  <a:pt x="238" y="116"/>
                </a:lnTo>
                <a:lnTo>
                  <a:pt x="238" y="110"/>
                </a:lnTo>
                <a:lnTo>
                  <a:pt x="238" y="106"/>
                </a:lnTo>
                <a:lnTo>
                  <a:pt x="238" y="94"/>
                </a:lnTo>
                <a:lnTo>
                  <a:pt x="240" y="86"/>
                </a:lnTo>
                <a:lnTo>
                  <a:pt x="240" y="82"/>
                </a:lnTo>
                <a:lnTo>
                  <a:pt x="240" y="70"/>
                </a:lnTo>
                <a:lnTo>
                  <a:pt x="226" y="68"/>
                </a:lnTo>
                <a:lnTo>
                  <a:pt x="226" y="56"/>
                </a:lnTo>
                <a:lnTo>
                  <a:pt x="212" y="54"/>
                </a:lnTo>
                <a:lnTo>
                  <a:pt x="210" y="42"/>
                </a:lnTo>
                <a:lnTo>
                  <a:pt x="210" y="30"/>
                </a:lnTo>
                <a:lnTo>
                  <a:pt x="202" y="30"/>
                </a:lnTo>
                <a:lnTo>
                  <a:pt x="186" y="28"/>
                </a:lnTo>
                <a:lnTo>
                  <a:pt x="184" y="22"/>
                </a:lnTo>
                <a:lnTo>
                  <a:pt x="184" y="20"/>
                </a:lnTo>
                <a:lnTo>
                  <a:pt x="184" y="16"/>
                </a:lnTo>
                <a:lnTo>
                  <a:pt x="184" y="14"/>
                </a:lnTo>
                <a:lnTo>
                  <a:pt x="182" y="8"/>
                </a:lnTo>
                <a:lnTo>
                  <a:pt x="182" y="6"/>
                </a:lnTo>
                <a:lnTo>
                  <a:pt x="182" y="4"/>
                </a:lnTo>
                <a:lnTo>
                  <a:pt x="182" y="2"/>
                </a:lnTo>
                <a:lnTo>
                  <a:pt x="182" y="0"/>
                </a:lnTo>
                <a:lnTo>
                  <a:pt x="190" y="0"/>
                </a:lnTo>
                <a:lnTo>
                  <a:pt x="196" y="0"/>
                </a:lnTo>
                <a:lnTo>
                  <a:pt x="204" y="0"/>
                </a:lnTo>
                <a:lnTo>
                  <a:pt x="208" y="0"/>
                </a:lnTo>
                <a:lnTo>
                  <a:pt x="210" y="0"/>
                </a:lnTo>
                <a:lnTo>
                  <a:pt x="212" y="0"/>
                </a:lnTo>
                <a:lnTo>
                  <a:pt x="214" y="0"/>
                </a:lnTo>
                <a:lnTo>
                  <a:pt x="216" y="0"/>
                </a:lnTo>
                <a:lnTo>
                  <a:pt x="218" y="0"/>
                </a:lnTo>
                <a:lnTo>
                  <a:pt x="222" y="0"/>
                </a:lnTo>
                <a:lnTo>
                  <a:pt x="226" y="0"/>
                </a:lnTo>
                <a:lnTo>
                  <a:pt x="228" y="0"/>
                </a:lnTo>
                <a:lnTo>
                  <a:pt x="236" y="0"/>
                </a:lnTo>
                <a:lnTo>
                  <a:pt x="244" y="0"/>
                </a:lnTo>
                <a:lnTo>
                  <a:pt x="246" y="0"/>
                </a:lnTo>
                <a:lnTo>
                  <a:pt x="252" y="0"/>
                </a:lnTo>
                <a:lnTo>
                  <a:pt x="252" y="0"/>
                </a:lnTo>
                <a:close/>
                <a:moveTo>
                  <a:pt x="236" y="403"/>
                </a:moveTo>
                <a:lnTo>
                  <a:pt x="234" y="405"/>
                </a:lnTo>
                <a:lnTo>
                  <a:pt x="232" y="403"/>
                </a:lnTo>
                <a:lnTo>
                  <a:pt x="232" y="405"/>
                </a:lnTo>
                <a:lnTo>
                  <a:pt x="230" y="405"/>
                </a:lnTo>
                <a:lnTo>
                  <a:pt x="230" y="407"/>
                </a:lnTo>
                <a:lnTo>
                  <a:pt x="230" y="409"/>
                </a:lnTo>
                <a:lnTo>
                  <a:pt x="228" y="411"/>
                </a:lnTo>
                <a:lnTo>
                  <a:pt x="230" y="411"/>
                </a:lnTo>
                <a:lnTo>
                  <a:pt x="234" y="413"/>
                </a:lnTo>
                <a:lnTo>
                  <a:pt x="236" y="413"/>
                </a:lnTo>
                <a:lnTo>
                  <a:pt x="238" y="413"/>
                </a:lnTo>
                <a:lnTo>
                  <a:pt x="240" y="413"/>
                </a:lnTo>
                <a:lnTo>
                  <a:pt x="240" y="415"/>
                </a:lnTo>
                <a:lnTo>
                  <a:pt x="238" y="417"/>
                </a:lnTo>
                <a:lnTo>
                  <a:pt x="238" y="419"/>
                </a:lnTo>
                <a:lnTo>
                  <a:pt x="238" y="421"/>
                </a:lnTo>
                <a:lnTo>
                  <a:pt x="238" y="423"/>
                </a:lnTo>
                <a:lnTo>
                  <a:pt x="240" y="423"/>
                </a:lnTo>
                <a:lnTo>
                  <a:pt x="240" y="423"/>
                </a:lnTo>
                <a:lnTo>
                  <a:pt x="240" y="425"/>
                </a:lnTo>
                <a:lnTo>
                  <a:pt x="240" y="427"/>
                </a:lnTo>
                <a:lnTo>
                  <a:pt x="240" y="429"/>
                </a:lnTo>
                <a:lnTo>
                  <a:pt x="242" y="429"/>
                </a:lnTo>
                <a:lnTo>
                  <a:pt x="242" y="431"/>
                </a:lnTo>
                <a:lnTo>
                  <a:pt x="244" y="433"/>
                </a:lnTo>
                <a:lnTo>
                  <a:pt x="244" y="435"/>
                </a:lnTo>
                <a:lnTo>
                  <a:pt x="244" y="437"/>
                </a:lnTo>
                <a:lnTo>
                  <a:pt x="246" y="437"/>
                </a:lnTo>
                <a:lnTo>
                  <a:pt x="246" y="439"/>
                </a:lnTo>
                <a:lnTo>
                  <a:pt x="248" y="439"/>
                </a:lnTo>
                <a:lnTo>
                  <a:pt x="248" y="443"/>
                </a:lnTo>
                <a:lnTo>
                  <a:pt x="248" y="445"/>
                </a:lnTo>
                <a:lnTo>
                  <a:pt x="250" y="445"/>
                </a:lnTo>
                <a:lnTo>
                  <a:pt x="250" y="447"/>
                </a:lnTo>
                <a:lnTo>
                  <a:pt x="252" y="449"/>
                </a:lnTo>
                <a:lnTo>
                  <a:pt x="252" y="451"/>
                </a:lnTo>
                <a:lnTo>
                  <a:pt x="254" y="451"/>
                </a:lnTo>
                <a:lnTo>
                  <a:pt x="254" y="453"/>
                </a:lnTo>
                <a:lnTo>
                  <a:pt x="256" y="453"/>
                </a:lnTo>
                <a:lnTo>
                  <a:pt x="258" y="453"/>
                </a:lnTo>
                <a:lnTo>
                  <a:pt x="262" y="453"/>
                </a:lnTo>
                <a:lnTo>
                  <a:pt x="264" y="453"/>
                </a:lnTo>
                <a:lnTo>
                  <a:pt x="266" y="453"/>
                </a:lnTo>
                <a:lnTo>
                  <a:pt x="264" y="451"/>
                </a:lnTo>
                <a:lnTo>
                  <a:pt x="264" y="449"/>
                </a:lnTo>
                <a:lnTo>
                  <a:pt x="264" y="447"/>
                </a:lnTo>
                <a:lnTo>
                  <a:pt x="262" y="447"/>
                </a:lnTo>
                <a:lnTo>
                  <a:pt x="262" y="445"/>
                </a:lnTo>
                <a:lnTo>
                  <a:pt x="262" y="443"/>
                </a:lnTo>
                <a:lnTo>
                  <a:pt x="262" y="441"/>
                </a:lnTo>
                <a:lnTo>
                  <a:pt x="262" y="439"/>
                </a:lnTo>
                <a:lnTo>
                  <a:pt x="262" y="437"/>
                </a:lnTo>
                <a:lnTo>
                  <a:pt x="262" y="435"/>
                </a:lnTo>
                <a:lnTo>
                  <a:pt x="264" y="433"/>
                </a:lnTo>
                <a:lnTo>
                  <a:pt x="262" y="431"/>
                </a:lnTo>
                <a:lnTo>
                  <a:pt x="260" y="431"/>
                </a:lnTo>
                <a:lnTo>
                  <a:pt x="260" y="429"/>
                </a:lnTo>
                <a:lnTo>
                  <a:pt x="260" y="431"/>
                </a:lnTo>
                <a:lnTo>
                  <a:pt x="260" y="429"/>
                </a:lnTo>
                <a:lnTo>
                  <a:pt x="260" y="427"/>
                </a:lnTo>
                <a:lnTo>
                  <a:pt x="260" y="425"/>
                </a:lnTo>
                <a:lnTo>
                  <a:pt x="258" y="423"/>
                </a:lnTo>
                <a:lnTo>
                  <a:pt x="260" y="423"/>
                </a:lnTo>
                <a:lnTo>
                  <a:pt x="260" y="423"/>
                </a:lnTo>
                <a:lnTo>
                  <a:pt x="258" y="423"/>
                </a:lnTo>
                <a:lnTo>
                  <a:pt x="258" y="421"/>
                </a:lnTo>
                <a:lnTo>
                  <a:pt x="260" y="421"/>
                </a:lnTo>
                <a:lnTo>
                  <a:pt x="260" y="419"/>
                </a:lnTo>
                <a:lnTo>
                  <a:pt x="258" y="417"/>
                </a:lnTo>
                <a:lnTo>
                  <a:pt x="258" y="415"/>
                </a:lnTo>
                <a:lnTo>
                  <a:pt x="258" y="413"/>
                </a:lnTo>
                <a:lnTo>
                  <a:pt x="256" y="413"/>
                </a:lnTo>
                <a:lnTo>
                  <a:pt x="256" y="411"/>
                </a:lnTo>
                <a:lnTo>
                  <a:pt x="258" y="411"/>
                </a:lnTo>
                <a:lnTo>
                  <a:pt x="256" y="409"/>
                </a:lnTo>
                <a:lnTo>
                  <a:pt x="256" y="411"/>
                </a:lnTo>
                <a:lnTo>
                  <a:pt x="256" y="409"/>
                </a:lnTo>
                <a:lnTo>
                  <a:pt x="254" y="409"/>
                </a:lnTo>
                <a:lnTo>
                  <a:pt x="252" y="409"/>
                </a:lnTo>
                <a:lnTo>
                  <a:pt x="252" y="411"/>
                </a:lnTo>
                <a:lnTo>
                  <a:pt x="250" y="411"/>
                </a:lnTo>
                <a:lnTo>
                  <a:pt x="248" y="411"/>
                </a:lnTo>
                <a:lnTo>
                  <a:pt x="246" y="411"/>
                </a:lnTo>
                <a:lnTo>
                  <a:pt x="246" y="409"/>
                </a:lnTo>
                <a:lnTo>
                  <a:pt x="244" y="409"/>
                </a:lnTo>
                <a:lnTo>
                  <a:pt x="244" y="407"/>
                </a:lnTo>
                <a:lnTo>
                  <a:pt x="244" y="405"/>
                </a:lnTo>
                <a:lnTo>
                  <a:pt x="244" y="403"/>
                </a:lnTo>
                <a:lnTo>
                  <a:pt x="242" y="403"/>
                </a:lnTo>
                <a:lnTo>
                  <a:pt x="242" y="401"/>
                </a:lnTo>
                <a:lnTo>
                  <a:pt x="242" y="399"/>
                </a:lnTo>
                <a:lnTo>
                  <a:pt x="242" y="397"/>
                </a:lnTo>
                <a:lnTo>
                  <a:pt x="240" y="399"/>
                </a:lnTo>
                <a:lnTo>
                  <a:pt x="238" y="399"/>
                </a:lnTo>
                <a:lnTo>
                  <a:pt x="236" y="399"/>
                </a:lnTo>
                <a:lnTo>
                  <a:pt x="236" y="401"/>
                </a:lnTo>
                <a:lnTo>
                  <a:pt x="236" y="403"/>
                </a:lnTo>
                <a:lnTo>
                  <a:pt x="236" y="403"/>
                </a:lnTo>
                <a:close/>
                <a:moveTo>
                  <a:pt x="188" y="194"/>
                </a:moveTo>
                <a:lnTo>
                  <a:pt x="186" y="194"/>
                </a:lnTo>
                <a:lnTo>
                  <a:pt x="182" y="190"/>
                </a:lnTo>
                <a:lnTo>
                  <a:pt x="182" y="188"/>
                </a:lnTo>
                <a:lnTo>
                  <a:pt x="184" y="188"/>
                </a:lnTo>
                <a:lnTo>
                  <a:pt x="186" y="186"/>
                </a:lnTo>
                <a:lnTo>
                  <a:pt x="188" y="184"/>
                </a:lnTo>
                <a:lnTo>
                  <a:pt x="190" y="184"/>
                </a:lnTo>
                <a:lnTo>
                  <a:pt x="192" y="182"/>
                </a:lnTo>
                <a:lnTo>
                  <a:pt x="194" y="182"/>
                </a:lnTo>
                <a:lnTo>
                  <a:pt x="192" y="180"/>
                </a:lnTo>
                <a:lnTo>
                  <a:pt x="190" y="182"/>
                </a:lnTo>
                <a:lnTo>
                  <a:pt x="188" y="180"/>
                </a:lnTo>
                <a:lnTo>
                  <a:pt x="188" y="178"/>
                </a:lnTo>
                <a:lnTo>
                  <a:pt x="186" y="180"/>
                </a:lnTo>
                <a:lnTo>
                  <a:pt x="184" y="180"/>
                </a:lnTo>
                <a:lnTo>
                  <a:pt x="182" y="182"/>
                </a:lnTo>
                <a:lnTo>
                  <a:pt x="180" y="182"/>
                </a:lnTo>
                <a:lnTo>
                  <a:pt x="178" y="182"/>
                </a:lnTo>
                <a:lnTo>
                  <a:pt x="176" y="182"/>
                </a:lnTo>
                <a:lnTo>
                  <a:pt x="176" y="184"/>
                </a:lnTo>
                <a:lnTo>
                  <a:pt x="176" y="186"/>
                </a:lnTo>
                <a:lnTo>
                  <a:pt x="178" y="186"/>
                </a:lnTo>
                <a:lnTo>
                  <a:pt x="178" y="188"/>
                </a:lnTo>
                <a:lnTo>
                  <a:pt x="176" y="188"/>
                </a:lnTo>
                <a:lnTo>
                  <a:pt x="174" y="188"/>
                </a:lnTo>
                <a:lnTo>
                  <a:pt x="174" y="190"/>
                </a:lnTo>
                <a:lnTo>
                  <a:pt x="174" y="192"/>
                </a:lnTo>
                <a:lnTo>
                  <a:pt x="174" y="194"/>
                </a:lnTo>
                <a:lnTo>
                  <a:pt x="174" y="198"/>
                </a:lnTo>
                <a:lnTo>
                  <a:pt x="176" y="204"/>
                </a:lnTo>
                <a:lnTo>
                  <a:pt x="178" y="204"/>
                </a:lnTo>
                <a:lnTo>
                  <a:pt x="178" y="206"/>
                </a:lnTo>
                <a:lnTo>
                  <a:pt x="180" y="206"/>
                </a:lnTo>
                <a:lnTo>
                  <a:pt x="180" y="208"/>
                </a:lnTo>
                <a:lnTo>
                  <a:pt x="180" y="210"/>
                </a:lnTo>
                <a:lnTo>
                  <a:pt x="178" y="210"/>
                </a:lnTo>
                <a:lnTo>
                  <a:pt x="178" y="212"/>
                </a:lnTo>
                <a:lnTo>
                  <a:pt x="176" y="212"/>
                </a:lnTo>
                <a:lnTo>
                  <a:pt x="176" y="214"/>
                </a:lnTo>
                <a:lnTo>
                  <a:pt x="176" y="216"/>
                </a:lnTo>
                <a:lnTo>
                  <a:pt x="178" y="216"/>
                </a:lnTo>
                <a:lnTo>
                  <a:pt x="178" y="218"/>
                </a:lnTo>
                <a:lnTo>
                  <a:pt x="178" y="226"/>
                </a:lnTo>
                <a:lnTo>
                  <a:pt x="182" y="226"/>
                </a:lnTo>
                <a:lnTo>
                  <a:pt x="182" y="228"/>
                </a:lnTo>
                <a:lnTo>
                  <a:pt x="180" y="228"/>
                </a:lnTo>
                <a:lnTo>
                  <a:pt x="178" y="228"/>
                </a:lnTo>
                <a:lnTo>
                  <a:pt x="178" y="230"/>
                </a:lnTo>
                <a:lnTo>
                  <a:pt x="180" y="230"/>
                </a:lnTo>
                <a:lnTo>
                  <a:pt x="180" y="232"/>
                </a:lnTo>
                <a:lnTo>
                  <a:pt x="178" y="232"/>
                </a:lnTo>
                <a:lnTo>
                  <a:pt x="176" y="232"/>
                </a:lnTo>
                <a:lnTo>
                  <a:pt x="176" y="234"/>
                </a:lnTo>
                <a:lnTo>
                  <a:pt x="178" y="236"/>
                </a:lnTo>
                <a:lnTo>
                  <a:pt x="176" y="236"/>
                </a:lnTo>
                <a:lnTo>
                  <a:pt x="178" y="236"/>
                </a:lnTo>
                <a:lnTo>
                  <a:pt x="178" y="238"/>
                </a:lnTo>
                <a:lnTo>
                  <a:pt x="180" y="238"/>
                </a:lnTo>
                <a:lnTo>
                  <a:pt x="182" y="236"/>
                </a:lnTo>
                <a:lnTo>
                  <a:pt x="184" y="234"/>
                </a:lnTo>
                <a:lnTo>
                  <a:pt x="186" y="234"/>
                </a:lnTo>
                <a:lnTo>
                  <a:pt x="188" y="232"/>
                </a:lnTo>
                <a:lnTo>
                  <a:pt x="186" y="232"/>
                </a:lnTo>
                <a:lnTo>
                  <a:pt x="186" y="230"/>
                </a:lnTo>
                <a:lnTo>
                  <a:pt x="184" y="230"/>
                </a:lnTo>
                <a:lnTo>
                  <a:pt x="186" y="228"/>
                </a:lnTo>
                <a:lnTo>
                  <a:pt x="186" y="226"/>
                </a:lnTo>
                <a:lnTo>
                  <a:pt x="186" y="224"/>
                </a:lnTo>
                <a:lnTo>
                  <a:pt x="184" y="224"/>
                </a:lnTo>
                <a:lnTo>
                  <a:pt x="184" y="222"/>
                </a:lnTo>
                <a:lnTo>
                  <a:pt x="184" y="220"/>
                </a:lnTo>
                <a:lnTo>
                  <a:pt x="186" y="220"/>
                </a:lnTo>
                <a:lnTo>
                  <a:pt x="186" y="218"/>
                </a:lnTo>
                <a:lnTo>
                  <a:pt x="186" y="216"/>
                </a:lnTo>
                <a:lnTo>
                  <a:pt x="188" y="216"/>
                </a:lnTo>
                <a:lnTo>
                  <a:pt x="190" y="216"/>
                </a:lnTo>
                <a:lnTo>
                  <a:pt x="190" y="214"/>
                </a:lnTo>
                <a:lnTo>
                  <a:pt x="192" y="214"/>
                </a:lnTo>
                <a:lnTo>
                  <a:pt x="192" y="212"/>
                </a:lnTo>
                <a:lnTo>
                  <a:pt x="194" y="212"/>
                </a:lnTo>
                <a:lnTo>
                  <a:pt x="196" y="212"/>
                </a:lnTo>
                <a:lnTo>
                  <a:pt x="198" y="210"/>
                </a:lnTo>
                <a:lnTo>
                  <a:pt x="200" y="208"/>
                </a:lnTo>
                <a:lnTo>
                  <a:pt x="202" y="208"/>
                </a:lnTo>
                <a:lnTo>
                  <a:pt x="204" y="208"/>
                </a:lnTo>
                <a:lnTo>
                  <a:pt x="206" y="206"/>
                </a:lnTo>
                <a:lnTo>
                  <a:pt x="208" y="206"/>
                </a:lnTo>
                <a:lnTo>
                  <a:pt x="204" y="200"/>
                </a:lnTo>
                <a:lnTo>
                  <a:pt x="206" y="200"/>
                </a:lnTo>
                <a:lnTo>
                  <a:pt x="204" y="198"/>
                </a:lnTo>
                <a:lnTo>
                  <a:pt x="204" y="196"/>
                </a:lnTo>
                <a:lnTo>
                  <a:pt x="202" y="194"/>
                </a:lnTo>
                <a:lnTo>
                  <a:pt x="202" y="196"/>
                </a:lnTo>
                <a:lnTo>
                  <a:pt x="200" y="196"/>
                </a:lnTo>
                <a:lnTo>
                  <a:pt x="198" y="198"/>
                </a:lnTo>
                <a:lnTo>
                  <a:pt x="196" y="200"/>
                </a:lnTo>
                <a:lnTo>
                  <a:pt x="194" y="200"/>
                </a:lnTo>
                <a:lnTo>
                  <a:pt x="188" y="194"/>
                </a:lnTo>
                <a:lnTo>
                  <a:pt x="188" y="194"/>
                </a:lnTo>
                <a:close/>
                <a:moveTo>
                  <a:pt x="236" y="381"/>
                </a:moveTo>
                <a:lnTo>
                  <a:pt x="238" y="381"/>
                </a:lnTo>
                <a:lnTo>
                  <a:pt x="238" y="383"/>
                </a:lnTo>
                <a:lnTo>
                  <a:pt x="240" y="383"/>
                </a:lnTo>
                <a:lnTo>
                  <a:pt x="240" y="385"/>
                </a:lnTo>
                <a:lnTo>
                  <a:pt x="242" y="385"/>
                </a:lnTo>
                <a:lnTo>
                  <a:pt x="242" y="387"/>
                </a:lnTo>
                <a:lnTo>
                  <a:pt x="244" y="387"/>
                </a:lnTo>
                <a:lnTo>
                  <a:pt x="244" y="385"/>
                </a:lnTo>
                <a:lnTo>
                  <a:pt x="246" y="385"/>
                </a:lnTo>
                <a:lnTo>
                  <a:pt x="246" y="387"/>
                </a:lnTo>
                <a:lnTo>
                  <a:pt x="246" y="389"/>
                </a:lnTo>
                <a:lnTo>
                  <a:pt x="246" y="391"/>
                </a:lnTo>
                <a:lnTo>
                  <a:pt x="246" y="393"/>
                </a:lnTo>
                <a:lnTo>
                  <a:pt x="248" y="393"/>
                </a:lnTo>
                <a:lnTo>
                  <a:pt x="248" y="395"/>
                </a:lnTo>
                <a:lnTo>
                  <a:pt x="246" y="395"/>
                </a:lnTo>
                <a:lnTo>
                  <a:pt x="244" y="395"/>
                </a:lnTo>
                <a:lnTo>
                  <a:pt x="244" y="397"/>
                </a:lnTo>
                <a:lnTo>
                  <a:pt x="242" y="397"/>
                </a:lnTo>
                <a:lnTo>
                  <a:pt x="244" y="397"/>
                </a:lnTo>
                <a:lnTo>
                  <a:pt x="246" y="397"/>
                </a:lnTo>
                <a:lnTo>
                  <a:pt x="248" y="397"/>
                </a:lnTo>
                <a:lnTo>
                  <a:pt x="248" y="395"/>
                </a:lnTo>
                <a:lnTo>
                  <a:pt x="250" y="395"/>
                </a:lnTo>
                <a:lnTo>
                  <a:pt x="252" y="395"/>
                </a:lnTo>
                <a:lnTo>
                  <a:pt x="254" y="395"/>
                </a:lnTo>
                <a:lnTo>
                  <a:pt x="254" y="393"/>
                </a:lnTo>
                <a:lnTo>
                  <a:pt x="254" y="391"/>
                </a:lnTo>
                <a:lnTo>
                  <a:pt x="254" y="389"/>
                </a:lnTo>
                <a:lnTo>
                  <a:pt x="254" y="387"/>
                </a:lnTo>
                <a:lnTo>
                  <a:pt x="252" y="387"/>
                </a:lnTo>
                <a:lnTo>
                  <a:pt x="254" y="387"/>
                </a:lnTo>
                <a:lnTo>
                  <a:pt x="254" y="385"/>
                </a:lnTo>
                <a:lnTo>
                  <a:pt x="252" y="385"/>
                </a:lnTo>
                <a:lnTo>
                  <a:pt x="252" y="383"/>
                </a:lnTo>
                <a:lnTo>
                  <a:pt x="252" y="381"/>
                </a:lnTo>
                <a:lnTo>
                  <a:pt x="254" y="381"/>
                </a:lnTo>
                <a:lnTo>
                  <a:pt x="252" y="381"/>
                </a:lnTo>
                <a:lnTo>
                  <a:pt x="252" y="379"/>
                </a:lnTo>
                <a:lnTo>
                  <a:pt x="252" y="377"/>
                </a:lnTo>
                <a:lnTo>
                  <a:pt x="250" y="379"/>
                </a:lnTo>
                <a:lnTo>
                  <a:pt x="248" y="379"/>
                </a:lnTo>
                <a:lnTo>
                  <a:pt x="246" y="379"/>
                </a:lnTo>
                <a:lnTo>
                  <a:pt x="244" y="379"/>
                </a:lnTo>
                <a:lnTo>
                  <a:pt x="242" y="379"/>
                </a:lnTo>
                <a:lnTo>
                  <a:pt x="240" y="381"/>
                </a:lnTo>
                <a:lnTo>
                  <a:pt x="238" y="381"/>
                </a:lnTo>
                <a:lnTo>
                  <a:pt x="236" y="381"/>
                </a:lnTo>
                <a:lnTo>
                  <a:pt x="236" y="381"/>
                </a:lnTo>
                <a:close/>
                <a:moveTo>
                  <a:pt x="154" y="204"/>
                </a:moveTo>
                <a:lnTo>
                  <a:pt x="156" y="202"/>
                </a:lnTo>
                <a:lnTo>
                  <a:pt x="156" y="200"/>
                </a:lnTo>
                <a:lnTo>
                  <a:pt x="156" y="196"/>
                </a:lnTo>
                <a:lnTo>
                  <a:pt x="154" y="196"/>
                </a:lnTo>
                <a:lnTo>
                  <a:pt x="152" y="196"/>
                </a:lnTo>
                <a:lnTo>
                  <a:pt x="150" y="196"/>
                </a:lnTo>
                <a:lnTo>
                  <a:pt x="150" y="198"/>
                </a:lnTo>
                <a:lnTo>
                  <a:pt x="148" y="198"/>
                </a:lnTo>
                <a:lnTo>
                  <a:pt x="146" y="198"/>
                </a:lnTo>
                <a:lnTo>
                  <a:pt x="146" y="196"/>
                </a:lnTo>
                <a:lnTo>
                  <a:pt x="144" y="196"/>
                </a:lnTo>
                <a:lnTo>
                  <a:pt x="142" y="196"/>
                </a:lnTo>
                <a:lnTo>
                  <a:pt x="140" y="196"/>
                </a:lnTo>
                <a:lnTo>
                  <a:pt x="138" y="196"/>
                </a:lnTo>
                <a:lnTo>
                  <a:pt x="138" y="198"/>
                </a:lnTo>
                <a:lnTo>
                  <a:pt x="138" y="200"/>
                </a:lnTo>
                <a:lnTo>
                  <a:pt x="140" y="200"/>
                </a:lnTo>
                <a:lnTo>
                  <a:pt x="140" y="202"/>
                </a:lnTo>
                <a:lnTo>
                  <a:pt x="142" y="202"/>
                </a:lnTo>
                <a:lnTo>
                  <a:pt x="142" y="204"/>
                </a:lnTo>
                <a:lnTo>
                  <a:pt x="144" y="204"/>
                </a:lnTo>
                <a:lnTo>
                  <a:pt x="144" y="202"/>
                </a:lnTo>
                <a:lnTo>
                  <a:pt x="146" y="202"/>
                </a:lnTo>
                <a:lnTo>
                  <a:pt x="146" y="204"/>
                </a:lnTo>
                <a:lnTo>
                  <a:pt x="148" y="204"/>
                </a:lnTo>
                <a:lnTo>
                  <a:pt x="150" y="204"/>
                </a:lnTo>
                <a:lnTo>
                  <a:pt x="152" y="204"/>
                </a:lnTo>
                <a:lnTo>
                  <a:pt x="154" y="204"/>
                </a:lnTo>
                <a:lnTo>
                  <a:pt x="154" y="204"/>
                </a:lnTo>
                <a:close/>
                <a:moveTo>
                  <a:pt x="166" y="389"/>
                </a:moveTo>
                <a:lnTo>
                  <a:pt x="166" y="387"/>
                </a:lnTo>
                <a:lnTo>
                  <a:pt x="164" y="387"/>
                </a:lnTo>
                <a:lnTo>
                  <a:pt x="164" y="385"/>
                </a:lnTo>
                <a:lnTo>
                  <a:pt x="166" y="385"/>
                </a:lnTo>
                <a:lnTo>
                  <a:pt x="166" y="383"/>
                </a:lnTo>
                <a:lnTo>
                  <a:pt x="162" y="383"/>
                </a:lnTo>
                <a:lnTo>
                  <a:pt x="160" y="383"/>
                </a:lnTo>
                <a:lnTo>
                  <a:pt x="158" y="383"/>
                </a:lnTo>
                <a:lnTo>
                  <a:pt x="156" y="383"/>
                </a:lnTo>
                <a:lnTo>
                  <a:pt x="158" y="383"/>
                </a:lnTo>
                <a:lnTo>
                  <a:pt x="158" y="385"/>
                </a:lnTo>
                <a:lnTo>
                  <a:pt x="160" y="387"/>
                </a:lnTo>
                <a:lnTo>
                  <a:pt x="160" y="393"/>
                </a:lnTo>
                <a:lnTo>
                  <a:pt x="162" y="395"/>
                </a:lnTo>
                <a:lnTo>
                  <a:pt x="166" y="397"/>
                </a:lnTo>
                <a:lnTo>
                  <a:pt x="166" y="395"/>
                </a:lnTo>
                <a:lnTo>
                  <a:pt x="166" y="393"/>
                </a:lnTo>
                <a:lnTo>
                  <a:pt x="166" y="391"/>
                </a:lnTo>
                <a:lnTo>
                  <a:pt x="166" y="389"/>
                </a:lnTo>
                <a:lnTo>
                  <a:pt x="166" y="389"/>
                </a:lnTo>
                <a:close/>
                <a:moveTo>
                  <a:pt x="148" y="226"/>
                </a:moveTo>
                <a:lnTo>
                  <a:pt x="150" y="224"/>
                </a:lnTo>
                <a:lnTo>
                  <a:pt x="150" y="220"/>
                </a:lnTo>
                <a:lnTo>
                  <a:pt x="148" y="220"/>
                </a:lnTo>
                <a:lnTo>
                  <a:pt x="146" y="220"/>
                </a:lnTo>
                <a:lnTo>
                  <a:pt x="146" y="222"/>
                </a:lnTo>
                <a:lnTo>
                  <a:pt x="146" y="224"/>
                </a:lnTo>
                <a:lnTo>
                  <a:pt x="144" y="224"/>
                </a:lnTo>
                <a:lnTo>
                  <a:pt x="142" y="224"/>
                </a:lnTo>
                <a:lnTo>
                  <a:pt x="140" y="224"/>
                </a:lnTo>
                <a:lnTo>
                  <a:pt x="140" y="226"/>
                </a:lnTo>
                <a:lnTo>
                  <a:pt x="144" y="226"/>
                </a:lnTo>
                <a:lnTo>
                  <a:pt x="146" y="226"/>
                </a:lnTo>
                <a:lnTo>
                  <a:pt x="148" y="226"/>
                </a:lnTo>
                <a:lnTo>
                  <a:pt x="148" y="226"/>
                </a:lnTo>
                <a:close/>
                <a:moveTo>
                  <a:pt x="120" y="218"/>
                </a:moveTo>
                <a:lnTo>
                  <a:pt x="120" y="216"/>
                </a:lnTo>
                <a:lnTo>
                  <a:pt x="120" y="214"/>
                </a:lnTo>
                <a:lnTo>
                  <a:pt x="122" y="214"/>
                </a:lnTo>
                <a:lnTo>
                  <a:pt x="124" y="214"/>
                </a:lnTo>
                <a:lnTo>
                  <a:pt x="124" y="212"/>
                </a:lnTo>
                <a:lnTo>
                  <a:pt x="124" y="210"/>
                </a:lnTo>
                <a:lnTo>
                  <a:pt x="122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2"/>
                </a:lnTo>
                <a:lnTo>
                  <a:pt x="118" y="214"/>
                </a:lnTo>
                <a:lnTo>
                  <a:pt x="118" y="216"/>
                </a:lnTo>
                <a:lnTo>
                  <a:pt x="118" y="218"/>
                </a:lnTo>
                <a:lnTo>
                  <a:pt x="120" y="218"/>
                </a:lnTo>
                <a:lnTo>
                  <a:pt x="120" y="218"/>
                </a:lnTo>
                <a:close/>
                <a:moveTo>
                  <a:pt x="132" y="214"/>
                </a:moveTo>
                <a:lnTo>
                  <a:pt x="132" y="216"/>
                </a:lnTo>
                <a:lnTo>
                  <a:pt x="134" y="216"/>
                </a:lnTo>
                <a:lnTo>
                  <a:pt x="136" y="216"/>
                </a:lnTo>
                <a:lnTo>
                  <a:pt x="138" y="216"/>
                </a:lnTo>
                <a:lnTo>
                  <a:pt x="140" y="216"/>
                </a:lnTo>
                <a:lnTo>
                  <a:pt x="138" y="216"/>
                </a:lnTo>
                <a:lnTo>
                  <a:pt x="136" y="216"/>
                </a:lnTo>
                <a:lnTo>
                  <a:pt x="136" y="214"/>
                </a:lnTo>
                <a:lnTo>
                  <a:pt x="134" y="214"/>
                </a:lnTo>
                <a:lnTo>
                  <a:pt x="132" y="214"/>
                </a:lnTo>
                <a:lnTo>
                  <a:pt x="132" y="214"/>
                </a:lnTo>
                <a:close/>
                <a:moveTo>
                  <a:pt x="202" y="182"/>
                </a:moveTo>
                <a:lnTo>
                  <a:pt x="200" y="182"/>
                </a:lnTo>
                <a:lnTo>
                  <a:pt x="198" y="184"/>
                </a:lnTo>
                <a:lnTo>
                  <a:pt x="200" y="184"/>
                </a:lnTo>
                <a:lnTo>
                  <a:pt x="200" y="186"/>
                </a:lnTo>
                <a:lnTo>
                  <a:pt x="202" y="184"/>
                </a:lnTo>
                <a:lnTo>
                  <a:pt x="204" y="184"/>
                </a:lnTo>
                <a:lnTo>
                  <a:pt x="202" y="182"/>
                </a:lnTo>
                <a:lnTo>
                  <a:pt x="202" y="182"/>
                </a:lnTo>
                <a:close/>
                <a:moveTo>
                  <a:pt x="144" y="230"/>
                </a:moveTo>
                <a:lnTo>
                  <a:pt x="144" y="230"/>
                </a:lnTo>
                <a:lnTo>
                  <a:pt x="140" y="230"/>
                </a:lnTo>
                <a:lnTo>
                  <a:pt x="140" y="232"/>
                </a:lnTo>
                <a:lnTo>
                  <a:pt x="144" y="232"/>
                </a:lnTo>
                <a:lnTo>
                  <a:pt x="144" y="230"/>
                </a:lnTo>
                <a:lnTo>
                  <a:pt x="144" y="230"/>
                </a:lnTo>
                <a:close/>
                <a:moveTo>
                  <a:pt x="140" y="224"/>
                </a:moveTo>
                <a:lnTo>
                  <a:pt x="140" y="220"/>
                </a:lnTo>
                <a:lnTo>
                  <a:pt x="138" y="220"/>
                </a:lnTo>
                <a:lnTo>
                  <a:pt x="138" y="222"/>
                </a:lnTo>
                <a:lnTo>
                  <a:pt x="136" y="222"/>
                </a:lnTo>
                <a:lnTo>
                  <a:pt x="136" y="224"/>
                </a:lnTo>
                <a:lnTo>
                  <a:pt x="138" y="224"/>
                </a:lnTo>
                <a:lnTo>
                  <a:pt x="140" y="224"/>
                </a:lnTo>
                <a:lnTo>
                  <a:pt x="140" y="224"/>
                </a:lnTo>
                <a:close/>
                <a:moveTo>
                  <a:pt x="148" y="228"/>
                </a:moveTo>
                <a:lnTo>
                  <a:pt x="148" y="226"/>
                </a:lnTo>
                <a:lnTo>
                  <a:pt x="146" y="226"/>
                </a:lnTo>
                <a:lnTo>
                  <a:pt x="146" y="228"/>
                </a:lnTo>
                <a:lnTo>
                  <a:pt x="146" y="230"/>
                </a:lnTo>
                <a:lnTo>
                  <a:pt x="148" y="230"/>
                </a:lnTo>
                <a:lnTo>
                  <a:pt x="148" y="228"/>
                </a:lnTo>
                <a:lnTo>
                  <a:pt x="148" y="228"/>
                </a:lnTo>
                <a:close/>
                <a:moveTo>
                  <a:pt x="128" y="214"/>
                </a:moveTo>
                <a:lnTo>
                  <a:pt x="126" y="214"/>
                </a:lnTo>
                <a:lnTo>
                  <a:pt x="130" y="214"/>
                </a:lnTo>
                <a:lnTo>
                  <a:pt x="130" y="212"/>
                </a:lnTo>
                <a:lnTo>
                  <a:pt x="128" y="212"/>
                </a:lnTo>
                <a:lnTo>
                  <a:pt x="128" y="214"/>
                </a:lnTo>
                <a:lnTo>
                  <a:pt x="128" y="214"/>
                </a:lnTo>
                <a:close/>
                <a:moveTo>
                  <a:pt x="132" y="210"/>
                </a:moveTo>
                <a:lnTo>
                  <a:pt x="132" y="212"/>
                </a:lnTo>
                <a:lnTo>
                  <a:pt x="132" y="210"/>
                </a:lnTo>
                <a:lnTo>
                  <a:pt x="132" y="210"/>
                </a:lnTo>
                <a:close/>
                <a:moveTo>
                  <a:pt x="390" y="110"/>
                </a:moveTo>
                <a:lnTo>
                  <a:pt x="390" y="116"/>
                </a:lnTo>
                <a:lnTo>
                  <a:pt x="370" y="116"/>
                </a:lnTo>
                <a:lnTo>
                  <a:pt x="370" y="114"/>
                </a:lnTo>
                <a:lnTo>
                  <a:pt x="370" y="112"/>
                </a:lnTo>
                <a:lnTo>
                  <a:pt x="374" y="112"/>
                </a:lnTo>
                <a:lnTo>
                  <a:pt x="374" y="110"/>
                </a:lnTo>
                <a:lnTo>
                  <a:pt x="374" y="106"/>
                </a:lnTo>
                <a:lnTo>
                  <a:pt x="390" y="108"/>
                </a:lnTo>
                <a:lnTo>
                  <a:pt x="390" y="110"/>
                </a:lnTo>
                <a:lnTo>
                  <a:pt x="390" y="11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2" name="Freeform 20"/>
          <p:cNvSpPr>
            <a:spLocks/>
          </p:cNvSpPr>
          <p:nvPr/>
        </p:nvSpPr>
        <p:spPr bwMode="auto">
          <a:xfrm>
            <a:off x="1884363" y="1838325"/>
            <a:ext cx="776288" cy="835025"/>
          </a:xfrm>
          <a:custGeom>
            <a:avLst/>
            <a:gdLst>
              <a:gd name="T0" fmla="*/ 421 w 489"/>
              <a:gd name="T1" fmla="*/ 26 h 526"/>
              <a:gd name="T2" fmla="*/ 421 w 489"/>
              <a:gd name="T3" fmla="*/ 52 h 526"/>
              <a:gd name="T4" fmla="*/ 453 w 489"/>
              <a:gd name="T5" fmla="*/ 64 h 526"/>
              <a:gd name="T6" fmla="*/ 447 w 489"/>
              <a:gd name="T7" fmla="*/ 78 h 526"/>
              <a:gd name="T8" fmla="*/ 469 w 489"/>
              <a:gd name="T9" fmla="*/ 120 h 526"/>
              <a:gd name="T10" fmla="*/ 471 w 489"/>
              <a:gd name="T11" fmla="*/ 122 h 526"/>
              <a:gd name="T12" fmla="*/ 465 w 489"/>
              <a:gd name="T13" fmla="*/ 148 h 526"/>
              <a:gd name="T14" fmla="*/ 465 w 489"/>
              <a:gd name="T15" fmla="*/ 172 h 526"/>
              <a:gd name="T16" fmla="*/ 461 w 489"/>
              <a:gd name="T17" fmla="*/ 212 h 526"/>
              <a:gd name="T18" fmla="*/ 441 w 489"/>
              <a:gd name="T19" fmla="*/ 196 h 526"/>
              <a:gd name="T20" fmla="*/ 419 w 489"/>
              <a:gd name="T21" fmla="*/ 202 h 526"/>
              <a:gd name="T22" fmla="*/ 421 w 489"/>
              <a:gd name="T23" fmla="*/ 232 h 526"/>
              <a:gd name="T24" fmla="*/ 421 w 489"/>
              <a:gd name="T25" fmla="*/ 256 h 526"/>
              <a:gd name="T26" fmla="*/ 439 w 489"/>
              <a:gd name="T27" fmla="*/ 274 h 526"/>
              <a:gd name="T28" fmla="*/ 421 w 489"/>
              <a:gd name="T29" fmla="*/ 288 h 526"/>
              <a:gd name="T30" fmla="*/ 411 w 489"/>
              <a:gd name="T31" fmla="*/ 312 h 526"/>
              <a:gd name="T32" fmla="*/ 395 w 489"/>
              <a:gd name="T33" fmla="*/ 328 h 526"/>
              <a:gd name="T34" fmla="*/ 379 w 489"/>
              <a:gd name="T35" fmla="*/ 338 h 526"/>
              <a:gd name="T36" fmla="*/ 359 w 489"/>
              <a:gd name="T37" fmla="*/ 348 h 526"/>
              <a:gd name="T38" fmla="*/ 359 w 489"/>
              <a:gd name="T39" fmla="*/ 374 h 526"/>
              <a:gd name="T40" fmla="*/ 339 w 489"/>
              <a:gd name="T41" fmla="*/ 380 h 526"/>
              <a:gd name="T42" fmla="*/ 341 w 489"/>
              <a:gd name="T43" fmla="*/ 400 h 526"/>
              <a:gd name="T44" fmla="*/ 337 w 489"/>
              <a:gd name="T45" fmla="*/ 416 h 526"/>
              <a:gd name="T46" fmla="*/ 357 w 489"/>
              <a:gd name="T47" fmla="*/ 422 h 526"/>
              <a:gd name="T48" fmla="*/ 363 w 489"/>
              <a:gd name="T49" fmla="*/ 424 h 526"/>
              <a:gd name="T50" fmla="*/ 381 w 489"/>
              <a:gd name="T51" fmla="*/ 420 h 526"/>
              <a:gd name="T52" fmla="*/ 401 w 489"/>
              <a:gd name="T53" fmla="*/ 432 h 526"/>
              <a:gd name="T54" fmla="*/ 423 w 489"/>
              <a:gd name="T55" fmla="*/ 446 h 526"/>
              <a:gd name="T56" fmla="*/ 449 w 489"/>
              <a:gd name="T57" fmla="*/ 460 h 526"/>
              <a:gd name="T58" fmla="*/ 433 w 489"/>
              <a:gd name="T59" fmla="*/ 488 h 526"/>
              <a:gd name="T60" fmla="*/ 415 w 489"/>
              <a:gd name="T61" fmla="*/ 512 h 526"/>
              <a:gd name="T62" fmla="*/ 385 w 489"/>
              <a:gd name="T63" fmla="*/ 518 h 526"/>
              <a:gd name="T64" fmla="*/ 385 w 489"/>
              <a:gd name="T65" fmla="*/ 468 h 526"/>
              <a:gd name="T66" fmla="*/ 375 w 489"/>
              <a:gd name="T67" fmla="*/ 440 h 526"/>
              <a:gd name="T68" fmla="*/ 353 w 489"/>
              <a:gd name="T69" fmla="*/ 452 h 526"/>
              <a:gd name="T70" fmla="*/ 331 w 489"/>
              <a:gd name="T71" fmla="*/ 446 h 526"/>
              <a:gd name="T72" fmla="*/ 303 w 489"/>
              <a:gd name="T73" fmla="*/ 446 h 526"/>
              <a:gd name="T74" fmla="*/ 293 w 489"/>
              <a:gd name="T75" fmla="*/ 422 h 526"/>
              <a:gd name="T76" fmla="*/ 247 w 489"/>
              <a:gd name="T77" fmla="*/ 428 h 526"/>
              <a:gd name="T78" fmla="*/ 219 w 489"/>
              <a:gd name="T79" fmla="*/ 424 h 526"/>
              <a:gd name="T80" fmla="*/ 176 w 489"/>
              <a:gd name="T81" fmla="*/ 428 h 526"/>
              <a:gd name="T82" fmla="*/ 146 w 489"/>
              <a:gd name="T83" fmla="*/ 448 h 526"/>
              <a:gd name="T84" fmla="*/ 122 w 489"/>
              <a:gd name="T85" fmla="*/ 466 h 526"/>
              <a:gd name="T86" fmla="*/ 114 w 489"/>
              <a:gd name="T87" fmla="*/ 480 h 526"/>
              <a:gd name="T88" fmla="*/ 102 w 489"/>
              <a:gd name="T89" fmla="*/ 462 h 526"/>
              <a:gd name="T90" fmla="*/ 92 w 489"/>
              <a:gd name="T91" fmla="*/ 448 h 526"/>
              <a:gd name="T92" fmla="*/ 78 w 489"/>
              <a:gd name="T93" fmla="*/ 426 h 526"/>
              <a:gd name="T94" fmla="*/ 48 w 489"/>
              <a:gd name="T95" fmla="*/ 388 h 526"/>
              <a:gd name="T96" fmla="*/ 38 w 489"/>
              <a:gd name="T97" fmla="*/ 370 h 526"/>
              <a:gd name="T98" fmla="*/ 16 w 489"/>
              <a:gd name="T99" fmla="*/ 346 h 526"/>
              <a:gd name="T100" fmla="*/ 12 w 489"/>
              <a:gd name="T101" fmla="*/ 312 h 526"/>
              <a:gd name="T102" fmla="*/ 30 w 489"/>
              <a:gd name="T103" fmla="*/ 322 h 526"/>
              <a:gd name="T104" fmla="*/ 52 w 489"/>
              <a:gd name="T105" fmla="*/ 304 h 526"/>
              <a:gd name="T106" fmla="*/ 70 w 489"/>
              <a:gd name="T107" fmla="*/ 288 h 526"/>
              <a:gd name="T108" fmla="*/ 100 w 489"/>
              <a:gd name="T109" fmla="*/ 264 h 526"/>
              <a:gd name="T110" fmla="*/ 146 w 489"/>
              <a:gd name="T111" fmla="*/ 218 h 526"/>
              <a:gd name="T112" fmla="*/ 174 w 489"/>
              <a:gd name="T113" fmla="*/ 194 h 526"/>
              <a:gd name="T114" fmla="*/ 261 w 489"/>
              <a:gd name="T115" fmla="*/ 116 h 526"/>
              <a:gd name="T116" fmla="*/ 295 w 489"/>
              <a:gd name="T117" fmla="*/ 86 h 526"/>
              <a:gd name="T118" fmla="*/ 319 w 489"/>
              <a:gd name="T119" fmla="*/ 64 h 526"/>
              <a:gd name="T120" fmla="*/ 361 w 489"/>
              <a:gd name="T121" fmla="*/ 26 h 526"/>
              <a:gd name="T122" fmla="*/ 399 w 489"/>
              <a:gd name="T123" fmla="*/ 0 h 526"/>
              <a:gd name="T124" fmla="*/ 409 w 489"/>
              <a:gd name="T125" fmla="*/ 18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9" h="526">
                <a:moveTo>
                  <a:pt x="409" y="20"/>
                </a:moveTo>
                <a:lnTo>
                  <a:pt x="411" y="20"/>
                </a:lnTo>
                <a:lnTo>
                  <a:pt x="415" y="18"/>
                </a:lnTo>
                <a:lnTo>
                  <a:pt x="417" y="16"/>
                </a:lnTo>
                <a:lnTo>
                  <a:pt x="417" y="14"/>
                </a:lnTo>
                <a:lnTo>
                  <a:pt x="423" y="14"/>
                </a:lnTo>
                <a:lnTo>
                  <a:pt x="425" y="14"/>
                </a:lnTo>
                <a:lnTo>
                  <a:pt x="427" y="14"/>
                </a:lnTo>
                <a:lnTo>
                  <a:pt x="427" y="16"/>
                </a:lnTo>
                <a:lnTo>
                  <a:pt x="427" y="22"/>
                </a:lnTo>
                <a:lnTo>
                  <a:pt x="427" y="24"/>
                </a:lnTo>
                <a:lnTo>
                  <a:pt x="427" y="26"/>
                </a:lnTo>
                <a:lnTo>
                  <a:pt x="423" y="26"/>
                </a:lnTo>
                <a:lnTo>
                  <a:pt x="421" y="26"/>
                </a:lnTo>
                <a:lnTo>
                  <a:pt x="419" y="24"/>
                </a:lnTo>
                <a:lnTo>
                  <a:pt x="415" y="24"/>
                </a:lnTo>
                <a:lnTo>
                  <a:pt x="415" y="30"/>
                </a:lnTo>
                <a:lnTo>
                  <a:pt x="415" y="32"/>
                </a:lnTo>
                <a:lnTo>
                  <a:pt x="415" y="34"/>
                </a:lnTo>
                <a:lnTo>
                  <a:pt x="415" y="38"/>
                </a:lnTo>
                <a:lnTo>
                  <a:pt x="415" y="40"/>
                </a:lnTo>
                <a:lnTo>
                  <a:pt x="415" y="42"/>
                </a:lnTo>
                <a:lnTo>
                  <a:pt x="415" y="44"/>
                </a:lnTo>
                <a:lnTo>
                  <a:pt x="413" y="48"/>
                </a:lnTo>
                <a:lnTo>
                  <a:pt x="413" y="52"/>
                </a:lnTo>
                <a:lnTo>
                  <a:pt x="417" y="52"/>
                </a:lnTo>
                <a:lnTo>
                  <a:pt x="419" y="52"/>
                </a:lnTo>
                <a:lnTo>
                  <a:pt x="421" y="52"/>
                </a:lnTo>
                <a:lnTo>
                  <a:pt x="425" y="52"/>
                </a:lnTo>
                <a:lnTo>
                  <a:pt x="427" y="52"/>
                </a:lnTo>
                <a:lnTo>
                  <a:pt x="435" y="52"/>
                </a:lnTo>
                <a:lnTo>
                  <a:pt x="437" y="52"/>
                </a:lnTo>
                <a:lnTo>
                  <a:pt x="439" y="52"/>
                </a:lnTo>
                <a:lnTo>
                  <a:pt x="441" y="52"/>
                </a:lnTo>
                <a:lnTo>
                  <a:pt x="441" y="52"/>
                </a:lnTo>
                <a:lnTo>
                  <a:pt x="443" y="52"/>
                </a:lnTo>
                <a:lnTo>
                  <a:pt x="445" y="52"/>
                </a:lnTo>
                <a:lnTo>
                  <a:pt x="449" y="52"/>
                </a:lnTo>
                <a:lnTo>
                  <a:pt x="453" y="52"/>
                </a:lnTo>
                <a:lnTo>
                  <a:pt x="453" y="58"/>
                </a:lnTo>
                <a:lnTo>
                  <a:pt x="453" y="60"/>
                </a:lnTo>
                <a:lnTo>
                  <a:pt x="453" y="64"/>
                </a:lnTo>
                <a:lnTo>
                  <a:pt x="453" y="66"/>
                </a:lnTo>
                <a:lnTo>
                  <a:pt x="445" y="66"/>
                </a:lnTo>
                <a:lnTo>
                  <a:pt x="445" y="64"/>
                </a:lnTo>
                <a:lnTo>
                  <a:pt x="443" y="64"/>
                </a:lnTo>
                <a:lnTo>
                  <a:pt x="443" y="66"/>
                </a:lnTo>
                <a:lnTo>
                  <a:pt x="441" y="68"/>
                </a:lnTo>
                <a:lnTo>
                  <a:pt x="441" y="68"/>
                </a:lnTo>
                <a:lnTo>
                  <a:pt x="441" y="72"/>
                </a:lnTo>
                <a:lnTo>
                  <a:pt x="441" y="74"/>
                </a:lnTo>
                <a:lnTo>
                  <a:pt x="441" y="76"/>
                </a:lnTo>
                <a:lnTo>
                  <a:pt x="441" y="78"/>
                </a:lnTo>
                <a:lnTo>
                  <a:pt x="443" y="78"/>
                </a:lnTo>
                <a:lnTo>
                  <a:pt x="445" y="78"/>
                </a:lnTo>
                <a:lnTo>
                  <a:pt x="447" y="78"/>
                </a:lnTo>
                <a:lnTo>
                  <a:pt x="453" y="78"/>
                </a:lnTo>
                <a:lnTo>
                  <a:pt x="455" y="78"/>
                </a:lnTo>
                <a:lnTo>
                  <a:pt x="457" y="78"/>
                </a:lnTo>
                <a:lnTo>
                  <a:pt x="463" y="78"/>
                </a:lnTo>
                <a:lnTo>
                  <a:pt x="465" y="78"/>
                </a:lnTo>
                <a:lnTo>
                  <a:pt x="465" y="86"/>
                </a:lnTo>
                <a:lnTo>
                  <a:pt x="465" y="88"/>
                </a:lnTo>
                <a:lnTo>
                  <a:pt x="465" y="92"/>
                </a:lnTo>
                <a:lnTo>
                  <a:pt x="465" y="104"/>
                </a:lnTo>
                <a:lnTo>
                  <a:pt x="465" y="106"/>
                </a:lnTo>
                <a:lnTo>
                  <a:pt x="465" y="114"/>
                </a:lnTo>
                <a:lnTo>
                  <a:pt x="465" y="118"/>
                </a:lnTo>
                <a:lnTo>
                  <a:pt x="465" y="120"/>
                </a:lnTo>
                <a:lnTo>
                  <a:pt x="469" y="120"/>
                </a:lnTo>
                <a:lnTo>
                  <a:pt x="483" y="120"/>
                </a:lnTo>
                <a:lnTo>
                  <a:pt x="483" y="118"/>
                </a:lnTo>
                <a:lnTo>
                  <a:pt x="483" y="116"/>
                </a:lnTo>
                <a:lnTo>
                  <a:pt x="487" y="118"/>
                </a:lnTo>
                <a:lnTo>
                  <a:pt x="489" y="118"/>
                </a:lnTo>
                <a:lnTo>
                  <a:pt x="489" y="120"/>
                </a:lnTo>
                <a:lnTo>
                  <a:pt x="489" y="120"/>
                </a:lnTo>
                <a:lnTo>
                  <a:pt x="489" y="122"/>
                </a:lnTo>
                <a:lnTo>
                  <a:pt x="489" y="124"/>
                </a:lnTo>
                <a:lnTo>
                  <a:pt x="483" y="124"/>
                </a:lnTo>
                <a:lnTo>
                  <a:pt x="477" y="122"/>
                </a:lnTo>
                <a:lnTo>
                  <a:pt x="475" y="122"/>
                </a:lnTo>
                <a:lnTo>
                  <a:pt x="473" y="122"/>
                </a:lnTo>
                <a:lnTo>
                  <a:pt x="471" y="122"/>
                </a:lnTo>
                <a:lnTo>
                  <a:pt x="469" y="122"/>
                </a:lnTo>
                <a:lnTo>
                  <a:pt x="465" y="122"/>
                </a:lnTo>
                <a:lnTo>
                  <a:pt x="465" y="124"/>
                </a:lnTo>
                <a:lnTo>
                  <a:pt x="465" y="126"/>
                </a:lnTo>
                <a:lnTo>
                  <a:pt x="465" y="128"/>
                </a:lnTo>
                <a:lnTo>
                  <a:pt x="465" y="130"/>
                </a:lnTo>
                <a:lnTo>
                  <a:pt x="465" y="132"/>
                </a:lnTo>
                <a:lnTo>
                  <a:pt x="453" y="130"/>
                </a:lnTo>
                <a:lnTo>
                  <a:pt x="451" y="130"/>
                </a:lnTo>
                <a:lnTo>
                  <a:pt x="451" y="144"/>
                </a:lnTo>
                <a:lnTo>
                  <a:pt x="451" y="146"/>
                </a:lnTo>
                <a:lnTo>
                  <a:pt x="451" y="148"/>
                </a:lnTo>
                <a:lnTo>
                  <a:pt x="453" y="148"/>
                </a:lnTo>
                <a:lnTo>
                  <a:pt x="465" y="148"/>
                </a:lnTo>
                <a:lnTo>
                  <a:pt x="465" y="146"/>
                </a:lnTo>
                <a:lnTo>
                  <a:pt x="465" y="144"/>
                </a:lnTo>
                <a:lnTo>
                  <a:pt x="471" y="144"/>
                </a:lnTo>
                <a:lnTo>
                  <a:pt x="471" y="146"/>
                </a:lnTo>
                <a:lnTo>
                  <a:pt x="471" y="150"/>
                </a:lnTo>
                <a:lnTo>
                  <a:pt x="471" y="152"/>
                </a:lnTo>
                <a:lnTo>
                  <a:pt x="471" y="156"/>
                </a:lnTo>
                <a:lnTo>
                  <a:pt x="471" y="158"/>
                </a:lnTo>
                <a:lnTo>
                  <a:pt x="471" y="162"/>
                </a:lnTo>
                <a:lnTo>
                  <a:pt x="465" y="164"/>
                </a:lnTo>
                <a:lnTo>
                  <a:pt x="465" y="166"/>
                </a:lnTo>
                <a:lnTo>
                  <a:pt x="465" y="168"/>
                </a:lnTo>
                <a:lnTo>
                  <a:pt x="465" y="170"/>
                </a:lnTo>
                <a:lnTo>
                  <a:pt x="465" y="172"/>
                </a:lnTo>
                <a:lnTo>
                  <a:pt x="465" y="174"/>
                </a:lnTo>
                <a:lnTo>
                  <a:pt x="465" y="178"/>
                </a:lnTo>
                <a:lnTo>
                  <a:pt x="465" y="180"/>
                </a:lnTo>
                <a:lnTo>
                  <a:pt x="465" y="184"/>
                </a:lnTo>
                <a:lnTo>
                  <a:pt x="465" y="190"/>
                </a:lnTo>
                <a:lnTo>
                  <a:pt x="465" y="196"/>
                </a:lnTo>
                <a:lnTo>
                  <a:pt x="465" y="198"/>
                </a:lnTo>
                <a:lnTo>
                  <a:pt x="465" y="200"/>
                </a:lnTo>
                <a:lnTo>
                  <a:pt x="465" y="202"/>
                </a:lnTo>
                <a:lnTo>
                  <a:pt x="465" y="204"/>
                </a:lnTo>
                <a:lnTo>
                  <a:pt x="465" y="210"/>
                </a:lnTo>
                <a:lnTo>
                  <a:pt x="465" y="212"/>
                </a:lnTo>
                <a:lnTo>
                  <a:pt x="465" y="214"/>
                </a:lnTo>
                <a:lnTo>
                  <a:pt x="461" y="212"/>
                </a:lnTo>
                <a:lnTo>
                  <a:pt x="459" y="210"/>
                </a:lnTo>
                <a:lnTo>
                  <a:pt x="457" y="210"/>
                </a:lnTo>
                <a:lnTo>
                  <a:pt x="457" y="208"/>
                </a:lnTo>
                <a:lnTo>
                  <a:pt x="455" y="208"/>
                </a:lnTo>
                <a:lnTo>
                  <a:pt x="453" y="206"/>
                </a:lnTo>
                <a:lnTo>
                  <a:pt x="451" y="206"/>
                </a:lnTo>
                <a:lnTo>
                  <a:pt x="451" y="204"/>
                </a:lnTo>
                <a:lnTo>
                  <a:pt x="449" y="204"/>
                </a:lnTo>
                <a:lnTo>
                  <a:pt x="447" y="202"/>
                </a:lnTo>
                <a:lnTo>
                  <a:pt x="445" y="202"/>
                </a:lnTo>
                <a:lnTo>
                  <a:pt x="443" y="200"/>
                </a:lnTo>
                <a:lnTo>
                  <a:pt x="441" y="198"/>
                </a:lnTo>
                <a:lnTo>
                  <a:pt x="441" y="198"/>
                </a:lnTo>
                <a:lnTo>
                  <a:pt x="441" y="196"/>
                </a:lnTo>
                <a:lnTo>
                  <a:pt x="439" y="196"/>
                </a:lnTo>
                <a:lnTo>
                  <a:pt x="437" y="194"/>
                </a:lnTo>
                <a:lnTo>
                  <a:pt x="433" y="192"/>
                </a:lnTo>
                <a:lnTo>
                  <a:pt x="433" y="194"/>
                </a:lnTo>
                <a:lnTo>
                  <a:pt x="431" y="194"/>
                </a:lnTo>
                <a:lnTo>
                  <a:pt x="431" y="196"/>
                </a:lnTo>
                <a:lnTo>
                  <a:pt x="429" y="196"/>
                </a:lnTo>
                <a:lnTo>
                  <a:pt x="427" y="200"/>
                </a:lnTo>
                <a:lnTo>
                  <a:pt x="427" y="202"/>
                </a:lnTo>
                <a:lnTo>
                  <a:pt x="425" y="202"/>
                </a:lnTo>
                <a:lnTo>
                  <a:pt x="423" y="202"/>
                </a:lnTo>
                <a:lnTo>
                  <a:pt x="421" y="200"/>
                </a:lnTo>
                <a:lnTo>
                  <a:pt x="419" y="200"/>
                </a:lnTo>
                <a:lnTo>
                  <a:pt x="419" y="202"/>
                </a:lnTo>
                <a:lnTo>
                  <a:pt x="417" y="202"/>
                </a:lnTo>
                <a:lnTo>
                  <a:pt x="413" y="210"/>
                </a:lnTo>
                <a:lnTo>
                  <a:pt x="415" y="212"/>
                </a:lnTo>
                <a:lnTo>
                  <a:pt x="419" y="214"/>
                </a:lnTo>
                <a:lnTo>
                  <a:pt x="417" y="214"/>
                </a:lnTo>
                <a:lnTo>
                  <a:pt x="415" y="216"/>
                </a:lnTo>
                <a:lnTo>
                  <a:pt x="413" y="220"/>
                </a:lnTo>
                <a:lnTo>
                  <a:pt x="411" y="224"/>
                </a:lnTo>
                <a:lnTo>
                  <a:pt x="413" y="226"/>
                </a:lnTo>
                <a:lnTo>
                  <a:pt x="417" y="228"/>
                </a:lnTo>
                <a:lnTo>
                  <a:pt x="415" y="228"/>
                </a:lnTo>
                <a:lnTo>
                  <a:pt x="415" y="230"/>
                </a:lnTo>
                <a:lnTo>
                  <a:pt x="419" y="230"/>
                </a:lnTo>
                <a:lnTo>
                  <a:pt x="421" y="232"/>
                </a:lnTo>
                <a:lnTo>
                  <a:pt x="425" y="232"/>
                </a:lnTo>
                <a:lnTo>
                  <a:pt x="427" y="232"/>
                </a:lnTo>
                <a:lnTo>
                  <a:pt x="425" y="234"/>
                </a:lnTo>
                <a:lnTo>
                  <a:pt x="425" y="236"/>
                </a:lnTo>
                <a:lnTo>
                  <a:pt x="425" y="238"/>
                </a:lnTo>
                <a:lnTo>
                  <a:pt x="425" y="240"/>
                </a:lnTo>
                <a:lnTo>
                  <a:pt x="425" y="244"/>
                </a:lnTo>
                <a:lnTo>
                  <a:pt x="425" y="246"/>
                </a:lnTo>
                <a:lnTo>
                  <a:pt x="425" y="248"/>
                </a:lnTo>
                <a:lnTo>
                  <a:pt x="425" y="250"/>
                </a:lnTo>
                <a:lnTo>
                  <a:pt x="423" y="252"/>
                </a:lnTo>
                <a:lnTo>
                  <a:pt x="423" y="254"/>
                </a:lnTo>
                <a:lnTo>
                  <a:pt x="423" y="256"/>
                </a:lnTo>
                <a:lnTo>
                  <a:pt x="421" y="256"/>
                </a:lnTo>
                <a:lnTo>
                  <a:pt x="421" y="258"/>
                </a:lnTo>
                <a:lnTo>
                  <a:pt x="419" y="258"/>
                </a:lnTo>
                <a:lnTo>
                  <a:pt x="417" y="258"/>
                </a:lnTo>
                <a:lnTo>
                  <a:pt x="417" y="260"/>
                </a:lnTo>
                <a:lnTo>
                  <a:pt x="415" y="260"/>
                </a:lnTo>
                <a:lnTo>
                  <a:pt x="413" y="262"/>
                </a:lnTo>
                <a:lnTo>
                  <a:pt x="411" y="262"/>
                </a:lnTo>
                <a:lnTo>
                  <a:pt x="417" y="264"/>
                </a:lnTo>
                <a:lnTo>
                  <a:pt x="421" y="266"/>
                </a:lnTo>
                <a:lnTo>
                  <a:pt x="427" y="270"/>
                </a:lnTo>
                <a:lnTo>
                  <a:pt x="427" y="274"/>
                </a:lnTo>
                <a:lnTo>
                  <a:pt x="431" y="274"/>
                </a:lnTo>
                <a:lnTo>
                  <a:pt x="437" y="274"/>
                </a:lnTo>
                <a:lnTo>
                  <a:pt x="439" y="274"/>
                </a:lnTo>
                <a:lnTo>
                  <a:pt x="439" y="276"/>
                </a:lnTo>
                <a:lnTo>
                  <a:pt x="437" y="276"/>
                </a:lnTo>
                <a:lnTo>
                  <a:pt x="431" y="276"/>
                </a:lnTo>
                <a:lnTo>
                  <a:pt x="431" y="278"/>
                </a:lnTo>
                <a:lnTo>
                  <a:pt x="431" y="282"/>
                </a:lnTo>
                <a:lnTo>
                  <a:pt x="431" y="284"/>
                </a:lnTo>
                <a:lnTo>
                  <a:pt x="431" y="286"/>
                </a:lnTo>
                <a:lnTo>
                  <a:pt x="431" y="288"/>
                </a:lnTo>
                <a:lnTo>
                  <a:pt x="429" y="288"/>
                </a:lnTo>
                <a:lnTo>
                  <a:pt x="427" y="288"/>
                </a:lnTo>
                <a:lnTo>
                  <a:pt x="425" y="286"/>
                </a:lnTo>
                <a:lnTo>
                  <a:pt x="423" y="286"/>
                </a:lnTo>
                <a:lnTo>
                  <a:pt x="423" y="288"/>
                </a:lnTo>
                <a:lnTo>
                  <a:pt x="421" y="288"/>
                </a:lnTo>
                <a:lnTo>
                  <a:pt x="419" y="288"/>
                </a:lnTo>
                <a:lnTo>
                  <a:pt x="417" y="288"/>
                </a:lnTo>
                <a:lnTo>
                  <a:pt x="413" y="290"/>
                </a:lnTo>
                <a:lnTo>
                  <a:pt x="411" y="290"/>
                </a:lnTo>
                <a:lnTo>
                  <a:pt x="411" y="292"/>
                </a:lnTo>
                <a:lnTo>
                  <a:pt x="411" y="296"/>
                </a:lnTo>
                <a:lnTo>
                  <a:pt x="411" y="298"/>
                </a:lnTo>
                <a:lnTo>
                  <a:pt x="411" y="300"/>
                </a:lnTo>
                <a:lnTo>
                  <a:pt x="411" y="304"/>
                </a:lnTo>
                <a:lnTo>
                  <a:pt x="411" y="306"/>
                </a:lnTo>
                <a:lnTo>
                  <a:pt x="411" y="308"/>
                </a:lnTo>
                <a:lnTo>
                  <a:pt x="411" y="310"/>
                </a:lnTo>
                <a:lnTo>
                  <a:pt x="411" y="312"/>
                </a:lnTo>
                <a:lnTo>
                  <a:pt x="411" y="312"/>
                </a:lnTo>
                <a:lnTo>
                  <a:pt x="411" y="314"/>
                </a:lnTo>
                <a:lnTo>
                  <a:pt x="411" y="316"/>
                </a:lnTo>
                <a:lnTo>
                  <a:pt x="411" y="318"/>
                </a:lnTo>
                <a:lnTo>
                  <a:pt x="411" y="320"/>
                </a:lnTo>
                <a:lnTo>
                  <a:pt x="409" y="322"/>
                </a:lnTo>
                <a:lnTo>
                  <a:pt x="407" y="322"/>
                </a:lnTo>
                <a:lnTo>
                  <a:pt x="407" y="324"/>
                </a:lnTo>
                <a:lnTo>
                  <a:pt x="405" y="324"/>
                </a:lnTo>
                <a:lnTo>
                  <a:pt x="403" y="324"/>
                </a:lnTo>
                <a:lnTo>
                  <a:pt x="403" y="326"/>
                </a:lnTo>
                <a:lnTo>
                  <a:pt x="401" y="326"/>
                </a:lnTo>
                <a:lnTo>
                  <a:pt x="399" y="328"/>
                </a:lnTo>
                <a:lnTo>
                  <a:pt x="397" y="328"/>
                </a:lnTo>
                <a:lnTo>
                  <a:pt x="395" y="328"/>
                </a:lnTo>
                <a:lnTo>
                  <a:pt x="393" y="328"/>
                </a:lnTo>
                <a:lnTo>
                  <a:pt x="393" y="328"/>
                </a:lnTo>
                <a:lnTo>
                  <a:pt x="391" y="328"/>
                </a:lnTo>
                <a:lnTo>
                  <a:pt x="389" y="328"/>
                </a:lnTo>
                <a:lnTo>
                  <a:pt x="387" y="328"/>
                </a:lnTo>
                <a:lnTo>
                  <a:pt x="385" y="328"/>
                </a:lnTo>
                <a:lnTo>
                  <a:pt x="385" y="330"/>
                </a:lnTo>
                <a:lnTo>
                  <a:pt x="385" y="332"/>
                </a:lnTo>
                <a:lnTo>
                  <a:pt x="385" y="334"/>
                </a:lnTo>
                <a:lnTo>
                  <a:pt x="383" y="334"/>
                </a:lnTo>
                <a:lnTo>
                  <a:pt x="381" y="334"/>
                </a:lnTo>
                <a:lnTo>
                  <a:pt x="381" y="336"/>
                </a:lnTo>
                <a:lnTo>
                  <a:pt x="381" y="338"/>
                </a:lnTo>
                <a:lnTo>
                  <a:pt x="379" y="338"/>
                </a:lnTo>
                <a:lnTo>
                  <a:pt x="377" y="338"/>
                </a:lnTo>
                <a:lnTo>
                  <a:pt x="377" y="340"/>
                </a:lnTo>
                <a:lnTo>
                  <a:pt x="377" y="342"/>
                </a:lnTo>
                <a:lnTo>
                  <a:pt x="375" y="342"/>
                </a:lnTo>
                <a:lnTo>
                  <a:pt x="373" y="342"/>
                </a:lnTo>
                <a:lnTo>
                  <a:pt x="369" y="342"/>
                </a:lnTo>
                <a:lnTo>
                  <a:pt x="365" y="340"/>
                </a:lnTo>
                <a:lnTo>
                  <a:pt x="363" y="340"/>
                </a:lnTo>
                <a:lnTo>
                  <a:pt x="361" y="340"/>
                </a:lnTo>
                <a:lnTo>
                  <a:pt x="359" y="340"/>
                </a:lnTo>
                <a:lnTo>
                  <a:pt x="359" y="342"/>
                </a:lnTo>
                <a:lnTo>
                  <a:pt x="359" y="344"/>
                </a:lnTo>
                <a:lnTo>
                  <a:pt x="359" y="346"/>
                </a:lnTo>
                <a:lnTo>
                  <a:pt x="359" y="348"/>
                </a:lnTo>
                <a:lnTo>
                  <a:pt x="359" y="350"/>
                </a:lnTo>
                <a:lnTo>
                  <a:pt x="359" y="352"/>
                </a:lnTo>
                <a:lnTo>
                  <a:pt x="359" y="354"/>
                </a:lnTo>
                <a:lnTo>
                  <a:pt x="359" y="356"/>
                </a:lnTo>
                <a:lnTo>
                  <a:pt x="359" y="358"/>
                </a:lnTo>
                <a:lnTo>
                  <a:pt x="359" y="360"/>
                </a:lnTo>
                <a:lnTo>
                  <a:pt x="359" y="360"/>
                </a:lnTo>
                <a:lnTo>
                  <a:pt x="359" y="362"/>
                </a:lnTo>
                <a:lnTo>
                  <a:pt x="359" y="364"/>
                </a:lnTo>
                <a:lnTo>
                  <a:pt x="359" y="366"/>
                </a:lnTo>
                <a:lnTo>
                  <a:pt x="359" y="368"/>
                </a:lnTo>
                <a:lnTo>
                  <a:pt x="359" y="370"/>
                </a:lnTo>
                <a:lnTo>
                  <a:pt x="359" y="372"/>
                </a:lnTo>
                <a:lnTo>
                  <a:pt x="359" y="374"/>
                </a:lnTo>
                <a:lnTo>
                  <a:pt x="359" y="376"/>
                </a:lnTo>
                <a:lnTo>
                  <a:pt x="359" y="378"/>
                </a:lnTo>
                <a:lnTo>
                  <a:pt x="359" y="380"/>
                </a:lnTo>
                <a:lnTo>
                  <a:pt x="357" y="380"/>
                </a:lnTo>
                <a:lnTo>
                  <a:pt x="355" y="380"/>
                </a:lnTo>
                <a:lnTo>
                  <a:pt x="353" y="380"/>
                </a:lnTo>
                <a:lnTo>
                  <a:pt x="351" y="380"/>
                </a:lnTo>
                <a:lnTo>
                  <a:pt x="349" y="380"/>
                </a:lnTo>
                <a:lnTo>
                  <a:pt x="347" y="380"/>
                </a:lnTo>
                <a:lnTo>
                  <a:pt x="345" y="380"/>
                </a:lnTo>
                <a:lnTo>
                  <a:pt x="343" y="380"/>
                </a:lnTo>
                <a:lnTo>
                  <a:pt x="343" y="380"/>
                </a:lnTo>
                <a:lnTo>
                  <a:pt x="341" y="380"/>
                </a:lnTo>
                <a:lnTo>
                  <a:pt x="339" y="380"/>
                </a:lnTo>
                <a:lnTo>
                  <a:pt x="337" y="380"/>
                </a:lnTo>
                <a:lnTo>
                  <a:pt x="335" y="380"/>
                </a:lnTo>
                <a:lnTo>
                  <a:pt x="335" y="382"/>
                </a:lnTo>
                <a:lnTo>
                  <a:pt x="335" y="384"/>
                </a:lnTo>
                <a:lnTo>
                  <a:pt x="335" y="386"/>
                </a:lnTo>
                <a:lnTo>
                  <a:pt x="335" y="388"/>
                </a:lnTo>
                <a:lnTo>
                  <a:pt x="335" y="390"/>
                </a:lnTo>
                <a:lnTo>
                  <a:pt x="335" y="392"/>
                </a:lnTo>
                <a:lnTo>
                  <a:pt x="335" y="394"/>
                </a:lnTo>
                <a:lnTo>
                  <a:pt x="337" y="394"/>
                </a:lnTo>
                <a:lnTo>
                  <a:pt x="339" y="394"/>
                </a:lnTo>
                <a:lnTo>
                  <a:pt x="339" y="396"/>
                </a:lnTo>
                <a:lnTo>
                  <a:pt x="339" y="398"/>
                </a:lnTo>
                <a:lnTo>
                  <a:pt x="341" y="400"/>
                </a:lnTo>
                <a:lnTo>
                  <a:pt x="341" y="402"/>
                </a:lnTo>
                <a:lnTo>
                  <a:pt x="341" y="404"/>
                </a:lnTo>
                <a:lnTo>
                  <a:pt x="341" y="406"/>
                </a:lnTo>
                <a:lnTo>
                  <a:pt x="339" y="406"/>
                </a:lnTo>
                <a:lnTo>
                  <a:pt x="337" y="406"/>
                </a:lnTo>
                <a:lnTo>
                  <a:pt x="333" y="406"/>
                </a:lnTo>
                <a:lnTo>
                  <a:pt x="333" y="408"/>
                </a:lnTo>
                <a:lnTo>
                  <a:pt x="333" y="408"/>
                </a:lnTo>
                <a:lnTo>
                  <a:pt x="333" y="410"/>
                </a:lnTo>
                <a:lnTo>
                  <a:pt x="333" y="412"/>
                </a:lnTo>
                <a:lnTo>
                  <a:pt x="333" y="414"/>
                </a:lnTo>
                <a:lnTo>
                  <a:pt x="333" y="416"/>
                </a:lnTo>
                <a:lnTo>
                  <a:pt x="335" y="416"/>
                </a:lnTo>
                <a:lnTo>
                  <a:pt x="337" y="416"/>
                </a:lnTo>
                <a:lnTo>
                  <a:pt x="339" y="416"/>
                </a:lnTo>
                <a:lnTo>
                  <a:pt x="341" y="416"/>
                </a:lnTo>
                <a:lnTo>
                  <a:pt x="343" y="416"/>
                </a:lnTo>
                <a:lnTo>
                  <a:pt x="343" y="416"/>
                </a:lnTo>
                <a:lnTo>
                  <a:pt x="345" y="416"/>
                </a:lnTo>
                <a:lnTo>
                  <a:pt x="343" y="418"/>
                </a:lnTo>
                <a:lnTo>
                  <a:pt x="343" y="420"/>
                </a:lnTo>
                <a:lnTo>
                  <a:pt x="343" y="422"/>
                </a:lnTo>
                <a:lnTo>
                  <a:pt x="343" y="424"/>
                </a:lnTo>
                <a:lnTo>
                  <a:pt x="351" y="424"/>
                </a:lnTo>
                <a:lnTo>
                  <a:pt x="355" y="426"/>
                </a:lnTo>
                <a:lnTo>
                  <a:pt x="355" y="424"/>
                </a:lnTo>
                <a:lnTo>
                  <a:pt x="355" y="422"/>
                </a:lnTo>
                <a:lnTo>
                  <a:pt x="357" y="422"/>
                </a:lnTo>
                <a:lnTo>
                  <a:pt x="357" y="420"/>
                </a:lnTo>
                <a:lnTo>
                  <a:pt x="359" y="418"/>
                </a:lnTo>
                <a:lnTo>
                  <a:pt x="361" y="416"/>
                </a:lnTo>
                <a:lnTo>
                  <a:pt x="363" y="416"/>
                </a:lnTo>
                <a:lnTo>
                  <a:pt x="365" y="416"/>
                </a:lnTo>
                <a:lnTo>
                  <a:pt x="365" y="418"/>
                </a:lnTo>
                <a:lnTo>
                  <a:pt x="365" y="420"/>
                </a:lnTo>
                <a:lnTo>
                  <a:pt x="365" y="422"/>
                </a:lnTo>
                <a:lnTo>
                  <a:pt x="363" y="422"/>
                </a:lnTo>
                <a:lnTo>
                  <a:pt x="361" y="422"/>
                </a:lnTo>
                <a:lnTo>
                  <a:pt x="359" y="424"/>
                </a:lnTo>
                <a:lnTo>
                  <a:pt x="361" y="426"/>
                </a:lnTo>
                <a:lnTo>
                  <a:pt x="363" y="426"/>
                </a:lnTo>
                <a:lnTo>
                  <a:pt x="363" y="424"/>
                </a:lnTo>
                <a:lnTo>
                  <a:pt x="365" y="424"/>
                </a:lnTo>
                <a:lnTo>
                  <a:pt x="367" y="424"/>
                </a:lnTo>
                <a:lnTo>
                  <a:pt x="369" y="422"/>
                </a:lnTo>
                <a:lnTo>
                  <a:pt x="369" y="424"/>
                </a:lnTo>
                <a:lnTo>
                  <a:pt x="371" y="424"/>
                </a:lnTo>
                <a:lnTo>
                  <a:pt x="373" y="424"/>
                </a:lnTo>
                <a:lnTo>
                  <a:pt x="373" y="422"/>
                </a:lnTo>
                <a:lnTo>
                  <a:pt x="373" y="420"/>
                </a:lnTo>
                <a:lnTo>
                  <a:pt x="375" y="420"/>
                </a:lnTo>
                <a:lnTo>
                  <a:pt x="375" y="418"/>
                </a:lnTo>
                <a:lnTo>
                  <a:pt x="377" y="418"/>
                </a:lnTo>
                <a:lnTo>
                  <a:pt x="379" y="418"/>
                </a:lnTo>
                <a:lnTo>
                  <a:pt x="379" y="420"/>
                </a:lnTo>
                <a:lnTo>
                  <a:pt x="381" y="420"/>
                </a:lnTo>
                <a:lnTo>
                  <a:pt x="383" y="422"/>
                </a:lnTo>
                <a:lnTo>
                  <a:pt x="385" y="422"/>
                </a:lnTo>
                <a:lnTo>
                  <a:pt x="385" y="424"/>
                </a:lnTo>
                <a:lnTo>
                  <a:pt x="387" y="424"/>
                </a:lnTo>
                <a:lnTo>
                  <a:pt x="389" y="424"/>
                </a:lnTo>
                <a:lnTo>
                  <a:pt x="389" y="426"/>
                </a:lnTo>
                <a:lnTo>
                  <a:pt x="391" y="426"/>
                </a:lnTo>
                <a:lnTo>
                  <a:pt x="393" y="428"/>
                </a:lnTo>
                <a:lnTo>
                  <a:pt x="393" y="428"/>
                </a:lnTo>
                <a:lnTo>
                  <a:pt x="395" y="430"/>
                </a:lnTo>
                <a:lnTo>
                  <a:pt x="397" y="430"/>
                </a:lnTo>
                <a:lnTo>
                  <a:pt x="397" y="432"/>
                </a:lnTo>
                <a:lnTo>
                  <a:pt x="399" y="432"/>
                </a:lnTo>
                <a:lnTo>
                  <a:pt x="401" y="432"/>
                </a:lnTo>
                <a:lnTo>
                  <a:pt x="401" y="434"/>
                </a:lnTo>
                <a:lnTo>
                  <a:pt x="403" y="434"/>
                </a:lnTo>
                <a:lnTo>
                  <a:pt x="405" y="434"/>
                </a:lnTo>
                <a:lnTo>
                  <a:pt x="405" y="436"/>
                </a:lnTo>
                <a:lnTo>
                  <a:pt x="407" y="436"/>
                </a:lnTo>
                <a:lnTo>
                  <a:pt x="409" y="438"/>
                </a:lnTo>
                <a:lnTo>
                  <a:pt x="411" y="438"/>
                </a:lnTo>
                <a:lnTo>
                  <a:pt x="411" y="440"/>
                </a:lnTo>
                <a:lnTo>
                  <a:pt x="413" y="440"/>
                </a:lnTo>
                <a:lnTo>
                  <a:pt x="415" y="440"/>
                </a:lnTo>
                <a:lnTo>
                  <a:pt x="417" y="442"/>
                </a:lnTo>
                <a:lnTo>
                  <a:pt x="419" y="442"/>
                </a:lnTo>
                <a:lnTo>
                  <a:pt x="421" y="444"/>
                </a:lnTo>
                <a:lnTo>
                  <a:pt x="423" y="446"/>
                </a:lnTo>
                <a:lnTo>
                  <a:pt x="425" y="446"/>
                </a:lnTo>
                <a:lnTo>
                  <a:pt x="427" y="448"/>
                </a:lnTo>
                <a:lnTo>
                  <a:pt x="429" y="448"/>
                </a:lnTo>
                <a:lnTo>
                  <a:pt x="431" y="450"/>
                </a:lnTo>
                <a:lnTo>
                  <a:pt x="435" y="452"/>
                </a:lnTo>
                <a:lnTo>
                  <a:pt x="437" y="452"/>
                </a:lnTo>
                <a:lnTo>
                  <a:pt x="437" y="454"/>
                </a:lnTo>
                <a:lnTo>
                  <a:pt x="439" y="454"/>
                </a:lnTo>
                <a:lnTo>
                  <a:pt x="441" y="456"/>
                </a:lnTo>
                <a:lnTo>
                  <a:pt x="441" y="456"/>
                </a:lnTo>
                <a:lnTo>
                  <a:pt x="443" y="456"/>
                </a:lnTo>
                <a:lnTo>
                  <a:pt x="445" y="458"/>
                </a:lnTo>
                <a:lnTo>
                  <a:pt x="447" y="458"/>
                </a:lnTo>
                <a:lnTo>
                  <a:pt x="449" y="460"/>
                </a:lnTo>
                <a:lnTo>
                  <a:pt x="445" y="468"/>
                </a:lnTo>
                <a:lnTo>
                  <a:pt x="443" y="468"/>
                </a:lnTo>
                <a:lnTo>
                  <a:pt x="443" y="472"/>
                </a:lnTo>
                <a:lnTo>
                  <a:pt x="441" y="474"/>
                </a:lnTo>
                <a:lnTo>
                  <a:pt x="441" y="476"/>
                </a:lnTo>
                <a:lnTo>
                  <a:pt x="439" y="478"/>
                </a:lnTo>
                <a:lnTo>
                  <a:pt x="439" y="480"/>
                </a:lnTo>
                <a:lnTo>
                  <a:pt x="437" y="480"/>
                </a:lnTo>
                <a:lnTo>
                  <a:pt x="437" y="482"/>
                </a:lnTo>
                <a:lnTo>
                  <a:pt x="437" y="484"/>
                </a:lnTo>
                <a:lnTo>
                  <a:pt x="435" y="484"/>
                </a:lnTo>
                <a:lnTo>
                  <a:pt x="435" y="486"/>
                </a:lnTo>
                <a:lnTo>
                  <a:pt x="433" y="486"/>
                </a:lnTo>
                <a:lnTo>
                  <a:pt x="433" y="488"/>
                </a:lnTo>
                <a:lnTo>
                  <a:pt x="431" y="490"/>
                </a:lnTo>
                <a:lnTo>
                  <a:pt x="431" y="492"/>
                </a:lnTo>
                <a:lnTo>
                  <a:pt x="429" y="494"/>
                </a:lnTo>
                <a:lnTo>
                  <a:pt x="429" y="496"/>
                </a:lnTo>
                <a:lnTo>
                  <a:pt x="427" y="496"/>
                </a:lnTo>
                <a:lnTo>
                  <a:pt x="425" y="500"/>
                </a:lnTo>
                <a:lnTo>
                  <a:pt x="423" y="502"/>
                </a:lnTo>
                <a:lnTo>
                  <a:pt x="423" y="504"/>
                </a:lnTo>
                <a:lnTo>
                  <a:pt x="421" y="504"/>
                </a:lnTo>
                <a:lnTo>
                  <a:pt x="421" y="506"/>
                </a:lnTo>
                <a:lnTo>
                  <a:pt x="419" y="506"/>
                </a:lnTo>
                <a:lnTo>
                  <a:pt x="419" y="508"/>
                </a:lnTo>
                <a:lnTo>
                  <a:pt x="417" y="510"/>
                </a:lnTo>
                <a:lnTo>
                  <a:pt x="415" y="512"/>
                </a:lnTo>
                <a:lnTo>
                  <a:pt x="411" y="520"/>
                </a:lnTo>
                <a:lnTo>
                  <a:pt x="411" y="522"/>
                </a:lnTo>
                <a:lnTo>
                  <a:pt x="411" y="524"/>
                </a:lnTo>
                <a:lnTo>
                  <a:pt x="411" y="526"/>
                </a:lnTo>
                <a:lnTo>
                  <a:pt x="409" y="526"/>
                </a:lnTo>
                <a:lnTo>
                  <a:pt x="401" y="526"/>
                </a:lnTo>
                <a:lnTo>
                  <a:pt x="397" y="526"/>
                </a:lnTo>
                <a:lnTo>
                  <a:pt x="395" y="526"/>
                </a:lnTo>
                <a:lnTo>
                  <a:pt x="393" y="526"/>
                </a:lnTo>
                <a:lnTo>
                  <a:pt x="391" y="526"/>
                </a:lnTo>
                <a:lnTo>
                  <a:pt x="389" y="526"/>
                </a:lnTo>
                <a:lnTo>
                  <a:pt x="385" y="526"/>
                </a:lnTo>
                <a:lnTo>
                  <a:pt x="385" y="522"/>
                </a:lnTo>
                <a:lnTo>
                  <a:pt x="385" y="518"/>
                </a:lnTo>
                <a:lnTo>
                  <a:pt x="385" y="510"/>
                </a:lnTo>
                <a:lnTo>
                  <a:pt x="385" y="508"/>
                </a:lnTo>
                <a:lnTo>
                  <a:pt x="385" y="506"/>
                </a:lnTo>
                <a:lnTo>
                  <a:pt x="385" y="504"/>
                </a:lnTo>
                <a:lnTo>
                  <a:pt x="385" y="500"/>
                </a:lnTo>
                <a:lnTo>
                  <a:pt x="385" y="498"/>
                </a:lnTo>
                <a:lnTo>
                  <a:pt x="385" y="496"/>
                </a:lnTo>
                <a:lnTo>
                  <a:pt x="385" y="494"/>
                </a:lnTo>
                <a:lnTo>
                  <a:pt x="385" y="478"/>
                </a:lnTo>
                <a:lnTo>
                  <a:pt x="385" y="476"/>
                </a:lnTo>
                <a:lnTo>
                  <a:pt x="385" y="474"/>
                </a:lnTo>
                <a:lnTo>
                  <a:pt x="385" y="472"/>
                </a:lnTo>
                <a:lnTo>
                  <a:pt x="385" y="470"/>
                </a:lnTo>
                <a:lnTo>
                  <a:pt x="385" y="468"/>
                </a:lnTo>
                <a:lnTo>
                  <a:pt x="385" y="466"/>
                </a:lnTo>
                <a:lnTo>
                  <a:pt x="385" y="464"/>
                </a:lnTo>
                <a:lnTo>
                  <a:pt x="385" y="456"/>
                </a:lnTo>
                <a:lnTo>
                  <a:pt x="385" y="456"/>
                </a:lnTo>
                <a:lnTo>
                  <a:pt x="385" y="454"/>
                </a:lnTo>
                <a:lnTo>
                  <a:pt x="385" y="450"/>
                </a:lnTo>
                <a:lnTo>
                  <a:pt x="385" y="448"/>
                </a:lnTo>
                <a:lnTo>
                  <a:pt x="385" y="444"/>
                </a:lnTo>
                <a:lnTo>
                  <a:pt x="385" y="440"/>
                </a:lnTo>
                <a:lnTo>
                  <a:pt x="383" y="440"/>
                </a:lnTo>
                <a:lnTo>
                  <a:pt x="381" y="440"/>
                </a:lnTo>
                <a:lnTo>
                  <a:pt x="379" y="440"/>
                </a:lnTo>
                <a:lnTo>
                  <a:pt x="377" y="440"/>
                </a:lnTo>
                <a:lnTo>
                  <a:pt x="375" y="440"/>
                </a:lnTo>
                <a:lnTo>
                  <a:pt x="373" y="440"/>
                </a:lnTo>
                <a:lnTo>
                  <a:pt x="371" y="440"/>
                </a:lnTo>
                <a:lnTo>
                  <a:pt x="371" y="442"/>
                </a:lnTo>
                <a:lnTo>
                  <a:pt x="371" y="444"/>
                </a:lnTo>
                <a:lnTo>
                  <a:pt x="371" y="446"/>
                </a:lnTo>
                <a:lnTo>
                  <a:pt x="369" y="446"/>
                </a:lnTo>
                <a:lnTo>
                  <a:pt x="367" y="446"/>
                </a:lnTo>
                <a:lnTo>
                  <a:pt x="365" y="446"/>
                </a:lnTo>
                <a:lnTo>
                  <a:pt x="363" y="446"/>
                </a:lnTo>
                <a:lnTo>
                  <a:pt x="357" y="446"/>
                </a:lnTo>
                <a:lnTo>
                  <a:pt x="357" y="448"/>
                </a:lnTo>
                <a:lnTo>
                  <a:pt x="357" y="452"/>
                </a:lnTo>
                <a:lnTo>
                  <a:pt x="355" y="452"/>
                </a:lnTo>
                <a:lnTo>
                  <a:pt x="353" y="452"/>
                </a:lnTo>
                <a:lnTo>
                  <a:pt x="351" y="454"/>
                </a:lnTo>
                <a:lnTo>
                  <a:pt x="347" y="456"/>
                </a:lnTo>
                <a:lnTo>
                  <a:pt x="343" y="454"/>
                </a:lnTo>
                <a:lnTo>
                  <a:pt x="343" y="452"/>
                </a:lnTo>
                <a:lnTo>
                  <a:pt x="343" y="450"/>
                </a:lnTo>
                <a:lnTo>
                  <a:pt x="343" y="448"/>
                </a:lnTo>
                <a:lnTo>
                  <a:pt x="343" y="446"/>
                </a:lnTo>
                <a:lnTo>
                  <a:pt x="343" y="446"/>
                </a:lnTo>
                <a:lnTo>
                  <a:pt x="341" y="446"/>
                </a:lnTo>
                <a:lnTo>
                  <a:pt x="339" y="446"/>
                </a:lnTo>
                <a:lnTo>
                  <a:pt x="337" y="446"/>
                </a:lnTo>
                <a:lnTo>
                  <a:pt x="335" y="446"/>
                </a:lnTo>
                <a:lnTo>
                  <a:pt x="333" y="446"/>
                </a:lnTo>
                <a:lnTo>
                  <a:pt x="331" y="446"/>
                </a:lnTo>
                <a:lnTo>
                  <a:pt x="329" y="446"/>
                </a:lnTo>
                <a:lnTo>
                  <a:pt x="327" y="446"/>
                </a:lnTo>
                <a:lnTo>
                  <a:pt x="325" y="446"/>
                </a:lnTo>
                <a:lnTo>
                  <a:pt x="323" y="446"/>
                </a:lnTo>
                <a:lnTo>
                  <a:pt x="321" y="446"/>
                </a:lnTo>
                <a:lnTo>
                  <a:pt x="319" y="446"/>
                </a:lnTo>
                <a:lnTo>
                  <a:pt x="317" y="446"/>
                </a:lnTo>
                <a:lnTo>
                  <a:pt x="315" y="446"/>
                </a:lnTo>
                <a:lnTo>
                  <a:pt x="313" y="446"/>
                </a:lnTo>
                <a:lnTo>
                  <a:pt x="311" y="446"/>
                </a:lnTo>
                <a:lnTo>
                  <a:pt x="309" y="446"/>
                </a:lnTo>
                <a:lnTo>
                  <a:pt x="307" y="446"/>
                </a:lnTo>
                <a:lnTo>
                  <a:pt x="305" y="446"/>
                </a:lnTo>
                <a:lnTo>
                  <a:pt x="303" y="446"/>
                </a:lnTo>
                <a:lnTo>
                  <a:pt x="299" y="446"/>
                </a:lnTo>
                <a:lnTo>
                  <a:pt x="299" y="442"/>
                </a:lnTo>
                <a:lnTo>
                  <a:pt x="297" y="440"/>
                </a:lnTo>
                <a:lnTo>
                  <a:pt x="297" y="438"/>
                </a:lnTo>
                <a:lnTo>
                  <a:pt x="297" y="436"/>
                </a:lnTo>
                <a:lnTo>
                  <a:pt x="297" y="434"/>
                </a:lnTo>
                <a:lnTo>
                  <a:pt x="297" y="430"/>
                </a:lnTo>
                <a:lnTo>
                  <a:pt x="297" y="426"/>
                </a:lnTo>
                <a:lnTo>
                  <a:pt x="297" y="424"/>
                </a:lnTo>
                <a:lnTo>
                  <a:pt x="297" y="422"/>
                </a:lnTo>
                <a:lnTo>
                  <a:pt x="297" y="420"/>
                </a:lnTo>
                <a:lnTo>
                  <a:pt x="295" y="420"/>
                </a:lnTo>
                <a:lnTo>
                  <a:pt x="295" y="422"/>
                </a:lnTo>
                <a:lnTo>
                  <a:pt x="293" y="422"/>
                </a:lnTo>
                <a:lnTo>
                  <a:pt x="287" y="424"/>
                </a:lnTo>
                <a:lnTo>
                  <a:pt x="285" y="424"/>
                </a:lnTo>
                <a:lnTo>
                  <a:pt x="279" y="428"/>
                </a:lnTo>
                <a:lnTo>
                  <a:pt x="275" y="428"/>
                </a:lnTo>
                <a:lnTo>
                  <a:pt x="273" y="430"/>
                </a:lnTo>
                <a:lnTo>
                  <a:pt x="271" y="430"/>
                </a:lnTo>
                <a:lnTo>
                  <a:pt x="269" y="430"/>
                </a:lnTo>
                <a:lnTo>
                  <a:pt x="267" y="430"/>
                </a:lnTo>
                <a:lnTo>
                  <a:pt x="265" y="432"/>
                </a:lnTo>
                <a:lnTo>
                  <a:pt x="263" y="430"/>
                </a:lnTo>
                <a:lnTo>
                  <a:pt x="261" y="430"/>
                </a:lnTo>
                <a:lnTo>
                  <a:pt x="251" y="428"/>
                </a:lnTo>
                <a:lnTo>
                  <a:pt x="249" y="428"/>
                </a:lnTo>
                <a:lnTo>
                  <a:pt x="247" y="428"/>
                </a:lnTo>
                <a:lnTo>
                  <a:pt x="243" y="426"/>
                </a:lnTo>
                <a:lnTo>
                  <a:pt x="241" y="426"/>
                </a:lnTo>
                <a:lnTo>
                  <a:pt x="235" y="424"/>
                </a:lnTo>
                <a:lnTo>
                  <a:pt x="233" y="424"/>
                </a:lnTo>
                <a:lnTo>
                  <a:pt x="233" y="422"/>
                </a:lnTo>
                <a:lnTo>
                  <a:pt x="231" y="422"/>
                </a:lnTo>
                <a:lnTo>
                  <a:pt x="229" y="422"/>
                </a:lnTo>
                <a:lnTo>
                  <a:pt x="227" y="420"/>
                </a:lnTo>
                <a:lnTo>
                  <a:pt x="225" y="420"/>
                </a:lnTo>
                <a:lnTo>
                  <a:pt x="223" y="420"/>
                </a:lnTo>
                <a:lnTo>
                  <a:pt x="223" y="422"/>
                </a:lnTo>
                <a:lnTo>
                  <a:pt x="221" y="422"/>
                </a:lnTo>
                <a:lnTo>
                  <a:pt x="219" y="422"/>
                </a:lnTo>
                <a:lnTo>
                  <a:pt x="219" y="424"/>
                </a:lnTo>
                <a:lnTo>
                  <a:pt x="217" y="424"/>
                </a:lnTo>
                <a:lnTo>
                  <a:pt x="214" y="424"/>
                </a:lnTo>
                <a:lnTo>
                  <a:pt x="208" y="426"/>
                </a:lnTo>
                <a:lnTo>
                  <a:pt x="206" y="426"/>
                </a:lnTo>
                <a:lnTo>
                  <a:pt x="204" y="428"/>
                </a:lnTo>
                <a:lnTo>
                  <a:pt x="202" y="428"/>
                </a:lnTo>
                <a:lnTo>
                  <a:pt x="200" y="430"/>
                </a:lnTo>
                <a:lnTo>
                  <a:pt x="198" y="430"/>
                </a:lnTo>
                <a:lnTo>
                  <a:pt x="198" y="428"/>
                </a:lnTo>
                <a:lnTo>
                  <a:pt x="190" y="428"/>
                </a:lnTo>
                <a:lnTo>
                  <a:pt x="188" y="428"/>
                </a:lnTo>
                <a:lnTo>
                  <a:pt x="186" y="428"/>
                </a:lnTo>
                <a:lnTo>
                  <a:pt x="184" y="428"/>
                </a:lnTo>
                <a:lnTo>
                  <a:pt x="176" y="428"/>
                </a:lnTo>
                <a:lnTo>
                  <a:pt x="174" y="428"/>
                </a:lnTo>
                <a:lnTo>
                  <a:pt x="162" y="428"/>
                </a:lnTo>
                <a:lnTo>
                  <a:pt x="162" y="432"/>
                </a:lnTo>
                <a:lnTo>
                  <a:pt x="162" y="434"/>
                </a:lnTo>
                <a:lnTo>
                  <a:pt x="162" y="436"/>
                </a:lnTo>
                <a:lnTo>
                  <a:pt x="160" y="442"/>
                </a:lnTo>
                <a:lnTo>
                  <a:pt x="156" y="442"/>
                </a:lnTo>
                <a:lnTo>
                  <a:pt x="150" y="442"/>
                </a:lnTo>
                <a:lnTo>
                  <a:pt x="148" y="442"/>
                </a:lnTo>
                <a:lnTo>
                  <a:pt x="146" y="442"/>
                </a:lnTo>
                <a:lnTo>
                  <a:pt x="146" y="444"/>
                </a:lnTo>
                <a:lnTo>
                  <a:pt x="148" y="444"/>
                </a:lnTo>
                <a:lnTo>
                  <a:pt x="148" y="446"/>
                </a:lnTo>
                <a:lnTo>
                  <a:pt x="146" y="448"/>
                </a:lnTo>
                <a:lnTo>
                  <a:pt x="144" y="446"/>
                </a:lnTo>
                <a:lnTo>
                  <a:pt x="142" y="446"/>
                </a:lnTo>
                <a:lnTo>
                  <a:pt x="140" y="446"/>
                </a:lnTo>
                <a:lnTo>
                  <a:pt x="138" y="446"/>
                </a:lnTo>
                <a:lnTo>
                  <a:pt x="136" y="446"/>
                </a:lnTo>
                <a:lnTo>
                  <a:pt x="136" y="448"/>
                </a:lnTo>
                <a:lnTo>
                  <a:pt x="136" y="450"/>
                </a:lnTo>
                <a:lnTo>
                  <a:pt x="136" y="454"/>
                </a:lnTo>
                <a:lnTo>
                  <a:pt x="136" y="456"/>
                </a:lnTo>
                <a:lnTo>
                  <a:pt x="136" y="468"/>
                </a:lnTo>
                <a:lnTo>
                  <a:pt x="132" y="468"/>
                </a:lnTo>
                <a:lnTo>
                  <a:pt x="126" y="466"/>
                </a:lnTo>
                <a:lnTo>
                  <a:pt x="124" y="466"/>
                </a:lnTo>
                <a:lnTo>
                  <a:pt x="122" y="466"/>
                </a:lnTo>
                <a:lnTo>
                  <a:pt x="118" y="466"/>
                </a:lnTo>
                <a:lnTo>
                  <a:pt x="114" y="466"/>
                </a:lnTo>
                <a:lnTo>
                  <a:pt x="116" y="468"/>
                </a:lnTo>
                <a:lnTo>
                  <a:pt x="116" y="470"/>
                </a:lnTo>
                <a:lnTo>
                  <a:pt x="118" y="472"/>
                </a:lnTo>
                <a:lnTo>
                  <a:pt x="122" y="476"/>
                </a:lnTo>
                <a:lnTo>
                  <a:pt x="120" y="476"/>
                </a:lnTo>
                <a:lnTo>
                  <a:pt x="120" y="478"/>
                </a:lnTo>
                <a:lnTo>
                  <a:pt x="120" y="480"/>
                </a:lnTo>
                <a:lnTo>
                  <a:pt x="120" y="482"/>
                </a:lnTo>
                <a:lnTo>
                  <a:pt x="118" y="482"/>
                </a:lnTo>
                <a:lnTo>
                  <a:pt x="116" y="484"/>
                </a:lnTo>
                <a:lnTo>
                  <a:pt x="116" y="482"/>
                </a:lnTo>
                <a:lnTo>
                  <a:pt x="114" y="480"/>
                </a:lnTo>
                <a:lnTo>
                  <a:pt x="114" y="478"/>
                </a:lnTo>
                <a:lnTo>
                  <a:pt x="112" y="478"/>
                </a:lnTo>
                <a:lnTo>
                  <a:pt x="112" y="476"/>
                </a:lnTo>
                <a:lnTo>
                  <a:pt x="110" y="474"/>
                </a:lnTo>
                <a:lnTo>
                  <a:pt x="110" y="472"/>
                </a:lnTo>
                <a:lnTo>
                  <a:pt x="108" y="472"/>
                </a:lnTo>
                <a:lnTo>
                  <a:pt x="108" y="470"/>
                </a:lnTo>
                <a:lnTo>
                  <a:pt x="108" y="468"/>
                </a:lnTo>
                <a:lnTo>
                  <a:pt x="106" y="468"/>
                </a:lnTo>
                <a:lnTo>
                  <a:pt x="106" y="466"/>
                </a:lnTo>
                <a:lnTo>
                  <a:pt x="104" y="466"/>
                </a:lnTo>
                <a:lnTo>
                  <a:pt x="104" y="464"/>
                </a:lnTo>
                <a:lnTo>
                  <a:pt x="102" y="464"/>
                </a:lnTo>
                <a:lnTo>
                  <a:pt x="102" y="462"/>
                </a:lnTo>
                <a:lnTo>
                  <a:pt x="102" y="460"/>
                </a:lnTo>
                <a:lnTo>
                  <a:pt x="102" y="460"/>
                </a:lnTo>
                <a:lnTo>
                  <a:pt x="102" y="458"/>
                </a:lnTo>
                <a:lnTo>
                  <a:pt x="100" y="458"/>
                </a:lnTo>
                <a:lnTo>
                  <a:pt x="100" y="456"/>
                </a:lnTo>
                <a:lnTo>
                  <a:pt x="100" y="456"/>
                </a:lnTo>
                <a:lnTo>
                  <a:pt x="98" y="456"/>
                </a:lnTo>
                <a:lnTo>
                  <a:pt x="98" y="454"/>
                </a:lnTo>
                <a:lnTo>
                  <a:pt x="96" y="454"/>
                </a:lnTo>
                <a:lnTo>
                  <a:pt x="96" y="452"/>
                </a:lnTo>
                <a:lnTo>
                  <a:pt x="94" y="452"/>
                </a:lnTo>
                <a:lnTo>
                  <a:pt x="94" y="450"/>
                </a:lnTo>
                <a:lnTo>
                  <a:pt x="94" y="448"/>
                </a:lnTo>
                <a:lnTo>
                  <a:pt x="92" y="448"/>
                </a:lnTo>
                <a:lnTo>
                  <a:pt x="92" y="446"/>
                </a:lnTo>
                <a:lnTo>
                  <a:pt x="90" y="446"/>
                </a:lnTo>
                <a:lnTo>
                  <a:pt x="90" y="444"/>
                </a:lnTo>
                <a:lnTo>
                  <a:pt x="88" y="442"/>
                </a:lnTo>
                <a:lnTo>
                  <a:pt x="88" y="440"/>
                </a:lnTo>
                <a:lnTo>
                  <a:pt x="86" y="440"/>
                </a:lnTo>
                <a:lnTo>
                  <a:pt x="86" y="438"/>
                </a:lnTo>
                <a:lnTo>
                  <a:pt x="86" y="436"/>
                </a:lnTo>
                <a:lnTo>
                  <a:pt x="84" y="436"/>
                </a:lnTo>
                <a:lnTo>
                  <a:pt x="84" y="434"/>
                </a:lnTo>
                <a:lnTo>
                  <a:pt x="82" y="434"/>
                </a:lnTo>
                <a:lnTo>
                  <a:pt x="82" y="432"/>
                </a:lnTo>
                <a:lnTo>
                  <a:pt x="80" y="430"/>
                </a:lnTo>
                <a:lnTo>
                  <a:pt x="78" y="426"/>
                </a:lnTo>
                <a:lnTo>
                  <a:pt x="74" y="422"/>
                </a:lnTo>
                <a:lnTo>
                  <a:pt x="70" y="416"/>
                </a:lnTo>
                <a:lnTo>
                  <a:pt x="64" y="410"/>
                </a:lnTo>
                <a:lnTo>
                  <a:pt x="62" y="408"/>
                </a:lnTo>
                <a:lnTo>
                  <a:pt x="62" y="408"/>
                </a:lnTo>
                <a:lnTo>
                  <a:pt x="60" y="406"/>
                </a:lnTo>
                <a:lnTo>
                  <a:pt x="56" y="398"/>
                </a:lnTo>
                <a:lnTo>
                  <a:pt x="54" y="394"/>
                </a:lnTo>
                <a:lnTo>
                  <a:pt x="54" y="392"/>
                </a:lnTo>
                <a:lnTo>
                  <a:pt x="52" y="392"/>
                </a:lnTo>
                <a:lnTo>
                  <a:pt x="52" y="390"/>
                </a:lnTo>
                <a:lnTo>
                  <a:pt x="50" y="390"/>
                </a:lnTo>
                <a:lnTo>
                  <a:pt x="50" y="388"/>
                </a:lnTo>
                <a:lnTo>
                  <a:pt x="48" y="388"/>
                </a:lnTo>
                <a:lnTo>
                  <a:pt x="48" y="386"/>
                </a:lnTo>
                <a:lnTo>
                  <a:pt x="48" y="384"/>
                </a:lnTo>
                <a:lnTo>
                  <a:pt x="46" y="384"/>
                </a:lnTo>
                <a:lnTo>
                  <a:pt x="42" y="378"/>
                </a:lnTo>
                <a:lnTo>
                  <a:pt x="42" y="376"/>
                </a:lnTo>
                <a:lnTo>
                  <a:pt x="40" y="376"/>
                </a:lnTo>
                <a:lnTo>
                  <a:pt x="28" y="384"/>
                </a:lnTo>
                <a:lnTo>
                  <a:pt x="28" y="386"/>
                </a:lnTo>
                <a:lnTo>
                  <a:pt x="28" y="384"/>
                </a:lnTo>
                <a:lnTo>
                  <a:pt x="40" y="376"/>
                </a:lnTo>
                <a:lnTo>
                  <a:pt x="40" y="374"/>
                </a:lnTo>
                <a:lnTo>
                  <a:pt x="38" y="374"/>
                </a:lnTo>
                <a:lnTo>
                  <a:pt x="38" y="372"/>
                </a:lnTo>
                <a:lnTo>
                  <a:pt x="38" y="370"/>
                </a:lnTo>
                <a:lnTo>
                  <a:pt x="36" y="370"/>
                </a:lnTo>
                <a:lnTo>
                  <a:pt x="36" y="368"/>
                </a:lnTo>
                <a:lnTo>
                  <a:pt x="34" y="368"/>
                </a:lnTo>
                <a:lnTo>
                  <a:pt x="34" y="366"/>
                </a:lnTo>
                <a:lnTo>
                  <a:pt x="34" y="364"/>
                </a:lnTo>
                <a:lnTo>
                  <a:pt x="32" y="364"/>
                </a:lnTo>
                <a:lnTo>
                  <a:pt x="32" y="362"/>
                </a:lnTo>
                <a:lnTo>
                  <a:pt x="28" y="360"/>
                </a:lnTo>
                <a:lnTo>
                  <a:pt x="24" y="356"/>
                </a:lnTo>
                <a:lnTo>
                  <a:pt x="24" y="354"/>
                </a:lnTo>
                <a:lnTo>
                  <a:pt x="22" y="354"/>
                </a:lnTo>
                <a:lnTo>
                  <a:pt x="22" y="352"/>
                </a:lnTo>
                <a:lnTo>
                  <a:pt x="18" y="346"/>
                </a:lnTo>
                <a:lnTo>
                  <a:pt x="16" y="346"/>
                </a:lnTo>
                <a:lnTo>
                  <a:pt x="18" y="346"/>
                </a:lnTo>
                <a:lnTo>
                  <a:pt x="18" y="344"/>
                </a:lnTo>
                <a:lnTo>
                  <a:pt x="12" y="338"/>
                </a:lnTo>
                <a:lnTo>
                  <a:pt x="6" y="328"/>
                </a:lnTo>
                <a:lnTo>
                  <a:pt x="4" y="322"/>
                </a:lnTo>
                <a:lnTo>
                  <a:pt x="2" y="322"/>
                </a:lnTo>
                <a:lnTo>
                  <a:pt x="2" y="320"/>
                </a:lnTo>
                <a:lnTo>
                  <a:pt x="2" y="318"/>
                </a:lnTo>
                <a:lnTo>
                  <a:pt x="0" y="316"/>
                </a:lnTo>
                <a:lnTo>
                  <a:pt x="2" y="312"/>
                </a:lnTo>
                <a:lnTo>
                  <a:pt x="6" y="308"/>
                </a:lnTo>
                <a:lnTo>
                  <a:pt x="8" y="304"/>
                </a:lnTo>
                <a:lnTo>
                  <a:pt x="14" y="310"/>
                </a:lnTo>
                <a:lnTo>
                  <a:pt x="12" y="312"/>
                </a:lnTo>
                <a:lnTo>
                  <a:pt x="12" y="314"/>
                </a:lnTo>
                <a:lnTo>
                  <a:pt x="14" y="316"/>
                </a:lnTo>
                <a:lnTo>
                  <a:pt x="14" y="318"/>
                </a:lnTo>
                <a:lnTo>
                  <a:pt x="12" y="320"/>
                </a:lnTo>
                <a:lnTo>
                  <a:pt x="12" y="324"/>
                </a:lnTo>
                <a:lnTo>
                  <a:pt x="16" y="330"/>
                </a:lnTo>
                <a:lnTo>
                  <a:pt x="22" y="328"/>
                </a:lnTo>
                <a:lnTo>
                  <a:pt x="24" y="328"/>
                </a:lnTo>
                <a:lnTo>
                  <a:pt x="24" y="326"/>
                </a:lnTo>
                <a:lnTo>
                  <a:pt x="26" y="326"/>
                </a:lnTo>
                <a:lnTo>
                  <a:pt x="28" y="326"/>
                </a:lnTo>
                <a:lnTo>
                  <a:pt x="28" y="324"/>
                </a:lnTo>
                <a:lnTo>
                  <a:pt x="30" y="324"/>
                </a:lnTo>
                <a:lnTo>
                  <a:pt x="30" y="322"/>
                </a:lnTo>
                <a:lnTo>
                  <a:pt x="32" y="320"/>
                </a:lnTo>
                <a:lnTo>
                  <a:pt x="34" y="320"/>
                </a:lnTo>
                <a:lnTo>
                  <a:pt x="34" y="318"/>
                </a:lnTo>
                <a:lnTo>
                  <a:pt x="36" y="318"/>
                </a:lnTo>
                <a:lnTo>
                  <a:pt x="36" y="316"/>
                </a:lnTo>
                <a:lnTo>
                  <a:pt x="38" y="316"/>
                </a:lnTo>
                <a:lnTo>
                  <a:pt x="38" y="314"/>
                </a:lnTo>
                <a:lnTo>
                  <a:pt x="40" y="314"/>
                </a:lnTo>
                <a:lnTo>
                  <a:pt x="42" y="312"/>
                </a:lnTo>
                <a:lnTo>
                  <a:pt x="44" y="312"/>
                </a:lnTo>
                <a:lnTo>
                  <a:pt x="46" y="310"/>
                </a:lnTo>
                <a:lnTo>
                  <a:pt x="50" y="306"/>
                </a:lnTo>
                <a:lnTo>
                  <a:pt x="52" y="306"/>
                </a:lnTo>
                <a:lnTo>
                  <a:pt x="52" y="304"/>
                </a:lnTo>
                <a:lnTo>
                  <a:pt x="54" y="304"/>
                </a:lnTo>
                <a:lnTo>
                  <a:pt x="54" y="302"/>
                </a:lnTo>
                <a:lnTo>
                  <a:pt x="54" y="302"/>
                </a:lnTo>
                <a:lnTo>
                  <a:pt x="56" y="300"/>
                </a:lnTo>
                <a:lnTo>
                  <a:pt x="58" y="298"/>
                </a:lnTo>
                <a:lnTo>
                  <a:pt x="60" y="296"/>
                </a:lnTo>
                <a:lnTo>
                  <a:pt x="62" y="296"/>
                </a:lnTo>
                <a:lnTo>
                  <a:pt x="62" y="294"/>
                </a:lnTo>
                <a:lnTo>
                  <a:pt x="64" y="294"/>
                </a:lnTo>
                <a:lnTo>
                  <a:pt x="66" y="292"/>
                </a:lnTo>
                <a:lnTo>
                  <a:pt x="66" y="290"/>
                </a:lnTo>
                <a:lnTo>
                  <a:pt x="68" y="290"/>
                </a:lnTo>
                <a:lnTo>
                  <a:pt x="68" y="288"/>
                </a:lnTo>
                <a:lnTo>
                  <a:pt x="70" y="288"/>
                </a:lnTo>
                <a:lnTo>
                  <a:pt x="70" y="286"/>
                </a:lnTo>
                <a:lnTo>
                  <a:pt x="72" y="286"/>
                </a:lnTo>
                <a:lnTo>
                  <a:pt x="72" y="284"/>
                </a:lnTo>
                <a:lnTo>
                  <a:pt x="74" y="284"/>
                </a:lnTo>
                <a:lnTo>
                  <a:pt x="74" y="282"/>
                </a:lnTo>
                <a:lnTo>
                  <a:pt x="76" y="282"/>
                </a:lnTo>
                <a:lnTo>
                  <a:pt x="78" y="280"/>
                </a:lnTo>
                <a:lnTo>
                  <a:pt x="82" y="276"/>
                </a:lnTo>
                <a:lnTo>
                  <a:pt x="84" y="276"/>
                </a:lnTo>
                <a:lnTo>
                  <a:pt x="84" y="274"/>
                </a:lnTo>
                <a:lnTo>
                  <a:pt x="88" y="270"/>
                </a:lnTo>
                <a:lnTo>
                  <a:pt x="92" y="268"/>
                </a:lnTo>
                <a:lnTo>
                  <a:pt x="98" y="264"/>
                </a:lnTo>
                <a:lnTo>
                  <a:pt x="100" y="264"/>
                </a:lnTo>
                <a:lnTo>
                  <a:pt x="100" y="262"/>
                </a:lnTo>
                <a:lnTo>
                  <a:pt x="108" y="252"/>
                </a:lnTo>
                <a:lnTo>
                  <a:pt x="110" y="252"/>
                </a:lnTo>
                <a:lnTo>
                  <a:pt x="114" y="248"/>
                </a:lnTo>
                <a:lnTo>
                  <a:pt x="124" y="238"/>
                </a:lnTo>
                <a:lnTo>
                  <a:pt x="132" y="232"/>
                </a:lnTo>
                <a:lnTo>
                  <a:pt x="138" y="226"/>
                </a:lnTo>
                <a:lnTo>
                  <a:pt x="140" y="224"/>
                </a:lnTo>
                <a:lnTo>
                  <a:pt x="142" y="224"/>
                </a:lnTo>
                <a:lnTo>
                  <a:pt x="142" y="222"/>
                </a:lnTo>
                <a:lnTo>
                  <a:pt x="144" y="222"/>
                </a:lnTo>
                <a:lnTo>
                  <a:pt x="144" y="220"/>
                </a:lnTo>
                <a:lnTo>
                  <a:pt x="146" y="220"/>
                </a:lnTo>
                <a:lnTo>
                  <a:pt x="146" y="218"/>
                </a:lnTo>
                <a:lnTo>
                  <a:pt x="148" y="218"/>
                </a:lnTo>
                <a:lnTo>
                  <a:pt x="148" y="216"/>
                </a:lnTo>
                <a:lnTo>
                  <a:pt x="150" y="216"/>
                </a:lnTo>
                <a:lnTo>
                  <a:pt x="150" y="216"/>
                </a:lnTo>
                <a:lnTo>
                  <a:pt x="152" y="214"/>
                </a:lnTo>
                <a:lnTo>
                  <a:pt x="154" y="212"/>
                </a:lnTo>
                <a:lnTo>
                  <a:pt x="156" y="210"/>
                </a:lnTo>
                <a:lnTo>
                  <a:pt x="162" y="206"/>
                </a:lnTo>
                <a:lnTo>
                  <a:pt x="162" y="204"/>
                </a:lnTo>
                <a:lnTo>
                  <a:pt x="164" y="202"/>
                </a:lnTo>
                <a:lnTo>
                  <a:pt x="166" y="202"/>
                </a:lnTo>
                <a:lnTo>
                  <a:pt x="168" y="198"/>
                </a:lnTo>
                <a:lnTo>
                  <a:pt x="172" y="196"/>
                </a:lnTo>
                <a:lnTo>
                  <a:pt x="174" y="194"/>
                </a:lnTo>
                <a:lnTo>
                  <a:pt x="180" y="190"/>
                </a:lnTo>
                <a:lnTo>
                  <a:pt x="186" y="182"/>
                </a:lnTo>
                <a:lnTo>
                  <a:pt x="190" y="180"/>
                </a:lnTo>
                <a:lnTo>
                  <a:pt x="192" y="178"/>
                </a:lnTo>
                <a:lnTo>
                  <a:pt x="196" y="176"/>
                </a:lnTo>
                <a:lnTo>
                  <a:pt x="202" y="168"/>
                </a:lnTo>
                <a:lnTo>
                  <a:pt x="204" y="168"/>
                </a:lnTo>
                <a:lnTo>
                  <a:pt x="217" y="156"/>
                </a:lnTo>
                <a:lnTo>
                  <a:pt x="219" y="156"/>
                </a:lnTo>
                <a:lnTo>
                  <a:pt x="225" y="150"/>
                </a:lnTo>
                <a:lnTo>
                  <a:pt x="239" y="136"/>
                </a:lnTo>
                <a:lnTo>
                  <a:pt x="257" y="120"/>
                </a:lnTo>
                <a:lnTo>
                  <a:pt x="261" y="118"/>
                </a:lnTo>
                <a:lnTo>
                  <a:pt x="261" y="116"/>
                </a:lnTo>
                <a:lnTo>
                  <a:pt x="263" y="114"/>
                </a:lnTo>
                <a:lnTo>
                  <a:pt x="271" y="108"/>
                </a:lnTo>
                <a:lnTo>
                  <a:pt x="275" y="104"/>
                </a:lnTo>
                <a:lnTo>
                  <a:pt x="277" y="102"/>
                </a:lnTo>
                <a:lnTo>
                  <a:pt x="283" y="96"/>
                </a:lnTo>
                <a:lnTo>
                  <a:pt x="285" y="96"/>
                </a:lnTo>
                <a:lnTo>
                  <a:pt x="287" y="94"/>
                </a:lnTo>
                <a:lnTo>
                  <a:pt x="289" y="92"/>
                </a:lnTo>
                <a:lnTo>
                  <a:pt x="291" y="92"/>
                </a:lnTo>
                <a:lnTo>
                  <a:pt x="291" y="90"/>
                </a:lnTo>
                <a:lnTo>
                  <a:pt x="293" y="90"/>
                </a:lnTo>
                <a:lnTo>
                  <a:pt x="293" y="88"/>
                </a:lnTo>
                <a:lnTo>
                  <a:pt x="295" y="88"/>
                </a:lnTo>
                <a:lnTo>
                  <a:pt x="295" y="86"/>
                </a:lnTo>
                <a:lnTo>
                  <a:pt x="295" y="84"/>
                </a:lnTo>
                <a:lnTo>
                  <a:pt x="297" y="84"/>
                </a:lnTo>
                <a:lnTo>
                  <a:pt x="297" y="82"/>
                </a:lnTo>
                <a:lnTo>
                  <a:pt x="299" y="82"/>
                </a:lnTo>
                <a:lnTo>
                  <a:pt x="299" y="80"/>
                </a:lnTo>
                <a:lnTo>
                  <a:pt x="301" y="80"/>
                </a:lnTo>
                <a:lnTo>
                  <a:pt x="305" y="76"/>
                </a:lnTo>
                <a:lnTo>
                  <a:pt x="307" y="74"/>
                </a:lnTo>
                <a:lnTo>
                  <a:pt x="309" y="72"/>
                </a:lnTo>
                <a:lnTo>
                  <a:pt x="315" y="68"/>
                </a:lnTo>
                <a:lnTo>
                  <a:pt x="317" y="68"/>
                </a:lnTo>
                <a:lnTo>
                  <a:pt x="317" y="66"/>
                </a:lnTo>
                <a:lnTo>
                  <a:pt x="319" y="66"/>
                </a:lnTo>
                <a:lnTo>
                  <a:pt x="319" y="64"/>
                </a:lnTo>
                <a:lnTo>
                  <a:pt x="321" y="64"/>
                </a:lnTo>
                <a:lnTo>
                  <a:pt x="323" y="62"/>
                </a:lnTo>
                <a:lnTo>
                  <a:pt x="325" y="60"/>
                </a:lnTo>
                <a:lnTo>
                  <a:pt x="327" y="60"/>
                </a:lnTo>
                <a:lnTo>
                  <a:pt x="327" y="58"/>
                </a:lnTo>
                <a:lnTo>
                  <a:pt x="329" y="56"/>
                </a:lnTo>
                <a:lnTo>
                  <a:pt x="331" y="54"/>
                </a:lnTo>
                <a:lnTo>
                  <a:pt x="333" y="54"/>
                </a:lnTo>
                <a:lnTo>
                  <a:pt x="333" y="52"/>
                </a:lnTo>
                <a:lnTo>
                  <a:pt x="337" y="50"/>
                </a:lnTo>
                <a:lnTo>
                  <a:pt x="343" y="44"/>
                </a:lnTo>
                <a:lnTo>
                  <a:pt x="349" y="38"/>
                </a:lnTo>
                <a:lnTo>
                  <a:pt x="355" y="30"/>
                </a:lnTo>
                <a:lnTo>
                  <a:pt x="361" y="26"/>
                </a:lnTo>
                <a:lnTo>
                  <a:pt x="363" y="24"/>
                </a:lnTo>
                <a:lnTo>
                  <a:pt x="365" y="24"/>
                </a:lnTo>
                <a:lnTo>
                  <a:pt x="369" y="22"/>
                </a:lnTo>
                <a:lnTo>
                  <a:pt x="371" y="20"/>
                </a:lnTo>
                <a:lnTo>
                  <a:pt x="371" y="18"/>
                </a:lnTo>
                <a:lnTo>
                  <a:pt x="375" y="16"/>
                </a:lnTo>
                <a:lnTo>
                  <a:pt x="377" y="14"/>
                </a:lnTo>
                <a:lnTo>
                  <a:pt x="385" y="6"/>
                </a:lnTo>
                <a:lnTo>
                  <a:pt x="387" y="6"/>
                </a:lnTo>
                <a:lnTo>
                  <a:pt x="389" y="2"/>
                </a:lnTo>
                <a:lnTo>
                  <a:pt x="393" y="0"/>
                </a:lnTo>
                <a:lnTo>
                  <a:pt x="395" y="0"/>
                </a:lnTo>
                <a:lnTo>
                  <a:pt x="397" y="0"/>
                </a:lnTo>
                <a:lnTo>
                  <a:pt x="399" y="0"/>
                </a:lnTo>
                <a:lnTo>
                  <a:pt x="403" y="0"/>
                </a:lnTo>
                <a:lnTo>
                  <a:pt x="405" y="0"/>
                </a:lnTo>
                <a:lnTo>
                  <a:pt x="407" y="0"/>
                </a:lnTo>
                <a:lnTo>
                  <a:pt x="409" y="0"/>
                </a:lnTo>
                <a:lnTo>
                  <a:pt x="411" y="0"/>
                </a:lnTo>
                <a:lnTo>
                  <a:pt x="413" y="0"/>
                </a:lnTo>
                <a:lnTo>
                  <a:pt x="415" y="0"/>
                </a:lnTo>
                <a:lnTo>
                  <a:pt x="415" y="4"/>
                </a:lnTo>
                <a:lnTo>
                  <a:pt x="415" y="6"/>
                </a:lnTo>
                <a:lnTo>
                  <a:pt x="415" y="8"/>
                </a:lnTo>
                <a:lnTo>
                  <a:pt x="411" y="8"/>
                </a:lnTo>
                <a:lnTo>
                  <a:pt x="409" y="10"/>
                </a:lnTo>
                <a:lnTo>
                  <a:pt x="409" y="14"/>
                </a:lnTo>
                <a:lnTo>
                  <a:pt x="409" y="18"/>
                </a:lnTo>
                <a:lnTo>
                  <a:pt x="409" y="20"/>
                </a:lnTo>
                <a:lnTo>
                  <a:pt x="409" y="2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3" name="Freeform 21"/>
          <p:cNvSpPr>
            <a:spLocks/>
          </p:cNvSpPr>
          <p:nvPr/>
        </p:nvSpPr>
        <p:spPr bwMode="auto">
          <a:xfrm>
            <a:off x="3378200" y="3179763"/>
            <a:ext cx="693738" cy="790575"/>
          </a:xfrm>
          <a:custGeom>
            <a:avLst/>
            <a:gdLst>
              <a:gd name="T0" fmla="*/ 226 w 437"/>
              <a:gd name="T1" fmla="*/ 18 h 498"/>
              <a:gd name="T2" fmla="*/ 241 w 437"/>
              <a:gd name="T3" fmla="*/ 36 h 498"/>
              <a:gd name="T4" fmla="*/ 251 w 437"/>
              <a:gd name="T5" fmla="*/ 52 h 498"/>
              <a:gd name="T6" fmla="*/ 269 w 437"/>
              <a:gd name="T7" fmla="*/ 78 h 498"/>
              <a:gd name="T8" fmla="*/ 255 w 437"/>
              <a:gd name="T9" fmla="*/ 144 h 498"/>
              <a:gd name="T10" fmla="*/ 269 w 437"/>
              <a:gd name="T11" fmla="*/ 174 h 498"/>
              <a:gd name="T12" fmla="*/ 275 w 437"/>
              <a:gd name="T13" fmla="*/ 212 h 498"/>
              <a:gd name="T14" fmla="*/ 309 w 437"/>
              <a:gd name="T15" fmla="*/ 198 h 498"/>
              <a:gd name="T16" fmla="*/ 321 w 437"/>
              <a:gd name="T17" fmla="*/ 198 h 498"/>
              <a:gd name="T18" fmla="*/ 347 w 437"/>
              <a:gd name="T19" fmla="*/ 238 h 498"/>
              <a:gd name="T20" fmla="*/ 371 w 437"/>
              <a:gd name="T21" fmla="*/ 248 h 498"/>
              <a:gd name="T22" fmla="*/ 385 w 437"/>
              <a:gd name="T23" fmla="*/ 282 h 498"/>
              <a:gd name="T24" fmla="*/ 383 w 437"/>
              <a:gd name="T25" fmla="*/ 320 h 498"/>
              <a:gd name="T26" fmla="*/ 437 w 437"/>
              <a:gd name="T27" fmla="*/ 302 h 498"/>
              <a:gd name="T28" fmla="*/ 383 w 437"/>
              <a:gd name="T29" fmla="*/ 372 h 498"/>
              <a:gd name="T30" fmla="*/ 359 w 437"/>
              <a:gd name="T31" fmla="*/ 374 h 498"/>
              <a:gd name="T32" fmla="*/ 319 w 437"/>
              <a:gd name="T33" fmla="*/ 372 h 498"/>
              <a:gd name="T34" fmla="*/ 263 w 437"/>
              <a:gd name="T35" fmla="*/ 410 h 498"/>
              <a:gd name="T36" fmla="*/ 261 w 437"/>
              <a:gd name="T37" fmla="*/ 442 h 498"/>
              <a:gd name="T38" fmla="*/ 226 w 437"/>
              <a:gd name="T39" fmla="*/ 448 h 498"/>
              <a:gd name="T40" fmla="*/ 206 w 437"/>
              <a:gd name="T41" fmla="*/ 470 h 498"/>
              <a:gd name="T42" fmla="*/ 184 w 437"/>
              <a:gd name="T43" fmla="*/ 478 h 498"/>
              <a:gd name="T44" fmla="*/ 158 w 437"/>
              <a:gd name="T45" fmla="*/ 490 h 498"/>
              <a:gd name="T46" fmla="*/ 140 w 437"/>
              <a:gd name="T47" fmla="*/ 498 h 498"/>
              <a:gd name="T48" fmla="*/ 102 w 437"/>
              <a:gd name="T49" fmla="*/ 498 h 498"/>
              <a:gd name="T50" fmla="*/ 82 w 437"/>
              <a:gd name="T51" fmla="*/ 488 h 498"/>
              <a:gd name="T52" fmla="*/ 78 w 437"/>
              <a:gd name="T53" fmla="*/ 494 h 498"/>
              <a:gd name="T54" fmla="*/ 58 w 437"/>
              <a:gd name="T55" fmla="*/ 496 h 498"/>
              <a:gd name="T56" fmla="*/ 52 w 437"/>
              <a:gd name="T57" fmla="*/ 484 h 498"/>
              <a:gd name="T58" fmla="*/ 52 w 437"/>
              <a:gd name="T59" fmla="*/ 466 h 498"/>
              <a:gd name="T60" fmla="*/ 46 w 437"/>
              <a:gd name="T61" fmla="*/ 444 h 498"/>
              <a:gd name="T62" fmla="*/ 28 w 437"/>
              <a:gd name="T63" fmla="*/ 424 h 498"/>
              <a:gd name="T64" fmla="*/ 8 w 437"/>
              <a:gd name="T65" fmla="*/ 418 h 498"/>
              <a:gd name="T66" fmla="*/ 0 w 437"/>
              <a:gd name="T67" fmla="*/ 404 h 498"/>
              <a:gd name="T68" fmla="*/ 6 w 437"/>
              <a:gd name="T69" fmla="*/ 364 h 498"/>
              <a:gd name="T70" fmla="*/ 52 w 437"/>
              <a:gd name="T71" fmla="*/ 366 h 498"/>
              <a:gd name="T72" fmla="*/ 54 w 437"/>
              <a:gd name="T73" fmla="*/ 338 h 498"/>
              <a:gd name="T74" fmla="*/ 54 w 437"/>
              <a:gd name="T75" fmla="*/ 310 h 498"/>
              <a:gd name="T76" fmla="*/ 54 w 437"/>
              <a:gd name="T77" fmla="*/ 292 h 498"/>
              <a:gd name="T78" fmla="*/ 54 w 437"/>
              <a:gd name="T79" fmla="*/ 276 h 498"/>
              <a:gd name="T80" fmla="*/ 68 w 437"/>
              <a:gd name="T81" fmla="*/ 262 h 498"/>
              <a:gd name="T82" fmla="*/ 78 w 437"/>
              <a:gd name="T83" fmla="*/ 236 h 498"/>
              <a:gd name="T84" fmla="*/ 82 w 437"/>
              <a:gd name="T85" fmla="*/ 222 h 498"/>
              <a:gd name="T86" fmla="*/ 88 w 437"/>
              <a:gd name="T87" fmla="*/ 196 h 498"/>
              <a:gd name="T88" fmla="*/ 92 w 437"/>
              <a:gd name="T89" fmla="*/ 176 h 498"/>
              <a:gd name="T90" fmla="*/ 96 w 437"/>
              <a:gd name="T91" fmla="*/ 160 h 498"/>
              <a:gd name="T92" fmla="*/ 102 w 437"/>
              <a:gd name="T93" fmla="*/ 144 h 498"/>
              <a:gd name="T94" fmla="*/ 110 w 437"/>
              <a:gd name="T95" fmla="*/ 130 h 498"/>
              <a:gd name="T96" fmla="*/ 120 w 437"/>
              <a:gd name="T97" fmla="*/ 110 h 498"/>
              <a:gd name="T98" fmla="*/ 124 w 437"/>
              <a:gd name="T99" fmla="*/ 96 h 498"/>
              <a:gd name="T100" fmla="*/ 132 w 437"/>
              <a:gd name="T101" fmla="*/ 80 h 498"/>
              <a:gd name="T102" fmla="*/ 142 w 437"/>
              <a:gd name="T103" fmla="*/ 74 h 498"/>
              <a:gd name="T104" fmla="*/ 142 w 437"/>
              <a:gd name="T105" fmla="*/ 66 h 498"/>
              <a:gd name="T106" fmla="*/ 150 w 437"/>
              <a:gd name="T107" fmla="*/ 52 h 498"/>
              <a:gd name="T108" fmla="*/ 158 w 437"/>
              <a:gd name="T109" fmla="*/ 46 h 498"/>
              <a:gd name="T110" fmla="*/ 166 w 437"/>
              <a:gd name="T111" fmla="*/ 50 h 498"/>
              <a:gd name="T112" fmla="*/ 168 w 437"/>
              <a:gd name="T113" fmla="*/ 42 h 498"/>
              <a:gd name="T114" fmla="*/ 176 w 437"/>
              <a:gd name="T115" fmla="*/ 32 h 498"/>
              <a:gd name="T116" fmla="*/ 186 w 437"/>
              <a:gd name="T117" fmla="*/ 24 h 498"/>
              <a:gd name="T118" fmla="*/ 202 w 437"/>
              <a:gd name="T119" fmla="*/ 22 h 498"/>
              <a:gd name="T120" fmla="*/ 208 w 437"/>
              <a:gd name="T121" fmla="*/ 4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7" h="498">
                <a:moveTo>
                  <a:pt x="220" y="0"/>
                </a:moveTo>
                <a:lnTo>
                  <a:pt x="220" y="6"/>
                </a:lnTo>
                <a:lnTo>
                  <a:pt x="220" y="8"/>
                </a:lnTo>
                <a:lnTo>
                  <a:pt x="220" y="10"/>
                </a:lnTo>
                <a:lnTo>
                  <a:pt x="220" y="14"/>
                </a:lnTo>
                <a:lnTo>
                  <a:pt x="222" y="14"/>
                </a:lnTo>
                <a:lnTo>
                  <a:pt x="226" y="14"/>
                </a:lnTo>
                <a:lnTo>
                  <a:pt x="226" y="16"/>
                </a:lnTo>
                <a:lnTo>
                  <a:pt x="226" y="18"/>
                </a:lnTo>
                <a:lnTo>
                  <a:pt x="226" y="22"/>
                </a:lnTo>
                <a:lnTo>
                  <a:pt x="226" y="24"/>
                </a:lnTo>
                <a:lnTo>
                  <a:pt x="226" y="28"/>
                </a:lnTo>
                <a:lnTo>
                  <a:pt x="232" y="26"/>
                </a:lnTo>
                <a:lnTo>
                  <a:pt x="236" y="26"/>
                </a:lnTo>
                <a:lnTo>
                  <a:pt x="241" y="26"/>
                </a:lnTo>
                <a:lnTo>
                  <a:pt x="241" y="28"/>
                </a:lnTo>
                <a:lnTo>
                  <a:pt x="241" y="30"/>
                </a:lnTo>
                <a:lnTo>
                  <a:pt x="241" y="36"/>
                </a:lnTo>
                <a:lnTo>
                  <a:pt x="241" y="38"/>
                </a:lnTo>
                <a:lnTo>
                  <a:pt x="241" y="40"/>
                </a:lnTo>
                <a:lnTo>
                  <a:pt x="241" y="42"/>
                </a:lnTo>
                <a:lnTo>
                  <a:pt x="241" y="44"/>
                </a:lnTo>
                <a:lnTo>
                  <a:pt x="241" y="46"/>
                </a:lnTo>
                <a:lnTo>
                  <a:pt x="241" y="52"/>
                </a:lnTo>
                <a:lnTo>
                  <a:pt x="247" y="52"/>
                </a:lnTo>
                <a:lnTo>
                  <a:pt x="249" y="52"/>
                </a:lnTo>
                <a:lnTo>
                  <a:pt x="251" y="52"/>
                </a:lnTo>
                <a:lnTo>
                  <a:pt x="257" y="52"/>
                </a:lnTo>
                <a:lnTo>
                  <a:pt x="263" y="52"/>
                </a:lnTo>
                <a:lnTo>
                  <a:pt x="265" y="52"/>
                </a:lnTo>
                <a:lnTo>
                  <a:pt x="269" y="52"/>
                </a:lnTo>
                <a:lnTo>
                  <a:pt x="269" y="58"/>
                </a:lnTo>
                <a:lnTo>
                  <a:pt x="269" y="60"/>
                </a:lnTo>
                <a:lnTo>
                  <a:pt x="269" y="62"/>
                </a:lnTo>
                <a:lnTo>
                  <a:pt x="269" y="68"/>
                </a:lnTo>
                <a:lnTo>
                  <a:pt x="269" y="78"/>
                </a:lnTo>
                <a:lnTo>
                  <a:pt x="269" y="92"/>
                </a:lnTo>
                <a:lnTo>
                  <a:pt x="269" y="100"/>
                </a:lnTo>
                <a:lnTo>
                  <a:pt x="269" y="106"/>
                </a:lnTo>
                <a:lnTo>
                  <a:pt x="269" y="118"/>
                </a:lnTo>
                <a:lnTo>
                  <a:pt x="269" y="132"/>
                </a:lnTo>
                <a:lnTo>
                  <a:pt x="263" y="132"/>
                </a:lnTo>
                <a:lnTo>
                  <a:pt x="255" y="132"/>
                </a:lnTo>
                <a:lnTo>
                  <a:pt x="255" y="140"/>
                </a:lnTo>
                <a:lnTo>
                  <a:pt x="255" y="144"/>
                </a:lnTo>
                <a:lnTo>
                  <a:pt x="255" y="158"/>
                </a:lnTo>
                <a:lnTo>
                  <a:pt x="259" y="158"/>
                </a:lnTo>
                <a:lnTo>
                  <a:pt x="261" y="158"/>
                </a:lnTo>
                <a:lnTo>
                  <a:pt x="263" y="158"/>
                </a:lnTo>
                <a:lnTo>
                  <a:pt x="269" y="158"/>
                </a:lnTo>
                <a:lnTo>
                  <a:pt x="269" y="160"/>
                </a:lnTo>
                <a:lnTo>
                  <a:pt x="269" y="170"/>
                </a:lnTo>
                <a:lnTo>
                  <a:pt x="269" y="172"/>
                </a:lnTo>
                <a:lnTo>
                  <a:pt x="269" y="174"/>
                </a:lnTo>
                <a:lnTo>
                  <a:pt x="269" y="178"/>
                </a:lnTo>
                <a:lnTo>
                  <a:pt x="269" y="180"/>
                </a:lnTo>
                <a:lnTo>
                  <a:pt x="269" y="182"/>
                </a:lnTo>
                <a:lnTo>
                  <a:pt x="269" y="186"/>
                </a:lnTo>
                <a:lnTo>
                  <a:pt x="269" y="198"/>
                </a:lnTo>
                <a:lnTo>
                  <a:pt x="269" y="202"/>
                </a:lnTo>
                <a:lnTo>
                  <a:pt x="269" y="206"/>
                </a:lnTo>
                <a:lnTo>
                  <a:pt x="269" y="212"/>
                </a:lnTo>
                <a:lnTo>
                  <a:pt x="275" y="212"/>
                </a:lnTo>
                <a:lnTo>
                  <a:pt x="277" y="212"/>
                </a:lnTo>
                <a:lnTo>
                  <a:pt x="281" y="212"/>
                </a:lnTo>
                <a:lnTo>
                  <a:pt x="281" y="198"/>
                </a:lnTo>
                <a:lnTo>
                  <a:pt x="283" y="198"/>
                </a:lnTo>
                <a:lnTo>
                  <a:pt x="287" y="198"/>
                </a:lnTo>
                <a:lnTo>
                  <a:pt x="295" y="198"/>
                </a:lnTo>
                <a:lnTo>
                  <a:pt x="301" y="198"/>
                </a:lnTo>
                <a:lnTo>
                  <a:pt x="305" y="198"/>
                </a:lnTo>
                <a:lnTo>
                  <a:pt x="309" y="198"/>
                </a:lnTo>
                <a:lnTo>
                  <a:pt x="309" y="186"/>
                </a:lnTo>
                <a:lnTo>
                  <a:pt x="321" y="186"/>
                </a:lnTo>
                <a:lnTo>
                  <a:pt x="335" y="186"/>
                </a:lnTo>
                <a:lnTo>
                  <a:pt x="341" y="186"/>
                </a:lnTo>
                <a:lnTo>
                  <a:pt x="343" y="186"/>
                </a:lnTo>
                <a:lnTo>
                  <a:pt x="347" y="186"/>
                </a:lnTo>
                <a:lnTo>
                  <a:pt x="347" y="198"/>
                </a:lnTo>
                <a:lnTo>
                  <a:pt x="343" y="198"/>
                </a:lnTo>
                <a:lnTo>
                  <a:pt x="321" y="198"/>
                </a:lnTo>
                <a:lnTo>
                  <a:pt x="321" y="212"/>
                </a:lnTo>
                <a:lnTo>
                  <a:pt x="319" y="228"/>
                </a:lnTo>
                <a:lnTo>
                  <a:pt x="319" y="238"/>
                </a:lnTo>
                <a:lnTo>
                  <a:pt x="323" y="238"/>
                </a:lnTo>
                <a:lnTo>
                  <a:pt x="329" y="238"/>
                </a:lnTo>
                <a:lnTo>
                  <a:pt x="331" y="238"/>
                </a:lnTo>
                <a:lnTo>
                  <a:pt x="337" y="238"/>
                </a:lnTo>
                <a:lnTo>
                  <a:pt x="341" y="238"/>
                </a:lnTo>
                <a:lnTo>
                  <a:pt x="347" y="238"/>
                </a:lnTo>
                <a:lnTo>
                  <a:pt x="349" y="238"/>
                </a:lnTo>
                <a:lnTo>
                  <a:pt x="351" y="238"/>
                </a:lnTo>
                <a:lnTo>
                  <a:pt x="361" y="238"/>
                </a:lnTo>
                <a:lnTo>
                  <a:pt x="365" y="238"/>
                </a:lnTo>
                <a:lnTo>
                  <a:pt x="371" y="238"/>
                </a:lnTo>
                <a:lnTo>
                  <a:pt x="371" y="240"/>
                </a:lnTo>
                <a:lnTo>
                  <a:pt x="371" y="242"/>
                </a:lnTo>
                <a:lnTo>
                  <a:pt x="371" y="244"/>
                </a:lnTo>
                <a:lnTo>
                  <a:pt x="371" y="248"/>
                </a:lnTo>
                <a:lnTo>
                  <a:pt x="371" y="252"/>
                </a:lnTo>
                <a:lnTo>
                  <a:pt x="371" y="256"/>
                </a:lnTo>
                <a:lnTo>
                  <a:pt x="371" y="258"/>
                </a:lnTo>
                <a:lnTo>
                  <a:pt x="371" y="266"/>
                </a:lnTo>
                <a:lnTo>
                  <a:pt x="371" y="268"/>
                </a:lnTo>
                <a:lnTo>
                  <a:pt x="381" y="268"/>
                </a:lnTo>
                <a:lnTo>
                  <a:pt x="385" y="268"/>
                </a:lnTo>
                <a:lnTo>
                  <a:pt x="385" y="274"/>
                </a:lnTo>
                <a:lnTo>
                  <a:pt x="385" y="282"/>
                </a:lnTo>
                <a:lnTo>
                  <a:pt x="381" y="282"/>
                </a:lnTo>
                <a:lnTo>
                  <a:pt x="371" y="282"/>
                </a:lnTo>
                <a:lnTo>
                  <a:pt x="371" y="292"/>
                </a:lnTo>
                <a:lnTo>
                  <a:pt x="371" y="298"/>
                </a:lnTo>
                <a:lnTo>
                  <a:pt x="371" y="300"/>
                </a:lnTo>
                <a:lnTo>
                  <a:pt x="371" y="302"/>
                </a:lnTo>
                <a:lnTo>
                  <a:pt x="371" y="322"/>
                </a:lnTo>
                <a:lnTo>
                  <a:pt x="381" y="320"/>
                </a:lnTo>
                <a:lnTo>
                  <a:pt x="383" y="320"/>
                </a:lnTo>
                <a:lnTo>
                  <a:pt x="385" y="306"/>
                </a:lnTo>
                <a:lnTo>
                  <a:pt x="397" y="306"/>
                </a:lnTo>
                <a:lnTo>
                  <a:pt x="397" y="302"/>
                </a:lnTo>
                <a:lnTo>
                  <a:pt x="397" y="282"/>
                </a:lnTo>
                <a:lnTo>
                  <a:pt x="417" y="282"/>
                </a:lnTo>
                <a:lnTo>
                  <a:pt x="423" y="282"/>
                </a:lnTo>
                <a:lnTo>
                  <a:pt x="423" y="292"/>
                </a:lnTo>
                <a:lnTo>
                  <a:pt x="437" y="292"/>
                </a:lnTo>
                <a:lnTo>
                  <a:pt x="437" y="302"/>
                </a:lnTo>
                <a:lnTo>
                  <a:pt x="437" y="344"/>
                </a:lnTo>
                <a:lnTo>
                  <a:pt x="423" y="344"/>
                </a:lnTo>
                <a:lnTo>
                  <a:pt x="397" y="346"/>
                </a:lnTo>
                <a:lnTo>
                  <a:pt x="397" y="352"/>
                </a:lnTo>
                <a:lnTo>
                  <a:pt x="397" y="356"/>
                </a:lnTo>
                <a:lnTo>
                  <a:pt x="397" y="372"/>
                </a:lnTo>
                <a:lnTo>
                  <a:pt x="389" y="372"/>
                </a:lnTo>
                <a:lnTo>
                  <a:pt x="385" y="372"/>
                </a:lnTo>
                <a:lnTo>
                  <a:pt x="383" y="372"/>
                </a:lnTo>
                <a:lnTo>
                  <a:pt x="383" y="364"/>
                </a:lnTo>
                <a:lnTo>
                  <a:pt x="383" y="360"/>
                </a:lnTo>
                <a:lnTo>
                  <a:pt x="381" y="360"/>
                </a:lnTo>
                <a:lnTo>
                  <a:pt x="375" y="360"/>
                </a:lnTo>
                <a:lnTo>
                  <a:pt x="369" y="360"/>
                </a:lnTo>
                <a:lnTo>
                  <a:pt x="369" y="370"/>
                </a:lnTo>
                <a:lnTo>
                  <a:pt x="369" y="372"/>
                </a:lnTo>
                <a:lnTo>
                  <a:pt x="369" y="374"/>
                </a:lnTo>
                <a:lnTo>
                  <a:pt x="359" y="374"/>
                </a:lnTo>
                <a:lnTo>
                  <a:pt x="351" y="374"/>
                </a:lnTo>
                <a:lnTo>
                  <a:pt x="349" y="374"/>
                </a:lnTo>
                <a:lnTo>
                  <a:pt x="347" y="374"/>
                </a:lnTo>
                <a:lnTo>
                  <a:pt x="345" y="374"/>
                </a:lnTo>
                <a:lnTo>
                  <a:pt x="343" y="374"/>
                </a:lnTo>
                <a:lnTo>
                  <a:pt x="339" y="374"/>
                </a:lnTo>
                <a:lnTo>
                  <a:pt x="335" y="374"/>
                </a:lnTo>
                <a:lnTo>
                  <a:pt x="331" y="372"/>
                </a:lnTo>
                <a:lnTo>
                  <a:pt x="319" y="372"/>
                </a:lnTo>
                <a:lnTo>
                  <a:pt x="291" y="372"/>
                </a:lnTo>
                <a:lnTo>
                  <a:pt x="289" y="384"/>
                </a:lnTo>
                <a:lnTo>
                  <a:pt x="287" y="384"/>
                </a:lnTo>
                <a:lnTo>
                  <a:pt x="263" y="382"/>
                </a:lnTo>
                <a:lnTo>
                  <a:pt x="263" y="384"/>
                </a:lnTo>
                <a:lnTo>
                  <a:pt x="263" y="394"/>
                </a:lnTo>
                <a:lnTo>
                  <a:pt x="263" y="396"/>
                </a:lnTo>
                <a:lnTo>
                  <a:pt x="263" y="402"/>
                </a:lnTo>
                <a:lnTo>
                  <a:pt x="263" y="410"/>
                </a:lnTo>
                <a:lnTo>
                  <a:pt x="263" y="414"/>
                </a:lnTo>
                <a:lnTo>
                  <a:pt x="263" y="420"/>
                </a:lnTo>
                <a:lnTo>
                  <a:pt x="263" y="424"/>
                </a:lnTo>
                <a:lnTo>
                  <a:pt x="263" y="426"/>
                </a:lnTo>
                <a:lnTo>
                  <a:pt x="263" y="428"/>
                </a:lnTo>
                <a:lnTo>
                  <a:pt x="263" y="430"/>
                </a:lnTo>
                <a:lnTo>
                  <a:pt x="263" y="436"/>
                </a:lnTo>
                <a:lnTo>
                  <a:pt x="263" y="442"/>
                </a:lnTo>
                <a:lnTo>
                  <a:pt x="261" y="442"/>
                </a:lnTo>
                <a:lnTo>
                  <a:pt x="259" y="438"/>
                </a:lnTo>
                <a:lnTo>
                  <a:pt x="255" y="438"/>
                </a:lnTo>
                <a:lnTo>
                  <a:pt x="255" y="436"/>
                </a:lnTo>
                <a:lnTo>
                  <a:pt x="253" y="436"/>
                </a:lnTo>
                <a:lnTo>
                  <a:pt x="251" y="438"/>
                </a:lnTo>
                <a:lnTo>
                  <a:pt x="249" y="438"/>
                </a:lnTo>
                <a:lnTo>
                  <a:pt x="230" y="446"/>
                </a:lnTo>
                <a:lnTo>
                  <a:pt x="228" y="448"/>
                </a:lnTo>
                <a:lnTo>
                  <a:pt x="226" y="448"/>
                </a:lnTo>
                <a:lnTo>
                  <a:pt x="224" y="448"/>
                </a:lnTo>
                <a:lnTo>
                  <a:pt x="222" y="448"/>
                </a:lnTo>
                <a:lnTo>
                  <a:pt x="222" y="452"/>
                </a:lnTo>
                <a:lnTo>
                  <a:pt x="220" y="456"/>
                </a:lnTo>
                <a:lnTo>
                  <a:pt x="218" y="458"/>
                </a:lnTo>
                <a:lnTo>
                  <a:pt x="216" y="464"/>
                </a:lnTo>
                <a:lnTo>
                  <a:pt x="210" y="464"/>
                </a:lnTo>
                <a:lnTo>
                  <a:pt x="206" y="468"/>
                </a:lnTo>
                <a:lnTo>
                  <a:pt x="206" y="470"/>
                </a:lnTo>
                <a:lnTo>
                  <a:pt x="204" y="472"/>
                </a:lnTo>
                <a:lnTo>
                  <a:pt x="202" y="472"/>
                </a:lnTo>
                <a:lnTo>
                  <a:pt x="202" y="474"/>
                </a:lnTo>
                <a:lnTo>
                  <a:pt x="200" y="474"/>
                </a:lnTo>
                <a:lnTo>
                  <a:pt x="198" y="474"/>
                </a:lnTo>
                <a:lnTo>
                  <a:pt x="198" y="476"/>
                </a:lnTo>
                <a:lnTo>
                  <a:pt x="194" y="478"/>
                </a:lnTo>
                <a:lnTo>
                  <a:pt x="190" y="478"/>
                </a:lnTo>
                <a:lnTo>
                  <a:pt x="184" y="478"/>
                </a:lnTo>
                <a:lnTo>
                  <a:pt x="182" y="478"/>
                </a:lnTo>
                <a:lnTo>
                  <a:pt x="182" y="480"/>
                </a:lnTo>
                <a:lnTo>
                  <a:pt x="178" y="480"/>
                </a:lnTo>
                <a:lnTo>
                  <a:pt x="176" y="482"/>
                </a:lnTo>
                <a:lnTo>
                  <a:pt x="174" y="482"/>
                </a:lnTo>
                <a:lnTo>
                  <a:pt x="172" y="482"/>
                </a:lnTo>
                <a:lnTo>
                  <a:pt x="170" y="486"/>
                </a:lnTo>
                <a:lnTo>
                  <a:pt x="164" y="486"/>
                </a:lnTo>
                <a:lnTo>
                  <a:pt x="158" y="490"/>
                </a:lnTo>
                <a:lnTo>
                  <a:pt x="156" y="490"/>
                </a:lnTo>
                <a:lnTo>
                  <a:pt x="156" y="492"/>
                </a:lnTo>
                <a:lnTo>
                  <a:pt x="154" y="492"/>
                </a:lnTo>
                <a:lnTo>
                  <a:pt x="152" y="494"/>
                </a:lnTo>
                <a:lnTo>
                  <a:pt x="152" y="496"/>
                </a:lnTo>
                <a:lnTo>
                  <a:pt x="144" y="496"/>
                </a:lnTo>
                <a:lnTo>
                  <a:pt x="142" y="496"/>
                </a:lnTo>
                <a:lnTo>
                  <a:pt x="142" y="498"/>
                </a:lnTo>
                <a:lnTo>
                  <a:pt x="140" y="498"/>
                </a:lnTo>
                <a:lnTo>
                  <a:pt x="132" y="498"/>
                </a:lnTo>
                <a:lnTo>
                  <a:pt x="130" y="498"/>
                </a:lnTo>
                <a:lnTo>
                  <a:pt x="124" y="498"/>
                </a:lnTo>
                <a:lnTo>
                  <a:pt x="122" y="498"/>
                </a:lnTo>
                <a:lnTo>
                  <a:pt x="114" y="498"/>
                </a:lnTo>
                <a:lnTo>
                  <a:pt x="108" y="496"/>
                </a:lnTo>
                <a:lnTo>
                  <a:pt x="106" y="496"/>
                </a:lnTo>
                <a:lnTo>
                  <a:pt x="104" y="496"/>
                </a:lnTo>
                <a:lnTo>
                  <a:pt x="102" y="498"/>
                </a:lnTo>
                <a:lnTo>
                  <a:pt x="102" y="496"/>
                </a:lnTo>
                <a:lnTo>
                  <a:pt x="96" y="496"/>
                </a:lnTo>
                <a:lnTo>
                  <a:pt x="92" y="494"/>
                </a:lnTo>
                <a:lnTo>
                  <a:pt x="90" y="494"/>
                </a:lnTo>
                <a:lnTo>
                  <a:pt x="88" y="492"/>
                </a:lnTo>
                <a:lnTo>
                  <a:pt x="86" y="492"/>
                </a:lnTo>
                <a:lnTo>
                  <a:pt x="84" y="490"/>
                </a:lnTo>
                <a:lnTo>
                  <a:pt x="82" y="490"/>
                </a:lnTo>
                <a:lnTo>
                  <a:pt x="82" y="488"/>
                </a:lnTo>
                <a:lnTo>
                  <a:pt x="82" y="486"/>
                </a:lnTo>
                <a:lnTo>
                  <a:pt x="80" y="486"/>
                </a:lnTo>
                <a:lnTo>
                  <a:pt x="78" y="486"/>
                </a:lnTo>
                <a:lnTo>
                  <a:pt x="78" y="484"/>
                </a:lnTo>
                <a:lnTo>
                  <a:pt x="78" y="486"/>
                </a:lnTo>
                <a:lnTo>
                  <a:pt x="78" y="488"/>
                </a:lnTo>
                <a:lnTo>
                  <a:pt x="78" y="490"/>
                </a:lnTo>
                <a:lnTo>
                  <a:pt x="78" y="492"/>
                </a:lnTo>
                <a:lnTo>
                  <a:pt x="78" y="494"/>
                </a:lnTo>
                <a:lnTo>
                  <a:pt x="78" y="496"/>
                </a:lnTo>
                <a:lnTo>
                  <a:pt x="76" y="496"/>
                </a:lnTo>
                <a:lnTo>
                  <a:pt x="76" y="496"/>
                </a:lnTo>
                <a:lnTo>
                  <a:pt x="74" y="496"/>
                </a:lnTo>
                <a:lnTo>
                  <a:pt x="72" y="496"/>
                </a:lnTo>
                <a:lnTo>
                  <a:pt x="64" y="496"/>
                </a:lnTo>
                <a:lnTo>
                  <a:pt x="62" y="496"/>
                </a:lnTo>
                <a:lnTo>
                  <a:pt x="60" y="496"/>
                </a:lnTo>
                <a:lnTo>
                  <a:pt x="58" y="496"/>
                </a:lnTo>
                <a:lnTo>
                  <a:pt x="56" y="496"/>
                </a:lnTo>
                <a:lnTo>
                  <a:pt x="54" y="496"/>
                </a:lnTo>
                <a:lnTo>
                  <a:pt x="52" y="496"/>
                </a:lnTo>
                <a:lnTo>
                  <a:pt x="52" y="494"/>
                </a:lnTo>
                <a:lnTo>
                  <a:pt x="52" y="492"/>
                </a:lnTo>
                <a:lnTo>
                  <a:pt x="52" y="490"/>
                </a:lnTo>
                <a:lnTo>
                  <a:pt x="52" y="488"/>
                </a:lnTo>
                <a:lnTo>
                  <a:pt x="52" y="486"/>
                </a:lnTo>
                <a:lnTo>
                  <a:pt x="52" y="484"/>
                </a:lnTo>
                <a:lnTo>
                  <a:pt x="52" y="482"/>
                </a:lnTo>
                <a:lnTo>
                  <a:pt x="52" y="478"/>
                </a:lnTo>
                <a:lnTo>
                  <a:pt x="52" y="478"/>
                </a:lnTo>
                <a:lnTo>
                  <a:pt x="52" y="476"/>
                </a:lnTo>
                <a:lnTo>
                  <a:pt x="52" y="474"/>
                </a:lnTo>
                <a:lnTo>
                  <a:pt x="52" y="472"/>
                </a:lnTo>
                <a:lnTo>
                  <a:pt x="50" y="470"/>
                </a:lnTo>
                <a:lnTo>
                  <a:pt x="52" y="468"/>
                </a:lnTo>
                <a:lnTo>
                  <a:pt x="52" y="466"/>
                </a:lnTo>
                <a:lnTo>
                  <a:pt x="52" y="464"/>
                </a:lnTo>
                <a:lnTo>
                  <a:pt x="52" y="462"/>
                </a:lnTo>
                <a:lnTo>
                  <a:pt x="52" y="460"/>
                </a:lnTo>
                <a:lnTo>
                  <a:pt x="52" y="458"/>
                </a:lnTo>
                <a:lnTo>
                  <a:pt x="52" y="456"/>
                </a:lnTo>
                <a:lnTo>
                  <a:pt x="52" y="450"/>
                </a:lnTo>
                <a:lnTo>
                  <a:pt x="52" y="448"/>
                </a:lnTo>
                <a:lnTo>
                  <a:pt x="52" y="444"/>
                </a:lnTo>
                <a:lnTo>
                  <a:pt x="46" y="444"/>
                </a:lnTo>
                <a:lnTo>
                  <a:pt x="40" y="444"/>
                </a:lnTo>
                <a:lnTo>
                  <a:pt x="38" y="444"/>
                </a:lnTo>
                <a:lnTo>
                  <a:pt x="38" y="442"/>
                </a:lnTo>
                <a:lnTo>
                  <a:pt x="40" y="436"/>
                </a:lnTo>
                <a:lnTo>
                  <a:pt x="40" y="430"/>
                </a:lnTo>
                <a:lnTo>
                  <a:pt x="38" y="430"/>
                </a:lnTo>
                <a:lnTo>
                  <a:pt x="30" y="430"/>
                </a:lnTo>
                <a:lnTo>
                  <a:pt x="28" y="430"/>
                </a:lnTo>
                <a:lnTo>
                  <a:pt x="28" y="424"/>
                </a:lnTo>
                <a:lnTo>
                  <a:pt x="28" y="422"/>
                </a:lnTo>
                <a:lnTo>
                  <a:pt x="28" y="420"/>
                </a:lnTo>
                <a:lnTo>
                  <a:pt x="28" y="418"/>
                </a:lnTo>
                <a:lnTo>
                  <a:pt x="26" y="418"/>
                </a:lnTo>
                <a:lnTo>
                  <a:pt x="22" y="418"/>
                </a:lnTo>
                <a:lnTo>
                  <a:pt x="20" y="418"/>
                </a:lnTo>
                <a:lnTo>
                  <a:pt x="16" y="418"/>
                </a:lnTo>
                <a:lnTo>
                  <a:pt x="14" y="418"/>
                </a:lnTo>
                <a:lnTo>
                  <a:pt x="8" y="418"/>
                </a:lnTo>
                <a:lnTo>
                  <a:pt x="6" y="418"/>
                </a:lnTo>
                <a:lnTo>
                  <a:pt x="4" y="418"/>
                </a:lnTo>
                <a:lnTo>
                  <a:pt x="2" y="418"/>
                </a:lnTo>
                <a:lnTo>
                  <a:pt x="0" y="418"/>
                </a:lnTo>
                <a:lnTo>
                  <a:pt x="0" y="416"/>
                </a:lnTo>
                <a:lnTo>
                  <a:pt x="0" y="412"/>
                </a:lnTo>
                <a:lnTo>
                  <a:pt x="0" y="410"/>
                </a:lnTo>
                <a:lnTo>
                  <a:pt x="0" y="406"/>
                </a:lnTo>
                <a:lnTo>
                  <a:pt x="0" y="404"/>
                </a:lnTo>
                <a:lnTo>
                  <a:pt x="0" y="390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0" y="380"/>
                </a:lnTo>
                <a:lnTo>
                  <a:pt x="0" y="378"/>
                </a:lnTo>
                <a:lnTo>
                  <a:pt x="0" y="364"/>
                </a:lnTo>
                <a:lnTo>
                  <a:pt x="4" y="364"/>
                </a:lnTo>
                <a:lnTo>
                  <a:pt x="6" y="364"/>
                </a:lnTo>
                <a:lnTo>
                  <a:pt x="14" y="364"/>
                </a:lnTo>
                <a:lnTo>
                  <a:pt x="24" y="364"/>
                </a:lnTo>
                <a:lnTo>
                  <a:pt x="28" y="364"/>
                </a:lnTo>
                <a:lnTo>
                  <a:pt x="30" y="366"/>
                </a:lnTo>
                <a:lnTo>
                  <a:pt x="34" y="366"/>
                </a:lnTo>
                <a:lnTo>
                  <a:pt x="38" y="366"/>
                </a:lnTo>
                <a:lnTo>
                  <a:pt x="40" y="366"/>
                </a:lnTo>
                <a:lnTo>
                  <a:pt x="46" y="366"/>
                </a:lnTo>
                <a:lnTo>
                  <a:pt x="52" y="366"/>
                </a:lnTo>
                <a:lnTo>
                  <a:pt x="52" y="362"/>
                </a:lnTo>
                <a:lnTo>
                  <a:pt x="54" y="358"/>
                </a:lnTo>
                <a:lnTo>
                  <a:pt x="54" y="356"/>
                </a:lnTo>
                <a:lnTo>
                  <a:pt x="54" y="350"/>
                </a:lnTo>
                <a:lnTo>
                  <a:pt x="54" y="346"/>
                </a:lnTo>
                <a:lnTo>
                  <a:pt x="54" y="344"/>
                </a:lnTo>
                <a:lnTo>
                  <a:pt x="54" y="342"/>
                </a:lnTo>
                <a:lnTo>
                  <a:pt x="54" y="340"/>
                </a:lnTo>
                <a:lnTo>
                  <a:pt x="54" y="338"/>
                </a:lnTo>
                <a:lnTo>
                  <a:pt x="54" y="336"/>
                </a:lnTo>
                <a:lnTo>
                  <a:pt x="54" y="334"/>
                </a:lnTo>
                <a:lnTo>
                  <a:pt x="54" y="332"/>
                </a:lnTo>
                <a:lnTo>
                  <a:pt x="54" y="332"/>
                </a:lnTo>
                <a:lnTo>
                  <a:pt x="54" y="328"/>
                </a:lnTo>
                <a:lnTo>
                  <a:pt x="54" y="326"/>
                </a:lnTo>
                <a:lnTo>
                  <a:pt x="54" y="314"/>
                </a:lnTo>
                <a:lnTo>
                  <a:pt x="54" y="312"/>
                </a:lnTo>
                <a:lnTo>
                  <a:pt x="54" y="310"/>
                </a:lnTo>
                <a:lnTo>
                  <a:pt x="54" y="308"/>
                </a:lnTo>
                <a:lnTo>
                  <a:pt x="54" y="306"/>
                </a:lnTo>
                <a:lnTo>
                  <a:pt x="54" y="304"/>
                </a:lnTo>
                <a:lnTo>
                  <a:pt x="54" y="302"/>
                </a:lnTo>
                <a:lnTo>
                  <a:pt x="54" y="300"/>
                </a:lnTo>
                <a:lnTo>
                  <a:pt x="54" y="298"/>
                </a:lnTo>
                <a:lnTo>
                  <a:pt x="54" y="296"/>
                </a:lnTo>
                <a:lnTo>
                  <a:pt x="54" y="294"/>
                </a:lnTo>
                <a:lnTo>
                  <a:pt x="54" y="292"/>
                </a:lnTo>
                <a:lnTo>
                  <a:pt x="54" y="290"/>
                </a:lnTo>
                <a:lnTo>
                  <a:pt x="54" y="288"/>
                </a:lnTo>
                <a:lnTo>
                  <a:pt x="54" y="286"/>
                </a:lnTo>
                <a:lnTo>
                  <a:pt x="54" y="284"/>
                </a:lnTo>
                <a:lnTo>
                  <a:pt x="54" y="284"/>
                </a:lnTo>
                <a:lnTo>
                  <a:pt x="54" y="282"/>
                </a:lnTo>
                <a:lnTo>
                  <a:pt x="54" y="280"/>
                </a:lnTo>
                <a:lnTo>
                  <a:pt x="54" y="278"/>
                </a:lnTo>
                <a:lnTo>
                  <a:pt x="54" y="276"/>
                </a:lnTo>
                <a:lnTo>
                  <a:pt x="56" y="276"/>
                </a:lnTo>
                <a:lnTo>
                  <a:pt x="56" y="274"/>
                </a:lnTo>
                <a:lnTo>
                  <a:pt x="56" y="272"/>
                </a:lnTo>
                <a:lnTo>
                  <a:pt x="56" y="270"/>
                </a:lnTo>
                <a:lnTo>
                  <a:pt x="56" y="268"/>
                </a:lnTo>
                <a:lnTo>
                  <a:pt x="56" y="266"/>
                </a:lnTo>
                <a:lnTo>
                  <a:pt x="56" y="264"/>
                </a:lnTo>
                <a:lnTo>
                  <a:pt x="56" y="262"/>
                </a:lnTo>
                <a:lnTo>
                  <a:pt x="68" y="262"/>
                </a:lnTo>
                <a:lnTo>
                  <a:pt x="68" y="256"/>
                </a:lnTo>
                <a:lnTo>
                  <a:pt x="72" y="256"/>
                </a:lnTo>
                <a:lnTo>
                  <a:pt x="74" y="256"/>
                </a:lnTo>
                <a:lnTo>
                  <a:pt x="76" y="256"/>
                </a:lnTo>
                <a:lnTo>
                  <a:pt x="76" y="248"/>
                </a:lnTo>
                <a:lnTo>
                  <a:pt x="76" y="244"/>
                </a:lnTo>
                <a:lnTo>
                  <a:pt x="76" y="242"/>
                </a:lnTo>
                <a:lnTo>
                  <a:pt x="78" y="238"/>
                </a:lnTo>
                <a:lnTo>
                  <a:pt x="78" y="236"/>
                </a:lnTo>
                <a:lnTo>
                  <a:pt x="78" y="234"/>
                </a:lnTo>
                <a:lnTo>
                  <a:pt x="78" y="232"/>
                </a:lnTo>
                <a:lnTo>
                  <a:pt x="80" y="232"/>
                </a:lnTo>
                <a:lnTo>
                  <a:pt x="80" y="230"/>
                </a:lnTo>
                <a:lnTo>
                  <a:pt x="80" y="228"/>
                </a:lnTo>
                <a:lnTo>
                  <a:pt x="80" y="226"/>
                </a:lnTo>
                <a:lnTo>
                  <a:pt x="80" y="224"/>
                </a:lnTo>
                <a:lnTo>
                  <a:pt x="82" y="224"/>
                </a:lnTo>
                <a:lnTo>
                  <a:pt x="82" y="222"/>
                </a:lnTo>
                <a:lnTo>
                  <a:pt x="82" y="220"/>
                </a:lnTo>
                <a:lnTo>
                  <a:pt x="82" y="218"/>
                </a:lnTo>
                <a:lnTo>
                  <a:pt x="82" y="216"/>
                </a:lnTo>
                <a:lnTo>
                  <a:pt x="84" y="214"/>
                </a:lnTo>
                <a:lnTo>
                  <a:pt x="84" y="210"/>
                </a:lnTo>
                <a:lnTo>
                  <a:pt x="86" y="204"/>
                </a:lnTo>
                <a:lnTo>
                  <a:pt x="86" y="200"/>
                </a:lnTo>
                <a:lnTo>
                  <a:pt x="88" y="198"/>
                </a:lnTo>
                <a:lnTo>
                  <a:pt x="88" y="196"/>
                </a:lnTo>
                <a:lnTo>
                  <a:pt x="88" y="192"/>
                </a:lnTo>
                <a:lnTo>
                  <a:pt x="88" y="190"/>
                </a:lnTo>
                <a:lnTo>
                  <a:pt x="90" y="188"/>
                </a:lnTo>
                <a:lnTo>
                  <a:pt x="90" y="188"/>
                </a:lnTo>
                <a:lnTo>
                  <a:pt x="90" y="184"/>
                </a:lnTo>
                <a:lnTo>
                  <a:pt x="92" y="182"/>
                </a:lnTo>
                <a:lnTo>
                  <a:pt x="92" y="180"/>
                </a:lnTo>
                <a:lnTo>
                  <a:pt x="92" y="178"/>
                </a:lnTo>
                <a:lnTo>
                  <a:pt x="92" y="176"/>
                </a:lnTo>
                <a:lnTo>
                  <a:pt x="92" y="174"/>
                </a:lnTo>
                <a:lnTo>
                  <a:pt x="94" y="174"/>
                </a:lnTo>
                <a:lnTo>
                  <a:pt x="94" y="172"/>
                </a:lnTo>
                <a:lnTo>
                  <a:pt x="94" y="170"/>
                </a:lnTo>
                <a:lnTo>
                  <a:pt x="94" y="168"/>
                </a:lnTo>
                <a:lnTo>
                  <a:pt x="94" y="166"/>
                </a:lnTo>
                <a:lnTo>
                  <a:pt x="96" y="164"/>
                </a:lnTo>
                <a:lnTo>
                  <a:pt x="96" y="162"/>
                </a:lnTo>
                <a:lnTo>
                  <a:pt x="96" y="160"/>
                </a:lnTo>
                <a:lnTo>
                  <a:pt x="96" y="158"/>
                </a:lnTo>
                <a:lnTo>
                  <a:pt x="98" y="156"/>
                </a:lnTo>
                <a:lnTo>
                  <a:pt x="98" y="154"/>
                </a:lnTo>
                <a:lnTo>
                  <a:pt x="98" y="152"/>
                </a:lnTo>
                <a:lnTo>
                  <a:pt x="98" y="150"/>
                </a:lnTo>
                <a:lnTo>
                  <a:pt x="100" y="150"/>
                </a:lnTo>
                <a:lnTo>
                  <a:pt x="100" y="148"/>
                </a:lnTo>
                <a:lnTo>
                  <a:pt x="100" y="146"/>
                </a:lnTo>
                <a:lnTo>
                  <a:pt x="102" y="144"/>
                </a:lnTo>
                <a:lnTo>
                  <a:pt x="104" y="142"/>
                </a:lnTo>
                <a:lnTo>
                  <a:pt x="104" y="140"/>
                </a:lnTo>
                <a:lnTo>
                  <a:pt x="104" y="140"/>
                </a:lnTo>
                <a:lnTo>
                  <a:pt x="106" y="140"/>
                </a:lnTo>
                <a:lnTo>
                  <a:pt x="106" y="138"/>
                </a:lnTo>
                <a:lnTo>
                  <a:pt x="106" y="136"/>
                </a:lnTo>
                <a:lnTo>
                  <a:pt x="108" y="134"/>
                </a:lnTo>
                <a:lnTo>
                  <a:pt x="108" y="132"/>
                </a:lnTo>
                <a:lnTo>
                  <a:pt x="110" y="130"/>
                </a:lnTo>
                <a:lnTo>
                  <a:pt x="110" y="128"/>
                </a:lnTo>
                <a:lnTo>
                  <a:pt x="112" y="126"/>
                </a:lnTo>
                <a:lnTo>
                  <a:pt x="112" y="122"/>
                </a:lnTo>
                <a:lnTo>
                  <a:pt x="114" y="122"/>
                </a:lnTo>
                <a:lnTo>
                  <a:pt x="114" y="120"/>
                </a:lnTo>
                <a:lnTo>
                  <a:pt x="116" y="116"/>
                </a:lnTo>
                <a:lnTo>
                  <a:pt x="118" y="112"/>
                </a:lnTo>
                <a:lnTo>
                  <a:pt x="118" y="110"/>
                </a:lnTo>
                <a:lnTo>
                  <a:pt x="120" y="110"/>
                </a:lnTo>
                <a:lnTo>
                  <a:pt x="120" y="108"/>
                </a:lnTo>
                <a:lnTo>
                  <a:pt x="120" y="106"/>
                </a:lnTo>
                <a:lnTo>
                  <a:pt x="122" y="106"/>
                </a:lnTo>
                <a:lnTo>
                  <a:pt x="122" y="104"/>
                </a:lnTo>
                <a:lnTo>
                  <a:pt x="122" y="102"/>
                </a:lnTo>
                <a:lnTo>
                  <a:pt x="124" y="102"/>
                </a:lnTo>
                <a:lnTo>
                  <a:pt x="124" y="100"/>
                </a:lnTo>
                <a:lnTo>
                  <a:pt x="124" y="98"/>
                </a:lnTo>
                <a:lnTo>
                  <a:pt x="124" y="96"/>
                </a:lnTo>
                <a:lnTo>
                  <a:pt x="124" y="94"/>
                </a:lnTo>
                <a:lnTo>
                  <a:pt x="126" y="94"/>
                </a:lnTo>
                <a:lnTo>
                  <a:pt x="126" y="92"/>
                </a:lnTo>
                <a:lnTo>
                  <a:pt x="126" y="92"/>
                </a:lnTo>
                <a:lnTo>
                  <a:pt x="128" y="90"/>
                </a:lnTo>
                <a:lnTo>
                  <a:pt x="130" y="88"/>
                </a:lnTo>
                <a:lnTo>
                  <a:pt x="130" y="86"/>
                </a:lnTo>
                <a:lnTo>
                  <a:pt x="130" y="84"/>
                </a:lnTo>
                <a:lnTo>
                  <a:pt x="132" y="80"/>
                </a:lnTo>
                <a:lnTo>
                  <a:pt x="134" y="80"/>
                </a:lnTo>
                <a:lnTo>
                  <a:pt x="136" y="80"/>
                </a:lnTo>
                <a:lnTo>
                  <a:pt x="138" y="80"/>
                </a:lnTo>
                <a:lnTo>
                  <a:pt x="140" y="78"/>
                </a:lnTo>
                <a:lnTo>
                  <a:pt x="140" y="76"/>
                </a:lnTo>
                <a:lnTo>
                  <a:pt x="140" y="74"/>
                </a:lnTo>
                <a:lnTo>
                  <a:pt x="142" y="74"/>
                </a:lnTo>
                <a:lnTo>
                  <a:pt x="140" y="74"/>
                </a:lnTo>
                <a:lnTo>
                  <a:pt x="142" y="74"/>
                </a:lnTo>
                <a:lnTo>
                  <a:pt x="142" y="72"/>
                </a:lnTo>
                <a:lnTo>
                  <a:pt x="142" y="70"/>
                </a:lnTo>
                <a:lnTo>
                  <a:pt x="144" y="70"/>
                </a:lnTo>
                <a:lnTo>
                  <a:pt x="142" y="68"/>
                </a:lnTo>
                <a:lnTo>
                  <a:pt x="142" y="66"/>
                </a:lnTo>
                <a:lnTo>
                  <a:pt x="144" y="66"/>
                </a:lnTo>
                <a:lnTo>
                  <a:pt x="142" y="66"/>
                </a:lnTo>
                <a:lnTo>
                  <a:pt x="142" y="64"/>
                </a:lnTo>
                <a:lnTo>
                  <a:pt x="142" y="66"/>
                </a:lnTo>
                <a:lnTo>
                  <a:pt x="142" y="64"/>
                </a:lnTo>
                <a:lnTo>
                  <a:pt x="142" y="62"/>
                </a:lnTo>
                <a:lnTo>
                  <a:pt x="142" y="60"/>
                </a:lnTo>
                <a:lnTo>
                  <a:pt x="142" y="58"/>
                </a:lnTo>
                <a:lnTo>
                  <a:pt x="144" y="58"/>
                </a:lnTo>
                <a:lnTo>
                  <a:pt x="146" y="58"/>
                </a:lnTo>
                <a:lnTo>
                  <a:pt x="148" y="56"/>
                </a:lnTo>
                <a:lnTo>
                  <a:pt x="148" y="54"/>
                </a:lnTo>
                <a:lnTo>
                  <a:pt x="150" y="52"/>
                </a:lnTo>
                <a:lnTo>
                  <a:pt x="150" y="50"/>
                </a:lnTo>
                <a:lnTo>
                  <a:pt x="152" y="50"/>
                </a:lnTo>
                <a:lnTo>
                  <a:pt x="150" y="50"/>
                </a:lnTo>
                <a:lnTo>
                  <a:pt x="150" y="48"/>
                </a:lnTo>
                <a:lnTo>
                  <a:pt x="150" y="46"/>
                </a:lnTo>
                <a:lnTo>
                  <a:pt x="152" y="46"/>
                </a:lnTo>
                <a:lnTo>
                  <a:pt x="154" y="44"/>
                </a:lnTo>
                <a:lnTo>
                  <a:pt x="156" y="44"/>
                </a:lnTo>
                <a:lnTo>
                  <a:pt x="158" y="46"/>
                </a:lnTo>
                <a:lnTo>
                  <a:pt x="158" y="44"/>
                </a:lnTo>
                <a:lnTo>
                  <a:pt x="160" y="44"/>
                </a:lnTo>
                <a:lnTo>
                  <a:pt x="160" y="46"/>
                </a:lnTo>
                <a:lnTo>
                  <a:pt x="162" y="46"/>
                </a:lnTo>
                <a:lnTo>
                  <a:pt x="162" y="48"/>
                </a:lnTo>
                <a:lnTo>
                  <a:pt x="162" y="50"/>
                </a:lnTo>
                <a:lnTo>
                  <a:pt x="164" y="50"/>
                </a:lnTo>
                <a:lnTo>
                  <a:pt x="164" y="52"/>
                </a:lnTo>
                <a:lnTo>
                  <a:pt x="166" y="50"/>
                </a:lnTo>
                <a:lnTo>
                  <a:pt x="168" y="50"/>
                </a:lnTo>
                <a:lnTo>
                  <a:pt x="168" y="48"/>
                </a:lnTo>
                <a:lnTo>
                  <a:pt x="168" y="46"/>
                </a:lnTo>
                <a:lnTo>
                  <a:pt x="166" y="46"/>
                </a:lnTo>
                <a:lnTo>
                  <a:pt x="166" y="44"/>
                </a:lnTo>
                <a:lnTo>
                  <a:pt x="168" y="44"/>
                </a:lnTo>
                <a:lnTo>
                  <a:pt x="166" y="44"/>
                </a:lnTo>
                <a:lnTo>
                  <a:pt x="168" y="44"/>
                </a:lnTo>
                <a:lnTo>
                  <a:pt x="168" y="42"/>
                </a:lnTo>
                <a:lnTo>
                  <a:pt x="168" y="40"/>
                </a:lnTo>
                <a:lnTo>
                  <a:pt x="170" y="40"/>
                </a:lnTo>
                <a:lnTo>
                  <a:pt x="172" y="36"/>
                </a:lnTo>
                <a:lnTo>
                  <a:pt x="172" y="36"/>
                </a:lnTo>
                <a:lnTo>
                  <a:pt x="174" y="34"/>
                </a:lnTo>
                <a:lnTo>
                  <a:pt x="176" y="32"/>
                </a:lnTo>
                <a:lnTo>
                  <a:pt x="176" y="34"/>
                </a:lnTo>
                <a:lnTo>
                  <a:pt x="178" y="34"/>
                </a:lnTo>
                <a:lnTo>
                  <a:pt x="176" y="32"/>
                </a:lnTo>
                <a:lnTo>
                  <a:pt x="178" y="32"/>
                </a:lnTo>
                <a:lnTo>
                  <a:pt x="180" y="30"/>
                </a:lnTo>
                <a:lnTo>
                  <a:pt x="180" y="28"/>
                </a:lnTo>
                <a:lnTo>
                  <a:pt x="182" y="28"/>
                </a:lnTo>
                <a:lnTo>
                  <a:pt x="184" y="28"/>
                </a:lnTo>
                <a:lnTo>
                  <a:pt x="184" y="26"/>
                </a:lnTo>
                <a:lnTo>
                  <a:pt x="182" y="24"/>
                </a:lnTo>
                <a:lnTo>
                  <a:pt x="184" y="24"/>
                </a:lnTo>
                <a:lnTo>
                  <a:pt x="186" y="24"/>
                </a:lnTo>
                <a:lnTo>
                  <a:pt x="188" y="24"/>
                </a:lnTo>
                <a:lnTo>
                  <a:pt x="188" y="28"/>
                </a:lnTo>
                <a:lnTo>
                  <a:pt x="192" y="28"/>
                </a:lnTo>
                <a:lnTo>
                  <a:pt x="194" y="28"/>
                </a:lnTo>
                <a:lnTo>
                  <a:pt x="196" y="28"/>
                </a:lnTo>
                <a:lnTo>
                  <a:pt x="198" y="28"/>
                </a:lnTo>
                <a:lnTo>
                  <a:pt x="200" y="28"/>
                </a:lnTo>
                <a:lnTo>
                  <a:pt x="200" y="22"/>
                </a:lnTo>
                <a:lnTo>
                  <a:pt x="202" y="22"/>
                </a:lnTo>
                <a:lnTo>
                  <a:pt x="202" y="18"/>
                </a:lnTo>
                <a:lnTo>
                  <a:pt x="202" y="16"/>
                </a:lnTo>
                <a:lnTo>
                  <a:pt x="202" y="14"/>
                </a:lnTo>
                <a:lnTo>
                  <a:pt x="204" y="14"/>
                </a:lnTo>
                <a:lnTo>
                  <a:pt x="204" y="10"/>
                </a:lnTo>
                <a:lnTo>
                  <a:pt x="202" y="6"/>
                </a:lnTo>
                <a:lnTo>
                  <a:pt x="204" y="4"/>
                </a:lnTo>
                <a:lnTo>
                  <a:pt x="206" y="4"/>
                </a:lnTo>
                <a:lnTo>
                  <a:pt x="208" y="4"/>
                </a:lnTo>
                <a:lnTo>
                  <a:pt x="210" y="4"/>
                </a:lnTo>
                <a:lnTo>
                  <a:pt x="212" y="4"/>
                </a:lnTo>
                <a:lnTo>
                  <a:pt x="214" y="4"/>
                </a:lnTo>
                <a:lnTo>
                  <a:pt x="214" y="2"/>
                </a:lnTo>
                <a:lnTo>
                  <a:pt x="216" y="0"/>
                </a:lnTo>
                <a:lnTo>
                  <a:pt x="218" y="0"/>
                </a:lnTo>
                <a:lnTo>
                  <a:pt x="220" y="0"/>
                </a:lnTo>
                <a:lnTo>
                  <a:pt x="22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4" name="Freeform 25"/>
          <p:cNvSpPr>
            <a:spLocks noEditPoints="1"/>
          </p:cNvSpPr>
          <p:nvPr/>
        </p:nvSpPr>
        <p:spPr bwMode="auto">
          <a:xfrm>
            <a:off x="2686050" y="2479675"/>
            <a:ext cx="577850" cy="614363"/>
          </a:xfrm>
          <a:custGeom>
            <a:avLst/>
            <a:gdLst>
              <a:gd name="T0" fmla="*/ 238 w 364"/>
              <a:gd name="T1" fmla="*/ 24 h 387"/>
              <a:gd name="T2" fmla="*/ 254 w 364"/>
              <a:gd name="T3" fmla="*/ 38 h 387"/>
              <a:gd name="T4" fmla="*/ 274 w 364"/>
              <a:gd name="T5" fmla="*/ 44 h 387"/>
              <a:gd name="T6" fmla="*/ 254 w 364"/>
              <a:gd name="T7" fmla="*/ 58 h 387"/>
              <a:gd name="T8" fmla="*/ 256 w 364"/>
              <a:gd name="T9" fmla="*/ 84 h 387"/>
              <a:gd name="T10" fmla="*/ 280 w 364"/>
              <a:gd name="T11" fmla="*/ 108 h 387"/>
              <a:gd name="T12" fmla="*/ 288 w 364"/>
              <a:gd name="T13" fmla="*/ 104 h 387"/>
              <a:gd name="T14" fmla="*/ 308 w 364"/>
              <a:gd name="T15" fmla="*/ 104 h 387"/>
              <a:gd name="T16" fmla="*/ 326 w 364"/>
              <a:gd name="T17" fmla="*/ 128 h 387"/>
              <a:gd name="T18" fmla="*/ 330 w 364"/>
              <a:gd name="T19" fmla="*/ 150 h 387"/>
              <a:gd name="T20" fmla="*/ 350 w 364"/>
              <a:gd name="T21" fmla="*/ 166 h 387"/>
              <a:gd name="T22" fmla="*/ 346 w 364"/>
              <a:gd name="T23" fmla="*/ 180 h 387"/>
              <a:gd name="T24" fmla="*/ 348 w 364"/>
              <a:gd name="T25" fmla="*/ 196 h 387"/>
              <a:gd name="T26" fmla="*/ 362 w 364"/>
              <a:gd name="T27" fmla="*/ 196 h 387"/>
              <a:gd name="T28" fmla="*/ 346 w 364"/>
              <a:gd name="T29" fmla="*/ 212 h 387"/>
              <a:gd name="T30" fmla="*/ 320 w 364"/>
              <a:gd name="T31" fmla="*/ 204 h 387"/>
              <a:gd name="T32" fmla="*/ 298 w 364"/>
              <a:gd name="T33" fmla="*/ 218 h 387"/>
              <a:gd name="T34" fmla="*/ 272 w 364"/>
              <a:gd name="T35" fmla="*/ 224 h 387"/>
              <a:gd name="T36" fmla="*/ 272 w 364"/>
              <a:gd name="T37" fmla="*/ 267 h 387"/>
              <a:gd name="T38" fmla="*/ 236 w 364"/>
              <a:gd name="T39" fmla="*/ 269 h 387"/>
              <a:gd name="T40" fmla="*/ 224 w 364"/>
              <a:gd name="T41" fmla="*/ 297 h 387"/>
              <a:gd name="T42" fmla="*/ 184 w 364"/>
              <a:gd name="T43" fmla="*/ 323 h 387"/>
              <a:gd name="T44" fmla="*/ 160 w 364"/>
              <a:gd name="T45" fmla="*/ 325 h 387"/>
              <a:gd name="T46" fmla="*/ 144 w 364"/>
              <a:gd name="T47" fmla="*/ 333 h 387"/>
              <a:gd name="T48" fmla="*/ 120 w 364"/>
              <a:gd name="T49" fmla="*/ 341 h 387"/>
              <a:gd name="T50" fmla="*/ 108 w 364"/>
              <a:gd name="T51" fmla="*/ 373 h 387"/>
              <a:gd name="T52" fmla="*/ 88 w 364"/>
              <a:gd name="T53" fmla="*/ 387 h 387"/>
              <a:gd name="T54" fmla="*/ 76 w 364"/>
              <a:gd name="T55" fmla="*/ 369 h 387"/>
              <a:gd name="T56" fmla="*/ 68 w 364"/>
              <a:gd name="T57" fmla="*/ 335 h 387"/>
              <a:gd name="T58" fmla="*/ 46 w 364"/>
              <a:gd name="T59" fmla="*/ 347 h 387"/>
              <a:gd name="T60" fmla="*/ 28 w 364"/>
              <a:gd name="T61" fmla="*/ 319 h 387"/>
              <a:gd name="T62" fmla="*/ 14 w 364"/>
              <a:gd name="T63" fmla="*/ 291 h 387"/>
              <a:gd name="T64" fmla="*/ 10 w 364"/>
              <a:gd name="T65" fmla="*/ 261 h 387"/>
              <a:gd name="T66" fmla="*/ 0 w 364"/>
              <a:gd name="T67" fmla="*/ 233 h 387"/>
              <a:gd name="T68" fmla="*/ 6 w 364"/>
              <a:gd name="T69" fmla="*/ 200 h 387"/>
              <a:gd name="T70" fmla="*/ 28 w 364"/>
              <a:gd name="T71" fmla="*/ 190 h 387"/>
              <a:gd name="T72" fmla="*/ 34 w 364"/>
              <a:gd name="T73" fmla="*/ 166 h 387"/>
              <a:gd name="T74" fmla="*/ 50 w 364"/>
              <a:gd name="T75" fmla="*/ 140 h 387"/>
              <a:gd name="T76" fmla="*/ 62 w 364"/>
              <a:gd name="T77" fmla="*/ 120 h 387"/>
              <a:gd name="T78" fmla="*/ 78 w 364"/>
              <a:gd name="T79" fmla="*/ 96 h 387"/>
              <a:gd name="T80" fmla="*/ 96 w 364"/>
              <a:gd name="T81" fmla="*/ 88 h 387"/>
              <a:gd name="T82" fmla="*/ 128 w 364"/>
              <a:gd name="T83" fmla="*/ 56 h 387"/>
              <a:gd name="T84" fmla="*/ 174 w 364"/>
              <a:gd name="T85" fmla="*/ 54 h 387"/>
              <a:gd name="T86" fmla="*/ 176 w 364"/>
              <a:gd name="T87" fmla="*/ 46 h 387"/>
              <a:gd name="T88" fmla="*/ 208 w 364"/>
              <a:gd name="T89" fmla="*/ 50 h 387"/>
              <a:gd name="T90" fmla="*/ 218 w 364"/>
              <a:gd name="T91" fmla="*/ 18 h 387"/>
              <a:gd name="T92" fmla="*/ 234 w 364"/>
              <a:gd name="T93" fmla="*/ 0 h 387"/>
              <a:gd name="T94" fmla="*/ 44 w 364"/>
              <a:gd name="T95" fmla="*/ 226 h 387"/>
              <a:gd name="T96" fmla="*/ 22 w 364"/>
              <a:gd name="T97" fmla="*/ 249 h 387"/>
              <a:gd name="T98" fmla="*/ 12 w 364"/>
              <a:gd name="T99" fmla="*/ 267 h 387"/>
              <a:gd name="T100" fmla="*/ 50 w 364"/>
              <a:gd name="T101" fmla="*/ 281 h 387"/>
              <a:gd name="T102" fmla="*/ 80 w 364"/>
              <a:gd name="T103" fmla="*/ 263 h 387"/>
              <a:gd name="T104" fmla="*/ 120 w 364"/>
              <a:gd name="T105" fmla="*/ 251 h 387"/>
              <a:gd name="T106" fmla="*/ 106 w 364"/>
              <a:gd name="T107" fmla="*/ 237 h 387"/>
              <a:gd name="T108" fmla="*/ 96 w 364"/>
              <a:gd name="T109" fmla="*/ 212 h 387"/>
              <a:gd name="T110" fmla="*/ 68 w 364"/>
              <a:gd name="T111" fmla="*/ 210 h 387"/>
              <a:gd name="T112" fmla="*/ 50 w 364"/>
              <a:gd name="T113" fmla="*/ 208 h 387"/>
              <a:gd name="T114" fmla="*/ 42 w 364"/>
              <a:gd name="T115" fmla="*/ 224 h 387"/>
              <a:gd name="T116" fmla="*/ 58 w 364"/>
              <a:gd name="T117" fmla="*/ 210 h 387"/>
              <a:gd name="T118" fmla="*/ 28 w 364"/>
              <a:gd name="T119" fmla="*/ 243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4" h="387">
                <a:moveTo>
                  <a:pt x="234" y="0"/>
                </a:moveTo>
                <a:lnTo>
                  <a:pt x="234" y="2"/>
                </a:lnTo>
                <a:lnTo>
                  <a:pt x="236" y="0"/>
                </a:lnTo>
                <a:lnTo>
                  <a:pt x="238" y="4"/>
                </a:lnTo>
                <a:lnTo>
                  <a:pt x="238" y="4"/>
                </a:lnTo>
                <a:lnTo>
                  <a:pt x="238" y="6"/>
                </a:lnTo>
                <a:lnTo>
                  <a:pt x="240" y="10"/>
                </a:lnTo>
                <a:lnTo>
                  <a:pt x="242" y="10"/>
                </a:lnTo>
                <a:lnTo>
                  <a:pt x="242" y="12"/>
                </a:lnTo>
                <a:lnTo>
                  <a:pt x="242" y="14"/>
                </a:lnTo>
                <a:lnTo>
                  <a:pt x="242" y="16"/>
                </a:lnTo>
                <a:lnTo>
                  <a:pt x="240" y="18"/>
                </a:lnTo>
                <a:lnTo>
                  <a:pt x="240" y="22"/>
                </a:lnTo>
                <a:lnTo>
                  <a:pt x="238" y="22"/>
                </a:lnTo>
                <a:lnTo>
                  <a:pt x="238" y="24"/>
                </a:lnTo>
                <a:lnTo>
                  <a:pt x="236" y="28"/>
                </a:lnTo>
                <a:lnTo>
                  <a:pt x="236" y="30"/>
                </a:lnTo>
                <a:lnTo>
                  <a:pt x="240" y="32"/>
                </a:lnTo>
                <a:lnTo>
                  <a:pt x="242" y="28"/>
                </a:lnTo>
                <a:lnTo>
                  <a:pt x="242" y="26"/>
                </a:lnTo>
                <a:lnTo>
                  <a:pt x="246" y="26"/>
                </a:lnTo>
                <a:lnTo>
                  <a:pt x="248" y="28"/>
                </a:lnTo>
                <a:lnTo>
                  <a:pt x="250" y="28"/>
                </a:lnTo>
                <a:lnTo>
                  <a:pt x="252" y="30"/>
                </a:lnTo>
                <a:lnTo>
                  <a:pt x="250" y="34"/>
                </a:lnTo>
                <a:lnTo>
                  <a:pt x="250" y="36"/>
                </a:lnTo>
                <a:lnTo>
                  <a:pt x="248" y="36"/>
                </a:lnTo>
                <a:lnTo>
                  <a:pt x="250" y="36"/>
                </a:lnTo>
                <a:lnTo>
                  <a:pt x="252" y="36"/>
                </a:lnTo>
                <a:lnTo>
                  <a:pt x="254" y="38"/>
                </a:lnTo>
                <a:lnTo>
                  <a:pt x="256" y="38"/>
                </a:lnTo>
                <a:lnTo>
                  <a:pt x="258" y="38"/>
                </a:lnTo>
                <a:lnTo>
                  <a:pt x="258" y="40"/>
                </a:lnTo>
                <a:lnTo>
                  <a:pt x="260" y="40"/>
                </a:lnTo>
                <a:lnTo>
                  <a:pt x="262" y="40"/>
                </a:lnTo>
                <a:lnTo>
                  <a:pt x="264" y="40"/>
                </a:lnTo>
                <a:lnTo>
                  <a:pt x="266" y="40"/>
                </a:lnTo>
                <a:lnTo>
                  <a:pt x="266" y="38"/>
                </a:lnTo>
                <a:lnTo>
                  <a:pt x="268" y="40"/>
                </a:lnTo>
                <a:lnTo>
                  <a:pt x="270" y="40"/>
                </a:lnTo>
                <a:lnTo>
                  <a:pt x="272" y="40"/>
                </a:lnTo>
                <a:lnTo>
                  <a:pt x="272" y="40"/>
                </a:lnTo>
                <a:lnTo>
                  <a:pt x="272" y="42"/>
                </a:lnTo>
                <a:lnTo>
                  <a:pt x="272" y="44"/>
                </a:lnTo>
                <a:lnTo>
                  <a:pt x="274" y="44"/>
                </a:lnTo>
                <a:lnTo>
                  <a:pt x="274" y="46"/>
                </a:lnTo>
                <a:lnTo>
                  <a:pt x="274" y="48"/>
                </a:lnTo>
                <a:lnTo>
                  <a:pt x="274" y="52"/>
                </a:lnTo>
                <a:lnTo>
                  <a:pt x="274" y="52"/>
                </a:lnTo>
                <a:lnTo>
                  <a:pt x="274" y="54"/>
                </a:lnTo>
                <a:lnTo>
                  <a:pt x="274" y="58"/>
                </a:lnTo>
                <a:lnTo>
                  <a:pt x="272" y="58"/>
                </a:lnTo>
                <a:lnTo>
                  <a:pt x="270" y="58"/>
                </a:lnTo>
                <a:lnTo>
                  <a:pt x="268" y="58"/>
                </a:lnTo>
                <a:lnTo>
                  <a:pt x="266" y="58"/>
                </a:lnTo>
                <a:lnTo>
                  <a:pt x="264" y="58"/>
                </a:lnTo>
                <a:lnTo>
                  <a:pt x="260" y="58"/>
                </a:lnTo>
                <a:lnTo>
                  <a:pt x="258" y="58"/>
                </a:lnTo>
                <a:lnTo>
                  <a:pt x="256" y="58"/>
                </a:lnTo>
                <a:lnTo>
                  <a:pt x="254" y="58"/>
                </a:lnTo>
                <a:lnTo>
                  <a:pt x="254" y="60"/>
                </a:lnTo>
                <a:lnTo>
                  <a:pt x="252" y="62"/>
                </a:lnTo>
                <a:lnTo>
                  <a:pt x="250" y="64"/>
                </a:lnTo>
                <a:lnTo>
                  <a:pt x="252" y="64"/>
                </a:lnTo>
                <a:lnTo>
                  <a:pt x="252" y="66"/>
                </a:lnTo>
                <a:lnTo>
                  <a:pt x="254" y="66"/>
                </a:lnTo>
                <a:lnTo>
                  <a:pt x="256" y="66"/>
                </a:lnTo>
                <a:lnTo>
                  <a:pt x="256" y="68"/>
                </a:lnTo>
                <a:lnTo>
                  <a:pt x="256" y="72"/>
                </a:lnTo>
                <a:lnTo>
                  <a:pt x="256" y="74"/>
                </a:lnTo>
                <a:lnTo>
                  <a:pt x="256" y="76"/>
                </a:lnTo>
                <a:lnTo>
                  <a:pt x="256" y="78"/>
                </a:lnTo>
                <a:lnTo>
                  <a:pt x="256" y="80"/>
                </a:lnTo>
                <a:lnTo>
                  <a:pt x="256" y="82"/>
                </a:lnTo>
                <a:lnTo>
                  <a:pt x="256" y="84"/>
                </a:lnTo>
                <a:lnTo>
                  <a:pt x="256" y="86"/>
                </a:lnTo>
                <a:lnTo>
                  <a:pt x="266" y="98"/>
                </a:lnTo>
                <a:lnTo>
                  <a:pt x="268" y="100"/>
                </a:lnTo>
                <a:lnTo>
                  <a:pt x="270" y="102"/>
                </a:lnTo>
                <a:lnTo>
                  <a:pt x="270" y="104"/>
                </a:lnTo>
                <a:lnTo>
                  <a:pt x="270" y="106"/>
                </a:lnTo>
                <a:lnTo>
                  <a:pt x="272" y="106"/>
                </a:lnTo>
                <a:lnTo>
                  <a:pt x="272" y="104"/>
                </a:lnTo>
                <a:lnTo>
                  <a:pt x="274" y="104"/>
                </a:lnTo>
                <a:lnTo>
                  <a:pt x="276" y="104"/>
                </a:lnTo>
                <a:lnTo>
                  <a:pt x="278" y="104"/>
                </a:lnTo>
                <a:lnTo>
                  <a:pt x="278" y="106"/>
                </a:lnTo>
                <a:lnTo>
                  <a:pt x="278" y="108"/>
                </a:lnTo>
                <a:lnTo>
                  <a:pt x="278" y="106"/>
                </a:lnTo>
                <a:lnTo>
                  <a:pt x="280" y="108"/>
                </a:lnTo>
                <a:lnTo>
                  <a:pt x="280" y="110"/>
                </a:lnTo>
                <a:lnTo>
                  <a:pt x="282" y="110"/>
                </a:lnTo>
                <a:lnTo>
                  <a:pt x="284" y="110"/>
                </a:lnTo>
                <a:lnTo>
                  <a:pt x="282" y="106"/>
                </a:lnTo>
                <a:lnTo>
                  <a:pt x="282" y="104"/>
                </a:lnTo>
                <a:lnTo>
                  <a:pt x="282" y="102"/>
                </a:lnTo>
                <a:lnTo>
                  <a:pt x="282" y="100"/>
                </a:lnTo>
                <a:lnTo>
                  <a:pt x="280" y="100"/>
                </a:lnTo>
                <a:lnTo>
                  <a:pt x="282" y="100"/>
                </a:lnTo>
                <a:lnTo>
                  <a:pt x="282" y="100"/>
                </a:lnTo>
                <a:lnTo>
                  <a:pt x="284" y="100"/>
                </a:lnTo>
                <a:lnTo>
                  <a:pt x="286" y="100"/>
                </a:lnTo>
                <a:lnTo>
                  <a:pt x="286" y="102"/>
                </a:lnTo>
                <a:lnTo>
                  <a:pt x="286" y="104"/>
                </a:lnTo>
                <a:lnTo>
                  <a:pt x="288" y="104"/>
                </a:lnTo>
                <a:lnTo>
                  <a:pt x="288" y="106"/>
                </a:lnTo>
                <a:lnTo>
                  <a:pt x="288" y="108"/>
                </a:lnTo>
                <a:lnTo>
                  <a:pt x="290" y="108"/>
                </a:lnTo>
                <a:lnTo>
                  <a:pt x="292" y="108"/>
                </a:lnTo>
                <a:lnTo>
                  <a:pt x="292" y="106"/>
                </a:lnTo>
                <a:lnTo>
                  <a:pt x="294" y="106"/>
                </a:lnTo>
                <a:lnTo>
                  <a:pt x="296" y="106"/>
                </a:lnTo>
                <a:lnTo>
                  <a:pt x="298" y="106"/>
                </a:lnTo>
                <a:lnTo>
                  <a:pt x="300" y="104"/>
                </a:lnTo>
                <a:lnTo>
                  <a:pt x="302" y="104"/>
                </a:lnTo>
                <a:lnTo>
                  <a:pt x="304" y="104"/>
                </a:lnTo>
                <a:lnTo>
                  <a:pt x="306" y="104"/>
                </a:lnTo>
                <a:lnTo>
                  <a:pt x="306" y="102"/>
                </a:lnTo>
                <a:lnTo>
                  <a:pt x="308" y="102"/>
                </a:lnTo>
                <a:lnTo>
                  <a:pt x="308" y="104"/>
                </a:lnTo>
                <a:lnTo>
                  <a:pt x="308" y="106"/>
                </a:lnTo>
                <a:lnTo>
                  <a:pt x="308" y="108"/>
                </a:lnTo>
                <a:lnTo>
                  <a:pt x="308" y="110"/>
                </a:lnTo>
                <a:lnTo>
                  <a:pt x="308" y="112"/>
                </a:lnTo>
                <a:lnTo>
                  <a:pt x="308" y="114"/>
                </a:lnTo>
                <a:lnTo>
                  <a:pt x="312" y="116"/>
                </a:lnTo>
                <a:lnTo>
                  <a:pt x="316" y="118"/>
                </a:lnTo>
                <a:lnTo>
                  <a:pt x="316" y="120"/>
                </a:lnTo>
                <a:lnTo>
                  <a:pt x="318" y="120"/>
                </a:lnTo>
                <a:lnTo>
                  <a:pt x="320" y="122"/>
                </a:lnTo>
                <a:lnTo>
                  <a:pt x="320" y="124"/>
                </a:lnTo>
                <a:lnTo>
                  <a:pt x="322" y="124"/>
                </a:lnTo>
                <a:lnTo>
                  <a:pt x="324" y="126"/>
                </a:lnTo>
                <a:lnTo>
                  <a:pt x="326" y="126"/>
                </a:lnTo>
                <a:lnTo>
                  <a:pt x="326" y="128"/>
                </a:lnTo>
                <a:lnTo>
                  <a:pt x="328" y="128"/>
                </a:lnTo>
                <a:lnTo>
                  <a:pt x="328" y="130"/>
                </a:lnTo>
                <a:lnTo>
                  <a:pt x="328" y="132"/>
                </a:lnTo>
                <a:lnTo>
                  <a:pt x="326" y="132"/>
                </a:lnTo>
                <a:lnTo>
                  <a:pt x="326" y="134"/>
                </a:lnTo>
                <a:lnTo>
                  <a:pt x="326" y="136"/>
                </a:lnTo>
                <a:lnTo>
                  <a:pt x="326" y="138"/>
                </a:lnTo>
                <a:lnTo>
                  <a:pt x="326" y="140"/>
                </a:lnTo>
                <a:lnTo>
                  <a:pt x="326" y="142"/>
                </a:lnTo>
                <a:lnTo>
                  <a:pt x="326" y="144"/>
                </a:lnTo>
                <a:lnTo>
                  <a:pt x="326" y="146"/>
                </a:lnTo>
                <a:lnTo>
                  <a:pt x="326" y="148"/>
                </a:lnTo>
                <a:lnTo>
                  <a:pt x="326" y="148"/>
                </a:lnTo>
                <a:lnTo>
                  <a:pt x="328" y="150"/>
                </a:lnTo>
                <a:lnTo>
                  <a:pt x="330" y="150"/>
                </a:lnTo>
                <a:lnTo>
                  <a:pt x="332" y="152"/>
                </a:lnTo>
                <a:lnTo>
                  <a:pt x="334" y="152"/>
                </a:lnTo>
                <a:lnTo>
                  <a:pt x="334" y="154"/>
                </a:lnTo>
                <a:lnTo>
                  <a:pt x="336" y="154"/>
                </a:lnTo>
                <a:lnTo>
                  <a:pt x="336" y="156"/>
                </a:lnTo>
                <a:lnTo>
                  <a:pt x="338" y="156"/>
                </a:lnTo>
                <a:lnTo>
                  <a:pt x="340" y="158"/>
                </a:lnTo>
                <a:lnTo>
                  <a:pt x="342" y="160"/>
                </a:lnTo>
                <a:lnTo>
                  <a:pt x="344" y="160"/>
                </a:lnTo>
                <a:lnTo>
                  <a:pt x="344" y="162"/>
                </a:lnTo>
                <a:lnTo>
                  <a:pt x="346" y="162"/>
                </a:lnTo>
                <a:lnTo>
                  <a:pt x="348" y="162"/>
                </a:lnTo>
                <a:lnTo>
                  <a:pt x="348" y="164"/>
                </a:lnTo>
                <a:lnTo>
                  <a:pt x="350" y="164"/>
                </a:lnTo>
                <a:lnTo>
                  <a:pt x="350" y="166"/>
                </a:lnTo>
                <a:lnTo>
                  <a:pt x="352" y="166"/>
                </a:lnTo>
                <a:lnTo>
                  <a:pt x="354" y="168"/>
                </a:lnTo>
                <a:lnTo>
                  <a:pt x="356" y="170"/>
                </a:lnTo>
                <a:lnTo>
                  <a:pt x="354" y="170"/>
                </a:lnTo>
                <a:lnTo>
                  <a:pt x="352" y="172"/>
                </a:lnTo>
                <a:lnTo>
                  <a:pt x="350" y="174"/>
                </a:lnTo>
                <a:lnTo>
                  <a:pt x="348" y="174"/>
                </a:lnTo>
                <a:lnTo>
                  <a:pt x="348" y="176"/>
                </a:lnTo>
                <a:lnTo>
                  <a:pt x="346" y="176"/>
                </a:lnTo>
                <a:lnTo>
                  <a:pt x="346" y="178"/>
                </a:lnTo>
                <a:lnTo>
                  <a:pt x="344" y="178"/>
                </a:lnTo>
                <a:lnTo>
                  <a:pt x="344" y="180"/>
                </a:lnTo>
                <a:lnTo>
                  <a:pt x="342" y="180"/>
                </a:lnTo>
                <a:lnTo>
                  <a:pt x="344" y="180"/>
                </a:lnTo>
                <a:lnTo>
                  <a:pt x="346" y="180"/>
                </a:lnTo>
                <a:lnTo>
                  <a:pt x="348" y="182"/>
                </a:lnTo>
                <a:lnTo>
                  <a:pt x="350" y="184"/>
                </a:lnTo>
                <a:lnTo>
                  <a:pt x="348" y="184"/>
                </a:lnTo>
                <a:lnTo>
                  <a:pt x="346" y="184"/>
                </a:lnTo>
                <a:lnTo>
                  <a:pt x="344" y="186"/>
                </a:lnTo>
                <a:lnTo>
                  <a:pt x="344" y="188"/>
                </a:lnTo>
                <a:lnTo>
                  <a:pt x="344" y="190"/>
                </a:lnTo>
                <a:lnTo>
                  <a:pt x="346" y="192"/>
                </a:lnTo>
                <a:lnTo>
                  <a:pt x="346" y="190"/>
                </a:lnTo>
                <a:lnTo>
                  <a:pt x="348" y="190"/>
                </a:lnTo>
                <a:lnTo>
                  <a:pt x="346" y="192"/>
                </a:lnTo>
                <a:lnTo>
                  <a:pt x="348" y="192"/>
                </a:lnTo>
                <a:lnTo>
                  <a:pt x="350" y="192"/>
                </a:lnTo>
                <a:lnTo>
                  <a:pt x="350" y="194"/>
                </a:lnTo>
                <a:lnTo>
                  <a:pt x="348" y="196"/>
                </a:lnTo>
                <a:lnTo>
                  <a:pt x="348" y="196"/>
                </a:lnTo>
                <a:lnTo>
                  <a:pt x="350" y="198"/>
                </a:lnTo>
                <a:lnTo>
                  <a:pt x="352" y="198"/>
                </a:lnTo>
                <a:lnTo>
                  <a:pt x="352" y="200"/>
                </a:lnTo>
                <a:lnTo>
                  <a:pt x="354" y="198"/>
                </a:lnTo>
                <a:lnTo>
                  <a:pt x="354" y="196"/>
                </a:lnTo>
                <a:lnTo>
                  <a:pt x="356" y="196"/>
                </a:lnTo>
                <a:lnTo>
                  <a:pt x="356" y="194"/>
                </a:lnTo>
                <a:lnTo>
                  <a:pt x="358" y="194"/>
                </a:lnTo>
                <a:lnTo>
                  <a:pt x="358" y="196"/>
                </a:lnTo>
                <a:lnTo>
                  <a:pt x="360" y="196"/>
                </a:lnTo>
                <a:lnTo>
                  <a:pt x="362" y="196"/>
                </a:lnTo>
                <a:lnTo>
                  <a:pt x="364" y="194"/>
                </a:lnTo>
                <a:lnTo>
                  <a:pt x="364" y="196"/>
                </a:lnTo>
                <a:lnTo>
                  <a:pt x="362" y="196"/>
                </a:lnTo>
                <a:lnTo>
                  <a:pt x="362" y="196"/>
                </a:lnTo>
                <a:lnTo>
                  <a:pt x="362" y="198"/>
                </a:lnTo>
                <a:lnTo>
                  <a:pt x="360" y="198"/>
                </a:lnTo>
                <a:lnTo>
                  <a:pt x="360" y="200"/>
                </a:lnTo>
                <a:lnTo>
                  <a:pt x="360" y="202"/>
                </a:lnTo>
                <a:lnTo>
                  <a:pt x="358" y="202"/>
                </a:lnTo>
                <a:lnTo>
                  <a:pt x="358" y="204"/>
                </a:lnTo>
                <a:lnTo>
                  <a:pt x="356" y="206"/>
                </a:lnTo>
                <a:lnTo>
                  <a:pt x="356" y="208"/>
                </a:lnTo>
                <a:lnTo>
                  <a:pt x="356" y="210"/>
                </a:lnTo>
                <a:lnTo>
                  <a:pt x="354" y="214"/>
                </a:lnTo>
                <a:lnTo>
                  <a:pt x="352" y="214"/>
                </a:lnTo>
                <a:lnTo>
                  <a:pt x="352" y="216"/>
                </a:lnTo>
                <a:lnTo>
                  <a:pt x="350" y="214"/>
                </a:lnTo>
                <a:lnTo>
                  <a:pt x="346" y="212"/>
                </a:lnTo>
                <a:lnTo>
                  <a:pt x="344" y="210"/>
                </a:lnTo>
                <a:lnTo>
                  <a:pt x="342" y="210"/>
                </a:lnTo>
                <a:lnTo>
                  <a:pt x="340" y="208"/>
                </a:lnTo>
                <a:lnTo>
                  <a:pt x="338" y="208"/>
                </a:lnTo>
                <a:lnTo>
                  <a:pt x="336" y="206"/>
                </a:lnTo>
                <a:lnTo>
                  <a:pt x="334" y="206"/>
                </a:lnTo>
                <a:lnTo>
                  <a:pt x="332" y="204"/>
                </a:lnTo>
                <a:lnTo>
                  <a:pt x="328" y="202"/>
                </a:lnTo>
                <a:lnTo>
                  <a:pt x="326" y="202"/>
                </a:lnTo>
                <a:lnTo>
                  <a:pt x="324" y="200"/>
                </a:lnTo>
                <a:lnTo>
                  <a:pt x="322" y="200"/>
                </a:lnTo>
                <a:lnTo>
                  <a:pt x="320" y="200"/>
                </a:lnTo>
                <a:lnTo>
                  <a:pt x="320" y="202"/>
                </a:lnTo>
                <a:lnTo>
                  <a:pt x="320" y="204"/>
                </a:lnTo>
                <a:lnTo>
                  <a:pt x="320" y="204"/>
                </a:lnTo>
                <a:lnTo>
                  <a:pt x="316" y="202"/>
                </a:lnTo>
                <a:lnTo>
                  <a:pt x="308" y="198"/>
                </a:lnTo>
                <a:lnTo>
                  <a:pt x="310" y="196"/>
                </a:lnTo>
                <a:lnTo>
                  <a:pt x="308" y="196"/>
                </a:lnTo>
                <a:lnTo>
                  <a:pt x="308" y="194"/>
                </a:lnTo>
                <a:lnTo>
                  <a:pt x="308" y="196"/>
                </a:lnTo>
                <a:lnTo>
                  <a:pt x="306" y="196"/>
                </a:lnTo>
                <a:lnTo>
                  <a:pt x="306" y="196"/>
                </a:lnTo>
                <a:lnTo>
                  <a:pt x="304" y="196"/>
                </a:lnTo>
                <a:lnTo>
                  <a:pt x="304" y="198"/>
                </a:lnTo>
                <a:lnTo>
                  <a:pt x="304" y="206"/>
                </a:lnTo>
                <a:lnTo>
                  <a:pt x="304" y="212"/>
                </a:lnTo>
                <a:lnTo>
                  <a:pt x="300" y="212"/>
                </a:lnTo>
                <a:lnTo>
                  <a:pt x="298" y="212"/>
                </a:lnTo>
                <a:lnTo>
                  <a:pt x="298" y="218"/>
                </a:lnTo>
                <a:lnTo>
                  <a:pt x="294" y="218"/>
                </a:lnTo>
                <a:lnTo>
                  <a:pt x="292" y="218"/>
                </a:lnTo>
                <a:lnTo>
                  <a:pt x="290" y="218"/>
                </a:lnTo>
                <a:lnTo>
                  <a:pt x="288" y="218"/>
                </a:lnTo>
                <a:lnTo>
                  <a:pt x="286" y="218"/>
                </a:lnTo>
                <a:lnTo>
                  <a:pt x="284" y="218"/>
                </a:lnTo>
                <a:lnTo>
                  <a:pt x="282" y="218"/>
                </a:lnTo>
                <a:lnTo>
                  <a:pt x="280" y="218"/>
                </a:lnTo>
                <a:lnTo>
                  <a:pt x="278" y="218"/>
                </a:lnTo>
                <a:lnTo>
                  <a:pt x="276" y="218"/>
                </a:lnTo>
                <a:lnTo>
                  <a:pt x="274" y="218"/>
                </a:lnTo>
                <a:lnTo>
                  <a:pt x="272" y="218"/>
                </a:lnTo>
                <a:lnTo>
                  <a:pt x="272" y="220"/>
                </a:lnTo>
                <a:lnTo>
                  <a:pt x="272" y="222"/>
                </a:lnTo>
                <a:lnTo>
                  <a:pt x="272" y="224"/>
                </a:lnTo>
                <a:lnTo>
                  <a:pt x="272" y="226"/>
                </a:lnTo>
                <a:lnTo>
                  <a:pt x="272" y="233"/>
                </a:lnTo>
                <a:lnTo>
                  <a:pt x="272" y="235"/>
                </a:lnTo>
                <a:lnTo>
                  <a:pt x="272" y="239"/>
                </a:lnTo>
                <a:lnTo>
                  <a:pt x="272" y="241"/>
                </a:lnTo>
                <a:lnTo>
                  <a:pt x="272" y="245"/>
                </a:lnTo>
                <a:lnTo>
                  <a:pt x="272" y="247"/>
                </a:lnTo>
                <a:lnTo>
                  <a:pt x="272" y="249"/>
                </a:lnTo>
                <a:lnTo>
                  <a:pt x="272" y="253"/>
                </a:lnTo>
                <a:lnTo>
                  <a:pt x="272" y="255"/>
                </a:lnTo>
                <a:lnTo>
                  <a:pt x="272" y="257"/>
                </a:lnTo>
                <a:lnTo>
                  <a:pt x="272" y="261"/>
                </a:lnTo>
                <a:lnTo>
                  <a:pt x="272" y="263"/>
                </a:lnTo>
                <a:lnTo>
                  <a:pt x="272" y="265"/>
                </a:lnTo>
                <a:lnTo>
                  <a:pt x="272" y="267"/>
                </a:lnTo>
                <a:lnTo>
                  <a:pt x="272" y="271"/>
                </a:lnTo>
                <a:lnTo>
                  <a:pt x="272" y="271"/>
                </a:lnTo>
                <a:lnTo>
                  <a:pt x="268" y="271"/>
                </a:lnTo>
                <a:lnTo>
                  <a:pt x="266" y="271"/>
                </a:lnTo>
                <a:lnTo>
                  <a:pt x="264" y="271"/>
                </a:lnTo>
                <a:lnTo>
                  <a:pt x="262" y="271"/>
                </a:lnTo>
                <a:lnTo>
                  <a:pt x="260" y="271"/>
                </a:lnTo>
                <a:lnTo>
                  <a:pt x="256" y="271"/>
                </a:lnTo>
                <a:lnTo>
                  <a:pt x="254" y="271"/>
                </a:lnTo>
                <a:lnTo>
                  <a:pt x="252" y="271"/>
                </a:lnTo>
                <a:lnTo>
                  <a:pt x="248" y="271"/>
                </a:lnTo>
                <a:lnTo>
                  <a:pt x="246" y="271"/>
                </a:lnTo>
                <a:lnTo>
                  <a:pt x="244" y="271"/>
                </a:lnTo>
                <a:lnTo>
                  <a:pt x="242" y="271"/>
                </a:lnTo>
                <a:lnTo>
                  <a:pt x="236" y="269"/>
                </a:lnTo>
                <a:lnTo>
                  <a:pt x="234" y="269"/>
                </a:lnTo>
                <a:lnTo>
                  <a:pt x="232" y="269"/>
                </a:lnTo>
                <a:lnTo>
                  <a:pt x="230" y="269"/>
                </a:lnTo>
                <a:lnTo>
                  <a:pt x="228" y="269"/>
                </a:lnTo>
                <a:lnTo>
                  <a:pt x="224" y="269"/>
                </a:lnTo>
                <a:lnTo>
                  <a:pt x="224" y="271"/>
                </a:lnTo>
                <a:lnTo>
                  <a:pt x="224" y="273"/>
                </a:lnTo>
                <a:lnTo>
                  <a:pt x="224" y="275"/>
                </a:lnTo>
                <a:lnTo>
                  <a:pt x="224" y="277"/>
                </a:lnTo>
                <a:lnTo>
                  <a:pt x="224" y="283"/>
                </a:lnTo>
                <a:lnTo>
                  <a:pt x="224" y="285"/>
                </a:lnTo>
                <a:lnTo>
                  <a:pt x="224" y="291"/>
                </a:lnTo>
                <a:lnTo>
                  <a:pt x="224" y="293"/>
                </a:lnTo>
                <a:lnTo>
                  <a:pt x="224" y="295"/>
                </a:lnTo>
                <a:lnTo>
                  <a:pt x="224" y="297"/>
                </a:lnTo>
                <a:lnTo>
                  <a:pt x="224" y="305"/>
                </a:lnTo>
                <a:lnTo>
                  <a:pt x="224" y="309"/>
                </a:lnTo>
                <a:lnTo>
                  <a:pt x="216" y="309"/>
                </a:lnTo>
                <a:lnTo>
                  <a:pt x="212" y="309"/>
                </a:lnTo>
                <a:lnTo>
                  <a:pt x="210" y="309"/>
                </a:lnTo>
                <a:lnTo>
                  <a:pt x="208" y="309"/>
                </a:lnTo>
                <a:lnTo>
                  <a:pt x="206" y="309"/>
                </a:lnTo>
                <a:lnTo>
                  <a:pt x="204" y="309"/>
                </a:lnTo>
                <a:lnTo>
                  <a:pt x="204" y="311"/>
                </a:lnTo>
                <a:lnTo>
                  <a:pt x="204" y="317"/>
                </a:lnTo>
                <a:lnTo>
                  <a:pt x="200" y="317"/>
                </a:lnTo>
                <a:lnTo>
                  <a:pt x="194" y="317"/>
                </a:lnTo>
                <a:lnTo>
                  <a:pt x="194" y="323"/>
                </a:lnTo>
                <a:lnTo>
                  <a:pt x="188" y="323"/>
                </a:lnTo>
                <a:lnTo>
                  <a:pt x="184" y="323"/>
                </a:lnTo>
                <a:lnTo>
                  <a:pt x="178" y="323"/>
                </a:lnTo>
                <a:lnTo>
                  <a:pt x="178" y="319"/>
                </a:lnTo>
                <a:lnTo>
                  <a:pt x="178" y="317"/>
                </a:lnTo>
                <a:lnTo>
                  <a:pt x="178" y="311"/>
                </a:lnTo>
                <a:lnTo>
                  <a:pt x="178" y="307"/>
                </a:lnTo>
                <a:lnTo>
                  <a:pt x="174" y="307"/>
                </a:lnTo>
                <a:lnTo>
                  <a:pt x="170" y="315"/>
                </a:lnTo>
                <a:lnTo>
                  <a:pt x="168" y="315"/>
                </a:lnTo>
                <a:lnTo>
                  <a:pt x="164" y="315"/>
                </a:lnTo>
                <a:lnTo>
                  <a:pt x="160" y="315"/>
                </a:lnTo>
                <a:lnTo>
                  <a:pt x="160" y="317"/>
                </a:lnTo>
                <a:lnTo>
                  <a:pt x="160" y="319"/>
                </a:lnTo>
                <a:lnTo>
                  <a:pt x="160" y="321"/>
                </a:lnTo>
                <a:lnTo>
                  <a:pt x="160" y="323"/>
                </a:lnTo>
                <a:lnTo>
                  <a:pt x="160" y="325"/>
                </a:lnTo>
                <a:lnTo>
                  <a:pt x="158" y="325"/>
                </a:lnTo>
                <a:lnTo>
                  <a:pt x="156" y="325"/>
                </a:lnTo>
                <a:lnTo>
                  <a:pt x="156" y="327"/>
                </a:lnTo>
                <a:lnTo>
                  <a:pt x="154" y="329"/>
                </a:lnTo>
                <a:lnTo>
                  <a:pt x="154" y="331"/>
                </a:lnTo>
                <a:lnTo>
                  <a:pt x="156" y="331"/>
                </a:lnTo>
                <a:lnTo>
                  <a:pt x="154" y="333"/>
                </a:lnTo>
                <a:lnTo>
                  <a:pt x="152" y="333"/>
                </a:lnTo>
                <a:lnTo>
                  <a:pt x="152" y="335"/>
                </a:lnTo>
                <a:lnTo>
                  <a:pt x="150" y="335"/>
                </a:lnTo>
                <a:lnTo>
                  <a:pt x="152" y="333"/>
                </a:lnTo>
                <a:lnTo>
                  <a:pt x="150" y="333"/>
                </a:lnTo>
                <a:lnTo>
                  <a:pt x="148" y="333"/>
                </a:lnTo>
                <a:lnTo>
                  <a:pt x="146" y="333"/>
                </a:lnTo>
                <a:lnTo>
                  <a:pt x="144" y="333"/>
                </a:lnTo>
                <a:lnTo>
                  <a:pt x="142" y="333"/>
                </a:lnTo>
                <a:lnTo>
                  <a:pt x="140" y="333"/>
                </a:lnTo>
                <a:lnTo>
                  <a:pt x="142" y="333"/>
                </a:lnTo>
                <a:lnTo>
                  <a:pt x="142" y="335"/>
                </a:lnTo>
                <a:lnTo>
                  <a:pt x="140" y="335"/>
                </a:lnTo>
                <a:lnTo>
                  <a:pt x="138" y="335"/>
                </a:lnTo>
                <a:lnTo>
                  <a:pt x="136" y="335"/>
                </a:lnTo>
                <a:lnTo>
                  <a:pt x="132" y="335"/>
                </a:lnTo>
                <a:lnTo>
                  <a:pt x="130" y="335"/>
                </a:lnTo>
                <a:lnTo>
                  <a:pt x="128" y="335"/>
                </a:lnTo>
                <a:lnTo>
                  <a:pt x="126" y="335"/>
                </a:lnTo>
                <a:lnTo>
                  <a:pt x="124" y="335"/>
                </a:lnTo>
                <a:lnTo>
                  <a:pt x="120" y="335"/>
                </a:lnTo>
                <a:lnTo>
                  <a:pt x="120" y="341"/>
                </a:lnTo>
                <a:lnTo>
                  <a:pt x="120" y="341"/>
                </a:lnTo>
                <a:lnTo>
                  <a:pt x="120" y="343"/>
                </a:lnTo>
                <a:lnTo>
                  <a:pt x="120" y="347"/>
                </a:lnTo>
                <a:lnTo>
                  <a:pt x="120" y="349"/>
                </a:lnTo>
                <a:lnTo>
                  <a:pt x="120" y="355"/>
                </a:lnTo>
                <a:lnTo>
                  <a:pt x="118" y="357"/>
                </a:lnTo>
                <a:lnTo>
                  <a:pt x="118" y="359"/>
                </a:lnTo>
                <a:lnTo>
                  <a:pt x="118" y="361"/>
                </a:lnTo>
                <a:lnTo>
                  <a:pt x="118" y="369"/>
                </a:lnTo>
                <a:lnTo>
                  <a:pt x="118" y="371"/>
                </a:lnTo>
                <a:lnTo>
                  <a:pt x="118" y="373"/>
                </a:lnTo>
                <a:lnTo>
                  <a:pt x="118" y="375"/>
                </a:lnTo>
                <a:lnTo>
                  <a:pt x="116" y="375"/>
                </a:lnTo>
                <a:lnTo>
                  <a:pt x="112" y="375"/>
                </a:lnTo>
                <a:lnTo>
                  <a:pt x="112" y="373"/>
                </a:lnTo>
                <a:lnTo>
                  <a:pt x="108" y="373"/>
                </a:lnTo>
                <a:lnTo>
                  <a:pt x="106" y="373"/>
                </a:lnTo>
                <a:lnTo>
                  <a:pt x="104" y="373"/>
                </a:lnTo>
                <a:lnTo>
                  <a:pt x="102" y="373"/>
                </a:lnTo>
                <a:lnTo>
                  <a:pt x="100" y="373"/>
                </a:lnTo>
                <a:lnTo>
                  <a:pt x="98" y="373"/>
                </a:lnTo>
                <a:lnTo>
                  <a:pt x="96" y="373"/>
                </a:lnTo>
                <a:lnTo>
                  <a:pt x="92" y="373"/>
                </a:lnTo>
                <a:lnTo>
                  <a:pt x="92" y="375"/>
                </a:lnTo>
                <a:lnTo>
                  <a:pt x="92" y="379"/>
                </a:lnTo>
                <a:lnTo>
                  <a:pt x="92" y="381"/>
                </a:lnTo>
                <a:lnTo>
                  <a:pt x="92" y="383"/>
                </a:lnTo>
                <a:lnTo>
                  <a:pt x="90" y="385"/>
                </a:lnTo>
                <a:lnTo>
                  <a:pt x="88" y="387"/>
                </a:lnTo>
                <a:lnTo>
                  <a:pt x="90" y="387"/>
                </a:lnTo>
                <a:lnTo>
                  <a:pt x="88" y="387"/>
                </a:lnTo>
                <a:lnTo>
                  <a:pt x="84" y="387"/>
                </a:lnTo>
                <a:lnTo>
                  <a:pt x="82" y="387"/>
                </a:lnTo>
                <a:lnTo>
                  <a:pt x="82" y="385"/>
                </a:lnTo>
                <a:lnTo>
                  <a:pt x="80" y="385"/>
                </a:lnTo>
                <a:lnTo>
                  <a:pt x="80" y="383"/>
                </a:lnTo>
                <a:lnTo>
                  <a:pt x="78" y="381"/>
                </a:lnTo>
                <a:lnTo>
                  <a:pt x="76" y="379"/>
                </a:lnTo>
                <a:lnTo>
                  <a:pt x="78" y="377"/>
                </a:lnTo>
                <a:lnTo>
                  <a:pt x="76" y="377"/>
                </a:lnTo>
                <a:lnTo>
                  <a:pt x="76" y="375"/>
                </a:lnTo>
                <a:lnTo>
                  <a:pt x="76" y="373"/>
                </a:lnTo>
                <a:lnTo>
                  <a:pt x="78" y="373"/>
                </a:lnTo>
                <a:lnTo>
                  <a:pt x="78" y="371"/>
                </a:lnTo>
                <a:lnTo>
                  <a:pt x="78" y="369"/>
                </a:lnTo>
                <a:lnTo>
                  <a:pt x="76" y="369"/>
                </a:lnTo>
                <a:lnTo>
                  <a:pt x="76" y="367"/>
                </a:lnTo>
                <a:lnTo>
                  <a:pt x="76" y="365"/>
                </a:lnTo>
                <a:lnTo>
                  <a:pt x="78" y="361"/>
                </a:lnTo>
                <a:lnTo>
                  <a:pt x="80" y="361"/>
                </a:lnTo>
                <a:lnTo>
                  <a:pt x="80" y="359"/>
                </a:lnTo>
                <a:lnTo>
                  <a:pt x="80" y="357"/>
                </a:lnTo>
                <a:lnTo>
                  <a:pt x="80" y="355"/>
                </a:lnTo>
                <a:lnTo>
                  <a:pt x="80" y="343"/>
                </a:lnTo>
                <a:lnTo>
                  <a:pt x="80" y="341"/>
                </a:lnTo>
                <a:lnTo>
                  <a:pt x="78" y="341"/>
                </a:lnTo>
                <a:lnTo>
                  <a:pt x="74" y="339"/>
                </a:lnTo>
                <a:lnTo>
                  <a:pt x="72" y="337"/>
                </a:lnTo>
                <a:lnTo>
                  <a:pt x="70" y="337"/>
                </a:lnTo>
                <a:lnTo>
                  <a:pt x="70" y="335"/>
                </a:lnTo>
                <a:lnTo>
                  <a:pt x="68" y="335"/>
                </a:lnTo>
                <a:lnTo>
                  <a:pt x="68" y="333"/>
                </a:lnTo>
                <a:lnTo>
                  <a:pt x="66" y="333"/>
                </a:lnTo>
                <a:lnTo>
                  <a:pt x="66" y="335"/>
                </a:lnTo>
                <a:lnTo>
                  <a:pt x="64" y="335"/>
                </a:lnTo>
                <a:lnTo>
                  <a:pt x="56" y="335"/>
                </a:lnTo>
                <a:lnTo>
                  <a:pt x="58" y="341"/>
                </a:lnTo>
                <a:lnTo>
                  <a:pt x="58" y="341"/>
                </a:lnTo>
                <a:lnTo>
                  <a:pt x="60" y="343"/>
                </a:lnTo>
                <a:lnTo>
                  <a:pt x="60" y="345"/>
                </a:lnTo>
                <a:lnTo>
                  <a:pt x="56" y="347"/>
                </a:lnTo>
                <a:lnTo>
                  <a:pt x="56" y="349"/>
                </a:lnTo>
                <a:lnTo>
                  <a:pt x="54" y="349"/>
                </a:lnTo>
                <a:lnTo>
                  <a:pt x="50" y="347"/>
                </a:lnTo>
                <a:lnTo>
                  <a:pt x="48" y="347"/>
                </a:lnTo>
                <a:lnTo>
                  <a:pt x="46" y="347"/>
                </a:lnTo>
                <a:lnTo>
                  <a:pt x="44" y="347"/>
                </a:lnTo>
                <a:lnTo>
                  <a:pt x="42" y="347"/>
                </a:lnTo>
                <a:lnTo>
                  <a:pt x="40" y="347"/>
                </a:lnTo>
                <a:lnTo>
                  <a:pt x="40" y="341"/>
                </a:lnTo>
                <a:lnTo>
                  <a:pt x="40" y="337"/>
                </a:lnTo>
                <a:lnTo>
                  <a:pt x="40" y="335"/>
                </a:lnTo>
                <a:lnTo>
                  <a:pt x="40" y="333"/>
                </a:lnTo>
                <a:lnTo>
                  <a:pt x="38" y="333"/>
                </a:lnTo>
                <a:lnTo>
                  <a:pt x="36" y="333"/>
                </a:lnTo>
                <a:lnTo>
                  <a:pt x="34" y="333"/>
                </a:lnTo>
                <a:lnTo>
                  <a:pt x="28" y="333"/>
                </a:lnTo>
                <a:lnTo>
                  <a:pt x="28" y="331"/>
                </a:lnTo>
                <a:lnTo>
                  <a:pt x="28" y="327"/>
                </a:lnTo>
                <a:lnTo>
                  <a:pt x="28" y="321"/>
                </a:lnTo>
                <a:lnTo>
                  <a:pt x="28" y="319"/>
                </a:lnTo>
                <a:lnTo>
                  <a:pt x="28" y="317"/>
                </a:lnTo>
                <a:lnTo>
                  <a:pt x="28" y="315"/>
                </a:lnTo>
                <a:lnTo>
                  <a:pt x="28" y="313"/>
                </a:lnTo>
                <a:lnTo>
                  <a:pt x="28" y="311"/>
                </a:lnTo>
                <a:lnTo>
                  <a:pt x="28" y="309"/>
                </a:lnTo>
                <a:lnTo>
                  <a:pt x="28" y="307"/>
                </a:lnTo>
                <a:lnTo>
                  <a:pt x="28" y="305"/>
                </a:lnTo>
                <a:lnTo>
                  <a:pt x="26" y="305"/>
                </a:lnTo>
                <a:lnTo>
                  <a:pt x="24" y="305"/>
                </a:lnTo>
                <a:lnTo>
                  <a:pt x="20" y="301"/>
                </a:lnTo>
                <a:lnTo>
                  <a:pt x="20" y="299"/>
                </a:lnTo>
                <a:lnTo>
                  <a:pt x="18" y="297"/>
                </a:lnTo>
                <a:lnTo>
                  <a:pt x="14" y="293"/>
                </a:lnTo>
                <a:lnTo>
                  <a:pt x="14" y="293"/>
                </a:lnTo>
                <a:lnTo>
                  <a:pt x="14" y="291"/>
                </a:lnTo>
                <a:lnTo>
                  <a:pt x="14" y="289"/>
                </a:lnTo>
                <a:lnTo>
                  <a:pt x="14" y="285"/>
                </a:lnTo>
                <a:lnTo>
                  <a:pt x="14" y="283"/>
                </a:lnTo>
                <a:lnTo>
                  <a:pt x="14" y="281"/>
                </a:lnTo>
                <a:lnTo>
                  <a:pt x="14" y="279"/>
                </a:lnTo>
                <a:lnTo>
                  <a:pt x="14" y="277"/>
                </a:lnTo>
                <a:lnTo>
                  <a:pt x="14" y="275"/>
                </a:lnTo>
                <a:lnTo>
                  <a:pt x="12" y="275"/>
                </a:lnTo>
                <a:lnTo>
                  <a:pt x="12" y="273"/>
                </a:lnTo>
                <a:lnTo>
                  <a:pt x="12" y="271"/>
                </a:lnTo>
                <a:lnTo>
                  <a:pt x="10" y="269"/>
                </a:lnTo>
                <a:lnTo>
                  <a:pt x="10" y="267"/>
                </a:lnTo>
                <a:lnTo>
                  <a:pt x="10" y="265"/>
                </a:lnTo>
                <a:lnTo>
                  <a:pt x="10" y="263"/>
                </a:lnTo>
                <a:lnTo>
                  <a:pt x="10" y="261"/>
                </a:lnTo>
                <a:lnTo>
                  <a:pt x="10" y="259"/>
                </a:lnTo>
                <a:lnTo>
                  <a:pt x="10" y="257"/>
                </a:lnTo>
                <a:lnTo>
                  <a:pt x="10" y="255"/>
                </a:lnTo>
                <a:lnTo>
                  <a:pt x="12" y="255"/>
                </a:lnTo>
                <a:lnTo>
                  <a:pt x="12" y="253"/>
                </a:lnTo>
                <a:lnTo>
                  <a:pt x="10" y="253"/>
                </a:lnTo>
                <a:lnTo>
                  <a:pt x="10" y="251"/>
                </a:lnTo>
                <a:lnTo>
                  <a:pt x="8" y="251"/>
                </a:lnTo>
                <a:lnTo>
                  <a:pt x="4" y="251"/>
                </a:lnTo>
                <a:lnTo>
                  <a:pt x="0" y="251"/>
                </a:lnTo>
                <a:lnTo>
                  <a:pt x="0" y="249"/>
                </a:lnTo>
                <a:lnTo>
                  <a:pt x="0" y="245"/>
                </a:lnTo>
                <a:lnTo>
                  <a:pt x="0" y="241"/>
                </a:lnTo>
                <a:lnTo>
                  <a:pt x="0" y="235"/>
                </a:lnTo>
                <a:lnTo>
                  <a:pt x="0" y="233"/>
                </a:lnTo>
                <a:lnTo>
                  <a:pt x="0" y="231"/>
                </a:lnTo>
                <a:lnTo>
                  <a:pt x="0" y="228"/>
                </a:lnTo>
                <a:lnTo>
                  <a:pt x="0" y="226"/>
                </a:lnTo>
                <a:lnTo>
                  <a:pt x="0" y="224"/>
                </a:lnTo>
                <a:lnTo>
                  <a:pt x="0" y="220"/>
                </a:lnTo>
                <a:lnTo>
                  <a:pt x="0" y="216"/>
                </a:lnTo>
                <a:lnTo>
                  <a:pt x="2" y="216"/>
                </a:lnTo>
                <a:lnTo>
                  <a:pt x="2" y="214"/>
                </a:lnTo>
                <a:lnTo>
                  <a:pt x="2" y="210"/>
                </a:lnTo>
                <a:lnTo>
                  <a:pt x="2" y="208"/>
                </a:lnTo>
                <a:lnTo>
                  <a:pt x="2" y="206"/>
                </a:lnTo>
                <a:lnTo>
                  <a:pt x="2" y="202"/>
                </a:lnTo>
                <a:lnTo>
                  <a:pt x="4" y="202"/>
                </a:lnTo>
                <a:lnTo>
                  <a:pt x="4" y="200"/>
                </a:lnTo>
                <a:lnTo>
                  <a:pt x="6" y="200"/>
                </a:lnTo>
                <a:lnTo>
                  <a:pt x="8" y="200"/>
                </a:lnTo>
                <a:lnTo>
                  <a:pt x="10" y="200"/>
                </a:lnTo>
                <a:lnTo>
                  <a:pt x="12" y="200"/>
                </a:lnTo>
                <a:lnTo>
                  <a:pt x="14" y="200"/>
                </a:lnTo>
                <a:lnTo>
                  <a:pt x="16" y="200"/>
                </a:lnTo>
                <a:lnTo>
                  <a:pt x="18" y="200"/>
                </a:lnTo>
                <a:lnTo>
                  <a:pt x="20" y="200"/>
                </a:lnTo>
                <a:lnTo>
                  <a:pt x="22" y="200"/>
                </a:lnTo>
                <a:lnTo>
                  <a:pt x="24" y="198"/>
                </a:lnTo>
                <a:lnTo>
                  <a:pt x="28" y="198"/>
                </a:lnTo>
                <a:lnTo>
                  <a:pt x="28" y="196"/>
                </a:lnTo>
                <a:lnTo>
                  <a:pt x="28" y="196"/>
                </a:lnTo>
                <a:lnTo>
                  <a:pt x="28" y="194"/>
                </a:lnTo>
                <a:lnTo>
                  <a:pt x="28" y="192"/>
                </a:lnTo>
                <a:lnTo>
                  <a:pt x="28" y="190"/>
                </a:lnTo>
                <a:lnTo>
                  <a:pt x="28" y="188"/>
                </a:lnTo>
                <a:lnTo>
                  <a:pt x="28" y="186"/>
                </a:lnTo>
                <a:lnTo>
                  <a:pt x="28" y="182"/>
                </a:lnTo>
                <a:lnTo>
                  <a:pt x="30" y="182"/>
                </a:lnTo>
                <a:lnTo>
                  <a:pt x="30" y="180"/>
                </a:lnTo>
                <a:lnTo>
                  <a:pt x="32" y="180"/>
                </a:lnTo>
                <a:lnTo>
                  <a:pt x="32" y="178"/>
                </a:lnTo>
                <a:lnTo>
                  <a:pt x="32" y="176"/>
                </a:lnTo>
                <a:lnTo>
                  <a:pt x="32" y="174"/>
                </a:lnTo>
                <a:lnTo>
                  <a:pt x="32" y="174"/>
                </a:lnTo>
                <a:lnTo>
                  <a:pt x="32" y="172"/>
                </a:lnTo>
                <a:lnTo>
                  <a:pt x="34" y="172"/>
                </a:lnTo>
                <a:lnTo>
                  <a:pt x="34" y="170"/>
                </a:lnTo>
                <a:lnTo>
                  <a:pt x="34" y="168"/>
                </a:lnTo>
                <a:lnTo>
                  <a:pt x="34" y="166"/>
                </a:lnTo>
                <a:lnTo>
                  <a:pt x="36" y="164"/>
                </a:lnTo>
                <a:lnTo>
                  <a:pt x="34" y="164"/>
                </a:lnTo>
                <a:lnTo>
                  <a:pt x="36" y="166"/>
                </a:lnTo>
                <a:lnTo>
                  <a:pt x="36" y="164"/>
                </a:lnTo>
                <a:lnTo>
                  <a:pt x="36" y="162"/>
                </a:lnTo>
                <a:lnTo>
                  <a:pt x="38" y="162"/>
                </a:lnTo>
                <a:lnTo>
                  <a:pt x="40" y="162"/>
                </a:lnTo>
                <a:lnTo>
                  <a:pt x="40" y="160"/>
                </a:lnTo>
                <a:lnTo>
                  <a:pt x="40" y="158"/>
                </a:lnTo>
                <a:lnTo>
                  <a:pt x="42" y="156"/>
                </a:lnTo>
                <a:lnTo>
                  <a:pt x="44" y="154"/>
                </a:lnTo>
                <a:lnTo>
                  <a:pt x="46" y="148"/>
                </a:lnTo>
                <a:lnTo>
                  <a:pt x="46" y="148"/>
                </a:lnTo>
                <a:lnTo>
                  <a:pt x="48" y="144"/>
                </a:lnTo>
                <a:lnTo>
                  <a:pt x="50" y="140"/>
                </a:lnTo>
                <a:lnTo>
                  <a:pt x="50" y="138"/>
                </a:lnTo>
                <a:lnTo>
                  <a:pt x="52" y="136"/>
                </a:lnTo>
                <a:lnTo>
                  <a:pt x="52" y="134"/>
                </a:lnTo>
                <a:lnTo>
                  <a:pt x="52" y="132"/>
                </a:lnTo>
                <a:lnTo>
                  <a:pt x="54" y="132"/>
                </a:lnTo>
                <a:lnTo>
                  <a:pt x="54" y="130"/>
                </a:lnTo>
                <a:lnTo>
                  <a:pt x="54" y="128"/>
                </a:lnTo>
                <a:lnTo>
                  <a:pt x="56" y="128"/>
                </a:lnTo>
                <a:lnTo>
                  <a:pt x="56" y="126"/>
                </a:lnTo>
                <a:lnTo>
                  <a:pt x="56" y="124"/>
                </a:lnTo>
                <a:lnTo>
                  <a:pt x="58" y="124"/>
                </a:lnTo>
                <a:lnTo>
                  <a:pt x="58" y="122"/>
                </a:lnTo>
                <a:lnTo>
                  <a:pt x="58" y="120"/>
                </a:lnTo>
                <a:lnTo>
                  <a:pt x="58" y="118"/>
                </a:lnTo>
                <a:lnTo>
                  <a:pt x="62" y="120"/>
                </a:lnTo>
                <a:lnTo>
                  <a:pt x="66" y="122"/>
                </a:lnTo>
                <a:lnTo>
                  <a:pt x="66" y="120"/>
                </a:lnTo>
                <a:lnTo>
                  <a:pt x="66" y="118"/>
                </a:lnTo>
                <a:lnTo>
                  <a:pt x="66" y="116"/>
                </a:lnTo>
                <a:lnTo>
                  <a:pt x="68" y="116"/>
                </a:lnTo>
                <a:lnTo>
                  <a:pt x="68" y="114"/>
                </a:lnTo>
                <a:lnTo>
                  <a:pt x="70" y="112"/>
                </a:lnTo>
                <a:lnTo>
                  <a:pt x="70" y="110"/>
                </a:lnTo>
                <a:lnTo>
                  <a:pt x="70" y="108"/>
                </a:lnTo>
                <a:lnTo>
                  <a:pt x="72" y="104"/>
                </a:lnTo>
                <a:lnTo>
                  <a:pt x="74" y="100"/>
                </a:lnTo>
                <a:lnTo>
                  <a:pt x="76" y="100"/>
                </a:lnTo>
                <a:lnTo>
                  <a:pt x="76" y="98"/>
                </a:lnTo>
                <a:lnTo>
                  <a:pt x="76" y="96"/>
                </a:lnTo>
                <a:lnTo>
                  <a:pt x="78" y="96"/>
                </a:lnTo>
                <a:lnTo>
                  <a:pt x="78" y="94"/>
                </a:lnTo>
                <a:lnTo>
                  <a:pt x="80" y="94"/>
                </a:lnTo>
                <a:lnTo>
                  <a:pt x="80" y="92"/>
                </a:lnTo>
                <a:lnTo>
                  <a:pt x="80" y="90"/>
                </a:lnTo>
                <a:lnTo>
                  <a:pt x="80" y="88"/>
                </a:lnTo>
                <a:lnTo>
                  <a:pt x="82" y="86"/>
                </a:lnTo>
                <a:lnTo>
                  <a:pt x="84" y="88"/>
                </a:lnTo>
                <a:lnTo>
                  <a:pt x="86" y="88"/>
                </a:lnTo>
                <a:lnTo>
                  <a:pt x="86" y="86"/>
                </a:lnTo>
                <a:lnTo>
                  <a:pt x="88" y="88"/>
                </a:lnTo>
                <a:lnTo>
                  <a:pt x="90" y="88"/>
                </a:lnTo>
                <a:lnTo>
                  <a:pt x="92" y="86"/>
                </a:lnTo>
                <a:lnTo>
                  <a:pt x="92" y="88"/>
                </a:lnTo>
                <a:lnTo>
                  <a:pt x="94" y="88"/>
                </a:lnTo>
                <a:lnTo>
                  <a:pt x="96" y="88"/>
                </a:lnTo>
                <a:lnTo>
                  <a:pt x="106" y="92"/>
                </a:lnTo>
                <a:lnTo>
                  <a:pt x="106" y="86"/>
                </a:lnTo>
                <a:lnTo>
                  <a:pt x="108" y="82"/>
                </a:lnTo>
                <a:lnTo>
                  <a:pt x="110" y="80"/>
                </a:lnTo>
                <a:lnTo>
                  <a:pt x="114" y="76"/>
                </a:lnTo>
                <a:lnTo>
                  <a:pt x="116" y="74"/>
                </a:lnTo>
                <a:lnTo>
                  <a:pt x="118" y="72"/>
                </a:lnTo>
                <a:lnTo>
                  <a:pt x="120" y="70"/>
                </a:lnTo>
                <a:lnTo>
                  <a:pt x="120" y="68"/>
                </a:lnTo>
                <a:lnTo>
                  <a:pt x="120" y="66"/>
                </a:lnTo>
                <a:lnTo>
                  <a:pt x="120" y="64"/>
                </a:lnTo>
                <a:lnTo>
                  <a:pt x="120" y="62"/>
                </a:lnTo>
                <a:lnTo>
                  <a:pt x="120" y="56"/>
                </a:lnTo>
                <a:lnTo>
                  <a:pt x="124" y="56"/>
                </a:lnTo>
                <a:lnTo>
                  <a:pt x="128" y="56"/>
                </a:lnTo>
                <a:lnTo>
                  <a:pt x="130" y="56"/>
                </a:lnTo>
                <a:lnTo>
                  <a:pt x="130" y="58"/>
                </a:lnTo>
                <a:lnTo>
                  <a:pt x="130" y="64"/>
                </a:lnTo>
                <a:lnTo>
                  <a:pt x="132" y="64"/>
                </a:lnTo>
                <a:lnTo>
                  <a:pt x="136" y="64"/>
                </a:lnTo>
                <a:lnTo>
                  <a:pt x="140" y="64"/>
                </a:lnTo>
                <a:lnTo>
                  <a:pt x="144" y="64"/>
                </a:lnTo>
                <a:lnTo>
                  <a:pt x="156" y="64"/>
                </a:lnTo>
                <a:lnTo>
                  <a:pt x="156" y="62"/>
                </a:lnTo>
                <a:lnTo>
                  <a:pt x="156" y="54"/>
                </a:lnTo>
                <a:lnTo>
                  <a:pt x="158" y="54"/>
                </a:lnTo>
                <a:lnTo>
                  <a:pt x="162" y="54"/>
                </a:lnTo>
                <a:lnTo>
                  <a:pt x="170" y="54"/>
                </a:lnTo>
                <a:lnTo>
                  <a:pt x="172" y="54"/>
                </a:lnTo>
                <a:lnTo>
                  <a:pt x="174" y="54"/>
                </a:lnTo>
                <a:lnTo>
                  <a:pt x="176" y="54"/>
                </a:lnTo>
                <a:lnTo>
                  <a:pt x="182" y="54"/>
                </a:lnTo>
                <a:lnTo>
                  <a:pt x="182" y="52"/>
                </a:lnTo>
                <a:lnTo>
                  <a:pt x="180" y="52"/>
                </a:lnTo>
                <a:lnTo>
                  <a:pt x="176" y="52"/>
                </a:lnTo>
                <a:lnTo>
                  <a:pt x="176" y="52"/>
                </a:lnTo>
                <a:lnTo>
                  <a:pt x="174" y="52"/>
                </a:lnTo>
                <a:lnTo>
                  <a:pt x="174" y="50"/>
                </a:lnTo>
                <a:lnTo>
                  <a:pt x="172" y="50"/>
                </a:lnTo>
                <a:lnTo>
                  <a:pt x="172" y="48"/>
                </a:lnTo>
                <a:lnTo>
                  <a:pt x="170" y="48"/>
                </a:lnTo>
                <a:lnTo>
                  <a:pt x="170" y="46"/>
                </a:lnTo>
                <a:lnTo>
                  <a:pt x="172" y="46"/>
                </a:lnTo>
                <a:lnTo>
                  <a:pt x="174" y="46"/>
                </a:lnTo>
                <a:lnTo>
                  <a:pt x="176" y="46"/>
                </a:lnTo>
                <a:lnTo>
                  <a:pt x="176" y="46"/>
                </a:lnTo>
                <a:lnTo>
                  <a:pt x="178" y="46"/>
                </a:lnTo>
                <a:lnTo>
                  <a:pt x="182" y="46"/>
                </a:lnTo>
                <a:lnTo>
                  <a:pt x="186" y="46"/>
                </a:lnTo>
                <a:lnTo>
                  <a:pt x="188" y="46"/>
                </a:lnTo>
                <a:lnTo>
                  <a:pt x="190" y="46"/>
                </a:lnTo>
                <a:lnTo>
                  <a:pt x="192" y="48"/>
                </a:lnTo>
                <a:lnTo>
                  <a:pt x="196" y="50"/>
                </a:lnTo>
                <a:lnTo>
                  <a:pt x="196" y="46"/>
                </a:lnTo>
                <a:lnTo>
                  <a:pt x="200" y="46"/>
                </a:lnTo>
                <a:lnTo>
                  <a:pt x="202" y="46"/>
                </a:lnTo>
                <a:lnTo>
                  <a:pt x="202" y="50"/>
                </a:lnTo>
                <a:lnTo>
                  <a:pt x="204" y="50"/>
                </a:lnTo>
                <a:lnTo>
                  <a:pt x="208" y="52"/>
                </a:lnTo>
                <a:lnTo>
                  <a:pt x="208" y="50"/>
                </a:lnTo>
                <a:lnTo>
                  <a:pt x="210" y="46"/>
                </a:lnTo>
                <a:lnTo>
                  <a:pt x="210" y="42"/>
                </a:lnTo>
                <a:lnTo>
                  <a:pt x="212" y="42"/>
                </a:lnTo>
                <a:lnTo>
                  <a:pt x="212" y="40"/>
                </a:lnTo>
                <a:lnTo>
                  <a:pt x="212" y="38"/>
                </a:lnTo>
                <a:lnTo>
                  <a:pt x="214" y="36"/>
                </a:lnTo>
                <a:lnTo>
                  <a:pt x="214" y="32"/>
                </a:lnTo>
                <a:lnTo>
                  <a:pt x="216" y="32"/>
                </a:lnTo>
                <a:lnTo>
                  <a:pt x="216" y="30"/>
                </a:lnTo>
                <a:lnTo>
                  <a:pt x="216" y="28"/>
                </a:lnTo>
                <a:lnTo>
                  <a:pt x="218" y="24"/>
                </a:lnTo>
                <a:lnTo>
                  <a:pt x="218" y="22"/>
                </a:lnTo>
                <a:lnTo>
                  <a:pt x="220" y="20"/>
                </a:lnTo>
                <a:lnTo>
                  <a:pt x="220" y="18"/>
                </a:lnTo>
                <a:lnTo>
                  <a:pt x="218" y="18"/>
                </a:lnTo>
                <a:lnTo>
                  <a:pt x="216" y="18"/>
                </a:lnTo>
                <a:lnTo>
                  <a:pt x="210" y="18"/>
                </a:lnTo>
                <a:lnTo>
                  <a:pt x="208" y="18"/>
                </a:lnTo>
                <a:lnTo>
                  <a:pt x="208" y="16"/>
                </a:lnTo>
                <a:lnTo>
                  <a:pt x="208" y="14"/>
                </a:lnTo>
                <a:lnTo>
                  <a:pt x="208" y="10"/>
                </a:lnTo>
                <a:lnTo>
                  <a:pt x="208" y="8"/>
                </a:lnTo>
                <a:lnTo>
                  <a:pt x="208" y="4"/>
                </a:lnTo>
                <a:lnTo>
                  <a:pt x="216" y="4"/>
                </a:lnTo>
                <a:lnTo>
                  <a:pt x="218" y="4"/>
                </a:lnTo>
                <a:lnTo>
                  <a:pt x="222" y="4"/>
                </a:lnTo>
                <a:lnTo>
                  <a:pt x="224" y="4"/>
                </a:lnTo>
                <a:lnTo>
                  <a:pt x="224" y="4"/>
                </a:lnTo>
                <a:lnTo>
                  <a:pt x="224" y="0"/>
                </a:lnTo>
                <a:lnTo>
                  <a:pt x="234" y="0"/>
                </a:lnTo>
                <a:lnTo>
                  <a:pt x="234" y="0"/>
                </a:lnTo>
                <a:close/>
                <a:moveTo>
                  <a:pt x="64" y="206"/>
                </a:moveTo>
                <a:lnTo>
                  <a:pt x="62" y="206"/>
                </a:lnTo>
                <a:lnTo>
                  <a:pt x="62" y="208"/>
                </a:lnTo>
                <a:lnTo>
                  <a:pt x="60" y="208"/>
                </a:lnTo>
                <a:lnTo>
                  <a:pt x="60" y="210"/>
                </a:lnTo>
                <a:lnTo>
                  <a:pt x="58" y="210"/>
                </a:lnTo>
                <a:lnTo>
                  <a:pt x="58" y="212"/>
                </a:lnTo>
                <a:lnTo>
                  <a:pt x="56" y="214"/>
                </a:lnTo>
                <a:lnTo>
                  <a:pt x="54" y="216"/>
                </a:lnTo>
                <a:lnTo>
                  <a:pt x="52" y="218"/>
                </a:lnTo>
                <a:lnTo>
                  <a:pt x="50" y="220"/>
                </a:lnTo>
                <a:lnTo>
                  <a:pt x="48" y="222"/>
                </a:lnTo>
                <a:lnTo>
                  <a:pt x="46" y="224"/>
                </a:lnTo>
                <a:lnTo>
                  <a:pt x="44" y="226"/>
                </a:lnTo>
                <a:lnTo>
                  <a:pt x="42" y="228"/>
                </a:lnTo>
                <a:lnTo>
                  <a:pt x="40" y="231"/>
                </a:lnTo>
                <a:lnTo>
                  <a:pt x="38" y="233"/>
                </a:lnTo>
                <a:lnTo>
                  <a:pt x="38" y="235"/>
                </a:lnTo>
                <a:lnTo>
                  <a:pt x="36" y="235"/>
                </a:lnTo>
                <a:lnTo>
                  <a:pt x="36" y="237"/>
                </a:lnTo>
                <a:lnTo>
                  <a:pt x="34" y="237"/>
                </a:lnTo>
                <a:lnTo>
                  <a:pt x="32" y="241"/>
                </a:lnTo>
                <a:lnTo>
                  <a:pt x="32" y="243"/>
                </a:lnTo>
                <a:lnTo>
                  <a:pt x="30" y="243"/>
                </a:lnTo>
                <a:lnTo>
                  <a:pt x="30" y="245"/>
                </a:lnTo>
                <a:lnTo>
                  <a:pt x="28" y="245"/>
                </a:lnTo>
                <a:lnTo>
                  <a:pt x="26" y="245"/>
                </a:lnTo>
                <a:lnTo>
                  <a:pt x="24" y="247"/>
                </a:lnTo>
                <a:lnTo>
                  <a:pt x="22" y="249"/>
                </a:lnTo>
                <a:lnTo>
                  <a:pt x="20" y="249"/>
                </a:lnTo>
                <a:lnTo>
                  <a:pt x="20" y="251"/>
                </a:lnTo>
                <a:lnTo>
                  <a:pt x="18" y="251"/>
                </a:lnTo>
                <a:lnTo>
                  <a:pt x="16" y="253"/>
                </a:lnTo>
                <a:lnTo>
                  <a:pt x="14" y="253"/>
                </a:lnTo>
                <a:lnTo>
                  <a:pt x="14" y="255"/>
                </a:lnTo>
                <a:lnTo>
                  <a:pt x="14" y="257"/>
                </a:lnTo>
                <a:lnTo>
                  <a:pt x="12" y="257"/>
                </a:lnTo>
                <a:lnTo>
                  <a:pt x="12" y="259"/>
                </a:lnTo>
                <a:lnTo>
                  <a:pt x="12" y="261"/>
                </a:lnTo>
                <a:lnTo>
                  <a:pt x="10" y="261"/>
                </a:lnTo>
                <a:lnTo>
                  <a:pt x="10" y="263"/>
                </a:lnTo>
                <a:lnTo>
                  <a:pt x="10" y="265"/>
                </a:lnTo>
                <a:lnTo>
                  <a:pt x="10" y="267"/>
                </a:lnTo>
                <a:lnTo>
                  <a:pt x="12" y="267"/>
                </a:lnTo>
                <a:lnTo>
                  <a:pt x="14" y="267"/>
                </a:lnTo>
                <a:lnTo>
                  <a:pt x="18" y="267"/>
                </a:lnTo>
                <a:lnTo>
                  <a:pt x="22" y="267"/>
                </a:lnTo>
                <a:lnTo>
                  <a:pt x="24" y="267"/>
                </a:lnTo>
                <a:lnTo>
                  <a:pt x="26" y="267"/>
                </a:lnTo>
                <a:lnTo>
                  <a:pt x="28" y="267"/>
                </a:lnTo>
                <a:lnTo>
                  <a:pt x="30" y="267"/>
                </a:lnTo>
                <a:lnTo>
                  <a:pt x="32" y="267"/>
                </a:lnTo>
                <a:lnTo>
                  <a:pt x="34" y="267"/>
                </a:lnTo>
                <a:lnTo>
                  <a:pt x="36" y="267"/>
                </a:lnTo>
                <a:lnTo>
                  <a:pt x="40" y="267"/>
                </a:lnTo>
                <a:lnTo>
                  <a:pt x="40" y="273"/>
                </a:lnTo>
                <a:lnTo>
                  <a:pt x="40" y="275"/>
                </a:lnTo>
                <a:lnTo>
                  <a:pt x="40" y="281"/>
                </a:lnTo>
                <a:lnTo>
                  <a:pt x="50" y="281"/>
                </a:lnTo>
                <a:lnTo>
                  <a:pt x="54" y="281"/>
                </a:lnTo>
                <a:lnTo>
                  <a:pt x="56" y="281"/>
                </a:lnTo>
                <a:lnTo>
                  <a:pt x="60" y="283"/>
                </a:lnTo>
                <a:lnTo>
                  <a:pt x="62" y="283"/>
                </a:lnTo>
                <a:lnTo>
                  <a:pt x="64" y="285"/>
                </a:lnTo>
                <a:lnTo>
                  <a:pt x="66" y="285"/>
                </a:lnTo>
                <a:lnTo>
                  <a:pt x="66" y="283"/>
                </a:lnTo>
                <a:lnTo>
                  <a:pt x="66" y="279"/>
                </a:lnTo>
                <a:lnTo>
                  <a:pt x="66" y="269"/>
                </a:lnTo>
                <a:lnTo>
                  <a:pt x="66" y="267"/>
                </a:lnTo>
                <a:lnTo>
                  <a:pt x="66" y="261"/>
                </a:lnTo>
                <a:lnTo>
                  <a:pt x="72" y="261"/>
                </a:lnTo>
                <a:lnTo>
                  <a:pt x="76" y="261"/>
                </a:lnTo>
                <a:lnTo>
                  <a:pt x="78" y="261"/>
                </a:lnTo>
                <a:lnTo>
                  <a:pt x="80" y="263"/>
                </a:lnTo>
                <a:lnTo>
                  <a:pt x="86" y="263"/>
                </a:lnTo>
                <a:lnTo>
                  <a:pt x="90" y="263"/>
                </a:lnTo>
                <a:lnTo>
                  <a:pt x="92" y="263"/>
                </a:lnTo>
                <a:lnTo>
                  <a:pt x="94" y="263"/>
                </a:lnTo>
                <a:lnTo>
                  <a:pt x="100" y="263"/>
                </a:lnTo>
                <a:lnTo>
                  <a:pt x="102" y="263"/>
                </a:lnTo>
                <a:lnTo>
                  <a:pt x="108" y="263"/>
                </a:lnTo>
                <a:lnTo>
                  <a:pt x="112" y="263"/>
                </a:lnTo>
                <a:lnTo>
                  <a:pt x="114" y="263"/>
                </a:lnTo>
                <a:lnTo>
                  <a:pt x="116" y="263"/>
                </a:lnTo>
                <a:lnTo>
                  <a:pt x="118" y="263"/>
                </a:lnTo>
                <a:lnTo>
                  <a:pt x="120" y="263"/>
                </a:lnTo>
                <a:lnTo>
                  <a:pt x="120" y="257"/>
                </a:lnTo>
                <a:lnTo>
                  <a:pt x="120" y="255"/>
                </a:lnTo>
                <a:lnTo>
                  <a:pt x="120" y="251"/>
                </a:lnTo>
                <a:lnTo>
                  <a:pt x="120" y="249"/>
                </a:lnTo>
                <a:lnTo>
                  <a:pt x="120" y="247"/>
                </a:lnTo>
                <a:lnTo>
                  <a:pt x="120" y="245"/>
                </a:lnTo>
                <a:lnTo>
                  <a:pt x="120" y="245"/>
                </a:lnTo>
                <a:lnTo>
                  <a:pt x="118" y="245"/>
                </a:lnTo>
                <a:lnTo>
                  <a:pt x="116" y="245"/>
                </a:lnTo>
                <a:lnTo>
                  <a:pt x="114" y="245"/>
                </a:lnTo>
                <a:lnTo>
                  <a:pt x="114" y="243"/>
                </a:lnTo>
                <a:lnTo>
                  <a:pt x="112" y="243"/>
                </a:lnTo>
                <a:lnTo>
                  <a:pt x="110" y="243"/>
                </a:lnTo>
                <a:lnTo>
                  <a:pt x="108" y="243"/>
                </a:lnTo>
                <a:lnTo>
                  <a:pt x="106" y="243"/>
                </a:lnTo>
                <a:lnTo>
                  <a:pt x="106" y="241"/>
                </a:lnTo>
                <a:lnTo>
                  <a:pt x="106" y="239"/>
                </a:lnTo>
                <a:lnTo>
                  <a:pt x="106" y="237"/>
                </a:lnTo>
                <a:lnTo>
                  <a:pt x="106" y="235"/>
                </a:lnTo>
                <a:lnTo>
                  <a:pt x="104" y="235"/>
                </a:lnTo>
                <a:lnTo>
                  <a:pt x="104" y="231"/>
                </a:lnTo>
                <a:lnTo>
                  <a:pt x="104" y="228"/>
                </a:lnTo>
                <a:lnTo>
                  <a:pt x="104" y="226"/>
                </a:lnTo>
                <a:lnTo>
                  <a:pt x="104" y="224"/>
                </a:lnTo>
                <a:lnTo>
                  <a:pt x="104" y="222"/>
                </a:lnTo>
                <a:lnTo>
                  <a:pt x="104" y="220"/>
                </a:lnTo>
                <a:lnTo>
                  <a:pt x="104" y="218"/>
                </a:lnTo>
                <a:lnTo>
                  <a:pt x="102" y="218"/>
                </a:lnTo>
                <a:lnTo>
                  <a:pt x="100" y="216"/>
                </a:lnTo>
                <a:lnTo>
                  <a:pt x="100" y="214"/>
                </a:lnTo>
                <a:lnTo>
                  <a:pt x="98" y="214"/>
                </a:lnTo>
                <a:lnTo>
                  <a:pt x="98" y="212"/>
                </a:lnTo>
                <a:lnTo>
                  <a:pt x="96" y="212"/>
                </a:lnTo>
                <a:lnTo>
                  <a:pt x="94" y="208"/>
                </a:lnTo>
                <a:lnTo>
                  <a:pt x="92" y="206"/>
                </a:lnTo>
                <a:lnTo>
                  <a:pt x="90" y="206"/>
                </a:lnTo>
                <a:lnTo>
                  <a:pt x="90" y="204"/>
                </a:lnTo>
                <a:lnTo>
                  <a:pt x="88" y="204"/>
                </a:lnTo>
                <a:lnTo>
                  <a:pt x="86" y="204"/>
                </a:lnTo>
                <a:lnTo>
                  <a:pt x="82" y="206"/>
                </a:lnTo>
                <a:lnTo>
                  <a:pt x="80" y="208"/>
                </a:lnTo>
                <a:lnTo>
                  <a:pt x="80" y="210"/>
                </a:lnTo>
                <a:lnTo>
                  <a:pt x="80" y="216"/>
                </a:lnTo>
                <a:lnTo>
                  <a:pt x="76" y="216"/>
                </a:lnTo>
                <a:lnTo>
                  <a:pt x="68" y="216"/>
                </a:lnTo>
                <a:lnTo>
                  <a:pt x="68" y="214"/>
                </a:lnTo>
                <a:lnTo>
                  <a:pt x="68" y="212"/>
                </a:lnTo>
                <a:lnTo>
                  <a:pt x="68" y="210"/>
                </a:lnTo>
                <a:lnTo>
                  <a:pt x="68" y="208"/>
                </a:lnTo>
                <a:lnTo>
                  <a:pt x="68" y="206"/>
                </a:lnTo>
                <a:lnTo>
                  <a:pt x="68" y="202"/>
                </a:lnTo>
                <a:lnTo>
                  <a:pt x="66" y="202"/>
                </a:lnTo>
                <a:lnTo>
                  <a:pt x="66" y="204"/>
                </a:lnTo>
                <a:lnTo>
                  <a:pt x="64" y="204"/>
                </a:lnTo>
                <a:lnTo>
                  <a:pt x="64" y="206"/>
                </a:lnTo>
                <a:lnTo>
                  <a:pt x="64" y="206"/>
                </a:lnTo>
                <a:close/>
                <a:moveTo>
                  <a:pt x="56" y="208"/>
                </a:moveTo>
                <a:lnTo>
                  <a:pt x="54" y="208"/>
                </a:lnTo>
                <a:lnTo>
                  <a:pt x="54" y="206"/>
                </a:lnTo>
                <a:lnTo>
                  <a:pt x="54" y="208"/>
                </a:lnTo>
                <a:lnTo>
                  <a:pt x="52" y="206"/>
                </a:lnTo>
                <a:lnTo>
                  <a:pt x="52" y="208"/>
                </a:lnTo>
                <a:lnTo>
                  <a:pt x="50" y="208"/>
                </a:lnTo>
                <a:lnTo>
                  <a:pt x="50" y="210"/>
                </a:lnTo>
                <a:lnTo>
                  <a:pt x="48" y="210"/>
                </a:lnTo>
                <a:lnTo>
                  <a:pt x="48" y="212"/>
                </a:lnTo>
                <a:lnTo>
                  <a:pt x="46" y="212"/>
                </a:lnTo>
                <a:lnTo>
                  <a:pt x="46" y="214"/>
                </a:lnTo>
                <a:lnTo>
                  <a:pt x="44" y="214"/>
                </a:lnTo>
                <a:lnTo>
                  <a:pt x="44" y="216"/>
                </a:lnTo>
                <a:lnTo>
                  <a:pt x="42" y="216"/>
                </a:lnTo>
                <a:lnTo>
                  <a:pt x="42" y="218"/>
                </a:lnTo>
                <a:lnTo>
                  <a:pt x="40" y="218"/>
                </a:lnTo>
                <a:lnTo>
                  <a:pt x="40" y="220"/>
                </a:lnTo>
                <a:lnTo>
                  <a:pt x="38" y="220"/>
                </a:lnTo>
                <a:lnTo>
                  <a:pt x="38" y="222"/>
                </a:lnTo>
                <a:lnTo>
                  <a:pt x="40" y="222"/>
                </a:lnTo>
                <a:lnTo>
                  <a:pt x="42" y="224"/>
                </a:lnTo>
                <a:lnTo>
                  <a:pt x="42" y="226"/>
                </a:lnTo>
                <a:lnTo>
                  <a:pt x="44" y="226"/>
                </a:lnTo>
                <a:lnTo>
                  <a:pt x="44" y="224"/>
                </a:lnTo>
                <a:lnTo>
                  <a:pt x="46" y="224"/>
                </a:lnTo>
                <a:lnTo>
                  <a:pt x="46" y="222"/>
                </a:lnTo>
                <a:lnTo>
                  <a:pt x="48" y="222"/>
                </a:lnTo>
                <a:lnTo>
                  <a:pt x="48" y="220"/>
                </a:lnTo>
                <a:lnTo>
                  <a:pt x="50" y="220"/>
                </a:lnTo>
                <a:lnTo>
                  <a:pt x="50" y="218"/>
                </a:lnTo>
                <a:lnTo>
                  <a:pt x="52" y="218"/>
                </a:lnTo>
                <a:lnTo>
                  <a:pt x="52" y="216"/>
                </a:lnTo>
                <a:lnTo>
                  <a:pt x="54" y="214"/>
                </a:lnTo>
                <a:lnTo>
                  <a:pt x="56" y="214"/>
                </a:lnTo>
                <a:lnTo>
                  <a:pt x="56" y="212"/>
                </a:lnTo>
                <a:lnTo>
                  <a:pt x="58" y="210"/>
                </a:lnTo>
                <a:lnTo>
                  <a:pt x="56" y="210"/>
                </a:lnTo>
                <a:lnTo>
                  <a:pt x="56" y="208"/>
                </a:lnTo>
                <a:lnTo>
                  <a:pt x="56" y="208"/>
                </a:lnTo>
                <a:close/>
                <a:moveTo>
                  <a:pt x="16" y="243"/>
                </a:moveTo>
                <a:lnTo>
                  <a:pt x="14" y="241"/>
                </a:lnTo>
                <a:lnTo>
                  <a:pt x="14" y="243"/>
                </a:lnTo>
                <a:lnTo>
                  <a:pt x="14" y="245"/>
                </a:lnTo>
                <a:lnTo>
                  <a:pt x="18" y="245"/>
                </a:lnTo>
                <a:lnTo>
                  <a:pt x="18" y="247"/>
                </a:lnTo>
                <a:lnTo>
                  <a:pt x="20" y="249"/>
                </a:lnTo>
                <a:lnTo>
                  <a:pt x="22" y="247"/>
                </a:lnTo>
                <a:lnTo>
                  <a:pt x="24" y="245"/>
                </a:lnTo>
                <a:lnTo>
                  <a:pt x="26" y="245"/>
                </a:lnTo>
                <a:lnTo>
                  <a:pt x="28" y="245"/>
                </a:lnTo>
                <a:lnTo>
                  <a:pt x="28" y="243"/>
                </a:lnTo>
                <a:lnTo>
                  <a:pt x="26" y="243"/>
                </a:lnTo>
                <a:lnTo>
                  <a:pt x="24" y="243"/>
                </a:lnTo>
                <a:lnTo>
                  <a:pt x="20" y="243"/>
                </a:lnTo>
                <a:lnTo>
                  <a:pt x="18" y="243"/>
                </a:lnTo>
                <a:lnTo>
                  <a:pt x="16" y="243"/>
                </a:lnTo>
                <a:lnTo>
                  <a:pt x="16" y="24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5" name="Freeform 27"/>
          <p:cNvSpPr>
            <a:spLocks/>
          </p:cNvSpPr>
          <p:nvPr/>
        </p:nvSpPr>
        <p:spPr bwMode="auto">
          <a:xfrm>
            <a:off x="2451100" y="3506788"/>
            <a:ext cx="196850" cy="158750"/>
          </a:xfrm>
          <a:custGeom>
            <a:avLst/>
            <a:gdLst>
              <a:gd name="T0" fmla="*/ 72 w 124"/>
              <a:gd name="T1" fmla="*/ 0 h 100"/>
              <a:gd name="T2" fmla="*/ 80 w 124"/>
              <a:gd name="T3" fmla="*/ 0 h 100"/>
              <a:gd name="T4" fmla="*/ 86 w 124"/>
              <a:gd name="T5" fmla="*/ 0 h 100"/>
              <a:gd name="T6" fmla="*/ 96 w 124"/>
              <a:gd name="T7" fmla="*/ 0 h 100"/>
              <a:gd name="T8" fmla="*/ 98 w 124"/>
              <a:gd name="T9" fmla="*/ 6 h 100"/>
              <a:gd name="T10" fmla="*/ 100 w 124"/>
              <a:gd name="T11" fmla="*/ 0 h 100"/>
              <a:gd name="T12" fmla="*/ 108 w 124"/>
              <a:gd name="T13" fmla="*/ 0 h 100"/>
              <a:gd name="T14" fmla="*/ 112 w 124"/>
              <a:gd name="T15" fmla="*/ 4 h 100"/>
              <a:gd name="T16" fmla="*/ 114 w 124"/>
              <a:gd name="T17" fmla="*/ 8 h 100"/>
              <a:gd name="T18" fmla="*/ 120 w 124"/>
              <a:gd name="T19" fmla="*/ 8 h 100"/>
              <a:gd name="T20" fmla="*/ 120 w 124"/>
              <a:gd name="T21" fmla="*/ 12 h 100"/>
              <a:gd name="T22" fmla="*/ 124 w 124"/>
              <a:gd name="T23" fmla="*/ 16 h 100"/>
              <a:gd name="T24" fmla="*/ 120 w 124"/>
              <a:gd name="T25" fmla="*/ 22 h 100"/>
              <a:gd name="T26" fmla="*/ 120 w 124"/>
              <a:gd name="T27" fmla="*/ 26 h 100"/>
              <a:gd name="T28" fmla="*/ 120 w 124"/>
              <a:gd name="T29" fmla="*/ 34 h 100"/>
              <a:gd name="T30" fmla="*/ 118 w 124"/>
              <a:gd name="T31" fmla="*/ 46 h 100"/>
              <a:gd name="T32" fmla="*/ 118 w 124"/>
              <a:gd name="T33" fmla="*/ 54 h 100"/>
              <a:gd name="T34" fmla="*/ 114 w 124"/>
              <a:gd name="T35" fmla="*/ 56 h 100"/>
              <a:gd name="T36" fmla="*/ 114 w 124"/>
              <a:gd name="T37" fmla="*/ 62 h 100"/>
              <a:gd name="T38" fmla="*/ 112 w 124"/>
              <a:gd name="T39" fmla="*/ 70 h 100"/>
              <a:gd name="T40" fmla="*/ 118 w 124"/>
              <a:gd name="T41" fmla="*/ 74 h 100"/>
              <a:gd name="T42" fmla="*/ 114 w 124"/>
              <a:gd name="T43" fmla="*/ 78 h 100"/>
              <a:gd name="T44" fmla="*/ 104 w 124"/>
              <a:gd name="T45" fmla="*/ 78 h 100"/>
              <a:gd name="T46" fmla="*/ 96 w 124"/>
              <a:gd name="T47" fmla="*/ 78 h 100"/>
              <a:gd name="T48" fmla="*/ 88 w 124"/>
              <a:gd name="T49" fmla="*/ 78 h 100"/>
              <a:gd name="T50" fmla="*/ 84 w 124"/>
              <a:gd name="T51" fmla="*/ 80 h 100"/>
              <a:gd name="T52" fmla="*/ 84 w 124"/>
              <a:gd name="T53" fmla="*/ 88 h 100"/>
              <a:gd name="T54" fmla="*/ 80 w 124"/>
              <a:gd name="T55" fmla="*/ 90 h 100"/>
              <a:gd name="T56" fmla="*/ 68 w 124"/>
              <a:gd name="T57" fmla="*/ 90 h 100"/>
              <a:gd name="T58" fmla="*/ 66 w 124"/>
              <a:gd name="T59" fmla="*/ 96 h 100"/>
              <a:gd name="T60" fmla="*/ 62 w 124"/>
              <a:gd name="T61" fmla="*/ 100 h 100"/>
              <a:gd name="T62" fmla="*/ 54 w 124"/>
              <a:gd name="T63" fmla="*/ 98 h 100"/>
              <a:gd name="T64" fmla="*/ 46 w 124"/>
              <a:gd name="T65" fmla="*/ 96 h 100"/>
              <a:gd name="T66" fmla="*/ 36 w 124"/>
              <a:gd name="T67" fmla="*/ 96 h 100"/>
              <a:gd name="T68" fmla="*/ 30 w 124"/>
              <a:gd name="T69" fmla="*/ 96 h 100"/>
              <a:gd name="T70" fmla="*/ 22 w 124"/>
              <a:gd name="T71" fmla="*/ 96 h 100"/>
              <a:gd name="T72" fmla="*/ 14 w 124"/>
              <a:gd name="T73" fmla="*/ 94 h 100"/>
              <a:gd name="T74" fmla="*/ 12 w 124"/>
              <a:gd name="T75" fmla="*/ 88 h 100"/>
              <a:gd name="T76" fmla="*/ 12 w 124"/>
              <a:gd name="T77" fmla="*/ 80 h 100"/>
              <a:gd name="T78" fmla="*/ 10 w 124"/>
              <a:gd name="T79" fmla="*/ 70 h 100"/>
              <a:gd name="T80" fmla="*/ 10 w 124"/>
              <a:gd name="T81" fmla="*/ 60 h 100"/>
              <a:gd name="T82" fmla="*/ 6 w 124"/>
              <a:gd name="T83" fmla="*/ 48 h 100"/>
              <a:gd name="T84" fmla="*/ 6 w 124"/>
              <a:gd name="T85" fmla="*/ 40 h 100"/>
              <a:gd name="T86" fmla="*/ 4 w 124"/>
              <a:gd name="T87" fmla="*/ 34 h 100"/>
              <a:gd name="T88" fmla="*/ 0 w 124"/>
              <a:gd name="T89" fmla="*/ 30 h 100"/>
              <a:gd name="T90" fmla="*/ 0 w 124"/>
              <a:gd name="T91" fmla="*/ 24 h 100"/>
              <a:gd name="T92" fmla="*/ 4 w 124"/>
              <a:gd name="T93" fmla="*/ 20 h 100"/>
              <a:gd name="T94" fmla="*/ 6 w 124"/>
              <a:gd name="T95" fmla="*/ 12 h 100"/>
              <a:gd name="T96" fmla="*/ 12 w 124"/>
              <a:gd name="T97" fmla="*/ 10 h 100"/>
              <a:gd name="T98" fmla="*/ 20 w 124"/>
              <a:gd name="T99" fmla="*/ 12 h 100"/>
              <a:gd name="T100" fmla="*/ 32 w 124"/>
              <a:gd name="T101" fmla="*/ 12 h 100"/>
              <a:gd name="T102" fmla="*/ 44 w 124"/>
              <a:gd name="T103" fmla="*/ 12 h 100"/>
              <a:gd name="T104" fmla="*/ 56 w 124"/>
              <a:gd name="T105" fmla="*/ 12 h 100"/>
              <a:gd name="T106" fmla="*/ 52 w 124"/>
              <a:gd name="T107" fmla="*/ 4 h 100"/>
              <a:gd name="T108" fmla="*/ 58 w 124"/>
              <a:gd name="T109" fmla="*/ 0 h 100"/>
              <a:gd name="T110" fmla="*/ 66 w 124"/>
              <a:gd name="T111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4" h="100">
                <a:moveTo>
                  <a:pt x="66" y="0"/>
                </a:moveTo>
                <a:lnTo>
                  <a:pt x="68" y="0"/>
                </a:lnTo>
                <a:lnTo>
                  <a:pt x="70" y="0"/>
                </a:lnTo>
                <a:lnTo>
                  <a:pt x="72" y="0"/>
                </a:lnTo>
                <a:lnTo>
                  <a:pt x="74" y="0"/>
                </a:lnTo>
                <a:lnTo>
                  <a:pt x="76" y="0"/>
                </a:lnTo>
                <a:lnTo>
                  <a:pt x="78" y="0"/>
                </a:lnTo>
                <a:lnTo>
                  <a:pt x="80" y="0"/>
                </a:lnTo>
                <a:lnTo>
                  <a:pt x="82" y="0"/>
                </a:lnTo>
                <a:lnTo>
                  <a:pt x="84" y="0"/>
                </a:lnTo>
                <a:lnTo>
                  <a:pt x="84" y="0"/>
                </a:lnTo>
                <a:lnTo>
                  <a:pt x="86" y="0"/>
                </a:lnTo>
                <a:lnTo>
                  <a:pt x="90" y="0"/>
                </a:lnTo>
                <a:lnTo>
                  <a:pt x="92" y="0"/>
                </a:lnTo>
                <a:lnTo>
                  <a:pt x="94" y="0"/>
                </a:lnTo>
                <a:lnTo>
                  <a:pt x="96" y="0"/>
                </a:lnTo>
                <a:lnTo>
                  <a:pt x="98" y="0"/>
                </a:lnTo>
                <a:lnTo>
                  <a:pt x="98" y="2"/>
                </a:lnTo>
                <a:lnTo>
                  <a:pt x="98" y="4"/>
                </a:lnTo>
                <a:lnTo>
                  <a:pt x="98" y="6"/>
                </a:lnTo>
                <a:lnTo>
                  <a:pt x="100" y="6"/>
                </a:lnTo>
                <a:lnTo>
                  <a:pt x="100" y="4"/>
                </a:lnTo>
                <a:lnTo>
                  <a:pt x="100" y="2"/>
                </a:lnTo>
                <a:lnTo>
                  <a:pt x="100" y="0"/>
                </a:lnTo>
                <a:lnTo>
                  <a:pt x="102" y="0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lnTo>
                  <a:pt x="112" y="0"/>
                </a:lnTo>
                <a:lnTo>
                  <a:pt x="112" y="2"/>
                </a:lnTo>
                <a:lnTo>
                  <a:pt x="112" y="4"/>
                </a:lnTo>
                <a:lnTo>
                  <a:pt x="114" y="4"/>
                </a:lnTo>
                <a:lnTo>
                  <a:pt x="114" y="6"/>
                </a:lnTo>
                <a:lnTo>
                  <a:pt x="116" y="6"/>
                </a:lnTo>
                <a:lnTo>
                  <a:pt x="114" y="8"/>
                </a:lnTo>
                <a:lnTo>
                  <a:pt x="116" y="10"/>
                </a:lnTo>
                <a:lnTo>
                  <a:pt x="118" y="10"/>
                </a:lnTo>
                <a:lnTo>
                  <a:pt x="120" y="10"/>
                </a:lnTo>
                <a:lnTo>
                  <a:pt x="120" y="8"/>
                </a:lnTo>
                <a:lnTo>
                  <a:pt x="120" y="10"/>
                </a:lnTo>
                <a:lnTo>
                  <a:pt x="122" y="10"/>
                </a:lnTo>
                <a:lnTo>
                  <a:pt x="122" y="12"/>
                </a:lnTo>
                <a:lnTo>
                  <a:pt x="120" y="12"/>
                </a:lnTo>
                <a:lnTo>
                  <a:pt x="120" y="14"/>
                </a:lnTo>
                <a:lnTo>
                  <a:pt x="120" y="16"/>
                </a:lnTo>
                <a:lnTo>
                  <a:pt x="122" y="16"/>
                </a:lnTo>
                <a:lnTo>
                  <a:pt x="124" y="16"/>
                </a:lnTo>
                <a:lnTo>
                  <a:pt x="124" y="18"/>
                </a:lnTo>
                <a:lnTo>
                  <a:pt x="124" y="20"/>
                </a:lnTo>
                <a:lnTo>
                  <a:pt x="122" y="22"/>
                </a:lnTo>
                <a:lnTo>
                  <a:pt x="120" y="22"/>
                </a:lnTo>
                <a:lnTo>
                  <a:pt x="120" y="24"/>
                </a:lnTo>
                <a:lnTo>
                  <a:pt x="118" y="24"/>
                </a:lnTo>
                <a:lnTo>
                  <a:pt x="118" y="26"/>
                </a:lnTo>
                <a:lnTo>
                  <a:pt x="120" y="26"/>
                </a:lnTo>
                <a:lnTo>
                  <a:pt x="120" y="28"/>
                </a:lnTo>
                <a:lnTo>
                  <a:pt x="120" y="30"/>
                </a:lnTo>
                <a:lnTo>
                  <a:pt x="120" y="32"/>
                </a:lnTo>
                <a:lnTo>
                  <a:pt x="120" y="34"/>
                </a:lnTo>
                <a:lnTo>
                  <a:pt x="118" y="40"/>
                </a:lnTo>
                <a:lnTo>
                  <a:pt x="118" y="42"/>
                </a:lnTo>
                <a:lnTo>
                  <a:pt x="118" y="44"/>
                </a:lnTo>
                <a:lnTo>
                  <a:pt x="118" y="46"/>
                </a:lnTo>
                <a:lnTo>
                  <a:pt x="118" y="48"/>
                </a:lnTo>
                <a:lnTo>
                  <a:pt x="118" y="50"/>
                </a:lnTo>
                <a:lnTo>
                  <a:pt x="118" y="52"/>
                </a:lnTo>
                <a:lnTo>
                  <a:pt x="118" y="54"/>
                </a:lnTo>
                <a:lnTo>
                  <a:pt x="118" y="52"/>
                </a:lnTo>
                <a:lnTo>
                  <a:pt x="116" y="52"/>
                </a:lnTo>
                <a:lnTo>
                  <a:pt x="116" y="56"/>
                </a:lnTo>
                <a:lnTo>
                  <a:pt x="114" y="56"/>
                </a:lnTo>
                <a:lnTo>
                  <a:pt x="114" y="58"/>
                </a:lnTo>
                <a:lnTo>
                  <a:pt x="116" y="58"/>
                </a:lnTo>
                <a:lnTo>
                  <a:pt x="114" y="60"/>
                </a:lnTo>
                <a:lnTo>
                  <a:pt x="114" y="62"/>
                </a:lnTo>
                <a:lnTo>
                  <a:pt x="112" y="64"/>
                </a:lnTo>
                <a:lnTo>
                  <a:pt x="112" y="66"/>
                </a:lnTo>
                <a:lnTo>
                  <a:pt x="112" y="68"/>
                </a:lnTo>
                <a:lnTo>
                  <a:pt x="112" y="70"/>
                </a:lnTo>
                <a:lnTo>
                  <a:pt x="112" y="72"/>
                </a:lnTo>
                <a:lnTo>
                  <a:pt x="114" y="72"/>
                </a:lnTo>
                <a:lnTo>
                  <a:pt x="118" y="72"/>
                </a:lnTo>
                <a:lnTo>
                  <a:pt x="118" y="74"/>
                </a:lnTo>
                <a:lnTo>
                  <a:pt x="118" y="76"/>
                </a:lnTo>
                <a:lnTo>
                  <a:pt x="118" y="78"/>
                </a:lnTo>
                <a:lnTo>
                  <a:pt x="116" y="78"/>
                </a:lnTo>
                <a:lnTo>
                  <a:pt x="114" y="78"/>
                </a:lnTo>
                <a:lnTo>
                  <a:pt x="112" y="78"/>
                </a:lnTo>
                <a:lnTo>
                  <a:pt x="110" y="78"/>
                </a:lnTo>
                <a:lnTo>
                  <a:pt x="108" y="78"/>
                </a:lnTo>
                <a:lnTo>
                  <a:pt x="104" y="78"/>
                </a:lnTo>
                <a:lnTo>
                  <a:pt x="102" y="78"/>
                </a:lnTo>
                <a:lnTo>
                  <a:pt x="100" y="78"/>
                </a:lnTo>
                <a:lnTo>
                  <a:pt x="98" y="78"/>
                </a:lnTo>
                <a:lnTo>
                  <a:pt x="96" y="78"/>
                </a:lnTo>
                <a:lnTo>
                  <a:pt x="94" y="78"/>
                </a:lnTo>
                <a:lnTo>
                  <a:pt x="92" y="78"/>
                </a:lnTo>
                <a:lnTo>
                  <a:pt x="90" y="78"/>
                </a:lnTo>
                <a:lnTo>
                  <a:pt x="88" y="78"/>
                </a:lnTo>
                <a:lnTo>
                  <a:pt x="86" y="78"/>
                </a:lnTo>
                <a:lnTo>
                  <a:pt x="84" y="78"/>
                </a:lnTo>
                <a:lnTo>
                  <a:pt x="84" y="78"/>
                </a:lnTo>
                <a:lnTo>
                  <a:pt x="84" y="80"/>
                </a:lnTo>
                <a:lnTo>
                  <a:pt x="84" y="82"/>
                </a:lnTo>
                <a:lnTo>
                  <a:pt x="84" y="84"/>
                </a:lnTo>
                <a:lnTo>
                  <a:pt x="84" y="86"/>
                </a:lnTo>
                <a:lnTo>
                  <a:pt x="84" y="88"/>
                </a:lnTo>
                <a:lnTo>
                  <a:pt x="84" y="90"/>
                </a:lnTo>
                <a:lnTo>
                  <a:pt x="84" y="90"/>
                </a:lnTo>
                <a:lnTo>
                  <a:pt x="82" y="90"/>
                </a:lnTo>
                <a:lnTo>
                  <a:pt x="80" y="90"/>
                </a:lnTo>
                <a:lnTo>
                  <a:pt x="76" y="90"/>
                </a:lnTo>
                <a:lnTo>
                  <a:pt x="74" y="90"/>
                </a:lnTo>
                <a:lnTo>
                  <a:pt x="72" y="90"/>
                </a:lnTo>
                <a:lnTo>
                  <a:pt x="68" y="90"/>
                </a:lnTo>
                <a:lnTo>
                  <a:pt x="66" y="90"/>
                </a:lnTo>
                <a:lnTo>
                  <a:pt x="66" y="92"/>
                </a:lnTo>
                <a:lnTo>
                  <a:pt x="66" y="94"/>
                </a:lnTo>
                <a:lnTo>
                  <a:pt x="66" y="96"/>
                </a:lnTo>
                <a:lnTo>
                  <a:pt x="66" y="98"/>
                </a:lnTo>
                <a:lnTo>
                  <a:pt x="66" y="100"/>
                </a:lnTo>
                <a:lnTo>
                  <a:pt x="64" y="100"/>
                </a:lnTo>
                <a:lnTo>
                  <a:pt x="62" y="100"/>
                </a:lnTo>
                <a:lnTo>
                  <a:pt x="60" y="100"/>
                </a:lnTo>
                <a:lnTo>
                  <a:pt x="60" y="98"/>
                </a:lnTo>
                <a:lnTo>
                  <a:pt x="58" y="98"/>
                </a:lnTo>
                <a:lnTo>
                  <a:pt x="54" y="98"/>
                </a:lnTo>
                <a:lnTo>
                  <a:pt x="52" y="96"/>
                </a:lnTo>
                <a:lnTo>
                  <a:pt x="50" y="96"/>
                </a:lnTo>
                <a:lnTo>
                  <a:pt x="48" y="96"/>
                </a:lnTo>
                <a:lnTo>
                  <a:pt x="46" y="96"/>
                </a:lnTo>
                <a:lnTo>
                  <a:pt x="44" y="96"/>
                </a:lnTo>
                <a:lnTo>
                  <a:pt x="40" y="96"/>
                </a:lnTo>
                <a:lnTo>
                  <a:pt x="38" y="96"/>
                </a:lnTo>
                <a:lnTo>
                  <a:pt x="36" y="96"/>
                </a:lnTo>
                <a:lnTo>
                  <a:pt x="36" y="96"/>
                </a:lnTo>
                <a:lnTo>
                  <a:pt x="34" y="96"/>
                </a:lnTo>
                <a:lnTo>
                  <a:pt x="32" y="96"/>
                </a:lnTo>
                <a:lnTo>
                  <a:pt x="30" y="96"/>
                </a:lnTo>
                <a:lnTo>
                  <a:pt x="28" y="96"/>
                </a:lnTo>
                <a:lnTo>
                  <a:pt x="26" y="96"/>
                </a:lnTo>
                <a:lnTo>
                  <a:pt x="24" y="96"/>
                </a:lnTo>
                <a:lnTo>
                  <a:pt x="22" y="96"/>
                </a:lnTo>
                <a:lnTo>
                  <a:pt x="20" y="96"/>
                </a:lnTo>
                <a:lnTo>
                  <a:pt x="16" y="96"/>
                </a:lnTo>
                <a:lnTo>
                  <a:pt x="14" y="96"/>
                </a:lnTo>
                <a:lnTo>
                  <a:pt x="14" y="94"/>
                </a:lnTo>
                <a:lnTo>
                  <a:pt x="14" y="92"/>
                </a:lnTo>
                <a:lnTo>
                  <a:pt x="14" y="90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4"/>
                </a:lnTo>
                <a:lnTo>
                  <a:pt x="12" y="72"/>
                </a:lnTo>
                <a:lnTo>
                  <a:pt x="10" y="72"/>
                </a:lnTo>
                <a:lnTo>
                  <a:pt x="10" y="70"/>
                </a:lnTo>
                <a:lnTo>
                  <a:pt x="10" y="68"/>
                </a:lnTo>
                <a:lnTo>
                  <a:pt x="10" y="64"/>
                </a:lnTo>
                <a:lnTo>
                  <a:pt x="10" y="62"/>
                </a:lnTo>
                <a:lnTo>
                  <a:pt x="10" y="60"/>
                </a:lnTo>
                <a:lnTo>
                  <a:pt x="8" y="60"/>
                </a:lnTo>
                <a:lnTo>
                  <a:pt x="8" y="52"/>
                </a:lnTo>
                <a:lnTo>
                  <a:pt x="6" y="50"/>
                </a:lnTo>
                <a:lnTo>
                  <a:pt x="6" y="48"/>
                </a:lnTo>
                <a:lnTo>
                  <a:pt x="6" y="46"/>
                </a:lnTo>
                <a:lnTo>
                  <a:pt x="6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2" y="34"/>
                </a:lnTo>
                <a:lnTo>
                  <a:pt x="2" y="32"/>
                </a:lnTo>
                <a:lnTo>
                  <a:pt x="2" y="30"/>
                </a:lnTo>
                <a:lnTo>
                  <a:pt x="0" y="30"/>
                </a:lnTo>
                <a:lnTo>
                  <a:pt x="0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2" y="24"/>
                </a:lnTo>
                <a:lnTo>
                  <a:pt x="2" y="22"/>
                </a:lnTo>
                <a:lnTo>
                  <a:pt x="4" y="22"/>
                </a:lnTo>
                <a:lnTo>
                  <a:pt x="4" y="20"/>
                </a:lnTo>
                <a:lnTo>
                  <a:pt x="2" y="18"/>
                </a:lnTo>
                <a:lnTo>
                  <a:pt x="4" y="16"/>
                </a:lnTo>
                <a:lnTo>
                  <a:pt x="6" y="14"/>
                </a:lnTo>
                <a:lnTo>
                  <a:pt x="6" y="12"/>
                </a:lnTo>
                <a:lnTo>
                  <a:pt x="8" y="12"/>
                </a:lnTo>
                <a:lnTo>
                  <a:pt x="10" y="12"/>
                </a:lnTo>
                <a:lnTo>
                  <a:pt x="12" y="12"/>
                </a:lnTo>
                <a:lnTo>
                  <a:pt x="12" y="10"/>
                </a:lnTo>
                <a:lnTo>
                  <a:pt x="14" y="10"/>
                </a:lnTo>
                <a:lnTo>
                  <a:pt x="16" y="10"/>
                </a:lnTo>
                <a:lnTo>
                  <a:pt x="16" y="12"/>
                </a:lnTo>
                <a:lnTo>
                  <a:pt x="20" y="12"/>
                </a:lnTo>
                <a:lnTo>
                  <a:pt x="22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4" y="12"/>
                </a:lnTo>
                <a:lnTo>
                  <a:pt x="38" y="12"/>
                </a:lnTo>
                <a:lnTo>
                  <a:pt x="40" y="12"/>
                </a:lnTo>
                <a:lnTo>
                  <a:pt x="44" y="12"/>
                </a:lnTo>
                <a:lnTo>
                  <a:pt x="48" y="12"/>
                </a:lnTo>
                <a:lnTo>
                  <a:pt x="52" y="12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4" y="6"/>
                </a:lnTo>
                <a:lnTo>
                  <a:pt x="54" y="4"/>
                </a:lnTo>
                <a:lnTo>
                  <a:pt x="52" y="4"/>
                </a:lnTo>
                <a:lnTo>
                  <a:pt x="52" y="2"/>
                </a:lnTo>
                <a:lnTo>
                  <a:pt x="54" y="0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4" y="0"/>
                </a:lnTo>
                <a:lnTo>
                  <a:pt x="66" y="0"/>
                </a:lnTo>
                <a:lnTo>
                  <a:pt x="6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6" name="Freeform 28"/>
          <p:cNvSpPr>
            <a:spLocks/>
          </p:cNvSpPr>
          <p:nvPr/>
        </p:nvSpPr>
        <p:spPr bwMode="auto">
          <a:xfrm>
            <a:off x="2413000" y="2187575"/>
            <a:ext cx="460375" cy="612775"/>
          </a:xfrm>
          <a:custGeom>
            <a:avLst/>
            <a:gdLst>
              <a:gd name="T0" fmla="*/ 126 w 290"/>
              <a:gd name="T1" fmla="*/ 16 h 386"/>
              <a:gd name="T2" fmla="*/ 136 w 290"/>
              <a:gd name="T3" fmla="*/ 22 h 386"/>
              <a:gd name="T4" fmla="*/ 156 w 290"/>
              <a:gd name="T5" fmla="*/ 26 h 386"/>
              <a:gd name="T6" fmla="*/ 174 w 290"/>
              <a:gd name="T7" fmla="*/ 36 h 386"/>
              <a:gd name="T8" fmla="*/ 178 w 290"/>
              <a:gd name="T9" fmla="*/ 30 h 386"/>
              <a:gd name="T10" fmla="*/ 188 w 290"/>
              <a:gd name="T11" fmla="*/ 10 h 386"/>
              <a:gd name="T12" fmla="*/ 204 w 290"/>
              <a:gd name="T13" fmla="*/ 20 h 386"/>
              <a:gd name="T14" fmla="*/ 216 w 290"/>
              <a:gd name="T15" fmla="*/ 30 h 386"/>
              <a:gd name="T16" fmla="*/ 224 w 290"/>
              <a:gd name="T17" fmla="*/ 38 h 386"/>
              <a:gd name="T18" fmla="*/ 226 w 290"/>
              <a:gd name="T19" fmla="*/ 48 h 386"/>
              <a:gd name="T20" fmla="*/ 252 w 290"/>
              <a:gd name="T21" fmla="*/ 58 h 386"/>
              <a:gd name="T22" fmla="*/ 252 w 290"/>
              <a:gd name="T23" fmla="*/ 66 h 386"/>
              <a:gd name="T24" fmla="*/ 250 w 290"/>
              <a:gd name="T25" fmla="*/ 84 h 386"/>
              <a:gd name="T26" fmla="*/ 252 w 290"/>
              <a:gd name="T27" fmla="*/ 96 h 386"/>
              <a:gd name="T28" fmla="*/ 252 w 290"/>
              <a:gd name="T29" fmla="*/ 108 h 386"/>
              <a:gd name="T30" fmla="*/ 266 w 290"/>
              <a:gd name="T31" fmla="*/ 116 h 386"/>
              <a:gd name="T32" fmla="*/ 274 w 290"/>
              <a:gd name="T33" fmla="*/ 114 h 386"/>
              <a:gd name="T34" fmla="*/ 290 w 290"/>
              <a:gd name="T35" fmla="*/ 138 h 386"/>
              <a:gd name="T36" fmla="*/ 248 w 290"/>
              <a:gd name="T37" fmla="*/ 136 h 386"/>
              <a:gd name="T38" fmla="*/ 222 w 290"/>
              <a:gd name="T39" fmla="*/ 128 h 386"/>
              <a:gd name="T40" fmla="*/ 224 w 290"/>
              <a:gd name="T41" fmla="*/ 140 h 386"/>
              <a:gd name="T42" fmla="*/ 238 w 290"/>
              <a:gd name="T43" fmla="*/ 158 h 386"/>
              <a:gd name="T44" fmla="*/ 230 w 290"/>
              <a:gd name="T45" fmla="*/ 186 h 386"/>
              <a:gd name="T46" fmla="*/ 214 w 290"/>
              <a:gd name="T47" fmla="*/ 174 h 386"/>
              <a:gd name="T48" fmla="*/ 204 w 290"/>
              <a:gd name="T49" fmla="*/ 182 h 386"/>
              <a:gd name="T50" fmla="*/ 206 w 290"/>
              <a:gd name="T51" fmla="*/ 202 h 386"/>
              <a:gd name="T52" fmla="*/ 194 w 290"/>
              <a:gd name="T53" fmla="*/ 208 h 386"/>
              <a:gd name="T54" fmla="*/ 186 w 290"/>
              <a:gd name="T55" fmla="*/ 228 h 386"/>
              <a:gd name="T56" fmla="*/ 212 w 290"/>
              <a:gd name="T57" fmla="*/ 234 h 386"/>
              <a:gd name="T58" fmla="*/ 222 w 290"/>
              <a:gd name="T59" fmla="*/ 238 h 386"/>
              <a:gd name="T60" fmla="*/ 236 w 290"/>
              <a:gd name="T61" fmla="*/ 256 h 386"/>
              <a:gd name="T62" fmla="*/ 224 w 290"/>
              <a:gd name="T63" fmla="*/ 266 h 386"/>
              <a:gd name="T64" fmla="*/ 218 w 290"/>
              <a:gd name="T65" fmla="*/ 282 h 386"/>
              <a:gd name="T66" fmla="*/ 208 w 290"/>
              <a:gd name="T67" fmla="*/ 284 h 386"/>
              <a:gd name="T68" fmla="*/ 212 w 290"/>
              <a:gd name="T69" fmla="*/ 310 h 386"/>
              <a:gd name="T70" fmla="*/ 222 w 290"/>
              <a:gd name="T71" fmla="*/ 310 h 386"/>
              <a:gd name="T72" fmla="*/ 208 w 290"/>
              <a:gd name="T73" fmla="*/ 350 h 386"/>
              <a:gd name="T74" fmla="*/ 200 w 290"/>
              <a:gd name="T75" fmla="*/ 378 h 386"/>
              <a:gd name="T76" fmla="*/ 174 w 290"/>
              <a:gd name="T77" fmla="*/ 374 h 386"/>
              <a:gd name="T78" fmla="*/ 124 w 290"/>
              <a:gd name="T79" fmla="*/ 354 h 386"/>
              <a:gd name="T80" fmla="*/ 104 w 290"/>
              <a:gd name="T81" fmla="*/ 312 h 386"/>
              <a:gd name="T82" fmla="*/ 90 w 290"/>
              <a:gd name="T83" fmla="*/ 290 h 386"/>
              <a:gd name="T84" fmla="*/ 104 w 290"/>
              <a:gd name="T85" fmla="*/ 262 h 386"/>
              <a:gd name="T86" fmla="*/ 130 w 290"/>
              <a:gd name="T87" fmla="*/ 248 h 386"/>
              <a:gd name="T88" fmla="*/ 150 w 290"/>
              <a:gd name="T89" fmla="*/ 236 h 386"/>
              <a:gd name="T90" fmla="*/ 162 w 290"/>
              <a:gd name="T91" fmla="*/ 214 h 386"/>
              <a:gd name="T92" fmla="*/ 138 w 290"/>
              <a:gd name="T93" fmla="*/ 216 h 386"/>
              <a:gd name="T94" fmla="*/ 118 w 290"/>
              <a:gd name="T95" fmla="*/ 220 h 386"/>
              <a:gd name="T96" fmla="*/ 104 w 290"/>
              <a:gd name="T97" fmla="*/ 234 h 386"/>
              <a:gd name="T98" fmla="*/ 102 w 290"/>
              <a:gd name="T99" fmla="*/ 216 h 386"/>
              <a:gd name="T100" fmla="*/ 84 w 290"/>
              <a:gd name="T101" fmla="*/ 194 h 386"/>
              <a:gd name="T102" fmla="*/ 72 w 290"/>
              <a:gd name="T103" fmla="*/ 190 h 386"/>
              <a:gd name="T104" fmla="*/ 60 w 290"/>
              <a:gd name="T105" fmla="*/ 200 h 386"/>
              <a:gd name="T106" fmla="*/ 40 w 290"/>
              <a:gd name="T107" fmla="*/ 190 h 386"/>
              <a:gd name="T108" fmla="*/ 10 w 290"/>
              <a:gd name="T109" fmla="*/ 202 h 386"/>
              <a:gd name="T110" fmla="*/ 8 w 290"/>
              <a:gd name="T111" fmla="*/ 184 h 386"/>
              <a:gd name="T112" fmla="*/ 12 w 290"/>
              <a:gd name="T113" fmla="*/ 160 h 386"/>
              <a:gd name="T114" fmla="*/ 26 w 290"/>
              <a:gd name="T115" fmla="*/ 136 h 386"/>
              <a:gd name="T116" fmla="*/ 52 w 290"/>
              <a:gd name="T117" fmla="*/ 122 h 386"/>
              <a:gd name="T118" fmla="*/ 74 w 290"/>
              <a:gd name="T119" fmla="*/ 104 h 386"/>
              <a:gd name="T120" fmla="*/ 86 w 290"/>
              <a:gd name="T121" fmla="*/ 68 h 386"/>
              <a:gd name="T122" fmla="*/ 88 w 290"/>
              <a:gd name="T123" fmla="*/ 46 h 386"/>
              <a:gd name="T124" fmla="*/ 92 w 290"/>
              <a:gd name="T125" fmla="*/ 14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0" h="386">
                <a:moveTo>
                  <a:pt x="100" y="2"/>
                </a:moveTo>
                <a:lnTo>
                  <a:pt x="102" y="4"/>
                </a:lnTo>
                <a:lnTo>
                  <a:pt x="104" y="4"/>
                </a:lnTo>
                <a:lnTo>
                  <a:pt x="104" y="6"/>
                </a:lnTo>
                <a:lnTo>
                  <a:pt x="106" y="6"/>
                </a:lnTo>
                <a:lnTo>
                  <a:pt x="108" y="6"/>
                </a:lnTo>
                <a:lnTo>
                  <a:pt x="108" y="8"/>
                </a:lnTo>
                <a:lnTo>
                  <a:pt x="108" y="10"/>
                </a:lnTo>
                <a:lnTo>
                  <a:pt x="110" y="10"/>
                </a:lnTo>
                <a:lnTo>
                  <a:pt x="112" y="10"/>
                </a:lnTo>
                <a:lnTo>
                  <a:pt x="112" y="12"/>
                </a:lnTo>
                <a:lnTo>
                  <a:pt x="114" y="12"/>
                </a:lnTo>
                <a:lnTo>
                  <a:pt x="114" y="14"/>
                </a:lnTo>
                <a:lnTo>
                  <a:pt x="114" y="16"/>
                </a:lnTo>
                <a:lnTo>
                  <a:pt x="116" y="16"/>
                </a:lnTo>
                <a:lnTo>
                  <a:pt x="114" y="16"/>
                </a:lnTo>
                <a:lnTo>
                  <a:pt x="114" y="18"/>
                </a:lnTo>
                <a:lnTo>
                  <a:pt x="116" y="18"/>
                </a:lnTo>
                <a:lnTo>
                  <a:pt x="116" y="20"/>
                </a:lnTo>
                <a:lnTo>
                  <a:pt x="126" y="16"/>
                </a:lnTo>
                <a:lnTo>
                  <a:pt x="126" y="14"/>
                </a:lnTo>
                <a:lnTo>
                  <a:pt x="126" y="12"/>
                </a:lnTo>
                <a:lnTo>
                  <a:pt x="128" y="12"/>
                </a:lnTo>
                <a:lnTo>
                  <a:pt x="126" y="12"/>
                </a:lnTo>
                <a:lnTo>
                  <a:pt x="126" y="10"/>
                </a:lnTo>
                <a:lnTo>
                  <a:pt x="126" y="12"/>
                </a:lnTo>
                <a:lnTo>
                  <a:pt x="128" y="10"/>
                </a:lnTo>
                <a:lnTo>
                  <a:pt x="128" y="12"/>
                </a:lnTo>
                <a:lnTo>
                  <a:pt x="130" y="12"/>
                </a:lnTo>
                <a:lnTo>
                  <a:pt x="130" y="14"/>
                </a:lnTo>
                <a:lnTo>
                  <a:pt x="130" y="16"/>
                </a:lnTo>
                <a:lnTo>
                  <a:pt x="130" y="18"/>
                </a:lnTo>
                <a:lnTo>
                  <a:pt x="130" y="20"/>
                </a:lnTo>
                <a:lnTo>
                  <a:pt x="132" y="20"/>
                </a:lnTo>
                <a:lnTo>
                  <a:pt x="132" y="18"/>
                </a:lnTo>
                <a:lnTo>
                  <a:pt x="132" y="16"/>
                </a:lnTo>
                <a:lnTo>
                  <a:pt x="134" y="16"/>
                </a:lnTo>
                <a:lnTo>
                  <a:pt x="134" y="18"/>
                </a:lnTo>
                <a:lnTo>
                  <a:pt x="136" y="20"/>
                </a:lnTo>
                <a:lnTo>
                  <a:pt x="136" y="22"/>
                </a:lnTo>
                <a:lnTo>
                  <a:pt x="136" y="24"/>
                </a:lnTo>
                <a:lnTo>
                  <a:pt x="136" y="26"/>
                </a:lnTo>
                <a:lnTo>
                  <a:pt x="138" y="26"/>
                </a:lnTo>
                <a:lnTo>
                  <a:pt x="138" y="24"/>
                </a:lnTo>
                <a:lnTo>
                  <a:pt x="138" y="22"/>
                </a:lnTo>
                <a:lnTo>
                  <a:pt x="142" y="22"/>
                </a:lnTo>
                <a:lnTo>
                  <a:pt x="144" y="26"/>
                </a:lnTo>
                <a:lnTo>
                  <a:pt x="146" y="28"/>
                </a:lnTo>
                <a:lnTo>
                  <a:pt x="148" y="28"/>
                </a:lnTo>
                <a:lnTo>
                  <a:pt x="150" y="28"/>
                </a:lnTo>
                <a:lnTo>
                  <a:pt x="150" y="32"/>
                </a:lnTo>
                <a:lnTo>
                  <a:pt x="150" y="34"/>
                </a:lnTo>
                <a:lnTo>
                  <a:pt x="150" y="36"/>
                </a:lnTo>
                <a:lnTo>
                  <a:pt x="152" y="36"/>
                </a:lnTo>
                <a:lnTo>
                  <a:pt x="154" y="36"/>
                </a:lnTo>
                <a:lnTo>
                  <a:pt x="156" y="36"/>
                </a:lnTo>
                <a:lnTo>
                  <a:pt x="156" y="32"/>
                </a:lnTo>
                <a:lnTo>
                  <a:pt x="156" y="30"/>
                </a:lnTo>
                <a:lnTo>
                  <a:pt x="156" y="28"/>
                </a:lnTo>
                <a:lnTo>
                  <a:pt x="156" y="26"/>
                </a:lnTo>
                <a:lnTo>
                  <a:pt x="156" y="24"/>
                </a:lnTo>
                <a:lnTo>
                  <a:pt x="156" y="24"/>
                </a:lnTo>
                <a:lnTo>
                  <a:pt x="158" y="24"/>
                </a:lnTo>
                <a:lnTo>
                  <a:pt x="160" y="24"/>
                </a:lnTo>
                <a:lnTo>
                  <a:pt x="162" y="26"/>
                </a:lnTo>
                <a:lnTo>
                  <a:pt x="162" y="28"/>
                </a:lnTo>
                <a:lnTo>
                  <a:pt x="162" y="30"/>
                </a:lnTo>
                <a:lnTo>
                  <a:pt x="160" y="30"/>
                </a:lnTo>
                <a:lnTo>
                  <a:pt x="158" y="30"/>
                </a:lnTo>
                <a:lnTo>
                  <a:pt x="158" y="32"/>
                </a:lnTo>
                <a:lnTo>
                  <a:pt x="158" y="34"/>
                </a:lnTo>
                <a:lnTo>
                  <a:pt x="158" y="36"/>
                </a:lnTo>
                <a:lnTo>
                  <a:pt x="160" y="36"/>
                </a:lnTo>
                <a:lnTo>
                  <a:pt x="162" y="36"/>
                </a:lnTo>
                <a:lnTo>
                  <a:pt x="164" y="36"/>
                </a:lnTo>
                <a:lnTo>
                  <a:pt x="168" y="38"/>
                </a:lnTo>
                <a:lnTo>
                  <a:pt x="170" y="38"/>
                </a:lnTo>
                <a:lnTo>
                  <a:pt x="172" y="38"/>
                </a:lnTo>
                <a:lnTo>
                  <a:pt x="174" y="38"/>
                </a:lnTo>
                <a:lnTo>
                  <a:pt x="174" y="36"/>
                </a:lnTo>
                <a:lnTo>
                  <a:pt x="174" y="34"/>
                </a:lnTo>
                <a:lnTo>
                  <a:pt x="176" y="34"/>
                </a:lnTo>
                <a:lnTo>
                  <a:pt x="176" y="36"/>
                </a:lnTo>
                <a:lnTo>
                  <a:pt x="176" y="38"/>
                </a:lnTo>
                <a:lnTo>
                  <a:pt x="178" y="38"/>
                </a:lnTo>
                <a:lnTo>
                  <a:pt x="178" y="36"/>
                </a:lnTo>
                <a:lnTo>
                  <a:pt x="180" y="34"/>
                </a:lnTo>
                <a:lnTo>
                  <a:pt x="180" y="32"/>
                </a:lnTo>
                <a:lnTo>
                  <a:pt x="182" y="32"/>
                </a:lnTo>
                <a:lnTo>
                  <a:pt x="184" y="32"/>
                </a:lnTo>
                <a:lnTo>
                  <a:pt x="184" y="30"/>
                </a:lnTo>
                <a:lnTo>
                  <a:pt x="184" y="28"/>
                </a:lnTo>
                <a:lnTo>
                  <a:pt x="186" y="28"/>
                </a:lnTo>
                <a:lnTo>
                  <a:pt x="186" y="26"/>
                </a:lnTo>
                <a:lnTo>
                  <a:pt x="184" y="26"/>
                </a:lnTo>
                <a:lnTo>
                  <a:pt x="182" y="26"/>
                </a:lnTo>
                <a:lnTo>
                  <a:pt x="180" y="26"/>
                </a:lnTo>
                <a:lnTo>
                  <a:pt x="180" y="28"/>
                </a:lnTo>
                <a:lnTo>
                  <a:pt x="180" y="30"/>
                </a:lnTo>
                <a:lnTo>
                  <a:pt x="178" y="30"/>
                </a:lnTo>
                <a:lnTo>
                  <a:pt x="176" y="28"/>
                </a:lnTo>
                <a:lnTo>
                  <a:pt x="174" y="28"/>
                </a:lnTo>
                <a:lnTo>
                  <a:pt x="172" y="26"/>
                </a:lnTo>
                <a:lnTo>
                  <a:pt x="172" y="24"/>
                </a:lnTo>
                <a:lnTo>
                  <a:pt x="174" y="24"/>
                </a:lnTo>
                <a:lnTo>
                  <a:pt x="176" y="24"/>
                </a:lnTo>
                <a:lnTo>
                  <a:pt x="178" y="24"/>
                </a:lnTo>
                <a:lnTo>
                  <a:pt x="178" y="22"/>
                </a:lnTo>
                <a:lnTo>
                  <a:pt x="178" y="20"/>
                </a:lnTo>
                <a:lnTo>
                  <a:pt x="178" y="16"/>
                </a:lnTo>
                <a:lnTo>
                  <a:pt x="178" y="14"/>
                </a:lnTo>
                <a:lnTo>
                  <a:pt x="180" y="14"/>
                </a:lnTo>
                <a:lnTo>
                  <a:pt x="182" y="14"/>
                </a:lnTo>
                <a:lnTo>
                  <a:pt x="184" y="14"/>
                </a:lnTo>
                <a:lnTo>
                  <a:pt x="186" y="14"/>
                </a:lnTo>
                <a:lnTo>
                  <a:pt x="186" y="16"/>
                </a:lnTo>
                <a:lnTo>
                  <a:pt x="188" y="16"/>
                </a:lnTo>
                <a:lnTo>
                  <a:pt x="188" y="14"/>
                </a:lnTo>
                <a:lnTo>
                  <a:pt x="188" y="12"/>
                </a:lnTo>
                <a:lnTo>
                  <a:pt x="188" y="10"/>
                </a:lnTo>
                <a:lnTo>
                  <a:pt x="188" y="8"/>
                </a:lnTo>
                <a:lnTo>
                  <a:pt x="192" y="8"/>
                </a:lnTo>
                <a:lnTo>
                  <a:pt x="194" y="8"/>
                </a:lnTo>
                <a:lnTo>
                  <a:pt x="194" y="10"/>
                </a:lnTo>
                <a:lnTo>
                  <a:pt x="196" y="10"/>
                </a:lnTo>
                <a:lnTo>
                  <a:pt x="198" y="10"/>
                </a:lnTo>
                <a:lnTo>
                  <a:pt x="200" y="10"/>
                </a:lnTo>
                <a:lnTo>
                  <a:pt x="202" y="10"/>
                </a:lnTo>
                <a:lnTo>
                  <a:pt x="204" y="10"/>
                </a:lnTo>
                <a:lnTo>
                  <a:pt x="204" y="10"/>
                </a:lnTo>
                <a:lnTo>
                  <a:pt x="204" y="12"/>
                </a:lnTo>
                <a:lnTo>
                  <a:pt x="206" y="12"/>
                </a:lnTo>
                <a:lnTo>
                  <a:pt x="204" y="12"/>
                </a:lnTo>
                <a:lnTo>
                  <a:pt x="204" y="14"/>
                </a:lnTo>
                <a:lnTo>
                  <a:pt x="206" y="14"/>
                </a:lnTo>
                <a:lnTo>
                  <a:pt x="208" y="14"/>
                </a:lnTo>
                <a:lnTo>
                  <a:pt x="208" y="18"/>
                </a:lnTo>
                <a:lnTo>
                  <a:pt x="206" y="18"/>
                </a:lnTo>
                <a:lnTo>
                  <a:pt x="204" y="18"/>
                </a:lnTo>
                <a:lnTo>
                  <a:pt x="204" y="20"/>
                </a:lnTo>
                <a:lnTo>
                  <a:pt x="204" y="20"/>
                </a:lnTo>
                <a:lnTo>
                  <a:pt x="204" y="26"/>
                </a:lnTo>
                <a:lnTo>
                  <a:pt x="200" y="24"/>
                </a:lnTo>
                <a:lnTo>
                  <a:pt x="200" y="26"/>
                </a:lnTo>
                <a:lnTo>
                  <a:pt x="200" y="28"/>
                </a:lnTo>
                <a:lnTo>
                  <a:pt x="200" y="30"/>
                </a:lnTo>
                <a:lnTo>
                  <a:pt x="200" y="32"/>
                </a:lnTo>
                <a:lnTo>
                  <a:pt x="202" y="32"/>
                </a:lnTo>
                <a:lnTo>
                  <a:pt x="204" y="32"/>
                </a:lnTo>
                <a:lnTo>
                  <a:pt x="204" y="32"/>
                </a:lnTo>
                <a:lnTo>
                  <a:pt x="206" y="32"/>
                </a:lnTo>
                <a:lnTo>
                  <a:pt x="208" y="32"/>
                </a:lnTo>
                <a:lnTo>
                  <a:pt x="210" y="32"/>
                </a:lnTo>
                <a:lnTo>
                  <a:pt x="210" y="34"/>
                </a:lnTo>
                <a:lnTo>
                  <a:pt x="210" y="36"/>
                </a:lnTo>
                <a:lnTo>
                  <a:pt x="212" y="36"/>
                </a:lnTo>
                <a:lnTo>
                  <a:pt x="214" y="36"/>
                </a:lnTo>
                <a:lnTo>
                  <a:pt x="214" y="34"/>
                </a:lnTo>
                <a:lnTo>
                  <a:pt x="216" y="32"/>
                </a:lnTo>
                <a:lnTo>
                  <a:pt x="216" y="30"/>
                </a:lnTo>
                <a:lnTo>
                  <a:pt x="216" y="28"/>
                </a:lnTo>
                <a:lnTo>
                  <a:pt x="218" y="28"/>
                </a:lnTo>
                <a:lnTo>
                  <a:pt x="220" y="28"/>
                </a:lnTo>
                <a:lnTo>
                  <a:pt x="220" y="26"/>
                </a:lnTo>
                <a:lnTo>
                  <a:pt x="222" y="26"/>
                </a:lnTo>
                <a:lnTo>
                  <a:pt x="222" y="28"/>
                </a:lnTo>
                <a:lnTo>
                  <a:pt x="220" y="28"/>
                </a:lnTo>
                <a:lnTo>
                  <a:pt x="218" y="30"/>
                </a:lnTo>
                <a:lnTo>
                  <a:pt x="218" y="32"/>
                </a:lnTo>
                <a:lnTo>
                  <a:pt x="218" y="34"/>
                </a:lnTo>
                <a:lnTo>
                  <a:pt x="218" y="32"/>
                </a:lnTo>
                <a:lnTo>
                  <a:pt x="220" y="32"/>
                </a:lnTo>
                <a:lnTo>
                  <a:pt x="222" y="32"/>
                </a:lnTo>
                <a:lnTo>
                  <a:pt x="222" y="30"/>
                </a:lnTo>
                <a:lnTo>
                  <a:pt x="222" y="32"/>
                </a:lnTo>
                <a:lnTo>
                  <a:pt x="224" y="32"/>
                </a:lnTo>
                <a:lnTo>
                  <a:pt x="222" y="34"/>
                </a:lnTo>
                <a:lnTo>
                  <a:pt x="224" y="34"/>
                </a:lnTo>
                <a:lnTo>
                  <a:pt x="224" y="36"/>
                </a:lnTo>
                <a:lnTo>
                  <a:pt x="224" y="38"/>
                </a:lnTo>
                <a:lnTo>
                  <a:pt x="222" y="38"/>
                </a:lnTo>
                <a:lnTo>
                  <a:pt x="222" y="40"/>
                </a:lnTo>
                <a:lnTo>
                  <a:pt x="220" y="40"/>
                </a:lnTo>
                <a:lnTo>
                  <a:pt x="220" y="38"/>
                </a:lnTo>
                <a:lnTo>
                  <a:pt x="218" y="38"/>
                </a:lnTo>
                <a:lnTo>
                  <a:pt x="218" y="36"/>
                </a:lnTo>
                <a:lnTo>
                  <a:pt x="216" y="36"/>
                </a:lnTo>
                <a:lnTo>
                  <a:pt x="216" y="38"/>
                </a:lnTo>
                <a:lnTo>
                  <a:pt x="218" y="38"/>
                </a:lnTo>
                <a:lnTo>
                  <a:pt x="218" y="40"/>
                </a:lnTo>
                <a:lnTo>
                  <a:pt x="222" y="40"/>
                </a:lnTo>
                <a:lnTo>
                  <a:pt x="222" y="44"/>
                </a:lnTo>
                <a:lnTo>
                  <a:pt x="222" y="46"/>
                </a:lnTo>
                <a:lnTo>
                  <a:pt x="220" y="46"/>
                </a:lnTo>
                <a:lnTo>
                  <a:pt x="220" y="48"/>
                </a:lnTo>
                <a:lnTo>
                  <a:pt x="220" y="50"/>
                </a:lnTo>
                <a:lnTo>
                  <a:pt x="222" y="50"/>
                </a:lnTo>
                <a:lnTo>
                  <a:pt x="224" y="50"/>
                </a:lnTo>
                <a:lnTo>
                  <a:pt x="224" y="48"/>
                </a:lnTo>
                <a:lnTo>
                  <a:pt x="226" y="48"/>
                </a:lnTo>
                <a:lnTo>
                  <a:pt x="226" y="46"/>
                </a:lnTo>
                <a:lnTo>
                  <a:pt x="228" y="46"/>
                </a:lnTo>
                <a:lnTo>
                  <a:pt x="230" y="44"/>
                </a:lnTo>
                <a:lnTo>
                  <a:pt x="232" y="44"/>
                </a:lnTo>
                <a:lnTo>
                  <a:pt x="234" y="44"/>
                </a:lnTo>
                <a:lnTo>
                  <a:pt x="236" y="44"/>
                </a:lnTo>
                <a:lnTo>
                  <a:pt x="238" y="44"/>
                </a:lnTo>
                <a:lnTo>
                  <a:pt x="240" y="44"/>
                </a:lnTo>
                <a:lnTo>
                  <a:pt x="242" y="42"/>
                </a:lnTo>
                <a:lnTo>
                  <a:pt x="242" y="44"/>
                </a:lnTo>
                <a:lnTo>
                  <a:pt x="250" y="44"/>
                </a:lnTo>
                <a:lnTo>
                  <a:pt x="252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2" y="50"/>
                </a:lnTo>
                <a:lnTo>
                  <a:pt x="252" y="54"/>
                </a:lnTo>
                <a:lnTo>
                  <a:pt x="252" y="54"/>
                </a:lnTo>
                <a:lnTo>
                  <a:pt x="252" y="56"/>
                </a:lnTo>
                <a:lnTo>
                  <a:pt x="252" y="58"/>
                </a:lnTo>
                <a:lnTo>
                  <a:pt x="250" y="58"/>
                </a:lnTo>
                <a:lnTo>
                  <a:pt x="248" y="58"/>
                </a:lnTo>
                <a:lnTo>
                  <a:pt x="248" y="60"/>
                </a:lnTo>
                <a:lnTo>
                  <a:pt x="246" y="60"/>
                </a:lnTo>
                <a:lnTo>
                  <a:pt x="246" y="62"/>
                </a:lnTo>
                <a:lnTo>
                  <a:pt x="244" y="64"/>
                </a:lnTo>
                <a:lnTo>
                  <a:pt x="246" y="64"/>
                </a:lnTo>
                <a:lnTo>
                  <a:pt x="246" y="66"/>
                </a:lnTo>
                <a:lnTo>
                  <a:pt x="248" y="66"/>
                </a:lnTo>
                <a:lnTo>
                  <a:pt x="248" y="64"/>
                </a:lnTo>
                <a:lnTo>
                  <a:pt x="250" y="64"/>
                </a:lnTo>
                <a:lnTo>
                  <a:pt x="252" y="64"/>
                </a:lnTo>
                <a:lnTo>
                  <a:pt x="252" y="62"/>
                </a:lnTo>
                <a:lnTo>
                  <a:pt x="252" y="60"/>
                </a:lnTo>
                <a:lnTo>
                  <a:pt x="254" y="60"/>
                </a:lnTo>
                <a:lnTo>
                  <a:pt x="254" y="62"/>
                </a:lnTo>
                <a:lnTo>
                  <a:pt x="254" y="64"/>
                </a:lnTo>
                <a:lnTo>
                  <a:pt x="254" y="66"/>
                </a:lnTo>
                <a:lnTo>
                  <a:pt x="252" y="66"/>
                </a:lnTo>
                <a:lnTo>
                  <a:pt x="252" y="66"/>
                </a:lnTo>
                <a:lnTo>
                  <a:pt x="252" y="68"/>
                </a:lnTo>
                <a:lnTo>
                  <a:pt x="250" y="68"/>
                </a:lnTo>
                <a:lnTo>
                  <a:pt x="250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4"/>
                </a:lnTo>
                <a:lnTo>
                  <a:pt x="248" y="76"/>
                </a:lnTo>
                <a:lnTo>
                  <a:pt x="246" y="76"/>
                </a:lnTo>
                <a:lnTo>
                  <a:pt x="246" y="78"/>
                </a:lnTo>
                <a:lnTo>
                  <a:pt x="246" y="76"/>
                </a:lnTo>
                <a:lnTo>
                  <a:pt x="244" y="76"/>
                </a:lnTo>
                <a:lnTo>
                  <a:pt x="242" y="76"/>
                </a:lnTo>
                <a:lnTo>
                  <a:pt x="242" y="78"/>
                </a:lnTo>
                <a:lnTo>
                  <a:pt x="242" y="80"/>
                </a:lnTo>
                <a:lnTo>
                  <a:pt x="242" y="82"/>
                </a:lnTo>
                <a:lnTo>
                  <a:pt x="244" y="82"/>
                </a:lnTo>
                <a:lnTo>
                  <a:pt x="246" y="82"/>
                </a:lnTo>
                <a:lnTo>
                  <a:pt x="248" y="82"/>
                </a:lnTo>
                <a:lnTo>
                  <a:pt x="250" y="82"/>
                </a:lnTo>
                <a:lnTo>
                  <a:pt x="250" y="84"/>
                </a:lnTo>
                <a:lnTo>
                  <a:pt x="248" y="84"/>
                </a:lnTo>
                <a:lnTo>
                  <a:pt x="246" y="84"/>
                </a:lnTo>
                <a:lnTo>
                  <a:pt x="244" y="84"/>
                </a:lnTo>
                <a:lnTo>
                  <a:pt x="242" y="84"/>
                </a:lnTo>
                <a:lnTo>
                  <a:pt x="242" y="88"/>
                </a:lnTo>
                <a:lnTo>
                  <a:pt x="242" y="90"/>
                </a:lnTo>
                <a:lnTo>
                  <a:pt x="242" y="92"/>
                </a:lnTo>
                <a:lnTo>
                  <a:pt x="242" y="92"/>
                </a:lnTo>
                <a:lnTo>
                  <a:pt x="242" y="94"/>
                </a:lnTo>
                <a:lnTo>
                  <a:pt x="242" y="96"/>
                </a:lnTo>
                <a:lnTo>
                  <a:pt x="244" y="96"/>
                </a:lnTo>
                <a:lnTo>
                  <a:pt x="242" y="98"/>
                </a:lnTo>
                <a:lnTo>
                  <a:pt x="242" y="100"/>
                </a:lnTo>
                <a:lnTo>
                  <a:pt x="244" y="100"/>
                </a:lnTo>
                <a:lnTo>
                  <a:pt x="246" y="100"/>
                </a:lnTo>
                <a:lnTo>
                  <a:pt x="246" y="98"/>
                </a:lnTo>
                <a:lnTo>
                  <a:pt x="246" y="96"/>
                </a:lnTo>
                <a:lnTo>
                  <a:pt x="248" y="96"/>
                </a:lnTo>
                <a:lnTo>
                  <a:pt x="250" y="96"/>
                </a:lnTo>
                <a:lnTo>
                  <a:pt x="252" y="96"/>
                </a:lnTo>
                <a:lnTo>
                  <a:pt x="252" y="96"/>
                </a:lnTo>
                <a:lnTo>
                  <a:pt x="254" y="96"/>
                </a:lnTo>
                <a:lnTo>
                  <a:pt x="256" y="96"/>
                </a:lnTo>
                <a:lnTo>
                  <a:pt x="258" y="96"/>
                </a:lnTo>
                <a:lnTo>
                  <a:pt x="260" y="96"/>
                </a:lnTo>
                <a:lnTo>
                  <a:pt x="260" y="98"/>
                </a:lnTo>
                <a:lnTo>
                  <a:pt x="260" y="100"/>
                </a:lnTo>
                <a:lnTo>
                  <a:pt x="262" y="100"/>
                </a:lnTo>
                <a:lnTo>
                  <a:pt x="260" y="104"/>
                </a:lnTo>
                <a:lnTo>
                  <a:pt x="258" y="104"/>
                </a:lnTo>
                <a:lnTo>
                  <a:pt x="256" y="104"/>
                </a:lnTo>
                <a:lnTo>
                  <a:pt x="254" y="104"/>
                </a:lnTo>
                <a:lnTo>
                  <a:pt x="252" y="104"/>
                </a:lnTo>
                <a:lnTo>
                  <a:pt x="252" y="104"/>
                </a:lnTo>
                <a:lnTo>
                  <a:pt x="250" y="104"/>
                </a:lnTo>
                <a:lnTo>
                  <a:pt x="248" y="102"/>
                </a:lnTo>
                <a:lnTo>
                  <a:pt x="248" y="104"/>
                </a:lnTo>
                <a:lnTo>
                  <a:pt x="248" y="106"/>
                </a:lnTo>
                <a:lnTo>
                  <a:pt x="250" y="106"/>
                </a:lnTo>
                <a:lnTo>
                  <a:pt x="252" y="108"/>
                </a:lnTo>
                <a:lnTo>
                  <a:pt x="252" y="110"/>
                </a:lnTo>
                <a:lnTo>
                  <a:pt x="252" y="110"/>
                </a:lnTo>
                <a:lnTo>
                  <a:pt x="252" y="114"/>
                </a:lnTo>
                <a:lnTo>
                  <a:pt x="252" y="116"/>
                </a:lnTo>
                <a:lnTo>
                  <a:pt x="252" y="118"/>
                </a:lnTo>
                <a:lnTo>
                  <a:pt x="252" y="118"/>
                </a:lnTo>
                <a:lnTo>
                  <a:pt x="252" y="120"/>
                </a:lnTo>
                <a:lnTo>
                  <a:pt x="254" y="120"/>
                </a:lnTo>
                <a:lnTo>
                  <a:pt x="254" y="118"/>
                </a:lnTo>
                <a:lnTo>
                  <a:pt x="256" y="118"/>
                </a:lnTo>
                <a:lnTo>
                  <a:pt x="256" y="116"/>
                </a:lnTo>
                <a:lnTo>
                  <a:pt x="258" y="116"/>
                </a:lnTo>
                <a:lnTo>
                  <a:pt x="260" y="116"/>
                </a:lnTo>
                <a:lnTo>
                  <a:pt x="260" y="118"/>
                </a:lnTo>
                <a:lnTo>
                  <a:pt x="260" y="120"/>
                </a:lnTo>
                <a:lnTo>
                  <a:pt x="262" y="120"/>
                </a:lnTo>
                <a:lnTo>
                  <a:pt x="262" y="118"/>
                </a:lnTo>
                <a:lnTo>
                  <a:pt x="264" y="118"/>
                </a:lnTo>
                <a:lnTo>
                  <a:pt x="266" y="118"/>
                </a:lnTo>
                <a:lnTo>
                  <a:pt x="266" y="116"/>
                </a:lnTo>
                <a:lnTo>
                  <a:pt x="266" y="114"/>
                </a:lnTo>
                <a:lnTo>
                  <a:pt x="266" y="112"/>
                </a:lnTo>
                <a:lnTo>
                  <a:pt x="266" y="110"/>
                </a:lnTo>
                <a:lnTo>
                  <a:pt x="264" y="110"/>
                </a:lnTo>
                <a:lnTo>
                  <a:pt x="264" y="108"/>
                </a:lnTo>
                <a:lnTo>
                  <a:pt x="264" y="106"/>
                </a:lnTo>
                <a:lnTo>
                  <a:pt x="264" y="104"/>
                </a:lnTo>
                <a:lnTo>
                  <a:pt x="266" y="104"/>
                </a:lnTo>
                <a:lnTo>
                  <a:pt x="268" y="104"/>
                </a:lnTo>
                <a:lnTo>
                  <a:pt x="270" y="104"/>
                </a:lnTo>
                <a:lnTo>
                  <a:pt x="270" y="106"/>
                </a:lnTo>
                <a:lnTo>
                  <a:pt x="270" y="108"/>
                </a:lnTo>
                <a:lnTo>
                  <a:pt x="270" y="110"/>
                </a:lnTo>
                <a:lnTo>
                  <a:pt x="272" y="110"/>
                </a:lnTo>
                <a:lnTo>
                  <a:pt x="274" y="110"/>
                </a:lnTo>
                <a:lnTo>
                  <a:pt x="278" y="110"/>
                </a:lnTo>
                <a:lnTo>
                  <a:pt x="278" y="112"/>
                </a:lnTo>
                <a:lnTo>
                  <a:pt x="280" y="114"/>
                </a:lnTo>
                <a:lnTo>
                  <a:pt x="278" y="114"/>
                </a:lnTo>
                <a:lnTo>
                  <a:pt x="274" y="114"/>
                </a:lnTo>
                <a:lnTo>
                  <a:pt x="274" y="116"/>
                </a:lnTo>
                <a:lnTo>
                  <a:pt x="276" y="116"/>
                </a:lnTo>
                <a:lnTo>
                  <a:pt x="276" y="118"/>
                </a:lnTo>
                <a:lnTo>
                  <a:pt x="278" y="118"/>
                </a:lnTo>
                <a:lnTo>
                  <a:pt x="280" y="118"/>
                </a:lnTo>
                <a:lnTo>
                  <a:pt x="282" y="118"/>
                </a:lnTo>
                <a:lnTo>
                  <a:pt x="284" y="118"/>
                </a:lnTo>
                <a:lnTo>
                  <a:pt x="286" y="118"/>
                </a:lnTo>
                <a:lnTo>
                  <a:pt x="288" y="116"/>
                </a:lnTo>
                <a:lnTo>
                  <a:pt x="290" y="116"/>
                </a:lnTo>
                <a:lnTo>
                  <a:pt x="290" y="118"/>
                </a:lnTo>
                <a:lnTo>
                  <a:pt x="290" y="120"/>
                </a:lnTo>
                <a:lnTo>
                  <a:pt x="290" y="122"/>
                </a:lnTo>
                <a:lnTo>
                  <a:pt x="290" y="124"/>
                </a:lnTo>
                <a:lnTo>
                  <a:pt x="290" y="126"/>
                </a:lnTo>
                <a:lnTo>
                  <a:pt x="290" y="130"/>
                </a:lnTo>
                <a:lnTo>
                  <a:pt x="290" y="132"/>
                </a:lnTo>
                <a:lnTo>
                  <a:pt x="290" y="134"/>
                </a:lnTo>
                <a:lnTo>
                  <a:pt x="290" y="136"/>
                </a:lnTo>
                <a:lnTo>
                  <a:pt x="290" y="138"/>
                </a:lnTo>
                <a:lnTo>
                  <a:pt x="278" y="138"/>
                </a:lnTo>
                <a:lnTo>
                  <a:pt x="276" y="138"/>
                </a:lnTo>
                <a:lnTo>
                  <a:pt x="272" y="138"/>
                </a:lnTo>
                <a:lnTo>
                  <a:pt x="272" y="134"/>
                </a:lnTo>
                <a:lnTo>
                  <a:pt x="272" y="132"/>
                </a:lnTo>
                <a:lnTo>
                  <a:pt x="272" y="130"/>
                </a:lnTo>
                <a:lnTo>
                  <a:pt x="270" y="132"/>
                </a:lnTo>
                <a:lnTo>
                  <a:pt x="268" y="132"/>
                </a:lnTo>
                <a:lnTo>
                  <a:pt x="266" y="134"/>
                </a:lnTo>
                <a:lnTo>
                  <a:pt x="266" y="132"/>
                </a:lnTo>
                <a:lnTo>
                  <a:pt x="262" y="132"/>
                </a:lnTo>
                <a:lnTo>
                  <a:pt x="260" y="132"/>
                </a:lnTo>
                <a:lnTo>
                  <a:pt x="256" y="132"/>
                </a:lnTo>
                <a:lnTo>
                  <a:pt x="254" y="132"/>
                </a:lnTo>
                <a:lnTo>
                  <a:pt x="254" y="136"/>
                </a:lnTo>
                <a:lnTo>
                  <a:pt x="254" y="138"/>
                </a:lnTo>
                <a:lnTo>
                  <a:pt x="252" y="138"/>
                </a:lnTo>
                <a:lnTo>
                  <a:pt x="252" y="138"/>
                </a:lnTo>
                <a:lnTo>
                  <a:pt x="248" y="138"/>
                </a:lnTo>
                <a:lnTo>
                  <a:pt x="248" y="136"/>
                </a:lnTo>
                <a:lnTo>
                  <a:pt x="248" y="134"/>
                </a:lnTo>
                <a:lnTo>
                  <a:pt x="244" y="134"/>
                </a:lnTo>
                <a:lnTo>
                  <a:pt x="244" y="132"/>
                </a:lnTo>
                <a:lnTo>
                  <a:pt x="240" y="132"/>
                </a:lnTo>
                <a:lnTo>
                  <a:pt x="240" y="128"/>
                </a:lnTo>
                <a:lnTo>
                  <a:pt x="240" y="126"/>
                </a:lnTo>
                <a:lnTo>
                  <a:pt x="242" y="124"/>
                </a:lnTo>
                <a:lnTo>
                  <a:pt x="234" y="124"/>
                </a:lnTo>
                <a:lnTo>
                  <a:pt x="232" y="124"/>
                </a:lnTo>
                <a:lnTo>
                  <a:pt x="230" y="124"/>
                </a:lnTo>
                <a:lnTo>
                  <a:pt x="228" y="122"/>
                </a:lnTo>
                <a:lnTo>
                  <a:pt x="228" y="124"/>
                </a:lnTo>
                <a:lnTo>
                  <a:pt x="226" y="124"/>
                </a:lnTo>
                <a:lnTo>
                  <a:pt x="226" y="126"/>
                </a:lnTo>
                <a:lnTo>
                  <a:pt x="228" y="126"/>
                </a:lnTo>
                <a:lnTo>
                  <a:pt x="228" y="128"/>
                </a:lnTo>
                <a:lnTo>
                  <a:pt x="226" y="128"/>
                </a:lnTo>
                <a:lnTo>
                  <a:pt x="224" y="128"/>
                </a:lnTo>
                <a:lnTo>
                  <a:pt x="224" y="126"/>
                </a:lnTo>
                <a:lnTo>
                  <a:pt x="222" y="128"/>
                </a:lnTo>
                <a:lnTo>
                  <a:pt x="220" y="126"/>
                </a:lnTo>
                <a:lnTo>
                  <a:pt x="218" y="126"/>
                </a:lnTo>
                <a:lnTo>
                  <a:pt x="218" y="128"/>
                </a:lnTo>
                <a:lnTo>
                  <a:pt x="216" y="128"/>
                </a:lnTo>
                <a:lnTo>
                  <a:pt x="216" y="130"/>
                </a:lnTo>
                <a:lnTo>
                  <a:pt x="216" y="132"/>
                </a:lnTo>
                <a:lnTo>
                  <a:pt x="216" y="134"/>
                </a:lnTo>
                <a:lnTo>
                  <a:pt x="214" y="136"/>
                </a:lnTo>
                <a:lnTo>
                  <a:pt x="216" y="136"/>
                </a:lnTo>
                <a:lnTo>
                  <a:pt x="218" y="136"/>
                </a:lnTo>
                <a:lnTo>
                  <a:pt x="220" y="136"/>
                </a:lnTo>
                <a:lnTo>
                  <a:pt x="220" y="134"/>
                </a:lnTo>
                <a:lnTo>
                  <a:pt x="222" y="132"/>
                </a:lnTo>
                <a:lnTo>
                  <a:pt x="224" y="132"/>
                </a:lnTo>
                <a:lnTo>
                  <a:pt x="226" y="132"/>
                </a:lnTo>
                <a:lnTo>
                  <a:pt x="226" y="134"/>
                </a:lnTo>
                <a:lnTo>
                  <a:pt x="226" y="136"/>
                </a:lnTo>
                <a:lnTo>
                  <a:pt x="224" y="136"/>
                </a:lnTo>
                <a:lnTo>
                  <a:pt x="224" y="138"/>
                </a:lnTo>
                <a:lnTo>
                  <a:pt x="224" y="140"/>
                </a:lnTo>
                <a:lnTo>
                  <a:pt x="224" y="140"/>
                </a:lnTo>
                <a:lnTo>
                  <a:pt x="222" y="140"/>
                </a:lnTo>
                <a:lnTo>
                  <a:pt x="222" y="142"/>
                </a:lnTo>
                <a:lnTo>
                  <a:pt x="222" y="144"/>
                </a:lnTo>
                <a:lnTo>
                  <a:pt x="222" y="146"/>
                </a:lnTo>
                <a:lnTo>
                  <a:pt x="224" y="146"/>
                </a:lnTo>
                <a:lnTo>
                  <a:pt x="226" y="148"/>
                </a:lnTo>
                <a:lnTo>
                  <a:pt x="226" y="150"/>
                </a:lnTo>
                <a:lnTo>
                  <a:pt x="226" y="152"/>
                </a:lnTo>
                <a:lnTo>
                  <a:pt x="226" y="156"/>
                </a:lnTo>
                <a:lnTo>
                  <a:pt x="226" y="158"/>
                </a:lnTo>
                <a:lnTo>
                  <a:pt x="228" y="158"/>
                </a:lnTo>
                <a:lnTo>
                  <a:pt x="230" y="158"/>
                </a:lnTo>
                <a:lnTo>
                  <a:pt x="230" y="160"/>
                </a:lnTo>
                <a:lnTo>
                  <a:pt x="230" y="162"/>
                </a:lnTo>
                <a:lnTo>
                  <a:pt x="232" y="162"/>
                </a:lnTo>
                <a:lnTo>
                  <a:pt x="232" y="160"/>
                </a:lnTo>
                <a:lnTo>
                  <a:pt x="234" y="158"/>
                </a:lnTo>
                <a:lnTo>
                  <a:pt x="236" y="158"/>
                </a:lnTo>
                <a:lnTo>
                  <a:pt x="238" y="158"/>
                </a:lnTo>
                <a:lnTo>
                  <a:pt x="240" y="158"/>
                </a:lnTo>
                <a:lnTo>
                  <a:pt x="240" y="162"/>
                </a:lnTo>
                <a:lnTo>
                  <a:pt x="238" y="162"/>
                </a:lnTo>
                <a:lnTo>
                  <a:pt x="234" y="162"/>
                </a:lnTo>
                <a:lnTo>
                  <a:pt x="234" y="166"/>
                </a:lnTo>
                <a:lnTo>
                  <a:pt x="234" y="168"/>
                </a:lnTo>
                <a:lnTo>
                  <a:pt x="238" y="168"/>
                </a:lnTo>
                <a:lnTo>
                  <a:pt x="238" y="170"/>
                </a:lnTo>
                <a:lnTo>
                  <a:pt x="238" y="174"/>
                </a:lnTo>
                <a:lnTo>
                  <a:pt x="238" y="176"/>
                </a:lnTo>
                <a:lnTo>
                  <a:pt x="236" y="178"/>
                </a:lnTo>
                <a:lnTo>
                  <a:pt x="236" y="180"/>
                </a:lnTo>
                <a:lnTo>
                  <a:pt x="236" y="182"/>
                </a:lnTo>
                <a:lnTo>
                  <a:pt x="236" y="184"/>
                </a:lnTo>
                <a:lnTo>
                  <a:pt x="236" y="186"/>
                </a:lnTo>
                <a:lnTo>
                  <a:pt x="236" y="188"/>
                </a:lnTo>
                <a:lnTo>
                  <a:pt x="234" y="188"/>
                </a:lnTo>
                <a:lnTo>
                  <a:pt x="232" y="188"/>
                </a:lnTo>
                <a:lnTo>
                  <a:pt x="232" y="186"/>
                </a:lnTo>
                <a:lnTo>
                  <a:pt x="230" y="186"/>
                </a:lnTo>
                <a:lnTo>
                  <a:pt x="230" y="188"/>
                </a:lnTo>
                <a:lnTo>
                  <a:pt x="228" y="188"/>
                </a:lnTo>
                <a:lnTo>
                  <a:pt x="226" y="188"/>
                </a:lnTo>
                <a:lnTo>
                  <a:pt x="226" y="188"/>
                </a:lnTo>
                <a:lnTo>
                  <a:pt x="224" y="188"/>
                </a:lnTo>
                <a:lnTo>
                  <a:pt x="224" y="188"/>
                </a:lnTo>
                <a:lnTo>
                  <a:pt x="224" y="186"/>
                </a:lnTo>
                <a:lnTo>
                  <a:pt x="224" y="184"/>
                </a:lnTo>
                <a:lnTo>
                  <a:pt x="226" y="184"/>
                </a:lnTo>
                <a:lnTo>
                  <a:pt x="224" y="184"/>
                </a:lnTo>
                <a:lnTo>
                  <a:pt x="224" y="182"/>
                </a:lnTo>
                <a:lnTo>
                  <a:pt x="224" y="180"/>
                </a:lnTo>
                <a:lnTo>
                  <a:pt x="224" y="178"/>
                </a:lnTo>
                <a:lnTo>
                  <a:pt x="224" y="176"/>
                </a:lnTo>
                <a:lnTo>
                  <a:pt x="220" y="176"/>
                </a:lnTo>
                <a:lnTo>
                  <a:pt x="218" y="176"/>
                </a:lnTo>
                <a:lnTo>
                  <a:pt x="218" y="174"/>
                </a:lnTo>
                <a:lnTo>
                  <a:pt x="218" y="172"/>
                </a:lnTo>
                <a:lnTo>
                  <a:pt x="216" y="172"/>
                </a:lnTo>
                <a:lnTo>
                  <a:pt x="214" y="174"/>
                </a:lnTo>
                <a:lnTo>
                  <a:pt x="212" y="174"/>
                </a:lnTo>
                <a:lnTo>
                  <a:pt x="214" y="176"/>
                </a:lnTo>
                <a:lnTo>
                  <a:pt x="216" y="176"/>
                </a:lnTo>
                <a:lnTo>
                  <a:pt x="218" y="176"/>
                </a:lnTo>
                <a:lnTo>
                  <a:pt x="218" y="178"/>
                </a:lnTo>
                <a:lnTo>
                  <a:pt x="216" y="180"/>
                </a:lnTo>
                <a:lnTo>
                  <a:pt x="214" y="182"/>
                </a:lnTo>
                <a:lnTo>
                  <a:pt x="212" y="182"/>
                </a:lnTo>
                <a:lnTo>
                  <a:pt x="212" y="180"/>
                </a:lnTo>
                <a:lnTo>
                  <a:pt x="212" y="178"/>
                </a:lnTo>
                <a:lnTo>
                  <a:pt x="212" y="176"/>
                </a:lnTo>
                <a:lnTo>
                  <a:pt x="212" y="174"/>
                </a:lnTo>
                <a:lnTo>
                  <a:pt x="210" y="174"/>
                </a:lnTo>
                <a:lnTo>
                  <a:pt x="208" y="174"/>
                </a:lnTo>
                <a:lnTo>
                  <a:pt x="206" y="174"/>
                </a:lnTo>
                <a:lnTo>
                  <a:pt x="204" y="174"/>
                </a:lnTo>
                <a:lnTo>
                  <a:pt x="204" y="176"/>
                </a:lnTo>
                <a:lnTo>
                  <a:pt x="204" y="178"/>
                </a:lnTo>
                <a:lnTo>
                  <a:pt x="204" y="180"/>
                </a:lnTo>
                <a:lnTo>
                  <a:pt x="204" y="182"/>
                </a:lnTo>
                <a:lnTo>
                  <a:pt x="202" y="186"/>
                </a:lnTo>
                <a:lnTo>
                  <a:pt x="202" y="188"/>
                </a:lnTo>
                <a:lnTo>
                  <a:pt x="204" y="188"/>
                </a:lnTo>
                <a:lnTo>
                  <a:pt x="204" y="188"/>
                </a:lnTo>
                <a:lnTo>
                  <a:pt x="204" y="188"/>
                </a:lnTo>
                <a:lnTo>
                  <a:pt x="204" y="188"/>
                </a:lnTo>
                <a:lnTo>
                  <a:pt x="202" y="188"/>
                </a:lnTo>
                <a:lnTo>
                  <a:pt x="202" y="190"/>
                </a:lnTo>
                <a:lnTo>
                  <a:pt x="204" y="190"/>
                </a:lnTo>
                <a:lnTo>
                  <a:pt x="204" y="190"/>
                </a:lnTo>
                <a:lnTo>
                  <a:pt x="204" y="192"/>
                </a:lnTo>
                <a:lnTo>
                  <a:pt x="206" y="192"/>
                </a:lnTo>
                <a:lnTo>
                  <a:pt x="208" y="192"/>
                </a:lnTo>
                <a:lnTo>
                  <a:pt x="208" y="194"/>
                </a:lnTo>
                <a:lnTo>
                  <a:pt x="208" y="196"/>
                </a:lnTo>
                <a:lnTo>
                  <a:pt x="208" y="198"/>
                </a:lnTo>
                <a:lnTo>
                  <a:pt x="208" y="200"/>
                </a:lnTo>
                <a:lnTo>
                  <a:pt x="208" y="202"/>
                </a:lnTo>
                <a:lnTo>
                  <a:pt x="206" y="200"/>
                </a:lnTo>
                <a:lnTo>
                  <a:pt x="206" y="202"/>
                </a:lnTo>
                <a:lnTo>
                  <a:pt x="204" y="200"/>
                </a:lnTo>
                <a:lnTo>
                  <a:pt x="204" y="202"/>
                </a:lnTo>
                <a:lnTo>
                  <a:pt x="204" y="204"/>
                </a:lnTo>
                <a:lnTo>
                  <a:pt x="204" y="206"/>
                </a:lnTo>
                <a:lnTo>
                  <a:pt x="202" y="204"/>
                </a:lnTo>
                <a:lnTo>
                  <a:pt x="202" y="206"/>
                </a:lnTo>
                <a:lnTo>
                  <a:pt x="204" y="208"/>
                </a:lnTo>
                <a:lnTo>
                  <a:pt x="202" y="208"/>
                </a:lnTo>
                <a:lnTo>
                  <a:pt x="200" y="208"/>
                </a:lnTo>
                <a:lnTo>
                  <a:pt x="200" y="210"/>
                </a:lnTo>
                <a:lnTo>
                  <a:pt x="200" y="212"/>
                </a:lnTo>
                <a:lnTo>
                  <a:pt x="198" y="212"/>
                </a:lnTo>
                <a:lnTo>
                  <a:pt x="198" y="210"/>
                </a:lnTo>
                <a:lnTo>
                  <a:pt x="196" y="210"/>
                </a:lnTo>
                <a:lnTo>
                  <a:pt x="196" y="208"/>
                </a:lnTo>
                <a:lnTo>
                  <a:pt x="194" y="208"/>
                </a:lnTo>
                <a:lnTo>
                  <a:pt x="194" y="206"/>
                </a:lnTo>
                <a:lnTo>
                  <a:pt x="192" y="206"/>
                </a:lnTo>
                <a:lnTo>
                  <a:pt x="192" y="208"/>
                </a:lnTo>
                <a:lnTo>
                  <a:pt x="194" y="208"/>
                </a:lnTo>
                <a:lnTo>
                  <a:pt x="192" y="208"/>
                </a:lnTo>
                <a:lnTo>
                  <a:pt x="190" y="210"/>
                </a:lnTo>
                <a:lnTo>
                  <a:pt x="190" y="212"/>
                </a:lnTo>
                <a:lnTo>
                  <a:pt x="190" y="210"/>
                </a:lnTo>
                <a:lnTo>
                  <a:pt x="188" y="210"/>
                </a:lnTo>
                <a:lnTo>
                  <a:pt x="188" y="212"/>
                </a:lnTo>
                <a:lnTo>
                  <a:pt x="188" y="214"/>
                </a:lnTo>
                <a:lnTo>
                  <a:pt x="186" y="214"/>
                </a:lnTo>
                <a:lnTo>
                  <a:pt x="184" y="214"/>
                </a:lnTo>
                <a:lnTo>
                  <a:pt x="182" y="214"/>
                </a:lnTo>
                <a:lnTo>
                  <a:pt x="180" y="214"/>
                </a:lnTo>
                <a:lnTo>
                  <a:pt x="180" y="216"/>
                </a:lnTo>
                <a:lnTo>
                  <a:pt x="182" y="218"/>
                </a:lnTo>
                <a:lnTo>
                  <a:pt x="182" y="220"/>
                </a:lnTo>
                <a:lnTo>
                  <a:pt x="182" y="222"/>
                </a:lnTo>
                <a:lnTo>
                  <a:pt x="184" y="222"/>
                </a:lnTo>
                <a:lnTo>
                  <a:pt x="184" y="224"/>
                </a:lnTo>
                <a:lnTo>
                  <a:pt x="184" y="226"/>
                </a:lnTo>
                <a:lnTo>
                  <a:pt x="186" y="226"/>
                </a:lnTo>
                <a:lnTo>
                  <a:pt x="186" y="228"/>
                </a:lnTo>
                <a:lnTo>
                  <a:pt x="186" y="230"/>
                </a:lnTo>
                <a:lnTo>
                  <a:pt x="188" y="230"/>
                </a:lnTo>
                <a:lnTo>
                  <a:pt x="188" y="232"/>
                </a:lnTo>
                <a:lnTo>
                  <a:pt x="190" y="234"/>
                </a:lnTo>
                <a:lnTo>
                  <a:pt x="192" y="234"/>
                </a:lnTo>
                <a:lnTo>
                  <a:pt x="192" y="232"/>
                </a:lnTo>
                <a:lnTo>
                  <a:pt x="192" y="234"/>
                </a:lnTo>
                <a:lnTo>
                  <a:pt x="194" y="234"/>
                </a:lnTo>
                <a:lnTo>
                  <a:pt x="196" y="234"/>
                </a:lnTo>
                <a:lnTo>
                  <a:pt x="198" y="234"/>
                </a:lnTo>
                <a:lnTo>
                  <a:pt x="198" y="236"/>
                </a:lnTo>
                <a:lnTo>
                  <a:pt x="200" y="236"/>
                </a:lnTo>
                <a:lnTo>
                  <a:pt x="202" y="236"/>
                </a:lnTo>
                <a:lnTo>
                  <a:pt x="204" y="234"/>
                </a:lnTo>
                <a:lnTo>
                  <a:pt x="206" y="234"/>
                </a:lnTo>
                <a:lnTo>
                  <a:pt x="206" y="236"/>
                </a:lnTo>
                <a:lnTo>
                  <a:pt x="208" y="236"/>
                </a:lnTo>
                <a:lnTo>
                  <a:pt x="210" y="236"/>
                </a:lnTo>
                <a:lnTo>
                  <a:pt x="212" y="236"/>
                </a:lnTo>
                <a:lnTo>
                  <a:pt x="212" y="234"/>
                </a:lnTo>
                <a:lnTo>
                  <a:pt x="210" y="234"/>
                </a:lnTo>
                <a:lnTo>
                  <a:pt x="208" y="234"/>
                </a:lnTo>
                <a:lnTo>
                  <a:pt x="208" y="232"/>
                </a:lnTo>
                <a:lnTo>
                  <a:pt x="208" y="230"/>
                </a:lnTo>
                <a:lnTo>
                  <a:pt x="210" y="230"/>
                </a:lnTo>
                <a:lnTo>
                  <a:pt x="210" y="228"/>
                </a:lnTo>
                <a:lnTo>
                  <a:pt x="210" y="226"/>
                </a:lnTo>
                <a:lnTo>
                  <a:pt x="210" y="228"/>
                </a:lnTo>
                <a:lnTo>
                  <a:pt x="212" y="228"/>
                </a:lnTo>
                <a:lnTo>
                  <a:pt x="214" y="228"/>
                </a:lnTo>
                <a:lnTo>
                  <a:pt x="216" y="228"/>
                </a:lnTo>
                <a:lnTo>
                  <a:pt x="218" y="228"/>
                </a:lnTo>
                <a:lnTo>
                  <a:pt x="218" y="230"/>
                </a:lnTo>
                <a:lnTo>
                  <a:pt x="218" y="232"/>
                </a:lnTo>
                <a:lnTo>
                  <a:pt x="218" y="234"/>
                </a:lnTo>
                <a:lnTo>
                  <a:pt x="220" y="234"/>
                </a:lnTo>
                <a:lnTo>
                  <a:pt x="222" y="234"/>
                </a:lnTo>
                <a:lnTo>
                  <a:pt x="222" y="236"/>
                </a:lnTo>
                <a:lnTo>
                  <a:pt x="222" y="236"/>
                </a:lnTo>
                <a:lnTo>
                  <a:pt x="222" y="238"/>
                </a:lnTo>
                <a:lnTo>
                  <a:pt x="222" y="240"/>
                </a:lnTo>
                <a:lnTo>
                  <a:pt x="222" y="242"/>
                </a:lnTo>
                <a:lnTo>
                  <a:pt x="222" y="244"/>
                </a:lnTo>
                <a:lnTo>
                  <a:pt x="224" y="244"/>
                </a:lnTo>
                <a:lnTo>
                  <a:pt x="226" y="244"/>
                </a:lnTo>
                <a:lnTo>
                  <a:pt x="226" y="246"/>
                </a:lnTo>
                <a:lnTo>
                  <a:pt x="226" y="244"/>
                </a:lnTo>
                <a:lnTo>
                  <a:pt x="228" y="244"/>
                </a:lnTo>
                <a:lnTo>
                  <a:pt x="228" y="242"/>
                </a:lnTo>
                <a:lnTo>
                  <a:pt x="230" y="244"/>
                </a:lnTo>
                <a:lnTo>
                  <a:pt x="230" y="246"/>
                </a:lnTo>
                <a:lnTo>
                  <a:pt x="232" y="248"/>
                </a:lnTo>
                <a:lnTo>
                  <a:pt x="232" y="250"/>
                </a:lnTo>
                <a:lnTo>
                  <a:pt x="230" y="250"/>
                </a:lnTo>
                <a:lnTo>
                  <a:pt x="230" y="252"/>
                </a:lnTo>
                <a:lnTo>
                  <a:pt x="232" y="252"/>
                </a:lnTo>
                <a:lnTo>
                  <a:pt x="234" y="252"/>
                </a:lnTo>
                <a:lnTo>
                  <a:pt x="236" y="252"/>
                </a:lnTo>
                <a:lnTo>
                  <a:pt x="236" y="254"/>
                </a:lnTo>
                <a:lnTo>
                  <a:pt x="236" y="256"/>
                </a:lnTo>
                <a:lnTo>
                  <a:pt x="236" y="254"/>
                </a:lnTo>
                <a:lnTo>
                  <a:pt x="234" y="254"/>
                </a:lnTo>
                <a:lnTo>
                  <a:pt x="232" y="256"/>
                </a:lnTo>
                <a:lnTo>
                  <a:pt x="230" y="256"/>
                </a:lnTo>
                <a:lnTo>
                  <a:pt x="228" y="256"/>
                </a:lnTo>
                <a:lnTo>
                  <a:pt x="228" y="258"/>
                </a:lnTo>
                <a:lnTo>
                  <a:pt x="228" y="260"/>
                </a:lnTo>
                <a:lnTo>
                  <a:pt x="226" y="260"/>
                </a:lnTo>
                <a:lnTo>
                  <a:pt x="224" y="260"/>
                </a:lnTo>
                <a:lnTo>
                  <a:pt x="224" y="258"/>
                </a:lnTo>
                <a:lnTo>
                  <a:pt x="222" y="258"/>
                </a:lnTo>
                <a:lnTo>
                  <a:pt x="222" y="256"/>
                </a:lnTo>
                <a:lnTo>
                  <a:pt x="222" y="258"/>
                </a:lnTo>
                <a:lnTo>
                  <a:pt x="220" y="258"/>
                </a:lnTo>
                <a:lnTo>
                  <a:pt x="220" y="260"/>
                </a:lnTo>
                <a:lnTo>
                  <a:pt x="220" y="262"/>
                </a:lnTo>
                <a:lnTo>
                  <a:pt x="222" y="262"/>
                </a:lnTo>
                <a:lnTo>
                  <a:pt x="222" y="264"/>
                </a:lnTo>
                <a:lnTo>
                  <a:pt x="224" y="264"/>
                </a:lnTo>
                <a:lnTo>
                  <a:pt x="224" y="266"/>
                </a:lnTo>
                <a:lnTo>
                  <a:pt x="222" y="266"/>
                </a:lnTo>
                <a:lnTo>
                  <a:pt x="222" y="264"/>
                </a:lnTo>
                <a:lnTo>
                  <a:pt x="220" y="264"/>
                </a:lnTo>
                <a:lnTo>
                  <a:pt x="218" y="264"/>
                </a:lnTo>
                <a:lnTo>
                  <a:pt x="216" y="264"/>
                </a:lnTo>
                <a:lnTo>
                  <a:pt x="216" y="266"/>
                </a:lnTo>
                <a:lnTo>
                  <a:pt x="214" y="266"/>
                </a:lnTo>
                <a:lnTo>
                  <a:pt x="214" y="268"/>
                </a:lnTo>
                <a:lnTo>
                  <a:pt x="212" y="270"/>
                </a:lnTo>
                <a:lnTo>
                  <a:pt x="210" y="272"/>
                </a:lnTo>
                <a:lnTo>
                  <a:pt x="210" y="274"/>
                </a:lnTo>
                <a:lnTo>
                  <a:pt x="210" y="276"/>
                </a:lnTo>
                <a:lnTo>
                  <a:pt x="212" y="276"/>
                </a:lnTo>
                <a:lnTo>
                  <a:pt x="214" y="278"/>
                </a:lnTo>
                <a:lnTo>
                  <a:pt x="214" y="276"/>
                </a:lnTo>
                <a:lnTo>
                  <a:pt x="216" y="276"/>
                </a:lnTo>
                <a:lnTo>
                  <a:pt x="216" y="278"/>
                </a:lnTo>
                <a:lnTo>
                  <a:pt x="218" y="278"/>
                </a:lnTo>
                <a:lnTo>
                  <a:pt x="218" y="280"/>
                </a:lnTo>
                <a:lnTo>
                  <a:pt x="218" y="282"/>
                </a:lnTo>
                <a:lnTo>
                  <a:pt x="220" y="284"/>
                </a:lnTo>
                <a:lnTo>
                  <a:pt x="222" y="284"/>
                </a:lnTo>
                <a:lnTo>
                  <a:pt x="224" y="284"/>
                </a:lnTo>
                <a:lnTo>
                  <a:pt x="226" y="286"/>
                </a:lnTo>
                <a:lnTo>
                  <a:pt x="224" y="286"/>
                </a:lnTo>
                <a:lnTo>
                  <a:pt x="222" y="288"/>
                </a:lnTo>
                <a:lnTo>
                  <a:pt x="220" y="288"/>
                </a:lnTo>
                <a:lnTo>
                  <a:pt x="218" y="288"/>
                </a:lnTo>
                <a:lnTo>
                  <a:pt x="218" y="286"/>
                </a:lnTo>
                <a:lnTo>
                  <a:pt x="218" y="284"/>
                </a:lnTo>
                <a:lnTo>
                  <a:pt x="218" y="284"/>
                </a:lnTo>
                <a:lnTo>
                  <a:pt x="216" y="284"/>
                </a:lnTo>
                <a:lnTo>
                  <a:pt x="216" y="284"/>
                </a:lnTo>
                <a:lnTo>
                  <a:pt x="214" y="284"/>
                </a:lnTo>
                <a:lnTo>
                  <a:pt x="214" y="284"/>
                </a:lnTo>
                <a:lnTo>
                  <a:pt x="212" y="284"/>
                </a:lnTo>
                <a:lnTo>
                  <a:pt x="212" y="282"/>
                </a:lnTo>
                <a:lnTo>
                  <a:pt x="210" y="282"/>
                </a:lnTo>
                <a:lnTo>
                  <a:pt x="210" y="284"/>
                </a:lnTo>
                <a:lnTo>
                  <a:pt x="208" y="284"/>
                </a:lnTo>
                <a:lnTo>
                  <a:pt x="206" y="284"/>
                </a:lnTo>
                <a:lnTo>
                  <a:pt x="206" y="286"/>
                </a:lnTo>
                <a:lnTo>
                  <a:pt x="208" y="286"/>
                </a:lnTo>
                <a:lnTo>
                  <a:pt x="208" y="288"/>
                </a:lnTo>
                <a:lnTo>
                  <a:pt x="210" y="288"/>
                </a:lnTo>
                <a:lnTo>
                  <a:pt x="212" y="288"/>
                </a:lnTo>
                <a:lnTo>
                  <a:pt x="214" y="288"/>
                </a:lnTo>
                <a:lnTo>
                  <a:pt x="214" y="290"/>
                </a:lnTo>
                <a:lnTo>
                  <a:pt x="216" y="290"/>
                </a:lnTo>
                <a:lnTo>
                  <a:pt x="214" y="290"/>
                </a:lnTo>
                <a:lnTo>
                  <a:pt x="214" y="292"/>
                </a:lnTo>
                <a:lnTo>
                  <a:pt x="212" y="294"/>
                </a:lnTo>
                <a:lnTo>
                  <a:pt x="212" y="296"/>
                </a:lnTo>
                <a:lnTo>
                  <a:pt x="210" y="298"/>
                </a:lnTo>
                <a:lnTo>
                  <a:pt x="210" y="300"/>
                </a:lnTo>
                <a:lnTo>
                  <a:pt x="210" y="302"/>
                </a:lnTo>
                <a:lnTo>
                  <a:pt x="208" y="304"/>
                </a:lnTo>
                <a:lnTo>
                  <a:pt x="208" y="306"/>
                </a:lnTo>
                <a:lnTo>
                  <a:pt x="210" y="308"/>
                </a:lnTo>
                <a:lnTo>
                  <a:pt x="212" y="310"/>
                </a:lnTo>
                <a:lnTo>
                  <a:pt x="214" y="312"/>
                </a:lnTo>
                <a:lnTo>
                  <a:pt x="216" y="312"/>
                </a:lnTo>
                <a:lnTo>
                  <a:pt x="216" y="310"/>
                </a:lnTo>
                <a:lnTo>
                  <a:pt x="216" y="308"/>
                </a:lnTo>
                <a:lnTo>
                  <a:pt x="218" y="306"/>
                </a:lnTo>
                <a:lnTo>
                  <a:pt x="218" y="304"/>
                </a:lnTo>
                <a:lnTo>
                  <a:pt x="220" y="302"/>
                </a:lnTo>
                <a:lnTo>
                  <a:pt x="220" y="300"/>
                </a:lnTo>
                <a:lnTo>
                  <a:pt x="220" y="298"/>
                </a:lnTo>
                <a:lnTo>
                  <a:pt x="222" y="298"/>
                </a:lnTo>
                <a:lnTo>
                  <a:pt x="222" y="300"/>
                </a:lnTo>
                <a:lnTo>
                  <a:pt x="224" y="300"/>
                </a:lnTo>
                <a:lnTo>
                  <a:pt x="224" y="302"/>
                </a:lnTo>
                <a:lnTo>
                  <a:pt x="226" y="302"/>
                </a:lnTo>
                <a:lnTo>
                  <a:pt x="226" y="304"/>
                </a:lnTo>
                <a:lnTo>
                  <a:pt x="226" y="306"/>
                </a:lnTo>
                <a:lnTo>
                  <a:pt x="224" y="306"/>
                </a:lnTo>
                <a:lnTo>
                  <a:pt x="224" y="308"/>
                </a:lnTo>
                <a:lnTo>
                  <a:pt x="224" y="310"/>
                </a:lnTo>
                <a:lnTo>
                  <a:pt x="222" y="310"/>
                </a:lnTo>
                <a:lnTo>
                  <a:pt x="222" y="312"/>
                </a:lnTo>
                <a:lnTo>
                  <a:pt x="220" y="314"/>
                </a:lnTo>
                <a:lnTo>
                  <a:pt x="220" y="316"/>
                </a:lnTo>
                <a:lnTo>
                  <a:pt x="222" y="316"/>
                </a:lnTo>
                <a:lnTo>
                  <a:pt x="224" y="318"/>
                </a:lnTo>
                <a:lnTo>
                  <a:pt x="224" y="320"/>
                </a:lnTo>
                <a:lnTo>
                  <a:pt x="222" y="322"/>
                </a:lnTo>
                <a:lnTo>
                  <a:pt x="222" y="324"/>
                </a:lnTo>
                <a:lnTo>
                  <a:pt x="220" y="328"/>
                </a:lnTo>
                <a:lnTo>
                  <a:pt x="218" y="332"/>
                </a:lnTo>
                <a:lnTo>
                  <a:pt x="218" y="332"/>
                </a:lnTo>
                <a:lnTo>
                  <a:pt x="216" y="338"/>
                </a:lnTo>
                <a:lnTo>
                  <a:pt x="214" y="340"/>
                </a:lnTo>
                <a:lnTo>
                  <a:pt x="212" y="342"/>
                </a:lnTo>
                <a:lnTo>
                  <a:pt x="212" y="344"/>
                </a:lnTo>
                <a:lnTo>
                  <a:pt x="212" y="346"/>
                </a:lnTo>
                <a:lnTo>
                  <a:pt x="210" y="346"/>
                </a:lnTo>
                <a:lnTo>
                  <a:pt x="208" y="346"/>
                </a:lnTo>
                <a:lnTo>
                  <a:pt x="208" y="348"/>
                </a:lnTo>
                <a:lnTo>
                  <a:pt x="208" y="350"/>
                </a:lnTo>
                <a:lnTo>
                  <a:pt x="206" y="348"/>
                </a:lnTo>
                <a:lnTo>
                  <a:pt x="208" y="348"/>
                </a:lnTo>
                <a:lnTo>
                  <a:pt x="206" y="350"/>
                </a:lnTo>
                <a:lnTo>
                  <a:pt x="206" y="352"/>
                </a:lnTo>
                <a:lnTo>
                  <a:pt x="206" y="354"/>
                </a:lnTo>
                <a:lnTo>
                  <a:pt x="206" y="356"/>
                </a:lnTo>
                <a:lnTo>
                  <a:pt x="204" y="356"/>
                </a:lnTo>
                <a:lnTo>
                  <a:pt x="204" y="358"/>
                </a:lnTo>
                <a:lnTo>
                  <a:pt x="204" y="358"/>
                </a:lnTo>
                <a:lnTo>
                  <a:pt x="204" y="360"/>
                </a:lnTo>
                <a:lnTo>
                  <a:pt x="202" y="360"/>
                </a:lnTo>
                <a:lnTo>
                  <a:pt x="200" y="360"/>
                </a:lnTo>
                <a:lnTo>
                  <a:pt x="200" y="362"/>
                </a:lnTo>
                <a:lnTo>
                  <a:pt x="200" y="364"/>
                </a:lnTo>
                <a:lnTo>
                  <a:pt x="200" y="366"/>
                </a:lnTo>
                <a:lnTo>
                  <a:pt x="200" y="370"/>
                </a:lnTo>
                <a:lnTo>
                  <a:pt x="200" y="372"/>
                </a:lnTo>
                <a:lnTo>
                  <a:pt x="200" y="374"/>
                </a:lnTo>
                <a:lnTo>
                  <a:pt x="200" y="376"/>
                </a:lnTo>
                <a:lnTo>
                  <a:pt x="200" y="378"/>
                </a:lnTo>
                <a:lnTo>
                  <a:pt x="200" y="380"/>
                </a:lnTo>
                <a:lnTo>
                  <a:pt x="200" y="380"/>
                </a:lnTo>
                <a:lnTo>
                  <a:pt x="200" y="382"/>
                </a:lnTo>
                <a:lnTo>
                  <a:pt x="196" y="382"/>
                </a:lnTo>
                <a:lnTo>
                  <a:pt x="194" y="384"/>
                </a:lnTo>
                <a:lnTo>
                  <a:pt x="192" y="384"/>
                </a:lnTo>
                <a:lnTo>
                  <a:pt x="190" y="384"/>
                </a:lnTo>
                <a:lnTo>
                  <a:pt x="188" y="384"/>
                </a:lnTo>
                <a:lnTo>
                  <a:pt x="186" y="384"/>
                </a:lnTo>
                <a:lnTo>
                  <a:pt x="184" y="384"/>
                </a:lnTo>
                <a:lnTo>
                  <a:pt x="182" y="384"/>
                </a:lnTo>
                <a:lnTo>
                  <a:pt x="180" y="384"/>
                </a:lnTo>
                <a:lnTo>
                  <a:pt x="178" y="384"/>
                </a:lnTo>
                <a:lnTo>
                  <a:pt x="176" y="384"/>
                </a:lnTo>
                <a:lnTo>
                  <a:pt x="176" y="386"/>
                </a:lnTo>
                <a:lnTo>
                  <a:pt x="174" y="386"/>
                </a:lnTo>
                <a:lnTo>
                  <a:pt x="174" y="384"/>
                </a:lnTo>
                <a:lnTo>
                  <a:pt x="174" y="380"/>
                </a:lnTo>
                <a:lnTo>
                  <a:pt x="174" y="378"/>
                </a:lnTo>
                <a:lnTo>
                  <a:pt x="174" y="374"/>
                </a:lnTo>
                <a:lnTo>
                  <a:pt x="170" y="374"/>
                </a:lnTo>
                <a:lnTo>
                  <a:pt x="168" y="374"/>
                </a:lnTo>
                <a:lnTo>
                  <a:pt x="166" y="374"/>
                </a:lnTo>
                <a:lnTo>
                  <a:pt x="164" y="374"/>
                </a:lnTo>
                <a:lnTo>
                  <a:pt x="162" y="374"/>
                </a:lnTo>
                <a:lnTo>
                  <a:pt x="160" y="374"/>
                </a:lnTo>
                <a:lnTo>
                  <a:pt x="150" y="374"/>
                </a:lnTo>
                <a:lnTo>
                  <a:pt x="148" y="374"/>
                </a:lnTo>
                <a:lnTo>
                  <a:pt x="144" y="374"/>
                </a:lnTo>
                <a:lnTo>
                  <a:pt x="132" y="374"/>
                </a:lnTo>
                <a:lnTo>
                  <a:pt x="130" y="374"/>
                </a:lnTo>
                <a:lnTo>
                  <a:pt x="124" y="374"/>
                </a:lnTo>
                <a:lnTo>
                  <a:pt x="124" y="372"/>
                </a:lnTo>
                <a:lnTo>
                  <a:pt x="124" y="370"/>
                </a:lnTo>
                <a:lnTo>
                  <a:pt x="124" y="366"/>
                </a:lnTo>
                <a:lnTo>
                  <a:pt x="124" y="364"/>
                </a:lnTo>
                <a:lnTo>
                  <a:pt x="124" y="362"/>
                </a:lnTo>
                <a:lnTo>
                  <a:pt x="124" y="360"/>
                </a:lnTo>
                <a:lnTo>
                  <a:pt x="124" y="358"/>
                </a:lnTo>
                <a:lnTo>
                  <a:pt x="124" y="354"/>
                </a:lnTo>
                <a:lnTo>
                  <a:pt x="124" y="352"/>
                </a:lnTo>
                <a:lnTo>
                  <a:pt x="124" y="350"/>
                </a:lnTo>
                <a:lnTo>
                  <a:pt x="124" y="348"/>
                </a:lnTo>
                <a:lnTo>
                  <a:pt x="124" y="346"/>
                </a:lnTo>
                <a:lnTo>
                  <a:pt x="124" y="344"/>
                </a:lnTo>
                <a:lnTo>
                  <a:pt x="124" y="342"/>
                </a:lnTo>
                <a:lnTo>
                  <a:pt x="124" y="340"/>
                </a:lnTo>
                <a:lnTo>
                  <a:pt x="122" y="338"/>
                </a:lnTo>
                <a:lnTo>
                  <a:pt x="122" y="334"/>
                </a:lnTo>
                <a:lnTo>
                  <a:pt x="122" y="332"/>
                </a:lnTo>
                <a:lnTo>
                  <a:pt x="112" y="332"/>
                </a:lnTo>
                <a:lnTo>
                  <a:pt x="108" y="332"/>
                </a:lnTo>
                <a:lnTo>
                  <a:pt x="104" y="332"/>
                </a:lnTo>
                <a:lnTo>
                  <a:pt x="104" y="332"/>
                </a:lnTo>
                <a:lnTo>
                  <a:pt x="104" y="330"/>
                </a:lnTo>
                <a:lnTo>
                  <a:pt x="104" y="326"/>
                </a:lnTo>
                <a:lnTo>
                  <a:pt x="104" y="322"/>
                </a:lnTo>
                <a:lnTo>
                  <a:pt x="104" y="318"/>
                </a:lnTo>
                <a:lnTo>
                  <a:pt x="104" y="316"/>
                </a:lnTo>
                <a:lnTo>
                  <a:pt x="104" y="312"/>
                </a:lnTo>
                <a:lnTo>
                  <a:pt x="104" y="310"/>
                </a:lnTo>
                <a:lnTo>
                  <a:pt x="102" y="310"/>
                </a:lnTo>
                <a:lnTo>
                  <a:pt x="100" y="310"/>
                </a:lnTo>
                <a:lnTo>
                  <a:pt x="98" y="310"/>
                </a:lnTo>
                <a:lnTo>
                  <a:pt x="96" y="310"/>
                </a:lnTo>
                <a:lnTo>
                  <a:pt x="98" y="310"/>
                </a:lnTo>
                <a:lnTo>
                  <a:pt x="98" y="308"/>
                </a:lnTo>
                <a:lnTo>
                  <a:pt x="96" y="308"/>
                </a:lnTo>
                <a:lnTo>
                  <a:pt x="96" y="306"/>
                </a:lnTo>
                <a:lnTo>
                  <a:pt x="96" y="304"/>
                </a:lnTo>
                <a:lnTo>
                  <a:pt x="96" y="302"/>
                </a:lnTo>
                <a:lnTo>
                  <a:pt x="96" y="300"/>
                </a:lnTo>
                <a:lnTo>
                  <a:pt x="96" y="298"/>
                </a:lnTo>
                <a:lnTo>
                  <a:pt x="94" y="298"/>
                </a:lnTo>
                <a:lnTo>
                  <a:pt x="94" y="296"/>
                </a:lnTo>
                <a:lnTo>
                  <a:pt x="94" y="294"/>
                </a:lnTo>
                <a:lnTo>
                  <a:pt x="94" y="292"/>
                </a:lnTo>
                <a:lnTo>
                  <a:pt x="92" y="292"/>
                </a:lnTo>
                <a:lnTo>
                  <a:pt x="92" y="290"/>
                </a:lnTo>
                <a:lnTo>
                  <a:pt x="90" y="290"/>
                </a:lnTo>
                <a:lnTo>
                  <a:pt x="88" y="290"/>
                </a:lnTo>
                <a:lnTo>
                  <a:pt x="88" y="288"/>
                </a:lnTo>
                <a:lnTo>
                  <a:pt x="86" y="288"/>
                </a:lnTo>
                <a:lnTo>
                  <a:pt x="86" y="286"/>
                </a:lnTo>
                <a:lnTo>
                  <a:pt x="88" y="286"/>
                </a:lnTo>
                <a:lnTo>
                  <a:pt x="88" y="284"/>
                </a:lnTo>
                <a:lnTo>
                  <a:pt x="90" y="284"/>
                </a:lnTo>
                <a:lnTo>
                  <a:pt x="90" y="282"/>
                </a:lnTo>
                <a:lnTo>
                  <a:pt x="92" y="280"/>
                </a:lnTo>
                <a:lnTo>
                  <a:pt x="94" y="276"/>
                </a:lnTo>
                <a:lnTo>
                  <a:pt x="96" y="276"/>
                </a:lnTo>
                <a:lnTo>
                  <a:pt x="96" y="274"/>
                </a:lnTo>
                <a:lnTo>
                  <a:pt x="98" y="272"/>
                </a:lnTo>
                <a:lnTo>
                  <a:pt x="98" y="270"/>
                </a:lnTo>
                <a:lnTo>
                  <a:pt x="100" y="268"/>
                </a:lnTo>
                <a:lnTo>
                  <a:pt x="100" y="266"/>
                </a:lnTo>
                <a:lnTo>
                  <a:pt x="102" y="266"/>
                </a:lnTo>
                <a:lnTo>
                  <a:pt x="102" y="264"/>
                </a:lnTo>
                <a:lnTo>
                  <a:pt x="104" y="264"/>
                </a:lnTo>
                <a:lnTo>
                  <a:pt x="104" y="262"/>
                </a:lnTo>
                <a:lnTo>
                  <a:pt x="104" y="260"/>
                </a:lnTo>
                <a:lnTo>
                  <a:pt x="106" y="260"/>
                </a:lnTo>
                <a:lnTo>
                  <a:pt x="106" y="258"/>
                </a:lnTo>
                <a:lnTo>
                  <a:pt x="108" y="256"/>
                </a:lnTo>
                <a:lnTo>
                  <a:pt x="108" y="254"/>
                </a:lnTo>
                <a:lnTo>
                  <a:pt x="110" y="252"/>
                </a:lnTo>
                <a:lnTo>
                  <a:pt x="110" y="248"/>
                </a:lnTo>
                <a:lnTo>
                  <a:pt x="112" y="248"/>
                </a:lnTo>
                <a:lnTo>
                  <a:pt x="116" y="240"/>
                </a:lnTo>
                <a:lnTo>
                  <a:pt x="118" y="240"/>
                </a:lnTo>
                <a:lnTo>
                  <a:pt x="118" y="242"/>
                </a:lnTo>
                <a:lnTo>
                  <a:pt x="118" y="246"/>
                </a:lnTo>
                <a:lnTo>
                  <a:pt x="120" y="246"/>
                </a:lnTo>
                <a:lnTo>
                  <a:pt x="124" y="246"/>
                </a:lnTo>
                <a:lnTo>
                  <a:pt x="124" y="248"/>
                </a:lnTo>
                <a:lnTo>
                  <a:pt x="124" y="250"/>
                </a:lnTo>
                <a:lnTo>
                  <a:pt x="124" y="252"/>
                </a:lnTo>
                <a:lnTo>
                  <a:pt x="130" y="252"/>
                </a:lnTo>
                <a:lnTo>
                  <a:pt x="130" y="250"/>
                </a:lnTo>
                <a:lnTo>
                  <a:pt x="130" y="248"/>
                </a:lnTo>
                <a:lnTo>
                  <a:pt x="130" y="246"/>
                </a:lnTo>
                <a:lnTo>
                  <a:pt x="130" y="244"/>
                </a:lnTo>
                <a:lnTo>
                  <a:pt x="130" y="242"/>
                </a:lnTo>
                <a:lnTo>
                  <a:pt x="130" y="240"/>
                </a:lnTo>
                <a:lnTo>
                  <a:pt x="130" y="238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30" y="236"/>
                </a:lnTo>
                <a:lnTo>
                  <a:pt x="132" y="236"/>
                </a:lnTo>
                <a:lnTo>
                  <a:pt x="132" y="236"/>
                </a:lnTo>
                <a:lnTo>
                  <a:pt x="134" y="236"/>
                </a:lnTo>
                <a:lnTo>
                  <a:pt x="136" y="236"/>
                </a:lnTo>
                <a:lnTo>
                  <a:pt x="138" y="236"/>
                </a:lnTo>
                <a:lnTo>
                  <a:pt x="140" y="236"/>
                </a:lnTo>
                <a:lnTo>
                  <a:pt x="142" y="236"/>
                </a:lnTo>
                <a:lnTo>
                  <a:pt x="144" y="236"/>
                </a:lnTo>
                <a:lnTo>
                  <a:pt x="146" y="236"/>
                </a:lnTo>
                <a:lnTo>
                  <a:pt x="148" y="236"/>
                </a:lnTo>
                <a:lnTo>
                  <a:pt x="150" y="236"/>
                </a:lnTo>
                <a:lnTo>
                  <a:pt x="152" y="236"/>
                </a:lnTo>
                <a:lnTo>
                  <a:pt x="154" y="236"/>
                </a:lnTo>
                <a:lnTo>
                  <a:pt x="156" y="236"/>
                </a:lnTo>
                <a:lnTo>
                  <a:pt x="156" y="236"/>
                </a:lnTo>
                <a:lnTo>
                  <a:pt x="156" y="234"/>
                </a:lnTo>
                <a:lnTo>
                  <a:pt x="156" y="232"/>
                </a:lnTo>
                <a:lnTo>
                  <a:pt x="158" y="230"/>
                </a:lnTo>
                <a:lnTo>
                  <a:pt x="158" y="228"/>
                </a:lnTo>
                <a:lnTo>
                  <a:pt x="158" y="226"/>
                </a:lnTo>
                <a:lnTo>
                  <a:pt x="160" y="226"/>
                </a:lnTo>
                <a:lnTo>
                  <a:pt x="162" y="228"/>
                </a:lnTo>
                <a:lnTo>
                  <a:pt x="162" y="226"/>
                </a:lnTo>
                <a:lnTo>
                  <a:pt x="162" y="224"/>
                </a:lnTo>
                <a:lnTo>
                  <a:pt x="162" y="222"/>
                </a:lnTo>
                <a:lnTo>
                  <a:pt x="164" y="220"/>
                </a:lnTo>
                <a:lnTo>
                  <a:pt x="164" y="218"/>
                </a:lnTo>
                <a:lnTo>
                  <a:pt x="166" y="218"/>
                </a:lnTo>
                <a:lnTo>
                  <a:pt x="164" y="216"/>
                </a:lnTo>
                <a:lnTo>
                  <a:pt x="162" y="216"/>
                </a:lnTo>
                <a:lnTo>
                  <a:pt x="162" y="214"/>
                </a:lnTo>
                <a:lnTo>
                  <a:pt x="160" y="214"/>
                </a:lnTo>
                <a:lnTo>
                  <a:pt x="158" y="214"/>
                </a:lnTo>
                <a:lnTo>
                  <a:pt x="156" y="214"/>
                </a:lnTo>
                <a:lnTo>
                  <a:pt x="156" y="214"/>
                </a:lnTo>
                <a:lnTo>
                  <a:pt x="154" y="214"/>
                </a:lnTo>
                <a:lnTo>
                  <a:pt x="152" y="214"/>
                </a:lnTo>
                <a:lnTo>
                  <a:pt x="150" y="214"/>
                </a:lnTo>
                <a:lnTo>
                  <a:pt x="148" y="214"/>
                </a:lnTo>
                <a:lnTo>
                  <a:pt x="148" y="212"/>
                </a:lnTo>
                <a:lnTo>
                  <a:pt x="148" y="210"/>
                </a:lnTo>
                <a:lnTo>
                  <a:pt x="148" y="208"/>
                </a:lnTo>
                <a:lnTo>
                  <a:pt x="146" y="208"/>
                </a:lnTo>
                <a:lnTo>
                  <a:pt x="146" y="210"/>
                </a:lnTo>
                <a:lnTo>
                  <a:pt x="144" y="210"/>
                </a:lnTo>
                <a:lnTo>
                  <a:pt x="144" y="212"/>
                </a:lnTo>
                <a:lnTo>
                  <a:pt x="142" y="212"/>
                </a:lnTo>
                <a:lnTo>
                  <a:pt x="142" y="214"/>
                </a:lnTo>
                <a:lnTo>
                  <a:pt x="140" y="214"/>
                </a:lnTo>
                <a:lnTo>
                  <a:pt x="140" y="216"/>
                </a:lnTo>
                <a:lnTo>
                  <a:pt x="138" y="216"/>
                </a:lnTo>
                <a:lnTo>
                  <a:pt x="136" y="216"/>
                </a:lnTo>
                <a:lnTo>
                  <a:pt x="136" y="218"/>
                </a:lnTo>
                <a:lnTo>
                  <a:pt x="134" y="218"/>
                </a:lnTo>
                <a:lnTo>
                  <a:pt x="132" y="218"/>
                </a:lnTo>
                <a:lnTo>
                  <a:pt x="132" y="220"/>
                </a:lnTo>
                <a:lnTo>
                  <a:pt x="130" y="220"/>
                </a:lnTo>
                <a:lnTo>
                  <a:pt x="130" y="222"/>
                </a:lnTo>
                <a:lnTo>
                  <a:pt x="132" y="222"/>
                </a:lnTo>
                <a:lnTo>
                  <a:pt x="132" y="226"/>
                </a:lnTo>
                <a:lnTo>
                  <a:pt x="130" y="226"/>
                </a:lnTo>
                <a:lnTo>
                  <a:pt x="130" y="228"/>
                </a:lnTo>
                <a:lnTo>
                  <a:pt x="128" y="228"/>
                </a:lnTo>
                <a:lnTo>
                  <a:pt x="128" y="226"/>
                </a:lnTo>
                <a:lnTo>
                  <a:pt x="126" y="224"/>
                </a:lnTo>
                <a:lnTo>
                  <a:pt x="122" y="228"/>
                </a:lnTo>
                <a:lnTo>
                  <a:pt x="122" y="226"/>
                </a:lnTo>
                <a:lnTo>
                  <a:pt x="120" y="226"/>
                </a:lnTo>
                <a:lnTo>
                  <a:pt x="120" y="224"/>
                </a:lnTo>
                <a:lnTo>
                  <a:pt x="120" y="222"/>
                </a:lnTo>
                <a:lnTo>
                  <a:pt x="118" y="220"/>
                </a:lnTo>
                <a:lnTo>
                  <a:pt x="118" y="218"/>
                </a:lnTo>
                <a:lnTo>
                  <a:pt x="118" y="216"/>
                </a:lnTo>
                <a:lnTo>
                  <a:pt x="118" y="214"/>
                </a:lnTo>
                <a:lnTo>
                  <a:pt x="116" y="214"/>
                </a:lnTo>
                <a:lnTo>
                  <a:pt x="116" y="216"/>
                </a:lnTo>
                <a:lnTo>
                  <a:pt x="116" y="218"/>
                </a:lnTo>
                <a:lnTo>
                  <a:pt x="114" y="218"/>
                </a:lnTo>
                <a:lnTo>
                  <a:pt x="114" y="220"/>
                </a:lnTo>
                <a:lnTo>
                  <a:pt x="110" y="220"/>
                </a:lnTo>
                <a:lnTo>
                  <a:pt x="108" y="222"/>
                </a:lnTo>
                <a:lnTo>
                  <a:pt x="106" y="222"/>
                </a:lnTo>
                <a:lnTo>
                  <a:pt x="104" y="222"/>
                </a:lnTo>
                <a:lnTo>
                  <a:pt x="106" y="224"/>
                </a:lnTo>
                <a:lnTo>
                  <a:pt x="106" y="226"/>
                </a:lnTo>
                <a:lnTo>
                  <a:pt x="108" y="226"/>
                </a:lnTo>
                <a:lnTo>
                  <a:pt x="108" y="230"/>
                </a:lnTo>
                <a:lnTo>
                  <a:pt x="108" y="232"/>
                </a:lnTo>
                <a:lnTo>
                  <a:pt x="106" y="232"/>
                </a:lnTo>
                <a:lnTo>
                  <a:pt x="106" y="234"/>
                </a:lnTo>
                <a:lnTo>
                  <a:pt x="104" y="234"/>
                </a:lnTo>
                <a:lnTo>
                  <a:pt x="104" y="232"/>
                </a:lnTo>
                <a:lnTo>
                  <a:pt x="104" y="230"/>
                </a:lnTo>
                <a:lnTo>
                  <a:pt x="102" y="228"/>
                </a:lnTo>
                <a:lnTo>
                  <a:pt x="102" y="226"/>
                </a:lnTo>
                <a:lnTo>
                  <a:pt x="104" y="226"/>
                </a:lnTo>
                <a:lnTo>
                  <a:pt x="102" y="224"/>
                </a:lnTo>
                <a:lnTo>
                  <a:pt x="100" y="224"/>
                </a:lnTo>
                <a:lnTo>
                  <a:pt x="100" y="226"/>
                </a:lnTo>
                <a:lnTo>
                  <a:pt x="100" y="224"/>
                </a:lnTo>
                <a:lnTo>
                  <a:pt x="98" y="224"/>
                </a:lnTo>
                <a:lnTo>
                  <a:pt x="96" y="222"/>
                </a:lnTo>
                <a:lnTo>
                  <a:pt x="96" y="220"/>
                </a:lnTo>
                <a:lnTo>
                  <a:pt x="98" y="220"/>
                </a:lnTo>
                <a:lnTo>
                  <a:pt x="100" y="222"/>
                </a:lnTo>
                <a:lnTo>
                  <a:pt x="100" y="220"/>
                </a:lnTo>
                <a:lnTo>
                  <a:pt x="102" y="220"/>
                </a:lnTo>
                <a:lnTo>
                  <a:pt x="102" y="218"/>
                </a:lnTo>
                <a:lnTo>
                  <a:pt x="104" y="218"/>
                </a:lnTo>
                <a:lnTo>
                  <a:pt x="104" y="216"/>
                </a:lnTo>
                <a:lnTo>
                  <a:pt x="102" y="216"/>
                </a:lnTo>
                <a:lnTo>
                  <a:pt x="102" y="214"/>
                </a:lnTo>
                <a:lnTo>
                  <a:pt x="100" y="214"/>
                </a:lnTo>
                <a:lnTo>
                  <a:pt x="100" y="212"/>
                </a:lnTo>
                <a:lnTo>
                  <a:pt x="102" y="210"/>
                </a:lnTo>
                <a:lnTo>
                  <a:pt x="102" y="208"/>
                </a:lnTo>
                <a:lnTo>
                  <a:pt x="104" y="208"/>
                </a:lnTo>
                <a:lnTo>
                  <a:pt x="104" y="206"/>
                </a:lnTo>
                <a:lnTo>
                  <a:pt x="104" y="204"/>
                </a:lnTo>
                <a:lnTo>
                  <a:pt x="104" y="202"/>
                </a:lnTo>
                <a:lnTo>
                  <a:pt x="102" y="204"/>
                </a:lnTo>
                <a:lnTo>
                  <a:pt x="100" y="202"/>
                </a:lnTo>
                <a:lnTo>
                  <a:pt x="100" y="200"/>
                </a:lnTo>
                <a:lnTo>
                  <a:pt x="98" y="200"/>
                </a:lnTo>
                <a:lnTo>
                  <a:pt x="96" y="200"/>
                </a:lnTo>
                <a:lnTo>
                  <a:pt x="92" y="200"/>
                </a:lnTo>
                <a:lnTo>
                  <a:pt x="90" y="200"/>
                </a:lnTo>
                <a:lnTo>
                  <a:pt x="88" y="200"/>
                </a:lnTo>
                <a:lnTo>
                  <a:pt x="86" y="200"/>
                </a:lnTo>
                <a:lnTo>
                  <a:pt x="84" y="200"/>
                </a:lnTo>
                <a:lnTo>
                  <a:pt x="84" y="194"/>
                </a:lnTo>
                <a:lnTo>
                  <a:pt x="82" y="194"/>
                </a:lnTo>
                <a:lnTo>
                  <a:pt x="82" y="196"/>
                </a:lnTo>
                <a:lnTo>
                  <a:pt x="82" y="200"/>
                </a:lnTo>
                <a:lnTo>
                  <a:pt x="80" y="200"/>
                </a:lnTo>
                <a:lnTo>
                  <a:pt x="80" y="196"/>
                </a:lnTo>
                <a:lnTo>
                  <a:pt x="80" y="194"/>
                </a:lnTo>
                <a:lnTo>
                  <a:pt x="78" y="194"/>
                </a:lnTo>
                <a:lnTo>
                  <a:pt x="76" y="194"/>
                </a:lnTo>
                <a:lnTo>
                  <a:pt x="76" y="196"/>
                </a:lnTo>
                <a:lnTo>
                  <a:pt x="74" y="196"/>
                </a:lnTo>
                <a:lnTo>
                  <a:pt x="72" y="196"/>
                </a:lnTo>
                <a:lnTo>
                  <a:pt x="70" y="196"/>
                </a:lnTo>
                <a:lnTo>
                  <a:pt x="70" y="194"/>
                </a:lnTo>
                <a:lnTo>
                  <a:pt x="72" y="194"/>
                </a:lnTo>
                <a:lnTo>
                  <a:pt x="74" y="194"/>
                </a:lnTo>
                <a:lnTo>
                  <a:pt x="74" y="192"/>
                </a:lnTo>
                <a:lnTo>
                  <a:pt x="72" y="192"/>
                </a:lnTo>
                <a:lnTo>
                  <a:pt x="70" y="192"/>
                </a:lnTo>
                <a:lnTo>
                  <a:pt x="70" y="190"/>
                </a:lnTo>
                <a:lnTo>
                  <a:pt x="72" y="190"/>
                </a:lnTo>
                <a:lnTo>
                  <a:pt x="74" y="190"/>
                </a:lnTo>
                <a:lnTo>
                  <a:pt x="74" y="188"/>
                </a:lnTo>
                <a:lnTo>
                  <a:pt x="74" y="188"/>
                </a:lnTo>
                <a:lnTo>
                  <a:pt x="72" y="188"/>
                </a:lnTo>
                <a:lnTo>
                  <a:pt x="72" y="188"/>
                </a:lnTo>
                <a:lnTo>
                  <a:pt x="70" y="188"/>
                </a:lnTo>
                <a:lnTo>
                  <a:pt x="68" y="188"/>
                </a:lnTo>
                <a:lnTo>
                  <a:pt x="68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90"/>
                </a:lnTo>
                <a:lnTo>
                  <a:pt x="64" y="192"/>
                </a:lnTo>
                <a:lnTo>
                  <a:pt x="64" y="194"/>
                </a:lnTo>
                <a:lnTo>
                  <a:pt x="64" y="196"/>
                </a:lnTo>
                <a:lnTo>
                  <a:pt x="64" y="200"/>
                </a:lnTo>
                <a:lnTo>
                  <a:pt x="62" y="200"/>
                </a:lnTo>
                <a:lnTo>
                  <a:pt x="62" y="198"/>
                </a:lnTo>
                <a:lnTo>
                  <a:pt x="60" y="198"/>
                </a:lnTo>
                <a:lnTo>
                  <a:pt x="60" y="198"/>
                </a:lnTo>
                <a:lnTo>
                  <a:pt x="60" y="200"/>
                </a:lnTo>
                <a:lnTo>
                  <a:pt x="58" y="202"/>
                </a:lnTo>
                <a:lnTo>
                  <a:pt x="56" y="202"/>
                </a:lnTo>
                <a:lnTo>
                  <a:pt x="56" y="198"/>
                </a:lnTo>
                <a:lnTo>
                  <a:pt x="54" y="198"/>
                </a:lnTo>
                <a:lnTo>
                  <a:pt x="54" y="200"/>
                </a:lnTo>
                <a:lnTo>
                  <a:pt x="52" y="200"/>
                </a:lnTo>
                <a:lnTo>
                  <a:pt x="50" y="200"/>
                </a:lnTo>
                <a:lnTo>
                  <a:pt x="50" y="198"/>
                </a:lnTo>
                <a:lnTo>
                  <a:pt x="50" y="196"/>
                </a:lnTo>
                <a:lnTo>
                  <a:pt x="50" y="194"/>
                </a:lnTo>
                <a:lnTo>
                  <a:pt x="50" y="192"/>
                </a:lnTo>
                <a:lnTo>
                  <a:pt x="50" y="190"/>
                </a:lnTo>
                <a:lnTo>
                  <a:pt x="50" y="188"/>
                </a:lnTo>
                <a:lnTo>
                  <a:pt x="50" y="188"/>
                </a:lnTo>
                <a:lnTo>
                  <a:pt x="48" y="188"/>
                </a:lnTo>
                <a:lnTo>
                  <a:pt x="46" y="188"/>
                </a:lnTo>
                <a:lnTo>
                  <a:pt x="42" y="188"/>
                </a:lnTo>
                <a:lnTo>
                  <a:pt x="42" y="188"/>
                </a:lnTo>
                <a:lnTo>
                  <a:pt x="42" y="190"/>
                </a:lnTo>
                <a:lnTo>
                  <a:pt x="40" y="190"/>
                </a:lnTo>
                <a:lnTo>
                  <a:pt x="40" y="192"/>
                </a:lnTo>
                <a:lnTo>
                  <a:pt x="40" y="194"/>
                </a:lnTo>
                <a:lnTo>
                  <a:pt x="38" y="194"/>
                </a:lnTo>
                <a:lnTo>
                  <a:pt x="38" y="192"/>
                </a:lnTo>
                <a:lnTo>
                  <a:pt x="36" y="192"/>
                </a:lnTo>
                <a:lnTo>
                  <a:pt x="36" y="194"/>
                </a:lnTo>
                <a:lnTo>
                  <a:pt x="34" y="194"/>
                </a:lnTo>
                <a:lnTo>
                  <a:pt x="34" y="196"/>
                </a:lnTo>
                <a:lnTo>
                  <a:pt x="32" y="196"/>
                </a:lnTo>
                <a:lnTo>
                  <a:pt x="30" y="196"/>
                </a:lnTo>
                <a:lnTo>
                  <a:pt x="28" y="196"/>
                </a:lnTo>
                <a:lnTo>
                  <a:pt x="26" y="198"/>
                </a:lnTo>
                <a:lnTo>
                  <a:pt x="24" y="200"/>
                </a:lnTo>
                <a:lnTo>
                  <a:pt x="24" y="202"/>
                </a:lnTo>
                <a:lnTo>
                  <a:pt x="22" y="202"/>
                </a:lnTo>
                <a:lnTo>
                  <a:pt x="22" y="204"/>
                </a:lnTo>
                <a:lnTo>
                  <a:pt x="22" y="206"/>
                </a:lnTo>
                <a:lnTo>
                  <a:pt x="18" y="204"/>
                </a:lnTo>
                <a:lnTo>
                  <a:pt x="10" y="204"/>
                </a:lnTo>
                <a:lnTo>
                  <a:pt x="10" y="202"/>
                </a:lnTo>
                <a:lnTo>
                  <a:pt x="10" y="200"/>
                </a:lnTo>
                <a:lnTo>
                  <a:pt x="10" y="198"/>
                </a:lnTo>
                <a:lnTo>
                  <a:pt x="12" y="196"/>
                </a:lnTo>
                <a:lnTo>
                  <a:pt x="10" y="196"/>
                </a:lnTo>
                <a:lnTo>
                  <a:pt x="10" y="196"/>
                </a:lnTo>
                <a:lnTo>
                  <a:pt x="8" y="196"/>
                </a:lnTo>
                <a:lnTo>
                  <a:pt x="6" y="196"/>
                </a:lnTo>
                <a:lnTo>
                  <a:pt x="4" y="196"/>
                </a:lnTo>
                <a:lnTo>
                  <a:pt x="2" y="196"/>
                </a:lnTo>
                <a:lnTo>
                  <a:pt x="0" y="196"/>
                </a:lnTo>
                <a:lnTo>
                  <a:pt x="0" y="194"/>
                </a:lnTo>
                <a:lnTo>
                  <a:pt x="0" y="192"/>
                </a:lnTo>
                <a:lnTo>
                  <a:pt x="0" y="190"/>
                </a:lnTo>
                <a:lnTo>
                  <a:pt x="0" y="188"/>
                </a:lnTo>
                <a:lnTo>
                  <a:pt x="0" y="188"/>
                </a:lnTo>
                <a:lnTo>
                  <a:pt x="0" y="186"/>
                </a:lnTo>
                <a:lnTo>
                  <a:pt x="4" y="186"/>
                </a:lnTo>
                <a:lnTo>
                  <a:pt x="6" y="186"/>
                </a:lnTo>
                <a:lnTo>
                  <a:pt x="8" y="186"/>
                </a:lnTo>
                <a:lnTo>
                  <a:pt x="8" y="184"/>
                </a:lnTo>
                <a:lnTo>
                  <a:pt x="8" y="182"/>
                </a:lnTo>
                <a:lnTo>
                  <a:pt x="8" y="180"/>
                </a:lnTo>
                <a:lnTo>
                  <a:pt x="6" y="178"/>
                </a:lnTo>
                <a:lnTo>
                  <a:pt x="6" y="176"/>
                </a:lnTo>
                <a:lnTo>
                  <a:pt x="6" y="174"/>
                </a:lnTo>
                <a:lnTo>
                  <a:pt x="4" y="174"/>
                </a:lnTo>
                <a:lnTo>
                  <a:pt x="2" y="174"/>
                </a:lnTo>
                <a:lnTo>
                  <a:pt x="2" y="172"/>
                </a:lnTo>
                <a:lnTo>
                  <a:pt x="2" y="170"/>
                </a:lnTo>
                <a:lnTo>
                  <a:pt x="2" y="168"/>
                </a:lnTo>
                <a:lnTo>
                  <a:pt x="2" y="166"/>
                </a:lnTo>
                <a:lnTo>
                  <a:pt x="2" y="164"/>
                </a:lnTo>
                <a:lnTo>
                  <a:pt x="2" y="162"/>
                </a:lnTo>
                <a:lnTo>
                  <a:pt x="2" y="160"/>
                </a:lnTo>
                <a:lnTo>
                  <a:pt x="4" y="160"/>
                </a:lnTo>
                <a:lnTo>
                  <a:pt x="6" y="160"/>
                </a:lnTo>
                <a:lnTo>
                  <a:pt x="8" y="160"/>
                </a:lnTo>
                <a:lnTo>
                  <a:pt x="10" y="160"/>
                </a:lnTo>
                <a:lnTo>
                  <a:pt x="10" y="160"/>
                </a:lnTo>
                <a:lnTo>
                  <a:pt x="12" y="160"/>
                </a:lnTo>
                <a:lnTo>
                  <a:pt x="14" y="160"/>
                </a:lnTo>
                <a:lnTo>
                  <a:pt x="16" y="160"/>
                </a:lnTo>
                <a:lnTo>
                  <a:pt x="18" y="160"/>
                </a:lnTo>
                <a:lnTo>
                  <a:pt x="20" y="160"/>
                </a:lnTo>
                <a:lnTo>
                  <a:pt x="22" y="160"/>
                </a:lnTo>
                <a:lnTo>
                  <a:pt x="24" y="160"/>
                </a:lnTo>
                <a:lnTo>
                  <a:pt x="26" y="160"/>
                </a:lnTo>
                <a:lnTo>
                  <a:pt x="26" y="158"/>
                </a:lnTo>
                <a:lnTo>
                  <a:pt x="26" y="156"/>
                </a:lnTo>
                <a:lnTo>
                  <a:pt x="26" y="154"/>
                </a:lnTo>
                <a:lnTo>
                  <a:pt x="26" y="152"/>
                </a:lnTo>
                <a:lnTo>
                  <a:pt x="26" y="150"/>
                </a:lnTo>
                <a:lnTo>
                  <a:pt x="26" y="148"/>
                </a:lnTo>
                <a:lnTo>
                  <a:pt x="26" y="146"/>
                </a:lnTo>
                <a:lnTo>
                  <a:pt x="26" y="144"/>
                </a:lnTo>
                <a:lnTo>
                  <a:pt x="26" y="142"/>
                </a:lnTo>
                <a:lnTo>
                  <a:pt x="26" y="140"/>
                </a:lnTo>
                <a:lnTo>
                  <a:pt x="26" y="140"/>
                </a:lnTo>
                <a:lnTo>
                  <a:pt x="26" y="138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6" y="128"/>
                </a:lnTo>
                <a:lnTo>
                  <a:pt x="26" y="126"/>
                </a:lnTo>
                <a:lnTo>
                  <a:pt x="26" y="124"/>
                </a:lnTo>
                <a:lnTo>
                  <a:pt x="26" y="122"/>
                </a:lnTo>
                <a:lnTo>
                  <a:pt x="26" y="120"/>
                </a:lnTo>
                <a:lnTo>
                  <a:pt x="28" y="120"/>
                </a:lnTo>
                <a:lnTo>
                  <a:pt x="30" y="120"/>
                </a:lnTo>
                <a:lnTo>
                  <a:pt x="32" y="120"/>
                </a:lnTo>
                <a:lnTo>
                  <a:pt x="36" y="122"/>
                </a:lnTo>
                <a:lnTo>
                  <a:pt x="40" y="122"/>
                </a:lnTo>
                <a:lnTo>
                  <a:pt x="42" y="122"/>
                </a:lnTo>
                <a:lnTo>
                  <a:pt x="44" y="122"/>
                </a:lnTo>
                <a:lnTo>
                  <a:pt x="48" y="122"/>
                </a:lnTo>
                <a:lnTo>
                  <a:pt x="48" y="118"/>
                </a:lnTo>
                <a:lnTo>
                  <a:pt x="50" y="118"/>
                </a:lnTo>
                <a:lnTo>
                  <a:pt x="50" y="122"/>
                </a:lnTo>
                <a:lnTo>
                  <a:pt x="52" y="122"/>
                </a:lnTo>
                <a:lnTo>
                  <a:pt x="52" y="120"/>
                </a:lnTo>
                <a:lnTo>
                  <a:pt x="52" y="118"/>
                </a:lnTo>
                <a:lnTo>
                  <a:pt x="52" y="116"/>
                </a:lnTo>
                <a:lnTo>
                  <a:pt x="52" y="114"/>
                </a:lnTo>
                <a:lnTo>
                  <a:pt x="52" y="112"/>
                </a:lnTo>
                <a:lnTo>
                  <a:pt x="52" y="110"/>
                </a:lnTo>
                <a:lnTo>
                  <a:pt x="52" y="108"/>
                </a:lnTo>
                <a:lnTo>
                  <a:pt x="54" y="108"/>
                </a:lnTo>
                <a:lnTo>
                  <a:pt x="56" y="108"/>
                </a:lnTo>
                <a:lnTo>
                  <a:pt x="58" y="108"/>
                </a:lnTo>
                <a:lnTo>
                  <a:pt x="60" y="108"/>
                </a:lnTo>
                <a:lnTo>
                  <a:pt x="60" y="108"/>
                </a:lnTo>
                <a:lnTo>
                  <a:pt x="62" y="108"/>
                </a:lnTo>
                <a:lnTo>
                  <a:pt x="64" y="108"/>
                </a:lnTo>
                <a:lnTo>
                  <a:pt x="66" y="108"/>
                </a:lnTo>
                <a:lnTo>
                  <a:pt x="68" y="106"/>
                </a:lnTo>
                <a:lnTo>
                  <a:pt x="70" y="106"/>
                </a:lnTo>
                <a:lnTo>
                  <a:pt x="70" y="104"/>
                </a:lnTo>
                <a:lnTo>
                  <a:pt x="72" y="104"/>
                </a:lnTo>
                <a:lnTo>
                  <a:pt x="74" y="104"/>
                </a:lnTo>
                <a:lnTo>
                  <a:pt x="74" y="102"/>
                </a:lnTo>
                <a:lnTo>
                  <a:pt x="76" y="102"/>
                </a:lnTo>
                <a:lnTo>
                  <a:pt x="78" y="100"/>
                </a:lnTo>
                <a:lnTo>
                  <a:pt x="78" y="98"/>
                </a:lnTo>
                <a:lnTo>
                  <a:pt x="78" y="96"/>
                </a:lnTo>
                <a:lnTo>
                  <a:pt x="78" y="94"/>
                </a:lnTo>
                <a:lnTo>
                  <a:pt x="78" y="92"/>
                </a:lnTo>
                <a:lnTo>
                  <a:pt x="78" y="92"/>
                </a:lnTo>
                <a:lnTo>
                  <a:pt x="78" y="90"/>
                </a:lnTo>
                <a:lnTo>
                  <a:pt x="78" y="88"/>
                </a:lnTo>
                <a:lnTo>
                  <a:pt x="78" y="86"/>
                </a:lnTo>
                <a:lnTo>
                  <a:pt x="78" y="84"/>
                </a:lnTo>
                <a:lnTo>
                  <a:pt x="78" y="80"/>
                </a:lnTo>
                <a:lnTo>
                  <a:pt x="78" y="78"/>
                </a:lnTo>
                <a:lnTo>
                  <a:pt x="78" y="76"/>
                </a:lnTo>
                <a:lnTo>
                  <a:pt x="78" y="72"/>
                </a:lnTo>
                <a:lnTo>
                  <a:pt x="78" y="70"/>
                </a:lnTo>
                <a:lnTo>
                  <a:pt x="80" y="70"/>
                </a:lnTo>
                <a:lnTo>
                  <a:pt x="84" y="68"/>
                </a:lnTo>
                <a:lnTo>
                  <a:pt x="86" y="68"/>
                </a:lnTo>
                <a:lnTo>
                  <a:pt x="88" y="68"/>
                </a:lnTo>
                <a:lnTo>
                  <a:pt x="90" y="68"/>
                </a:lnTo>
                <a:lnTo>
                  <a:pt x="90" y="66"/>
                </a:lnTo>
                <a:lnTo>
                  <a:pt x="92" y="66"/>
                </a:lnTo>
                <a:lnTo>
                  <a:pt x="94" y="68"/>
                </a:lnTo>
                <a:lnTo>
                  <a:pt x="96" y="68"/>
                </a:lnTo>
                <a:lnTo>
                  <a:pt x="98" y="68"/>
                </a:lnTo>
                <a:lnTo>
                  <a:pt x="98" y="66"/>
                </a:lnTo>
                <a:lnTo>
                  <a:pt x="98" y="64"/>
                </a:lnTo>
                <a:lnTo>
                  <a:pt x="98" y="62"/>
                </a:lnTo>
                <a:lnTo>
                  <a:pt x="98" y="58"/>
                </a:lnTo>
                <a:lnTo>
                  <a:pt x="98" y="56"/>
                </a:lnTo>
                <a:lnTo>
                  <a:pt x="104" y="56"/>
                </a:lnTo>
                <a:lnTo>
                  <a:pt x="106" y="56"/>
                </a:lnTo>
                <a:lnTo>
                  <a:pt x="106" y="54"/>
                </a:lnTo>
                <a:lnTo>
                  <a:pt x="104" y="54"/>
                </a:lnTo>
                <a:lnTo>
                  <a:pt x="98" y="54"/>
                </a:lnTo>
                <a:lnTo>
                  <a:pt x="94" y="54"/>
                </a:lnTo>
                <a:lnTo>
                  <a:pt x="94" y="50"/>
                </a:lnTo>
                <a:lnTo>
                  <a:pt x="88" y="46"/>
                </a:lnTo>
                <a:lnTo>
                  <a:pt x="84" y="44"/>
                </a:lnTo>
                <a:lnTo>
                  <a:pt x="78" y="42"/>
                </a:lnTo>
                <a:lnTo>
                  <a:pt x="80" y="42"/>
                </a:lnTo>
                <a:lnTo>
                  <a:pt x="82" y="40"/>
                </a:lnTo>
                <a:lnTo>
                  <a:pt x="84" y="40"/>
                </a:lnTo>
                <a:lnTo>
                  <a:pt x="84" y="38"/>
                </a:lnTo>
                <a:lnTo>
                  <a:pt x="86" y="38"/>
                </a:lnTo>
                <a:lnTo>
                  <a:pt x="88" y="38"/>
                </a:lnTo>
                <a:lnTo>
                  <a:pt x="88" y="36"/>
                </a:lnTo>
                <a:lnTo>
                  <a:pt x="90" y="36"/>
                </a:lnTo>
                <a:lnTo>
                  <a:pt x="90" y="34"/>
                </a:lnTo>
                <a:lnTo>
                  <a:pt x="90" y="32"/>
                </a:lnTo>
                <a:lnTo>
                  <a:pt x="92" y="30"/>
                </a:lnTo>
                <a:lnTo>
                  <a:pt x="92" y="28"/>
                </a:lnTo>
                <a:lnTo>
                  <a:pt x="92" y="26"/>
                </a:lnTo>
                <a:lnTo>
                  <a:pt x="92" y="24"/>
                </a:lnTo>
                <a:lnTo>
                  <a:pt x="92" y="20"/>
                </a:lnTo>
                <a:lnTo>
                  <a:pt x="92" y="18"/>
                </a:lnTo>
                <a:lnTo>
                  <a:pt x="92" y="16"/>
                </a:lnTo>
                <a:lnTo>
                  <a:pt x="92" y="14"/>
                </a:lnTo>
                <a:lnTo>
                  <a:pt x="94" y="12"/>
                </a:lnTo>
                <a:lnTo>
                  <a:pt x="92" y="12"/>
                </a:lnTo>
                <a:lnTo>
                  <a:pt x="88" y="12"/>
                </a:lnTo>
                <a:lnTo>
                  <a:pt x="88" y="10"/>
                </a:lnTo>
                <a:lnTo>
                  <a:pt x="90" y="10"/>
                </a:lnTo>
                <a:lnTo>
                  <a:pt x="90" y="8"/>
                </a:lnTo>
                <a:lnTo>
                  <a:pt x="92" y="8"/>
                </a:lnTo>
                <a:lnTo>
                  <a:pt x="92" y="6"/>
                </a:lnTo>
                <a:lnTo>
                  <a:pt x="94" y="4"/>
                </a:lnTo>
                <a:lnTo>
                  <a:pt x="94" y="2"/>
                </a:lnTo>
                <a:lnTo>
                  <a:pt x="96" y="0"/>
                </a:lnTo>
                <a:lnTo>
                  <a:pt x="98" y="2"/>
                </a:lnTo>
                <a:lnTo>
                  <a:pt x="100" y="2"/>
                </a:lnTo>
                <a:lnTo>
                  <a:pt x="100" y="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Freeform 9"/>
          <p:cNvSpPr>
            <a:spLocks/>
          </p:cNvSpPr>
          <p:nvPr/>
        </p:nvSpPr>
        <p:spPr bwMode="auto">
          <a:xfrm>
            <a:off x="2474913" y="3656013"/>
            <a:ext cx="79375" cy="247650"/>
          </a:xfrm>
          <a:custGeom>
            <a:avLst/>
            <a:gdLst>
              <a:gd name="T0" fmla="*/ 42 w 50"/>
              <a:gd name="T1" fmla="*/ 2 h 156"/>
              <a:gd name="T2" fmla="*/ 48 w 50"/>
              <a:gd name="T3" fmla="*/ 4 h 156"/>
              <a:gd name="T4" fmla="*/ 50 w 50"/>
              <a:gd name="T5" fmla="*/ 10 h 156"/>
              <a:gd name="T6" fmla="*/ 50 w 50"/>
              <a:gd name="T7" fmla="*/ 18 h 156"/>
              <a:gd name="T8" fmla="*/ 50 w 50"/>
              <a:gd name="T9" fmla="*/ 30 h 156"/>
              <a:gd name="T10" fmla="*/ 50 w 50"/>
              <a:gd name="T11" fmla="*/ 36 h 156"/>
              <a:gd name="T12" fmla="*/ 50 w 50"/>
              <a:gd name="T13" fmla="*/ 46 h 156"/>
              <a:gd name="T14" fmla="*/ 50 w 50"/>
              <a:gd name="T15" fmla="*/ 66 h 156"/>
              <a:gd name="T16" fmla="*/ 50 w 50"/>
              <a:gd name="T17" fmla="*/ 76 h 156"/>
              <a:gd name="T18" fmla="*/ 50 w 50"/>
              <a:gd name="T19" fmla="*/ 82 h 156"/>
              <a:gd name="T20" fmla="*/ 48 w 50"/>
              <a:gd name="T21" fmla="*/ 94 h 156"/>
              <a:gd name="T22" fmla="*/ 46 w 50"/>
              <a:gd name="T23" fmla="*/ 100 h 156"/>
              <a:gd name="T24" fmla="*/ 40 w 50"/>
              <a:gd name="T25" fmla="*/ 98 h 156"/>
              <a:gd name="T26" fmla="*/ 36 w 50"/>
              <a:gd name="T27" fmla="*/ 102 h 156"/>
              <a:gd name="T28" fmla="*/ 34 w 50"/>
              <a:gd name="T29" fmla="*/ 108 h 156"/>
              <a:gd name="T30" fmla="*/ 36 w 50"/>
              <a:gd name="T31" fmla="*/ 116 h 156"/>
              <a:gd name="T32" fmla="*/ 34 w 50"/>
              <a:gd name="T33" fmla="*/ 122 h 156"/>
              <a:gd name="T34" fmla="*/ 38 w 50"/>
              <a:gd name="T35" fmla="*/ 126 h 156"/>
              <a:gd name="T36" fmla="*/ 46 w 50"/>
              <a:gd name="T37" fmla="*/ 126 h 156"/>
              <a:gd name="T38" fmla="*/ 48 w 50"/>
              <a:gd name="T39" fmla="*/ 130 h 156"/>
              <a:gd name="T40" fmla="*/ 48 w 50"/>
              <a:gd name="T41" fmla="*/ 138 h 156"/>
              <a:gd name="T42" fmla="*/ 42 w 50"/>
              <a:gd name="T43" fmla="*/ 140 h 156"/>
              <a:gd name="T44" fmla="*/ 42 w 50"/>
              <a:gd name="T45" fmla="*/ 148 h 156"/>
              <a:gd name="T46" fmla="*/ 38 w 50"/>
              <a:gd name="T47" fmla="*/ 156 h 156"/>
              <a:gd name="T48" fmla="*/ 32 w 50"/>
              <a:gd name="T49" fmla="*/ 150 h 156"/>
              <a:gd name="T50" fmla="*/ 28 w 50"/>
              <a:gd name="T51" fmla="*/ 142 h 156"/>
              <a:gd name="T52" fmla="*/ 26 w 50"/>
              <a:gd name="T53" fmla="*/ 130 h 156"/>
              <a:gd name="T54" fmla="*/ 24 w 50"/>
              <a:gd name="T55" fmla="*/ 126 h 156"/>
              <a:gd name="T56" fmla="*/ 22 w 50"/>
              <a:gd name="T57" fmla="*/ 120 h 156"/>
              <a:gd name="T58" fmla="*/ 20 w 50"/>
              <a:gd name="T59" fmla="*/ 114 h 156"/>
              <a:gd name="T60" fmla="*/ 20 w 50"/>
              <a:gd name="T61" fmla="*/ 108 h 156"/>
              <a:gd name="T62" fmla="*/ 18 w 50"/>
              <a:gd name="T63" fmla="*/ 102 h 156"/>
              <a:gd name="T64" fmla="*/ 16 w 50"/>
              <a:gd name="T65" fmla="*/ 96 h 156"/>
              <a:gd name="T66" fmla="*/ 14 w 50"/>
              <a:gd name="T67" fmla="*/ 90 h 156"/>
              <a:gd name="T68" fmla="*/ 12 w 50"/>
              <a:gd name="T69" fmla="*/ 84 h 156"/>
              <a:gd name="T70" fmla="*/ 12 w 50"/>
              <a:gd name="T71" fmla="*/ 78 h 156"/>
              <a:gd name="T72" fmla="*/ 12 w 50"/>
              <a:gd name="T73" fmla="*/ 68 h 156"/>
              <a:gd name="T74" fmla="*/ 10 w 50"/>
              <a:gd name="T75" fmla="*/ 44 h 156"/>
              <a:gd name="T76" fmla="*/ 8 w 50"/>
              <a:gd name="T77" fmla="*/ 38 h 156"/>
              <a:gd name="T78" fmla="*/ 8 w 50"/>
              <a:gd name="T79" fmla="*/ 30 h 156"/>
              <a:gd name="T80" fmla="*/ 6 w 50"/>
              <a:gd name="T81" fmla="*/ 26 h 156"/>
              <a:gd name="T82" fmla="*/ 4 w 50"/>
              <a:gd name="T83" fmla="*/ 18 h 156"/>
              <a:gd name="T84" fmla="*/ 2 w 50"/>
              <a:gd name="T85" fmla="*/ 12 h 156"/>
              <a:gd name="T86" fmla="*/ 0 w 50"/>
              <a:gd name="T87" fmla="*/ 6 h 156"/>
              <a:gd name="T88" fmla="*/ 4 w 50"/>
              <a:gd name="T89" fmla="*/ 0 h 156"/>
              <a:gd name="T90" fmla="*/ 12 w 50"/>
              <a:gd name="T91" fmla="*/ 0 h 156"/>
              <a:gd name="T92" fmla="*/ 20 w 50"/>
              <a:gd name="T93" fmla="*/ 0 h 156"/>
              <a:gd name="T94" fmla="*/ 28 w 50"/>
              <a:gd name="T9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" h="156">
                <a:moveTo>
                  <a:pt x="34" y="0"/>
                </a:moveTo>
                <a:lnTo>
                  <a:pt x="36" y="0"/>
                </a:lnTo>
                <a:lnTo>
                  <a:pt x="38" y="2"/>
                </a:lnTo>
                <a:lnTo>
                  <a:pt x="42" y="2"/>
                </a:lnTo>
                <a:lnTo>
                  <a:pt x="44" y="2"/>
                </a:lnTo>
                <a:lnTo>
                  <a:pt x="44" y="4"/>
                </a:lnTo>
                <a:lnTo>
                  <a:pt x="46" y="4"/>
                </a:lnTo>
                <a:lnTo>
                  <a:pt x="48" y="4"/>
                </a:lnTo>
                <a:lnTo>
                  <a:pt x="50" y="4"/>
                </a:lnTo>
                <a:lnTo>
                  <a:pt x="50" y="6"/>
                </a:lnTo>
                <a:lnTo>
                  <a:pt x="50" y="8"/>
                </a:lnTo>
                <a:lnTo>
                  <a:pt x="50" y="10"/>
                </a:lnTo>
                <a:lnTo>
                  <a:pt x="50" y="12"/>
                </a:lnTo>
                <a:lnTo>
                  <a:pt x="50" y="14"/>
                </a:lnTo>
                <a:lnTo>
                  <a:pt x="50" y="16"/>
                </a:lnTo>
                <a:lnTo>
                  <a:pt x="50" y="18"/>
                </a:lnTo>
                <a:lnTo>
                  <a:pt x="50" y="24"/>
                </a:lnTo>
                <a:lnTo>
                  <a:pt x="50" y="26"/>
                </a:lnTo>
                <a:lnTo>
                  <a:pt x="50" y="28"/>
                </a:lnTo>
                <a:lnTo>
                  <a:pt x="50" y="30"/>
                </a:lnTo>
                <a:lnTo>
                  <a:pt x="50" y="30"/>
                </a:lnTo>
                <a:lnTo>
                  <a:pt x="50" y="32"/>
                </a:lnTo>
                <a:lnTo>
                  <a:pt x="50" y="34"/>
                </a:lnTo>
                <a:lnTo>
                  <a:pt x="50" y="36"/>
                </a:lnTo>
                <a:lnTo>
                  <a:pt x="50" y="38"/>
                </a:lnTo>
                <a:lnTo>
                  <a:pt x="50" y="40"/>
                </a:lnTo>
                <a:lnTo>
                  <a:pt x="50" y="44"/>
                </a:lnTo>
                <a:lnTo>
                  <a:pt x="50" y="46"/>
                </a:lnTo>
                <a:lnTo>
                  <a:pt x="50" y="60"/>
                </a:lnTo>
                <a:lnTo>
                  <a:pt x="50" y="62"/>
                </a:lnTo>
                <a:lnTo>
                  <a:pt x="50" y="64"/>
                </a:lnTo>
                <a:lnTo>
                  <a:pt x="50" y="66"/>
                </a:lnTo>
                <a:lnTo>
                  <a:pt x="50" y="68"/>
                </a:lnTo>
                <a:lnTo>
                  <a:pt x="50" y="72"/>
                </a:lnTo>
                <a:lnTo>
                  <a:pt x="50" y="74"/>
                </a:lnTo>
                <a:lnTo>
                  <a:pt x="50" y="76"/>
                </a:lnTo>
                <a:lnTo>
                  <a:pt x="50" y="78"/>
                </a:lnTo>
                <a:lnTo>
                  <a:pt x="50" y="78"/>
                </a:lnTo>
                <a:lnTo>
                  <a:pt x="50" y="80"/>
                </a:lnTo>
                <a:lnTo>
                  <a:pt x="50" y="82"/>
                </a:lnTo>
                <a:lnTo>
                  <a:pt x="50" y="84"/>
                </a:lnTo>
                <a:lnTo>
                  <a:pt x="50" y="86"/>
                </a:lnTo>
                <a:lnTo>
                  <a:pt x="50" y="88"/>
                </a:lnTo>
                <a:lnTo>
                  <a:pt x="48" y="94"/>
                </a:lnTo>
                <a:lnTo>
                  <a:pt x="48" y="96"/>
                </a:lnTo>
                <a:lnTo>
                  <a:pt x="48" y="98"/>
                </a:lnTo>
                <a:lnTo>
                  <a:pt x="48" y="100"/>
                </a:lnTo>
                <a:lnTo>
                  <a:pt x="46" y="100"/>
                </a:lnTo>
                <a:lnTo>
                  <a:pt x="44" y="100"/>
                </a:lnTo>
                <a:lnTo>
                  <a:pt x="42" y="100"/>
                </a:lnTo>
                <a:lnTo>
                  <a:pt x="40" y="100"/>
                </a:lnTo>
                <a:lnTo>
                  <a:pt x="40" y="98"/>
                </a:lnTo>
                <a:lnTo>
                  <a:pt x="38" y="98"/>
                </a:lnTo>
                <a:lnTo>
                  <a:pt x="36" y="98"/>
                </a:lnTo>
                <a:lnTo>
                  <a:pt x="36" y="100"/>
                </a:lnTo>
                <a:lnTo>
                  <a:pt x="36" y="102"/>
                </a:lnTo>
                <a:lnTo>
                  <a:pt x="36" y="104"/>
                </a:lnTo>
                <a:lnTo>
                  <a:pt x="36" y="106"/>
                </a:lnTo>
                <a:lnTo>
                  <a:pt x="34" y="106"/>
                </a:lnTo>
                <a:lnTo>
                  <a:pt x="34" y="108"/>
                </a:lnTo>
                <a:lnTo>
                  <a:pt x="36" y="110"/>
                </a:lnTo>
                <a:lnTo>
                  <a:pt x="36" y="112"/>
                </a:lnTo>
                <a:lnTo>
                  <a:pt x="36" y="114"/>
                </a:lnTo>
                <a:lnTo>
                  <a:pt x="36" y="116"/>
                </a:lnTo>
                <a:lnTo>
                  <a:pt x="34" y="116"/>
                </a:lnTo>
                <a:lnTo>
                  <a:pt x="34" y="118"/>
                </a:lnTo>
                <a:lnTo>
                  <a:pt x="34" y="120"/>
                </a:lnTo>
                <a:lnTo>
                  <a:pt x="34" y="122"/>
                </a:lnTo>
                <a:lnTo>
                  <a:pt x="36" y="122"/>
                </a:lnTo>
                <a:lnTo>
                  <a:pt x="36" y="124"/>
                </a:lnTo>
                <a:lnTo>
                  <a:pt x="36" y="126"/>
                </a:lnTo>
                <a:lnTo>
                  <a:pt x="38" y="126"/>
                </a:lnTo>
                <a:lnTo>
                  <a:pt x="40" y="126"/>
                </a:lnTo>
                <a:lnTo>
                  <a:pt x="42" y="126"/>
                </a:lnTo>
                <a:lnTo>
                  <a:pt x="44" y="126"/>
                </a:lnTo>
                <a:lnTo>
                  <a:pt x="46" y="126"/>
                </a:lnTo>
                <a:lnTo>
                  <a:pt x="48" y="126"/>
                </a:lnTo>
                <a:lnTo>
                  <a:pt x="48" y="126"/>
                </a:lnTo>
                <a:lnTo>
                  <a:pt x="48" y="128"/>
                </a:lnTo>
                <a:lnTo>
                  <a:pt x="48" y="130"/>
                </a:lnTo>
                <a:lnTo>
                  <a:pt x="48" y="132"/>
                </a:lnTo>
                <a:lnTo>
                  <a:pt x="48" y="134"/>
                </a:lnTo>
                <a:lnTo>
                  <a:pt x="48" y="136"/>
                </a:lnTo>
                <a:lnTo>
                  <a:pt x="48" y="138"/>
                </a:lnTo>
                <a:lnTo>
                  <a:pt x="46" y="138"/>
                </a:lnTo>
                <a:lnTo>
                  <a:pt x="44" y="138"/>
                </a:lnTo>
                <a:lnTo>
                  <a:pt x="42" y="138"/>
                </a:lnTo>
                <a:lnTo>
                  <a:pt x="42" y="140"/>
                </a:lnTo>
                <a:lnTo>
                  <a:pt x="42" y="142"/>
                </a:lnTo>
                <a:lnTo>
                  <a:pt x="42" y="144"/>
                </a:lnTo>
                <a:lnTo>
                  <a:pt x="42" y="146"/>
                </a:lnTo>
                <a:lnTo>
                  <a:pt x="42" y="148"/>
                </a:lnTo>
                <a:lnTo>
                  <a:pt x="42" y="150"/>
                </a:lnTo>
                <a:lnTo>
                  <a:pt x="42" y="152"/>
                </a:lnTo>
                <a:lnTo>
                  <a:pt x="38" y="154"/>
                </a:lnTo>
                <a:lnTo>
                  <a:pt x="38" y="156"/>
                </a:lnTo>
                <a:lnTo>
                  <a:pt x="36" y="154"/>
                </a:lnTo>
                <a:lnTo>
                  <a:pt x="34" y="152"/>
                </a:lnTo>
                <a:lnTo>
                  <a:pt x="32" y="152"/>
                </a:lnTo>
                <a:lnTo>
                  <a:pt x="32" y="150"/>
                </a:lnTo>
                <a:lnTo>
                  <a:pt x="30" y="148"/>
                </a:lnTo>
                <a:lnTo>
                  <a:pt x="28" y="146"/>
                </a:lnTo>
                <a:lnTo>
                  <a:pt x="28" y="144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4" y="130"/>
                </a:lnTo>
                <a:lnTo>
                  <a:pt x="24" y="128"/>
                </a:lnTo>
                <a:lnTo>
                  <a:pt x="24" y="126"/>
                </a:lnTo>
                <a:lnTo>
                  <a:pt x="24" y="126"/>
                </a:lnTo>
                <a:lnTo>
                  <a:pt x="24" y="124"/>
                </a:lnTo>
                <a:lnTo>
                  <a:pt x="22" y="124"/>
                </a:lnTo>
                <a:lnTo>
                  <a:pt x="22" y="122"/>
                </a:lnTo>
                <a:lnTo>
                  <a:pt x="22" y="120"/>
                </a:lnTo>
                <a:lnTo>
                  <a:pt x="20" y="120"/>
                </a:lnTo>
                <a:lnTo>
                  <a:pt x="20" y="118"/>
                </a:lnTo>
                <a:lnTo>
                  <a:pt x="20" y="116"/>
                </a:lnTo>
                <a:lnTo>
                  <a:pt x="20" y="114"/>
                </a:lnTo>
                <a:lnTo>
                  <a:pt x="20" y="114"/>
                </a:lnTo>
                <a:lnTo>
                  <a:pt x="20" y="112"/>
                </a:lnTo>
                <a:lnTo>
                  <a:pt x="20" y="110"/>
                </a:lnTo>
                <a:lnTo>
                  <a:pt x="20" y="108"/>
                </a:lnTo>
                <a:lnTo>
                  <a:pt x="20" y="106"/>
                </a:lnTo>
                <a:lnTo>
                  <a:pt x="18" y="106"/>
                </a:lnTo>
                <a:lnTo>
                  <a:pt x="18" y="104"/>
                </a:lnTo>
                <a:lnTo>
                  <a:pt x="18" y="102"/>
                </a:lnTo>
                <a:lnTo>
                  <a:pt x="18" y="100"/>
                </a:lnTo>
                <a:lnTo>
                  <a:pt x="16" y="100"/>
                </a:lnTo>
                <a:lnTo>
                  <a:pt x="16" y="98"/>
                </a:lnTo>
                <a:lnTo>
                  <a:pt x="16" y="96"/>
                </a:lnTo>
                <a:lnTo>
                  <a:pt x="16" y="94"/>
                </a:lnTo>
                <a:lnTo>
                  <a:pt x="16" y="92"/>
                </a:lnTo>
                <a:lnTo>
                  <a:pt x="14" y="92"/>
                </a:lnTo>
                <a:lnTo>
                  <a:pt x="14" y="90"/>
                </a:lnTo>
                <a:lnTo>
                  <a:pt x="14" y="88"/>
                </a:lnTo>
                <a:lnTo>
                  <a:pt x="14" y="86"/>
                </a:lnTo>
                <a:lnTo>
                  <a:pt x="14" y="84"/>
                </a:lnTo>
                <a:lnTo>
                  <a:pt x="12" y="84"/>
                </a:lnTo>
                <a:lnTo>
                  <a:pt x="12" y="82"/>
                </a:lnTo>
                <a:lnTo>
                  <a:pt x="12" y="80"/>
                </a:lnTo>
                <a:lnTo>
                  <a:pt x="12" y="78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0" y="50"/>
                </a:lnTo>
                <a:lnTo>
                  <a:pt x="10" y="46"/>
                </a:lnTo>
                <a:lnTo>
                  <a:pt x="10" y="44"/>
                </a:lnTo>
                <a:lnTo>
                  <a:pt x="10" y="42"/>
                </a:lnTo>
                <a:lnTo>
                  <a:pt x="10" y="40"/>
                </a:lnTo>
                <a:lnTo>
                  <a:pt x="8" y="40"/>
                </a:lnTo>
                <a:lnTo>
                  <a:pt x="8" y="38"/>
                </a:lnTo>
                <a:lnTo>
                  <a:pt x="8" y="36"/>
                </a:lnTo>
                <a:lnTo>
                  <a:pt x="8" y="34"/>
                </a:lnTo>
                <a:lnTo>
                  <a:pt x="8" y="32"/>
                </a:lnTo>
                <a:lnTo>
                  <a:pt x="8" y="30"/>
                </a:lnTo>
                <a:lnTo>
                  <a:pt x="8" y="30"/>
                </a:lnTo>
                <a:lnTo>
                  <a:pt x="8" y="28"/>
                </a:lnTo>
                <a:lnTo>
                  <a:pt x="6" y="28"/>
                </a:lnTo>
                <a:lnTo>
                  <a:pt x="6" y="26"/>
                </a:lnTo>
                <a:lnTo>
                  <a:pt x="6" y="24"/>
                </a:lnTo>
                <a:lnTo>
                  <a:pt x="6" y="22"/>
                </a:lnTo>
                <a:lnTo>
                  <a:pt x="4" y="20"/>
                </a:lnTo>
                <a:lnTo>
                  <a:pt x="4" y="18"/>
                </a:lnTo>
                <a:lnTo>
                  <a:pt x="4" y="16"/>
                </a:lnTo>
                <a:lnTo>
                  <a:pt x="2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8" y="0"/>
                </a:lnTo>
                <a:lnTo>
                  <a:pt x="30" y="0"/>
                </a:lnTo>
                <a:lnTo>
                  <a:pt x="32" y="0"/>
                </a:lnTo>
                <a:lnTo>
                  <a:pt x="34" y="0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Freeform 16"/>
          <p:cNvSpPr>
            <a:spLocks/>
          </p:cNvSpPr>
          <p:nvPr/>
        </p:nvSpPr>
        <p:spPr bwMode="auto">
          <a:xfrm>
            <a:off x="3105150" y="5884863"/>
            <a:ext cx="180975" cy="327025"/>
          </a:xfrm>
          <a:custGeom>
            <a:avLst/>
            <a:gdLst>
              <a:gd name="T0" fmla="*/ 64 w 114"/>
              <a:gd name="T1" fmla="*/ 2 h 206"/>
              <a:gd name="T2" fmla="*/ 68 w 114"/>
              <a:gd name="T3" fmla="*/ 4 h 206"/>
              <a:gd name="T4" fmla="*/ 72 w 114"/>
              <a:gd name="T5" fmla="*/ 6 h 206"/>
              <a:gd name="T6" fmla="*/ 76 w 114"/>
              <a:gd name="T7" fmla="*/ 8 h 206"/>
              <a:gd name="T8" fmla="*/ 82 w 114"/>
              <a:gd name="T9" fmla="*/ 8 h 206"/>
              <a:gd name="T10" fmla="*/ 86 w 114"/>
              <a:gd name="T11" fmla="*/ 12 h 206"/>
              <a:gd name="T12" fmla="*/ 90 w 114"/>
              <a:gd name="T13" fmla="*/ 14 h 206"/>
              <a:gd name="T14" fmla="*/ 96 w 114"/>
              <a:gd name="T15" fmla="*/ 14 h 206"/>
              <a:gd name="T16" fmla="*/ 98 w 114"/>
              <a:gd name="T17" fmla="*/ 20 h 206"/>
              <a:gd name="T18" fmla="*/ 98 w 114"/>
              <a:gd name="T19" fmla="*/ 26 h 206"/>
              <a:gd name="T20" fmla="*/ 102 w 114"/>
              <a:gd name="T21" fmla="*/ 30 h 206"/>
              <a:gd name="T22" fmla="*/ 102 w 114"/>
              <a:gd name="T23" fmla="*/ 36 h 206"/>
              <a:gd name="T24" fmla="*/ 102 w 114"/>
              <a:gd name="T25" fmla="*/ 42 h 206"/>
              <a:gd name="T26" fmla="*/ 102 w 114"/>
              <a:gd name="T27" fmla="*/ 48 h 206"/>
              <a:gd name="T28" fmla="*/ 102 w 114"/>
              <a:gd name="T29" fmla="*/ 54 h 206"/>
              <a:gd name="T30" fmla="*/ 106 w 114"/>
              <a:gd name="T31" fmla="*/ 54 h 206"/>
              <a:gd name="T32" fmla="*/ 108 w 114"/>
              <a:gd name="T33" fmla="*/ 58 h 206"/>
              <a:gd name="T34" fmla="*/ 108 w 114"/>
              <a:gd name="T35" fmla="*/ 64 h 206"/>
              <a:gd name="T36" fmla="*/ 108 w 114"/>
              <a:gd name="T37" fmla="*/ 70 h 206"/>
              <a:gd name="T38" fmla="*/ 108 w 114"/>
              <a:gd name="T39" fmla="*/ 74 h 206"/>
              <a:gd name="T40" fmla="*/ 108 w 114"/>
              <a:gd name="T41" fmla="*/ 80 h 206"/>
              <a:gd name="T42" fmla="*/ 114 w 114"/>
              <a:gd name="T43" fmla="*/ 86 h 206"/>
              <a:gd name="T44" fmla="*/ 108 w 114"/>
              <a:gd name="T45" fmla="*/ 88 h 206"/>
              <a:gd name="T46" fmla="*/ 108 w 114"/>
              <a:gd name="T47" fmla="*/ 110 h 206"/>
              <a:gd name="T48" fmla="*/ 98 w 114"/>
              <a:gd name="T49" fmla="*/ 120 h 206"/>
              <a:gd name="T50" fmla="*/ 84 w 114"/>
              <a:gd name="T51" fmla="*/ 120 h 206"/>
              <a:gd name="T52" fmla="*/ 74 w 114"/>
              <a:gd name="T53" fmla="*/ 120 h 206"/>
              <a:gd name="T54" fmla="*/ 62 w 114"/>
              <a:gd name="T55" fmla="*/ 120 h 206"/>
              <a:gd name="T56" fmla="*/ 56 w 114"/>
              <a:gd name="T57" fmla="*/ 124 h 206"/>
              <a:gd name="T58" fmla="*/ 56 w 114"/>
              <a:gd name="T59" fmla="*/ 134 h 206"/>
              <a:gd name="T60" fmla="*/ 56 w 114"/>
              <a:gd name="T61" fmla="*/ 160 h 206"/>
              <a:gd name="T62" fmla="*/ 56 w 114"/>
              <a:gd name="T63" fmla="*/ 180 h 206"/>
              <a:gd name="T64" fmla="*/ 56 w 114"/>
              <a:gd name="T65" fmla="*/ 204 h 206"/>
              <a:gd name="T66" fmla="*/ 50 w 114"/>
              <a:gd name="T67" fmla="*/ 204 h 206"/>
              <a:gd name="T68" fmla="*/ 42 w 114"/>
              <a:gd name="T69" fmla="*/ 206 h 206"/>
              <a:gd name="T70" fmla="*/ 36 w 114"/>
              <a:gd name="T71" fmla="*/ 194 h 206"/>
              <a:gd name="T72" fmla="*/ 34 w 114"/>
              <a:gd name="T73" fmla="*/ 168 h 206"/>
              <a:gd name="T74" fmla="*/ 32 w 114"/>
              <a:gd name="T75" fmla="*/ 158 h 206"/>
              <a:gd name="T76" fmla="*/ 30 w 114"/>
              <a:gd name="T77" fmla="*/ 146 h 206"/>
              <a:gd name="T78" fmla="*/ 26 w 114"/>
              <a:gd name="T79" fmla="*/ 134 h 206"/>
              <a:gd name="T80" fmla="*/ 22 w 114"/>
              <a:gd name="T81" fmla="*/ 128 h 206"/>
              <a:gd name="T82" fmla="*/ 18 w 114"/>
              <a:gd name="T83" fmla="*/ 120 h 206"/>
              <a:gd name="T84" fmla="*/ 16 w 114"/>
              <a:gd name="T85" fmla="*/ 116 h 206"/>
              <a:gd name="T86" fmla="*/ 14 w 114"/>
              <a:gd name="T87" fmla="*/ 106 h 206"/>
              <a:gd name="T88" fmla="*/ 12 w 114"/>
              <a:gd name="T89" fmla="*/ 100 h 206"/>
              <a:gd name="T90" fmla="*/ 12 w 114"/>
              <a:gd name="T91" fmla="*/ 90 h 206"/>
              <a:gd name="T92" fmla="*/ 12 w 114"/>
              <a:gd name="T93" fmla="*/ 82 h 206"/>
              <a:gd name="T94" fmla="*/ 12 w 114"/>
              <a:gd name="T95" fmla="*/ 74 h 206"/>
              <a:gd name="T96" fmla="*/ 12 w 114"/>
              <a:gd name="T97" fmla="*/ 70 h 206"/>
              <a:gd name="T98" fmla="*/ 12 w 114"/>
              <a:gd name="T99" fmla="*/ 64 h 206"/>
              <a:gd name="T100" fmla="*/ 12 w 114"/>
              <a:gd name="T101" fmla="*/ 56 h 206"/>
              <a:gd name="T102" fmla="*/ 12 w 114"/>
              <a:gd name="T103" fmla="*/ 46 h 206"/>
              <a:gd name="T104" fmla="*/ 2 w 114"/>
              <a:gd name="T105" fmla="*/ 42 h 206"/>
              <a:gd name="T106" fmla="*/ 12 w 114"/>
              <a:gd name="T107" fmla="*/ 42 h 206"/>
              <a:gd name="T108" fmla="*/ 12 w 114"/>
              <a:gd name="T109" fmla="*/ 22 h 206"/>
              <a:gd name="T110" fmla="*/ 18 w 114"/>
              <a:gd name="T111" fmla="*/ 20 h 206"/>
              <a:gd name="T112" fmla="*/ 28 w 114"/>
              <a:gd name="T113" fmla="*/ 18 h 206"/>
              <a:gd name="T114" fmla="*/ 38 w 114"/>
              <a:gd name="T115" fmla="*/ 14 h 206"/>
              <a:gd name="T116" fmla="*/ 42 w 114"/>
              <a:gd name="T117" fmla="*/ 12 h 206"/>
              <a:gd name="T118" fmla="*/ 46 w 114"/>
              <a:gd name="T119" fmla="*/ 10 h 206"/>
              <a:gd name="T120" fmla="*/ 52 w 114"/>
              <a:gd name="T121" fmla="*/ 6 h 206"/>
              <a:gd name="T122" fmla="*/ 60 w 114"/>
              <a:gd name="T123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206">
                <a:moveTo>
                  <a:pt x="62" y="0"/>
                </a:moveTo>
                <a:lnTo>
                  <a:pt x="64" y="0"/>
                </a:lnTo>
                <a:lnTo>
                  <a:pt x="64" y="2"/>
                </a:lnTo>
                <a:lnTo>
                  <a:pt x="66" y="2"/>
                </a:lnTo>
                <a:lnTo>
                  <a:pt x="68" y="2"/>
                </a:lnTo>
                <a:lnTo>
                  <a:pt x="68" y="4"/>
                </a:lnTo>
                <a:lnTo>
                  <a:pt x="70" y="4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4" y="8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2" y="8"/>
                </a:lnTo>
                <a:lnTo>
                  <a:pt x="84" y="8"/>
                </a:lnTo>
                <a:lnTo>
                  <a:pt x="86" y="10"/>
                </a:lnTo>
                <a:lnTo>
                  <a:pt x="86" y="12"/>
                </a:lnTo>
                <a:lnTo>
                  <a:pt x="88" y="12"/>
                </a:lnTo>
                <a:lnTo>
                  <a:pt x="88" y="14"/>
                </a:lnTo>
                <a:lnTo>
                  <a:pt x="90" y="14"/>
                </a:lnTo>
                <a:lnTo>
                  <a:pt x="92" y="14"/>
                </a:lnTo>
                <a:lnTo>
                  <a:pt x="94" y="14"/>
                </a:lnTo>
                <a:lnTo>
                  <a:pt x="96" y="14"/>
                </a:lnTo>
                <a:lnTo>
                  <a:pt x="98" y="14"/>
                </a:lnTo>
                <a:lnTo>
                  <a:pt x="98" y="16"/>
                </a:lnTo>
                <a:lnTo>
                  <a:pt x="98" y="20"/>
                </a:lnTo>
                <a:lnTo>
                  <a:pt x="98" y="22"/>
                </a:lnTo>
                <a:lnTo>
                  <a:pt x="98" y="24"/>
                </a:lnTo>
                <a:lnTo>
                  <a:pt x="98" y="26"/>
                </a:lnTo>
                <a:lnTo>
                  <a:pt x="100" y="26"/>
                </a:lnTo>
                <a:lnTo>
                  <a:pt x="102" y="26"/>
                </a:lnTo>
                <a:lnTo>
                  <a:pt x="102" y="30"/>
                </a:lnTo>
                <a:lnTo>
                  <a:pt x="102" y="32"/>
                </a:lnTo>
                <a:lnTo>
                  <a:pt x="102" y="34"/>
                </a:lnTo>
                <a:lnTo>
                  <a:pt x="102" y="36"/>
                </a:lnTo>
                <a:lnTo>
                  <a:pt x="102" y="38"/>
                </a:lnTo>
                <a:lnTo>
                  <a:pt x="102" y="40"/>
                </a:lnTo>
                <a:lnTo>
                  <a:pt x="102" y="42"/>
                </a:lnTo>
                <a:lnTo>
                  <a:pt x="102" y="44"/>
                </a:lnTo>
                <a:lnTo>
                  <a:pt x="102" y="46"/>
                </a:lnTo>
                <a:lnTo>
                  <a:pt x="102" y="48"/>
                </a:lnTo>
                <a:lnTo>
                  <a:pt x="102" y="50"/>
                </a:lnTo>
                <a:lnTo>
                  <a:pt x="102" y="52"/>
                </a:lnTo>
                <a:lnTo>
                  <a:pt x="102" y="54"/>
                </a:lnTo>
                <a:lnTo>
                  <a:pt x="104" y="54"/>
                </a:lnTo>
                <a:lnTo>
                  <a:pt x="104" y="54"/>
                </a:lnTo>
                <a:lnTo>
                  <a:pt x="106" y="54"/>
                </a:lnTo>
                <a:lnTo>
                  <a:pt x="108" y="54"/>
                </a:lnTo>
                <a:lnTo>
                  <a:pt x="108" y="56"/>
                </a:lnTo>
                <a:lnTo>
                  <a:pt x="108" y="58"/>
                </a:lnTo>
                <a:lnTo>
                  <a:pt x="108" y="60"/>
                </a:lnTo>
                <a:lnTo>
                  <a:pt x="108" y="62"/>
                </a:lnTo>
                <a:lnTo>
                  <a:pt x="108" y="64"/>
                </a:lnTo>
                <a:lnTo>
                  <a:pt x="108" y="66"/>
                </a:lnTo>
                <a:lnTo>
                  <a:pt x="108" y="68"/>
                </a:lnTo>
                <a:lnTo>
                  <a:pt x="108" y="70"/>
                </a:lnTo>
                <a:lnTo>
                  <a:pt x="108" y="72"/>
                </a:lnTo>
                <a:lnTo>
                  <a:pt x="108" y="72"/>
                </a:lnTo>
                <a:lnTo>
                  <a:pt x="108" y="74"/>
                </a:lnTo>
                <a:lnTo>
                  <a:pt x="108" y="76"/>
                </a:lnTo>
                <a:lnTo>
                  <a:pt x="108" y="78"/>
                </a:lnTo>
                <a:lnTo>
                  <a:pt x="108" y="80"/>
                </a:lnTo>
                <a:lnTo>
                  <a:pt x="108" y="84"/>
                </a:lnTo>
                <a:lnTo>
                  <a:pt x="114" y="84"/>
                </a:lnTo>
                <a:lnTo>
                  <a:pt x="114" y="86"/>
                </a:lnTo>
                <a:lnTo>
                  <a:pt x="114" y="88"/>
                </a:lnTo>
                <a:lnTo>
                  <a:pt x="110" y="88"/>
                </a:lnTo>
                <a:lnTo>
                  <a:pt x="108" y="88"/>
                </a:lnTo>
                <a:lnTo>
                  <a:pt x="108" y="94"/>
                </a:lnTo>
                <a:lnTo>
                  <a:pt x="108" y="96"/>
                </a:lnTo>
                <a:lnTo>
                  <a:pt x="108" y="110"/>
                </a:lnTo>
                <a:lnTo>
                  <a:pt x="108" y="120"/>
                </a:lnTo>
                <a:lnTo>
                  <a:pt x="100" y="120"/>
                </a:lnTo>
                <a:lnTo>
                  <a:pt x="98" y="120"/>
                </a:lnTo>
                <a:lnTo>
                  <a:pt x="96" y="120"/>
                </a:lnTo>
                <a:lnTo>
                  <a:pt x="94" y="120"/>
                </a:lnTo>
                <a:lnTo>
                  <a:pt x="84" y="120"/>
                </a:lnTo>
                <a:lnTo>
                  <a:pt x="82" y="120"/>
                </a:lnTo>
                <a:lnTo>
                  <a:pt x="78" y="120"/>
                </a:lnTo>
                <a:lnTo>
                  <a:pt x="74" y="120"/>
                </a:lnTo>
                <a:lnTo>
                  <a:pt x="68" y="120"/>
                </a:lnTo>
                <a:lnTo>
                  <a:pt x="66" y="120"/>
                </a:lnTo>
                <a:lnTo>
                  <a:pt x="62" y="120"/>
                </a:lnTo>
                <a:lnTo>
                  <a:pt x="56" y="120"/>
                </a:lnTo>
                <a:lnTo>
                  <a:pt x="56" y="120"/>
                </a:lnTo>
                <a:lnTo>
                  <a:pt x="56" y="124"/>
                </a:lnTo>
                <a:lnTo>
                  <a:pt x="56" y="128"/>
                </a:lnTo>
                <a:lnTo>
                  <a:pt x="56" y="132"/>
                </a:lnTo>
                <a:lnTo>
                  <a:pt x="56" y="134"/>
                </a:lnTo>
                <a:lnTo>
                  <a:pt x="56" y="138"/>
                </a:lnTo>
                <a:lnTo>
                  <a:pt x="56" y="146"/>
                </a:lnTo>
                <a:lnTo>
                  <a:pt x="56" y="160"/>
                </a:lnTo>
                <a:lnTo>
                  <a:pt x="56" y="170"/>
                </a:lnTo>
                <a:lnTo>
                  <a:pt x="56" y="174"/>
                </a:lnTo>
                <a:lnTo>
                  <a:pt x="56" y="180"/>
                </a:lnTo>
                <a:lnTo>
                  <a:pt x="56" y="184"/>
                </a:lnTo>
                <a:lnTo>
                  <a:pt x="56" y="198"/>
                </a:lnTo>
                <a:lnTo>
                  <a:pt x="56" y="204"/>
                </a:lnTo>
                <a:lnTo>
                  <a:pt x="54" y="204"/>
                </a:lnTo>
                <a:lnTo>
                  <a:pt x="52" y="204"/>
                </a:lnTo>
                <a:lnTo>
                  <a:pt x="50" y="204"/>
                </a:lnTo>
                <a:lnTo>
                  <a:pt x="46" y="204"/>
                </a:lnTo>
                <a:lnTo>
                  <a:pt x="44" y="204"/>
                </a:lnTo>
                <a:lnTo>
                  <a:pt x="42" y="206"/>
                </a:lnTo>
                <a:lnTo>
                  <a:pt x="40" y="206"/>
                </a:lnTo>
                <a:lnTo>
                  <a:pt x="38" y="206"/>
                </a:lnTo>
                <a:lnTo>
                  <a:pt x="36" y="194"/>
                </a:lnTo>
                <a:lnTo>
                  <a:pt x="36" y="184"/>
                </a:lnTo>
                <a:lnTo>
                  <a:pt x="36" y="174"/>
                </a:lnTo>
                <a:lnTo>
                  <a:pt x="34" y="168"/>
                </a:lnTo>
                <a:lnTo>
                  <a:pt x="34" y="166"/>
                </a:lnTo>
                <a:lnTo>
                  <a:pt x="34" y="162"/>
                </a:lnTo>
                <a:lnTo>
                  <a:pt x="32" y="158"/>
                </a:lnTo>
                <a:lnTo>
                  <a:pt x="32" y="154"/>
                </a:lnTo>
                <a:lnTo>
                  <a:pt x="30" y="150"/>
                </a:lnTo>
                <a:lnTo>
                  <a:pt x="30" y="146"/>
                </a:lnTo>
                <a:lnTo>
                  <a:pt x="28" y="142"/>
                </a:lnTo>
                <a:lnTo>
                  <a:pt x="26" y="136"/>
                </a:lnTo>
                <a:lnTo>
                  <a:pt x="26" y="134"/>
                </a:lnTo>
                <a:lnTo>
                  <a:pt x="24" y="132"/>
                </a:lnTo>
                <a:lnTo>
                  <a:pt x="24" y="130"/>
                </a:lnTo>
                <a:lnTo>
                  <a:pt x="22" y="128"/>
                </a:lnTo>
                <a:lnTo>
                  <a:pt x="20" y="124"/>
                </a:lnTo>
                <a:lnTo>
                  <a:pt x="20" y="122"/>
                </a:lnTo>
                <a:lnTo>
                  <a:pt x="18" y="120"/>
                </a:lnTo>
                <a:lnTo>
                  <a:pt x="18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4"/>
                </a:lnTo>
                <a:lnTo>
                  <a:pt x="16" y="108"/>
                </a:lnTo>
                <a:lnTo>
                  <a:pt x="14" y="106"/>
                </a:lnTo>
                <a:lnTo>
                  <a:pt x="14" y="104"/>
                </a:lnTo>
                <a:lnTo>
                  <a:pt x="14" y="102"/>
                </a:lnTo>
                <a:lnTo>
                  <a:pt x="12" y="100"/>
                </a:lnTo>
                <a:lnTo>
                  <a:pt x="12" y="96"/>
                </a:lnTo>
                <a:lnTo>
                  <a:pt x="12" y="92"/>
                </a:lnTo>
                <a:lnTo>
                  <a:pt x="12" y="90"/>
                </a:lnTo>
                <a:lnTo>
                  <a:pt x="12" y="88"/>
                </a:lnTo>
                <a:lnTo>
                  <a:pt x="12" y="86"/>
                </a:lnTo>
                <a:lnTo>
                  <a:pt x="12" y="82"/>
                </a:lnTo>
                <a:lnTo>
                  <a:pt x="12" y="78"/>
                </a:lnTo>
                <a:lnTo>
                  <a:pt x="12" y="76"/>
                </a:lnTo>
                <a:lnTo>
                  <a:pt x="12" y="74"/>
                </a:lnTo>
                <a:lnTo>
                  <a:pt x="12" y="72"/>
                </a:lnTo>
                <a:lnTo>
                  <a:pt x="12" y="72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4" y="58"/>
                </a:lnTo>
                <a:lnTo>
                  <a:pt x="12" y="56"/>
                </a:lnTo>
                <a:lnTo>
                  <a:pt x="12" y="52"/>
                </a:lnTo>
                <a:lnTo>
                  <a:pt x="12" y="48"/>
                </a:lnTo>
                <a:lnTo>
                  <a:pt x="12" y="46"/>
                </a:lnTo>
                <a:lnTo>
                  <a:pt x="12" y="44"/>
                </a:lnTo>
                <a:lnTo>
                  <a:pt x="12" y="42"/>
                </a:lnTo>
                <a:lnTo>
                  <a:pt x="2" y="42"/>
                </a:lnTo>
                <a:lnTo>
                  <a:pt x="0" y="42"/>
                </a:lnTo>
                <a:lnTo>
                  <a:pt x="2" y="42"/>
                </a:lnTo>
                <a:lnTo>
                  <a:pt x="12" y="42"/>
                </a:lnTo>
                <a:lnTo>
                  <a:pt x="12" y="38"/>
                </a:lnTo>
                <a:lnTo>
                  <a:pt x="12" y="36"/>
                </a:lnTo>
                <a:lnTo>
                  <a:pt x="12" y="22"/>
                </a:lnTo>
                <a:lnTo>
                  <a:pt x="14" y="22"/>
                </a:lnTo>
                <a:lnTo>
                  <a:pt x="16" y="22"/>
                </a:lnTo>
                <a:lnTo>
                  <a:pt x="18" y="20"/>
                </a:lnTo>
                <a:lnTo>
                  <a:pt x="20" y="20"/>
                </a:lnTo>
                <a:lnTo>
                  <a:pt x="26" y="18"/>
                </a:lnTo>
                <a:lnTo>
                  <a:pt x="28" y="18"/>
                </a:lnTo>
                <a:lnTo>
                  <a:pt x="28" y="16"/>
                </a:lnTo>
                <a:lnTo>
                  <a:pt x="30" y="16"/>
                </a:lnTo>
                <a:lnTo>
                  <a:pt x="38" y="14"/>
                </a:lnTo>
                <a:lnTo>
                  <a:pt x="38" y="12"/>
                </a:lnTo>
                <a:lnTo>
                  <a:pt x="40" y="12"/>
                </a:lnTo>
                <a:lnTo>
                  <a:pt x="42" y="12"/>
                </a:lnTo>
                <a:lnTo>
                  <a:pt x="44" y="12"/>
                </a:lnTo>
                <a:lnTo>
                  <a:pt x="44" y="10"/>
                </a:lnTo>
                <a:lnTo>
                  <a:pt x="46" y="10"/>
                </a:lnTo>
                <a:lnTo>
                  <a:pt x="48" y="10"/>
                </a:lnTo>
                <a:lnTo>
                  <a:pt x="48" y="8"/>
                </a:lnTo>
                <a:lnTo>
                  <a:pt x="52" y="6"/>
                </a:lnTo>
                <a:lnTo>
                  <a:pt x="56" y="0"/>
                </a:lnTo>
                <a:lnTo>
                  <a:pt x="58" y="0"/>
                </a:lnTo>
                <a:lnTo>
                  <a:pt x="60" y="0"/>
                </a:lnTo>
                <a:lnTo>
                  <a:pt x="62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2656342" y="4401264"/>
            <a:ext cx="660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San Diego</a:t>
            </a:r>
            <a:endParaRPr lang="en-US" sz="900" b="1" dirty="0"/>
          </a:p>
        </p:txBody>
      </p:sp>
      <p:grpSp>
        <p:nvGrpSpPr>
          <p:cNvPr id="186" name="Group 185"/>
          <p:cNvGrpSpPr/>
          <p:nvPr/>
        </p:nvGrpSpPr>
        <p:grpSpPr>
          <a:xfrm>
            <a:off x="1255858" y="2257425"/>
            <a:ext cx="2883546" cy="3902982"/>
            <a:chOff x="1255858" y="2257425"/>
            <a:chExt cx="2883546" cy="3902982"/>
          </a:xfrm>
        </p:grpSpPr>
        <p:sp>
          <p:nvSpPr>
            <p:cNvPr id="187" name="TextBox 186"/>
            <p:cNvSpPr txBox="1"/>
            <p:nvPr/>
          </p:nvSpPr>
          <p:spPr>
            <a:xfrm>
              <a:off x="3494424" y="3506788"/>
              <a:ext cx="5068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Poway</a:t>
              </a:r>
              <a:endParaRPr lang="en-US" sz="900" b="1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1639136" y="2735822"/>
              <a:ext cx="6030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Carlsbad</a:t>
              </a:r>
              <a:endParaRPr lang="en-US" sz="900" b="1" dirty="0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1255858" y="2389992"/>
              <a:ext cx="6848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Oceanside</a:t>
              </a:r>
              <a:endParaRPr lang="en-US" sz="900" b="1" dirty="0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286125" y="2620406"/>
              <a:ext cx="6767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Escondido</a:t>
              </a:r>
              <a:endParaRPr lang="en-US" sz="900" b="1" dirty="0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624519" y="4245446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Santee</a:t>
              </a:r>
              <a:endParaRPr lang="en-US" sz="900" b="1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2585001" y="2671440"/>
              <a:ext cx="7425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San Marcos</a:t>
              </a:r>
              <a:endParaRPr lang="en-US" sz="900" b="1" dirty="0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1777536" y="3197452"/>
              <a:ext cx="6158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Encinitas</a:t>
              </a:r>
              <a:endParaRPr lang="en-US" sz="900" b="1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2394049" y="2257425"/>
              <a:ext cx="426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Vista</a:t>
              </a:r>
              <a:endParaRPr lang="en-US" sz="900" b="1" dirty="0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269014" y="5929575"/>
              <a:ext cx="9028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Imperial Beach</a:t>
              </a:r>
              <a:endParaRPr lang="en-US" sz="900" b="1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3342786" y="5556528"/>
              <a:ext cx="7248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Chula Vista</a:t>
              </a:r>
              <a:endParaRPr lang="en-US" sz="900" b="1" dirty="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1947708" y="3676006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Del Mar</a:t>
              </a:r>
              <a:endParaRPr lang="en-US" sz="900" b="1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311341" y="4981575"/>
              <a:ext cx="8258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Lemon Grove</a:t>
              </a:r>
              <a:endParaRPr lang="en-US" sz="900" b="1" dirty="0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48535" y="5239222"/>
              <a:ext cx="8082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National City</a:t>
              </a:r>
              <a:endParaRPr lang="en-US" sz="900" b="1" dirty="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707046" y="3509283"/>
              <a:ext cx="8242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Solana Beach</a:t>
              </a:r>
              <a:endParaRPr lang="en-US" sz="900" b="1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472405" y="5531773"/>
              <a:ext cx="657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Coronado</a:t>
              </a:r>
              <a:endParaRPr lang="en-US" sz="900" b="1" dirty="0"/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3822847" y="4589934"/>
            <a:ext cx="5934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El  Cajon</a:t>
            </a:r>
            <a:endParaRPr lang="en-US" sz="900" b="1" dirty="0"/>
          </a:p>
        </p:txBody>
      </p:sp>
      <p:sp>
        <p:nvSpPr>
          <p:cNvPr id="204" name="TextBox 203"/>
          <p:cNvSpPr txBox="1"/>
          <p:nvPr/>
        </p:nvSpPr>
        <p:spPr>
          <a:xfrm>
            <a:off x="3542722" y="4795593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La Mesa</a:t>
            </a:r>
            <a:endParaRPr lang="en-US" sz="900" b="1" dirty="0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143127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.LAS</a:t>
            </a:r>
            <a:endParaRPr lang="en-US" sz="2400" dirty="0"/>
          </a:p>
        </p:txBody>
      </p:sp>
      <p:sp>
        <p:nvSpPr>
          <p:cNvPr id="5" name="Right Arrow 4"/>
          <p:cNvSpPr/>
          <p:nvPr/>
        </p:nvSpPr>
        <p:spPr>
          <a:xfrm>
            <a:off x="2667000" y="2373959"/>
            <a:ext cx="533400" cy="45719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199" y="2143126"/>
            <a:ext cx="150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Multipoint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5014267" y="2396818"/>
            <a:ext cx="533400" cy="45719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2133600"/>
            <a:ext cx="263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DSM/ Surface (.</a:t>
            </a:r>
            <a:r>
              <a:rPr lang="en-US" sz="2400" dirty="0" err="1" smtClean="0"/>
              <a:t>grd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2967335"/>
            <a:ext cx="211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2’ contour lines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>
            <a:off x="4114800" y="3221026"/>
            <a:ext cx="533400" cy="45719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29200" y="2957808"/>
            <a:ext cx="3662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DEM/ Ground Surface (.</a:t>
            </a:r>
            <a:r>
              <a:rPr lang="en-US" sz="2400" dirty="0" err="1" smtClean="0"/>
              <a:t>grd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84985"/>
            <a:ext cx="1371600" cy="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100"/>
            <a:ext cx="91154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84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8F50FB7AE94442BD2F58823DF1C488" ma:contentTypeVersion="26" ma:contentTypeDescription="Create a new document." ma:contentTypeScope="" ma:versionID="211664207a9508d60ec36b0a2d526f44">
  <xsd:schema xmlns:xsd="http://www.w3.org/2001/XMLSchema" xmlns:xs="http://www.w3.org/2001/XMLSchema" xmlns:p="http://schemas.microsoft.com/office/2006/metadata/properties" xmlns:ns1="http://schemas.microsoft.com/sharepoint/v3" xmlns:ns2="952e4a77-dc0d-44ec-b9c4-c6831493c744" xmlns:ns3="dee199bb-2399-40a9-a792-be83fef8cb8b" targetNamespace="http://schemas.microsoft.com/office/2006/metadata/properties" ma:root="true" ma:fieldsID="fbb7bd6203a9efea2452b6c07e6a1e4f" ns1:_="" ns2:_="" ns3:_="">
    <xsd:import namespace="http://schemas.microsoft.com/sharepoint/v3"/>
    <xsd:import namespace="952e4a77-dc0d-44ec-b9c4-c6831493c744"/>
    <xsd:import namespace="dee199bb-2399-40a9-a792-be83fef8cb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OCR" minOccurs="0"/>
                <xsd:element ref="ns3:MediaLengthInSeconds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empt" ma:index="2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e4a77-dc0d-44ec-b9c4-c6831493c7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199bb-2399-40a9-a792-be83fef8c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498F50FB7AE94442BD2F58823DF1C488|-51046458" UniqueId="008d6ad6-60c2-4f45-ade4-6a56095fc379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61</number>
                  <property>Created</property>
                  <propertyId>8c06beca-0777-48f7-91c7-6da68bc07b69</propertyId>
                  <period>days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ExpireDateSaved xmlns="http://schemas.microsoft.com/sharepoint/v3" xsi:nil="true"/>
    <_dlc_ExpireDate xmlns="http://schemas.microsoft.com/sharepoint/v3">2022-03-13T23:57:26+00:00</_dlc_ExpireDate>
  </documentManagement>
</p:properties>
</file>

<file path=customXml/itemProps1.xml><?xml version="1.0" encoding="utf-8"?>
<ds:datastoreItem xmlns:ds="http://schemas.openxmlformats.org/officeDocument/2006/customXml" ds:itemID="{B84FB4CA-C914-405A-861C-3FB83B098407}"/>
</file>

<file path=customXml/itemProps2.xml><?xml version="1.0" encoding="utf-8"?>
<ds:datastoreItem xmlns:ds="http://schemas.openxmlformats.org/officeDocument/2006/customXml" ds:itemID="{EAADBD3D-C5FC-4218-A4BF-A140F7912A33}"/>
</file>

<file path=customXml/itemProps3.xml><?xml version="1.0" encoding="utf-8"?>
<ds:datastoreItem xmlns:ds="http://schemas.openxmlformats.org/officeDocument/2006/customXml" ds:itemID="{56B203F4-4D74-49F7-8214-7FED2E58DD49}"/>
</file>

<file path=customXml/itemProps4.xml><?xml version="1.0" encoding="utf-8"?>
<ds:datastoreItem xmlns:ds="http://schemas.openxmlformats.org/officeDocument/2006/customXml" ds:itemID="{9FA0B6D1-787B-448D-B9FF-0504DFB94C45}"/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395</Words>
  <Application>Microsoft Office PowerPoint</Application>
  <PresentationFormat>On-screen Show (4:3)</PresentationFormat>
  <Paragraphs>160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Estimate Building Square Footage  Using LiDAR and Building Footprints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Estimating Floor Area</vt:lpstr>
      <vt:lpstr>Regression Results</vt:lpstr>
      <vt:lpstr>Regression 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cchu</dc:creator>
  <cp:lastModifiedBy>Chung, Grace</cp:lastModifiedBy>
  <cp:revision>175</cp:revision>
  <cp:lastPrinted>2012-10-09T23:50:01Z</cp:lastPrinted>
  <dcterms:created xsi:type="dcterms:W3CDTF">2012-01-19T23:01:33Z</dcterms:created>
  <dcterms:modified xsi:type="dcterms:W3CDTF">2012-10-12T15:46:41Z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0x010100498F50FB7AE94442BD2F58823DF1C488</vt:lpwstr>
  </property>
  <property fmtid="{D5CDD505-2E9C-101B-9397-08002B2CF9AE}" pid="3" name="_dlc_policyId">
    <vt:lpwstr>0x010100498F50FB7AE94442BD2F58823DF1C488|-51046458</vt:lpwstr>
  </property>
  <property fmtid="{D5CDD505-2E9C-101B-9397-08002B2CF9AE}" pid="4" name="ItemRetentionFormula">
    <vt:lpwstr>&lt;formula id="Microsoft.Office.RecordsManagement.PolicyFeatures.Expiration.Formula.BuiltIn"&gt;&lt;number&gt;61&lt;/number&gt;&lt;property&gt;Created&lt;/property&gt;&lt;propertyId&gt;8c06beca-0777-48f7-91c7-6da68bc07b69&lt;/propertyId&gt;&lt;period&gt;days&lt;/period&gt;&lt;/formula&gt;</vt:lpwstr>
  </property>
</Properties>
</file>